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2.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3.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4.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5.xml" ContentType="application/vnd.openxmlformats-officedocument.theme+xml"/>
  <Override PartName="/ppt/theme/themeOverride1.xml" ContentType="application/vnd.openxmlformats-officedocument.themeOverrid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33" r:id="rId5"/>
    <p:sldMasterId id="2147484247" r:id="rId6"/>
    <p:sldMasterId id="2147484340" r:id="rId7"/>
    <p:sldMasterId id="2147484369" r:id="rId8"/>
    <p:sldMasterId id="2147484422" r:id="rId9"/>
  </p:sldMasterIdLst>
  <p:notesMasterIdLst>
    <p:notesMasterId r:id="rId36"/>
  </p:notesMasterIdLst>
  <p:handoutMasterIdLst>
    <p:handoutMasterId r:id="rId37"/>
  </p:handoutMasterIdLst>
  <p:sldIdLst>
    <p:sldId id="4851" r:id="rId10"/>
    <p:sldId id="2147477129" r:id="rId11"/>
    <p:sldId id="2147477130" r:id="rId12"/>
    <p:sldId id="2147477131" r:id="rId13"/>
    <p:sldId id="2147477029" r:id="rId14"/>
    <p:sldId id="2147477124" r:id="rId15"/>
    <p:sldId id="2147477107" r:id="rId16"/>
    <p:sldId id="2147477108" r:id="rId17"/>
    <p:sldId id="2147477109" r:id="rId18"/>
    <p:sldId id="2147477075" r:id="rId19"/>
    <p:sldId id="2147477110" r:id="rId20"/>
    <p:sldId id="2147477111" r:id="rId21"/>
    <p:sldId id="2147477084" r:id="rId22"/>
    <p:sldId id="2147477112" r:id="rId23"/>
    <p:sldId id="2147477113" r:id="rId24"/>
    <p:sldId id="2147477114" r:id="rId25"/>
    <p:sldId id="2147477115" r:id="rId26"/>
    <p:sldId id="2147477116" r:id="rId27"/>
    <p:sldId id="2147477117" r:id="rId28"/>
    <p:sldId id="2147477118" r:id="rId29"/>
    <p:sldId id="2147477119" r:id="rId30"/>
    <p:sldId id="2147477120" r:id="rId31"/>
    <p:sldId id="2147477104" r:id="rId32"/>
    <p:sldId id="2147477105" r:id="rId33"/>
    <p:sldId id="2147477081" r:id="rId34"/>
    <p:sldId id="2147477121" r:id="rId35"/>
  </p:sldIdLst>
  <p:sldSz cx="12192000" cy="6858000"/>
  <p:notesSz cx="7016750" cy="9302750"/>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589"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57ADD6-0644-2D71-59F9-6E1C9082492B}" name="Leonhardt, Tim" initials="LT" userId="S::tleonhar@commscope.com::4f3f08e9-d0f7-4691-8667-f46a48dbe6f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59B6"/>
    <a:srgbClr val="11B1A3"/>
    <a:srgbClr val="9E216C"/>
    <a:srgbClr val="000000"/>
    <a:srgbClr val="FF20A9"/>
    <a:srgbClr val="C65CB6"/>
    <a:srgbClr val="9B45A8"/>
    <a:srgbClr val="258D93"/>
    <a:srgbClr val="FF8B40"/>
    <a:srgbClr val="5C13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47" autoAdjust="0"/>
    <p:restoredTop sz="82745" autoAdjust="0"/>
  </p:normalViewPr>
  <p:slideViewPr>
    <p:cSldViewPr snapToGrid="0" showGuides="1">
      <p:cViewPr varScale="1">
        <p:scale>
          <a:sx n="68" d="100"/>
          <a:sy n="68" d="100"/>
        </p:scale>
        <p:origin x="38" y="62"/>
      </p:cViewPr>
      <p:guideLst>
        <p:guide orient="horz" pos="3589"/>
        <p:guide pos="3840"/>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4.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ableStyles" Target="tableStyles.xml"/><Relationship Id="rId7"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notesMaster" Target="notesMasters/notes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0592" cy="466753"/>
          </a:xfrm>
          <a:prstGeom prst="rect">
            <a:avLst/>
          </a:prstGeom>
        </p:spPr>
        <p:txBody>
          <a:bodyPr vert="horz" lIns="93251" tIns="46625" rIns="93251" bIns="46625" rtlCol="0"/>
          <a:lstStyle>
            <a:lvl1pPr algn="l">
              <a:defRPr sz="1200"/>
            </a:lvl1pPr>
          </a:lstStyle>
          <a:p>
            <a:endParaRPr lang="en-US"/>
          </a:p>
        </p:txBody>
      </p:sp>
      <p:sp>
        <p:nvSpPr>
          <p:cNvPr id="3" name="Date Placeholder 2"/>
          <p:cNvSpPr>
            <a:spLocks noGrp="1"/>
          </p:cNvSpPr>
          <p:nvPr>
            <p:ph type="dt" sz="quarter" idx="1"/>
          </p:nvPr>
        </p:nvSpPr>
        <p:spPr>
          <a:xfrm>
            <a:off x="3974534" y="0"/>
            <a:ext cx="3040592" cy="466753"/>
          </a:xfrm>
          <a:prstGeom prst="rect">
            <a:avLst/>
          </a:prstGeom>
        </p:spPr>
        <p:txBody>
          <a:bodyPr vert="horz" lIns="93251" tIns="46625" rIns="93251" bIns="46625" rtlCol="0"/>
          <a:lstStyle>
            <a:lvl1pPr algn="r">
              <a:defRPr sz="1200"/>
            </a:lvl1pPr>
          </a:lstStyle>
          <a:p>
            <a:fld id="{3CCA2713-027C-42B2-9F91-7B13A324C506}" type="datetimeFigureOut">
              <a:rPr lang="en-US" smtClean="0"/>
              <a:t>12/2/2025</a:t>
            </a:fld>
            <a:endParaRPr lang="en-US"/>
          </a:p>
        </p:txBody>
      </p:sp>
      <p:sp>
        <p:nvSpPr>
          <p:cNvPr id="4" name="Footer Placeholder 3"/>
          <p:cNvSpPr>
            <a:spLocks noGrp="1"/>
          </p:cNvSpPr>
          <p:nvPr>
            <p:ph type="ftr" sz="quarter" idx="2"/>
          </p:nvPr>
        </p:nvSpPr>
        <p:spPr>
          <a:xfrm>
            <a:off x="0" y="8835998"/>
            <a:ext cx="3040592" cy="466752"/>
          </a:xfrm>
          <a:prstGeom prst="rect">
            <a:avLst/>
          </a:prstGeom>
        </p:spPr>
        <p:txBody>
          <a:bodyPr vert="horz" lIns="93251" tIns="46625" rIns="93251" bIns="46625" rtlCol="0" anchor="b"/>
          <a:lstStyle>
            <a:lvl1pPr algn="l">
              <a:defRPr sz="1200"/>
            </a:lvl1pPr>
          </a:lstStyle>
          <a:p>
            <a:endParaRPr lang="en-US"/>
          </a:p>
        </p:txBody>
      </p:sp>
      <p:sp>
        <p:nvSpPr>
          <p:cNvPr id="5" name="Slide Number Placeholder 4"/>
          <p:cNvSpPr>
            <a:spLocks noGrp="1"/>
          </p:cNvSpPr>
          <p:nvPr>
            <p:ph type="sldNum" sz="quarter" idx="3"/>
          </p:nvPr>
        </p:nvSpPr>
        <p:spPr>
          <a:xfrm>
            <a:off x="3974534" y="8835998"/>
            <a:ext cx="3040592" cy="466752"/>
          </a:xfrm>
          <a:prstGeom prst="rect">
            <a:avLst/>
          </a:prstGeom>
        </p:spPr>
        <p:txBody>
          <a:bodyPr vert="horz" lIns="93251" tIns="46625" rIns="93251" bIns="46625" rtlCol="0" anchor="b"/>
          <a:lstStyle>
            <a:lvl1pPr algn="r">
              <a:defRPr sz="1200"/>
            </a:lvl1pPr>
          </a:lstStyle>
          <a:p>
            <a:fld id="{FB7B9769-9D09-40F4-B93E-5F1D705160CE}" type="slidenum">
              <a:rPr lang="en-US" smtClean="0"/>
              <a:t>‹#›</a:t>
            </a:fld>
            <a:endParaRPr lang="en-US"/>
          </a:p>
        </p:txBody>
      </p:sp>
    </p:spTree>
    <p:extLst>
      <p:ext uri="{BB962C8B-B14F-4D97-AF65-F5344CB8AC3E}">
        <p14:creationId xmlns:p14="http://schemas.microsoft.com/office/powerpoint/2010/main" val="6726081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0592" cy="466753"/>
          </a:xfrm>
          <a:prstGeom prst="rect">
            <a:avLst/>
          </a:prstGeom>
        </p:spPr>
        <p:txBody>
          <a:bodyPr vert="horz" lIns="93251" tIns="46625" rIns="93251" bIns="46625" rtlCol="0"/>
          <a:lstStyle>
            <a:lvl1pPr algn="l">
              <a:defRPr sz="1200" b="0" i="0">
                <a:latin typeface="Segoe UI" panose="020B0502040204020203" pitchFamily="34" charset="0"/>
              </a:defRPr>
            </a:lvl1pPr>
          </a:lstStyle>
          <a:p>
            <a:endParaRPr lang="en-US"/>
          </a:p>
        </p:txBody>
      </p:sp>
      <p:sp>
        <p:nvSpPr>
          <p:cNvPr id="3" name="Date Placeholder 2"/>
          <p:cNvSpPr>
            <a:spLocks noGrp="1"/>
          </p:cNvSpPr>
          <p:nvPr>
            <p:ph type="dt" idx="1"/>
          </p:nvPr>
        </p:nvSpPr>
        <p:spPr>
          <a:xfrm>
            <a:off x="3974534" y="0"/>
            <a:ext cx="3040592" cy="466753"/>
          </a:xfrm>
          <a:prstGeom prst="rect">
            <a:avLst/>
          </a:prstGeom>
        </p:spPr>
        <p:txBody>
          <a:bodyPr vert="horz" lIns="93251" tIns="46625" rIns="93251" bIns="46625" rtlCol="0"/>
          <a:lstStyle>
            <a:lvl1pPr algn="r">
              <a:defRPr sz="1200" b="0" i="0">
                <a:latin typeface="Segoe UI" panose="020B0502040204020203" pitchFamily="34" charset="0"/>
              </a:defRPr>
            </a:lvl1pPr>
          </a:lstStyle>
          <a:p>
            <a:fld id="{EF65D5B3-C7DE-DD42-935C-F05B2B4D12AA}" type="datetimeFigureOut">
              <a:rPr lang="en-US" smtClean="0"/>
              <a:pPr/>
              <a:t>12/2/2025</a:t>
            </a:fld>
            <a:endParaRPr lang="en-US"/>
          </a:p>
        </p:txBody>
      </p:sp>
      <p:sp>
        <p:nvSpPr>
          <p:cNvPr id="4" name="Slide Image Placeholder 3"/>
          <p:cNvSpPr>
            <a:spLocks noGrp="1" noRot="1" noChangeAspect="1"/>
          </p:cNvSpPr>
          <p:nvPr>
            <p:ph type="sldImg" idx="2"/>
          </p:nvPr>
        </p:nvSpPr>
        <p:spPr>
          <a:xfrm>
            <a:off x="719138" y="1163638"/>
            <a:ext cx="5578475" cy="3138487"/>
          </a:xfrm>
          <a:prstGeom prst="rect">
            <a:avLst/>
          </a:prstGeom>
          <a:noFill/>
          <a:ln w="12700">
            <a:solidFill>
              <a:prstClr val="black"/>
            </a:solidFill>
          </a:ln>
        </p:spPr>
        <p:txBody>
          <a:bodyPr vert="horz" lIns="93251" tIns="46625" rIns="93251" bIns="46625" rtlCol="0" anchor="ctr"/>
          <a:lstStyle/>
          <a:p>
            <a:endParaRPr lang="en-US"/>
          </a:p>
        </p:txBody>
      </p:sp>
      <p:sp>
        <p:nvSpPr>
          <p:cNvPr id="5" name="Notes Placeholder 4"/>
          <p:cNvSpPr>
            <a:spLocks noGrp="1"/>
          </p:cNvSpPr>
          <p:nvPr>
            <p:ph type="body" sz="quarter" idx="3"/>
          </p:nvPr>
        </p:nvSpPr>
        <p:spPr>
          <a:xfrm>
            <a:off x="701675" y="4476948"/>
            <a:ext cx="5613400" cy="3662958"/>
          </a:xfrm>
          <a:prstGeom prst="rect">
            <a:avLst/>
          </a:prstGeom>
        </p:spPr>
        <p:txBody>
          <a:bodyPr vert="horz" lIns="93251" tIns="46625" rIns="93251" bIns="4662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35998"/>
            <a:ext cx="3040592" cy="466752"/>
          </a:xfrm>
          <a:prstGeom prst="rect">
            <a:avLst/>
          </a:prstGeom>
        </p:spPr>
        <p:txBody>
          <a:bodyPr vert="horz" lIns="93251" tIns="46625" rIns="93251" bIns="46625" rtlCol="0" anchor="b"/>
          <a:lstStyle>
            <a:lvl1pPr algn="l">
              <a:defRPr sz="1200" b="0" i="0">
                <a:latin typeface="Segoe UI" panose="020B0502040204020203" pitchFamily="34" charset="0"/>
              </a:defRPr>
            </a:lvl1pPr>
          </a:lstStyle>
          <a:p>
            <a:endParaRPr lang="en-US"/>
          </a:p>
        </p:txBody>
      </p:sp>
      <p:sp>
        <p:nvSpPr>
          <p:cNvPr id="7" name="Slide Number Placeholder 6"/>
          <p:cNvSpPr>
            <a:spLocks noGrp="1"/>
          </p:cNvSpPr>
          <p:nvPr>
            <p:ph type="sldNum" sz="quarter" idx="5"/>
          </p:nvPr>
        </p:nvSpPr>
        <p:spPr>
          <a:xfrm>
            <a:off x="3974534" y="8835998"/>
            <a:ext cx="3040592" cy="466752"/>
          </a:xfrm>
          <a:prstGeom prst="rect">
            <a:avLst/>
          </a:prstGeom>
        </p:spPr>
        <p:txBody>
          <a:bodyPr vert="horz" lIns="93251" tIns="46625" rIns="93251" bIns="46625" rtlCol="0" anchor="b"/>
          <a:lstStyle>
            <a:lvl1pPr algn="r">
              <a:defRPr sz="1200" b="0" i="0">
                <a:latin typeface="Segoe UI" panose="020B0502040204020203" pitchFamily="34" charset="0"/>
              </a:defRPr>
            </a:lvl1pPr>
          </a:lstStyle>
          <a:p>
            <a:fld id="{D3202917-901C-E148-A7BF-7CFF232DBE20}" type="slidenum">
              <a:rPr lang="en-US" smtClean="0"/>
              <a:pPr/>
              <a:t>‹#›</a:t>
            </a:fld>
            <a:endParaRPr lang="en-US"/>
          </a:p>
        </p:txBody>
      </p:sp>
    </p:spTree>
    <p:extLst>
      <p:ext uri="{BB962C8B-B14F-4D97-AF65-F5344CB8AC3E}">
        <p14:creationId xmlns:p14="http://schemas.microsoft.com/office/powerpoint/2010/main" val="1016965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Segoe UI" panose="020B0502040204020203" pitchFamily="34" charset="0"/>
        <a:ea typeface="+mn-ea"/>
        <a:cs typeface="+mn-cs"/>
      </a:defRPr>
    </a:lvl1pPr>
    <a:lvl2pPr marL="457200" algn="l" defTabSz="914400" rtl="0" eaLnBrk="1" latinLnBrk="0" hangingPunct="1">
      <a:defRPr sz="1200" b="0" i="0" kern="1200">
        <a:solidFill>
          <a:schemeClr val="tx1"/>
        </a:solidFill>
        <a:latin typeface="Segoe UI" panose="020B0502040204020203" pitchFamily="34" charset="0"/>
        <a:ea typeface="+mn-ea"/>
        <a:cs typeface="+mn-cs"/>
      </a:defRPr>
    </a:lvl2pPr>
    <a:lvl3pPr marL="914400" algn="l" defTabSz="914400" rtl="0" eaLnBrk="1" latinLnBrk="0" hangingPunct="1">
      <a:defRPr sz="1200" b="0" i="0" kern="1200">
        <a:solidFill>
          <a:schemeClr val="tx1"/>
        </a:solidFill>
        <a:latin typeface="Segoe UI" panose="020B0502040204020203" pitchFamily="34" charset="0"/>
        <a:ea typeface="+mn-ea"/>
        <a:cs typeface="+mn-cs"/>
      </a:defRPr>
    </a:lvl3pPr>
    <a:lvl4pPr marL="1371600" algn="l" defTabSz="914400" rtl="0" eaLnBrk="1" latinLnBrk="0" hangingPunct="1">
      <a:defRPr sz="1200" b="0" i="0" kern="1200">
        <a:solidFill>
          <a:schemeClr val="tx1"/>
        </a:solidFill>
        <a:latin typeface="Segoe UI" panose="020B0502040204020203" pitchFamily="34" charset="0"/>
        <a:ea typeface="+mn-ea"/>
        <a:cs typeface="+mn-cs"/>
      </a:defRPr>
    </a:lvl4pPr>
    <a:lvl5pPr marL="1828800" algn="l" defTabSz="914400" rtl="0" eaLnBrk="1" latinLnBrk="0" hangingPunct="1">
      <a:defRPr sz="1200" b="0" i="0" kern="1200">
        <a:solidFill>
          <a:schemeClr val="tx1"/>
        </a:solidFill>
        <a:latin typeface="Segoe UI" panose="020B05020402040202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SYSTIMAX 2.0. Re-imagined, re-energized and ready to re-write the rules of enterprise network connectivity. </a:t>
            </a:r>
          </a:p>
          <a:p>
            <a:endParaRPr lang="en-US" dirty="0"/>
          </a:p>
          <a:p>
            <a:r>
              <a:rPr lang="en-US" dirty="0"/>
              <a:t>In this presentation, we’ll introduce you to a whole new SYSTIMAX brand. New solutions with plenty more on the drawing board for 2024 and beyond, new relevance as customers continue to evolve their enterprise networks, and new messaging that speaks volumes about the value, promise and potential of SYSTIMAX 2.0, CommScope’s flagship enterprise brand.</a:t>
            </a:r>
          </a:p>
          <a:p>
            <a:endParaRPr lang="en-US" dirty="0"/>
          </a:p>
        </p:txBody>
      </p:sp>
      <p:sp>
        <p:nvSpPr>
          <p:cNvPr id="4" name="Slide Number Placeholder 3"/>
          <p:cNvSpPr>
            <a:spLocks noGrp="1"/>
          </p:cNvSpPr>
          <p:nvPr>
            <p:ph type="sldNum" sz="quarter" idx="5"/>
          </p:nvPr>
        </p:nvSpPr>
        <p:spPr/>
        <p:txBody>
          <a:bodyPr/>
          <a:lstStyle/>
          <a:p>
            <a:fld id="{D3202917-901C-E148-A7BF-7CFF232DBE20}" type="slidenum">
              <a:rPr lang="en-US" smtClean="0"/>
              <a:pPr/>
              <a:t>1</a:t>
            </a:fld>
            <a:endParaRPr lang="en-US" dirty="0"/>
          </a:p>
        </p:txBody>
      </p:sp>
    </p:spTree>
    <p:extLst>
      <p:ext uri="{BB962C8B-B14F-4D97-AF65-F5344CB8AC3E}">
        <p14:creationId xmlns:p14="http://schemas.microsoft.com/office/powerpoint/2010/main" val="5656920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err="1"/>
              <a:t>Introducing</a:t>
            </a:r>
            <a:r>
              <a:rPr lang="es-ES" dirty="0"/>
              <a:t> </a:t>
            </a:r>
            <a:r>
              <a:rPr lang="es-ES" dirty="0" err="1"/>
              <a:t>FiberREACH</a:t>
            </a:r>
            <a:r>
              <a:rPr lang="es-ES" dirty="0"/>
              <a:t>, </a:t>
            </a:r>
            <a:r>
              <a:rPr lang="es-ES" dirty="0" err="1"/>
              <a:t>the</a:t>
            </a:r>
            <a:r>
              <a:rPr lang="es-ES" dirty="0"/>
              <a:t> </a:t>
            </a:r>
            <a:r>
              <a:rPr lang="es-ES" dirty="0" err="1"/>
              <a:t>solution</a:t>
            </a:r>
            <a:r>
              <a:rPr lang="es-ES" dirty="0"/>
              <a:t> </a:t>
            </a:r>
            <a:r>
              <a:rPr lang="es-ES" dirty="0" err="1"/>
              <a:t>that</a:t>
            </a:r>
            <a:r>
              <a:rPr lang="es-ES" dirty="0"/>
              <a:t> </a:t>
            </a:r>
            <a:r>
              <a:rPr lang="es-ES" dirty="0" err="1"/>
              <a:t>gives</a:t>
            </a:r>
            <a:r>
              <a:rPr lang="es-ES" dirty="0"/>
              <a:t> </a:t>
            </a:r>
            <a:r>
              <a:rPr lang="es-ES" dirty="0" err="1"/>
              <a:t>you</a:t>
            </a:r>
            <a:r>
              <a:rPr lang="es-ES" dirty="0"/>
              <a:t> Data and </a:t>
            </a:r>
            <a:r>
              <a:rPr lang="es-ES" dirty="0" err="1"/>
              <a:t>Power</a:t>
            </a:r>
            <a:r>
              <a:rPr lang="es-ES" dirty="0"/>
              <a:t> </a:t>
            </a:r>
            <a:r>
              <a:rPr lang="es-ES" dirty="0" err="1"/>
              <a:t>where</a:t>
            </a:r>
            <a:r>
              <a:rPr lang="es-ES" dirty="0"/>
              <a:t> </a:t>
            </a:r>
            <a:r>
              <a:rPr lang="es-ES" dirty="0" err="1"/>
              <a:t>you</a:t>
            </a:r>
            <a:r>
              <a:rPr lang="es-ES" dirty="0"/>
              <a:t> </a:t>
            </a:r>
            <a:r>
              <a:rPr lang="es-ES" dirty="0" err="1"/>
              <a:t>need</a:t>
            </a:r>
            <a:r>
              <a:rPr lang="es-ES" dirty="0"/>
              <a:t> </a:t>
            </a:r>
            <a:r>
              <a:rPr lang="es-ES" dirty="0" err="1"/>
              <a:t>it</a:t>
            </a:r>
            <a:r>
              <a:rPr lang="es-ES" dirty="0"/>
              <a:t>, </a:t>
            </a:r>
            <a:r>
              <a:rPr lang="es-ES" dirty="0" err="1"/>
              <a:t>with</a:t>
            </a:r>
            <a:r>
              <a:rPr lang="es-ES" dirty="0"/>
              <a:t> </a:t>
            </a:r>
            <a:r>
              <a:rPr lang="es-ES" dirty="0" err="1"/>
              <a:t>longer</a:t>
            </a:r>
            <a:r>
              <a:rPr lang="es-ES" dirty="0"/>
              <a:t> </a:t>
            </a:r>
            <a:r>
              <a:rPr lang="es-ES" dirty="0" err="1"/>
              <a:t>supported</a:t>
            </a:r>
            <a:r>
              <a:rPr lang="es-ES" dirty="0"/>
              <a:t> </a:t>
            </a:r>
            <a:r>
              <a:rPr lang="es-ES" dirty="0" err="1"/>
              <a:t>distances</a:t>
            </a:r>
            <a:r>
              <a:rPr lang="es-ES" dirty="0"/>
              <a:t>.</a:t>
            </a:r>
            <a:endParaRPr lang="en-US" dirty="0"/>
          </a:p>
        </p:txBody>
      </p:sp>
      <p:sp>
        <p:nvSpPr>
          <p:cNvPr id="4" name="Slide Number Placeholder 3"/>
          <p:cNvSpPr>
            <a:spLocks noGrp="1"/>
          </p:cNvSpPr>
          <p:nvPr>
            <p:ph type="sldNum" sz="quarter" idx="5"/>
          </p:nvPr>
        </p:nvSpPr>
        <p:spPr/>
        <p:txBody>
          <a:bodyPr/>
          <a:lstStyle/>
          <a:p>
            <a:fld id="{D3202917-901C-E148-A7BF-7CFF232DBE20}" type="slidenum">
              <a:rPr lang="en-US" smtClean="0"/>
              <a:pPr/>
              <a:t>10</a:t>
            </a:fld>
            <a:endParaRPr lang="en-US" dirty="0"/>
          </a:p>
        </p:txBody>
      </p:sp>
    </p:spTree>
    <p:extLst>
      <p:ext uri="{BB962C8B-B14F-4D97-AF65-F5344CB8AC3E}">
        <p14:creationId xmlns:p14="http://schemas.microsoft.com/office/powerpoint/2010/main" val="26173945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3DB6D-18AC-C107-3BC9-0AD85831E9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5854CF-A58C-D543-F9E3-49F67766AC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2BE556-2AAB-67AD-65E7-F7B9A0DCB487}"/>
              </a:ext>
            </a:extLst>
          </p:cNvPr>
          <p:cNvSpPr>
            <a:spLocks noGrp="1"/>
          </p:cNvSpPr>
          <p:nvPr>
            <p:ph type="body" idx="1"/>
          </p:nvPr>
        </p:nvSpPr>
        <p:spPr/>
        <p:txBody>
          <a:bodyPr/>
          <a:lstStyle/>
          <a:p>
            <a:r>
              <a:rPr lang="es-ES" noProof="0" dirty="0" err="1"/>
              <a:t>How</a:t>
            </a:r>
            <a:r>
              <a:rPr lang="es-ES" noProof="0" dirty="0"/>
              <a:t> </a:t>
            </a:r>
            <a:r>
              <a:rPr lang="es-ES" noProof="0" dirty="0" err="1"/>
              <a:t>long</a:t>
            </a:r>
            <a:r>
              <a:rPr lang="es-ES" noProof="0" dirty="0"/>
              <a:t> </a:t>
            </a:r>
            <a:r>
              <a:rPr lang="es-ES" noProof="0" dirty="0" err="1"/>
              <a:t>reach</a:t>
            </a:r>
            <a:r>
              <a:rPr lang="es-ES" noProof="0" dirty="0"/>
              <a:t> are </a:t>
            </a:r>
            <a:r>
              <a:rPr lang="es-ES" noProof="0" dirty="0" err="1"/>
              <a:t>we</a:t>
            </a:r>
            <a:r>
              <a:rPr lang="es-ES" noProof="0" dirty="0"/>
              <a:t> </a:t>
            </a:r>
            <a:r>
              <a:rPr lang="es-ES" noProof="0" dirty="0" err="1"/>
              <a:t>talking</a:t>
            </a:r>
            <a:r>
              <a:rPr lang="es-ES" noProof="0" dirty="0"/>
              <a:t> </a:t>
            </a:r>
            <a:r>
              <a:rPr lang="es-ES" noProof="0" dirty="0" err="1"/>
              <a:t>about</a:t>
            </a:r>
            <a:r>
              <a:rPr lang="es-ES" noProof="0" dirty="0"/>
              <a:t>?</a:t>
            </a:r>
            <a:endParaRPr lang="en-US" noProof="0" dirty="0"/>
          </a:p>
        </p:txBody>
      </p:sp>
      <p:sp>
        <p:nvSpPr>
          <p:cNvPr id="4" name="Slide Number Placeholder 3">
            <a:extLst>
              <a:ext uri="{FF2B5EF4-FFF2-40B4-BE49-F238E27FC236}">
                <a16:creationId xmlns:a16="http://schemas.microsoft.com/office/drawing/2014/main" id="{1F7DE6A7-D416-C400-E801-533C93A088DD}"/>
              </a:ext>
            </a:extLst>
          </p:cNvPr>
          <p:cNvSpPr>
            <a:spLocks noGrp="1"/>
          </p:cNvSpPr>
          <p:nvPr>
            <p:ph type="sldNum" sz="quarter" idx="5"/>
          </p:nvPr>
        </p:nvSpPr>
        <p:spPr/>
        <p:txBody>
          <a:bodyPr/>
          <a:lstStyle/>
          <a:p>
            <a:fld id="{D3202917-901C-E148-A7BF-7CFF232DBE20}" type="slidenum">
              <a:rPr lang="en-US" smtClean="0"/>
              <a:pPr/>
              <a:t>11</a:t>
            </a:fld>
            <a:endParaRPr lang="en-US" dirty="0"/>
          </a:p>
        </p:txBody>
      </p:sp>
    </p:spTree>
    <p:extLst>
      <p:ext uri="{BB962C8B-B14F-4D97-AF65-F5344CB8AC3E}">
        <p14:creationId xmlns:p14="http://schemas.microsoft.com/office/powerpoint/2010/main" val="2912234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50330-38E1-6A4E-0A6C-97D01308CC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28AB17-B3A8-BE7B-FCAF-2AB22B1201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85B159-5954-EA28-39B3-199C5DFA496C}"/>
              </a:ext>
            </a:extLst>
          </p:cNvPr>
          <p:cNvSpPr>
            <a:spLocks noGrp="1"/>
          </p:cNvSpPr>
          <p:nvPr>
            <p:ph type="body" idx="1"/>
          </p:nvPr>
        </p:nvSpPr>
        <p:spPr/>
        <p:txBody>
          <a:bodyPr/>
          <a:lstStyle/>
          <a:p>
            <a:r>
              <a:rPr lang="es-ES" noProof="0" dirty="0" err="1"/>
              <a:t>Well</a:t>
            </a:r>
            <a:r>
              <a:rPr lang="es-ES" noProof="0" dirty="0"/>
              <a:t>, </a:t>
            </a:r>
            <a:r>
              <a:rPr lang="es-ES" noProof="0" dirty="0" err="1"/>
              <a:t>it</a:t>
            </a:r>
            <a:r>
              <a:rPr lang="es-ES" noProof="0" dirty="0"/>
              <a:t> </a:t>
            </a:r>
            <a:r>
              <a:rPr lang="es-ES" noProof="0" dirty="0" err="1"/>
              <a:t>depends</a:t>
            </a:r>
            <a:r>
              <a:rPr lang="es-ES" noProof="0" dirty="0"/>
              <a:t> </a:t>
            </a:r>
            <a:r>
              <a:rPr lang="es-ES" noProof="0" dirty="0" err="1"/>
              <a:t>on</a:t>
            </a:r>
            <a:r>
              <a:rPr lang="es-ES" noProof="0" dirty="0"/>
              <a:t> </a:t>
            </a:r>
            <a:r>
              <a:rPr lang="es-ES" noProof="0" dirty="0" err="1"/>
              <a:t>the</a:t>
            </a:r>
            <a:r>
              <a:rPr lang="es-ES" noProof="0" dirty="0"/>
              <a:t> PoE </a:t>
            </a:r>
            <a:r>
              <a:rPr lang="es-ES" noProof="0" dirty="0" err="1"/>
              <a:t>class</a:t>
            </a:r>
            <a:r>
              <a:rPr lang="es-ES" noProof="0" dirty="0"/>
              <a:t> </a:t>
            </a:r>
            <a:r>
              <a:rPr lang="es-ES" noProof="0" dirty="0" err="1"/>
              <a:t>we</a:t>
            </a:r>
            <a:r>
              <a:rPr lang="es-ES" noProof="0" dirty="0"/>
              <a:t> </a:t>
            </a:r>
            <a:r>
              <a:rPr lang="es-ES" noProof="0" dirty="0" err="1"/>
              <a:t>want</a:t>
            </a:r>
            <a:r>
              <a:rPr lang="es-ES" noProof="0" dirty="0"/>
              <a:t> </a:t>
            </a:r>
            <a:r>
              <a:rPr lang="es-ES" noProof="0" dirty="0" err="1"/>
              <a:t>to</a:t>
            </a:r>
            <a:r>
              <a:rPr lang="es-ES" noProof="0" dirty="0"/>
              <a:t> </a:t>
            </a:r>
            <a:r>
              <a:rPr lang="es-ES" noProof="0" dirty="0" err="1"/>
              <a:t>support</a:t>
            </a:r>
            <a:r>
              <a:rPr lang="es-ES" noProof="0" dirty="0"/>
              <a:t>, and </a:t>
            </a:r>
            <a:r>
              <a:rPr lang="es-ES" noProof="0" dirty="0" err="1"/>
              <a:t>there</a:t>
            </a:r>
            <a:r>
              <a:rPr lang="es-ES" noProof="0" dirty="0"/>
              <a:t> </a:t>
            </a:r>
            <a:r>
              <a:rPr lang="es-ES" noProof="0" dirty="0" err="1"/>
              <a:t>is</a:t>
            </a:r>
            <a:r>
              <a:rPr lang="es-ES" noProof="0" dirty="0"/>
              <a:t> </a:t>
            </a:r>
            <a:r>
              <a:rPr lang="es-ES" noProof="0" dirty="0" err="1"/>
              <a:t>also</a:t>
            </a:r>
            <a:r>
              <a:rPr lang="es-ES" noProof="0" dirty="0"/>
              <a:t> a </a:t>
            </a:r>
            <a:r>
              <a:rPr lang="es-ES" noProof="0" dirty="0" err="1"/>
              <a:t>bandwidth</a:t>
            </a:r>
            <a:r>
              <a:rPr lang="es-ES" noProof="0" dirty="0"/>
              <a:t> </a:t>
            </a:r>
            <a:r>
              <a:rPr lang="es-ES" noProof="0" dirty="0" err="1"/>
              <a:t>consideration</a:t>
            </a:r>
            <a:r>
              <a:rPr lang="es-ES" noProof="0" dirty="0"/>
              <a:t>.</a:t>
            </a:r>
          </a:p>
          <a:p>
            <a:r>
              <a:rPr lang="es-ES" noProof="0" dirty="0" err="1"/>
              <a:t>We</a:t>
            </a:r>
            <a:r>
              <a:rPr lang="es-ES" noProof="0" dirty="0"/>
              <a:t> do </a:t>
            </a:r>
            <a:r>
              <a:rPr lang="es-ES" noProof="0" dirty="0" err="1"/>
              <a:t>have</a:t>
            </a:r>
            <a:r>
              <a:rPr lang="es-ES" noProof="0" dirty="0"/>
              <a:t> a </a:t>
            </a:r>
            <a:r>
              <a:rPr lang="es-ES" noProof="0" dirty="0" err="1"/>
              <a:t>FiberREACH</a:t>
            </a:r>
            <a:r>
              <a:rPr lang="es-ES" noProof="0" dirty="0"/>
              <a:t> </a:t>
            </a:r>
            <a:r>
              <a:rPr lang="es-ES" noProof="0" dirty="0" err="1"/>
              <a:t>calculator</a:t>
            </a:r>
            <a:r>
              <a:rPr lang="es-ES" noProof="0" dirty="0"/>
              <a:t> </a:t>
            </a:r>
            <a:r>
              <a:rPr lang="es-ES" noProof="0" dirty="0" err="1"/>
              <a:t>to</a:t>
            </a:r>
            <a:r>
              <a:rPr lang="es-ES" noProof="0" dirty="0"/>
              <a:t> </a:t>
            </a:r>
            <a:r>
              <a:rPr lang="es-ES" noProof="0" dirty="0" err="1"/>
              <a:t>help</a:t>
            </a:r>
            <a:r>
              <a:rPr lang="es-ES" noProof="0" dirty="0"/>
              <a:t> </a:t>
            </a:r>
            <a:r>
              <a:rPr lang="es-ES" noProof="0" dirty="0" err="1"/>
              <a:t>you</a:t>
            </a:r>
            <a:r>
              <a:rPr lang="es-ES" noProof="0" dirty="0"/>
              <a:t> </a:t>
            </a:r>
            <a:r>
              <a:rPr lang="es-ES" noProof="0" dirty="0" err="1"/>
              <a:t>out</a:t>
            </a:r>
            <a:r>
              <a:rPr lang="es-ES" noProof="0" dirty="0"/>
              <a:t>.</a:t>
            </a:r>
            <a:endParaRPr lang="en-US" noProof="0" dirty="0"/>
          </a:p>
        </p:txBody>
      </p:sp>
      <p:sp>
        <p:nvSpPr>
          <p:cNvPr id="4" name="Slide Number Placeholder 3">
            <a:extLst>
              <a:ext uri="{FF2B5EF4-FFF2-40B4-BE49-F238E27FC236}">
                <a16:creationId xmlns:a16="http://schemas.microsoft.com/office/drawing/2014/main" id="{17982EAB-24F5-C04C-0FD9-18D89DCA4C09}"/>
              </a:ext>
            </a:extLst>
          </p:cNvPr>
          <p:cNvSpPr>
            <a:spLocks noGrp="1"/>
          </p:cNvSpPr>
          <p:nvPr>
            <p:ph type="sldNum" sz="quarter" idx="5"/>
          </p:nvPr>
        </p:nvSpPr>
        <p:spPr/>
        <p:txBody>
          <a:bodyPr/>
          <a:lstStyle/>
          <a:p>
            <a:fld id="{D3202917-901C-E148-A7BF-7CFF232DBE20}" type="slidenum">
              <a:rPr lang="en-US" smtClean="0"/>
              <a:pPr/>
              <a:t>12</a:t>
            </a:fld>
            <a:endParaRPr lang="en-US" dirty="0"/>
          </a:p>
        </p:txBody>
      </p:sp>
    </p:spTree>
    <p:extLst>
      <p:ext uri="{BB962C8B-B14F-4D97-AF65-F5344CB8AC3E}">
        <p14:creationId xmlns:p14="http://schemas.microsoft.com/office/powerpoint/2010/main" val="42007073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9B7B1-4A21-FD63-1BA4-7757ADD7C7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2E1882-2AEC-1D75-53C6-C8890A1DA2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615304-DD01-C85F-B701-679ADCA087AD}"/>
              </a:ext>
            </a:extLst>
          </p:cNvPr>
          <p:cNvSpPr>
            <a:spLocks noGrp="1"/>
          </p:cNvSpPr>
          <p:nvPr>
            <p:ph type="body" idx="1"/>
          </p:nvPr>
        </p:nvSpPr>
        <p:spPr/>
        <p:txBody>
          <a:bodyPr/>
          <a:lstStyle/>
          <a:p>
            <a:r>
              <a:rPr lang="en-US" dirty="0"/>
              <a:t>Let’s go first through the system description: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(3) primary components of a powered fiber architecture that make it unique from typical fiber or copper installs. Power sourcing equipment, hybrid power fiber cable and a DC power input at the device. The power sourcing equipment is typically a DC power supply- 48-60V Class 2/ low voltage. The power conductors of the hybrid cable terminate to the DC power supply, an intermediate cross connect can be introduced here if desired. Your endpoint device must have a DC power IN that is within the range of your DC power supplied voltage and current. Typical is 48 and 57 volts nominally and less than 100 watts to meet SELV Class 2. </a:t>
            </a:r>
          </a:p>
        </p:txBody>
      </p:sp>
      <p:sp>
        <p:nvSpPr>
          <p:cNvPr id="4" name="Slide Number Placeholder 3">
            <a:extLst>
              <a:ext uri="{FF2B5EF4-FFF2-40B4-BE49-F238E27FC236}">
                <a16:creationId xmlns:a16="http://schemas.microsoft.com/office/drawing/2014/main" id="{1EBE93C4-8696-E5C9-9430-7CAD8F5BF12F}"/>
              </a:ext>
            </a:extLst>
          </p:cNvPr>
          <p:cNvSpPr>
            <a:spLocks noGrp="1"/>
          </p:cNvSpPr>
          <p:nvPr>
            <p:ph type="sldNum" sz="quarter" idx="5"/>
          </p:nvPr>
        </p:nvSpPr>
        <p:spPr/>
        <p:txBody>
          <a:bodyPr/>
          <a:lstStyle/>
          <a:p>
            <a:fld id="{D3202917-901C-E148-A7BF-7CFF232DBE20}" type="slidenum">
              <a:rPr lang="en-US" smtClean="0"/>
              <a:pPr/>
              <a:t>13</a:t>
            </a:fld>
            <a:endParaRPr lang="en-US" dirty="0"/>
          </a:p>
        </p:txBody>
      </p:sp>
    </p:spTree>
    <p:extLst>
      <p:ext uri="{BB962C8B-B14F-4D97-AF65-F5344CB8AC3E}">
        <p14:creationId xmlns:p14="http://schemas.microsoft.com/office/powerpoint/2010/main" val="27511981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15D657-279F-CC23-C704-D1640358CD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06A966-4F46-4FDD-7D33-378B80A8A1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C18729-6948-F17A-0DEA-D15D43EC5A46}"/>
              </a:ext>
            </a:extLst>
          </p:cNvPr>
          <p:cNvSpPr>
            <a:spLocks noGrp="1"/>
          </p:cNvSpPr>
          <p:nvPr>
            <p:ph type="body" idx="1"/>
          </p:nvPr>
        </p:nvSpPr>
        <p:spPr/>
        <p:txBody>
          <a:bodyPr/>
          <a:lstStyle/>
          <a:p>
            <a:r>
              <a:rPr lang="en-US" dirty="0"/>
              <a:t> First we have to choose the power supply:</a:t>
            </a:r>
          </a:p>
          <a:p>
            <a:endParaRPr lang="en-US" dirty="0"/>
          </a:p>
          <a:p>
            <a:pPr algn="l"/>
            <a:r>
              <a:rPr lang="en-US" b="0" i="0" dirty="0">
                <a:solidFill>
                  <a:srgbClr val="333333"/>
                </a:solidFill>
                <a:effectLst/>
                <a:latin typeface="roboto" panose="02000000000000000000" pitchFamily="2" charset="0"/>
              </a:rPr>
              <a:t>Power Express power distribution chassis</a:t>
            </a:r>
          </a:p>
          <a:p>
            <a:pPr algn="l">
              <a:buFont typeface="Arial" panose="020B0604020202020204" pitchFamily="34" charset="0"/>
              <a:buChar char="•"/>
            </a:pPr>
            <a:r>
              <a:rPr lang="en-US" b="0" i="0" dirty="0">
                <a:solidFill>
                  <a:srgbClr val="333333"/>
                </a:solidFill>
                <a:effectLst/>
                <a:latin typeface="roboto" panose="02000000000000000000" pitchFamily="2" charset="0"/>
              </a:rPr>
              <a:t>1 rack unit height, 19-in or 26-in standard rack mount</a:t>
            </a:r>
          </a:p>
          <a:p>
            <a:pPr algn="l">
              <a:buFont typeface="Arial" panose="020B0604020202020204" pitchFamily="34" charset="0"/>
              <a:buChar char="•"/>
            </a:pPr>
            <a:r>
              <a:rPr lang="en-US" b="0" i="0" dirty="0">
                <a:solidFill>
                  <a:srgbClr val="333333"/>
                </a:solidFill>
                <a:effectLst/>
                <a:latin typeface="roboto" panose="02000000000000000000" pitchFamily="2" charset="0"/>
              </a:rPr>
              <a:t>Up to four (4) distribution modules per chassis, each with eight (8) dc output channels</a:t>
            </a:r>
          </a:p>
          <a:p>
            <a:pPr algn="l">
              <a:buFont typeface="Arial" panose="020B0604020202020204" pitchFamily="34" charset="0"/>
              <a:buChar char="•"/>
            </a:pPr>
            <a:r>
              <a:rPr lang="en-US" b="0" i="0" dirty="0">
                <a:solidFill>
                  <a:srgbClr val="333333"/>
                </a:solidFill>
                <a:effectLst/>
                <a:latin typeface="roboto" panose="02000000000000000000" pitchFamily="2" charset="0"/>
              </a:rPr>
              <a:t>Each output capable of providing 100-watt dc power Slimline Power System rectifier chassis</a:t>
            </a:r>
          </a:p>
          <a:p>
            <a:endParaRPr lang="en-US" dirty="0"/>
          </a:p>
        </p:txBody>
      </p:sp>
      <p:sp>
        <p:nvSpPr>
          <p:cNvPr id="4" name="Slide Number Placeholder 3">
            <a:extLst>
              <a:ext uri="{FF2B5EF4-FFF2-40B4-BE49-F238E27FC236}">
                <a16:creationId xmlns:a16="http://schemas.microsoft.com/office/drawing/2014/main" id="{44E3B11D-C84B-9DB9-0C51-5B20358A1AA7}"/>
              </a:ext>
            </a:extLst>
          </p:cNvPr>
          <p:cNvSpPr>
            <a:spLocks noGrp="1"/>
          </p:cNvSpPr>
          <p:nvPr>
            <p:ph type="sldNum" sz="quarter" idx="5"/>
          </p:nvPr>
        </p:nvSpPr>
        <p:spPr/>
        <p:txBody>
          <a:bodyPr/>
          <a:lstStyle/>
          <a:p>
            <a:fld id="{D3202917-901C-E148-A7BF-7CFF232DBE20}" type="slidenum">
              <a:rPr lang="en-US" smtClean="0"/>
              <a:pPr/>
              <a:t>14</a:t>
            </a:fld>
            <a:endParaRPr lang="en-US" dirty="0"/>
          </a:p>
        </p:txBody>
      </p:sp>
    </p:spTree>
    <p:extLst>
      <p:ext uri="{BB962C8B-B14F-4D97-AF65-F5344CB8AC3E}">
        <p14:creationId xmlns:p14="http://schemas.microsoft.com/office/powerpoint/2010/main" val="14296565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3136B-DD70-9400-A69F-F392EDB518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FB4F7A-83BA-79A1-2BBF-4144ED242F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01B6E1-DA89-2F51-DDF7-85054BBDCE1D}"/>
              </a:ext>
            </a:extLst>
          </p:cNvPr>
          <p:cNvSpPr>
            <a:spLocks noGrp="1"/>
          </p:cNvSpPr>
          <p:nvPr>
            <p:ph type="body" idx="1"/>
          </p:nvPr>
        </p:nvSpPr>
        <p:spPr/>
        <p:txBody>
          <a:bodyPr/>
          <a:lstStyle/>
          <a:p>
            <a:r>
              <a:rPr lang="en-US" dirty="0"/>
              <a:t> First we have to choose the power supply:</a:t>
            </a:r>
          </a:p>
          <a:p>
            <a:endParaRPr lang="en-US" dirty="0"/>
          </a:p>
          <a:p>
            <a:pPr algn="l"/>
            <a:r>
              <a:rPr lang="en-US" b="0" i="0" dirty="0">
                <a:solidFill>
                  <a:srgbClr val="333333"/>
                </a:solidFill>
                <a:effectLst/>
                <a:latin typeface="roboto" panose="02000000000000000000" pitchFamily="2" charset="0"/>
              </a:rPr>
              <a:t>Power Express power distribution chassis</a:t>
            </a:r>
          </a:p>
          <a:p>
            <a:pPr algn="l">
              <a:buFont typeface="Arial" panose="020B0604020202020204" pitchFamily="34" charset="0"/>
              <a:buChar char="•"/>
            </a:pPr>
            <a:r>
              <a:rPr lang="en-US" b="0" i="0" dirty="0">
                <a:solidFill>
                  <a:srgbClr val="333333"/>
                </a:solidFill>
                <a:effectLst/>
                <a:latin typeface="roboto" panose="02000000000000000000" pitchFamily="2" charset="0"/>
              </a:rPr>
              <a:t>1 rack unit height, 19-in or 26-in standard rack mount</a:t>
            </a:r>
          </a:p>
          <a:p>
            <a:pPr algn="l">
              <a:buFont typeface="Arial" panose="020B0604020202020204" pitchFamily="34" charset="0"/>
              <a:buChar char="•"/>
            </a:pPr>
            <a:r>
              <a:rPr lang="en-US" b="0" i="0" dirty="0">
                <a:solidFill>
                  <a:srgbClr val="333333"/>
                </a:solidFill>
                <a:effectLst/>
                <a:latin typeface="roboto" panose="02000000000000000000" pitchFamily="2" charset="0"/>
              </a:rPr>
              <a:t>Up to four (4) distribution modules per chassis, each with eight (8) dc output channels</a:t>
            </a:r>
          </a:p>
          <a:p>
            <a:pPr algn="l">
              <a:buFont typeface="Arial" panose="020B0604020202020204" pitchFamily="34" charset="0"/>
              <a:buChar char="•"/>
            </a:pPr>
            <a:r>
              <a:rPr lang="en-US" b="0" i="0" dirty="0">
                <a:solidFill>
                  <a:srgbClr val="333333"/>
                </a:solidFill>
                <a:effectLst/>
                <a:latin typeface="roboto" panose="02000000000000000000" pitchFamily="2" charset="0"/>
              </a:rPr>
              <a:t>Each output capable of providing 100-watt dc power Slimline Power System rectifier chassis</a:t>
            </a:r>
          </a:p>
          <a:p>
            <a:endParaRPr lang="en-US" dirty="0"/>
          </a:p>
        </p:txBody>
      </p:sp>
      <p:sp>
        <p:nvSpPr>
          <p:cNvPr id="4" name="Slide Number Placeholder 3">
            <a:extLst>
              <a:ext uri="{FF2B5EF4-FFF2-40B4-BE49-F238E27FC236}">
                <a16:creationId xmlns:a16="http://schemas.microsoft.com/office/drawing/2014/main" id="{891382A2-B3C4-6BFB-3099-142E4019CFC0}"/>
              </a:ext>
            </a:extLst>
          </p:cNvPr>
          <p:cNvSpPr>
            <a:spLocks noGrp="1"/>
          </p:cNvSpPr>
          <p:nvPr>
            <p:ph type="sldNum" sz="quarter" idx="5"/>
          </p:nvPr>
        </p:nvSpPr>
        <p:spPr/>
        <p:txBody>
          <a:bodyPr/>
          <a:lstStyle/>
          <a:p>
            <a:fld id="{D3202917-901C-E148-A7BF-7CFF232DBE20}" type="slidenum">
              <a:rPr lang="en-US" smtClean="0"/>
              <a:pPr/>
              <a:t>15</a:t>
            </a:fld>
            <a:endParaRPr lang="en-US" dirty="0"/>
          </a:p>
        </p:txBody>
      </p:sp>
    </p:spTree>
    <p:extLst>
      <p:ext uri="{BB962C8B-B14F-4D97-AF65-F5344CB8AC3E}">
        <p14:creationId xmlns:p14="http://schemas.microsoft.com/office/powerpoint/2010/main" val="26304019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632DF0-8466-6081-2005-B6AB593FC3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1AB0DF-A157-9355-7FC2-7E6D876E21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B89970-0DD5-740A-A599-904FA8E04254}"/>
              </a:ext>
            </a:extLst>
          </p:cNvPr>
          <p:cNvSpPr>
            <a:spLocks noGrp="1"/>
          </p:cNvSpPr>
          <p:nvPr>
            <p:ph type="body" idx="1"/>
          </p:nvPr>
        </p:nvSpPr>
        <p:spPr/>
        <p:txBody>
          <a:bodyPr/>
          <a:lstStyle/>
          <a:p>
            <a:r>
              <a:rPr lang="en-US" dirty="0"/>
              <a:t>Then the indoor (plenum, riser, LSZH) or outdoor hybrid cables (I/O version coming soon):</a:t>
            </a:r>
          </a:p>
          <a:p>
            <a:endParaRPr lang="en-US" dirty="0"/>
          </a:p>
          <a:p>
            <a:pPr marL="171450" indent="-171450">
              <a:buFont typeface="Arial" panose="020B0604020202020204" pitchFamily="34" charset="0"/>
              <a:buChar char="•"/>
            </a:pPr>
            <a:r>
              <a:rPr lang="en-US" dirty="0"/>
              <a:t>OM3 or OS2 (MM/SM)</a:t>
            </a:r>
          </a:p>
          <a:p>
            <a:pPr marL="171450" indent="-171450">
              <a:buFont typeface="Arial" panose="020B0604020202020204" pitchFamily="34" charset="0"/>
              <a:buChar char="•"/>
            </a:pPr>
            <a:r>
              <a:rPr lang="en-US" dirty="0"/>
              <a:t>From 2 to 16 fiber strands</a:t>
            </a:r>
          </a:p>
          <a:p>
            <a:pPr marL="171450" indent="-171450">
              <a:buFont typeface="Arial" panose="020B0604020202020204" pitchFamily="34" charset="0"/>
              <a:buChar char="•"/>
            </a:pPr>
            <a:r>
              <a:rPr lang="en-US" dirty="0"/>
              <a:t>12AWG or 16AWG for the copper PoE conductors</a:t>
            </a:r>
          </a:p>
        </p:txBody>
      </p:sp>
      <p:sp>
        <p:nvSpPr>
          <p:cNvPr id="4" name="Slide Number Placeholder 3">
            <a:extLst>
              <a:ext uri="{FF2B5EF4-FFF2-40B4-BE49-F238E27FC236}">
                <a16:creationId xmlns:a16="http://schemas.microsoft.com/office/drawing/2014/main" id="{CAF9184F-6357-8A4A-9FC1-D4F0A53FFF0D}"/>
              </a:ext>
            </a:extLst>
          </p:cNvPr>
          <p:cNvSpPr>
            <a:spLocks noGrp="1"/>
          </p:cNvSpPr>
          <p:nvPr>
            <p:ph type="sldNum" sz="quarter" idx="5"/>
          </p:nvPr>
        </p:nvSpPr>
        <p:spPr/>
        <p:txBody>
          <a:bodyPr/>
          <a:lstStyle/>
          <a:p>
            <a:fld id="{D3202917-901C-E148-A7BF-7CFF232DBE20}" type="slidenum">
              <a:rPr lang="en-US" smtClean="0"/>
              <a:pPr/>
              <a:t>16</a:t>
            </a:fld>
            <a:endParaRPr lang="en-US" dirty="0"/>
          </a:p>
        </p:txBody>
      </p:sp>
    </p:spTree>
    <p:extLst>
      <p:ext uri="{BB962C8B-B14F-4D97-AF65-F5344CB8AC3E}">
        <p14:creationId xmlns:p14="http://schemas.microsoft.com/office/powerpoint/2010/main" val="6361147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D52D4-E3D5-A23C-487B-4FD8C185AB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174B8F-7F1C-0015-65C0-B824D538E4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7D8973-B39B-A5E8-A1E5-CB47261D1BF0}"/>
              </a:ext>
            </a:extLst>
          </p:cNvPr>
          <p:cNvSpPr>
            <a:spLocks noGrp="1"/>
          </p:cNvSpPr>
          <p:nvPr>
            <p:ph type="body" idx="1"/>
          </p:nvPr>
        </p:nvSpPr>
        <p:spPr/>
        <p:txBody>
          <a:bodyPr/>
          <a:lstStyle/>
          <a:p>
            <a:r>
              <a:rPr lang="en-US" dirty="0"/>
              <a:t>Then the indoor (plenum, riser, LSZH), I/O or outdoor hybrid cables:</a:t>
            </a:r>
          </a:p>
          <a:p>
            <a:endParaRPr lang="en-US" dirty="0"/>
          </a:p>
          <a:p>
            <a:pPr marL="171450" indent="-171450">
              <a:buFont typeface="Arial" panose="020B0604020202020204" pitchFamily="34" charset="0"/>
              <a:buChar char="•"/>
            </a:pPr>
            <a:r>
              <a:rPr lang="en-US" dirty="0"/>
              <a:t>OM3 or OS2 (MM/SM)</a:t>
            </a:r>
          </a:p>
          <a:p>
            <a:pPr marL="171450" indent="-171450">
              <a:buFont typeface="Arial" panose="020B0604020202020204" pitchFamily="34" charset="0"/>
              <a:buChar char="•"/>
            </a:pPr>
            <a:r>
              <a:rPr lang="en-US" dirty="0"/>
              <a:t>From 2 to 16 fiber strands</a:t>
            </a:r>
          </a:p>
          <a:p>
            <a:pPr marL="171450" indent="-171450">
              <a:buFont typeface="Arial" panose="020B0604020202020204" pitchFamily="34" charset="0"/>
              <a:buChar char="•"/>
            </a:pPr>
            <a:r>
              <a:rPr lang="en-US" dirty="0"/>
              <a:t>12AWG or 16AWG for the copper PoE conductors</a:t>
            </a:r>
          </a:p>
          <a:p>
            <a:pPr marL="171450" indent="-171450">
              <a:buFont typeface="Arial" panose="020B0604020202020204" pitchFamily="34" charset="0"/>
              <a:buChar char="•"/>
            </a:pPr>
            <a:r>
              <a:rPr lang="en-US" sz="1800">
                <a:solidFill>
                  <a:srgbClr val="000000"/>
                </a:solidFill>
                <a:effectLst/>
                <a:latin typeface="Aptos" panose="020B0004020202020204" pitchFamily="34" charset="0"/>
              </a:rPr>
              <a:t>Indoor</a:t>
            </a:r>
            <a:r>
              <a:rPr lang="en-US" sz="1800" dirty="0">
                <a:solidFill>
                  <a:srgbClr val="000000"/>
                </a:solidFill>
                <a:effectLst/>
                <a:latin typeface="Aptos" panose="020B0004020202020204" pitchFamily="34" charset="0"/>
              </a:rPr>
              <a:t>/Outdoor cable is suitable for dry environments only.  Cable must not be installed in conduit, direct burial applications or below grade where cable is immersed or is continually in contact with water or moisture</a:t>
            </a:r>
            <a:endParaRPr lang="en-US" dirty="0"/>
          </a:p>
        </p:txBody>
      </p:sp>
      <p:sp>
        <p:nvSpPr>
          <p:cNvPr id="4" name="Slide Number Placeholder 3">
            <a:extLst>
              <a:ext uri="{FF2B5EF4-FFF2-40B4-BE49-F238E27FC236}">
                <a16:creationId xmlns:a16="http://schemas.microsoft.com/office/drawing/2014/main" id="{F36AB718-CCB2-5B49-36B2-CA2B53228E63}"/>
              </a:ext>
            </a:extLst>
          </p:cNvPr>
          <p:cNvSpPr>
            <a:spLocks noGrp="1"/>
          </p:cNvSpPr>
          <p:nvPr>
            <p:ph type="sldNum" sz="quarter" idx="5"/>
          </p:nvPr>
        </p:nvSpPr>
        <p:spPr/>
        <p:txBody>
          <a:bodyPr/>
          <a:lstStyle/>
          <a:p>
            <a:fld id="{D3202917-901C-E148-A7BF-7CFF232DBE20}" type="slidenum">
              <a:rPr lang="en-US" smtClean="0"/>
              <a:pPr/>
              <a:t>17</a:t>
            </a:fld>
            <a:endParaRPr lang="en-US" dirty="0"/>
          </a:p>
        </p:txBody>
      </p:sp>
    </p:spTree>
    <p:extLst>
      <p:ext uri="{BB962C8B-B14F-4D97-AF65-F5344CB8AC3E}">
        <p14:creationId xmlns:p14="http://schemas.microsoft.com/office/powerpoint/2010/main" val="34022492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F8C09C-F7B2-270A-A006-63AADCB778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36346D-68C4-8C80-481E-BE5210E148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050582-5D0A-415A-EAB9-3369B7DE320D}"/>
              </a:ext>
            </a:extLst>
          </p:cNvPr>
          <p:cNvSpPr>
            <a:spLocks noGrp="1"/>
          </p:cNvSpPr>
          <p:nvPr>
            <p:ph type="body" idx="1"/>
          </p:nvPr>
        </p:nvSpPr>
        <p:spPr/>
        <p:txBody>
          <a:bodyPr/>
          <a:lstStyle/>
          <a:p>
            <a:r>
              <a:rPr lang="en-US" dirty="0"/>
              <a:t> And last the PoE extenders: </a:t>
            </a:r>
          </a:p>
          <a:p>
            <a:endParaRPr lang="en-US" dirty="0"/>
          </a:p>
          <a:p>
            <a:pPr algn="l">
              <a:buFont typeface="Arial" panose="020B0604020202020204" pitchFamily="34" charset="0"/>
              <a:buChar char="•"/>
            </a:pPr>
            <a:r>
              <a:rPr lang="en-US" b="0" i="0" dirty="0">
                <a:solidFill>
                  <a:srgbClr val="333333"/>
                </a:solidFill>
                <a:effectLst/>
                <a:latin typeface="roboto" panose="02000000000000000000" pitchFamily="2" charset="0"/>
              </a:rPr>
              <a:t>dc/dc conversion electronics</a:t>
            </a:r>
          </a:p>
          <a:p>
            <a:pPr algn="l">
              <a:buFont typeface="Arial" panose="020B0604020202020204" pitchFamily="34" charset="0"/>
              <a:buChar char="•"/>
            </a:pPr>
            <a:r>
              <a:rPr lang="en-US" b="0" i="0" dirty="0">
                <a:solidFill>
                  <a:srgbClr val="333333"/>
                </a:solidFill>
                <a:effectLst/>
                <a:latin typeface="roboto" panose="02000000000000000000" pitchFamily="2" charset="0"/>
              </a:rPr>
              <a:t>Simplifies electrical engineering calculations by converting the received voltage to the correct dc voltage level for PoE output (48 VDC)</a:t>
            </a:r>
          </a:p>
          <a:p>
            <a:pPr algn="l">
              <a:buFont typeface="Arial" panose="020B0604020202020204" pitchFamily="34" charset="0"/>
              <a:buChar char="•"/>
            </a:pPr>
            <a:r>
              <a:rPr lang="en-US" b="0" i="0" dirty="0">
                <a:solidFill>
                  <a:srgbClr val="333333"/>
                </a:solidFill>
                <a:effectLst/>
                <a:latin typeface="roboto" panose="02000000000000000000" pitchFamily="2" charset="0"/>
              </a:rPr>
              <a:t>SELV and NEC Class 2 compliant</a:t>
            </a:r>
          </a:p>
          <a:p>
            <a:pPr algn="l">
              <a:buFont typeface="Arial" panose="020B0604020202020204" pitchFamily="34" charset="0"/>
              <a:buChar char="•"/>
            </a:pPr>
            <a:r>
              <a:rPr lang="en-US" b="0" i="0" dirty="0">
                <a:solidFill>
                  <a:srgbClr val="333333"/>
                </a:solidFill>
                <a:effectLst/>
                <a:latin typeface="roboto" panose="02000000000000000000" pitchFamily="2" charset="0"/>
              </a:rPr>
              <a:t>IP68 sealing—Enclosures are designed for outdoor installations with protection from moisture and the environment</a:t>
            </a:r>
          </a:p>
          <a:p>
            <a:pPr algn="l">
              <a:buFont typeface="Arial" panose="020B0604020202020204" pitchFamily="34" charset="0"/>
              <a:buChar char="•"/>
            </a:pPr>
            <a:r>
              <a:rPr lang="en-US" b="0" i="0" dirty="0">
                <a:solidFill>
                  <a:srgbClr val="333333"/>
                </a:solidFill>
                <a:effectLst/>
                <a:latin typeface="roboto" panose="02000000000000000000" pitchFamily="2" charset="0"/>
              </a:rPr>
              <a:t>Houses electronics, power termination, fiber management, and cable termination</a:t>
            </a:r>
          </a:p>
          <a:p>
            <a:pPr algn="l">
              <a:buFont typeface="Arial" panose="020B0604020202020204" pitchFamily="34" charset="0"/>
              <a:buChar char="•"/>
            </a:pPr>
            <a:r>
              <a:rPr lang="en-US" b="0" i="0" dirty="0">
                <a:solidFill>
                  <a:srgbClr val="333333"/>
                </a:solidFill>
                <a:effectLst/>
                <a:latin typeface="roboto" panose="02000000000000000000" pitchFamily="2" charset="0"/>
              </a:rPr>
              <a:t>Unobtrusive installation</a:t>
            </a:r>
          </a:p>
          <a:p>
            <a:pPr algn="l">
              <a:buFont typeface="Arial" panose="020B0604020202020204" pitchFamily="34" charset="0"/>
              <a:buChar char="•"/>
            </a:pPr>
            <a:r>
              <a:rPr lang="en-US" b="0" i="0" dirty="0">
                <a:solidFill>
                  <a:srgbClr val="333333"/>
                </a:solidFill>
                <a:effectLst/>
                <a:latin typeface="roboto" panose="02000000000000000000" pitchFamily="2" charset="0"/>
              </a:rPr>
              <a:t>60W 2-port variant enables 2 PoE or PoE+ devices to be connected via one hybrid cable</a:t>
            </a:r>
          </a:p>
          <a:p>
            <a:endParaRPr lang="en-US" dirty="0"/>
          </a:p>
        </p:txBody>
      </p:sp>
      <p:sp>
        <p:nvSpPr>
          <p:cNvPr id="4" name="Slide Number Placeholder 3">
            <a:extLst>
              <a:ext uri="{FF2B5EF4-FFF2-40B4-BE49-F238E27FC236}">
                <a16:creationId xmlns:a16="http://schemas.microsoft.com/office/drawing/2014/main" id="{8512CBFF-3EA9-FAA8-3487-6AA23667B036}"/>
              </a:ext>
            </a:extLst>
          </p:cNvPr>
          <p:cNvSpPr>
            <a:spLocks noGrp="1"/>
          </p:cNvSpPr>
          <p:nvPr>
            <p:ph type="sldNum" sz="quarter" idx="5"/>
          </p:nvPr>
        </p:nvSpPr>
        <p:spPr/>
        <p:txBody>
          <a:bodyPr/>
          <a:lstStyle/>
          <a:p>
            <a:fld id="{D3202917-901C-E148-A7BF-7CFF232DBE20}" type="slidenum">
              <a:rPr lang="en-US" smtClean="0"/>
              <a:pPr/>
              <a:t>18</a:t>
            </a:fld>
            <a:endParaRPr lang="en-US" dirty="0"/>
          </a:p>
        </p:txBody>
      </p:sp>
    </p:spTree>
    <p:extLst>
      <p:ext uri="{BB962C8B-B14F-4D97-AF65-F5344CB8AC3E}">
        <p14:creationId xmlns:p14="http://schemas.microsoft.com/office/powerpoint/2010/main" val="24003937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B7C4B0-54F6-38B9-A23D-C548EFE273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D896C3-106A-EEF6-A1FF-87B9C6420B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6730EB-FE76-74EC-C021-9619660A2D6B}"/>
              </a:ext>
            </a:extLst>
          </p:cNvPr>
          <p:cNvSpPr>
            <a:spLocks noGrp="1"/>
          </p:cNvSpPr>
          <p:nvPr>
            <p:ph type="body" idx="1"/>
          </p:nvPr>
        </p:nvSpPr>
        <p:spPr/>
        <p:txBody>
          <a:bodyPr/>
          <a:lstStyle/>
          <a:p>
            <a:r>
              <a:rPr lang="en-US" dirty="0"/>
              <a:t> And last the PoE extenders: </a:t>
            </a:r>
          </a:p>
          <a:p>
            <a:endParaRPr lang="en-US" dirty="0"/>
          </a:p>
          <a:p>
            <a:pPr algn="l">
              <a:buFont typeface="Arial" panose="020B0604020202020204" pitchFamily="34" charset="0"/>
              <a:buChar char="•"/>
            </a:pPr>
            <a:r>
              <a:rPr lang="en-US" b="0" i="0" dirty="0">
                <a:solidFill>
                  <a:srgbClr val="333333"/>
                </a:solidFill>
                <a:effectLst/>
                <a:latin typeface="roboto" panose="02000000000000000000" pitchFamily="2" charset="0"/>
              </a:rPr>
              <a:t>dc/dc conversion electronics</a:t>
            </a:r>
          </a:p>
          <a:p>
            <a:pPr algn="l">
              <a:buFont typeface="Arial" panose="020B0604020202020204" pitchFamily="34" charset="0"/>
              <a:buChar char="•"/>
            </a:pPr>
            <a:r>
              <a:rPr lang="en-US" b="0" i="0" dirty="0">
                <a:solidFill>
                  <a:srgbClr val="333333"/>
                </a:solidFill>
                <a:effectLst/>
                <a:latin typeface="roboto" panose="02000000000000000000" pitchFamily="2" charset="0"/>
              </a:rPr>
              <a:t>Simplifies electrical engineering calculations by converting the received voltage to the correct dc voltage level for PoE output (48 VDC)</a:t>
            </a:r>
          </a:p>
          <a:p>
            <a:pPr algn="l">
              <a:buFont typeface="Arial" panose="020B0604020202020204" pitchFamily="34" charset="0"/>
              <a:buChar char="•"/>
            </a:pPr>
            <a:r>
              <a:rPr lang="en-US" b="0" i="0" dirty="0">
                <a:solidFill>
                  <a:srgbClr val="333333"/>
                </a:solidFill>
                <a:effectLst/>
                <a:latin typeface="roboto" panose="02000000000000000000" pitchFamily="2" charset="0"/>
              </a:rPr>
              <a:t>SELV and NEC Class 2 compliant</a:t>
            </a:r>
          </a:p>
          <a:p>
            <a:pPr algn="l">
              <a:buFont typeface="Arial" panose="020B0604020202020204" pitchFamily="34" charset="0"/>
              <a:buChar char="•"/>
            </a:pPr>
            <a:r>
              <a:rPr lang="en-US" b="0" i="0" dirty="0">
                <a:solidFill>
                  <a:srgbClr val="333333"/>
                </a:solidFill>
                <a:effectLst/>
                <a:latin typeface="roboto" panose="02000000000000000000" pitchFamily="2" charset="0"/>
              </a:rPr>
              <a:t>IP68 sealing—Enclosures are designed for outdoor installations with protection from moisture and the environment</a:t>
            </a:r>
          </a:p>
          <a:p>
            <a:pPr algn="l">
              <a:buFont typeface="Arial" panose="020B0604020202020204" pitchFamily="34" charset="0"/>
              <a:buChar char="•"/>
            </a:pPr>
            <a:r>
              <a:rPr lang="en-US" b="0" i="0" dirty="0">
                <a:solidFill>
                  <a:srgbClr val="333333"/>
                </a:solidFill>
                <a:effectLst/>
                <a:latin typeface="roboto" panose="02000000000000000000" pitchFamily="2" charset="0"/>
              </a:rPr>
              <a:t>Houses electronics, power termination, fiber management, and cable termination</a:t>
            </a:r>
          </a:p>
          <a:p>
            <a:pPr algn="l">
              <a:buFont typeface="Arial" panose="020B0604020202020204" pitchFamily="34" charset="0"/>
              <a:buChar char="•"/>
            </a:pPr>
            <a:r>
              <a:rPr lang="en-US" b="0" i="0" dirty="0">
                <a:solidFill>
                  <a:srgbClr val="333333"/>
                </a:solidFill>
                <a:effectLst/>
                <a:latin typeface="roboto" panose="02000000000000000000" pitchFamily="2" charset="0"/>
              </a:rPr>
              <a:t>Unobtrusive installation</a:t>
            </a:r>
          </a:p>
          <a:p>
            <a:pPr algn="l">
              <a:buFont typeface="Arial" panose="020B0604020202020204" pitchFamily="34" charset="0"/>
              <a:buChar char="•"/>
            </a:pPr>
            <a:r>
              <a:rPr lang="en-US" b="0" i="0" dirty="0">
                <a:solidFill>
                  <a:srgbClr val="333333"/>
                </a:solidFill>
                <a:effectLst/>
                <a:latin typeface="roboto" panose="02000000000000000000" pitchFamily="2" charset="0"/>
              </a:rPr>
              <a:t>60W 2-port variant enables 2 PoE or PoE+ devices to be connected via one hybrid cable</a:t>
            </a:r>
          </a:p>
          <a:p>
            <a:endParaRPr lang="en-US" dirty="0"/>
          </a:p>
        </p:txBody>
      </p:sp>
      <p:sp>
        <p:nvSpPr>
          <p:cNvPr id="4" name="Slide Number Placeholder 3">
            <a:extLst>
              <a:ext uri="{FF2B5EF4-FFF2-40B4-BE49-F238E27FC236}">
                <a16:creationId xmlns:a16="http://schemas.microsoft.com/office/drawing/2014/main" id="{30666457-EEB2-949C-4CAD-E10D67D44147}"/>
              </a:ext>
            </a:extLst>
          </p:cNvPr>
          <p:cNvSpPr>
            <a:spLocks noGrp="1"/>
          </p:cNvSpPr>
          <p:nvPr>
            <p:ph type="sldNum" sz="quarter" idx="5"/>
          </p:nvPr>
        </p:nvSpPr>
        <p:spPr/>
        <p:txBody>
          <a:bodyPr/>
          <a:lstStyle/>
          <a:p>
            <a:fld id="{D3202917-901C-E148-A7BF-7CFF232DBE20}" type="slidenum">
              <a:rPr lang="en-US" smtClean="0"/>
              <a:pPr/>
              <a:t>19</a:t>
            </a:fld>
            <a:endParaRPr lang="en-US" dirty="0"/>
          </a:p>
        </p:txBody>
      </p:sp>
    </p:spTree>
    <p:extLst>
      <p:ext uri="{BB962C8B-B14F-4D97-AF65-F5344CB8AC3E}">
        <p14:creationId xmlns:p14="http://schemas.microsoft.com/office/powerpoint/2010/main" val="1376575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result of this design is a unique solution that ensures warrantied support for 1-gigabit PoE up to 150 meters, 100-megabit PoE up to 200 meters, and 10-megabit PoE up to 250 meters. All while delivering a reliable 90 W of power regardless of the distance.</a:t>
            </a:r>
          </a:p>
          <a:p>
            <a:endParaRPr lang="en-US" dirty="0"/>
          </a:p>
          <a:p>
            <a:r>
              <a:rPr lang="en-US" dirty="0"/>
              <a:t>Note that we believe there isn’t a single other solution on the market that even claims to support 90 W PoE up to 250 m like we do.</a:t>
            </a:r>
          </a:p>
          <a:p>
            <a:endParaRPr lang="en-US" dirty="0"/>
          </a:p>
          <a:p>
            <a:endParaRPr lang="en-US" dirty="0"/>
          </a:p>
        </p:txBody>
      </p:sp>
      <p:sp>
        <p:nvSpPr>
          <p:cNvPr id="4" name="Slide Number Placeholder 3"/>
          <p:cNvSpPr>
            <a:spLocks noGrp="1"/>
          </p:cNvSpPr>
          <p:nvPr>
            <p:ph type="sldNum" sz="quarter" idx="5"/>
          </p:nvPr>
        </p:nvSpPr>
        <p:spPr/>
        <p:txBody>
          <a:bodyPr/>
          <a:lstStyle/>
          <a:p>
            <a:fld id="{D3202917-901C-E148-A7BF-7CFF232DBE20}" type="slidenum">
              <a:rPr lang="en-US" smtClean="0"/>
              <a:pPr/>
              <a:t>2</a:t>
            </a:fld>
            <a:endParaRPr lang="en-US" dirty="0"/>
          </a:p>
        </p:txBody>
      </p:sp>
    </p:spTree>
    <p:extLst>
      <p:ext uri="{BB962C8B-B14F-4D97-AF65-F5344CB8AC3E}">
        <p14:creationId xmlns:p14="http://schemas.microsoft.com/office/powerpoint/2010/main" val="40875190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FBC41-ACAD-4DA6-A5A4-5140F2CA28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4D3F12-74E5-4C50-985C-BD43326504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3AD1F2-148D-D557-E23A-91F1BC444CA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benefits of remote powering are reduced electrical installation costs (no local AC power outlet is needed) and utilization of a centralized UPS / backup power circuits. There are distance limitations on the power conductors, gauge of power conductors and power required will dictate how far you can go before you need a DC power supply. If your runs exceed the power / distance thresholds for the cable you can add a DC power supply in a TR or equipment room. And you can still take your fiber cables all back to your main equipment room so locating network equipment at this point is not required but is optional. </a:t>
            </a:r>
          </a:p>
          <a:p>
            <a:r>
              <a:rPr lang="en-US" dirty="0"/>
              <a:t> </a:t>
            </a:r>
          </a:p>
        </p:txBody>
      </p:sp>
      <p:sp>
        <p:nvSpPr>
          <p:cNvPr id="4" name="Slide Number Placeholder 3">
            <a:extLst>
              <a:ext uri="{FF2B5EF4-FFF2-40B4-BE49-F238E27FC236}">
                <a16:creationId xmlns:a16="http://schemas.microsoft.com/office/drawing/2014/main" id="{ED0D016C-D471-4DF5-3068-4E7EEC257067}"/>
              </a:ext>
            </a:extLst>
          </p:cNvPr>
          <p:cNvSpPr>
            <a:spLocks noGrp="1"/>
          </p:cNvSpPr>
          <p:nvPr>
            <p:ph type="sldNum" sz="quarter" idx="5"/>
          </p:nvPr>
        </p:nvSpPr>
        <p:spPr/>
        <p:txBody>
          <a:bodyPr/>
          <a:lstStyle/>
          <a:p>
            <a:fld id="{D3202917-901C-E148-A7BF-7CFF232DBE20}" type="slidenum">
              <a:rPr lang="en-US" smtClean="0"/>
              <a:pPr/>
              <a:t>20</a:t>
            </a:fld>
            <a:endParaRPr lang="en-US" dirty="0"/>
          </a:p>
        </p:txBody>
      </p:sp>
    </p:spTree>
    <p:extLst>
      <p:ext uri="{BB962C8B-B14F-4D97-AF65-F5344CB8AC3E}">
        <p14:creationId xmlns:p14="http://schemas.microsoft.com/office/powerpoint/2010/main" val="2462949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BA91A-D06C-AEB3-5360-62BC821AD2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ED13B5-1678-9FC3-7144-C675BF6510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A63E72-2AE3-04F7-D610-42BE015EE71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also support PON architecture with remote powering using hybrid power fiber cable.  It looks a lot like centralized fiber optic networking, from a power perspective, there really is no difference, the difference is in the way the fiber cable is split and/or distributed. </a:t>
            </a:r>
          </a:p>
          <a:p>
            <a:r>
              <a:rPr lang="en-US" dirty="0"/>
              <a:t> </a:t>
            </a:r>
          </a:p>
        </p:txBody>
      </p:sp>
      <p:sp>
        <p:nvSpPr>
          <p:cNvPr id="4" name="Slide Number Placeholder 3">
            <a:extLst>
              <a:ext uri="{FF2B5EF4-FFF2-40B4-BE49-F238E27FC236}">
                <a16:creationId xmlns:a16="http://schemas.microsoft.com/office/drawing/2014/main" id="{F053EDF3-5727-019F-5AFA-1AF7630654F3}"/>
              </a:ext>
            </a:extLst>
          </p:cNvPr>
          <p:cNvSpPr>
            <a:spLocks noGrp="1"/>
          </p:cNvSpPr>
          <p:nvPr>
            <p:ph type="sldNum" sz="quarter" idx="5"/>
          </p:nvPr>
        </p:nvSpPr>
        <p:spPr/>
        <p:txBody>
          <a:bodyPr/>
          <a:lstStyle/>
          <a:p>
            <a:fld id="{D3202917-901C-E148-A7BF-7CFF232DBE20}" type="slidenum">
              <a:rPr lang="en-US" smtClean="0"/>
              <a:pPr/>
              <a:t>21</a:t>
            </a:fld>
            <a:endParaRPr lang="en-US" dirty="0"/>
          </a:p>
        </p:txBody>
      </p:sp>
    </p:spTree>
    <p:extLst>
      <p:ext uri="{BB962C8B-B14F-4D97-AF65-F5344CB8AC3E}">
        <p14:creationId xmlns:p14="http://schemas.microsoft.com/office/powerpoint/2010/main" val="19675989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6D9962-9D0E-E60D-245D-9EA9F9C10A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DA243D-7849-1176-C402-841F188EE1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302F56-7A70-A1BC-4B10-4A7479B48416}"/>
              </a:ext>
            </a:extLst>
          </p:cNvPr>
          <p:cNvSpPr>
            <a:spLocks noGrp="1"/>
          </p:cNvSpPr>
          <p:nvPr>
            <p:ph type="body" idx="1"/>
          </p:nvPr>
        </p:nvSpPr>
        <p:spPr/>
        <p:txBody>
          <a:bodyPr/>
          <a:lstStyle/>
          <a:p>
            <a:r>
              <a:rPr lang="es-ES" noProof="0" dirty="0" err="1"/>
              <a:t>If</a:t>
            </a:r>
            <a:r>
              <a:rPr lang="es-ES" noProof="0" dirty="0"/>
              <a:t> </a:t>
            </a:r>
            <a:r>
              <a:rPr lang="es-ES" noProof="0" dirty="0" err="1"/>
              <a:t>we</a:t>
            </a:r>
            <a:r>
              <a:rPr lang="es-ES" noProof="0" dirty="0"/>
              <a:t> compare </a:t>
            </a:r>
            <a:r>
              <a:rPr lang="es-ES" noProof="0" dirty="0" err="1"/>
              <a:t>the</a:t>
            </a:r>
            <a:r>
              <a:rPr lang="es-ES" noProof="0" dirty="0"/>
              <a:t> </a:t>
            </a:r>
            <a:r>
              <a:rPr lang="es-ES" noProof="0" dirty="0" err="1"/>
              <a:t>technical</a:t>
            </a:r>
            <a:r>
              <a:rPr lang="es-ES" noProof="0" dirty="0"/>
              <a:t> </a:t>
            </a:r>
            <a:r>
              <a:rPr lang="es-ES" noProof="0" dirty="0" err="1"/>
              <a:t>realms</a:t>
            </a:r>
            <a:r>
              <a:rPr lang="es-ES" noProof="0" dirty="0"/>
              <a:t> </a:t>
            </a:r>
            <a:r>
              <a:rPr lang="es-ES" noProof="0" dirty="0" err="1"/>
              <a:t>of</a:t>
            </a:r>
            <a:r>
              <a:rPr lang="es-ES" noProof="0" dirty="0"/>
              <a:t> </a:t>
            </a:r>
            <a:r>
              <a:rPr lang="es-ES" noProof="0" dirty="0" err="1"/>
              <a:t>the</a:t>
            </a:r>
            <a:r>
              <a:rPr lang="es-ES" noProof="0" dirty="0"/>
              <a:t> </a:t>
            </a:r>
            <a:r>
              <a:rPr lang="es-ES" noProof="0" dirty="0" err="1"/>
              <a:t>different</a:t>
            </a:r>
            <a:r>
              <a:rPr lang="es-ES" noProof="0" dirty="0"/>
              <a:t> </a:t>
            </a:r>
            <a:r>
              <a:rPr lang="es-ES" noProof="0" dirty="0" err="1"/>
              <a:t>solutions</a:t>
            </a:r>
            <a:r>
              <a:rPr lang="es-ES" noProof="0" dirty="0"/>
              <a:t>, </a:t>
            </a:r>
            <a:r>
              <a:rPr lang="es-ES" noProof="0" dirty="0" err="1"/>
              <a:t>we’re</a:t>
            </a:r>
            <a:r>
              <a:rPr lang="es-ES" noProof="0" dirty="0"/>
              <a:t> </a:t>
            </a:r>
            <a:r>
              <a:rPr lang="es-ES" noProof="0" dirty="0" err="1"/>
              <a:t>used</a:t>
            </a:r>
            <a:r>
              <a:rPr lang="es-ES" noProof="0" dirty="0"/>
              <a:t> </a:t>
            </a:r>
            <a:r>
              <a:rPr lang="es-ES" noProof="0" dirty="0" err="1"/>
              <a:t>to</a:t>
            </a:r>
            <a:r>
              <a:rPr lang="es-ES" noProof="0" dirty="0"/>
              <a:t> </a:t>
            </a:r>
            <a:r>
              <a:rPr lang="es-ES" noProof="0" dirty="0" err="1"/>
              <a:t>deploy</a:t>
            </a:r>
            <a:r>
              <a:rPr lang="es-ES" noProof="0" dirty="0"/>
              <a:t> Cat 6/6A up </a:t>
            </a:r>
            <a:r>
              <a:rPr lang="es-ES" noProof="0" dirty="0" err="1"/>
              <a:t>to</a:t>
            </a:r>
            <a:r>
              <a:rPr lang="es-ES" noProof="0" dirty="0"/>
              <a:t> 100 m </a:t>
            </a:r>
            <a:r>
              <a:rPr lang="es-ES" noProof="0" dirty="0" err="1"/>
              <a:t>reach</a:t>
            </a:r>
            <a:r>
              <a:rPr lang="es-ES" noProof="0" dirty="0"/>
              <a:t>. </a:t>
            </a:r>
            <a:r>
              <a:rPr lang="es-ES" noProof="0" dirty="0" err="1"/>
              <a:t>Depending</a:t>
            </a:r>
            <a:r>
              <a:rPr lang="es-ES" noProof="0" dirty="0"/>
              <a:t> </a:t>
            </a:r>
            <a:r>
              <a:rPr lang="es-ES" noProof="0" dirty="0" err="1"/>
              <a:t>on</a:t>
            </a:r>
            <a:r>
              <a:rPr lang="es-ES" noProof="0" dirty="0"/>
              <a:t> </a:t>
            </a:r>
            <a:r>
              <a:rPr lang="es-ES" noProof="0" dirty="0" err="1"/>
              <a:t>the</a:t>
            </a:r>
            <a:r>
              <a:rPr lang="es-ES" noProof="0" dirty="0"/>
              <a:t> data </a:t>
            </a:r>
            <a:r>
              <a:rPr lang="es-ES" noProof="0" dirty="0" err="1"/>
              <a:t>rate</a:t>
            </a:r>
            <a:r>
              <a:rPr lang="es-ES" noProof="0" dirty="0"/>
              <a:t>, </a:t>
            </a:r>
            <a:r>
              <a:rPr lang="es-ES" noProof="0" dirty="0" err="1"/>
              <a:t>we</a:t>
            </a:r>
            <a:r>
              <a:rPr lang="es-ES" noProof="0" dirty="0"/>
              <a:t> can </a:t>
            </a:r>
            <a:r>
              <a:rPr lang="es-ES" noProof="0" dirty="0" err="1"/>
              <a:t>also</a:t>
            </a:r>
            <a:r>
              <a:rPr lang="es-ES" noProof="0" dirty="0"/>
              <a:t> </a:t>
            </a:r>
            <a:r>
              <a:rPr lang="es-ES" noProof="0" dirty="0" err="1"/>
              <a:t>choose</a:t>
            </a:r>
            <a:r>
              <a:rPr lang="es-ES" noProof="0" dirty="0"/>
              <a:t> GigaREACH XL up </a:t>
            </a:r>
            <a:r>
              <a:rPr lang="es-ES" noProof="0" dirty="0" err="1"/>
              <a:t>to</a:t>
            </a:r>
            <a:r>
              <a:rPr lang="es-ES" noProof="0" dirty="0"/>
              <a:t> 250 m. </a:t>
            </a:r>
            <a:r>
              <a:rPr lang="es-ES" noProof="0" dirty="0" err="1"/>
              <a:t>But</a:t>
            </a:r>
            <a:r>
              <a:rPr lang="es-ES" noProof="0" dirty="0"/>
              <a:t> </a:t>
            </a:r>
            <a:r>
              <a:rPr lang="es-ES" noProof="0" dirty="0" err="1"/>
              <a:t>when</a:t>
            </a:r>
            <a:r>
              <a:rPr lang="es-ES" noProof="0" dirty="0"/>
              <a:t> </a:t>
            </a:r>
            <a:r>
              <a:rPr lang="es-ES" noProof="0" dirty="0" err="1"/>
              <a:t>we</a:t>
            </a:r>
            <a:r>
              <a:rPr lang="es-ES" noProof="0" dirty="0"/>
              <a:t> </a:t>
            </a:r>
            <a:r>
              <a:rPr lang="es-ES" noProof="0" dirty="0" err="1"/>
              <a:t>want</a:t>
            </a:r>
            <a:r>
              <a:rPr lang="es-ES" noProof="0" dirty="0"/>
              <a:t> </a:t>
            </a:r>
            <a:r>
              <a:rPr lang="es-ES" noProof="0" dirty="0" err="1"/>
              <a:t>to</a:t>
            </a:r>
            <a:r>
              <a:rPr lang="es-ES" noProof="0" dirty="0"/>
              <a:t> </a:t>
            </a:r>
            <a:r>
              <a:rPr lang="es-ES" noProof="0" dirty="0" err="1"/>
              <a:t>overcome</a:t>
            </a:r>
            <a:r>
              <a:rPr lang="es-ES" noProof="0" dirty="0"/>
              <a:t> </a:t>
            </a:r>
            <a:r>
              <a:rPr lang="es-ES" noProof="0" dirty="0" err="1"/>
              <a:t>those</a:t>
            </a:r>
            <a:r>
              <a:rPr lang="es-ES" noProof="0" dirty="0"/>
              <a:t> </a:t>
            </a:r>
            <a:r>
              <a:rPr lang="es-ES" noProof="0" dirty="0" err="1"/>
              <a:t>distances</a:t>
            </a:r>
            <a:r>
              <a:rPr lang="es-ES" noProof="0" dirty="0"/>
              <a:t>, </a:t>
            </a:r>
            <a:r>
              <a:rPr lang="es-ES" noProof="0" dirty="0" err="1"/>
              <a:t>FiberREACH</a:t>
            </a:r>
            <a:r>
              <a:rPr lang="es-ES" noProof="0" dirty="0"/>
              <a:t> </a:t>
            </a:r>
            <a:r>
              <a:rPr lang="es-ES" noProof="0" dirty="0" err="1"/>
              <a:t>is</a:t>
            </a:r>
            <a:r>
              <a:rPr lang="es-ES" noProof="0" dirty="0"/>
              <a:t> </a:t>
            </a:r>
            <a:r>
              <a:rPr lang="es-ES" noProof="0" dirty="0" err="1"/>
              <a:t>the</a:t>
            </a:r>
            <a:r>
              <a:rPr lang="es-ES" noProof="0" dirty="0"/>
              <a:t> </a:t>
            </a:r>
            <a:r>
              <a:rPr lang="es-ES" noProof="0" dirty="0" err="1"/>
              <a:t>best</a:t>
            </a:r>
            <a:r>
              <a:rPr lang="es-ES" noProof="0" dirty="0"/>
              <a:t> </a:t>
            </a:r>
            <a:r>
              <a:rPr lang="es-ES" noProof="0" dirty="0" err="1"/>
              <a:t>option</a:t>
            </a:r>
            <a:r>
              <a:rPr lang="es-ES" noProof="0" dirty="0"/>
              <a:t>.</a:t>
            </a:r>
          </a:p>
          <a:p>
            <a:r>
              <a:rPr lang="es-ES" noProof="0" dirty="0"/>
              <a:t>(</a:t>
            </a:r>
            <a:r>
              <a:rPr lang="es-ES" noProof="0" dirty="0" err="1"/>
              <a:t>we’re</a:t>
            </a:r>
            <a:r>
              <a:rPr lang="es-ES" noProof="0" dirty="0"/>
              <a:t> </a:t>
            </a:r>
            <a:r>
              <a:rPr lang="es-ES" noProof="0" dirty="0" err="1"/>
              <a:t>excluding</a:t>
            </a:r>
            <a:r>
              <a:rPr lang="es-ES" noProof="0" dirty="0"/>
              <a:t> </a:t>
            </a:r>
            <a:r>
              <a:rPr lang="es-ES" noProof="0" dirty="0" err="1"/>
              <a:t>Constellation</a:t>
            </a:r>
            <a:r>
              <a:rPr lang="es-ES" noProof="0" dirty="0"/>
              <a:t> </a:t>
            </a:r>
            <a:r>
              <a:rPr lang="es-ES" noProof="0" dirty="0" err="1"/>
              <a:t>here</a:t>
            </a:r>
            <a:r>
              <a:rPr lang="es-ES" noProof="0" dirty="0"/>
              <a:t> </a:t>
            </a:r>
            <a:r>
              <a:rPr lang="es-ES" noProof="0" dirty="0" err="1"/>
              <a:t>since</a:t>
            </a:r>
            <a:r>
              <a:rPr lang="es-ES" noProof="0" dirty="0"/>
              <a:t> </a:t>
            </a:r>
            <a:r>
              <a:rPr lang="es-ES" noProof="0" dirty="0" err="1"/>
              <a:t>it’s</a:t>
            </a:r>
            <a:r>
              <a:rPr lang="es-ES" noProof="0" dirty="0"/>
              <a:t> </a:t>
            </a:r>
            <a:r>
              <a:rPr lang="es-ES" noProof="0" dirty="0" err="1"/>
              <a:t>not</a:t>
            </a:r>
            <a:r>
              <a:rPr lang="es-ES" noProof="0" dirty="0"/>
              <a:t> </a:t>
            </a:r>
            <a:r>
              <a:rPr lang="es-ES" noProof="0" dirty="0" err="1"/>
              <a:t>globally</a:t>
            </a:r>
            <a:r>
              <a:rPr lang="es-ES" noProof="0" dirty="0"/>
              <a:t> </a:t>
            </a:r>
            <a:r>
              <a:rPr lang="es-ES" noProof="0" dirty="0" err="1"/>
              <a:t>available</a:t>
            </a:r>
            <a:r>
              <a:rPr lang="es-ES" noProof="0" dirty="0"/>
              <a:t>)</a:t>
            </a:r>
            <a:endParaRPr lang="en-US" noProof="0" dirty="0"/>
          </a:p>
        </p:txBody>
      </p:sp>
      <p:sp>
        <p:nvSpPr>
          <p:cNvPr id="4" name="Slide Number Placeholder 3">
            <a:extLst>
              <a:ext uri="{FF2B5EF4-FFF2-40B4-BE49-F238E27FC236}">
                <a16:creationId xmlns:a16="http://schemas.microsoft.com/office/drawing/2014/main" id="{A42F6FA2-2FB5-1F37-0B9F-6977BA40622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202917-901C-E148-A7BF-7CFF232DBE20}"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25888117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50330-38E1-6A4E-0A6C-97D01308CC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28AB17-B3A8-BE7B-FCAF-2AB22B1201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85B159-5954-EA28-39B3-199C5DFA496C}"/>
              </a:ext>
            </a:extLst>
          </p:cNvPr>
          <p:cNvSpPr>
            <a:spLocks noGrp="1"/>
          </p:cNvSpPr>
          <p:nvPr>
            <p:ph type="body" idx="1"/>
          </p:nvPr>
        </p:nvSpPr>
        <p:spPr/>
        <p:txBody>
          <a:bodyPr/>
          <a:lstStyle/>
          <a:p>
            <a:r>
              <a:rPr lang="es-ES" noProof="0" dirty="0" err="1"/>
              <a:t>Focusing</a:t>
            </a:r>
            <a:r>
              <a:rPr lang="es-ES" noProof="0" dirty="0"/>
              <a:t> </a:t>
            </a:r>
            <a:r>
              <a:rPr lang="es-ES" noProof="0" dirty="0" err="1"/>
              <a:t>on</a:t>
            </a:r>
            <a:r>
              <a:rPr lang="es-ES" noProof="0" dirty="0"/>
              <a:t> </a:t>
            </a:r>
            <a:r>
              <a:rPr lang="es-ES" noProof="0" dirty="0" err="1"/>
              <a:t>FiberREACH</a:t>
            </a:r>
            <a:r>
              <a:rPr lang="es-ES" noProof="0" dirty="0"/>
              <a:t> </a:t>
            </a:r>
            <a:r>
              <a:rPr lang="es-ES" noProof="0" dirty="0" err="1"/>
              <a:t>distances</a:t>
            </a:r>
            <a:r>
              <a:rPr lang="es-ES" noProof="0" dirty="0"/>
              <a:t>, </a:t>
            </a:r>
            <a:r>
              <a:rPr lang="es-ES" noProof="0" dirty="0" err="1"/>
              <a:t>the</a:t>
            </a:r>
            <a:r>
              <a:rPr lang="es-ES" noProof="0" dirty="0"/>
              <a:t> figures </a:t>
            </a:r>
            <a:r>
              <a:rPr lang="es-ES" noProof="0" dirty="0" err="1"/>
              <a:t>range</a:t>
            </a:r>
            <a:r>
              <a:rPr lang="es-ES" noProof="0" dirty="0"/>
              <a:t> </a:t>
            </a:r>
            <a:r>
              <a:rPr lang="es-ES" noProof="0" dirty="0" err="1"/>
              <a:t>from</a:t>
            </a:r>
            <a:r>
              <a:rPr lang="es-ES" noProof="0" dirty="0"/>
              <a:t> 350 m (90W) </a:t>
            </a:r>
            <a:r>
              <a:rPr lang="es-ES" noProof="0" dirty="0" err="1"/>
              <a:t>to</a:t>
            </a:r>
            <a:r>
              <a:rPr lang="es-ES" noProof="0" dirty="0"/>
              <a:t> 4600 m (7W). </a:t>
            </a:r>
            <a:r>
              <a:rPr lang="es-ES" noProof="0" dirty="0" err="1"/>
              <a:t>Pretty</a:t>
            </a:r>
            <a:r>
              <a:rPr lang="es-ES" noProof="0" dirty="0"/>
              <a:t> </a:t>
            </a:r>
            <a:r>
              <a:rPr lang="es-ES" noProof="0" dirty="0" err="1"/>
              <a:t>impressive</a:t>
            </a:r>
            <a:r>
              <a:rPr lang="es-ES" noProof="0" dirty="0"/>
              <a:t>!</a:t>
            </a:r>
            <a:endParaRPr lang="en-US" noProof="0" dirty="0"/>
          </a:p>
        </p:txBody>
      </p:sp>
      <p:sp>
        <p:nvSpPr>
          <p:cNvPr id="4" name="Slide Number Placeholder 3">
            <a:extLst>
              <a:ext uri="{FF2B5EF4-FFF2-40B4-BE49-F238E27FC236}">
                <a16:creationId xmlns:a16="http://schemas.microsoft.com/office/drawing/2014/main" id="{17982EAB-24F5-C04C-0FD9-18D89DCA4C09}"/>
              </a:ext>
            </a:extLst>
          </p:cNvPr>
          <p:cNvSpPr>
            <a:spLocks noGrp="1"/>
          </p:cNvSpPr>
          <p:nvPr>
            <p:ph type="sldNum" sz="quarter" idx="5"/>
          </p:nvPr>
        </p:nvSpPr>
        <p:spPr/>
        <p:txBody>
          <a:bodyPr/>
          <a:lstStyle/>
          <a:p>
            <a:fld id="{D3202917-901C-E148-A7BF-7CFF232DBE20}" type="slidenum">
              <a:rPr lang="en-US" smtClean="0"/>
              <a:pPr/>
              <a:t>23</a:t>
            </a:fld>
            <a:endParaRPr lang="en-US" dirty="0"/>
          </a:p>
        </p:txBody>
      </p:sp>
    </p:spTree>
    <p:extLst>
      <p:ext uri="{BB962C8B-B14F-4D97-AF65-F5344CB8AC3E}">
        <p14:creationId xmlns:p14="http://schemas.microsoft.com/office/powerpoint/2010/main" val="34787446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9E87F0-FD8A-C3A4-3B49-7A879CC4BF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BBB04D-DC7F-293A-0E69-1693239D6B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7D090A-D6DC-D2BB-93D5-1C859DA8659A}"/>
              </a:ext>
            </a:extLst>
          </p:cNvPr>
          <p:cNvSpPr>
            <a:spLocks noGrp="1"/>
          </p:cNvSpPr>
          <p:nvPr>
            <p:ph type="body" idx="1"/>
          </p:nvPr>
        </p:nvSpPr>
        <p:spPr/>
        <p:txBody>
          <a:bodyPr/>
          <a:lstStyle/>
          <a:p>
            <a:endParaRPr lang="en-US" noProof="0" dirty="0"/>
          </a:p>
        </p:txBody>
      </p:sp>
      <p:sp>
        <p:nvSpPr>
          <p:cNvPr id="4" name="Slide Number Placeholder 3">
            <a:extLst>
              <a:ext uri="{FF2B5EF4-FFF2-40B4-BE49-F238E27FC236}">
                <a16:creationId xmlns:a16="http://schemas.microsoft.com/office/drawing/2014/main" id="{BE75021B-A3AF-4204-49E4-13136D2E785D}"/>
              </a:ext>
            </a:extLst>
          </p:cNvPr>
          <p:cNvSpPr>
            <a:spLocks noGrp="1"/>
          </p:cNvSpPr>
          <p:nvPr>
            <p:ph type="sldNum" sz="quarter" idx="5"/>
          </p:nvPr>
        </p:nvSpPr>
        <p:spPr/>
        <p:txBody>
          <a:bodyPr/>
          <a:lstStyle/>
          <a:p>
            <a:fld id="{D3202917-901C-E148-A7BF-7CFF232DBE20}" type="slidenum">
              <a:rPr lang="en-US" smtClean="0"/>
              <a:pPr/>
              <a:t>24</a:t>
            </a:fld>
            <a:endParaRPr lang="en-US" dirty="0"/>
          </a:p>
        </p:txBody>
      </p:sp>
    </p:spTree>
    <p:extLst>
      <p:ext uri="{BB962C8B-B14F-4D97-AF65-F5344CB8AC3E}">
        <p14:creationId xmlns:p14="http://schemas.microsoft.com/office/powerpoint/2010/main" val="12301958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BF36E-45DD-592D-3000-051A628D6D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95B04E-4609-A9C3-A14F-CD87A2A670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20FEA8-DABB-60BC-B936-B48BCE80DEC2}"/>
              </a:ext>
            </a:extLst>
          </p:cNvPr>
          <p:cNvSpPr>
            <a:spLocks noGrp="1"/>
          </p:cNvSpPr>
          <p:nvPr>
            <p:ph type="body" idx="1"/>
          </p:nvPr>
        </p:nvSpPr>
        <p:spPr/>
        <p:txBody>
          <a:bodyPr/>
          <a:lstStyle/>
          <a:p>
            <a:r>
              <a:rPr lang="en-US" dirty="0"/>
              <a:t> </a:t>
            </a:r>
          </a:p>
        </p:txBody>
      </p:sp>
      <p:sp>
        <p:nvSpPr>
          <p:cNvPr id="4" name="Slide Number Placeholder 3">
            <a:extLst>
              <a:ext uri="{FF2B5EF4-FFF2-40B4-BE49-F238E27FC236}">
                <a16:creationId xmlns:a16="http://schemas.microsoft.com/office/drawing/2014/main" id="{EFC05308-C8A4-440C-BB6E-817E5C6053DC}"/>
              </a:ext>
            </a:extLst>
          </p:cNvPr>
          <p:cNvSpPr>
            <a:spLocks noGrp="1"/>
          </p:cNvSpPr>
          <p:nvPr>
            <p:ph type="sldNum" sz="quarter" idx="5"/>
          </p:nvPr>
        </p:nvSpPr>
        <p:spPr/>
        <p:txBody>
          <a:bodyPr/>
          <a:lstStyle/>
          <a:p>
            <a:fld id="{D3202917-901C-E148-A7BF-7CFF232DBE20}" type="slidenum">
              <a:rPr lang="en-US" smtClean="0"/>
              <a:pPr/>
              <a:t>25</a:t>
            </a:fld>
            <a:endParaRPr lang="en-US" dirty="0"/>
          </a:p>
        </p:txBody>
      </p:sp>
    </p:spTree>
    <p:extLst>
      <p:ext uri="{BB962C8B-B14F-4D97-AF65-F5344CB8AC3E}">
        <p14:creationId xmlns:p14="http://schemas.microsoft.com/office/powerpoint/2010/main" val="7273845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883E2-CB40-3839-2A13-032A154076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E738EE-5CA1-CDBC-1C3A-29DB00A801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1EE7D2-3220-E7B5-F418-EAA0CCA27D69}"/>
              </a:ext>
            </a:extLst>
          </p:cNvPr>
          <p:cNvSpPr>
            <a:spLocks noGrp="1"/>
          </p:cNvSpPr>
          <p:nvPr>
            <p:ph type="body" idx="1"/>
          </p:nvPr>
        </p:nvSpPr>
        <p:spPr/>
        <p:txBody>
          <a:bodyPr/>
          <a:lstStyle/>
          <a:p>
            <a:r>
              <a:rPr lang="en-US" dirty="0"/>
              <a:t> </a:t>
            </a:r>
          </a:p>
        </p:txBody>
      </p:sp>
      <p:sp>
        <p:nvSpPr>
          <p:cNvPr id="4" name="Slide Number Placeholder 3">
            <a:extLst>
              <a:ext uri="{FF2B5EF4-FFF2-40B4-BE49-F238E27FC236}">
                <a16:creationId xmlns:a16="http://schemas.microsoft.com/office/drawing/2014/main" id="{DFFDB40F-7BC0-F987-1C62-67B84CF4074F}"/>
              </a:ext>
            </a:extLst>
          </p:cNvPr>
          <p:cNvSpPr>
            <a:spLocks noGrp="1"/>
          </p:cNvSpPr>
          <p:nvPr>
            <p:ph type="sldNum" sz="quarter" idx="5"/>
          </p:nvPr>
        </p:nvSpPr>
        <p:spPr/>
        <p:txBody>
          <a:bodyPr/>
          <a:lstStyle/>
          <a:p>
            <a:fld id="{D3202917-901C-E148-A7BF-7CFF232DBE20}" type="slidenum">
              <a:rPr lang="en-US" smtClean="0"/>
              <a:pPr/>
              <a:t>26</a:t>
            </a:fld>
            <a:endParaRPr lang="en-US" dirty="0"/>
          </a:p>
        </p:txBody>
      </p:sp>
    </p:spTree>
    <p:extLst>
      <p:ext uri="{BB962C8B-B14F-4D97-AF65-F5344CB8AC3E}">
        <p14:creationId xmlns:p14="http://schemas.microsoft.com/office/powerpoint/2010/main" val="1102907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we are supporting all the existing components from our </a:t>
            </a:r>
            <a:r>
              <a:rPr lang="en-US" dirty="0" err="1"/>
              <a:t>GigaSPEED</a:t>
            </a:r>
            <a:r>
              <a:rPr lang="en-US" dirty="0"/>
              <a:t> XL solution in GigaREACH channels. We are also introducing a new field-term plug, specifically designed to ease direct termination of our new 21 AWG cable, which, as you can see, is about the same size as standard Cat 6 cable, although much lower loss—more on how we did that later in this presentation.  </a:t>
            </a:r>
          </a:p>
        </p:txBody>
      </p:sp>
      <p:sp>
        <p:nvSpPr>
          <p:cNvPr id="4" name="Slide Number Placeholder 3"/>
          <p:cNvSpPr>
            <a:spLocks noGrp="1"/>
          </p:cNvSpPr>
          <p:nvPr>
            <p:ph type="sldNum" sz="quarter" idx="5"/>
          </p:nvPr>
        </p:nvSpPr>
        <p:spPr/>
        <p:txBody>
          <a:bodyPr/>
          <a:lstStyle/>
          <a:p>
            <a:fld id="{D3202917-901C-E148-A7BF-7CFF232DBE20}" type="slidenum">
              <a:rPr lang="en-US" smtClean="0"/>
              <a:pPr/>
              <a:t>3</a:t>
            </a:fld>
            <a:endParaRPr lang="en-US" dirty="0"/>
          </a:p>
        </p:txBody>
      </p:sp>
    </p:spTree>
    <p:extLst>
      <p:ext uri="{BB962C8B-B14F-4D97-AF65-F5344CB8AC3E}">
        <p14:creationId xmlns:p14="http://schemas.microsoft.com/office/powerpoint/2010/main" val="1486845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nSpc>
                <a:spcPct val="107000"/>
              </a:lnSpc>
              <a:spcAft>
                <a:spcPts val="800"/>
              </a:spcAft>
            </a:pPr>
            <a:r>
              <a:rPr lang="en-US" dirty="0"/>
              <a:t>So, what’s under the hood?</a:t>
            </a:r>
          </a:p>
          <a:p>
            <a:pPr marL="0">
              <a:lnSpc>
                <a:spcPct val="107000"/>
              </a:lnSpc>
              <a:spcAft>
                <a:spcPts val="800"/>
              </a:spcAft>
            </a:pPr>
            <a:r>
              <a:rPr lang="en-US" dirty="0"/>
              <a:t>All conductors are 21 AWG, which we believe is the largest in the industry.</a:t>
            </a:r>
          </a:p>
          <a:p>
            <a:pPr marL="0">
              <a:lnSpc>
                <a:spcPct val="107000"/>
              </a:lnSpc>
              <a:spcAft>
                <a:spcPts val="800"/>
              </a:spcAft>
            </a:pPr>
            <a:r>
              <a:rPr lang="en-US" dirty="0"/>
              <a:t>The cables are available in plenum-rated, riser-rated or outdoor versions. </a:t>
            </a:r>
          </a:p>
          <a:p>
            <a:pPr marL="0">
              <a:lnSpc>
                <a:spcPct val="107000"/>
              </a:lnSpc>
              <a:spcAft>
                <a:spcPts val="800"/>
              </a:spcAft>
            </a:pPr>
            <a:r>
              <a:rPr lang="en-US" dirty="0"/>
              <a:t>Its connectivity is compatible with SYSTIMAX </a:t>
            </a:r>
            <a:r>
              <a:rPr lang="en-US" dirty="0" err="1"/>
              <a:t>GigaSPEED</a:t>
            </a:r>
            <a:r>
              <a:rPr lang="en-US" dirty="0"/>
              <a:t> XL.</a:t>
            </a:r>
          </a:p>
          <a:p>
            <a:pPr marL="0">
              <a:lnSpc>
                <a:spcPct val="107000"/>
              </a:lnSpc>
              <a:spcAft>
                <a:spcPts val="800"/>
              </a:spcAft>
            </a:pPr>
            <a:r>
              <a:rPr lang="en-US" dirty="0"/>
              <a:t>To top if off, GigaREACH XL is certified to meet Cat 6 cable specs and, when used with GigaSPEED XL cords and connectors, it also meets Cat 6 channel specs.</a:t>
            </a:r>
          </a:p>
          <a:p>
            <a:pPr marL="0">
              <a:lnSpc>
                <a:spcPct val="107000"/>
              </a:lnSpc>
              <a:spcAft>
                <a:spcPts val="800"/>
              </a:spcAft>
            </a:pPr>
            <a:endParaRPr lang="en-US" dirty="0"/>
          </a:p>
          <a:p>
            <a:pPr marL="228600">
              <a:lnSpc>
                <a:spcPct val="107000"/>
              </a:lnSpc>
              <a:spcAft>
                <a:spcPts val="800"/>
              </a:spcAft>
            </a:pPr>
            <a:endParaRPr lang="en-US" dirty="0"/>
          </a:p>
        </p:txBody>
      </p:sp>
      <p:sp>
        <p:nvSpPr>
          <p:cNvPr id="4" name="Slide Number Placeholder 3"/>
          <p:cNvSpPr>
            <a:spLocks noGrp="1"/>
          </p:cNvSpPr>
          <p:nvPr>
            <p:ph type="sldNum" sz="quarter" idx="5"/>
          </p:nvPr>
        </p:nvSpPr>
        <p:spPr/>
        <p:txBody>
          <a:bodyPr/>
          <a:lstStyle/>
          <a:p>
            <a:fld id="{D3202917-901C-E148-A7BF-7CFF232DBE20}" type="slidenum">
              <a:rPr lang="en-US" smtClean="0"/>
              <a:pPr/>
              <a:t>4</a:t>
            </a:fld>
            <a:endParaRPr lang="en-US" dirty="0"/>
          </a:p>
        </p:txBody>
      </p:sp>
    </p:spTree>
    <p:extLst>
      <p:ext uri="{BB962C8B-B14F-4D97-AF65-F5344CB8AC3E}">
        <p14:creationId xmlns:p14="http://schemas.microsoft.com/office/powerpoint/2010/main" val="807005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nSpc>
                <a:spcPct val="107000"/>
              </a:lnSpc>
              <a:spcAft>
                <a:spcPts val="800"/>
              </a:spcAft>
            </a:pPr>
            <a:endParaRPr lang="en-US" dirty="0"/>
          </a:p>
        </p:txBody>
      </p:sp>
      <p:sp>
        <p:nvSpPr>
          <p:cNvPr id="4" name="Slide Number Placeholder 3"/>
          <p:cNvSpPr>
            <a:spLocks noGrp="1"/>
          </p:cNvSpPr>
          <p:nvPr>
            <p:ph type="sldNum" sz="quarter" idx="5"/>
          </p:nvPr>
        </p:nvSpPr>
        <p:spPr/>
        <p:txBody>
          <a:bodyPr/>
          <a:lstStyle/>
          <a:p>
            <a:fld id="{D3202917-901C-E148-A7BF-7CFF232DBE20}" type="slidenum">
              <a:rPr lang="en-US" smtClean="0"/>
              <a:pPr/>
              <a:t>5</a:t>
            </a:fld>
            <a:endParaRPr lang="en-US" dirty="0"/>
          </a:p>
        </p:txBody>
      </p:sp>
    </p:spTree>
    <p:extLst>
      <p:ext uri="{BB962C8B-B14F-4D97-AF65-F5344CB8AC3E}">
        <p14:creationId xmlns:p14="http://schemas.microsoft.com/office/powerpoint/2010/main" val="3131813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nSpc>
                <a:spcPct val="107000"/>
              </a:lnSpc>
              <a:spcAft>
                <a:spcPts val="800"/>
              </a:spcAft>
            </a:pPr>
            <a:r>
              <a:rPr lang="en-US" sz="1800" b="1" dirty="0">
                <a:solidFill>
                  <a:srgbClr val="4F81BD"/>
                </a:solidFill>
                <a:effectLst/>
                <a:latin typeface="Calibri" panose="020F0502020204030204" pitchFamily="34" charset="0"/>
                <a:ea typeface="Calibri" panose="020F0502020204030204" pitchFamily="34" charset="0"/>
                <a:cs typeface="Arial" panose="020B0604020202020204" pitchFamily="34" charset="0"/>
              </a:rPr>
              <a:t>Empower potential at the edge. </a:t>
            </a:r>
          </a:p>
          <a:p>
            <a:pPr marL="0">
              <a:lnSpc>
                <a:spcPct val="107000"/>
              </a:lnSpc>
              <a:spcAft>
                <a:spcPts val="800"/>
              </a:spcAft>
            </a:pPr>
            <a:r>
              <a:rPr lang="en-US"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The transformation of enterprise networks has been rapid and disruptive. No longer IT-specific, today’s network is expected to connect and power all operational systems and devices. Not a problem, assuming the device is less than 100 meters from the nearest telecom room.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a:lnSpc>
                <a:spcPct val="107000"/>
              </a:lnSpc>
              <a:spcAft>
                <a:spcPts val="800"/>
              </a:spcAft>
            </a:pPr>
            <a:r>
              <a:rPr lang="en-US"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But more mission-critical devices</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security cameras, access control panels, wireless access points, etc.</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are needed at the edge, with some exceeding the 100-meter limit set by the standards. That’s a problem. How can you support a device beyond the 100-meter threshold while ensuring the reliable performance of a standards-based connection? CommScope’s SYSTIMAX</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en-US" sz="1800"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FiberREACH</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Now you can extend your network’s reach without risk.</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en-US" dirty="0"/>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202917-901C-E148-A7BF-7CFF232DBE20}"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1345475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err="1"/>
              <a:t>We’ve</a:t>
            </a:r>
            <a:r>
              <a:rPr lang="es-ES" dirty="0"/>
              <a:t> </a:t>
            </a:r>
            <a:r>
              <a:rPr lang="es-ES" dirty="0" err="1"/>
              <a:t>got</a:t>
            </a:r>
            <a:r>
              <a:rPr lang="es-ES" dirty="0"/>
              <a:t> </a:t>
            </a:r>
            <a:r>
              <a:rPr lang="es-ES" dirty="0" err="1"/>
              <a:t>used</a:t>
            </a:r>
            <a:r>
              <a:rPr lang="es-ES" dirty="0"/>
              <a:t> </a:t>
            </a:r>
            <a:r>
              <a:rPr lang="es-ES" dirty="0" err="1"/>
              <a:t>to</a:t>
            </a:r>
            <a:r>
              <a:rPr lang="es-ES" dirty="0"/>
              <a:t> </a:t>
            </a:r>
            <a:r>
              <a:rPr lang="es-ES" dirty="0" err="1"/>
              <a:t>ubiquitous</a:t>
            </a:r>
            <a:r>
              <a:rPr lang="es-ES" dirty="0"/>
              <a:t> </a:t>
            </a:r>
            <a:r>
              <a:rPr lang="es-ES" dirty="0" err="1"/>
              <a:t>network</a:t>
            </a:r>
            <a:r>
              <a:rPr lang="es-ES" dirty="0"/>
              <a:t> data </a:t>
            </a:r>
            <a:r>
              <a:rPr lang="es-ES" dirty="0" err="1"/>
              <a:t>for</a:t>
            </a:r>
            <a:r>
              <a:rPr lang="es-ES" dirty="0"/>
              <a:t> a </a:t>
            </a:r>
            <a:r>
              <a:rPr lang="es-ES" dirty="0" err="1"/>
              <a:t>plethora</a:t>
            </a:r>
            <a:r>
              <a:rPr lang="es-ES" dirty="0"/>
              <a:t> </a:t>
            </a:r>
            <a:r>
              <a:rPr lang="es-ES" dirty="0" err="1"/>
              <a:t>of</a:t>
            </a:r>
            <a:r>
              <a:rPr lang="es-ES" dirty="0"/>
              <a:t> </a:t>
            </a:r>
            <a:r>
              <a:rPr lang="es-ES" dirty="0" err="1"/>
              <a:t>devices</a:t>
            </a:r>
            <a:r>
              <a:rPr lang="es-ES" dirty="0"/>
              <a:t>, </a:t>
            </a:r>
            <a:r>
              <a:rPr lang="es-ES" dirty="0" err="1"/>
              <a:t>but</a:t>
            </a:r>
            <a:r>
              <a:rPr lang="es-ES" dirty="0"/>
              <a:t> </a:t>
            </a:r>
            <a:r>
              <a:rPr lang="es-ES" dirty="0" err="1"/>
              <a:t>that</a:t>
            </a:r>
            <a:r>
              <a:rPr lang="es-ES" dirty="0"/>
              <a:t> data </a:t>
            </a:r>
            <a:r>
              <a:rPr lang="es-ES" dirty="0" err="1"/>
              <a:t>also</a:t>
            </a:r>
            <a:r>
              <a:rPr lang="es-ES" dirty="0"/>
              <a:t> </a:t>
            </a:r>
            <a:r>
              <a:rPr lang="es-ES" dirty="0" err="1"/>
              <a:t>needs</a:t>
            </a:r>
            <a:r>
              <a:rPr lang="es-ES" dirty="0"/>
              <a:t> </a:t>
            </a:r>
            <a:r>
              <a:rPr lang="es-ES" dirty="0" err="1"/>
              <a:t>to</a:t>
            </a:r>
            <a:r>
              <a:rPr lang="es-ES" dirty="0"/>
              <a:t> be </a:t>
            </a:r>
            <a:r>
              <a:rPr lang="es-ES" dirty="0" err="1"/>
              <a:t>secure</a:t>
            </a:r>
            <a:r>
              <a:rPr lang="es-ES" dirty="0"/>
              <a:t> in </a:t>
            </a:r>
            <a:r>
              <a:rPr lang="es-ES" dirty="0" err="1"/>
              <a:t>order</a:t>
            </a:r>
            <a:r>
              <a:rPr lang="es-ES" dirty="0"/>
              <a:t> </a:t>
            </a:r>
            <a:r>
              <a:rPr lang="es-ES" dirty="0" err="1"/>
              <a:t>to</a:t>
            </a:r>
            <a:r>
              <a:rPr lang="es-ES" dirty="0"/>
              <a:t> </a:t>
            </a:r>
            <a:r>
              <a:rPr lang="es-ES" dirty="0" err="1"/>
              <a:t>ensure</a:t>
            </a:r>
            <a:r>
              <a:rPr lang="es-ES" dirty="0"/>
              <a:t> </a:t>
            </a:r>
            <a:r>
              <a:rPr lang="es-ES" dirty="0" err="1"/>
              <a:t>proper</a:t>
            </a:r>
            <a:r>
              <a:rPr lang="es-ES" dirty="0"/>
              <a:t> </a:t>
            </a:r>
            <a:r>
              <a:rPr lang="es-ES" dirty="0" err="1"/>
              <a:t>operational</a:t>
            </a:r>
            <a:r>
              <a:rPr lang="es-ES" dirty="0"/>
              <a:t> </a:t>
            </a:r>
            <a:r>
              <a:rPr lang="es-ES" dirty="0" err="1"/>
              <a:t>efficiency</a:t>
            </a:r>
            <a:r>
              <a:rPr lang="es-ES" dirty="0"/>
              <a:t>, </a:t>
            </a:r>
            <a:r>
              <a:rPr lang="es-ES" dirty="0" err="1"/>
              <a:t>foster</a:t>
            </a:r>
            <a:r>
              <a:rPr lang="es-ES" dirty="0"/>
              <a:t> </a:t>
            </a:r>
            <a:r>
              <a:rPr lang="es-ES" dirty="0" err="1"/>
              <a:t>productivity</a:t>
            </a:r>
            <a:r>
              <a:rPr lang="es-ES" dirty="0"/>
              <a:t> and </a:t>
            </a:r>
            <a:r>
              <a:rPr lang="es-ES" dirty="0" err="1"/>
              <a:t>offer</a:t>
            </a:r>
            <a:r>
              <a:rPr lang="es-ES" dirty="0"/>
              <a:t> a </a:t>
            </a:r>
            <a:r>
              <a:rPr lang="es-ES" dirty="0" err="1"/>
              <a:t>good</a:t>
            </a:r>
            <a:r>
              <a:rPr lang="es-ES" dirty="0"/>
              <a:t> </a:t>
            </a:r>
            <a:r>
              <a:rPr lang="es-ES" dirty="0" err="1"/>
              <a:t>user</a:t>
            </a:r>
            <a:r>
              <a:rPr lang="es-ES" dirty="0"/>
              <a:t> </a:t>
            </a:r>
            <a:r>
              <a:rPr lang="es-ES" dirty="0" err="1"/>
              <a:t>experience</a:t>
            </a:r>
            <a:r>
              <a:rPr lang="es-ES" dirty="0"/>
              <a:t>.</a:t>
            </a:r>
            <a:endParaRPr lang="en-US" dirty="0"/>
          </a:p>
        </p:txBody>
      </p:sp>
      <p:sp>
        <p:nvSpPr>
          <p:cNvPr id="4" name="Slide Number Placeholder 3"/>
          <p:cNvSpPr>
            <a:spLocks noGrp="1"/>
          </p:cNvSpPr>
          <p:nvPr>
            <p:ph type="sldNum" sz="quarter" idx="5"/>
          </p:nvPr>
        </p:nvSpPr>
        <p:spPr/>
        <p:txBody>
          <a:bodyPr/>
          <a:lstStyle/>
          <a:p>
            <a:fld id="{D3202917-901C-E148-A7BF-7CFF232DBE20}" type="slidenum">
              <a:rPr lang="en-US" smtClean="0"/>
              <a:pPr/>
              <a:t>7</a:t>
            </a:fld>
            <a:endParaRPr lang="en-US" dirty="0"/>
          </a:p>
        </p:txBody>
      </p:sp>
    </p:spTree>
    <p:extLst>
      <p:ext uri="{BB962C8B-B14F-4D97-AF65-F5344CB8AC3E}">
        <p14:creationId xmlns:p14="http://schemas.microsoft.com/office/powerpoint/2010/main" val="24245496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err="1"/>
              <a:t>All</a:t>
            </a:r>
            <a:r>
              <a:rPr lang="es-ES" dirty="0"/>
              <a:t> </a:t>
            </a:r>
            <a:r>
              <a:rPr lang="es-ES" dirty="0" err="1"/>
              <a:t>devices</a:t>
            </a:r>
            <a:r>
              <a:rPr lang="es-ES" dirty="0"/>
              <a:t> </a:t>
            </a:r>
            <a:r>
              <a:rPr lang="es-ES" dirty="0" err="1"/>
              <a:t>need</a:t>
            </a:r>
            <a:r>
              <a:rPr lang="es-ES" dirty="0"/>
              <a:t> </a:t>
            </a:r>
            <a:r>
              <a:rPr lang="es-ES" dirty="0" err="1"/>
              <a:t>power</a:t>
            </a:r>
            <a:r>
              <a:rPr lang="es-ES" dirty="0"/>
              <a:t>, </a:t>
            </a:r>
            <a:r>
              <a:rPr lang="es-ES" dirty="0" err="1"/>
              <a:t>that’s</a:t>
            </a:r>
            <a:r>
              <a:rPr lang="es-ES" dirty="0"/>
              <a:t> a </a:t>
            </a:r>
            <a:r>
              <a:rPr lang="es-ES" dirty="0" err="1"/>
              <a:t>truism</a:t>
            </a:r>
            <a:r>
              <a:rPr lang="es-ES" dirty="0"/>
              <a:t>, and </a:t>
            </a:r>
            <a:r>
              <a:rPr lang="es-ES" dirty="0" err="1"/>
              <a:t>the</a:t>
            </a:r>
            <a:r>
              <a:rPr lang="es-ES" dirty="0"/>
              <a:t> </a:t>
            </a:r>
            <a:r>
              <a:rPr lang="es-ES" dirty="0" err="1"/>
              <a:t>advantages</a:t>
            </a:r>
            <a:r>
              <a:rPr lang="es-ES" dirty="0"/>
              <a:t> </a:t>
            </a:r>
            <a:r>
              <a:rPr lang="es-ES" dirty="0" err="1"/>
              <a:t>of</a:t>
            </a:r>
            <a:r>
              <a:rPr lang="es-ES" dirty="0"/>
              <a:t> PoE </a:t>
            </a:r>
            <a:r>
              <a:rPr lang="es-ES" dirty="0" err="1"/>
              <a:t>is</a:t>
            </a:r>
            <a:r>
              <a:rPr lang="es-ES" dirty="0"/>
              <a:t> </a:t>
            </a:r>
            <a:r>
              <a:rPr lang="es-ES" dirty="0" err="1"/>
              <a:t>that</a:t>
            </a:r>
            <a:r>
              <a:rPr lang="es-ES" dirty="0"/>
              <a:t> </a:t>
            </a:r>
            <a:r>
              <a:rPr lang="es-ES" dirty="0" err="1"/>
              <a:t>it’s</a:t>
            </a:r>
            <a:r>
              <a:rPr lang="es-ES" dirty="0"/>
              <a:t> </a:t>
            </a:r>
            <a:r>
              <a:rPr lang="es-ES" dirty="0" err="1"/>
              <a:t>safe</a:t>
            </a:r>
            <a:r>
              <a:rPr lang="es-ES" dirty="0"/>
              <a:t>, </a:t>
            </a:r>
            <a:r>
              <a:rPr lang="es-ES" dirty="0" err="1"/>
              <a:t>reliable</a:t>
            </a:r>
            <a:r>
              <a:rPr lang="es-ES" dirty="0"/>
              <a:t>, </a:t>
            </a:r>
            <a:r>
              <a:rPr lang="es-ES" dirty="0" err="1"/>
              <a:t>proven</a:t>
            </a:r>
            <a:r>
              <a:rPr lang="es-ES" dirty="0"/>
              <a:t> and </a:t>
            </a:r>
            <a:r>
              <a:rPr lang="es-ES" dirty="0" err="1"/>
              <a:t>standardized</a:t>
            </a:r>
            <a:r>
              <a:rPr lang="es-ES" dirty="0"/>
              <a:t>.</a:t>
            </a:r>
            <a:endParaRPr lang="en-US" dirty="0"/>
          </a:p>
        </p:txBody>
      </p:sp>
      <p:sp>
        <p:nvSpPr>
          <p:cNvPr id="4" name="Slide Number Placeholder 3"/>
          <p:cNvSpPr>
            <a:spLocks noGrp="1"/>
          </p:cNvSpPr>
          <p:nvPr>
            <p:ph type="sldNum" sz="quarter" idx="5"/>
          </p:nvPr>
        </p:nvSpPr>
        <p:spPr/>
        <p:txBody>
          <a:bodyPr/>
          <a:lstStyle/>
          <a:p>
            <a:fld id="{D3202917-901C-E148-A7BF-7CFF232DBE20}" type="slidenum">
              <a:rPr lang="en-US" smtClean="0"/>
              <a:pPr/>
              <a:t>8</a:t>
            </a:fld>
            <a:endParaRPr lang="en-US" dirty="0"/>
          </a:p>
        </p:txBody>
      </p:sp>
    </p:spTree>
    <p:extLst>
      <p:ext uri="{BB962C8B-B14F-4D97-AF65-F5344CB8AC3E}">
        <p14:creationId xmlns:p14="http://schemas.microsoft.com/office/powerpoint/2010/main" val="372686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6584C1-4608-65F9-9245-787A78D829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5639A4-3FD5-5966-E08C-56D0F12D4C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2FFC78-2D05-26D4-9149-ACE1E8D749BC}"/>
              </a:ext>
            </a:extLst>
          </p:cNvPr>
          <p:cNvSpPr>
            <a:spLocks noGrp="1"/>
          </p:cNvSpPr>
          <p:nvPr>
            <p:ph type="body" idx="1"/>
          </p:nvPr>
        </p:nvSpPr>
        <p:spPr/>
        <p:txBody>
          <a:bodyPr/>
          <a:lstStyle/>
          <a:p>
            <a:r>
              <a:rPr lang="en-US" sz="1200" b="0" i="0" u="none" strike="noStrike" kern="1200" baseline="0" dirty="0">
                <a:solidFill>
                  <a:schemeClr val="tx1"/>
                </a:solidFill>
                <a:latin typeface="Segoe UI" panose="020B0502040204020203" pitchFamily="34" charset="0"/>
                <a:ea typeface="+mn-ea"/>
                <a:cs typeface="+mn-cs"/>
              </a:rPr>
              <a:t>Power over Ethernet has evolved—from initially sourcing up to 15 watts at the power source equipment (PSE) in 2003, increasing up to 30 watts in 2009, and up to 90W in 2018 at the PSE.</a:t>
            </a:r>
          </a:p>
          <a:p>
            <a:endParaRPr lang="en-US" sz="1200" b="0" i="0" u="none" strike="noStrike" kern="1200" baseline="0" dirty="0">
              <a:solidFill>
                <a:schemeClr val="tx1"/>
              </a:solidFill>
              <a:latin typeface="Segoe UI" panose="020B0502040204020203" pitchFamily="34" charset="0"/>
              <a:ea typeface="+mn-ea"/>
              <a:cs typeface="+mn-cs"/>
            </a:endParaRPr>
          </a:p>
          <a:p>
            <a:r>
              <a:rPr lang="en-US" sz="1200" b="0" i="0" u="none" strike="noStrike" kern="1200" baseline="0" dirty="0">
                <a:solidFill>
                  <a:schemeClr val="tx1"/>
                </a:solidFill>
                <a:latin typeface="Segoe UI" panose="020B0502040204020203" pitchFamily="34" charset="0"/>
                <a:ea typeface="+mn-ea"/>
                <a:cs typeface="+mn-cs"/>
              </a:rPr>
              <a:t>Note that Class 8 is sometimes referred to as 100 W PoE by some vendors since, under best case conditions, it can transmit nearly 100 W of power, but that is the best case—and thus fairly meaningless. What matters is what you can count on, which is 90 W less the amount consumed by transmission losses. </a:t>
            </a:r>
            <a:endParaRPr lang="en-US" dirty="0"/>
          </a:p>
        </p:txBody>
      </p:sp>
      <p:sp>
        <p:nvSpPr>
          <p:cNvPr id="4" name="Slide Number Placeholder 3">
            <a:extLst>
              <a:ext uri="{FF2B5EF4-FFF2-40B4-BE49-F238E27FC236}">
                <a16:creationId xmlns:a16="http://schemas.microsoft.com/office/drawing/2014/main" id="{21D9A158-BB7F-2EEC-D1F7-5CA07589AA4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202917-901C-E148-A7BF-7CFF232DBE20}"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15786697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6.jpe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5.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hyperlink" Target="https://nam10.safelinks.protection.outlook.com/?url=https%3A%2F%2Fwww.commscope.com%2Ftrademarks&amp;data=05%7C02%7Crdiaz%40commscope.com%7C08292f0251d44ed6c12508dd31c5bf63%7C31472f818fe449ec8bc3fa1c295640d7%7C0%7C0%7C638721447582678128%7CUnknown%7CTWFpbGZsb3d8eyJFbXB0eU1hcGkiOnRydWUsIlYiOiIwLjAuMDAwMCIsIlAiOiJXaW4zMiIsIkFOIjoiTWFpbCIsIldUIjoyfQ%3D%3D%7C0%7C%7C%7C&amp;sdata=zgUpxX68ly5ipYdzdcgnsj1YY3lVt2u28GW%2BBdLeo8E%3D&amp;reserved=0" TargetMode="External"/><Relationship Id="rId2" Type="http://schemas.openxmlformats.org/officeDocument/2006/relationships/image" Target="../media/image30.emf"/><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47.emf"/><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47.emf"/><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3.png"/><Relationship Id="rId1" Type="http://schemas.openxmlformats.org/officeDocument/2006/relationships/slideMaster" Target="../slideMasters/slideMaster3.xml"/><Relationship Id="rId6" Type="http://schemas.openxmlformats.org/officeDocument/2006/relationships/image" Target="../media/image48.jpeg"/><Relationship Id="rId5" Type="http://schemas.openxmlformats.org/officeDocument/2006/relationships/image" Target="../media/image40.svg"/><Relationship Id="rId4" Type="http://schemas.openxmlformats.org/officeDocument/2006/relationships/image" Target="../media/image35.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3.png"/><Relationship Id="rId1" Type="http://schemas.openxmlformats.org/officeDocument/2006/relationships/slideMaster" Target="../slideMasters/slideMaster3.xml"/><Relationship Id="rId6" Type="http://schemas.openxmlformats.org/officeDocument/2006/relationships/image" Target="../media/image40.svg"/><Relationship Id="rId5" Type="http://schemas.openxmlformats.org/officeDocument/2006/relationships/image" Target="../media/image35.png"/><Relationship Id="rId4" Type="http://schemas.openxmlformats.org/officeDocument/2006/relationships/image" Target="../media/image49.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8.jpe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5.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Master" Target="../slideMasters/slideMaster4.xml"/><Relationship Id="rId4" Type="http://schemas.openxmlformats.org/officeDocument/2006/relationships/image" Target="../media/image30.emf"/></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52.jpe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3.jp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54.jpe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emf"/><Relationship Id="rId1" Type="http://schemas.openxmlformats.org/officeDocument/2006/relationships/slideMaster" Target="../slideMasters/slideMaster4.xml"/><Relationship Id="rId5" Type="http://schemas.openxmlformats.org/officeDocument/2006/relationships/image" Target="../media/image57.png"/><Relationship Id="rId4" Type="http://schemas.openxmlformats.org/officeDocument/2006/relationships/image" Target="../media/image56.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0.jpe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5.png"/></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2.jpe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5.png"/></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58.png"/><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0.emf"/><Relationship Id="rId1" Type="http://schemas.openxmlformats.org/officeDocument/2006/relationships/slideMaster" Target="../slideMasters/slideMaster4.xml"/><Relationship Id="rId4" Type="http://schemas.openxmlformats.org/officeDocument/2006/relationships/image" Target="../media/image61.png"/></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66.jpeg"/><Relationship Id="rId1" Type="http://schemas.openxmlformats.org/officeDocument/2006/relationships/slideMaster" Target="../slideMasters/slideMaster5.xml"/><Relationship Id="rId5" Type="http://schemas.openxmlformats.org/officeDocument/2006/relationships/image" Target="../media/image63.svg"/><Relationship Id="rId4" Type="http://schemas.openxmlformats.org/officeDocument/2006/relationships/image" Target="../media/image62.png"/></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7.png"/><Relationship Id="rId1" Type="http://schemas.openxmlformats.org/officeDocument/2006/relationships/slideMaster" Target="../slideMasters/slideMaster5.xml"/><Relationship Id="rId5" Type="http://schemas.openxmlformats.org/officeDocument/2006/relationships/image" Target="../media/image29.emf"/><Relationship Id="rId4" Type="http://schemas.openxmlformats.org/officeDocument/2006/relationships/image" Target="../media/image63.svg"/></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8.png"/><Relationship Id="rId1" Type="http://schemas.openxmlformats.org/officeDocument/2006/relationships/slideMaster" Target="../slideMasters/slideMaster5.xml"/><Relationship Id="rId4" Type="http://schemas.openxmlformats.org/officeDocument/2006/relationships/image" Target="../media/image63.svg"/></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2.jpeg"/><Relationship Id="rId1" Type="http://schemas.openxmlformats.org/officeDocument/2006/relationships/slideMaster" Target="../slideMasters/slideMaster5.xml"/><Relationship Id="rId4" Type="http://schemas.openxmlformats.org/officeDocument/2006/relationships/image" Target="../media/image63.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3.jpg"/><Relationship Id="rId1" Type="http://schemas.openxmlformats.org/officeDocument/2006/relationships/slideMaster" Target="../slideMasters/slideMaster5.xml"/><Relationship Id="rId5" Type="http://schemas.openxmlformats.org/officeDocument/2006/relationships/image" Target="../media/image29.emf"/><Relationship Id="rId4" Type="http://schemas.openxmlformats.org/officeDocument/2006/relationships/image" Target="../media/image63.sv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4.jpeg"/><Relationship Id="rId1" Type="http://schemas.openxmlformats.org/officeDocument/2006/relationships/slideMaster" Target="../slideMasters/slideMaster5.xml"/><Relationship Id="rId4" Type="http://schemas.openxmlformats.org/officeDocument/2006/relationships/image" Target="../media/image63.svg"/></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9.png"/><Relationship Id="rId1" Type="http://schemas.openxmlformats.org/officeDocument/2006/relationships/slideMaster" Target="../slideMasters/slideMaster5.xml"/><Relationship Id="rId5" Type="http://schemas.openxmlformats.org/officeDocument/2006/relationships/image" Target="../media/image29.emf"/><Relationship Id="rId4" Type="http://schemas.openxmlformats.org/officeDocument/2006/relationships/image" Target="../media/image63.svg"/></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Master" Target="../slideMasters/slideMaster5.xml"/><Relationship Id="rId4" Type="http://schemas.openxmlformats.org/officeDocument/2006/relationships/image" Target="../media/image29.emf"/></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Master" Target="../slideMasters/slideMaster5.xml"/><Relationship Id="rId4" Type="http://schemas.openxmlformats.org/officeDocument/2006/relationships/image" Target="../media/image29.emf"/></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Master" Target="../slideMasters/slideMaster5.xml"/><Relationship Id="rId4" Type="http://schemas.openxmlformats.org/officeDocument/2006/relationships/image" Target="../media/image29.emf"/></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0.emf"/><Relationship Id="rId1" Type="http://schemas.openxmlformats.org/officeDocument/2006/relationships/slideMaster" Target="../slideMasters/slideMaster5.xml"/><Relationship Id="rId4" Type="http://schemas.openxmlformats.org/officeDocument/2006/relationships/image" Target="../media/image61.png"/></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Master" Target="../slideMasters/slideMaster5.xml"/><Relationship Id="rId6" Type="http://schemas.openxmlformats.org/officeDocument/2006/relationships/image" Target="../media/image73.png"/><Relationship Id="rId5" Type="http://schemas.openxmlformats.org/officeDocument/2006/relationships/image" Target="../media/image29.emf"/><Relationship Id="rId4" Type="http://schemas.openxmlformats.org/officeDocument/2006/relationships/image" Target="../media/image72.svg"/></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Master" Target="../slideMasters/slideMaster5.xml"/><Relationship Id="rId1" Type="http://schemas.openxmlformats.org/officeDocument/2006/relationships/themeOverride" Target="../theme/themeOverride1.xml"/><Relationship Id="rId6" Type="http://schemas.openxmlformats.org/officeDocument/2006/relationships/image" Target="../media/image30.emf"/><Relationship Id="rId5" Type="http://schemas.openxmlformats.org/officeDocument/2006/relationships/image" Target="../media/image76.svg"/><Relationship Id="rId4" Type="http://schemas.openxmlformats.org/officeDocument/2006/relationships/image" Target="../media/image7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0.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0.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0.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0.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0.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0.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1.jpe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hyperlink" Target="https://www.commscope.com/trademarks" TargetMode="External"/><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Master" Target="../slideMasters/slideMaster1.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3.jpe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5.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5.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3.png"/><Relationship Id="rId1" Type="http://schemas.openxmlformats.org/officeDocument/2006/relationships/slideMaster" Target="../slideMasters/slideMaster2.xml"/><Relationship Id="rId6" Type="http://schemas.openxmlformats.org/officeDocument/2006/relationships/image" Target="../media/image38.svg"/><Relationship Id="rId5" Type="http://schemas.openxmlformats.org/officeDocument/2006/relationships/image" Target="../media/image5.png"/><Relationship Id="rId4" Type="http://schemas.openxmlformats.org/officeDocument/2006/relationships/hyperlink" Target="https://nam10.safelinks.protection.outlook.com/?url=https%3A%2F%2Fwww.commscope.com%2Ftrademarks&amp;data=05%7C02%7Crdiaz%40commscope.com%7C08292f0251d44ed6c12508dd31c5bf63%7C31472f818fe449ec8bc3fa1c295640d7%7C0%7C0%7C638721447582678128%7CUnknown%7CTWFpbGZsb3d8eyJFbXB0eU1hcGkiOnRydWUsIlYiOiIwLjAuMDAwMCIsIlAiOiJXaW4zMiIsIkFOIjoiTWFpbCIsIldUIjoyfQ%3D%3D%7C0%7C%7C%7C&amp;sdata=zgUpxX68ly5ipYdzdcgnsj1YY3lVt2u28GW%2BBdLeo8E%3D&amp;reserved=0" TargetMode="Externa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9.jpeg"/><Relationship Id="rId1" Type="http://schemas.openxmlformats.org/officeDocument/2006/relationships/slideMaster" Target="../slideMasters/slideMaster2.xml"/><Relationship Id="rId6" Type="http://schemas.openxmlformats.org/officeDocument/2006/relationships/image" Target="../media/image40.svg"/><Relationship Id="rId5" Type="http://schemas.openxmlformats.org/officeDocument/2006/relationships/image" Target="../media/image35.png"/><Relationship Id="rId4" Type="http://schemas.openxmlformats.org/officeDocument/2006/relationships/image" Target="../media/image37.sv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1.jpeg"/><Relationship Id="rId1" Type="http://schemas.openxmlformats.org/officeDocument/2006/relationships/slideMaster" Target="../slideMasters/slideMaster2.xml"/><Relationship Id="rId6" Type="http://schemas.openxmlformats.org/officeDocument/2006/relationships/image" Target="../media/image40.svg"/><Relationship Id="rId5" Type="http://schemas.openxmlformats.org/officeDocument/2006/relationships/image" Target="../media/image35.png"/><Relationship Id="rId4" Type="http://schemas.openxmlformats.org/officeDocument/2006/relationships/image" Target="../media/image37.sv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2.jpeg"/><Relationship Id="rId1" Type="http://schemas.openxmlformats.org/officeDocument/2006/relationships/slideMaster" Target="../slideMasters/slideMaster2.xml"/><Relationship Id="rId6" Type="http://schemas.openxmlformats.org/officeDocument/2006/relationships/image" Target="../media/image40.svg"/><Relationship Id="rId5" Type="http://schemas.openxmlformats.org/officeDocument/2006/relationships/image" Target="../media/image35.png"/><Relationship Id="rId4" Type="http://schemas.openxmlformats.org/officeDocument/2006/relationships/image" Target="../media/image37.sv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3.jpeg"/><Relationship Id="rId1" Type="http://schemas.openxmlformats.org/officeDocument/2006/relationships/slideMaster" Target="../slideMasters/slideMaster2.xml"/><Relationship Id="rId6" Type="http://schemas.openxmlformats.org/officeDocument/2006/relationships/image" Target="../media/image40.svg"/><Relationship Id="rId5" Type="http://schemas.openxmlformats.org/officeDocument/2006/relationships/image" Target="../media/image35.png"/><Relationship Id="rId4" Type="http://schemas.openxmlformats.org/officeDocument/2006/relationships/image" Target="../media/image37.sv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4.jpeg"/><Relationship Id="rId1" Type="http://schemas.openxmlformats.org/officeDocument/2006/relationships/slideMaster" Target="../slideMasters/slideMaster2.xml"/><Relationship Id="rId6" Type="http://schemas.openxmlformats.org/officeDocument/2006/relationships/image" Target="../media/image40.svg"/><Relationship Id="rId5" Type="http://schemas.openxmlformats.org/officeDocument/2006/relationships/image" Target="../media/image35.png"/><Relationship Id="rId4" Type="http://schemas.openxmlformats.org/officeDocument/2006/relationships/image" Target="../media/image37.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5.jpeg"/><Relationship Id="rId1" Type="http://schemas.openxmlformats.org/officeDocument/2006/relationships/slideMaster" Target="../slideMasters/slideMaster2.xml"/><Relationship Id="rId6" Type="http://schemas.openxmlformats.org/officeDocument/2006/relationships/image" Target="../media/image40.svg"/><Relationship Id="rId5" Type="http://schemas.openxmlformats.org/officeDocument/2006/relationships/image" Target="../media/image35.png"/><Relationship Id="rId4" Type="http://schemas.openxmlformats.org/officeDocument/2006/relationships/image" Target="../media/image37.sv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6.jpeg"/><Relationship Id="rId1" Type="http://schemas.openxmlformats.org/officeDocument/2006/relationships/slideMaster" Target="../slideMasters/slideMaster2.xml"/><Relationship Id="rId6" Type="http://schemas.openxmlformats.org/officeDocument/2006/relationships/image" Target="../media/image40.svg"/><Relationship Id="rId5" Type="http://schemas.openxmlformats.org/officeDocument/2006/relationships/image" Target="../media/image35.png"/><Relationship Id="rId4" Type="http://schemas.openxmlformats.org/officeDocument/2006/relationships/image" Target="../media/image37.sv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2">
    <p:bg>
      <p:bgPr>
        <a:solidFill>
          <a:schemeClr val="bg1"/>
        </a:solidFill>
        <a:effectLst/>
      </p:bgPr>
    </p:bg>
    <p:spTree>
      <p:nvGrpSpPr>
        <p:cNvPr id="1" name=""/>
        <p:cNvGrpSpPr/>
        <p:nvPr/>
      </p:nvGrpSpPr>
      <p:grpSpPr>
        <a:xfrm>
          <a:off x="0" y="0"/>
          <a:ext cx="0" cy="0"/>
          <a:chOff x="0" y="0"/>
          <a:chExt cx="0" cy="0"/>
        </a:xfrm>
      </p:grpSpPr>
      <p:pic>
        <p:nvPicPr>
          <p:cNvPr id="6" name="Picture 5" descr="A person using a tablet&#10;&#10;Description automatically generated">
            <a:extLst>
              <a:ext uri="{FF2B5EF4-FFF2-40B4-BE49-F238E27FC236}">
                <a16:creationId xmlns:a16="http://schemas.microsoft.com/office/drawing/2014/main" id="{3753FC1B-F62B-72BC-6BA3-6A404C63007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8994CC71-FE3F-027C-3233-ED8D95613931}"/>
              </a:ext>
            </a:extLst>
          </p:cNvPr>
          <p:cNvPicPr>
            <a:picLocks noChangeAspect="1"/>
          </p:cNvPicPr>
          <p:nvPr userDrawn="1"/>
        </p:nvPicPr>
        <p:blipFill>
          <a:blip r:embed="rId3" cstate="email">
            <a:lum bright="100000"/>
            <a:extLst>
              <a:ext uri="{28A0092B-C50C-407E-A947-70E740481C1C}">
                <a14:useLocalDpi xmlns:a14="http://schemas.microsoft.com/office/drawing/2010/main"/>
              </a:ext>
            </a:extLst>
          </a:blip>
          <a:stretch>
            <a:fillRect/>
          </a:stretch>
        </p:blipFill>
        <p:spPr>
          <a:xfrm>
            <a:off x="8970380" y="635422"/>
            <a:ext cx="2371476" cy="315197"/>
          </a:xfrm>
          <a:prstGeom prst="rect">
            <a:avLst/>
          </a:prstGeom>
        </p:spPr>
      </p:pic>
      <p:sp>
        <p:nvSpPr>
          <p:cNvPr id="15" name="Text Placeholder 21">
            <a:extLst>
              <a:ext uri="{FF2B5EF4-FFF2-40B4-BE49-F238E27FC236}">
                <a16:creationId xmlns:a16="http://schemas.microsoft.com/office/drawing/2014/main" id="{6FB0DE22-718C-BACC-AEFD-CC685036001B}"/>
              </a:ext>
            </a:extLst>
          </p:cNvPr>
          <p:cNvSpPr>
            <a:spLocks noGrp="1"/>
          </p:cNvSpPr>
          <p:nvPr>
            <p:ph type="body" sz="quarter" idx="13" hasCustomPrompt="1"/>
          </p:nvPr>
        </p:nvSpPr>
        <p:spPr>
          <a:xfrm>
            <a:off x="6093459" y="1966236"/>
            <a:ext cx="5248396" cy="1613077"/>
          </a:xfrm>
        </p:spPr>
        <p:txBody>
          <a:bodyPr anchor="b" anchorCtr="0">
            <a:noAutofit/>
          </a:bodyPr>
          <a:lstStyle>
            <a:lvl1pPr marL="0" indent="0" algn="r">
              <a:buNone/>
              <a:defRPr sz="4300" b="0">
                <a:latin typeface="Calibri Light" panose="020F0302020204030204" pitchFamily="34" charset="0"/>
                <a:cs typeface="Calibri Light" panose="020F0302020204030204" pitchFamily="34" charset="0"/>
              </a:defRPr>
            </a:lvl1pPr>
            <a:lvl2pPr marL="344488" indent="0" algn="ctr">
              <a:buNone/>
              <a:defRPr/>
            </a:lvl2pPr>
            <a:lvl3pPr marL="628650" indent="0" algn="ctr">
              <a:buNone/>
              <a:defRPr/>
            </a:lvl3pPr>
            <a:lvl4pPr marL="914400" indent="0" algn="ctr">
              <a:buNone/>
              <a:defRPr/>
            </a:lvl4pPr>
            <a:lvl5pPr marL="1711325" indent="0" algn="ctr">
              <a:buNone/>
              <a:defRPr/>
            </a:lvl5pPr>
          </a:lstStyle>
          <a:p>
            <a:pPr lvl="0"/>
            <a:r>
              <a:rPr lang="en-US"/>
              <a:t>Presentation topic</a:t>
            </a:r>
          </a:p>
        </p:txBody>
      </p:sp>
      <p:cxnSp>
        <p:nvCxnSpPr>
          <p:cNvPr id="16" name="Straight Connector 15">
            <a:extLst>
              <a:ext uri="{FF2B5EF4-FFF2-40B4-BE49-F238E27FC236}">
                <a16:creationId xmlns:a16="http://schemas.microsoft.com/office/drawing/2014/main" id="{85F1712D-B333-7F2F-3EB0-F76D2139D6F5}"/>
              </a:ext>
            </a:extLst>
          </p:cNvPr>
          <p:cNvCxnSpPr>
            <a:cxnSpLocks/>
          </p:cNvCxnSpPr>
          <p:nvPr userDrawn="1"/>
        </p:nvCxnSpPr>
        <p:spPr>
          <a:xfrm>
            <a:off x="6093459" y="3768842"/>
            <a:ext cx="60985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Graphic 3">
            <a:extLst>
              <a:ext uri="{FF2B5EF4-FFF2-40B4-BE49-F238E27FC236}">
                <a16:creationId xmlns:a16="http://schemas.microsoft.com/office/drawing/2014/main" id="{B554A1A9-529C-EA06-3426-6283277A208C}"/>
              </a:ext>
            </a:extLst>
          </p:cNvPr>
          <p:cNvPicPr>
            <a:picLocks noChangeAspect="1"/>
          </p:cNvPicPr>
          <p:nvPr userDrawn="1"/>
        </p:nvPicPr>
        <p:blipFill>
          <a:blip r:embed="rId4">
            <a:lum bright="100000"/>
            <a:extLst>
              <a:ext uri="{96DAC541-7B7A-43D3-8B79-37D633B846F1}">
                <asvg:svgBlip xmlns:asvg="http://schemas.microsoft.com/office/drawing/2016/SVG/main" r:embed="rId5"/>
              </a:ext>
            </a:extLst>
          </a:blip>
          <a:stretch>
            <a:fillRect/>
          </a:stretch>
        </p:blipFill>
        <p:spPr>
          <a:xfrm>
            <a:off x="9807185" y="5825446"/>
            <a:ext cx="1493022" cy="417405"/>
          </a:xfrm>
          <a:prstGeom prst="rect">
            <a:avLst/>
          </a:prstGeom>
        </p:spPr>
      </p:pic>
      <p:sp>
        <p:nvSpPr>
          <p:cNvPr id="7" name="Text Placeholder 6">
            <a:extLst>
              <a:ext uri="{FF2B5EF4-FFF2-40B4-BE49-F238E27FC236}">
                <a16:creationId xmlns:a16="http://schemas.microsoft.com/office/drawing/2014/main" id="{0FAAB089-1D98-28F7-996E-34868282B10C}"/>
              </a:ext>
            </a:extLst>
          </p:cNvPr>
          <p:cNvSpPr>
            <a:spLocks noGrp="1"/>
          </p:cNvSpPr>
          <p:nvPr>
            <p:ph type="body" sz="quarter" idx="14" hasCustomPrompt="1"/>
          </p:nvPr>
        </p:nvSpPr>
        <p:spPr>
          <a:xfrm>
            <a:off x="6792687" y="4035033"/>
            <a:ext cx="4548414" cy="276999"/>
          </a:xfrm>
        </p:spPr>
        <p:txBody>
          <a:bodyPr/>
          <a:lstStyle>
            <a:lvl1pPr marL="0" indent="0" algn="r">
              <a:spcBef>
                <a:spcPts val="0"/>
              </a:spcBef>
              <a:buFontTx/>
              <a:buNone/>
              <a:defRPr sz="1800" b="1">
                <a:latin typeface="+mj-lt"/>
              </a:defRPr>
            </a:lvl1pPr>
            <a:lvl2pPr marL="344488" indent="0" algn="r">
              <a:buFontTx/>
              <a:buNone/>
              <a:defRPr/>
            </a:lvl2pPr>
            <a:lvl3pPr marL="628650" indent="0" algn="r">
              <a:buFontTx/>
              <a:buNone/>
              <a:defRPr/>
            </a:lvl3pPr>
            <a:lvl4pPr marL="914400" indent="0" algn="r">
              <a:buFontTx/>
              <a:buNone/>
              <a:defRPr/>
            </a:lvl4pPr>
            <a:lvl5pPr marL="1711325" indent="0" algn="r">
              <a:buFontTx/>
              <a:buNone/>
              <a:defRPr/>
            </a:lvl5pPr>
          </a:lstStyle>
          <a:p>
            <a:pPr lvl="0"/>
            <a:r>
              <a:rPr lang="en-US"/>
              <a:t>Presenter Name</a:t>
            </a:r>
          </a:p>
        </p:txBody>
      </p:sp>
      <p:sp>
        <p:nvSpPr>
          <p:cNvPr id="10" name="Text Placeholder 9">
            <a:extLst>
              <a:ext uri="{FF2B5EF4-FFF2-40B4-BE49-F238E27FC236}">
                <a16:creationId xmlns:a16="http://schemas.microsoft.com/office/drawing/2014/main" id="{A818470D-089F-14CC-73BC-B8332AD51852}"/>
              </a:ext>
            </a:extLst>
          </p:cNvPr>
          <p:cNvSpPr>
            <a:spLocks noGrp="1"/>
          </p:cNvSpPr>
          <p:nvPr>
            <p:ph type="body" sz="quarter" idx="15" hasCustomPrompt="1"/>
          </p:nvPr>
        </p:nvSpPr>
        <p:spPr>
          <a:xfrm>
            <a:off x="6792686" y="4337530"/>
            <a:ext cx="4548414" cy="276999"/>
          </a:xfrm>
        </p:spPr>
        <p:txBody>
          <a:bodyPr/>
          <a:lstStyle>
            <a:lvl1pPr marL="0" indent="0" algn="r">
              <a:buFontTx/>
              <a:buNone/>
              <a:defRPr sz="1800"/>
            </a:lvl1pPr>
            <a:lvl2pPr marL="344488" indent="0">
              <a:buFontTx/>
              <a:buNone/>
              <a:defRPr/>
            </a:lvl2pPr>
            <a:lvl3pPr marL="628650" indent="0">
              <a:buFontTx/>
              <a:buNone/>
              <a:defRPr/>
            </a:lvl3pPr>
            <a:lvl4pPr marL="914400" indent="0">
              <a:buFontTx/>
              <a:buNone/>
              <a:defRPr/>
            </a:lvl4pPr>
            <a:lvl5pPr marL="1711325" indent="0">
              <a:buFontTx/>
              <a:buNone/>
              <a:defRPr/>
            </a:lvl5pPr>
          </a:lstStyle>
          <a:p>
            <a:pPr lvl="0"/>
            <a:r>
              <a:rPr lang="en-US"/>
              <a:t>Job Title</a:t>
            </a:r>
          </a:p>
        </p:txBody>
      </p:sp>
      <p:sp>
        <p:nvSpPr>
          <p:cNvPr id="11" name="Text Placeholder 9">
            <a:extLst>
              <a:ext uri="{FF2B5EF4-FFF2-40B4-BE49-F238E27FC236}">
                <a16:creationId xmlns:a16="http://schemas.microsoft.com/office/drawing/2014/main" id="{99CD5E10-DBFE-3BF8-BF7B-30216DD26AC1}"/>
              </a:ext>
            </a:extLst>
          </p:cNvPr>
          <p:cNvSpPr>
            <a:spLocks noGrp="1"/>
          </p:cNvSpPr>
          <p:nvPr>
            <p:ph type="body" sz="quarter" idx="16" hasCustomPrompt="1"/>
          </p:nvPr>
        </p:nvSpPr>
        <p:spPr>
          <a:xfrm>
            <a:off x="9152708" y="4789632"/>
            <a:ext cx="2188391" cy="215444"/>
          </a:xfrm>
        </p:spPr>
        <p:txBody>
          <a:bodyPr/>
          <a:lstStyle>
            <a:lvl1pPr marL="0" indent="0" algn="r">
              <a:buFontTx/>
              <a:buNone/>
              <a:defRPr sz="1400"/>
            </a:lvl1pPr>
            <a:lvl2pPr marL="344488" indent="0">
              <a:buFontTx/>
              <a:buNone/>
              <a:defRPr/>
            </a:lvl2pPr>
            <a:lvl3pPr marL="628650" indent="0">
              <a:buFontTx/>
              <a:buNone/>
              <a:defRPr/>
            </a:lvl3pPr>
            <a:lvl4pPr marL="914400" indent="0">
              <a:buFontTx/>
              <a:buNone/>
              <a:defRPr/>
            </a:lvl4pPr>
            <a:lvl5pPr marL="1711325" indent="0">
              <a:buFontTx/>
              <a:buNone/>
              <a:defRPr/>
            </a:lvl5pPr>
          </a:lstStyle>
          <a:p>
            <a:pPr lvl="0"/>
            <a:r>
              <a:rPr lang="en-US"/>
              <a:t>Date</a:t>
            </a:r>
          </a:p>
        </p:txBody>
      </p:sp>
    </p:spTree>
    <p:extLst>
      <p:ext uri="{BB962C8B-B14F-4D97-AF65-F5344CB8AC3E}">
        <p14:creationId xmlns:p14="http://schemas.microsoft.com/office/powerpoint/2010/main" val="1009739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le 2">
    <p:bg>
      <p:bgPr>
        <a:solidFill>
          <a:schemeClr val="bg1"/>
        </a:solidFill>
        <a:effectLst/>
      </p:bgPr>
    </p:bg>
    <p:spTree>
      <p:nvGrpSpPr>
        <p:cNvPr id="1" name=""/>
        <p:cNvGrpSpPr/>
        <p:nvPr/>
      </p:nvGrpSpPr>
      <p:grpSpPr>
        <a:xfrm>
          <a:off x="0" y="0"/>
          <a:ext cx="0" cy="0"/>
          <a:chOff x="0" y="0"/>
          <a:chExt cx="0" cy="0"/>
        </a:xfrm>
      </p:grpSpPr>
      <p:pic>
        <p:nvPicPr>
          <p:cNvPr id="9" name="Picture 8" descr="A person and person standing in a room&#10;&#10;Description automatically generated">
            <a:extLst>
              <a:ext uri="{FF2B5EF4-FFF2-40B4-BE49-F238E27FC236}">
                <a16:creationId xmlns:a16="http://schemas.microsoft.com/office/drawing/2014/main" id="{D979107B-BDF0-F021-EB69-28125B8D68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8994CC71-FE3F-027C-3233-ED8D95613931}"/>
              </a:ext>
            </a:extLst>
          </p:cNvPr>
          <p:cNvPicPr>
            <a:picLocks noChangeAspect="1"/>
          </p:cNvPicPr>
          <p:nvPr userDrawn="1"/>
        </p:nvPicPr>
        <p:blipFill>
          <a:blip r:embed="rId3" cstate="email">
            <a:lum bright="100000"/>
            <a:extLst>
              <a:ext uri="{28A0092B-C50C-407E-A947-70E740481C1C}">
                <a14:useLocalDpi xmlns:a14="http://schemas.microsoft.com/office/drawing/2010/main"/>
              </a:ext>
            </a:extLst>
          </a:blip>
          <a:stretch>
            <a:fillRect/>
          </a:stretch>
        </p:blipFill>
        <p:spPr>
          <a:xfrm>
            <a:off x="8970380" y="635422"/>
            <a:ext cx="2371476" cy="315197"/>
          </a:xfrm>
          <a:prstGeom prst="rect">
            <a:avLst/>
          </a:prstGeom>
        </p:spPr>
      </p:pic>
      <p:sp>
        <p:nvSpPr>
          <p:cNvPr id="15" name="Text Placeholder 21">
            <a:extLst>
              <a:ext uri="{FF2B5EF4-FFF2-40B4-BE49-F238E27FC236}">
                <a16:creationId xmlns:a16="http://schemas.microsoft.com/office/drawing/2014/main" id="{6FB0DE22-718C-BACC-AEFD-CC685036001B}"/>
              </a:ext>
            </a:extLst>
          </p:cNvPr>
          <p:cNvSpPr>
            <a:spLocks noGrp="1"/>
          </p:cNvSpPr>
          <p:nvPr>
            <p:ph type="body" sz="quarter" idx="13" hasCustomPrompt="1"/>
          </p:nvPr>
        </p:nvSpPr>
        <p:spPr>
          <a:xfrm>
            <a:off x="6093459" y="1966236"/>
            <a:ext cx="5248396" cy="1613077"/>
          </a:xfrm>
        </p:spPr>
        <p:txBody>
          <a:bodyPr anchor="b" anchorCtr="0">
            <a:noAutofit/>
          </a:bodyPr>
          <a:lstStyle>
            <a:lvl1pPr marL="0" indent="0" algn="r">
              <a:buNone/>
              <a:defRPr sz="4300" b="0">
                <a:latin typeface="Calibri Light" panose="020F0302020204030204" pitchFamily="34" charset="0"/>
                <a:cs typeface="Calibri Light" panose="020F0302020204030204" pitchFamily="34" charset="0"/>
              </a:defRPr>
            </a:lvl1pPr>
            <a:lvl2pPr marL="344488" indent="0" algn="ctr">
              <a:buNone/>
              <a:defRPr/>
            </a:lvl2pPr>
            <a:lvl3pPr marL="628650" indent="0" algn="ctr">
              <a:buNone/>
              <a:defRPr/>
            </a:lvl3pPr>
            <a:lvl4pPr marL="914400" indent="0" algn="ctr">
              <a:buNone/>
              <a:defRPr/>
            </a:lvl4pPr>
            <a:lvl5pPr marL="1711325" indent="0" algn="ctr">
              <a:buNone/>
              <a:defRPr/>
            </a:lvl5pPr>
          </a:lstStyle>
          <a:p>
            <a:pPr lvl="0"/>
            <a:r>
              <a:rPr lang="en-US"/>
              <a:t>Presentation topic</a:t>
            </a:r>
          </a:p>
        </p:txBody>
      </p:sp>
      <p:cxnSp>
        <p:nvCxnSpPr>
          <p:cNvPr id="16" name="Straight Connector 15">
            <a:extLst>
              <a:ext uri="{FF2B5EF4-FFF2-40B4-BE49-F238E27FC236}">
                <a16:creationId xmlns:a16="http://schemas.microsoft.com/office/drawing/2014/main" id="{85F1712D-B333-7F2F-3EB0-F76D2139D6F5}"/>
              </a:ext>
            </a:extLst>
          </p:cNvPr>
          <p:cNvCxnSpPr>
            <a:cxnSpLocks/>
          </p:cNvCxnSpPr>
          <p:nvPr userDrawn="1"/>
        </p:nvCxnSpPr>
        <p:spPr>
          <a:xfrm>
            <a:off x="6093459" y="3768842"/>
            <a:ext cx="60985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 Placeholder 6">
            <a:extLst>
              <a:ext uri="{FF2B5EF4-FFF2-40B4-BE49-F238E27FC236}">
                <a16:creationId xmlns:a16="http://schemas.microsoft.com/office/drawing/2014/main" id="{61AFA887-98EF-3913-F3E6-1B9E42D20AE6}"/>
              </a:ext>
            </a:extLst>
          </p:cNvPr>
          <p:cNvSpPr>
            <a:spLocks noGrp="1"/>
          </p:cNvSpPr>
          <p:nvPr>
            <p:ph type="body" sz="quarter" idx="14" hasCustomPrompt="1"/>
          </p:nvPr>
        </p:nvSpPr>
        <p:spPr>
          <a:xfrm>
            <a:off x="6792687" y="4035033"/>
            <a:ext cx="4548414" cy="276999"/>
          </a:xfrm>
        </p:spPr>
        <p:txBody>
          <a:bodyPr/>
          <a:lstStyle>
            <a:lvl1pPr marL="0" indent="0" algn="r">
              <a:spcBef>
                <a:spcPts val="0"/>
              </a:spcBef>
              <a:buFontTx/>
              <a:buNone/>
              <a:defRPr sz="1800" b="1">
                <a:latin typeface="+mj-lt"/>
              </a:defRPr>
            </a:lvl1pPr>
            <a:lvl2pPr marL="344488" indent="0" algn="r">
              <a:buFontTx/>
              <a:buNone/>
              <a:defRPr/>
            </a:lvl2pPr>
            <a:lvl3pPr marL="628650" indent="0" algn="r">
              <a:buFontTx/>
              <a:buNone/>
              <a:defRPr/>
            </a:lvl3pPr>
            <a:lvl4pPr marL="914400" indent="0" algn="r">
              <a:buFontTx/>
              <a:buNone/>
              <a:defRPr/>
            </a:lvl4pPr>
            <a:lvl5pPr marL="1711325" indent="0" algn="r">
              <a:buFontTx/>
              <a:buNone/>
              <a:defRPr/>
            </a:lvl5pPr>
          </a:lstStyle>
          <a:p>
            <a:pPr lvl="0"/>
            <a:r>
              <a:rPr lang="en-US"/>
              <a:t>Presenter Name</a:t>
            </a:r>
          </a:p>
        </p:txBody>
      </p:sp>
      <p:sp>
        <p:nvSpPr>
          <p:cNvPr id="5" name="Text Placeholder 9">
            <a:extLst>
              <a:ext uri="{FF2B5EF4-FFF2-40B4-BE49-F238E27FC236}">
                <a16:creationId xmlns:a16="http://schemas.microsoft.com/office/drawing/2014/main" id="{555125BF-8DC2-BF64-31BA-DA297AE2762F}"/>
              </a:ext>
            </a:extLst>
          </p:cNvPr>
          <p:cNvSpPr>
            <a:spLocks noGrp="1"/>
          </p:cNvSpPr>
          <p:nvPr>
            <p:ph type="body" sz="quarter" idx="15" hasCustomPrompt="1"/>
          </p:nvPr>
        </p:nvSpPr>
        <p:spPr>
          <a:xfrm>
            <a:off x="6792686" y="4337530"/>
            <a:ext cx="4548414" cy="276999"/>
          </a:xfrm>
        </p:spPr>
        <p:txBody>
          <a:bodyPr/>
          <a:lstStyle>
            <a:lvl1pPr marL="0" indent="0" algn="r">
              <a:buFontTx/>
              <a:buNone/>
              <a:defRPr sz="1800"/>
            </a:lvl1pPr>
            <a:lvl2pPr marL="344488" indent="0">
              <a:buFontTx/>
              <a:buNone/>
              <a:defRPr/>
            </a:lvl2pPr>
            <a:lvl3pPr marL="628650" indent="0">
              <a:buFontTx/>
              <a:buNone/>
              <a:defRPr/>
            </a:lvl3pPr>
            <a:lvl4pPr marL="914400" indent="0">
              <a:buFontTx/>
              <a:buNone/>
              <a:defRPr/>
            </a:lvl4pPr>
            <a:lvl5pPr marL="1711325" indent="0">
              <a:buFontTx/>
              <a:buNone/>
              <a:defRPr/>
            </a:lvl5pPr>
          </a:lstStyle>
          <a:p>
            <a:pPr lvl="0"/>
            <a:r>
              <a:rPr lang="en-US"/>
              <a:t>Job Title</a:t>
            </a:r>
          </a:p>
        </p:txBody>
      </p:sp>
      <p:pic>
        <p:nvPicPr>
          <p:cNvPr id="3" name="Graphic 2">
            <a:extLst>
              <a:ext uri="{FF2B5EF4-FFF2-40B4-BE49-F238E27FC236}">
                <a16:creationId xmlns:a16="http://schemas.microsoft.com/office/drawing/2014/main" id="{D5291EB4-09DB-1B8B-64D4-7B51D398117D}"/>
              </a:ext>
            </a:extLst>
          </p:cNvPr>
          <p:cNvPicPr>
            <a:picLocks noChangeAspect="1"/>
          </p:cNvPicPr>
          <p:nvPr userDrawn="1"/>
        </p:nvPicPr>
        <p:blipFill>
          <a:blip r:embed="rId4">
            <a:lum bright="100000"/>
            <a:extLst>
              <a:ext uri="{96DAC541-7B7A-43D3-8B79-37D633B846F1}">
                <asvg:svgBlip xmlns:asvg="http://schemas.microsoft.com/office/drawing/2016/SVG/main" r:embed="rId5"/>
              </a:ext>
            </a:extLst>
          </a:blip>
          <a:stretch>
            <a:fillRect/>
          </a:stretch>
        </p:blipFill>
        <p:spPr>
          <a:xfrm>
            <a:off x="9807185" y="5825446"/>
            <a:ext cx="1493022" cy="417405"/>
          </a:xfrm>
          <a:prstGeom prst="rect">
            <a:avLst/>
          </a:prstGeom>
        </p:spPr>
      </p:pic>
      <p:sp>
        <p:nvSpPr>
          <p:cNvPr id="10" name="Text Placeholder 9">
            <a:extLst>
              <a:ext uri="{FF2B5EF4-FFF2-40B4-BE49-F238E27FC236}">
                <a16:creationId xmlns:a16="http://schemas.microsoft.com/office/drawing/2014/main" id="{B93EF480-F3CD-7A3B-2B15-8DCFCFF60CAF}"/>
              </a:ext>
            </a:extLst>
          </p:cNvPr>
          <p:cNvSpPr>
            <a:spLocks noGrp="1"/>
          </p:cNvSpPr>
          <p:nvPr>
            <p:ph type="body" sz="quarter" idx="16" hasCustomPrompt="1"/>
          </p:nvPr>
        </p:nvSpPr>
        <p:spPr>
          <a:xfrm>
            <a:off x="9152708" y="4789632"/>
            <a:ext cx="2188391" cy="215444"/>
          </a:xfrm>
        </p:spPr>
        <p:txBody>
          <a:bodyPr/>
          <a:lstStyle>
            <a:lvl1pPr marL="0" indent="0" algn="r">
              <a:buFontTx/>
              <a:buNone/>
              <a:defRPr sz="1400"/>
            </a:lvl1pPr>
            <a:lvl2pPr marL="344488" indent="0">
              <a:buFontTx/>
              <a:buNone/>
              <a:defRPr/>
            </a:lvl2pPr>
            <a:lvl3pPr marL="628650" indent="0">
              <a:buFontTx/>
              <a:buNone/>
              <a:defRPr/>
            </a:lvl3pPr>
            <a:lvl4pPr marL="914400" indent="0">
              <a:buFontTx/>
              <a:buNone/>
              <a:defRPr/>
            </a:lvl4pPr>
            <a:lvl5pPr marL="1711325" indent="0">
              <a:buFontTx/>
              <a:buNone/>
              <a:defRPr/>
            </a:lvl5pPr>
          </a:lstStyle>
          <a:p>
            <a:pPr lvl="0"/>
            <a:r>
              <a:rPr lang="en-US"/>
              <a:t>Date</a:t>
            </a:r>
          </a:p>
        </p:txBody>
      </p:sp>
    </p:spTree>
    <p:extLst>
      <p:ext uri="{BB962C8B-B14F-4D97-AF65-F5344CB8AC3E}">
        <p14:creationId xmlns:p14="http://schemas.microsoft.com/office/powerpoint/2010/main" val="2931891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_Two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583096" y="1417320"/>
            <a:ext cx="5436704" cy="177381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417320"/>
            <a:ext cx="5436704" cy="177381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3CB047A-9A58-3B4B-8656-679F4748E80B}"/>
              </a:ext>
            </a:extLst>
          </p:cNvPr>
          <p:cNvSpPr>
            <a:spLocks noGrp="1"/>
          </p:cNvSpPr>
          <p:nvPr>
            <p:ph type="ftr" sz="quarter" idx="10"/>
          </p:nvPr>
        </p:nvSpPr>
        <p:spPr/>
        <p:txBody>
          <a:bodyPr/>
          <a:lstStyle>
            <a:lvl1pPr>
              <a:defRPr>
                <a:solidFill>
                  <a:schemeClr val="bg1">
                    <a:lumMod val="50000"/>
                  </a:schemeClr>
                </a:solidFill>
              </a:defRPr>
            </a:lvl1pPr>
          </a:lstStyle>
          <a:p>
            <a:pPr>
              <a:spcAft>
                <a:spcPts val="1200"/>
              </a:spcAft>
            </a:pPr>
            <a:r>
              <a:rPr lang="en-US" i="1">
                <a:ea typeface="Calibri" panose="020F0502020204030204" pitchFamily="34" charset="0"/>
              </a:rPr>
              <a:t>© 2025 CommScope, LLC. All rights reserved.</a:t>
            </a:r>
            <a:endParaRPr lang="en-US">
              <a:ea typeface="Calibri" panose="020F0502020204030204" pitchFamily="34" charset="0"/>
            </a:endParaRPr>
          </a:p>
        </p:txBody>
      </p:sp>
      <p:sp>
        <p:nvSpPr>
          <p:cNvPr id="6" name="Slide Number Placeholder 5">
            <a:extLst>
              <a:ext uri="{FF2B5EF4-FFF2-40B4-BE49-F238E27FC236}">
                <a16:creationId xmlns:a16="http://schemas.microsoft.com/office/drawing/2014/main" id="{C225467C-2315-AA44-8B05-B02A2F281D52}"/>
              </a:ext>
            </a:extLst>
          </p:cNvPr>
          <p:cNvSpPr>
            <a:spLocks noGrp="1"/>
          </p:cNvSpPr>
          <p:nvPr>
            <p:ph type="sldNum" sz="quarter" idx="11"/>
          </p:nvPr>
        </p:nvSpPr>
        <p:spPr/>
        <p:txBody>
          <a:bodyPr/>
          <a:lstStyle/>
          <a:p>
            <a:fld id="{7FE2BEB5-2653-6044-B03D-162392F9D4CA}" type="slidenum">
              <a:rPr lang="en-US" smtClean="0"/>
              <a:pPr/>
              <a:t>‹#›</a:t>
            </a:fld>
            <a:endParaRPr lang="en-US"/>
          </a:p>
        </p:txBody>
      </p:sp>
    </p:spTree>
    <p:extLst>
      <p:ext uri="{BB962C8B-B14F-4D97-AF65-F5344CB8AC3E}">
        <p14:creationId xmlns:p14="http://schemas.microsoft.com/office/powerpoint/2010/main" val="1340347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_Comparis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3096" y="123729"/>
            <a:ext cx="11025808" cy="1019271"/>
          </a:xfrm>
        </p:spPr>
        <p:txBody>
          <a:bodyPr/>
          <a:lstStyle>
            <a:lvl1pPr>
              <a:defRPr>
                <a:solidFill>
                  <a:schemeClr val="bg1"/>
                </a:solidFill>
              </a:defRPr>
            </a:lvl1pPr>
          </a:lstStyle>
          <a:p>
            <a:r>
              <a:rPr lang="en-US"/>
              <a:t>Click to edit Master title style</a:t>
            </a:r>
          </a:p>
        </p:txBody>
      </p:sp>
      <p:sp>
        <p:nvSpPr>
          <p:cNvPr id="3" name="Text Placeholder 2"/>
          <p:cNvSpPr>
            <a:spLocks noGrp="1"/>
          </p:cNvSpPr>
          <p:nvPr>
            <p:ph type="body" idx="1"/>
          </p:nvPr>
        </p:nvSpPr>
        <p:spPr>
          <a:xfrm>
            <a:off x="583096" y="1395300"/>
            <a:ext cx="5414479" cy="369332"/>
          </a:xfrm>
        </p:spPr>
        <p:txBody>
          <a:bodyPr anchor="b"/>
          <a:lstStyle>
            <a:lvl1pPr marL="0" indent="0">
              <a:buNone/>
              <a:defRPr sz="24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3096" y="1844842"/>
            <a:ext cx="5414479" cy="177381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395300"/>
            <a:ext cx="5436704" cy="369332"/>
          </a:xfrm>
        </p:spPr>
        <p:txBody>
          <a:bodyPr anchor="b"/>
          <a:lstStyle>
            <a:lvl1pPr marL="0" indent="0">
              <a:buNone/>
              <a:defRPr sz="24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1844842"/>
            <a:ext cx="5436704" cy="177381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D3AC9EBC-A777-364C-AB61-C9D6C5313262}"/>
              </a:ext>
            </a:extLst>
          </p:cNvPr>
          <p:cNvSpPr>
            <a:spLocks noGrp="1"/>
          </p:cNvSpPr>
          <p:nvPr>
            <p:ph type="ftr" sz="quarter" idx="10"/>
          </p:nvPr>
        </p:nvSpPr>
        <p:spPr/>
        <p:txBody>
          <a:bodyPr/>
          <a:lstStyle>
            <a:lvl1pPr>
              <a:defRPr>
                <a:solidFill>
                  <a:schemeClr val="bg1">
                    <a:lumMod val="50000"/>
                  </a:schemeClr>
                </a:solidFill>
              </a:defRPr>
            </a:lvl1pPr>
          </a:lstStyle>
          <a:p>
            <a:pPr>
              <a:spcAft>
                <a:spcPts val="1200"/>
              </a:spcAft>
            </a:pPr>
            <a:r>
              <a:rPr lang="en-US" i="1">
                <a:ea typeface="Calibri" panose="020F0502020204030204" pitchFamily="34" charset="0"/>
              </a:rPr>
              <a:t>© 2025 CommScope, LLC. All rights reserved.</a:t>
            </a:r>
            <a:endParaRPr lang="en-US">
              <a:ea typeface="Calibri" panose="020F0502020204030204" pitchFamily="34" charset="0"/>
            </a:endParaRPr>
          </a:p>
        </p:txBody>
      </p:sp>
      <p:sp>
        <p:nvSpPr>
          <p:cNvPr id="8" name="Slide Number Placeholder 7">
            <a:extLst>
              <a:ext uri="{FF2B5EF4-FFF2-40B4-BE49-F238E27FC236}">
                <a16:creationId xmlns:a16="http://schemas.microsoft.com/office/drawing/2014/main" id="{351FBC36-4309-0844-B37C-CB1C105B381F}"/>
              </a:ext>
            </a:extLst>
          </p:cNvPr>
          <p:cNvSpPr>
            <a:spLocks noGrp="1"/>
          </p:cNvSpPr>
          <p:nvPr>
            <p:ph type="sldNum" sz="quarter" idx="11"/>
          </p:nvPr>
        </p:nvSpPr>
        <p:spPr/>
        <p:txBody>
          <a:bodyPr/>
          <a:lstStyle/>
          <a:p>
            <a:fld id="{7FE2BEB5-2653-6044-B03D-162392F9D4CA}" type="slidenum">
              <a:rPr lang="en-US" smtClean="0"/>
              <a:pPr/>
              <a:t>‹#›</a:t>
            </a:fld>
            <a:endParaRPr lang="en-US"/>
          </a:p>
        </p:txBody>
      </p:sp>
    </p:spTree>
    <p:extLst>
      <p:ext uri="{BB962C8B-B14F-4D97-AF65-F5344CB8AC3E}">
        <p14:creationId xmlns:p14="http://schemas.microsoft.com/office/powerpoint/2010/main" val="3024477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3_Three Content">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83097" y="1417320"/>
            <a:ext cx="3383280" cy="226626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11044" y="1417320"/>
            <a:ext cx="3383280" cy="226626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quarter" idx="13"/>
          </p:nvPr>
        </p:nvSpPr>
        <p:spPr>
          <a:xfrm>
            <a:off x="8236471" y="1417320"/>
            <a:ext cx="3383280" cy="226626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CA57AFFF-55D9-E344-AC7D-BE64EA3C5E97}"/>
              </a:ext>
            </a:extLst>
          </p:cNvPr>
          <p:cNvSpPr>
            <a:spLocks noGrp="1"/>
          </p:cNvSpPr>
          <p:nvPr>
            <p:ph type="ftr" sz="quarter" idx="14"/>
          </p:nvPr>
        </p:nvSpPr>
        <p:spPr/>
        <p:txBody>
          <a:bodyPr/>
          <a:lstStyle>
            <a:lvl1pPr>
              <a:defRPr>
                <a:solidFill>
                  <a:schemeClr val="bg1">
                    <a:lumMod val="50000"/>
                  </a:schemeClr>
                </a:solidFill>
              </a:defRPr>
            </a:lvl1pPr>
          </a:lstStyle>
          <a:p>
            <a:pPr>
              <a:spcAft>
                <a:spcPts val="1200"/>
              </a:spcAft>
            </a:pPr>
            <a:r>
              <a:rPr lang="en-US" i="1">
                <a:ea typeface="Calibri" panose="020F0502020204030204" pitchFamily="34" charset="0"/>
              </a:rPr>
              <a:t>© 2025 CommScope, LLC. All rights reserved.</a:t>
            </a:r>
            <a:endParaRPr lang="en-US">
              <a:ea typeface="Calibri" panose="020F0502020204030204" pitchFamily="34" charset="0"/>
            </a:endParaRPr>
          </a:p>
        </p:txBody>
      </p:sp>
      <p:sp>
        <p:nvSpPr>
          <p:cNvPr id="5" name="Slide Number Placeholder 4">
            <a:extLst>
              <a:ext uri="{FF2B5EF4-FFF2-40B4-BE49-F238E27FC236}">
                <a16:creationId xmlns:a16="http://schemas.microsoft.com/office/drawing/2014/main" id="{85C76FD6-57BE-D349-BC2A-7D33EC1A1806}"/>
              </a:ext>
            </a:extLst>
          </p:cNvPr>
          <p:cNvSpPr>
            <a:spLocks noGrp="1"/>
          </p:cNvSpPr>
          <p:nvPr>
            <p:ph type="sldNum" sz="quarter" idx="15"/>
          </p:nvPr>
        </p:nvSpPr>
        <p:spPr/>
        <p:txBody>
          <a:bodyPr/>
          <a:lstStyle/>
          <a:p>
            <a:fld id="{7FE2BEB5-2653-6044-B03D-162392F9D4CA}" type="slidenum">
              <a:rPr lang="en-US" smtClean="0"/>
              <a:pPr/>
              <a:t>‹#›</a:t>
            </a:fld>
            <a:endParaRPr lang="en-US"/>
          </a:p>
        </p:txBody>
      </p:sp>
      <p:sp>
        <p:nvSpPr>
          <p:cNvPr id="8" name="Title 1">
            <a:extLst>
              <a:ext uri="{FF2B5EF4-FFF2-40B4-BE49-F238E27FC236}">
                <a16:creationId xmlns:a16="http://schemas.microsoft.com/office/drawing/2014/main" id="{3FD83ABC-1095-3C43-84BF-C4D988B667EA}"/>
              </a:ext>
            </a:extLst>
          </p:cNvPr>
          <p:cNvSpPr>
            <a:spLocks noGrp="1"/>
          </p:cNvSpPr>
          <p:nvPr>
            <p:ph type="title"/>
          </p:nvPr>
        </p:nvSpPr>
        <p:spPr>
          <a:xfrm>
            <a:off x="583096" y="123729"/>
            <a:ext cx="11025808" cy="1019271"/>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85819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_Two Gray Horz Content ">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583096" y="1417320"/>
            <a:ext cx="5436704" cy="1958485"/>
          </a:xfrm>
          <a:solidFill>
            <a:srgbClr val="E8E8E8">
              <a:alpha val="20000"/>
            </a:srgbClr>
          </a:solidFill>
        </p:spPr>
        <p:txBody>
          <a:bodyPr lIns="91440" tIns="91440" rIns="91440" bIns="9144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417320"/>
            <a:ext cx="5436704" cy="1958485"/>
          </a:xfrm>
          <a:solidFill>
            <a:srgbClr val="E8E8E8">
              <a:alpha val="20000"/>
            </a:srgbClr>
          </a:solidFill>
        </p:spPr>
        <p:txBody>
          <a:bodyPr lIns="91440" tIns="91440" rIns="91440" bIns="9144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DDADE6D-F6B7-644C-B224-5C233AAE9588}"/>
              </a:ext>
            </a:extLst>
          </p:cNvPr>
          <p:cNvSpPr>
            <a:spLocks noGrp="1"/>
          </p:cNvSpPr>
          <p:nvPr>
            <p:ph type="ftr" sz="quarter" idx="10"/>
          </p:nvPr>
        </p:nvSpPr>
        <p:spPr/>
        <p:txBody>
          <a:bodyPr/>
          <a:lstStyle>
            <a:lvl1pPr>
              <a:defRPr>
                <a:solidFill>
                  <a:schemeClr val="bg1">
                    <a:lumMod val="50000"/>
                  </a:schemeClr>
                </a:solidFill>
              </a:defRPr>
            </a:lvl1pPr>
          </a:lstStyle>
          <a:p>
            <a:pPr>
              <a:spcAft>
                <a:spcPts val="1200"/>
              </a:spcAft>
            </a:pPr>
            <a:r>
              <a:rPr lang="en-US" i="1">
                <a:ea typeface="Calibri" panose="020F0502020204030204" pitchFamily="34" charset="0"/>
              </a:rPr>
              <a:t>© 2025 CommScope, LLC. All rights reserved.</a:t>
            </a:r>
            <a:endParaRPr lang="en-US">
              <a:ea typeface="Calibri" panose="020F0502020204030204" pitchFamily="34" charset="0"/>
            </a:endParaRPr>
          </a:p>
        </p:txBody>
      </p:sp>
      <p:sp>
        <p:nvSpPr>
          <p:cNvPr id="6" name="Slide Number Placeholder 5">
            <a:extLst>
              <a:ext uri="{FF2B5EF4-FFF2-40B4-BE49-F238E27FC236}">
                <a16:creationId xmlns:a16="http://schemas.microsoft.com/office/drawing/2014/main" id="{9BC5123B-0AF9-EF49-A629-A33F43EBD96B}"/>
              </a:ext>
            </a:extLst>
          </p:cNvPr>
          <p:cNvSpPr>
            <a:spLocks noGrp="1"/>
          </p:cNvSpPr>
          <p:nvPr>
            <p:ph type="sldNum" sz="quarter" idx="11"/>
          </p:nvPr>
        </p:nvSpPr>
        <p:spPr/>
        <p:txBody>
          <a:bodyPr/>
          <a:lstStyle/>
          <a:p>
            <a:fld id="{7FE2BEB5-2653-6044-B03D-162392F9D4CA}" type="slidenum">
              <a:rPr lang="en-US" smtClean="0"/>
              <a:pPr/>
              <a:t>‹#›</a:t>
            </a:fld>
            <a:endParaRPr lang="en-US"/>
          </a:p>
        </p:txBody>
      </p:sp>
    </p:spTree>
    <p:extLst>
      <p:ext uri="{BB962C8B-B14F-4D97-AF65-F5344CB8AC3E}">
        <p14:creationId xmlns:p14="http://schemas.microsoft.com/office/powerpoint/2010/main" val="509965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_Two Content Horz Gray Boxes">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583096" y="1417320"/>
            <a:ext cx="11025808" cy="1958485"/>
          </a:xfrm>
          <a:solidFill>
            <a:srgbClr val="E8E8E8">
              <a:alpha val="20000"/>
            </a:srgbClr>
          </a:solidFill>
        </p:spPr>
        <p:txBody>
          <a:bodyPr lIns="91440" tIns="91440" rIns="91440" bIns="9144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3096" y="3947374"/>
            <a:ext cx="11025808" cy="1958485"/>
          </a:xfrm>
          <a:solidFill>
            <a:srgbClr val="E8E8E8">
              <a:alpha val="20000"/>
            </a:srgbClr>
          </a:solidFill>
        </p:spPr>
        <p:txBody>
          <a:bodyPr lIns="91440" tIns="91440" rIns="91440" bIns="9144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CFEE1E5-4C65-3449-9246-E771622B8722}"/>
              </a:ext>
            </a:extLst>
          </p:cNvPr>
          <p:cNvSpPr>
            <a:spLocks noGrp="1"/>
          </p:cNvSpPr>
          <p:nvPr>
            <p:ph type="ftr" sz="quarter" idx="10"/>
          </p:nvPr>
        </p:nvSpPr>
        <p:spPr/>
        <p:txBody>
          <a:bodyPr/>
          <a:lstStyle>
            <a:lvl1pPr>
              <a:defRPr>
                <a:solidFill>
                  <a:schemeClr val="bg1">
                    <a:lumMod val="50000"/>
                  </a:schemeClr>
                </a:solidFill>
              </a:defRPr>
            </a:lvl1pPr>
          </a:lstStyle>
          <a:p>
            <a:pPr>
              <a:spcAft>
                <a:spcPts val="1200"/>
              </a:spcAft>
            </a:pPr>
            <a:r>
              <a:rPr lang="en-US" i="1">
                <a:ea typeface="Calibri" panose="020F0502020204030204" pitchFamily="34" charset="0"/>
              </a:rPr>
              <a:t>© 2025 CommScope, LLC. All rights reserved.</a:t>
            </a:r>
            <a:endParaRPr lang="en-US">
              <a:ea typeface="Calibri" panose="020F0502020204030204" pitchFamily="34" charset="0"/>
            </a:endParaRPr>
          </a:p>
        </p:txBody>
      </p:sp>
      <p:sp>
        <p:nvSpPr>
          <p:cNvPr id="6" name="Slide Number Placeholder 5">
            <a:extLst>
              <a:ext uri="{FF2B5EF4-FFF2-40B4-BE49-F238E27FC236}">
                <a16:creationId xmlns:a16="http://schemas.microsoft.com/office/drawing/2014/main" id="{8C355E8E-2BEC-ED41-A2A9-9F8DCA1370FF}"/>
              </a:ext>
            </a:extLst>
          </p:cNvPr>
          <p:cNvSpPr>
            <a:spLocks noGrp="1"/>
          </p:cNvSpPr>
          <p:nvPr>
            <p:ph type="sldNum" sz="quarter" idx="11"/>
          </p:nvPr>
        </p:nvSpPr>
        <p:spPr/>
        <p:txBody>
          <a:bodyPr/>
          <a:lstStyle/>
          <a:p>
            <a:fld id="{7FE2BEB5-2653-6044-B03D-162392F9D4CA}" type="slidenum">
              <a:rPr lang="en-US" smtClean="0"/>
              <a:pPr/>
              <a:t>‹#›</a:t>
            </a:fld>
            <a:endParaRPr lang="en-US"/>
          </a:p>
        </p:txBody>
      </p:sp>
    </p:spTree>
    <p:extLst>
      <p:ext uri="{BB962C8B-B14F-4D97-AF65-F5344CB8AC3E}">
        <p14:creationId xmlns:p14="http://schemas.microsoft.com/office/powerpoint/2010/main" val="2658406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Picture with Green Ribbon">
    <p:bg>
      <p:bgPr>
        <a:solidFill>
          <a:srgbClr val="FFFFFF"/>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1C930C-D2F5-4B72-B534-50FB4022127B}"/>
              </a:ext>
            </a:extLst>
          </p:cNvPr>
          <p:cNvSpPr/>
          <p:nvPr userDrawn="1"/>
        </p:nvSpPr>
        <p:spPr>
          <a:xfrm>
            <a:off x="0" y="0"/>
            <a:ext cx="450442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96897" y="822960"/>
            <a:ext cx="3338998" cy="934064"/>
          </a:xfrm>
        </p:spPr>
        <p:txBody>
          <a:bodyPr anchor="t"/>
          <a:lstStyle>
            <a:lvl1pPr>
              <a:defRPr sz="3200">
                <a:solidFill>
                  <a:schemeClr val="bg1"/>
                </a:solidFill>
              </a:defRPr>
            </a:lvl1pPr>
          </a:lstStyle>
          <a:p>
            <a:r>
              <a:rPr lang="en-US"/>
              <a:t>Click to edit title</a:t>
            </a:r>
          </a:p>
        </p:txBody>
      </p:sp>
      <p:sp>
        <p:nvSpPr>
          <p:cNvPr id="4" name="Text Placeholder 3"/>
          <p:cNvSpPr>
            <a:spLocks noGrp="1"/>
          </p:cNvSpPr>
          <p:nvPr>
            <p:ph type="body" sz="half" idx="2"/>
          </p:nvPr>
        </p:nvSpPr>
        <p:spPr>
          <a:xfrm>
            <a:off x="596898" y="2304288"/>
            <a:ext cx="3338997" cy="307777"/>
          </a:xfrm>
        </p:spPr>
        <p:txBody>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Picture Placeholder 9"/>
          <p:cNvSpPr>
            <a:spLocks noGrp="1"/>
          </p:cNvSpPr>
          <p:nvPr>
            <p:ph type="pic" idx="1"/>
          </p:nvPr>
        </p:nvSpPr>
        <p:spPr>
          <a:xfrm>
            <a:off x="4504421" y="892"/>
            <a:ext cx="7687579" cy="6864438"/>
          </a:xfrm>
          <a:prstGeom prst="rect">
            <a:avLst/>
          </a:prstGeom>
          <a:ln w="3175">
            <a:noFill/>
          </a:ln>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3869" y="227205"/>
            <a:ext cx="841248" cy="111811"/>
          </a:xfrm>
          <a:prstGeom prst="rect">
            <a:avLst/>
          </a:prstGeom>
        </p:spPr>
      </p:pic>
      <p:cxnSp>
        <p:nvCxnSpPr>
          <p:cNvPr id="9" name="Straight Connector 8"/>
          <p:cNvCxnSpPr/>
          <p:nvPr userDrawn="1"/>
        </p:nvCxnSpPr>
        <p:spPr>
          <a:xfrm>
            <a:off x="533400" y="6617110"/>
            <a:ext cx="0" cy="18302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3674B85C-0874-9744-B436-518968FA245A}"/>
              </a:ext>
            </a:extLst>
          </p:cNvPr>
          <p:cNvSpPr>
            <a:spLocks noGrp="1"/>
          </p:cNvSpPr>
          <p:nvPr>
            <p:ph type="ftr" sz="quarter" idx="10"/>
          </p:nvPr>
        </p:nvSpPr>
        <p:spPr/>
        <p:txBody>
          <a:bodyPr/>
          <a:lstStyle>
            <a:lvl1pPr>
              <a:defRPr>
                <a:solidFill>
                  <a:schemeClr val="bg1">
                    <a:lumMod val="50000"/>
                  </a:schemeClr>
                </a:solidFill>
              </a:defRPr>
            </a:lvl1pPr>
          </a:lstStyle>
          <a:p>
            <a:pPr>
              <a:spcAft>
                <a:spcPts val="1200"/>
              </a:spcAft>
            </a:pPr>
            <a:r>
              <a:rPr lang="en-US" i="1">
                <a:ea typeface="Calibri" panose="020F0502020204030204" pitchFamily="34" charset="0"/>
              </a:rPr>
              <a:t>© 2025 CommScope, LLC. All rights reserved.</a:t>
            </a:r>
            <a:endParaRPr lang="en-US">
              <a:ea typeface="Calibri" panose="020F0502020204030204" pitchFamily="34" charset="0"/>
            </a:endParaRPr>
          </a:p>
        </p:txBody>
      </p:sp>
      <p:sp>
        <p:nvSpPr>
          <p:cNvPr id="6" name="Slide Number Placeholder 5">
            <a:extLst>
              <a:ext uri="{FF2B5EF4-FFF2-40B4-BE49-F238E27FC236}">
                <a16:creationId xmlns:a16="http://schemas.microsoft.com/office/drawing/2014/main" id="{E2CFF481-CEFC-6546-9723-4163EDD48A08}"/>
              </a:ext>
            </a:extLst>
          </p:cNvPr>
          <p:cNvSpPr>
            <a:spLocks noGrp="1"/>
          </p:cNvSpPr>
          <p:nvPr>
            <p:ph type="sldNum" sz="quarter" idx="11"/>
          </p:nvPr>
        </p:nvSpPr>
        <p:spPr/>
        <p:txBody>
          <a:bodyPr/>
          <a:lstStyle>
            <a:lvl1pPr>
              <a:defRPr>
                <a:solidFill>
                  <a:schemeClr val="bg1"/>
                </a:solidFill>
              </a:defRPr>
            </a:lvl1pPr>
          </a:lstStyle>
          <a:p>
            <a:fld id="{7FE2BEB5-2653-6044-B03D-162392F9D4CA}" type="slidenum">
              <a:rPr lang="en-US" smtClean="0"/>
              <a:pPr/>
              <a:t>‹#›</a:t>
            </a:fld>
            <a:endParaRPr lang="en-US"/>
          </a:p>
        </p:txBody>
      </p:sp>
    </p:spTree>
    <p:extLst>
      <p:ext uri="{BB962C8B-B14F-4D97-AF65-F5344CB8AC3E}">
        <p14:creationId xmlns:p14="http://schemas.microsoft.com/office/powerpoint/2010/main" val="388676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hin Green">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AD5B397-66FF-43CF-9D87-834225E33417}"/>
              </a:ext>
            </a:extLst>
          </p:cNvPr>
          <p:cNvSpPr/>
          <p:nvPr userDrawn="1"/>
        </p:nvSpPr>
        <p:spPr>
          <a:xfrm>
            <a:off x="0" y="5271246"/>
            <a:ext cx="12192001" cy="1586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94360" y="5365376"/>
            <a:ext cx="6667052" cy="1035424"/>
          </a:xfrm>
        </p:spPr>
        <p:txBody>
          <a:bodyPr anchor="ctr"/>
          <a:lstStyle>
            <a:lvl1pPr>
              <a:defRPr sz="3200">
                <a:solidFill>
                  <a:schemeClr val="bg1"/>
                </a:solidFill>
              </a:defRPr>
            </a:lvl1pPr>
          </a:lstStyle>
          <a:p>
            <a:r>
              <a:rPr lang="en-US"/>
              <a:t>Click to edit title</a:t>
            </a:r>
          </a:p>
        </p:txBody>
      </p:sp>
      <p:pic>
        <p:nvPicPr>
          <p:cNvPr id="7" name="Picture 6"/>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215827" y="6656832"/>
            <a:ext cx="841248" cy="109728"/>
          </a:xfrm>
          <a:prstGeom prst="rect">
            <a:avLst/>
          </a:prstGeom>
        </p:spPr>
      </p:pic>
      <p:cxnSp>
        <p:nvCxnSpPr>
          <p:cNvPr id="9" name="Straight Connector 8"/>
          <p:cNvCxnSpPr/>
          <p:nvPr userDrawn="1"/>
        </p:nvCxnSpPr>
        <p:spPr>
          <a:xfrm>
            <a:off x="533400" y="6617110"/>
            <a:ext cx="0" cy="183023"/>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2B4BB1D4-13BA-2F41-9FA1-25E5D24B5CC5}"/>
              </a:ext>
            </a:extLst>
          </p:cNvPr>
          <p:cNvSpPr>
            <a:spLocks noGrp="1"/>
          </p:cNvSpPr>
          <p:nvPr>
            <p:ph type="ftr" sz="quarter" idx="11"/>
          </p:nvPr>
        </p:nvSpPr>
        <p:spPr/>
        <p:txBody>
          <a:bodyPr/>
          <a:lstStyle>
            <a:lvl1pPr>
              <a:defRPr>
                <a:solidFill>
                  <a:schemeClr val="bg1">
                    <a:lumMod val="50000"/>
                  </a:schemeClr>
                </a:solidFill>
              </a:defRPr>
            </a:lvl1pPr>
          </a:lstStyle>
          <a:p>
            <a:pPr>
              <a:spcAft>
                <a:spcPts val="1200"/>
              </a:spcAft>
            </a:pPr>
            <a:r>
              <a:rPr lang="en-US" i="1">
                <a:ea typeface="Calibri" panose="020F0502020204030204" pitchFamily="34" charset="0"/>
              </a:rPr>
              <a:t>© 2025 CommScope, LLC. All rights reserved.</a:t>
            </a:r>
            <a:endParaRPr lang="en-US">
              <a:ea typeface="Calibri" panose="020F0502020204030204" pitchFamily="34" charset="0"/>
            </a:endParaRPr>
          </a:p>
        </p:txBody>
      </p:sp>
      <p:sp>
        <p:nvSpPr>
          <p:cNvPr id="5" name="Slide Number Placeholder 4">
            <a:extLst>
              <a:ext uri="{FF2B5EF4-FFF2-40B4-BE49-F238E27FC236}">
                <a16:creationId xmlns:a16="http://schemas.microsoft.com/office/drawing/2014/main" id="{FC81B110-E6FC-194E-B793-7C4B0B04462C}"/>
              </a:ext>
            </a:extLst>
          </p:cNvPr>
          <p:cNvSpPr>
            <a:spLocks noGrp="1"/>
          </p:cNvSpPr>
          <p:nvPr>
            <p:ph type="sldNum" sz="quarter" idx="12"/>
          </p:nvPr>
        </p:nvSpPr>
        <p:spPr/>
        <p:txBody>
          <a:bodyPr/>
          <a:lstStyle/>
          <a:p>
            <a:fld id="{7FE2BEB5-2653-6044-B03D-162392F9D4CA}" type="slidenum">
              <a:rPr lang="en-US" smtClean="0"/>
              <a:pPr/>
              <a:t>‹#›</a:t>
            </a:fld>
            <a:endParaRPr lang="en-US"/>
          </a:p>
        </p:txBody>
      </p:sp>
    </p:spTree>
    <p:extLst>
      <p:ext uri="{BB962C8B-B14F-4D97-AF65-F5344CB8AC3E}">
        <p14:creationId xmlns:p14="http://schemas.microsoft.com/office/powerpoint/2010/main" val="1202995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Blue Divider">
    <p:bg>
      <p:bgPr>
        <a:solidFill>
          <a:schemeClr val="tx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4360" y="445021"/>
            <a:ext cx="2371476" cy="315195"/>
          </a:xfrm>
          <a:prstGeom prst="rect">
            <a:avLst/>
          </a:prstGeom>
        </p:spPr>
      </p:pic>
      <p:sp>
        <p:nvSpPr>
          <p:cNvPr id="5" name="Text Placeholder 16"/>
          <p:cNvSpPr>
            <a:spLocks noGrp="1"/>
          </p:cNvSpPr>
          <p:nvPr>
            <p:ph type="body" sz="quarter" idx="14" hasCustomPrompt="1"/>
          </p:nvPr>
        </p:nvSpPr>
        <p:spPr>
          <a:xfrm>
            <a:off x="594360" y="1394427"/>
            <a:ext cx="10927080" cy="1582690"/>
          </a:xfrm>
        </p:spPr>
        <p:txBody>
          <a:bodyPr wrap="square" lIns="0" tIns="0" rIns="0" bIns="0" anchor="b" anchorCtr="0">
            <a:normAutofit/>
          </a:bodyPr>
          <a:lstStyle>
            <a:lvl1pPr marL="0" indent="0">
              <a:lnSpc>
                <a:spcPct val="90000"/>
              </a:lnSpc>
              <a:spcBef>
                <a:spcPts val="0"/>
              </a:spcBef>
              <a:buFontTx/>
              <a:buNone/>
              <a:defRPr sz="3200" b="0" i="0" baseline="0">
                <a:solidFill>
                  <a:schemeClr val="bg1"/>
                </a:solidFill>
                <a:latin typeface="Calibri" panose="020F0502020204030204" pitchFamily="34" charset="0"/>
              </a:defRPr>
            </a:lvl1pPr>
          </a:lstStyle>
          <a:p>
            <a:pPr lvl="0"/>
            <a:r>
              <a:rPr lang="en-US"/>
              <a:t>Section Name</a:t>
            </a:r>
          </a:p>
        </p:txBody>
      </p:sp>
      <p:sp>
        <p:nvSpPr>
          <p:cNvPr id="6" name="Text Placeholder 16"/>
          <p:cNvSpPr>
            <a:spLocks noGrp="1"/>
          </p:cNvSpPr>
          <p:nvPr>
            <p:ph type="body" sz="quarter" idx="16" hasCustomPrompt="1"/>
          </p:nvPr>
        </p:nvSpPr>
        <p:spPr>
          <a:xfrm>
            <a:off x="6096000" y="5520266"/>
            <a:ext cx="5751576" cy="436682"/>
          </a:xfrm>
        </p:spPr>
        <p:txBody>
          <a:bodyPr wrap="square" lIns="0" tIns="0" rIns="0" bIns="0" anchor="b" anchorCtr="0">
            <a:normAutofit/>
          </a:bodyPr>
          <a:lstStyle>
            <a:lvl1pPr marL="0" indent="0" algn="r">
              <a:spcBef>
                <a:spcPts val="0"/>
              </a:spcBef>
              <a:buFontTx/>
              <a:buNone/>
              <a:defRPr sz="2000" b="1" baseline="0">
                <a:solidFill>
                  <a:schemeClr val="bg1"/>
                </a:solidFill>
              </a:defRPr>
            </a:lvl1pPr>
          </a:lstStyle>
          <a:p>
            <a:pPr lvl="0"/>
            <a:r>
              <a:rPr lang="en-US"/>
              <a:t>Speaker Name</a:t>
            </a:r>
          </a:p>
        </p:txBody>
      </p:sp>
      <p:sp>
        <p:nvSpPr>
          <p:cNvPr id="7" name="Text Placeholder 16"/>
          <p:cNvSpPr>
            <a:spLocks noGrp="1"/>
          </p:cNvSpPr>
          <p:nvPr>
            <p:ph type="body" sz="quarter" idx="17" hasCustomPrompt="1"/>
          </p:nvPr>
        </p:nvSpPr>
        <p:spPr>
          <a:xfrm>
            <a:off x="6086764" y="6023734"/>
            <a:ext cx="5751576" cy="258532"/>
          </a:xfrm>
        </p:spPr>
        <p:txBody>
          <a:bodyPr wrap="square" lIns="0" tIns="0" rIns="0" bIns="0" anchor="t" anchorCtr="0">
            <a:normAutofit/>
          </a:bodyPr>
          <a:lstStyle>
            <a:lvl1pPr marL="0" indent="0" algn="r">
              <a:lnSpc>
                <a:spcPct val="90000"/>
              </a:lnSpc>
              <a:spcBef>
                <a:spcPts val="0"/>
              </a:spcBef>
              <a:buFontTx/>
              <a:buNone/>
              <a:defRPr sz="1867" b="0" baseline="0">
                <a:solidFill>
                  <a:schemeClr val="bg1"/>
                </a:solidFill>
              </a:defRPr>
            </a:lvl1pPr>
          </a:lstStyle>
          <a:p>
            <a:pPr lvl="0"/>
            <a:r>
              <a:rPr lang="en-US"/>
              <a:t>Speaker Title</a:t>
            </a:r>
          </a:p>
        </p:txBody>
      </p:sp>
      <p:cxnSp>
        <p:nvCxnSpPr>
          <p:cNvPr id="2" name="Straight Connector 1">
            <a:extLst>
              <a:ext uri="{FF2B5EF4-FFF2-40B4-BE49-F238E27FC236}">
                <a16:creationId xmlns:a16="http://schemas.microsoft.com/office/drawing/2014/main" id="{EDBD7A89-B48A-A5AE-1BB4-D33698675CB4}"/>
              </a:ext>
            </a:extLst>
          </p:cNvPr>
          <p:cNvCxnSpPr>
            <a:cxnSpLocks/>
          </p:cNvCxnSpPr>
          <p:nvPr userDrawn="1"/>
        </p:nvCxnSpPr>
        <p:spPr>
          <a:xfrm>
            <a:off x="594360" y="3144259"/>
            <a:ext cx="11597640" cy="0"/>
          </a:xfrm>
          <a:prstGeom prst="line">
            <a:avLst/>
          </a:prstGeom>
          <a:ln w="25400">
            <a:gradFill flip="none" rotWithShape="1">
              <a:gsLst>
                <a:gs pos="0">
                  <a:srgbClr val="C3D236"/>
                </a:gs>
                <a:gs pos="21000">
                  <a:srgbClr val="27AA69"/>
                </a:gs>
                <a:gs pos="42000">
                  <a:srgbClr val="23AADA"/>
                </a:gs>
                <a:gs pos="100000">
                  <a:srgbClr val="D12B87"/>
                </a:gs>
                <a:gs pos="79000">
                  <a:srgbClr val="36245D"/>
                </a:gs>
                <a:gs pos="63000">
                  <a:srgbClr val="215EA9"/>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F87074B-F4D4-C653-C0CD-712273A52A43}"/>
              </a:ext>
            </a:extLst>
          </p:cNvPr>
          <p:cNvSpPr txBox="1"/>
          <p:nvPr userDrawn="1"/>
        </p:nvSpPr>
        <p:spPr>
          <a:xfrm>
            <a:off x="557845" y="6372395"/>
            <a:ext cx="11289731" cy="200055"/>
          </a:xfrm>
          <a:prstGeom prst="rect">
            <a:avLst/>
          </a:prstGeom>
          <a:noFill/>
        </p:spPr>
        <p:txBody>
          <a:bodyPr wrap="square">
            <a:spAutoFit/>
          </a:bodyPr>
          <a:lstStyle/>
          <a:p>
            <a:r>
              <a:rPr lang="en-US" sz="700" b="0" i="1" dirty="0">
                <a:solidFill>
                  <a:schemeClr val="bg1">
                    <a:lumMod val="50000"/>
                  </a:schemeClr>
                </a:solidFill>
                <a:effectLst/>
                <a:latin typeface="Calibri" panose="020F0502020204030204" pitchFamily="34" charset="0"/>
              </a:rPr>
              <a:t>© 2025 CommScope, LLC.  All rights reserved.  CommScope and the CommScope logo are registered trademarks of CommScope and/or its affiliates in the U.S. and other countries.  For additional trademark information see </a:t>
            </a:r>
            <a:r>
              <a:rPr lang="en-US" sz="700" b="0" i="1" u="sng" dirty="0">
                <a:solidFill>
                  <a:schemeClr val="bg1">
                    <a:lumMod val="50000"/>
                  </a:schemeClr>
                </a:solidFill>
                <a:effectLst/>
                <a:latin typeface="Calibri" panose="020F0502020204030204" pitchFamily="34" charset="0"/>
                <a:hlinkClick r:id="rId3" tooltip="Original URL: https://www.commscope.com/trademarks. Click or tap if you trust this link.">
                  <a:extLst>
                    <a:ext uri="{A12FA001-AC4F-418D-AE19-62706E023703}">
                      <ahyp:hlinkClr xmlns:ahyp="http://schemas.microsoft.com/office/drawing/2018/hyperlinkcolor" val="tx"/>
                    </a:ext>
                  </a:extLst>
                </a:hlinkClick>
              </a:rPr>
              <a:t>https://www.commscope.com/trademarks</a:t>
            </a:r>
            <a:r>
              <a:rPr lang="en-US" sz="700" b="0" i="1">
                <a:solidFill>
                  <a:schemeClr val="bg1">
                    <a:lumMod val="50000"/>
                  </a:schemeClr>
                </a:solidFill>
                <a:effectLst/>
                <a:latin typeface="Calibri" panose="020F0502020204030204" pitchFamily="34" charset="0"/>
              </a:rPr>
              <a:t>. </a:t>
            </a:r>
            <a:endParaRPr lang="en-US" sz="700" dirty="0">
              <a:solidFill>
                <a:schemeClr val="bg1">
                  <a:lumMod val="50000"/>
                </a:schemeClr>
              </a:solidFill>
            </a:endParaRPr>
          </a:p>
        </p:txBody>
      </p:sp>
    </p:spTree>
    <p:extLst>
      <p:ext uri="{BB962C8B-B14F-4D97-AF65-F5344CB8AC3E}">
        <p14:creationId xmlns:p14="http://schemas.microsoft.com/office/powerpoint/2010/main" val="1528337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Closing slide w contact info">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lum bright="100000"/>
            <a:extLst>
              <a:ext uri="{28A0092B-C50C-407E-A947-70E740481C1C}">
                <a14:useLocalDpi xmlns:a14="http://schemas.microsoft.com/office/drawing/2010/main"/>
              </a:ext>
            </a:extLst>
          </a:blip>
          <a:stretch>
            <a:fillRect/>
          </a:stretch>
        </p:blipFill>
        <p:spPr>
          <a:xfrm>
            <a:off x="594360" y="448998"/>
            <a:ext cx="2371476" cy="315197"/>
          </a:xfrm>
          <a:prstGeom prst="rect">
            <a:avLst/>
          </a:prstGeom>
        </p:spPr>
      </p:pic>
      <p:sp>
        <p:nvSpPr>
          <p:cNvPr id="7" name="TextBox 6"/>
          <p:cNvSpPr txBox="1"/>
          <p:nvPr userDrawn="1"/>
        </p:nvSpPr>
        <p:spPr>
          <a:xfrm>
            <a:off x="304800" y="4267265"/>
            <a:ext cx="5209237" cy="707886"/>
          </a:xfrm>
          <a:prstGeom prst="rect">
            <a:avLst/>
          </a:prstGeom>
          <a:noFill/>
        </p:spPr>
        <p:txBody>
          <a:bodyPr wrap="square" rtlCol="0" anchor="b" anchorCtr="0">
            <a:spAutoFit/>
          </a:bodyPr>
          <a:lstStyle>
            <a:defPPr>
              <a:defRPr lang="en-US"/>
            </a:defPPr>
            <a:lvl1pPr algn="l" rtl="0" eaLnBrk="0" fontAlgn="base" hangingPunct="0">
              <a:spcBef>
                <a:spcPct val="0"/>
              </a:spcBef>
              <a:spcAft>
                <a:spcPct val="0"/>
              </a:spcAft>
              <a:defRPr sz="200" kern="1200">
                <a:solidFill>
                  <a:schemeClr val="tx1"/>
                </a:solidFill>
                <a:latin typeface="Arial" charset="0"/>
                <a:ea typeface="ＭＳ Ｐゴシック" pitchFamily="34" charset="-128"/>
                <a:cs typeface="+mn-cs"/>
              </a:defRPr>
            </a:lvl1pPr>
            <a:lvl2pPr marL="457200" algn="l" rtl="0" eaLnBrk="0" fontAlgn="base" hangingPunct="0">
              <a:spcBef>
                <a:spcPct val="0"/>
              </a:spcBef>
              <a:spcAft>
                <a:spcPct val="0"/>
              </a:spcAft>
              <a:defRPr sz="200"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sz="200"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sz="200"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sz="200" kern="1200">
                <a:solidFill>
                  <a:schemeClr val="tx1"/>
                </a:solidFill>
                <a:latin typeface="Arial" charset="0"/>
                <a:ea typeface="ＭＳ Ｐゴシック" pitchFamily="34" charset="-128"/>
                <a:cs typeface="+mn-cs"/>
              </a:defRPr>
            </a:lvl5pPr>
            <a:lvl6pPr marL="2286000" algn="l" defTabSz="914400" rtl="0" eaLnBrk="1" latinLnBrk="0" hangingPunct="1">
              <a:defRPr sz="200" kern="1200">
                <a:solidFill>
                  <a:schemeClr val="tx1"/>
                </a:solidFill>
                <a:latin typeface="Arial" charset="0"/>
                <a:ea typeface="ＭＳ Ｐゴシック" pitchFamily="34" charset="-128"/>
                <a:cs typeface="+mn-cs"/>
              </a:defRPr>
            </a:lvl6pPr>
            <a:lvl7pPr marL="2743200" algn="l" defTabSz="914400" rtl="0" eaLnBrk="1" latinLnBrk="0" hangingPunct="1">
              <a:defRPr sz="200" kern="1200">
                <a:solidFill>
                  <a:schemeClr val="tx1"/>
                </a:solidFill>
                <a:latin typeface="Arial" charset="0"/>
                <a:ea typeface="ＭＳ Ｐゴシック" pitchFamily="34" charset="-128"/>
                <a:cs typeface="+mn-cs"/>
              </a:defRPr>
            </a:lvl7pPr>
            <a:lvl8pPr marL="3200400" algn="l" defTabSz="914400" rtl="0" eaLnBrk="1" latinLnBrk="0" hangingPunct="1">
              <a:defRPr sz="200" kern="1200">
                <a:solidFill>
                  <a:schemeClr val="tx1"/>
                </a:solidFill>
                <a:latin typeface="Arial" charset="0"/>
                <a:ea typeface="ＭＳ Ｐゴシック" pitchFamily="34" charset="-128"/>
                <a:cs typeface="+mn-cs"/>
              </a:defRPr>
            </a:lvl8pPr>
            <a:lvl9pPr marL="3657600" algn="l" defTabSz="914400" rtl="0" eaLnBrk="1" latinLnBrk="0" hangingPunct="1">
              <a:defRPr sz="200" kern="1200">
                <a:solidFill>
                  <a:schemeClr val="tx1"/>
                </a:solidFill>
                <a:latin typeface="Arial" charset="0"/>
                <a:ea typeface="ＭＳ Ｐゴシック" pitchFamily="34" charset="-128"/>
                <a:cs typeface="+mn-cs"/>
              </a:defRPr>
            </a:lvl9pPr>
          </a:lstStyle>
          <a:p>
            <a:pPr algn="ctr"/>
            <a:r>
              <a:rPr lang="en-US" sz="4000" b="0" i="0">
                <a:solidFill>
                  <a:srgbClr val="FFFFFF"/>
                </a:solidFill>
                <a:latin typeface="Calibri" panose="020F0502020204030204" pitchFamily="34" charset="0"/>
                <a:ea typeface="Segoe UI" panose="020B0502040204020203" pitchFamily="34" charset="0"/>
                <a:cs typeface="Calibri" panose="020F0502020204030204" pitchFamily="34" charset="0"/>
              </a:rPr>
              <a:t> </a:t>
            </a:r>
          </a:p>
        </p:txBody>
      </p:sp>
      <p:sp>
        <p:nvSpPr>
          <p:cNvPr id="9" name="Text Placeholder 2"/>
          <p:cNvSpPr>
            <a:spLocks noGrp="1"/>
          </p:cNvSpPr>
          <p:nvPr>
            <p:ph type="body" sz="quarter" idx="10" hasCustomPrompt="1"/>
          </p:nvPr>
        </p:nvSpPr>
        <p:spPr>
          <a:xfrm>
            <a:off x="8001000" y="4975151"/>
            <a:ext cx="3780711" cy="647481"/>
          </a:xfrm>
        </p:spPr>
        <p:txBody>
          <a:bodyPr anchor="b">
            <a:normAutofit/>
          </a:bodyPr>
          <a:lstStyle>
            <a:lvl1pPr marL="0" indent="0" algn="r">
              <a:buFontTx/>
              <a:buNone/>
              <a:defRPr sz="2000" b="0" i="0">
                <a:solidFill>
                  <a:schemeClr val="bg1"/>
                </a:solidFill>
                <a:latin typeface="Calibri" panose="020F0502020204030204" pitchFamily="34" charset="0"/>
                <a:ea typeface="Segoe UI" panose="020B0502040204020203" pitchFamily="34" charset="0"/>
                <a:cs typeface="Calibri" panose="020F0502020204030204" pitchFamily="34" charset="0"/>
              </a:defRPr>
            </a:lvl1pPr>
          </a:lstStyle>
          <a:p>
            <a:pPr lvl="0"/>
            <a:r>
              <a:rPr lang="en-US"/>
              <a:t>Your Name</a:t>
            </a:r>
          </a:p>
        </p:txBody>
      </p:sp>
      <p:sp>
        <p:nvSpPr>
          <p:cNvPr id="10" name="Text Placeholder 4"/>
          <p:cNvSpPr>
            <a:spLocks noGrp="1"/>
          </p:cNvSpPr>
          <p:nvPr>
            <p:ph type="body" sz="quarter" idx="11" hasCustomPrompt="1"/>
          </p:nvPr>
        </p:nvSpPr>
        <p:spPr>
          <a:xfrm>
            <a:off x="8001000" y="5657798"/>
            <a:ext cx="3780711" cy="857519"/>
          </a:xfrm>
        </p:spPr>
        <p:txBody>
          <a:bodyPr>
            <a:normAutofit/>
          </a:bodyPr>
          <a:lstStyle>
            <a:lvl1pPr marL="0" indent="0" algn="r">
              <a:buFontTx/>
              <a:buNone/>
              <a:defRPr sz="1400" i="1">
                <a:solidFill>
                  <a:schemeClr val="tx1">
                    <a:lumMod val="65000"/>
                    <a:lumOff val="35000"/>
                  </a:schemeClr>
                </a:solidFill>
              </a:defRPr>
            </a:lvl1pPr>
          </a:lstStyle>
          <a:p>
            <a:pPr lvl="0"/>
            <a:r>
              <a:rPr lang="en-US"/>
              <a:t>Your.Name@CommScope.com</a:t>
            </a:r>
            <a:br>
              <a:rPr lang="en-US"/>
            </a:br>
            <a:r>
              <a:rPr lang="en-US"/>
              <a:t>Mobile: 000-000-0000</a:t>
            </a:r>
          </a:p>
        </p:txBody>
      </p:sp>
      <p:sp>
        <p:nvSpPr>
          <p:cNvPr id="12" name="Text Placeholder 16"/>
          <p:cNvSpPr>
            <a:spLocks noGrp="1"/>
          </p:cNvSpPr>
          <p:nvPr>
            <p:ph type="body" sz="quarter" idx="14"/>
          </p:nvPr>
        </p:nvSpPr>
        <p:spPr>
          <a:xfrm>
            <a:off x="594360" y="3757081"/>
            <a:ext cx="4913376" cy="950036"/>
          </a:xfrm>
        </p:spPr>
        <p:txBody>
          <a:bodyPr wrap="square" lIns="0" tIns="0" rIns="0" bIns="0" anchor="ctr" anchorCtr="0">
            <a:normAutofit/>
          </a:bodyPr>
          <a:lstStyle>
            <a:lvl1pPr marL="0" indent="0">
              <a:lnSpc>
                <a:spcPct val="90000"/>
              </a:lnSpc>
              <a:spcBef>
                <a:spcPts val="0"/>
              </a:spcBef>
              <a:buFontTx/>
              <a:buNone/>
              <a:defRPr sz="3200" b="0" i="0" baseline="0">
                <a:solidFill>
                  <a:schemeClr val="bg1"/>
                </a:solidFill>
                <a:latin typeface="Calibri" panose="020F0502020204030204" pitchFamily="34" charset="0"/>
              </a:defRPr>
            </a:lvl1pPr>
          </a:lstStyle>
          <a:p>
            <a:pPr lvl="0"/>
            <a:r>
              <a:rPr lang="en-US"/>
              <a:t>Click to edit Master text styles</a:t>
            </a:r>
          </a:p>
        </p:txBody>
      </p:sp>
      <p:cxnSp>
        <p:nvCxnSpPr>
          <p:cNvPr id="2" name="Straight Connector 1">
            <a:extLst>
              <a:ext uri="{FF2B5EF4-FFF2-40B4-BE49-F238E27FC236}">
                <a16:creationId xmlns:a16="http://schemas.microsoft.com/office/drawing/2014/main" id="{453FF40A-3281-C5D6-AEFA-C112AAC6E987}"/>
              </a:ext>
            </a:extLst>
          </p:cNvPr>
          <p:cNvCxnSpPr>
            <a:cxnSpLocks/>
          </p:cNvCxnSpPr>
          <p:nvPr userDrawn="1"/>
        </p:nvCxnSpPr>
        <p:spPr>
          <a:xfrm>
            <a:off x="594360" y="3144259"/>
            <a:ext cx="11597640" cy="0"/>
          </a:xfrm>
          <a:prstGeom prst="line">
            <a:avLst/>
          </a:prstGeom>
          <a:ln w="25400">
            <a:gradFill flip="none" rotWithShape="1">
              <a:gsLst>
                <a:gs pos="0">
                  <a:srgbClr val="C3D236"/>
                </a:gs>
                <a:gs pos="21000">
                  <a:srgbClr val="27AA69"/>
                </a:gs>
                <a:gs pos="42000">
                  <a:srgbClr val="23AADA"/>
                </a:gs>
                <a:gs pos="100000">
                  <a:srgbClr val="D12B87"/>
                </a:gs>
                <a:gs pos="79000">
                  <a:srgbClr val="36245D"/>
                </a:gs>
                <a:gs pos="63000">
                  <a:srgbClr val="215EA9"/>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122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Simple Gradient Divider">
    <p:bg>
      <p:bgPr>
        <a:solidFill>
          <a:schemeClr val="bg1"/>
        </a:solidFill>
        <a:effectLst/>
      </p:bgPr>
    </p:bg>
    <p:spTree>
      <p:nvGrpSpPr>
        <p:cNvPr id="1" name=""/>
        <p:cNvGrpSpPr/>
        <p:nvPr/>
      </p:nvGrpSpPr>
      <p:grpSpPr>
        <a:xfrm>
          <a:off x="0" y="0"/>
          <a:ext cx="0" cy="0"/>
          <a:chOff x="0" y="0"/>
          <a:chExt cx="0" cy="0"/>
        </a:xfrm>
      </p:grpSpPr>
      <p:pic>
        <p:nvPicPr>
          <p:cNvPr id="5" name="Picture 4"/>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flipV="1">
            <a:off x="594360" y="5058032"/>
            <a:ext cx="11597640" cy="183390"/>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4360" y="448998"/>
            <a:ext cx="2371476" cy="315197"/>
          </a:xfrm>
          <a:prstGeom prst="rect">
            <a:avLst/>
          </a:prstGeom>
        </p:spPr>
      </p:pic>
      <p:sp>
        <p:nvSpPr>
          <p:cNvPr id="7" name="Text Placeholder 16"/>
          <p:cNvSpPr>
            <a:spLocks noGrp="1"/>
          </p:cNvSpPr>
          <p:nvPr>
            <p:ph type="body" sz="quarter" idx="14" hasCustomPrompt="1"/>
          </p:nvPr>
        </p:nvSpPr>
        <p:spPr>
          <a:xfrm>
            <a:off x="594360" y="1600200"/>
            <a:ext cx="10927080" cy="1143000"/>
          </a:xfrm>
        </p:spPr>
        <p:txBody>
          <a:bodyPr wrap="square" lIns="0" tIns="0" rIns="0" bIns="0" anchor="b" anchorCtr="0">
            <a:normAutofit/>
          </a:bodyPr>
          <a:lstStyle>
            <a:lvl1pPr marL="0" indent="0">
              <a:lnSpc>
                <a:spcPct val="90000"/>
              </a:lnSpc>
              <a:spcBef>
                <a:spcPts val="0"/>
              </a:spcBef>
              <a:buFontTx/>
              <a:buNone/>
              <a:defRPr sz="3200" b="0" i="0" baseline="0">
                <a:solidFill>
                  <a:schemeClr val="tx1"/>
                </a:solidFill>
                <a:latin typeface="Segoe UI" panose="020B0502040204020203" pitchFamily="34" charset="0"/>
              </a:defRPr>
            </a:lvl1pPr>
          </a:lstStyle>
          <a:p>
            <a:pPr lvl="0"/>
            <a:r>
              <a:rPr lang="en-US"/>
              <a:t>Section Name</a:t>
            </a:r>
          </a:p>
        </p:txBody>
      </p:sp>
      <p:sp>
        <p:nvSpPr>
          <p:cNvPr id="8" name="Text Placeholder 16"/>
          <p:cNvSpPr>
            <a:spLocks noGrp="1"/>
          </p:cNvSpPr>
          <p:nvPr>
            <p:ph type="body" sz="quarter" idx="16" hasCustomPrompt="1"/>
          </p:nvPr>
        </p:nvSpPr>
        <p:spPr>
          <a:xfrm>
            <a:off x="6096000" y="5791200"/>
            <a:ext cx="5751576" cy="436682"/>
          </a:xfrm>
        </p:spPr>
        <p:txBody>
          <a:bodyPr wrap="square" lIns="0" tIns="0" rIns="0" bIns="0" anchor="b" anchorCtr="0">
            <a:normAutofit/>
          </a:bodyPr>
          <a:lstStyle>
            <a:lvl1pPr marL="0" indent="0" algn="r">
              <a:spcBef>
                <a:spcPts val="0"/>
              </a:spcBef>
              <a:buFontTx/>
              <a:buNone/>
              <a:defRPr sz="2000" b="1" baseline="0">
                <a:solidFill>
                  <a:schemeClr val="tx1"/>
                </a:solidFill>
              </a:defRPr>
            </a:lvl1pPr>
          </a:lstStyle>
          <a:p>
            <a:pPr lvl="0"/>
            <a:r>
              <a:rPr lang="en-US"/>
              <a:t>Speaker Name</a:t>
            </a:r>
          </a:p>
        </p:txBody>
      </p:sp>
      <p:sp>
        <p:nvSpPr>
          <p:cNvPr id="9" name="Text Placeholder 16"/>
          <p:cNvSpPr>
            <a:spLocks noGrp="1"/>
          </p:cNvSpPr>
          <p:nvPr>
            <p:ph type="body" sz="quarter" idx="17" hasCustomPrompt="1"/>
          </p:nvPr>
        </p:nvSpPr>
        <p:spPr>
          <a:xfrm>
            <a:off x="6086764" y="6294668"/>
            <a:ext cx="5751576" cy="258532"/>
          </a:xfrm>
        </p:spPr>
        <p:txBody>
          <a:bodyPr wrap="square" lIns="0" tIns="0" rIns="0" bIns="0" anchor="t" anchorCtr="0">
            <a:normAutofit/>
          </a:bodyPr>
          <a:lstStyle>
            <a:lvl1pPr marL="0" indent="0" algn="r">
              <a:lnSpc>
                <a:spcPct val="90000"/>
              </a:lnSpc>
              <a:spcBef>
                <a:spcPts val="0"/>
              </a:spcBef>
              <a:buFontTx/>
              <a:buNone/>
              <a:defRPr sz="1867" b="0" baseline="0">
                <a:solidFill>
                  <a:schemeClr val="tx1">
                    <a:lumMod val="65000"/>
                    <a:lumOff val="35000"/>
                  </a:schemeClr>
                </a:solidFill>
              </a:defRPr>
            </a:lvl1pPr>
          </a:lstStyle>
          <a:p>
            <a:pPr lvl="0"/>
            <a:r>
              <a:rPr lang="en-US"/>
              <a:t>Speaker Title</a:t>
            </a:r>
          </a:p>
        </p:txBody>
      </p:sp>
    </p:spTree>
    <p:extLst>
      <p:ext uri="{BB962C8B-B14F-4D97-AF65-F5344CB8AC3E}">
        <p14:creationId xmlns:p14="http://schemas.microsoft.com/office/powerpoint/2010/main" val="1564485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_Title 2">
    <p:bg>
      <p:bgPr>
        <a:solidFill>
          <a:schemeClr val="bg1"/>
        </a:solidFill>
        <a:effectLst/>
      </p:bgPr>
    </p:bg>
    <p:spTree>
      <p:nvGrpSpPr>
        <p:cNvPr id="1" name=""/>
        <p:cNvGrpSpPr/>
        <p:nvPr/>
      </p:nvGrpSpPr>
      <p:grpSpPr>
        <a:xfrm>
          <a:off x="0" y="0"/>
          <a:ext cx="0" cy="0"/>
          <a:chOff x="0" y="0"/>
          <a:chExt cx="0" cy="0"/>
        </a:xfrm>
      </p:grpSpPr>
      <p:pic>
        <p:nvPicPr>
          <p:cNvPr id="13" name="Picture 12" descr="A person and person standing in a room with computers&#10;&#10;Description automatically generated">
            <a:extLst>
              <a:ext uri="{FF2B5EF4-FFF2-40B4-BE49-F238E27FC236}">
                <a16:creationId xmlns:a16="http://schemas.microsoft.com/office/drawing/2014/main" id="{A86D5B3F-EFE4-9F3A-64D3-FEF8EC749A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 Placeholder 21">
            <a:extLst>
              <a:ext uri="{FF2B5EF4-FFF2-40B4-BE49-F238E27FC236}">
                <a16:creationId xmlns:a16="http://schemas.microsoft.com/office/drawing/2014/main" id="{2D80BEED-5264-09C0-DC09-CFEDB22E401E}"/>
              </a:ext>
            </a:extLst>
          </p:cNvPr>
          <p:cNvSpPr>
            <a:spLocks noGrp="1"/>
          </p:cNvSpPr>
          <p:nvPr>
            <p:ph type="body" sz="quarter" idx="14" hasCustomPrompt="1"/>
          </p:nvPr>
        </p:nvSpPr>
        <p:spPr>
          <a:xfrm>
            <a:off x="747860" y="2982768"/>
            <a:ext cx="6046950" cy="553998"/>
          </a:xfrm>
        </p:spPr>
        <p:txBody>
          <a:bodyPr anchor="ctr"/>
          <a:lstStyle>
            <a:lvl1pPr marL="0" indent="0" algn="l">
              <a:buNone/>
              <a:defRPr sz="3600" b="0">
                <a:latin typeface="Calibri Light" panose="020F0302020204030204" pitchFamily="34" charset="0"/>
                <a:cs typeface="Calibri Light" panose="020F0302020204030204" pitchFamily="34" charset="0"/>
              </a:defRPr>
            </a:lvl1pPr>
            <a:lvl2pPr marL="344488" indent="0" algn="ctr">
              <a:buNone/>
              <a:defRPr/>
            </a:lvl2pPr>
            <a:lvl3pPr marL="628650" indent="0" algn="ctr">
              <a:buNone/>
              <a:defRPr/>
            </a:lvl3pPr>
            <a:lvl4pPr marL="914400" indent="0" algn="ctr">
              <a:buNone/>
              <a:defRPr/>
            </a:lvl4pPr>
            <a:lvl5pPr marL="1711325" indent="0" algn="ctr">
              <a:buNone/>
              <a:defRPr/>
            </a:lvl5pPr>
          </a:lstStyle>
          <a:p>
            <a:pPr lvl="0"/>
            <a:r>
              <a:rPr lang="en-US"/>
              <a:t>Section start title slide</a:t>
            </a:r>
          </a:p>
        </p:txBody>
      </p:sp>
      <p:cxnSp>
        <p:nvCxnSpPr>
          <p:cNvPr id="3" name="Straight Connector 2">
            <a:extLst>
              <a:ext uri="{FF2B5EF4-FFF2-40B4-BE49-F238E27FC236}">
                <a16:creationId xmlns:a16="http://schemas.microsoft.com/office/drawing/2014/main" id="{C0CAA813-0F42-707A-266D-A3C0BF8AF170}"/>
              </a:ext>
            </a:extLst>
          </p:cNvPr>
          <p:cNvCxnSpPr>
            <a:cxnSpLocks/>
          </p:cNvCxnSpPr>
          <p:nvPr userDrawn="1"/>
        </p:nvCxnSpPr>
        <p:spPr>
          <a:xfrm>
            <a:off x="0" y="4778789"/>
            <a:ext cx="12192000" cy="83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33E08BC4-A994-0E19-EE17-7BA4BA4B3644}"/>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28350" y="6619203"/>
            <a:ext cx="997595" cy="136389"/>
          </a:xfrm>
          <a:prstGeom prst="rect">
            <a:avLst/>
          </a:prstGeom>
        </p:spPr>
      </p:pic>
      <p:sp>
        <p:nvSpPr>
          <p:cNvPr id="7" name="Rectangle 6">
            <a:extLst>
              <a:ext uri="{FF2B5EF4-FFF2-40B4-BE49-F238E27FC236}">
                <a16:creationId xmlns:a16="http://schemas.microsoft.com/office/drawing/2014/main" id="{686B3D03-7D6D-C869-E50E-FD8FB3624E9E}"/>
              </a:ext>
            </a:extLst>
          </p:cNvPr>
          <p:cNvSpPr/>
          <p:nvPr userDrawn="1"/>
        </p:nvSpPr>
        <p:spPr>
          <a:xfrm>
            <a:off x="0" y="4787164"/>
            <a:ext cx="12192000" cy="2070836"/>
          </a:xfrm>
          <a:prstGeom prst="rect">
            <a:avLst/>
          </a:prstGeom>
          <a:gradFill flip="none" rotWithShape="1">
            <a:gsLst>
              <a:gs pos="11000">
                <a:schemeClr val="tx1">
                  <a:alpha val="0"/>
                </a:schemeClr>
              </a:gs>
              <a:gs pos="100000">
                <a:schemeClr val="tx1">
                  <a:alpha val="43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pic>
        <p:nvPicPr>
          <p:cNvPr id="8" name="Graphic 7">
            <a:extLst>
              <a:ext uri="{FF2B5EF4-FFF2-40B4-BE49-F238E27FC236}">
                <a16:creationId xmlns:a16="http://schemas.microsoft.com/office/drawing/2014/main" id="{DACCDF15-1B7D-7E74-D9DA-FDDEE540F0E8}"/>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28350" y="6619203"/>
            <a:ext cx="997595" cy="136389"/>
          </a:xfrm>
          <a:prstGeom prst="rect">
            <a:avLst/>
          </a:prstGeom>
        </p:spPr>
      </p:pic>
      <p:sp>
        <p:nvSpPr>
          <p:cNvPr id="9" name="Footer Placeholder 1">
            <a:extLst>
              <a:ext uri="{FF2B5EF4-FFF2-40B4-BE49-F238E27FC236}">
                <a16:creationId xmlns:a16="http://schemas.microsoft.com/office/drawing/2014/main" id="{2A02A784-4F75-C745-4C15-58CEB3748269}"/>
              </a:ext>
            </a:extLst>
          </p:cNvPr>
          <p:cNvSpPr>
            <a:spLocks noGrp="1"/>
          </p:cNvSpPr>
          <p:nvPr>
            <p:ph type="ftr" sz="quarter" idx="10"/>
          </p:nvPr>
        </p:nvSpPr>
        <p:spPr>
          <a:xfrm>
            <a:off x="563880" y="6612575"/>
            <a:ext cx="4846320" cy="204685"/>
          </a:xfrm>
        </p:spPr>
        <p:txBody>
          <a:bodyPr/>
          <a:lstStyle>
            <a:lvl1pPr>
              <a:defRPr>
                <a:solidFill>
                  <a:schemeClr val="bg1"/>
                </a:solidFill>
              </a:defRPr>
            </a:lvl1pPr>
          </a:lstStyle>
          <a:p>
            <a:r>
              <a:rPr lang="en-US"/>
              <a:t>© 2025 CommScope, LLC. All rights reserved.</a:t>
            </a:r>
          </a:p>
        </p:txBody>
      </p:sp>
      <p:sp>
        <p:nvSpPr>
          <p:cNvPr id="10" name="Slide Number Placeholder 2">
            <a:extLst>
              <a:ext uri="{FF2B5EF4-FFF2-40B4-BE49-F238E27FC236}">
                <a16:creationId xmlns:a16="http://schemas.microsoft.com/office/drawing/2014/main" id="{62896004-E420-BB48-4E6E-C47AB6A48AE9}"/>
              </a:ext>
            </a:extLst>
          </p:cNvPr>
          <p:cNvSpPr>
            <a:spLocks noGrp="1"/>
          </p:cNvSpPr>
          <p:nvPr>
            <p:ph type="sldNum" sz="quarter" idx="11"/>
          </p:nvPr>
        </p:nvSpPr>
        <p:spPr>
          <a:xfrm>
            <a:off x="208127" y="6612575"/>
            <a:ext cx="303279" cy="204685"/>
          </a:xfrm>
        </p:spPr>
        <p:txBody>
          <a:bodyPr/>
          <a:lstStyle>
            <a:lvl1pPr>
              <a:defRPr>
                <a:solidFill>
                  <a:schemeClr val="bg1"/>
                </a:solidFill>
              </a:defRPr>
            </a:lvl1pPr>
          </a:lstStyle>
          <a:p>
            <a:fld id="{7FE2BEB5-2653-6044-B03D-162392F9D4CA}" type="slidenum">
              <a:rPr lang="en-US" smtClean="0"/>
              <a:pPr/>
              <a:t>‹#›</a:t>
            </a:fld>
            <a:endParaRPr lang="en-US"/>
          </a:p>
        </p:txBody>
      </p:sp>
      <p:cxnSp>
        <p:nvCxnSpPr>
          <p:cNvPr id="11" name="Straight Connector 10">
            <a:extLst>
              <a:ext uri="{FF2B5EF4-FFF2-40B4-BE49-F238E27FC236}">
                <a16:creationId xmlns:a16="http://schemas.microsoft.com/office/drawing/2014/main" id="{65A2CB69-B981-A988-B739-54B229F8917B}"/>
              </a:ext>
            </a:extLst>
          </p:cNvPr>
          <p:cNvCxnSpPr/>
          <p:nvPr userDrawn="1"/>
        </p:nvCxnSpPr>
        <p:spPr>
          <a:xfrm>
            <a:off x="533400" y="6617110"/>
            <a:ext cx="0" cy="18302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402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1_Simple Gradient Divider">
    <p:bg>
      <p:bgPr>
        <a:solidFill>
          <a:schemeClr val="bg1"/>
        </a:solidFill>
        <a:effectLst/>
      </p:bgPr>
    </p:bg>
    <p:spTree>
      <p:nvGrpSpPr>
        <p:cNvPr id="1" name=""/>
        <p:cNvGrpSpPr/>
        <p:nvPr/>
      </p:nvGrpSpPr>
      <p:grpSpPr>
        <a:xfrm>
          <a:off x="0" y="0"/>
          <a:ext cx="0" cy="0"/>
          <a:chOff x="0" y="0"/>
          <a:chExt cx="0" cy="0"/>
        </a:xfrm>
      </p:grpSpPr>
      <p:pic>
        <p:nvPicPr>
          <p:cNvPr id="5" name="Picture 4"/>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flipV="1">
            <a:off x="594360" y="5058032"/>
            <a:ext cx="11597640" cy="183390"/>
          </a:xfrm>
          <a:prstGeom prst="rect">
            <a:avLst/>
          </a:prstGeom>
        </p:spPr>
      </p:pic>
      <p:sp>
        <p:nvSpPr>
          <p:cNvPr id="7" name="Text Placeholder 16"/>
          <p:cNvSpPr>
            <a:spLocks noGrp="1"/>
          </p:cNvSpPr>
          <p:nvPr>
            <p:ph type="body" sz="quarter" idx="14" hasCustomPrompt="1"/>
          </p:nvPr>
        </p:nvSpPr>
        <p:spPr>
          <a:xfrm>
            <a:off x="594360" y="1600200"/>
            <a:ext cx="10927080" cy="1143000"/>
          </a:xfrm>
        </p:spPr>
        <p:txBody>
          <a:bodyPr wrap="square" lIns="0" tIns="0" rIns="0" bIns="0" anchor="b" anchorCtr="0">
            <a:normAutofit/>
          </a:bodyPr>
          <a:lstStyle>
            <a:lvl1pPr marL="0" indent="0">
              <a:lnSpc>
                <a:spcPct val="90000"/>
              </a:lnSpc>
              <a:spcBef>
                <a:spcPts val="0"/>
              </a:spcBef>
              <a:buFontTx/>
              <a:buNone/>
              <a:defRPr sz="3200" b="0" i="0" baseline="0">
                <a:solidFill>
                  <a:schemeClr val="tx1"/>
                </a:solidFill>
                <a:latin typeface="Segoe UI" panose="020B0502040204020203" pitchFamily="34" charset="0"/>
              </a:defRPr>
            </a:lvl1pPr>
          </a:lstStyle>
          <a:p>
            <a:pPr lvl="0"/>
            <a:r>
              <a:rPr lang="en-US"/>
              <a:t>Section Name</a:t>
            </a:r>
          </a:p>
        </p:txBody>
      </p:sp>
      <p:sp>
        <p:nvSpPr>
          <p:cNvPr id="8" name="Text Placeholder 16"/>
          <p:cNvSpPr>
            <a:spLocks noGrp="1"/>
          </p:cNvSpPr>
          <p:nvPr>
            <p:ph type="body" sz="quarter" idx="16" hasCustomPrompt="1"/>
          </p:nvPr>
        </p:nvSpPr>
        <p:spPr>
          <a:xfrm>
            <a:off x="6096000" y="5791200"/>
            <a:ext cx="5751576" cy="436682"/>
          </a:xfrm>
        </p:spPr>
        <p:txBody>
          <a:bodyPr wrap="square" lIns="0" tIns="0" rIns="0" bIns="0" anchor="b" anchorCtr="0">
            <a:normAutofit/>
          </a:bodyPr>
          <a:lstStyle>
            <a:lvl1pPr marL="0" indent="0" algn="r">
              <a:spcBef>
                <a:spcPts val="0"/>
              </a:spcBef>
              <a:buFontTx/>
              <a:buNone/>
              <a:defRPr sz="2000" b="1" baseline="0">
                <a:solidFill>
                  <a:schemeClr val="tx1"/>
                </a:solidFill>
              </a:defRPr>
            </a:lvl1pPr>
          </a:lstStyle>
          <a:p>
            <a:pPr lvl="0"/>
            <a:r>
              <a:rPr lang="en-US"/>
              <a:t>Speaker Name</a:t>
            </a:r>
          </a:p>
        </p:txBody>
      </p:sp>
      <p:sp>
        <p:nvSpPr>
          <p:cNvPr id="9" name="Text Placeholder 16"/>
          <p:cNvSpPr>
            <a:spLocks noGrp="1"/>
          </p:cNvSpPr>
          <p:nvPr>
            <p:ph type="body" sz="quarter" idx="17" hasCustomPrompt="1"/>
          </p:nvPr>
        </p:nvSpPr>
        <p:spPr>
          <a:xfrm>
            <a:off x="6086764" y="6294668"/>
            <a:ext cx="5751576" cy="258532"/>
          </a:xfrm>
        </p:spPr>
        <p:txBody>
          <a:bodyPr wrap="square" lIns="0" tIns="0" rIns="0" bIns="0" anchor="t" anchorCtr="0">
            <a:normAutofit/>
          </a:bodyPr>
          <a:lstStyle>
            <a:lvl1pPr marL="0" indent="0" algn="r">
              <a:lnSpc>
                <a:spcPct val="90000"/>
              </a:lnSpc>
              <a:spcBef>
                <a:spcPts val="0"/>
              </a:spcBef>
              <a:buFontTx/>
              <a:buNone/>
              <a:defRPr sz="1867" b="0" baseline="0">
                <a:solidFill>
                  <a:schemeClr val="tx1">
                    <a:lumMod val="65000"/>
                    <a:lumOff val="35000"/>
                  </a:schemeClr>
                </a:solidFill>
              </a:defRPr>
            </a:lvl1pPr>
          </a:lstStyle>
          <a:p>
            <a:pPr lvl="0"/>
            <a:r>
              <a:rPr lang="en-US"/>
              <a:t>Speaker Title</a:t>
            </a:r>
          </a:p>
        </p:txBody>
      </p:sp>
      <p:pic>
        <p:nvPicPr>
          <p:cNvPr id="10" name="Picture 9">
            <a:extLst>
              <a:ext uri="{FF2B5EF4-FFF2-40B4-BE49-F238E27FC236}">
                <a16:creationId xmlns:a16="http://schemas.microsoft.com/office/drawing/2014/main" id="{9EC37C63-A815-0846-9862-2C0C12939AA2}"/>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11215827" y="6676776"/>
            <a:ext cx="841248" cy="109728"/>
          </a:xfrm>
          <a:prstGeom prst="rect">
            <a:avLst/>
          </a:prstGeom>
        </p:spPr>
      </p:pic>
    </p:spTree>
    <p:extLst>
      <p:ext uri="{BB962C8B-B14F-4D97-AF65-F5344CB8AC3E}">
        <p14:creationId xmlns:p14="http://schemas.microsoft.com/office/powerpoint/2010/main" val="31242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Quotes white">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1916113" y="1617663"/>
            <a:ext cx="9229725" cy="2031325"/>
          </a:xfrm>
        </p:spPr>
        <p:txBody>
          <a:bodyPr/>
          <a:lstStyle>
            <a:lvl1pPr marL="0" indent="0">
              <a:defRPr sz="6600">
                <a:solidFill>
                  <a:schemeClr val="bg1"/>
                </a:solidFill>
              </a:defRPr>
            </a:lvl1pPr>
            <a:lvl2pPr marL="457200" indent="0" algn="l">
              <a:buFontTx/>
              <a:buNone/>
              <a:defRPr sz="3200">
                <a:solidFill>
                  <a:schemeClr val="tx1">
                    <a:lumMod val="50000"/>
                    <a:lumOff val="50000"/>
                  </a:schemeClr>
                </a:solidFill>
              </a:defRPr>
            </a:lvl2pPr>
          </a:lstStyle>
          <a:p>
            <a:pPr lvl="0"/>
            <a:r>
              <a:rPr lang="en-US"/>
              <a:t>Click to edit Master text styles</a:t>
            </a:r>
          </a:p>
        </p:txBody>
      </p:sp>
      <p:sp>
        <p:nvSpPr>
          <p:cNvPr id="6" name="Text Placeholder 5"/>
          <p:cNvSpPr>
            <a:spLocks noGrp="1"/>
          </p:cNvSpPr>
          <p:nvPr>
            <p:ph type="body" sz="quarter" idx="14" hasCustomPrompt="1"/>
          </p:nvPr>
        </p:nvSpPr>
        <p:spPr>
          <a:xfrm>
            <a:off x="1916113" y="4806892"/>
            <a:ext cx="9229725" cy="492443"/>
          </a:xfrm>
        </p:spPr>
        <p:txBody>
          <a:bodyPr/>
          <a:lstStyle>
            <a:lvl1pPr algn="r">
              <a:defRPr sz="3200">
                <a:solidFill>
                  <a:schemeClr val="bg1"/>
                </a:solidFill>
              </a:defRPr>
            </a:lvl1pPr>
          </a:lstStyle>
          <a:p>
            <a:pPr lvl="0"/>
            <a:r>
              <a:rPr lang="en-US"/>
              <a:t>Click to edit text</a:t>
            </a:r>
          </a:p>
        </p:txBody>
      </p:sp>
      <p:sp>
        <p:nvSpPr>
          <p:cNvPr id="2" name="Footer Placeholder 1">
            <a:extLst>
              <a:ext uri="{FF2B5EF4-FFF2-40B4-BE49-F238E27FC236}">
                <a16:creationId xmlns:a16="http://schemas.microsoft.com/office/drawing/2014/main" id="{DF47C1E9-488F-F24A-9352-680A39F5950B}"/>
              </a:ext>
            </a:extLst>
          </p:cNvPr>
          <p:cNvSpPr>
            <a:spLocks noGrp="1"/>
          </p:cNvSpPr>
          <p:nvPr>
            <p:ph type="ftr" sz="quarter" idx="15"/>
          </p:nvPr>
        </p:nvSpPr>
        <p:spPr/>
        <p:txBody>
          <a:bodyPr/>
          <a:lstStyle>
            <a:lvl1pPr>
              <a:defRPr>
                <a:solidFill>
                  <a:schemeClr val="bg1">
                    <a:lumMod val="50000"/>
                  </a:schemeClr>
                </a:solidFill>
              </a:defRPr>
            </a:lvl1pPr>
          </a:lstStyle>
          <a:p>
            <a:pPr>
              <a:spcAft>
                <a:spcPts val="1200"/>
              </a:spcAft>
            </a:pPr>
            <a:r>
              <a:rPr lang="en-US" i="1">
                <a:ea typeface="Calibri" panose="020F0502020204030204" pitchFamily="34" charset="0"/>
              </a:rPr>
              <a:t>© 2025 CommScope, LLC. All rights reserved.</a:t>
            </a:r>
            <a:endParaRPr lang="en-US">
              <a:ea typeface="Calibri" panose="020F0502020204030204" pitchFamily="34" charset="0"/>
            </a:endParaRPr>
          </a:p>
        </p:txBody>
      </p:sp>
      <p:sp>
        <p:nvSpPr>
          <p:cNvPr id="3" name="Slide Number Placeholder 2">
            <a:extLst>
              <a:ext uri="{FF2B5EF4-FFF2-40B4-BE49-F238E27FC236}">
                <a16:creationId xmlns:a16="http://schemas.microsoft.com/office/drawing/2014/main" id="{B090F715-1C82-0845-8061-230CF5C6DED6}"/>
              </a:ext>
            </a:extLst>
          </p:cNvPr>
          <p:cNvSpPr>
            <a:spLocks noGrp="1"/>
          </p:cNvSpPr>
          <p:nvPr>
            <p:ph type="sldNum" sz="quarter" idx="16"/>
          </p:nvPr>
        </p:nvSpPr>
        <p:spPr/>
        <p:txBody>
          <a:bodyPr/>
          <a:lstStyle/>
          <a:p>
            <a:fld id="{7FE2BEB5-2653-6044-B03D-162392F9D4CA}" type="slidenum">
              <a:rPr lang="en-US" smtClean="0"/>
              <a:pPr/>
              <a:t>‹#›</a:t>
            </a:fld>
            <a:endParaRPr lang="en-US"/>
          </a:p>
        </p:txBody>
      </p:sp>
    </p:spTree>
    <p:extLst>
      <p:ext uri="{BB962C8B-B14F-4D97-AF65-F5344CB8AC3E}">
        <p14:creationId xmlns:p14="http://schemas.microsoft.com/office/powerpoint/2010/main" val="1375281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5_Title Purple Ribbon">
    <p:bg>
      <p:bgPr>
        <a:solidFill>
          <a:schemeClr val="tx1"/>
        </a:solidFill>
        <a:effectLst/>
      </p:bgPr>
    </p:bg>
    <p:spTree>
      <p:nvGrpSpPr>
        <p:cNvPr id="1" name=""/>
        <p:cNvGrpSpPr/>
        <p:nvPr/>
      </p:nvGrpSpPr>
      <p:grpSpPr>
        <a:xfrm>
          <a:off x="0" y="0"/>
          <a:ext cx="0" cy="0"/>
          <a:chOff x="0" y="0"/>
          <a:chExt cx="0" cy="0"/>
        </a:xfrm>
      </p:grpSpPr>
      <p:sp>
        <p:nvSpPr>
          <p:cNvPr id="17" name="Text Placeholder 16"/>
          <p:cNvSpPr>
            <a:spLocks noGrp="1"/>
          </p:cNvSpPr>
          <p:nvPr>
            <p:ph type="body" sz="quarter" idx="16" hasCustomPrompt="1"/>
          </p:nvPr>
        </p:nvSpPr>
        <p:spPr>
          <a:xfrm>
            <a:off x="596376" y="5233846"/>
            <a:ext cx="3730752" cy="676656"/>
          </a:xfrm>
        </p:spPr>
        <p:txBody>
          <a:bodyPr wrap="square" lIns="0" tIns="0" rIns="0" bIns="0" anchor="b" anchorCtr="0">
            <a:normAutofit/>
          </a:bodyPr>
          <a:lstStyle>
            <a:lvl1pPr marL="0" indent="0" algn="l">
              <a:spcBef>
                <a:spcPts val="0"/>
              </a:spcBef>
              <a:buFontTx/>
              <a:buNone/>
              <a:defRPr lang="en-US" sz="2000" b="1" i="0" kern="1200" dirty="0">
                <a:solidFill>
                  <a:schemeClr val="bg1"/>
                </a:solidFill>
                <a:latin typeface="+mn-lt"/>
                <a:ea typeface="+mn-ea"/>
                <a:cs typeface="+mn-cs"/>
              </a:defRPr>
            </a:lvl1pPr>
          </a:lstStyle>
          <a:p>
            <a:pPr marL="0" lvl="0" indent="0" algn="l" defTabSz="914400" rtl="0" eaLnBrk="1" latinLnBrk="0" hangingPunct="1">
              <a:lnSpc>
                <a:spcPct val="100000"/>
              </a:lnSpc>
              <a:spcBef>
                <a:spcPts val="1000"/>
              </a:spcBef>
              <a:buFont typeface="Arial" panose="020B0604020202020204" pitchFamily="34" charset="0"/>
              <a:buNone/>
            </a:pPr>
            <a:r>
              <a:rPr lang="en-US"/>
              <a:t>Speaker Name</a:t>
            </a:r>
          </a:p>
        </p:txBody>
      </p:sp>
      <p:sp>
        <p:nvSpPr>
          <p:cNvPr id="18" name="Text Placeholder 16"/>
          <p:cNvSpPr>
            <a:spLocks noGrp="1"/>
          </p:cNvSpPr>
          <p:nvPr>
            <p:ph type="body" sz="quarter" idx="17" hasCustomPrompt="1"/>
          </p:nvPr>
        </p:nvSpPr>
        <p:spPr>
          <a:xfrm>
            <a:off x="596376" y="5956222"/>
            <a:ext cx="3730752" cy="676656"/>
          </a:xfrm>
        </p:spPr>
        <p:txBody>
          <a:bodyPr wrap="square" lIns="0" tIns="0" rIns="0" bIns="0" anchor="t" anchorCtr="0">
            <a:normAutofit/>
          </a:bodyPr>
          <a:lstStyle>
            <a:lvl1pPr marL="0" indent="0" algn="l">
              <a:lnSpc>
                <a:spcPct val="90000"/>
              </a:lnSpc>
              <a:spcBef>
                <a:spcPts val="0"/>
              </a:spcBef>
              <a:buFontTx/>
              <a:buNone/>
              <a:defRPr lang="en-US" sz="1800" b="0" i="0" kern="1200" dirty="0">
                <a:solidFill>
                  <a:schemeClr val="tx1">
                    <a:lumMod val="50000"/>
                    <a:lumOff val="50000"/>
                  </a:schemeClr>
                </a:solidFill>
                <a:latin typeface="+mn-lt"/>
                <a:ea typeface="+mn-ea"/>
                <a:cs typeface="+mn-cs"/>
              </a:defRPr>
            </a:lvl1pPr>
          </a:lstStyle>
          <a:p>
            <a:pPr marL="0" lvl="0" indent="0" algn="l" defTabSz="914400" rtl="0" eaLnBrk="1" latinLnBrk="0" hangingPunct="1">
              <a:lnSpc>
                <a:spcPct val="100000"/>
              </a:lnSpc>
              <a:spcBef>
                <a:spcPts val="1000"/>
              </a:spcBef>
              <a:buFont typeface="Arial" panose="020B0604020202020204" pitchFamily="34" charset="0"/>
              <a:buNone/>
            </a:pPr>
            <a:r>
              <a:rPr lang="en-US"/>
              <a:t>Speaker Title</a:t>
            </a:r>
          </a:p>
        </p:txBody>
      </p:sp>
      <p:pic>
        <p:nvPicPr>
          <p:cNvPr id="4" name="Graphic 3">
            <a:extLst>
              <a:ext uri="{FF2B5EF4-FFF2-40B4-BE49-F238E27FC236}">
                <a16:creationId xmlns:a16="http://schemas.microsoft.com/office/drawing/2014/main" id="{DE304D54-B0CC-4E56-1EFF-9E312B1C781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4360" y="485605"/>
            <a:ext cx="2371476" cy="543187"/>
          </a:xfrm>
          <a:prstGeom prst="rect">
            <a:avLst/>
          </a:prstGeom>
        </p:spPr>
      </p:pic>
      <p:pic>
        <p:nvPicPr>
          <p:cNvPr id="5" name="Graphic 4">
            <a:extLst>
              <a:ext uri="{FF2B5EF4-FFF2-40B4-BE49-F238E27FC236}">
                <a16:creationId xmlns:a16="http://schemas.microsoft.com/office/drawing/2014/main" id="{7E76B2C3-7D44-B3B4-19D8-A3FF3BF5E0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501566" y="5678424"/>
            <a:ext cx="2013495" cy="562913"/>
          </a:xfrm>
          <a:prstGeom prst="rect">
            <a:avLst/>
          </a:prstGeom>
        </p:spPr>
      </p:pic>
      <p:sp>
        <p:nvSpPr>
          <p:cNvPr id="7" name="Title 1">
            <a:extLst>
              <a:ext uri="{FF2B5EF4-FFF2-40B4-BE49-F238E27FC236}">
                <a16:creationId xmlns:a16="http://schemas.microsoft.com/office/drawing/2014/main" id="{B3323916-6D0E-532D-C59F-C02A5B127C1F}"/>
              </a:ext>
            </a:extLst>
          </p:cNvPr>
          <p:cNvSpPr>
            <a:spLocks noGrp="1"/>
          </p:cNvSpPr>
          <p:nvPr>
            <p:ph type="ctrTitle" hasCustomPrompt="1"/>
          </p:nvPr>
        </p:nvSpPr>
        <p:spPr>
          <a:xfrm>
            <a:off x="594360" y="1996961"/>
            <a:ext cx="7804759" cy="1026717"/>
          </a:xfrm>
        </p:spPr>
        <p:txBody>
          <a:bodyPr anchor="b"/>
          <a:lstStyle>
            <a:lvl1pPr algn="l">
              <a:defRPr sz="3200">
                <a:solidFill>
                  <a:schemeClr val="bg1"/>
                </a:solidFill>
              </a:defRPr>
            </a:lvl1pPr>
          </a:lstStyle>
          <a:p>
            <a:r>
              <a:rPr lang="en-US"/>
              <a:t>Click to edit title</a:t>
            </a:r>
          </a:p>
        </p:txBody>
      </p:sp>
      <p:sp>
        <p:nvSpPr>
          <p:cNvPr id="8" name="Subtitle 2">
            <a:extLst>
              <a:ext uri="{FF2B5EF4-FFF2-40B4-BE49-F238E27FC236}">
                <a16:creationId xmlns:a16="http://schemas.microsoft.com/office/drawing/2014/main" id="{E5752D09-1D15-097C-7952-7D4CF168466D}"/>
              </a:ext>
            </a:extLst>
          </p:cNvPr>
          <p:cNvSpPr>
            <a:spLocks noGrp="1"/>
          </p:cNvSpPr>
          <p:nvPr>
            <p:ph type="subTitle" idx="1"/>
          </p:nvPr>
        </p:nvSpPr>
        <p:spPr>
          <a:xfrm>
            <a:off x="594360" y="3282732"/>
            <a:ext cx="7804757" cy="369332"/>
          </a:xfrm>
        </p:spPr>
        <p:txBody>
          <a:bodyPr/>
          <a:lstStyle>
            <a:lvl1pPr marL="0" indent="0" algn="l">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5">
            <a:extLst>
              <a:ext uri="{FF2B5EF4-FFF2-40B4-BE49-F238E27FC236}">
                <a16:creationId xmlns:a16="http://schemas.microsoft.com/office/drawing/2014/main" id="{16C30863-FB95-7DCF-DA1C-5D0E6C1D281A}"/>
              </a:ext>
            </a:extLst>
          </p:cNvPr>
          <p:cNvSpPr>
            <a:spLocks noGrp="1"/>
          </p:cNvSpPr>
          <p:nvPr>
            <p:ph type="body" sz="quarter" idx="13" hasCustomPrompt="1"/>
          </p:nvPr>
        </p:nvSpPr>
        <p:spPr>
          <a:xfrm>
            <a:off x="594360" y="3922628"/>
            <a:ext cx="4756976" cy="246063"/>
          </a:xfrm>
        </p:spPr>
        <p:txBody>
          <a:bodyPr>
            <a:normAutofit/>
          </a:bodyPr>
          <a:lstStyle>
            <a:lvl1pPr marL="0" indent="0">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 of Presentation</a:t>
            </a:r>
          </a:p>
        </p:txBody>
      </p:sp>
      <p:cxnSp>
        <p:nvCxnSpPr>
          <p:cNvPr id="10" name="Straight Connector 9">
            <a:extLst>
              <a:ext uri="{FF2B5EF4-FFF2-40B4-BE49-F238E27FC236}">
                <a16:creationId xmlns:a16="http://schemas.microsoft.com/office/drawing/2014/main" id="{0322365E-1059-5B06-0BE5-3B57DC198464}"/>
              </a:ext>
            </a:extLst>
          </p:cNvPr>
          <p:cNvCxnSpPr>
            <a:cxnSpLocks/>
          </p:cNvCxnSpPr>
          <p:nvPr userDrawn="1"/>
        </p:nvCxnSpPr>
        <p:spPr>
          <a:xfrm>
            <a:off x="594360" y="3144259"/>
            <a:ext cx="11597640" cy="0"/>
          </a:xfrm>
          <a:prstGeom prst="line">
            <a:avLst/>
          </a:prstGeom>
          <a:ln w="25400">
            <a:gradFill flip="none" rotWithShape="1">
              <a:gsLst>
                <a:gs pos="0">
                  <a:srgbClr val="C3D236"/>
                </a:gs>
                <a:gs pos="21000">
                  <a:srgbClr val="27AA69"/>
                </a:gs>
                <a:gs pos="42000">
                  <a:srgbClr val="23AADA">
                    <a:alpha val="8000"/>
                  </a:srgbClr>
                </a:gs>
                <a:gs pos="100000">
                  <a:srgbClr val="D12B87">
                    <a:alpha val="40000"/>
                  </a:srgbClr>
                </a:gs>
                <a:gs pos="89000">
                  <a:srgbClr val="36245D">
                    <a:alpha val="0"/>
                  </a:srgbClr>
                </a:gs>
                <a:gs pos="63000">
                  <a:srgbClr val="215EA9">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88C76203-B5A6-CEB5-15CA-E4FAC0457264}"/>
              </a:ext>
            </a:extLst>
          </p:cNvPr>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t="12995" b="12995"/>
          <a:stretch/>
        </p:blipFill>
        <p:spPr bwMode="auto">
          <a:xfrm>
            <a:off x="6197153" y="1216555"/>
            <a:ext cx="5624674" cy="4162774"/>
          </a:xfrm>
          <a:prstGeom prst="rect">
            <a:avLst/>
          </a:prstGeom>
          <a:ln>
            <a:noFill/>
          </a:ln>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5916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6_Title Purple Ribbon">
    <p:bg>
      <p:bgPr>
        <a:solidFill>
          <a:schemeClr val="tx1"/>
        </a:solidFill>
        <a:effectLst/>
      </p:bgPr>
    </p:bg>
    <p:spTree>
      <p:nvGrpSpPr>
        <p:cNvPr id="1" name=""/>
        <p:cNvGrpSpPr/>
        <p:nvPr/>
      </p:nvGrpSpPr>
      <p:grpSpPr>
        <a:xfrm>
          <a:off x="0" y="0"/>
          <a:ext cx="0" cy="0"/>
          <a:chOff x="0" y="0"/>
          <a:chExt cx="0" cy="0"/>
        </a:xfrm>
      </p:grpSpPr>
      <p:sp>
        <p:nvSpPr>
          <p:cNvPr id="17" name="Text Placeholder 16"/>
          <p:cNvSpPr>
            <a:spLocks noGrp="1"/>
          </p:cNvSpPr>
          <p:nvPr>
            <p:ph type="body" sz="quarter" idx="16" hasCustomPrompt="1"/>
          </p:nvPr>
        </p:nvSpPr>
        <p:spPr>
          <a:xfrm>
            <a:off x="596376" y="5233846"/>
            <a:ext cx="3730752" cy="676656"/>
          </a:xfrm>
        </p:spPr>
        <p:txBody>
          <a:bodyPr wrap="square" lIns="0" tIns="0" rIns="0" bIns="0" anchor="b" anchorCtr="0">
            <a:normAutofit/>
          </a:bodyPr>
          <a:lstStyle>
            <a:lvl1pPr marL="0" indent="0" algn="l">
              <a:spcBef>
                <a:spcPts val="0"/>
              </a:spcBef>
              <a:buFontTx/>
              <a:buNone/>
              <a:defRPr lang="en-US" sz="2000" b="1" i="0" kern="1200" dirty="0">
                <a:solidFill>
                  <a:schemeClr val="bg1"/>
                </a:solidFill>
                <a:latin typeface="+mn-lt"/>
                <a:ea typeface="+mn-ea"/>
                <a:cs typeface="+mn-cs"/>
              </a:defRPr>
            </a:lvl1pPr>
          </a:lstStyle>
          <a:p>
            <a:pPr marL="0" lvl="0" indent="0" algn="l" defTabSz="914400" rtl="0" eaLnBrk="1" latinLnBrk="0" hangingPunct="1">
              <a:lnSpc>
                <a:spcPct val="100000"/>
              </a:lnSpc>
              <a:spcBef>
                <a:spcPts val="1000"/>
              </a:spcBef>
              <a:buFont typeface="Arial" panose="020B0604020202020204" pitchFamily="34" charset="0"/>
              <a:buNone/>
            </a:pPr>
            <a:r>
              <a:rPr lang="en-US"/>
              <a:t>Speaker Name</a:t>
            </a:r>
          </a:p>
        </p:txBody>
      </p:sp>
      <p:sp>
        <p:nvSpPr>
          <p:cNvPr id="18" name="Text Placeholder 16"/>
          <p:cNvSpPr>
            <a:spLocks noGrp="1"/>
          </p:cNvSpPr>
          <p:nvPr>
            <p:ph type="body" sz="quarter" idx="17" hasCustomPrompt="1"/>
          </p:nvPr>
        </p:nvSpPr>
        <p:spPr>
          <a:xfrm>
            <a:off x="596376" y="5956222"/>
            <a:ext cx="3730752" cy="676656"/>
          </a:xfrm>
        </p:spPr>
        <p:txBody>
          <a:bodyPr wrap="square" lIns="0" tIns="0" rIns="0" bIns="0" anchor="t" anchorCtr="0">
            <a:normAutofit/>
          </a:bodyPr>
          <a:lstStyle>
            <a:lvl1pPr marL="0" indent="0" algn="l">
              <a:lnSpc>
                <a:spcPct val="90000"/>
              </a:lnSpc>
              <a:spcBef>
                <a:spcPts val="0"/>
              </a:spcBef>
              <a:buFontTx/>
              <a:buNone/>
              <a:defRPr lang="en-US" sz="1800" b="0" i="0" kern="1200" dirty="0">
                <a:solidFill>
                  <a:schemeClr val="tx1">
                    <a:lumMod val="50000"/>
                    <a:lumOff val="50000"/>
                  </a:schemeClr>
                </a:solidFill>
                <a:latin typeface="+mn-lt"/>
                <a:ea typeface="+mn-ea"/>
                <a:cs typeface="+mn-cs"/>
              </a:defRPr>
            </a:lvl1pPr>
          </a:lstStyle>
          <a:p>
            <a:pPr marL="0" lvl="0" indent="0" algn="l" defTabSz="914400" rtl="0" eaLnBrk="1" latinLnBrk="0" hangingPunct="1">
              <a:lnSpc>
                <a:spcPct val="100000"/>
              </a:lnSpc>
              <a:spcBef>
                <a:spcPts val="1000"/>
              </a:spcBef>
              <a:buFont typeface="Arial" panose="020B0604020202020204" pitchFamily="34" charset="0"/>
              <a:buNone/>
            </a:pPr>
            <a:r>
              <a:rPr lang="en-US"/>
              <a:t>Speaker Title</a:t>
            </a:r>
          </a:p>
        </p:txBody>
      </p:sp>
      <p:pic>
        <p:nvPicPr>
          <p:cNvPr id="4" name="Graphic 3">
            <a:extLst>
              <a:ext uri="{FF2B5EF4-FFF2-40B4-BE49-F238E27FC236}">
                <a16:creationId xmlns:a16="http://schemas.microsoft.com/office/drawing/2014/main" id="{DE304D54-B0CC-4E56-1EFF-9E312B1C781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4360" y="485605"/>
            <a:ext cx="2371476" cy="543187"/>
          </a:xfrm>
          <a:prstGeom prst="rect">
            <a:avLst/>
          </a:prstGeom>
        </p:spPr>
      </p:pic>
      <p:sp>
        <p:nvSpPr>
          <p:cNvPr id="7" name="Title 1">
            <a:extLst>
              <a:ext uri="{FF2B5EF4-FFF2-40B4-BE49-F238E27FC236}">
                <a16:creationId xmlns:a16="http://schemas.microsoft.com/office/drawing/2014/main" id="{B3323916-6D0E-532D-C59F-C02A5B127C1F}"/>
              </a:ext>
            </a:extLst>
          </p:cNvPr>
          <p:cNvSpPr>
            <a:spLocks noGrp="1"/>
          </p:cNvSpPr>
          <p:nvPr>
            <p:ph type="ctrTitle" hasCustomPrompt="1"/>
          </p:nvPr>
        </p:nvSpPr>
        <p:spPr>
          <a:xfrm>
            <a:off x="594360" y="1996961"/>
            <a:ext cx="7804759" cy="1026717"/>
          </a:xfrm>
        </p:spPr>
        <p:txBody>
          <a:bodyPr anchor="b"/>
          <a:lstStyle>
            <a:lvl1pPr algn="l">
              <a:defRPr sz="3200">
                <a:solidFill>
                  <a:schemeClr val="bg1"/>
                </a:solidFill>
              </a:defRPr>
            </a:lvl1pPr>
          </a:lstStyle>
          <a:p>
            <a:r>
              <a:rPr lang="en-US"/>
              <a:t>Click to edit title</a:t>
            </a:r>
          </a:p>
        </p:txBody>
      </p:sp>
      <p:sp>
        <p:nvSpPr>
          <p:cNvPr id="8" name="Subtitle 2">
            <a:extLst>
              <a:ext uri="{FF2B5EF4-FFF2-40B4-BE49-F238E27FC236}">
                <a16:creationId xmlns:a16="http://schemas.microsoft.com/office/drawing/2014/main" id="{E5752D09-1D15-097C-7952-7D4CF168466D}"/>
              </a:ext>
            </a:extLst>
          </p:cNvPr>
          <p:cNvSpPr>
            <a:spLocks noGrp="1"/>
          </p:cNvSpPr>
          <p:nvPr>
            <p:ph type="subTitle" idx="1"/>
          </p:nvPr>
        </p:nvSpPr>
        <p:spPr>
          <a:xfrm>
            <a:off x="594360" y="3282732"/>
            <a:ext cx="7804757" cy="369332"/>
          </a:xfrm>
        </p:spPr>
        <p:txBody>
          <a:bodyPr/>
          <a:lstStyle>
            <a:lvl1pPr marL="0" indent="0" algn="l">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5">
            <a:extLst>
              <a:ext uri="{FF2B5EF4-FFF2-40B4-BE49-F238E27FC236}">
                <a16:creationId xmlns:a16="http://schemas.microsoft.com/office/drawing/2014/main" id="{16C30863-FB95-7DCF-DA1C-5D0E6C1D281A}"/>
              </a:ext>
            </a:extLst>
          </p:cNvPr>
          <p:cNvSpPr>
            <a:spLocks noGrp="1"/>
          </p:cNvSpPr>
          <p:nvPr>
            <p:ph type="body" sz="quarter" idx="13" hasCustomPrompt="1"/>
          </p:nvPr>
        </p:nvSpPr>
        <p:spPr>
          <a:xfrm>
            <a:off x="594360" y="3922628"/>
            <a:ext cx="4756976" cy="246063"/>
          </a:xfrm>
        </p:spPr>
        <p:txBody>
          <a:bodyPr>
            <a:normAutofit/>
          </a:bodyPr>
          <a:lstStyle>
            <a:lvl1pPr marL="0" indent="0">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 of Presentation</a:t>
            </a:r>
          </a:p>
        </p:txBody>
      </p:sp>
      <p:cxnSp>
        <p:nvCxnSpPr>
          <p:cNvPr id="10" name="Straight Connector 9">
            <a:extLst>
              <a:ext uri="{FF2B5EF4-FFF2-40B4-BE49-F238E27FC236}">
                <a16:creationId xmlns:a16="http://schemas.microsoft.com/office/drawing/2014/main" id="{0322365E-1059-5B06-0BE5-3B57DC198464}"/>
              </a:ext>
            </a:extLst>
          </p:cNvPr>
          <p:cNvCxnSpPr>
            <a:cxnSpLocks/>
          </p:cNvCxnSpPr>
          <p:nvPr userDrawn="1"/>
        </p:nvCxnSpPr>
        <p:spPr>
          <a:xfrm>
            <a:off x="594360" y="3144259"/>
            <a:ext cx="11597640" cy="0"/>
          </a:xfrm>
          <a:prstGeom prst="line">
            <a:avLst/>
          </a:prstGeom>
          <a:ln w="25400">
            <a:gradFill flip="none" rotWithShape="1">
              <a:gsLst>
                <a:gs pos="0">
                  <a:srgbClr val="C3D236"/>
                </a:gs>
                <a:gs pos="21000">
                  <a:srgbClr val="27AA69"/>
                </a:gs>
                <a:gs pos="42000">
                  <a:srgbClr val="23AADA">
                    <a:alpha val="8000"/>
                  </a:srgbClr>
                </a:gs>
                <a:gs pos="100000">
                  <a:srgbClr val="D12B87">
                    <a:alpha val="40000"/>
                  </a:srgbClr>
                </a:gs>
                <a:gs pos="89000">
                  <a:srgbClr val="36245D">
                    <a:alpha val="0"/>
                  </a:srgbClr>
                </a:gs>
                <a:gs pos="63000">
                  <a:srgbClr val="215EA9">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CD0E67D2-2D51-0C20-F9EE-FA423B9BABF0}"/>
              </a:ext>
            </a:extLst>
          </p:cNvPr>
          <p:cNvPicPr>
            <a:picLocks noChangeAspect="1"/>
          </p:cNvPicPr>
          <p:nvPr userDrawn="1"/>
        </p:nvPicPr>
        <p:blipFill>
          <a:blip r:embed="rId4"/>
          <a:stretch>
            <a:fillRect/>
          </a:stretch>
        </p:blipFill>
        <p:spPr>
          <a:xfrm>
            <a:off x="7150608" y="430577"/>
            <a:ext cx="4278232" cy="5704310"/>
          </a:xfrm>
          <a:prstGeom prst="rect">
            <a:avLst/>
          </a:prstGeom>
          <a:ln>
            <a:noFill/>
          </a:ln>
          <a:effectLst>
            <a:softEdge rad="317500"/>
          </a:effectLst>
        </p:spPr>
      </p:pic>
      <p:pic>
        <p:nvPicPr>
          <p:cNvPr id="5" name="Graphic 4">
            <a:extLst>
              <a:ext uri="{FF2B5EF4-FFF2-40B4-BE49-F238E27FC236}">
                <a16:creationId xmlns:a16="http://schemas.microsoft.com/office/drawing/2014/main" id="{7E76B2C3-7D44-B3B4-19D8-A3FF3BF5E0D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501566" y="5678424"/>
            <a:ext cx="2013495" cy="562913"/>
          </a:xfrm>
          <a:prstGeom prst="rect">
            <a:avLst/>
          </a:prstGeom>
        </p:spPr>
      </p:pic>
    </p:spTree>
    <p:extLst>
      <p:ext uri="{BB962C8B-B14F-4D97-AF65-F5344CB8AC3E}">
        <p14:creationId xmlns:p14="http://schemas.microsoft.com/office/powerpoint/2010/main" val="3977140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Title and Content w/o bar">
    <p:spTree>
      <p:nvGrpSpPr>
        <p:cNvPr id="1" name=""/>
        <p:cNvGrpSpPr/>
        <p:nvPr/>
      </p:nvGrpSpPr>
      <p:grpSpPr>
        <a:xfrm>
          <a:off x="0" y="0"/>
          <a:ext cx="0" cy="0"/>
          <a:chOff x="0" y="0"/>
          <a:chExt cx="0" cy="0"/>
        </a:xfrm>
      </p:grpSpPr>
      <p:sp>
        <p:nvSpPr>
          <p:cNvPr id="21" name="Title Text"/>
          <p:cNvSpPr txBox="1">
            <a:spLocks noGrp="1"/>
          </p:cNvSpPr>
          <p:nvPr>
            <p:ph type="title" hasCustomPrompt="1"/>
          </p:nvPr>
        </p:nvSpPr>
        <p:spPr>
          <a:xfrm>
            <a:off x="583095" y="123729"/>
            <a:ext cx="11027666" cy="1019272"/>
          </a:xfrm>
          <a:prstGeom prst="rect">
            <a:avLst/>
          </a:prstGeom>
        </p:spPr>
        <p:txBody>
          <a:bodyPr/>
          <a:lstStyle/>
          <a:p>
            <a:r>
              <a:rPr lang="en-US"/>
              <a:t>Title Text</a:t>
            </a:r>
          </a:p>
        </p:txBody>
      </p:sp>
      <p:sp>
        <p:nvSpPr>
          <p:cNvPr id="22" name="Body Level One…"/>
          <p:cNvSpPr txBox="1">
            <a:spLocks noGrp="1"/>
          </p:cNvSpPr>
          <p:nvPr>
            <p:ph type="body" idx="1" hasCustomPrompt="1"/>
          </p:nvPr>
        </p:nvSpPr>
        <p:spPr>
          <a:xfrm>
            <a:off x="583095" y="1417319"/>
            <a:ext cx="11027666" cy="1773819"/>
          </a:xfrm>
          <a:prstGeom prst="rect">
            <a:avLst/>
          </a:prstGeom>
        </p:spPr>
        <p:txBody>
          <a:bodyPr/>
          <a:lstStyle/>
          <a:p>
            <a:r>
              <a:rPr lang="en-US"/>
              <a:t>Body Level One</a:t>
            </a:r>
          </a:p>
          <a:p>
            <a:pPr lvl="1"/>
            <a:r>
              <a:rPr lang="en-US"/>
              <a:t>Body Level Two</a:t>
            </a:r>
          </a:p>
          <a:p>
            <a:pPr lvl="2"/>
            <a:r>
              <a:rPr lang="en-US"/>
              <a:t>Body Level Three</a:t>
            </a:r>
          </a:p>
          <a:p>
            <a:pPr lvl="3"/>
            <a:r>
              <a:rPr lang="en-US"/>
              <a:t>Body Level Four</a:t>
            </a:r>
          </a:p>
          <a:p>
            <a:pPr lvl="4"/>
            <a:r>
              <a:rPr lang="en-US"/>
              <a:t>Body Level Five</a:t>
            </a:r>
          </a:p>
        </p:txBody>
      </p:sp>
      <p:sp>
        <p:nvSpPr>
          <p:cNvPr id="3" name="Slide Number Placeholder 7">
            <a:extLst>
              <a:ext uri="{FF2B5EF4-FFF2-40B4-BE49-F238E27FC236}">
                <a16:creationId xmlns:a16="http://schemas.microsoft.com/office/drawing/2014/main" id="{8F9951DE-D786-637B-1806-F1EE6D53F9A0}"/>
              </a:ext>
            </a:extLst>
          </p:cNvPr>
          <p:cNvSpPr>
            <a:spLocks noGrp="1"/>
          </p:cNvSpPr>
          <p:nvPr>
            <p:ph type="sldNum" sz="quarter" idx="16"/>
          </p:nvPr>
        </p:nvSpPr>
        <p:spPr>
          <a:xfrm>
            <a:off x="208127" y="6612575"/>
            <a:ext cx="303279" cy="204685"/>
          </a:xfrm>
        </p:spPr>
        <p:txBody>
          <a:bodyPr/>
          <a:lstStyle/>
          <a:p>
            <a:fld id="{7FE2BEB5-2653-6044-B03D-162392F9D4CA}" type="slidenum">
              <a:rPr lang="en-US" smtClean="0"/>
              <a:pPr/>
              <a:t>‹#›</a:t>
            </a:fld>
            <a:endParaRPr lang="en-US"/>
          </a:p>
        </p:txBody>
      </p:sp>
      <p:sp>
        <p:nvSpPr>
          <p:cNvPr id="4" name="Footer Placeholder 13">
            <a:extLst>
              <a:ext uri="{FF2B5EF4-FFF2-40B4-BE49-F238E27FC236}">
                <a16:creationId xmlns:a16="http://schemas.microsoft.com/office/drawing/2014/main" id="{8D2055EE-FB1D-0058-612E-2C9C03F09E11}"/>
              </a:ext>
            </a:extLst>
          </p:cNvPr>
          <p:cNvSpPr>
            <a:spLocks noGrp="1"/>
          </p:cNvSpPr>
          <p:nvPr>
            <p:ph type="ftr" sz="quarter" idx="15"/>
          </p:nvPr>
        </p:nvSpPr>
        <p:spPr>
          <a:xfrm>
            <a:off x="563879" y="6612575"/>
            <a:ext cx="9987807" cy="204685"/>
          </a:xfrm>
        </p:spPr>
        <p:txBody>
          <a:bodyPr/>
          <a:lstStyle/>
          <a:p>
            <a:pPr>
              <a:spcAft>
                <a:spcPts val="1200"/>
              </a:spcAft>
            </a:pPr>
            <a:r>
              <a:rPr lang="en-US" i="1">
                <a:ea typeface="Calibri" panose="020F0502020204030204" pitchFamily="34" charset="0"/>
              </a:rPr>
              <a:t>© 2025 CommScope, LLC. All rights reserved.</a:t>
            </a:r>
            <a:endParaRPr lang="en-US" dirty="0">
              <a:ea typeface="Calibri" panose="020F0502020204030204" pitchFamily="34" charset="0"/>
            </a:endParaRPr>
          </a:p>
        </p:txBody>
      </p:sp>
    </p:spTree>
    <p:extLst>
      <p:ext uri="{BB962C8B-B14F-4D97-AF65-F5344CB8AC3E}">
        <p14:creationId xmlns:p14="http://schemas.microsoft.com/office/powerpoint/2010/main" val="3752503852"/>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AB2E0928-1654-C049-B836-DD62F005AE4A}"/>
              </a:ext>
            </a:extLst>
          </p:cNvPr>
          <p:cNvSpPr>
            <a:spLocks noGrp="1"/>
          </p:cNvSpPr>
          <p:nvPr>
            <p:ph type="ftr" sz="quarter" idx="10"/>
          </p:nvPr>
        </p:nvSpPr>
        <p:spPr/>
        <p:txBody>
          <a:bodyPr/>
          <a:lstStyle/>
          <a:p>
            <a:r>
              <a:rPr lang="en-US"/>
              <a:t>© 2025 CommScope, LLC. All rights reserved.</a:t>
            </a:r>
            <a:endParaRPr lang="en-US" dirty="0"/>
          </a:p>
        </p:txBody>
      </p:sp>
      <p:sp>
        <p:nvSpPr>
          <p:cNvPr id="4" name="Slide Number Placeholder 3">
            <a:extLst>
              <a:ext uri="{FF2B5EF4-FFF2-40B4-BE49-F238E27FC236}">
                <a16:creationId xmlns:a16="http://schemas.microsoft.com/office/drawing/2014/main" id="{CE57643D-58FD-154D-9A4D-951CD9DE1756}"/>
              </a:ext>
            </a:extLst>
          </p:cNvPr>
          <p:cNvSpPr>
            <a:spLocks noGrp="1"/>
          </p:cNvSpPr>
          <p:nvPr>
            <p:ph type="sldNum" sz="quarter" idx="11"/>
          </p:nvPr>
        </p:nvSpPr>
        <p:spPr/>
        <p:txBody>
          <a:bodyPr/>
          <a:lstStyle/>
          <a:p>
            <a:fld id="{7FE2BEB5-2653-6044-B03D-162392F9D4CA}" type="slidenum">
              <a:rPr lang="en-US" smtClean="0"/>
              <a:pPr/>
              <a:t>‹#›</a:t>
            </a:fld>
            <a:endParaRPr lang="en-US" dirty="0"/>
          </a:p>
        </p:txBody>
      </p:sp>
    </p:spTree>
    <p:extLst>
      <p:ext uri="{BB962C8B-B14F-4D97-AF65-F5344CB8AC3E}">
        <p14:creationId xmlns:p14="http://schemas.microsoft.com/office/powerpoint/2010/main" val="611274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a:xfrm>
            <a:off x="583096" y="123729"/>
            <a:ext cx="11027664" cy="1019271"/>
          </a:xfrm>
        </p:spPr>
        <p:txBody>
          <a:bodyPr/>
          <a:lstStyle/>
          <a:p>
            <a:r>
              <a:rPr lang="en-US"/>
              <a:t>Click to edit Master title style</a:t>
            </a:r>
          </a:p>
        </p:txBody>
      </p:sp>
      <p:sp>
        <p:nvSpPr>
          <p:cNvPr id="3" name="Content Placeholder 2"/>
          <p:cNvSpPr>
            <a:spLocks noGrp="1"/>
          </p:cNvSpPr>
          <p:nvPr>
            <p:ph idx="1"/>
          </p:nvPr>
        </p:nvSpPr>
        <p:spPr>
          <a:xfrm>
            <a:off x="583096" y="1417320"/>
            <a:ext cx="11027664" cy="5135880"/>
          </a:xfrm>
        </p:spPr>
        <p:txBody>
          <a:bodyPr vert="horz" lIns="0" tIns="0" rIns="0" bIns="0" rtlCol="0">
            <a:normAutofit/>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E48648BF-1F4C-2843-9932-217284B5D50A}"/>
              </a:ext>
            </a:extLst>
          </p:cNvPr>
          <p:cNvSpPr>
            <a:spLocks noGrp="1"/>
          </p:cNvSpPr>
          <p:nvPr>
            <p:ph type="ftr" sz="quarter" idx="10"/>
          </p:nvPr>
        </p:nvSpPr>
        <p:spPr/>
        <p:txBody>
          <a:bodyPr/>
          <a:lstStyle/>
          <a:p>
            <a:r>
              <a:rPr lang="en-US"/>
              <a:t>© 2025 CommScope, LLC. All rights reserved.</a:t>
            </a:r>
            <a:endParaRPr lang="en-US" dirty="0"/>
          </a:p>
        </p:txBody>
      </p:sp>
      <p:sp>
        <p:nvSpPr>
          <p:cNvPr id="5" name="Slide Number Placeholder 4">
            <a:extLst>
              <a:ext uri="{FF2B5EF4-FFF2-40B4-BE49-F238E27FC236}">
                <a16:creationId xmlns:a16="http://schemas.microsoft.com/office/drawing/2014/main" id="{2CAB6610-0826-B24C-9F5A-08C358D53B37}"/>
              </a:ext>
            </a:extLst>
          </p:cNvPr>
          <p:cNvSpPr>
            <a:spLocks noGrp="1"/>
          </p:cNvSpPr>
          <p:nvPr>
            <p:ph type="sldNum" sz="quarter" idx="11"/>
          </p:nvPr>
        </p:nvSpPr>
        <p:spPr/>
        <p:txBody>
          <a:bodyPr/>
          <a:lstStyle/>
          <a:p>
            <a:fld id="{7FE2BEB5-2653-6044-B03D-162392F9D4CA}" type="slidenum">
              <a:rPr lang="en-US" smtClean="0"/>
              <a:pPr/>
              <a:t>‹#›</a:t>
            </a:fld>
            <a:endParaRPr lang="en-US" dirty="0"/>
          </a:p>
        </p:txBody>
      </p:sp>
    </p:spTree>
    <p:extLst>
      <p:ext uri="{BB962C8B-B14F-4D97-AF65-F5344CB8AC3E}">
        <p14:creationId xmlns:p14="http://schemas.microsoft.com/office/powerpoint/2010/main" val="158299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11B248C-C3E8-8A46-A34A-CFCEBFE683BB}"/>
              </a:ext>
            </a:extLst>
          </p:cNvPr>
          <p:cNvSpPr>
            <a:spLocks noGrp="1"/>
          </p:cNvSpPr>
          <p:nvPr>
            <p:ph type="ftr" sz="quarter" idx="10"/>
          </p:nvPr>
        </p:nvSpPr>
        <p:spPr/>
        <p:txBody>
          <a:bodyPr/>
          <a:lstStyle/>
          <a:p>
            <a:r>
              <a:rPr lang="en-US"/>
              <a:t>© 2025 CommScope, LLC. All rights reserved.</a:t>
            </a:r>
            <a:endParaRPr lang="en-US" dirty="0"/>
          </a:p>
        </p:txBody>
      </p:sp>
      <p:sp>
        <p:nvSpPr>
          <p:cNvPr id="3" name="Slide Number Placeholder 2">
            <a:extLst>
              <a:ext uri="{FF2B5EF4-FFF2-40B4-BE49-F238E27FC236}">
                <a16:creationId xmlns:a16="http://schemas.microsoft.com/office/drawing/2014/main" id="{57671011-9EF4-EC48-933B-AF3B2F984B41}"/>
              </a:ext>
            </a:extLst>
          </p:cNvPr>
          <p:cNvSpPr>
            <a:spLocks noGrp="1"/>
          </p:cNvSpPr>
          <p:nvPr>
            <p:ph type="sldNum" sz="quarter" idx="11"/>
          </p:nvPr>
        </p:nvSpPr>
        <p:spPr/>
        <p:txBody>
          <a:bodyPr/>
          <a:lstStyle/>
          <a:p>
            <a:fld id="{7FE2BEB5-2653-6044-B03D-162392F9D4CA}" type="slidenum">
              <a:rPr lang="en-US" smtClean="0"/>
              <a:pPr/>
              <a:t>‹#›</a:t>
            </a:fld>
            <a:endParaRPr lang="en-US" dirty="0"/>
          </a:p>
        </p:txBody>
      </p:sp>
    </p:spTree>
    <p:extLst>
      <p:ext uri="{BB962C8B-B14F-4D97-AF65-F5344CB8AC3E}">
        <p14:creationId xmlns:p14="http://schemas.microsoft.com/office/powerpoint/2010/main" val="584572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Content-Image">
    <p:spTree>
      <p:nvGrpSpPr>
        <p:cNvPr id="1" name=""/>
        <p:cNvGrpSpPr/>
        <p:nvPr/>
      </p:nvGrpSpPr>
      <p:grpSpPr>
        <a:xfrm>
          <a:off x="0" y="0"/>
          <a:ext cx="0" cy="0"/>
          <a:chOff x="0" y="0"/>
          <a:chExt cx="0" cy="0"/>
        </a:xfrm>
      </p:grpSpPr>
      <p:sp>
        <p:nvSpPr>
          <p:cNvPr id="2" name="Title 1"/>
          <p:cNvSpPr>
            <a:spLocks noGrp="1"/>
          </p:cNvSpPr>
          <p:nvPr>
            <p:ph type="title"/>
          </p:nvPr>
        </p:nvSpPr>
        <p:spPr>
          <a:xfrm>
            <a:off x="583096" y="123729"/>
            <a:ext cx="5440680" cy="1019271"/>
          </a:xfrm>
        </p:spPr>
        <p:txBody>
          <a:bodyPr anchor="ctr" anchorCtr="0"/>
          <a:lstStyle/>
          <a:p>
            <a:r>
              <a:rPr lang="en-US"/>
              <a:t>Click to edit Master title style</a:t>
            </a:r>
            <a:endParaRPr lang="en-US" dirty="0"/>
          </a:p>
        </p:txBody>
      </p:sp>
      <p:sp>
        <p:nvSpPr>
          <p:cNvPr id="3" name="Content Placeholder 2"/>
          <p:cNvSpPr>
            <a:spLocks noGrp="1"/>
          </p:cNvSpPr>
          <p:nvPr>
            <p:ph idx="1"/>
          </p:nvPr>
        </p:nvSpPr>
        <p:spPr>
          <a:xfrm>
            <a:off x="583096" y="1417320"/>
            <a:ext cx="5284304"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p:cNvSpPr>
            <a:spLocks noGrp="1"/>
          </p:cNvSpPr>
          <p:nvPr>
            <p:ph type="pic" sz="quarter" idx="13"/>
          </p:nvPr>
        </p:nvSpPr>
        <p:spPr>
          <a:xfrm>
            <a:off x="6096001" y="0"/>
            <a:ext cx="6096000" cy="6581775"/>
          </a:xfrm>
        </p:spPr>
        <p:txBody>
          <a:bodyPr/>
          <a:lstStyle/>
          <a:p>
            <a:r>
              <a:rPr lang="en-US"/>
              <a:t>Click icon to add picture</a:t>
            </a:r>
            <a:endParaRPr lang="en-US" dirty="0"/>
          </a:p>
        </p:txBody>
      </p:sp>
      <p:sp>
        <p:nvSpPr>
          <p:cNvPr id="4" name="Footer Placeholder 3">
            <a:extLst>
              <a:ext uri="{FF2B5EF4-FFF2-40B4-BE49-F238E27FC236}">
                <a16:creationId xmlns:a16="http://schemas.microsoft.com/office/drawing/2014/main" id="{1F5F06A2-6968-A347-BA93-1682AB9EC66A}"/>
              </a:ext>
            </a:extLst>
          </p:cNvPr>
          <p:cNvSpPr>
            <a:spLocks noGrp="1"/>
          </p:cNvSpPr>
          <p:nvPr>
            <p:ph type="ftr" sz="quarter" idx="14"/>
          </p:nvPr>
        </p:nvSpPr>
        <p:spPr/>
        <p:txBody>
          <a:bodyPr/>
          <a:lstStyle/>
          <a:p>
            <a:r>
              <a:rPr lang="en-US"/>
              <a:t>© 2025 CommScope, LLC. All rights reserved.</a:t>
            </a:r>
            <a:endParaRPr lang="en-US" dirty="0"/>
          </a:p>
        </p:txBody>
      </p:sp>
      <p:sp>
        <p:nvSpPr>
          <p:cNvPr id="5" name="Slide Number Placeholder 4">
            <a:extLst>
              <a:ext uri="{FF2B5EF4-FFF2-40B4-BE49-F238E27FC236}">
                <a16:creationId xmlns:a16="http://schemas.microsoft.com/office/drawing/2014/main" id="{BC32F33E-5D7D-FE4A-B3D5-D8667A245163}"/>
              </a:ext>
            </a:extLst>
          </p:cNvPr>
          <p:cNvSpPr>
            <a:spLocks noGrp="1"/>
          </p:cNvSpPr>
          <p:nvPr>
            <p:ph type="sldNum" sz="quarter" idx="15"/>
          </p:nvPr>
        </p:nvSpPr>
        <p:spPr/>
        <p:txBody>
          <a:bodyPr/>
          <a:lstStyle/>
          <a:p>
            <a:fld id="{7FE2BEB5-2653-6044-B03D-162392F9D4CA}" type="slidenum">
              <a:rPr lang="en-US" smtClean="0"/>
              <a:pPr/>
              <a:t>‹#›</a:t>
            </a:fld>
            <a:endParaRPr lang="en-US" dirty="0"/>
          </a:p>
        </p:txBody>
      </p:sp>
    </p:spTree>
    <p:extLst>
      <p:ext uri="{BB962C8B-B14F-4D97-AF65-F5344CB8AC3E}">
        <p14:creationId xmlns:p14="http://schemas.microsoft.com/office/powerpoint/2010/main" val="3399398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83096" y="1417320"/>
            <a:ext cx="5436704"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417320"/>
            <a:ext cx="5436704"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53CB047A-9A58-3B4B-8656-679F4748E80B}"/>
              </a:ext>
            </a:extLst>
          </p:cNvPr>
          <p:cNvSpPr>
            <a:spLocks noGrp="1"/>
          </p:cNvSpPr>
          <p:nvPr>
            <p:ph type="ftr" sz="quarter" idx="10"/>
          </p:nvPr>
        </p:nvSpPr>
        <p:spPr/>
        <p:txBody>
          <a:bodyPr/>
          <a:lstStyle/>
          <a:p>
            <a:r>
              <a:rPr lang="en-US"/>
              <a:t>© 2025 CommScope, LLC. All rights reserved.</a:t>
            </a:r>
            <a:endParaRPr lang="en-US" dirty="0"/>
          </a:p>
        </p:txBody>
      </p:sp>
      <p:sp>
        <p:nvSpPr>
          <p:cNvPr id="6" name="Slide Number Placeholder 5">
            <a:extLst>
              <a:ext uri="{FF2B5EF4-FFF2-40B4-BE49-F238E27FC236}">
                <a16:creationId xmlns:a16="http://schemas.microsoft.com/office/drawing/2014/main" id="{C225467C-2315-AA44-8B05-B02A2F281D52}"/>
              </a:ext>
            </a:extLst>
          </p:cNvPr>
          <p:cNvSpPr>
            <a:spLocks noGrp="1"/>
          </p:cNvSpPr>
          <p:nvPr>
            <p:ph type="sldNum" sz="quarter" idx="11"/>
          </p:nvPr>
        </p:nvSpPr>
        <p:spPr/>
        <p:txBody>
          <a:bodyPr/>
          <a:lstStyle/>
          <a:p>
            <a:fld id="{7FE2BEB5-2653-6044-B03D-162392F9D4CA}" type="slidenum">
              <a:rPr lang="en-US" smtClean="0"/>
              <a:pPr/>
              <a:t>‹#›</a:t>
            </a:fld>
            <a:endParaRPr lang="en-US" dirty="0"/>
          </a:p>
        </p:txBody>
      </p:sp>
    </p:spTree>
    <p:extLst>
      <p:ext uri="{BB962C8B-B14F-4D97-AF65-F5344CB8AC3E}">
        <p14:creationId xmlns:p14="http://schemas.microsoft.com/office/powerpoint/2010/main" val="403624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le 2">
    <p:bg>
      <p:bgPr>
        <a:solidFill>
          <a:schemeClr val="bg1"/>
        </a:solidFill>
        <a:effectLst/>
      </p:bgPr>
    </p:bg>
    <p:spTree>
      <p:nvGrpSpPr>
        <p:cNvPr id="1" name=""/>
        <p:cNvGrpSpPr/>
        <p:nvPr/>
      </p:nvGrpSpPr>
      <p:grpSpPr>
        <a:xfrm>
          <a:off x="0" y="0"/>
          <a:ext cx="0" cy="0"/>
          <a:chOff x="0" y="0"/>
          <a:chExt cx="0" cy="0"/>
        </a:xfrm>
      </p:grpSpPr>
      <p:pic>
        <p:nvPicPr>
          <p:cNvPr id="3" name="Picture 2" descr="A person holding a tablet&#10;&#10;Description automatically generated">
            <a:extLst>
              <a:ext uri="{FF2B5EF4-FFF2-40B4-BE49-F238E27FC236}">
                <a16:creationId xmlns:a16="http://schemas.microsoft.com/office/drawing/2014/main" id="{CFC85D41-E3A8-4E55-436B-0E97D4893D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8994CC71-FE3F-027C-3233-ED8D95613931}"/>
              </a:ext>
            </a:extLst>
          </p:cNvPr>
          <p:cNvPicPr>
            <a:picLocks noChangeAspect="1"/>
          </p:cNvPicPr>
          <p:nvPr userDrawn="1"/>
        </p:nvPicPr>
        <p:blipFill>
          <a:blip r:embed="rId3" cstate="email">
            <a:lum bright="100000"/>
            <a:extLst>
              <a:ext uri="{28A0092B-C50C-407E-A947-70E740481C1C}">
                <a14:useLocalDpi xmlns:a14="http://schemas.microsoft.com/office/drawing/2010/main"/>
              </a:ext>
            </a:extLst>
          </a:blip>
          <a:stretch>
            <a:fillRect/>
          </a:stretch>
        </p:blipFill>
        <p:spPr>
          <a:xfrm>
            <a:off x="8970380" y="635422"/>
            <a:ext cx="2371476" cy="315197"/>
          </a:xfrm>
          <a:prstGeom prst="rect">
            <a:avLst/>
          </a:prstGeom>
        </p:spPr>
      </p:pic>
      <p:sp>
        <p:nvSpPr>
          <p:cNvPr id="15" name="Text Placeholder 21">
            <a:extLst>
              <a:ext uri="{FF2B5EF4-FFF2-40B4-BE49-F238E27FC236}">
                <a16:creationId xmlns:a16="http://schemas.microsoft.com/office/drawing/2014/main" id="{6FB0DE22-718C-BACC-AEFD-CC685036001B}"/>
              </a:ext>
            </a:extLst>
          </p:cNvPr>
          <p:cNvSpPr>
            <a:spLocks noGrp="1"/>
          </p:cNvSpPr>
          <p:nvPr>
            <p:ph type="body" sz="quarter" idx="13" hasCustomPrompt="1"/>
          </p:nvPr>
        </p:nvSpPr>
        <p:spPr>
          <a:xfrm>
            <a:off x="6093459" y="1966236"/>
            <a:ext cx="5248396" cy="1613077"/>
          </a:xfrm>
        </p:spPr>
        <p:txBody>
          <a:bodyPr anchor="b" anchorCtr="0">
            <a:noAutofit/>
          </a:bodyPr>
          <a:lstStyle>
            <a:lvl1pPr marL="0" indent="0" algn="r">
              <a:buNone/>
              <a:defRPr sz="4300" b="0">
                <a:latin typeface="Calibri Light" panose="020F0302020204030204" pitchFamily="34" charset="0"/>
                <a:cs typeface="Calibri Light" panose="020F0302020204030204" pitchFamily="34" charset="0"/>
              </a:defRPr>
            </a:lvl1pPr>
            <a:lvl2pPr marL="344488" indent="0" algn="ctr">
              <a:buNone/>
              <a:defRPr/>
            </a:lvl2pPr>
            <a:lvl3pPr marL="628650" indent="0" algn="ctr">
              <a:buNone/>
              <a:defRPr/>
            </a:lvl3pPr>
            <a:lvl4pPr marL="914400" indent="0" algn="ctr">
              <a:buNone/>
              <a:defRPr/>
            </a:lvl4pPr>
            <a:lvl5pPr marL="1711325" indent="0" algn="ctr">
              <a:buNone/>
              <a:defRPr/>
            </a:lvl5pPr>
          </a:lstStyle>
          <a:p>
            <a:pPr lvl="0"/>
            <a:r>
              <a:rPr lang="en-US"/>
              <a:t>Presentation topic</a:t>
            </a:r>
          </a:p>
        </p:txBody>
      </p:sp>
      <p:cxnSp>
        <p:nvCxnSpPr>
          <p:cNvPr id="16" name="Straight Connector 15">
            <a:extLst>
              <a:ext uri="{FF2B5EF4-FFF2-40B4-BE49-F238E27FC236}">
                <a16:creationId xmlns:a16="http://schemas.microsoft.com/office/drawing/2014/main" id="{85F1712D-B333-7F2F-3EB0-F76D2139D6F5}"/>
              </a:ext>
            </a:extLst>
          </p:cNvPr>
          <p:cNvCxnSpPr>
            <a:cxnSpLocks/>
          </p:cNvCxnSpPr>
          <p:nvPr userDrawn="1"/>
        </p:nvCxnSpPr>
        <p:spPr>
          <a:xfrm>
            <a:off x="6093459" y="3768842"/>
            <a:ext cx="60985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 Placeholder 6">
            <a:extLst>
              <a:ext uri="{FF2B5EF4-FFF2-40B4-BE49-F238E27FC236}">
                <a16:creationId xmlns:a16="http://schemas.microsoft.com/office/drawing/2014/main" id="{2B9035BF-9CFD-3553-A2E3-2D4B3ABCAA8C}"/>
              </a:ext>
            </a:extLst>
          </p:cNvPr>
          <p:cNvSpPr>
            <a:spLocks noGrp="1"/>
          </p:cNvSpPr>
          <p:nvPr>
            <p:ph type="body" sz="quarter" idx="14" hasCustomPrompt="1"/>
          </p:nvPr>
        </p:nvSpPr>
        <p:spPr>
          <a:xfrm>
            <a:off x="6792687" y="4035033"/>
            <a:ext cx="4548414" cy="276999"/>
          </a:xfrm>
        </p:spPr>
        <p:txBody>
          <a:bodyPr/>
          <a:lstStyle>
            <a:lvl1pPr marL="0" indent="0" algn="r">
              <a:spcBef>
                <a:spcPts val="0"/>
              </a:spcBef>
              <a:buFontTx/>
              <a:buNone/>
              <a:defRPr sz="1800" b="1">
                <a:latin typeface="+mj-lt"/>
              </a:defRPr>
            </a:lvl1pPr>
            <a:lvl2pPr marL="344488" indent="0" algn="r">
              <a:buFontTx/>
              <a:buNone/>
              <a:defRPr/>
            </a:lvl2pPr>
            <a:lvl3pPr marL="628650" indent="0" algn="r">
              <a:buFontTx/>
              <a:buNone/>
              <a:defRPr/>
            </a:lvl3pPr>
            <a:lvl4pPr marL="914400" indent="0" algn="r">
              <a:buFontTx/>
              <a:buNone/>
              <a:defRPr/>
            </a:lvl4pPr>
            <a:lvl5pPr marL="1711325" indent="0" algn="r">
              <a:buFontTx/>
              <a:buNone/>
              <a:defRPr/>
            </a:lvl5pPr>
          </a:lstStyle>
          <a:p>
            <a:pPr lvl="0"/>
            <a:r>
              <a:rPr lang="en-US"/>
              <a:t>Presenter Name</a:t>
            </a:r>
          </a:p>
        </p:txBody>
      </p:sp>
      <p:sp>
        <p:nvSpPr>
          <p:cNvPr id="5" name="Text Placeholder 9">
            <a:extLst>
              <a:ext uri="{FF2B5EF4-FFF2-40B4-BE49-F238E27FC236}">
                <a16:creationId xmlns:a16="http://schemas.microsoft.com/office/drawing/2014/main" id="{3A358873-C3F1-A7E9-3F59-F0412A044F17}"/>
              </a:ext>
            </a:extLst>
          </p:cNvPr>
          <p:cNvSpPr>
            <a:spLocks noGrp="1"/>
          </p:cNvSpPr>
          <p:nvPr>
            <p:ph type="body" sz="quarter" idx="15" hasCustomPrompt="1"/>
          </p:nvPr>
        </p:nvSpPr>
        <p:spPr>
          <a:xfrm>
            <a:off x="6792686" y="4337530"/>
            <a:ext cx="4548414" cy="276999"/>
          </a:xfrm>
        </p:spPr>
        <p:txBody>
          <a:bodyPr/>
          <a:lstStyle>
            <a:lvl1pPr marL="0" indent="0" algn="r">
              <a:buFontTx/>
              <a:buNone/>
              <a:defRPr sz="1800"/>
            </a:lvl1pPr>
            <a:lvl2pPr marL="344488" indent="0">
              <a:buFontTx/>
              <a:buNone/>
              <a:defRPr/>
            </a:lvl2pPr>
            <a:lvl3pPr marL="628650" indent="0">
              <a:buFontTx/>
              <a:buNone/>
              <a:defRPr/>
            </a:lvl3pPr>
            <a:lvl4pPr marL="914400" indent="0">
              <a:buFontTx/>
              <a:buNone/>
              <a:defRPr/>
            </a:lvl4pPr>
            <a:lvl5pPr marL="1711325" indent="0">
              <a:buFontTx/>
              <a:buNone/>
              <a:defRPr/>
            </a:lvl5pPr>
          </a:lstStyle>
          <a:p>
            <a:pPr lvl="0"/>
            <a:r>
              <a:rPr lang="en-US"/>
              <a:t>Job Title</a:t>
            </a:r>
          </a:p>
        </p:txBody>
      </p:sp>
      <p:pic>
        <p:nvPicPr>
          <p:cNvPr id="7" name="Graphic 6">
            <a:extLst>
              <a:ext uri="{FF2B5EF4-FFF2-40B4-BE49-F238E27FC236}">
                <a16:creationId xmlns:a16="http://schemas.microsoft.com/office/drawing/2014/main" id="{6A320CE7-1490-4010-30D6-FCB23965DB43}"/>
              </a:ext>
            </a:extLst>
          </p:cNvPr>
          <p:cNvPicPr>
            <a:picLocks noChangeAspect="1"/>
          </p:cNvPicPr>
          <p:nvPr userDrawn="1"/>
        </p:nvPicPr>
        <p:blipFill>
          <a:blip r:embed="rId4">
            <a:lum bright="100000"/>
            <a:extLst>
              <a:ext uri="{96DAC541-7B7A-43D3-8B79-37D633B846F1}">
                <asvg:svgBlip xmlns:asvg="http://schemas.microsoft.com/office/drawing/2016/SVG/main" r:embed="rId5"/>
              </a:ext>
            </a:extLst>
          </a:blip>
          <a:stretch>
            <a:fillRect/>
          </a:stretch>
        </p:blipFill>
        <p:spPr>
          <a:xfrm>
            <a:off x="9807185" y="5825446"/>
            <a:ext cx="1493022" cy="417405"/>
          </a:xfrm>
          <a:prstGeom prst="rect">
            <a:avLst/>
          </a:prstGeom>
        </p:spPr>
      </p:pic>
      <p:sp>
        <p:nvSpPr>
          <p:cNvPr id="10" name="Text Placeholder 9">
            <a:extLst>
              <a:ext uri="{FF2B5EF4-FFF2-40B4-BE49-F238E27FC236}">
                <a16:creationId xmlns:a16="http://schemas.microsoft.com/office/drawing/2014/main" id="{63C44E91-4231-0040-B855-82A31E4359A9}"/>
              </a:ext>
            </a:extLst>
          </p:cNvPr>
          <p:cNvSpPr>
            <a:spLocks noGrp="1"/>
          </p:cNvSpPr>
          <p:nvPr>
            <p:ph type="body" sz="quarter" idx="16" hasCustomPrompt="1"/>
          </p:nvPr>
        </p:nvSpPr>
        <p:spPr>
          <a:xfrm>
            <a:off x="9152708" y="4789632"/>
            <a:ext cx="2188391" cy="215444"/>
          </a:xfrm>
        </p:spPr>
        <p:txBody>
          <a:bodyPr/>
          <a:lstStyle>
            <a:lvl1pPr marL="0" indent="0" algn="r">
              <a:buFontTx/>
              <a:buNone/>
              <a:defRPr sz="1400"/>
            </a:lvl1pPr>
            <a:lvl2pPr marL="344488" indent="0">
              <a:buFontTx/>
              <a:buNone/>
              <a:defRPr/>
            </a:lvl2pPr>
            <a:lvl3pPr marL="628650" indent="0">
              <a:buFontTx/>
              <a:buNone/>
              <a:defRPr/>
            </a:lvl3pPr>
            <a:lvl4pPr marL="914400" indent="0">
              <a:buFontTx/>
              <a:buNone/>
              <a:defRPr/>
            </a:lvl4pPr>
            <a:lvl5pPr marL="1711325" indent="0">
              <a:buFontTx/>
              <a:buNone/>
              <a:defRPr/>
            </a:lvl5pPr>
          </a:lstStyle>
          <a:p>
            <a:pPr lvl="0"/>
            <a:r>
              <a:rPr lang="en-US"/>
              <a:t>Date</a:t>
            </a:r>
          </a:p>
        </p:txBody>
      </p:sp>
    </p:spTree>
    <p:extLst>
      <p:ext uri="{BB962C8B-B14F-4D97-AF65-F5344CB8AC3E}">
        <p14:creationId xmlns:p14="http://schemas.microsoft.com/office/powerpoint/2010/main" val="249783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83096" y="123729"/>
            <a:ext cx="11025808" cy="1019271"/>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3096" y="1412081"/>
            <a:ext cx="5414479" cy="352551"/>
          </a:xfrm>
        </p:spPr>
        <p:txBody>
          <a:bodyPr anchor="b"/>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3096" y="1844842"/>
            <a:ext cx="5414479" cy="46016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412081"/>
            <a:ext cx="5436704" cy="352551"/>
          </a:xfrm>
        </p:spPr>
        <p:txBody>
          <a:bodyPr anchor="b"/>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1844842"/>
            <a:ext cx="5436704" cy="46016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D3AC9EBC-A777-364C-AB61-C9D6C5313262}"/>
              </a:ext>
            </a:extLst>
          </p:cNvPr>
          <p:cNvSpPr>
            <a:spLocks noGrp="1"/>
          </p:cNvSpPr>
          <p:nvPr>
            <p:ph type="ftr" sz="quarter" idx="10"/>
          </p:nvPr>
        </p:nvSpPr>
        <p:spPr/>
        <p:txBody>
          <a:bodyPr/>
          <a:lstStyle/>
          <a:p>
            <a:r>
              <a:rPr lang="en-US"/>
              <a:t>© 2025 CommScope, LLC. All rights reserved.</a:t>
            </a:r>
            <a:endParaRPr lang="en-US" dirty="0"/>
          </a:p>
        </p:txBody>
      </p:sp>
      <p:sp>
        <p:nvSpPr>
          <p:cNvPr id="8" name="Slide Number Placeholder 7">
            <a:extLst>
              <a:ext uri="{FF2B5EF4-FFF2-40B4-BE49-F238E27FC236}">
                <a16:creationId xmlns:a16="http://schemas.microsoft.com/office/drawing/2014/main" id="{351FBC36-4309-0844-B37C-CB1C105B381F}"/>
              </a:ext>
            </a:extLst>
          </p:cNvPr>
          <p:cNvSpPr>
            <a:spLocks noGrp="1"/>
          </p:cNvSpPr>
          <p:nvPr>
            <p:ph type="sldNum" sz="quarter" idx="11"/>
          </p:nvPr>
        </p:nvSpPr>
        <p:spPr/>
        <p:txBody>
          <a:bodyPr/>
          <a:lstStyle/>
          <a:p>
            <a:fld id="{7FE2BEB5-2653-6044-B03D-162392F9D4CA}" type="slidenum">
              <a:rPr lang="en-US" smtClean="0"/>
              <a:pPr/>
              <a:t>‹#›</a:t>
            </a:fld>
            <a:endParaRPr lang="en-US" dirty="0"/>
          </a:p>
        </p:txBody>
      </p:sp>
    </p:spTree>
    <p:extLst>
      <p:ext uri="{BB962C8B-B14F-4D97-AF65-F5344CB8AC3E}">
        <p14:creationId xmlns:p14="http://schemas.microsoft.com/office/powerpoint/2010/main" val="3905035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83097" y="1417320"/>
            <a:ext cx="338328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1044" y="1417320"/>
            <a:ext cx="338328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11"/>
          <p:cNvSpPr>
            <a:spLocks noGrp="1"/>
          </p:cNvSpPr>
          <p:nvPr>
            <p:ph sz="quarter" idx="13"/>
          </p:nvPr>
        </p:nvSpPr>
        <p:spPr>
          <a:xfrm>
            <a:off x="8236471" y="1417320"/>
            <a:ext cx="3383280" cy="50289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CA57AFFF-55D9-E344-AC7D-BE64EA3C5E97}"/>
              </a:ext>
            </a:extLst>
          </p:cNvPr>
          <p:cNvSpPr>
            <a:spLocks noGrp="1"/>
          </p:cNvSpPr>
          <p:nvPr>
            <p:ph type="ftr" sz="quarter" idx="14"/>
          </p:nvPr>
        </p:nvSpPr>
        <p:spPr/>
        <p:txBody>
          <a:bodyPr/>
          <a:lstStyle/>
          <a:p>
            <a:r>
              <a:rPr lang="en-US"/>
              <a:t>© 2025 CommScope, LLC. All rights reserved.</a:t>
            </a:r>
            <a:endParaRPr lang="en-US" dirty="0"/>
          </a:p>
        </p:txBody>
      </p:sp>
      <p:sp>
        <p:nvSpPr>
          <p:cNvPr id="5" name="Slide Number Placeholder 4">
            <a:extLst>
              <a:ext uri="{FF2B5EF4-FFF2-40B4-BE49-F238E27FC236}">
                <a16:creationId xmlns:a16="http://schemas.microsoft.com/office/drawing/2014/main" id="{85C76FD6-57BE-D349-BC2A-7D33EC1A1806}"/>
              </a:ext>
            </a:extLst>
          </p:cNvPr>
          <p:cNvSpPr>
            <a:spLocks noGrp="1"/>
          </p:cNvSpPr>
          <p:nvPr>
            <p:ph type="sldNum" sz="quarter" idx="15"/>
          </p:nvPr>
        </p:nvSpPr>
        <p:spPr/>
        <p:txBody>
          <a:bodyPr/>
          <a:lstStyle/>
          <a:p>
            <a:fld id="{7FE2BEB5-2653-6044-B03D-162392F9D4CA}" type="slidenum">
              <a:rPr lang="en-US" smtClean="0"/>
              <a:pPr/>
              <a:t>‹#›</a:t>
            </a:fld>
            <a:endParaRPr lang="en-US" dirty="0"/>
          </a:p>
        </p:txBody>
      </p:sp>
      <p:sp>
        <p:nvSpPr>
          <p:cNvPr id="8" name="Title 1">
            <a:extLst>
              <a:ext uri="{FF2B5EF4-FFF2-40B4-BE49-F238E27FC236}">
                <a16:creationId xmlns:a16="http://schemas.microsoft.com/office/drawing/2014/main" id="{3FD83ABC-1095-3C43-84BF-C4D988B667EA}"/>
              </a:ext>
            </a:extLst>
          </p:cNvPr>
          <p:cNvSpPr>
            <a:spLocks noGrp="1"/>
          </p:cNvSpPr>
          <p:nvPr>
            <p:ph type="title"/>
          </p:nvPr>
        </p:nvSpPr>
        <p:spPr>
          <a:xfrm>
            <a:off x="583096" y="123729"/>
            <a:ext cx="11025808" cy="1019271"/>
          </a:xfrm>
        </p:spPr>
        <p:txBody>
          <a:bodyPr/>
          <a:lstStyle/>
          <a:p>
            <a:r>
              <a:rPr lang="en-US"/>
              <a:t>Click to edit Master title style</a:t>
            </a:r>
            <a:endParaRPr lang="en-US" dirty="0"/>
          </a:p>
        </p:txBody>
      </p:sp>
    </p:spTree>
    <p:extLst>
      <p:ext uri="{BB962C8B-B14F-4D97-AF65-F5344CB8AC3E}">
        <p14:creationId xmlns:p14="http://schemas.microsoft.com/office/powerpoint/2010/main" val="236582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wo Gray Vertical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83096" y="1417320"/>
            <a:ext cx="5436704" cy="4922520"/>
          </a:xfrm>
          <a:solidFill>
            <a:srgbClr val="E8E8E8"/>
          </a:solidFill>
        </p:spPr>
        <p:txBody>
          <a:bodyPr lIns="91440" tIns="91440" rIns="91440"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417320"/>
            <a:ext cx="5436704" cy="4922520"/>
          </a:xfrm>
          <a:solidFill>
            <a:srgbClr val="E8E8E8"/>
          </a:solidFill>
        </p:spPr>
        <p:txBody>
          <a:bodyPr lIns="91440" tIns="91440" rIns="91440"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DDADE6D-F6B7-644C-B224-5C233AAE9588}"/>
              </a:ext>
            </a:extLst>
          </p:cNvPr>
          <p:cNvSpPr>
            <a:spLocks noGrp="1"/>
          </p:cNvSpPr>
          <p:nvPr>
            <p:ph type="ftr" sz="quarter" idx="10"/>
          </p:nvPr>
        </p:nvSpPr>
        <p:spPr/>
        <p:txBody>
          <a:bodyPr/>
          <a:lstStyle/>
          <a:p>
            <a:r>
              <a:rPr lang="en-US"/>
              <a:t>© 2025 CommScope, LLC. All rights reserved.</a:t>
            </a:r>
            <a:endParaRPr lang="en-US" dirty="0"/>
          </a:p>
        </p:txBody>
      </p:sp>
      <p:sp>
        <p:nvSpPr>
          <p:cNvPr id="6" name="Slide Number Placeholder 5">
            <a:extLst>
              <a:ext uri="{FF2B5EF4-FFF2-40B4-BE49-F238E27FC236}">
                <a16:creationId xmlns:a16="http://schemas.microsoft.com/office/drawing/2014/main" id="{9BC5123B-0AF9-EF49-A629-A33F43EBD96B}"/>
              </a:ext>
            </a:extLst>
          </p:cNvPr>
          <p:cNvSpPr>
            <a:spLocks noGrp="1"/>
          </p:cNvSpPr>
          <p:nvPr>
            <p:ph type="sldNum" sz="quarter" idx="11"/>
          </p:nvPr>
        </p:nvSpPr>
        <p:spPr/>
        <p:txBody>
          <a:bodyPr/>
          <a:lstStyle/>
          <a:p>
            <a:fld id="{7FE2BEB5-2653-6044-B03D-162392F9D4CA}" type="slidenum">
              <a:rPr lang="en-US" smtClean="0"/>
              <a:pPr/>
              <a:t>‹#›</a:t>
            </a:fld>
            <a:endParaRPr lang="en-US" dirty="0"/>
          </a:p>
        </p:txBody>
      </p:sp>
    </p:spTree>
    <p:extLst>
      <p:ext uri="{BB962C8B-B14F-4D97-AF65-F5344CB8AC3E}">
        <p14:creationId xmlns:p14="http://schemas.microsoft.com/office/powerpoint/2010/main" val="40300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wo Gray Horizontal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83096" y="1417320"/>
            <a:ext cx="11025808" cy="2392464"/>
          </a:xfrm>
          <a:solidFill>
            <a:srgbClr val="E8E8E8"/>
          </a:solidFill>
        </p:spPr>
        <p:txBody>
          <a:bodyPr lIns="91440" tIns="91440" rIns="91440"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3096" y="3947374"/>
            <a:ext cx="11025808" cy="2392465"/>
          </a:xfrm>
          <a:solidFill>
            <a:srgbClr val="E8E8E8"/>
          </a:solidFill>
        </p:spPr>
        <p:txBody>
          <a:bodyPr lIns="91440" tIns="91440" rIns="91440"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CFEE1E5-4C65-3449-9246-E771622B8722}"/>
              </a:ext>
            </a:extLst>
          </p:cNvPr>
          <p:cNvSpPr>
            <a:spLocks noGrp="1"/>
          </p:cNvSpPr>
          <p:nvPr>
            <p:ph type="ftr" sz="quarter" idx="10"/>
          </p:nvPr>
        </p:nvSpPr>
        <p:spPr/>
        <p:txBody>
          <a:bodyPr/>
          <a:lstStyle/>
          <a:p>
            <a:r>
              <a:rPr lang="en-US"/>
              <a:t>© 2025 CommScope, LLC. All rights reserved.</a:t>
            </a:r>
            <a:endParaRPr lang="en-US" dirty="0"/>
          </a:p>
        </p:txBody>
      </p:sp>
      <p:sp>
        <p:nvSpPr>
          <p:cNvPr id="6" name="Slide Number Placeholder 5">
            <a:extLst>
              <a:ext uri="{FF2B5EF4-FFF2-40B4-BE49-F238E27FC236}">
                <a16:creationId xmlns:a16="http://schemas.microsoft.com/office/drawing/2014/main" id="{8C355E8E-2BEC-ED41-A2A9-9F8DCA1370FF}"/>
              </a:ext>
            </a:extLst>
          </p:cNvPr>
          <p:cNvSpPr>
            <a:spLocks noGrp="1"/>
          </p:cNvSpPr>
          <p:nvPr>
            <p:ph type="sldNum" sz="quarter" idx="11"/>
          </p:nvPr>
        </p:nvSpPr>
        <p:spPr/>
        <p:txBody>
          <a:bodyPr/>
          <a:lstStyle/>
          <a:p>
            <a:fld id="{7FE2BEB5-2653-6044-B03D-162392F9D4CA}" type="slidenum">
              <a:rPr lang="en-US" smtClean="0"/>
              <a:pPr/>
              <a:t>‹#›</a:t>
            </a:fld>
            <a:endParaRPr lang="en-US" dirty="0"/>
          </a:p>
        </p:txBody>
      </p:sp>
    </p:spTree>
    <p:extLst>
      <p:ext uri="{BB962C8B-B14F-4D97-AF65-F5344CB8AC3E}">
        <p14:creationId xmlns:p14="http://schemas.microsoft.com/office/powerpoint/2010/main" val="3603833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7_Title Colorful Ribbon">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898EFF2-D81D-E447-B6E0-DF781D8C98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8132088"/>
          </a:xfrm>
          <a:prstGeom prst="rect">
            <a:avLst/>
          </a:prstGeom>
        </p:spPr>
      </p:pic>
      <p:pic>
        <p:nvPicPr>
          <p:cNvPr id="5" name="Picture 4">
            <a:extLst>
              <a:ext uri="{FF2B5EF4-FFF2-40B4-BE49-F238E27FC236}">
                <a16:creationId xmlns:a16="http://schemas.microsoft.com/office/drawing/2014/main" id="{317F0848-0338-5742-8F20-758DCD35594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1616" y="0"/>
            <a:ext cx="12190383" cy="6858000"/>
          </a:xfrm>
          <a:prstGeom prst="rect">
            <a:avLst/>
          </a:prstGeom>
          <a:gradFill>
            <a:gsLst>
              <a:gs pos="50400">
                <a:srgbClr val="F99C23">
                  <a:alpha val="90000"/>
                </a:srgbClr>
              </a:gs>
              <a:gs pos="100000">
                <a:srgbClr val="FBBD19">
                  <a:alpha val="90000"/>
                </a:srgbClr>
              </a:gs>
            </a:gsLst>
            <a:lin ang="0" scaled="1"/>
          </a:gradFill>
          <a:ln>
            <a:noFill/>
          </a:ln>
        </p:spPr>
      </p:pic>
      <p:sp>
        <p:nvSpPr>
          <p:cNvPr id="8" name="Freeform 7">
            <a:extLst>
              <a:ext uri="{FF2B5EF4-FFF2-40B4-BE49-F238E27FC236}">
                <a16:creationId xmlns:a16="http://schemas.microsoft.com/office/drawing/2014/main" id="{05DBA3B5-6830-FA48-875D-1F834B19E1A9}"/>
              </a:ext>
            </a:extLst>
          </p:cNvPr>
          <p:cNvSpPr/>
          <p:nvPr userDrawn="1"/>
        </p:nvSpPr>
        <p:spPr>
          <a:xfrm>
            <a:off x="8331686" y="3314706"/>
            <a:ext cx="1104032" cy="134551"/>
          </a:xfrm>
          <a:custGeom>
            <a:avLst/>
            <a:gdLst>
              <a:gd name="connsiteX0" fmla="*/ 0 w 3993266"/>
              <a:gd name="connsiteY0" fmla="*/ 358815 h 358815"/>
              <a:gd name="connsiteX1" fmla="*/ 266218 w 3993266"/>
              <a:gd name="connsiteY1" fmla="*/ 0 h 358815"/>
              <a:gd name="connsiteX2" fmla="*/ 3993266 w 3993266"/>
              <a:gd name="connsiteY2" fmla="*/ 150470 h 358815"/>
              <a:gd name="connsiteX3" fmla="*/ 3993266 w 3993266"/>
              <a:gd name="connsiteY3" fmla="*/ 150470 h 358815"/>
              <a:gd name="connsiteX4" fmla="*/ 3993266 w 3993266"/>
              <a:gd name="connsiteY4" fmla="*/ 254643 h 358815"/>
              <a:gd name="connsiteX5" fmla="*/ 0 w 3993266"/>
              <a:gd name="connsiteY5" fmla="*/ 358815 h 358815"/>
              <a:gd name="connsiteX0" fmla="*/ 0 w 3993266"/>
              <a:gd name="connsiteY0" fmla="*/ 358815 h 358815"/>
              <a:gd name="connsiteX1" fmla="*/ 1037643 w 3993266"/>
              <a:gd name="connsiteY1" fmla="*/ 0 h 358815"/>
              <a:gd name="connsiteX2" fmla="*/ 3993266 w 3993266"/>
              <a:gd name="connsiteY2" fmla="*/ 150470 h 358815"/>
              <a:gd name="connsiteX3" fmla="*/ 3993266 w 3993266"/>
              <a:gd name="connsiteY3" fmla="*/ 150470 h 358815"/>
              <a:gd name="connsiteX4" fmla="*/ 3993266 w 3993266"/>
              <a:gd name="connsiteY4" fmla="*/ 254643 h 358815"/>
              <a:gd name="connsiteX5" fmla="*/ 0 w 3993266"/>
              <a:gd name="connsiteY5" fmla="*/ 358815 h 358815"/>
              <a:gd name="connsiteX0" fmla="*/ 0 w 3993266"/>
              <a:gd name="connsiteY0" fmla="*/ 300942 h 300942"/>
              <a:gd name="connsiteX1" fmla="*/ 992267 w 3993266"/>
              <a:gd name="connsiteY1" fmla="*/ 0 h 300942"/>
              <a:gd name="connsiteX2" fmla="*/ 3993266 w 3993266"/>
              <a:gd name="connsiteY2" fmla="*/ 92597 h 300942"/>
              <a:gd name="connsiteX3" fmla="*/ 3993266 w 3993266"/>
              <a:gd name="connsiteY3" fmla="*/ 92597 h 300942"/>
              <a:gd name="connsiteX4" fmla="*/ 3993266 w 3993266"/>
              <a:gd name="connsiteY4" fmla="*/ 196770 h 300942"/>
              <a:gd name="connsiteX5" fmla="*/ 0 w 3993266"/>
              <a:gd name="connsiteY5" fmla="*/ 300942 h 300942"/>
              <a:gd name="connsiteX0" fmla="*/ 0 w 3993266"/>
              <a:gd name="connsiteY0" fmla="*/ 300942 h 300942"/>
              <a:gd name="connsiteX1" fmla="*/ 992267 w 3993266"/>
              <a:gd name="connsiteY1" fmla="*/ 0 h 300942"/>
              <a:gd name="connsiteX2" fmla="*/ 3993266 w 3993266"/>
              <a:gd name="connsiteY2" fmla="*/ 92597 h 300942"/>
              <a:gd name="connsiteX3" fmla="*/ 3993266 w 3993266"/>
              <a:gd name="connsiteY3" fmla="*/ 92597 h 300942"/>
              <a:gd name="connsiteX4" fmla="*/ 3857132 w 3993266"/>
              <a:gd name="connsiteY4" fmla="*/ 196770 h 300942"/>
              <a:gd name="connsiteX5" fmla="*/ 0 w 3993266"/>
              <a:gd name="connsiteY5" fmla="*/ 300942 h 300942"/>
              <a:gd name="connsiteX0" fmla="*/ 0 w 4084021"/>
              <a:gd name="connsiteY0" fmla="*/ 300942 h 300942"/>
              <a:gd name="connsiteX1" fmla="*/ 992267 w 4084021"/>
              <a:gd name="connsiteY1" fmla="*/ 0 h 300942"/>
              <a:gd name="connsiteX2" fmla="*/ 3993266 w 4084021"/>
              <a:gd name="connsiteY2" fmla="*/ 92597 h 300942"/>
              <a:gd name="connsiteX3" fmla="*/ 4084021 w 4084021"/>
              <a:gd name="connsiteY3" fmla="*/ 69447 h 300942"/>
              <a:gd name="connsiteX4" fmla="*/ 3857132 w 4084021"/>
              <a:gd name="connsiteY4" fmla="*/ 196770 h 300942"/>
              <a:gd name="connsiteX5" fmla="*/ 0 w 4084021"/>
              <a:gd name="connsiteY5" fmla="*/ 300942 h 300942"/>
              <a:gd name="connsiteX0" fmla="*/ 0 w 4084021"/>
              <a:gd name="connsiteY0" fmla="*/ 300942 h 300942"/>
              <a:gd name="connsiteX1" fmla="*/ 879738 w 4084021"/>
              <a:gd name="connsiteY1" fmla="*/ 0 h 300942"/>
              <a:gd name="connsiteX2" fmla="*/ 3993266 w 4084021"/>
              <a:gd name="connsiteY2" fmla="*/ 92597 h 300942"/>
              <a:gd name="connsiteX3" fmla="*/ 4084021 w 4084021"/>
              <a:gd name="connsiteY3" fmla="*/ 69447 h 300942"/>
              <a:gd name="connsiteX4" fmla="*/ 3857132 w 4084021"/>
              <a:gd name="connsiteY4" fmla="*/ 196770 h 300942"/>
              <a:gd name="connsiteX5" fmla="*/ 0 w 4084021"/>
              <a:gd name="connsiteY5" fmla="*/ 300942 h 300942"/>
              <a:gd name="connsiteX0" fmla="*/ 0 w 4084021"/>
              <a:gd name="connsiteY0" fmla="*/ 300942 h 300942"/>
              <a:gd name="connsiteX1" fmla="*/ 879738 w 4084021"/>
              <a:gd name="connsiteY1" fmla="*/ 0 h 300942"/>
              <a:gd name="connsiteX2" fmla="*/ 3993266 w 4084021"/>
              <a:gd name="connsiteY2" fmla="*/ 92597 h 300942"/>
              <a:gd name="connsiteX3" fmla="*/ 4084021 w 4084021"/>
              <a:gd name="connsiteY3" fmla="*/ 69447 h 300942"/>
              <a:gd name="connsiteX4" fmla="*/ 3937514 w 4084021"/>
              <a:gd name="connsiteY4" fmla="*/ 200870 h 300942"/>
              <a:gd name="connsiteX5" fmla="*/ 0 w 4084021"/>
              <a:gd name="connsiteY5" fmla="*/ 300942 h 300942"/>
              <a:gd name="connsiteX0" fmla="*/ 0 w 4084021"/>
              <a:gd name="connsiteY0" fmla="*/ 300942 h 300942"/>
              <a:gd name="connsiteX1" fmla="*/ 879738 w 4084021"/>
              <a:gd name="connsiteY1" fmla="*/ 0 h 300942"/>
              <a:gd name="connsiteX2" fmla="*/ 3977189 w 4084021"/>
              <a:gd name="connsiteY2" fmla="*/ 72094 h 300942"/>
              <a:gd name="connsiteX3" fmla="*/ 4084021 w 4084021"/>
              <a:gd name="connsiteY3" fmla="*/ 69447 h 300942"/>
              <a:gd name="connsiteX4" fmla="*/ 3937514 w 4084021"/>
              <a:gd name="connsiteY4" fmla="*/ 200870 h 300942"/>
              <a:gd name="connsiteX5" fmla="*/ 0 w 4084021"/>
              <a:gd name="connsiteY5" fmla="*/ 300942 h 300942"/>
              <a:gd name="connsiteX0" fmla="*/ 0 w 4035792"/>
              <a:gd name="connsiteY0" fmla="*/ 300942 h 300942"/>
              <a:gd name="connsiteX1" fmla="*/ 879738 w 4035792"/>
              <a:gd name="connsiteY1" fmla="*/ 0 h 300942"/>
              <a:gd name="connsiteX2" fmla="*/ 3977189 w 4035792"/>
              <a:gd name="connsiteY2" fmla="*/ 72094 h 300942"/>
              <a:gd name="connsiteX3" fmla="*/ 4035792 w 4035792"/>
              <a:gd name="connsiteY3" fmla="*/ 110451 h 300942"/>
              <a:gd name="connsiteX4" fmla="*/ 3937514 w 4035792"/>
              <a:gd name="connsiteY4" fmla="*/ 200870 h 300942"/>
              <a:gd name="connsiteX5" fmla="*/ 0 w 4035792"/>
              <a:gd name="connsiteY5" fmla="*/ 300942 h 300942"/>
              <a:gd name="connsiteX0" fmla="*/ 0 w 3977189"/>
              <a:gd name="connsiteY0" fmla="*/ 300942 h 300942"/>
              <a:gd name="connsiteX1" fmla="*/ 879738 w 3977189"/>
              <a:gd name="connsiteY1" fmla="*/ 0 h 300942"/>
              <a:gd name="connsiteX2" fmla="*/ 3977189 w 3977189"/>
              <a:gd name="connsiteY2" fmla="*/ 72094 h 300942"/>
              <a:gd name="connsiteX3" fmla="*/ 3937514 w 3977189"/>
              <a:gd name="connsiteY3" fmla="*/ 200870 h 300942"/>
              <a:gd name="connsiteX4" fmla="*/ 0 w 3977189"/>
              <a:gd name="connsiteY4" fmla="*/ 300942 h 300942"/>
              <a:gd name="connsiteX0" fmla="*/ 0 w 4073644"/>
              <a:gd name="connsiteY0" fmla="*/ 300942 h 300942"/>
              <a:gd name="connsiteX1" fmla="*/ 879738 w 4073644"/>
              <a:gd name="connsiteY1" fmla="*/ 0 h 300942"/>
              <a:gd name="connsiteX2" fmla="*/ 4073644 w 4073644"/>
              <a:gd name="connsiteY2" fmla="*/ 67994 h 300942"/>
              <a:gd name="connsiteX3" fmla="*/ 3937514 w 4073644"/>
              <a:gd name="connsiteY3" fmla="*/ 200870 h 300942"/>
              <a:gd name="connsiteX4" fmla="*/ 0 w 4073644"/>
              <a:gd name="connsiteY4" fmla="*/ 300942 h 300942"/>
              <a:gd name="connsiteX0" fmla="*/ 0 w 4073644"/>
              <a:gd name="connsiteY0" fmla="*/ 300942 h 300942"/>
              <a:gd name="connsiteX1" fmla="*/ 879738 w 4073644"/>
              <a:gd name="connsiteY1" fmla="*/ 0 h 300942"/>
              <a:gd name="connsiteX2" fmla="*/ 4073644 w 4073644"/>
              <a:gd name="connsiteY2" fmla="*/ 67994 h 300942"/>
              <a:gd name="connsiteX3" fmla="*/ 3985740 w 4073644"/>
              <a:gd name="connsiteY3" fmla="*/ 209071 h 300942"/>
              <a:gd name="connsiteX4" fmla="*/ 0 w 4073644"/>
              <a:gd name="connsiteY4" fmla="*/ 300942 h 300942"/>
              <a:gd name="connsiteX0" fmla="*/ 0 w 4328309"/>
              <a:gd name="connsiteY0" fmla="*/ 311346 h 311346"/>
              <a:gd name="connsiteX1" fmla="*/ 1134403 w 4328309"/>
              <a:gd name="connsiteY1" fmla="*/ 0 h 311346"/>
              <a:gd name="connsiteX2" fmla="*/ 4328309 w 4328309"/>
              <a:gd name="connsiteY2" fmla="*/ 67994 h 311346"/>
              <a:gd name="connsiteX3" fmla="*/ 4240405 w 4328309"/>
              <a:gd name="connsiteY3" fmla="*/ 209071 h 311346"/>
              <a:gd name="connsiteX4" fmla="*/ 0 w 4328309"/>
              <a:gd name="connsiteY4" fmla="*/ 311346 h 311346"/>
              <a:gd name="connsiteX0" fmla="*/ 0 w 4328309"/>
              <a:gd name="connsiteY0" fmla="*/ 280137 h 280137"/>
              <a:gd name="connsiteX1" fmla="*/ 487952 w 4328309"/>
              <a:gd name="connsiteY1" fmla="*/ 0 h 280137"/>
              <a:gd name="connsiteX2" fmla="*/ 4328309 w 4328309"/>
              <a:gd name="connsiteY2" fmla="*/ 36785 h 280137"/>
              <a:gd name="connsiteX3" fmla="*/ 4240405 w 4328309"/>
              <a:gd name="connsiteY3" fmla="*/ 177862 h 280137"/>
              <a:gd name="connsiteX4" fmla="*/ 0 w 4328309"/>
              <a:gd name="connsiteY4" fmla="*/ 280137 h 280137"/>
              <a:gd name="connsiteX0" fmla="*/ 0 w 4328309"/>
              <a:gd name="connsiteY0" fmla="*/ 280137 h 280137"/>
              <a:gd name="connsiteX1" fmla="*/ 487952 w 4328309"/>
              <a:gd name="connsiteY1" fmla="*/ 0 h 280137"/>
              <a:gd name="connsiteX2" fmla="*/ 4328309 w 4328309"/>
              <a:gd name="connsiteY2" fmla="*/ 36785 h 280137"/>
              <a:gd name="connsiteX3" fmla="*/ 4259991 w 4328309"/>
              <a:gd name="connsiteY3" fmla="*/ 146653 h 280137"/>
              <a:gd name="connsiteX4" fmla="*/ 0 w 4328309"/>
              <a:gd name="connsiteY4" fmla="*/ 280137 h 280137"/>
              <a:gd name="connsiteX0" fmla="*/ 0 w 4328309"/>
              <a:gd name="connsiteY0" fmla="*/ 280137 h 280137"/>
              <a:gd name="connsiteX1" fmla="*/ 487952 w 4328309"/>
              <a:gd name="connsiteY1" fmla="*/ 0 h 280137"/>
              <a:gd name="connsiteX2" fmla="*/ 4328309 w 4328309"/>
              <a:gd name="connsiteY2" fmla="*/ 5576 h 280137"/>
              <a:gd name="connsiteX3" fmla="*/ 4259991 w 4328309"/>
              <a:gd name="connsiteY3" fmla="*/ 146653 h 280137"/>
              <a:gd name="connsiteX4" fmla="*/ 0 w 4328309"/>
              <a:gd name="connsiteY4" fmla="*/ 280137 h 280137"/>
              <a:gd name="connsiteX0" fmla="*/ 0 w 4338349"/>
              <a:gd name="connsiteY0" fmla="*/ 280137 h 280137"/>
              <a:gd name="connsiteX1" fmla="*/ 487952 w 4338349"/>
              <a:gd name="connsiteY1" fmla="*/ 0 h 280137"/>
              <a:gd name="connsiteX2" fmla="*/ 4328309 w 4338349"/>
              <a:gd name="connsiteY2" fmla="*/ 5576 h 280137"/>
              <a:gd name="connsiteX3" fmla="*/ 4338349 w 4338349"/>
              <a:gd name="connsiteY3" fmla="*/ 157057 h 280137"/>
              <a:gd name="connsiteX4" fmla="*/ 0 w 4338349"/>
              <a:gd name="connsiteY4" fmla="*/ 280137 h 280137"/>
              <a:gd name="connsiteX0" fmla="*/ 0 w 4328309"/>
              <a:gd name="connsiteY0" fmla="*/ 280137 h 280137"/>
              <a:gd name="connsiteX1" fmla="*/ 487952 w 4328309"/>
              <a:gd name="connsiteY1" fmla="*/ 0 h 280137"/>
              <a:gd name="connsiteX2" fmla="*/ 4328309 w 4328309"/>
              <a:gd name="connsiteY2" fmla="*/ 5576 h 280137"/>
              <a:gd name="connsiteX3" fmla="*/ 4259991 w 4328309"/>
              <a:gd name="connsiteY3" fmla="*/ 146653 h 280137"/>
              <a:gd name="connsiteX4" fmla="*/ 0 w 4328309"/>
              <a:gd name="connsiteY4" fmla="*/ 280137 h 280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8309" h="280137">
                <a:moveTo>
                  <a:pt x="0" y="280137"/>
                </a:moveTo>
                <a:lnTo>
                  <a:pt x="487952" y="0"/>
                </a:lnTo>
                <a:lnTo>
                  <a:pt x="4328309" y="5576"/>
                </a:lnTo>
                <a:lnTo>
                  <a:pt x="4259991" y="146653"/>
                </a:lnTo>
                <a:lnTo>
                  <a:pt x="0" y="280137"/>
                </a:lnTo>
                <a:close/>
              </a:path>
            </a:pathLst>
          </a:custGeom>
          <a:gradFill>
            <a:gsLst>
              <a:gs pos="50400">
                <a:srgbClr val="F99C23">
                  <a:alpha val="80000"/>
                </a:srgbClr>
              </a:gs>
              <a:gs pos="100000">
                <a:srgbClr val="FBBD19">
                  <a:alpha val="9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7" name="Freeform 6">
            <a:extLst>
              <a:ext uri="{FF2B5EF4-FFF2-40B4-BE49-F238E27FC236}">
                <a16:creationId xmlns:a16="http://schemas.microsoft.com/office/drawing/2014/main" id="{C8B98682-6955-C440-BC6C-6F1BDD58085D}"/>
              </a:ext>
            </a:extLst>
          </p:cNvPr>
          <p:cNvSpPr/>
          <p:nvPr userDrawn="1"/>
        </p:nvSpPr>
        <p:spPr>
          <a:xfrm>
            <a:off x="6341309" y="3253227"/>
            <a:ext cx="1555857" cy="331837"/>
          </a:xfrm>
          <a:custGeom>
            <a:avLst/>
            <a:gdLst>
              <a:gd name="connsiteX0" fmla="*/ 0 w 3149600"/>
              <a:gd name="connsiteY0" fmla="*/ 0 h 701040"/>
              <a:gd name="connsiteX1" fmla="*/ 0 w 3149600"/>
              <a:gd name="connsiteY1" fmla="*/ 701040 h 701040"/>
              <a:gd name="connsiteX2" fmla="*/ 2844800 w 3149600"/>
              <a:gd name="connsiteY2" fmla="*/ 589280 h 701040"/>
              <a:gd name="connsiteX3" fmla="*/ 3149600 w 3149600"/>
              <a:gd name="connsiteY3" fmla="*/ 182880 h 701040"/>
              <a:gd name="connsiteX4" fmla="*/ 0 w 3149600"/>
              <a:gd name="connsiteY4" fmla="*/ 0 h 701040"/>
              <a:gd name="connsiteX0" fmla="*/ 0 w 3149600"/>
              <a:gd name="connsiteY0" fmla="*/ 0 h 701040"/>
              <a:gd name="connsiteX1" fmla="*/ 0 w 3149600"/>
              <a:gd name="connsiteY1" fmla="*/ 701040 h 701040"/>
              <a:gd name="connsiteX2" fmla="*/ 2737279 w 3149600"/>
              <a:gd name="connsiteY2" fmla="*/ 601025 h 701040"/>
              <a:gd name="connsiteX3" fmla="*/ 3149600 w 3149600"/>
              <a:gd name="connsiteY3" fmla="*/ 182880 h 701040"/>
              <a:gd name="connsiteX4" fmla="*/ 0 w 3149600"/>
              <a:gd name="connsiteY4" fmla="*/ 0 h 701040"/>
              <a:gd name="connsiteX0" fmla="*/ 0 w 3149600"/>
              <a:gd name="connsiteY0" fmla="*/ 0 h 701040"/>
              <a:gd name="connsiteX1" fmla="*/ 0 w 3149600"/>
              <a:gd name="connsiteY1" fmla="*/ 701040 h 701040"/>
              <a:gd name="connsiteX2" fmla="*/ 2562060 w 3149600"/>
              <a:gd name="connsiteY2" fmla="*/ 601025 h 701040"/>
              <a:gd name="connsiteX3" fmla="*/ 3149600 w 3149600"/>
              <a:gd name="connsiteY3" fmla="*/ 182880 h 701040"/>
              <a:gd name="connsiteX4" fmla="*/ 0 w 3149600"/>
              <a:gd name="connsiteY4" fmla="*/ 0 h 701040"/>
              <a:gd name="connsiteX0" fmla="*/ 0 w 3187691"/>
              <a:gd name="connsiteY0" fmla="*/ 0 h 701040"/>
              <a:gd name="connsiteX1" fmla="*/ 0 w 3187691"/>
              <a:gd name="connsiteY1" fmla="*/ 701040 h 701040"/>
              <a:gd name="connsiteX2" fmla="*/ 2562060 w 3187691"/>
              <a:gd name="connsiteY2" fmla="*/ 601025 h 701040"/>
              <a:gd name="connsiteX3" fmla="*/ 3187691 w 3187691"/>
              <a:gd name="connsiteY3" fmla="*/ 178719 h 701040"/>
              <a:gd name="connsiteX4" fmla="*/ 0 w 3187691"/>
              <a:gd name="connsiteY4" fmla="*/ 0 h 701040"/>
              <a:gd name="connsiteX0" fmla="*/ 0 w 3187691"/>
              <a:gd name="connsiteY0" fmla="*/ 0 h 701040"/>
              <a:gd name="connsiteX1" fmla="*/ 0 w 3187691"/>
              <a:gd name="connsiteY1" fmla="*/ 701040 h 701040"/>
              <a:gd name="connsiteX2" fmla="*/ 2571345 w 3187691"/>
              <a:gd name="connsiteY2" fmla="*/ 484908 h 701040"/>
              <a:gd name="connsiteX3" fmla="*/ 3187691 w 3187691"/>
              <a:gd name="connsiteY3" fmla="*/ 178719 h 701040"/>
              <a:gd name="connsiteX4" fmla="*/ 0 w 3187691"/>
              <a:gd name="connsiteY4" fmla="*/ 0 h 701040"/>
              <a:gd name="connsiteX0" fmla="*/ 0 w 2899905"/>
              <a:gd name="connsiteY0" fmla="*/ 0 h 701040"/>
              <a:gd name="connsiteX1" fmla="*/ 0 w 2899905"/>
              <a:gd name="connsiteY1" fmla="*/ 701040 h 701040"/>
              <a:gd name="connsiteX2" fmla="*/ 2571345 w 2899905"/>
              <a:gd name="connsiteY2" fmla="*/ 484908 h 701040"/>
              <a:gd name="connsiteX3" fmla="*/ 2899905 w 2899905"/>
              <a:gd name="connsiteY3" fmla="*/ 94271 h 701040"/>
              <a:gd name="connsiteX4" fmla="*/ 0 w 2899905"/>
              <a:gd name="connsiteY4" fmla="*/ 0 h 701040"/>
              <a:gd name="connsiteX0" fmla="*/ 0 w 2890623"/>
              <a:gd name="connsiteY0" fmla="*/ 0 h 701040"/>
              <a:gd name="connsiteX1" fmla="*/ 0 w 2890623"/>
              <a:gd name="connsiteY1" fmla="*/ 701040 h 701040"/>
              <a:gd name="connsiteX2" fmla="*/ 2571345 w 2890623"/>
              <a:gd name="connsiteY2" fmla="*/ 484908 h 701040"/>
              <a:gd name="connsiteX3" fmla="*/ 2890623 w 2890623"/>
              <a:gd name="connsiteY3" fmla="*/ 73159 h 701040"/>
              <a:gd name="connsiteX4" fmla="*/ 0 w 2890623"/>
              <a:gd name="connsiteY4" fmla="*/ 0 h 701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0623" h="701040">
                <a:moveTo>
                  <a:pt x="0" y="0"/>
                </a:moveTo>
                <a:lnTo>
                  <a:pt x="0" y="701040"/>
                </a:lnTo>
                <a:lnTo>
                  <a:pt x="2571345" y="484908"/>
                </a:lnTo>
                <a:lnTo>
                  <a:pt x="2890623" y="73159"/>
                </a:lnTo>
                <a:lnTo>
                  <a:pt x="0" y="0"/>
                </a:lnTo>
                <a:close/>
              </a:path>
            </a:pathLst>
          </a:custGeom>
          <a:gradFill>
            <a:gsLst>
              <a:gs pos="58400">
                <a:srgbClr val="F9A221">
                  <a:alpha val="85000"/>
                </a:srgbClr>
              </a:gs>
              <a:gs pos="0">
                <a:srgbClr val="F67B2D"/>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25" name="Parallelogram 4">
            <a:extLst>
              <a:ext uri="{FF2B5EF4-FFF2-40B4-BE49-F238E27FC236}">
                <a16:creationId xmlns:a16="http://schemas.microsoft.com/office/drawing/2014/main" id="{A22B8017-EB66-4203-BC67-8F62C6C26962}"/>
              </a:ext>
            </a:extLst>
          </p:cNvPr>
          <p:cNvSpPr/>
          <p:nvPr userDrawn="1"/>
        </p:nvSpPr>
        <p:spPr>
          <a:xfrm rot="5400000" flipH="1" flipV="1">
            <a:off x="7611634" y="1984525"/>
            <a:ext cx="3310041" cy="5847456"/>
          </a:xfrm>
          <a:custGeom>
            <a:avLst/>
            <a:gdLst>
              <a:gd name="connsiteX0" fmla="*/ 0 w 2514599"/>
              <a:gd name="connsiteY0" fmla="*/ 4495913 h 4495913"/>
              <a:gd name="connsiteX1" fmla="*/ 1054925 w 2514599"/>
              <a:gd name="connsiteY1" fmla="*/ 0 h 4495913"/>
              <a:gd name="connsiteX2" fmla="*/ 2514599 w 2514599"/>
              <a:gd name="connsiteY2" fmla="*/ 0 h 4495913"/>
              <a:gd name="connsiteX3" fmla="*/ 1459674 w 2514599"/>
              <a:gd name="connsiteY3" fmla="*/ 4495913 h 4495913"/>
              <a:gd name="connsiteX4" fmla="*/ 0 w 2514599"/>
              <a:gd name="connsiteY4" fmla="*/ 4495913 h 4495913"/>
              <a:gd name="connsiteX0" fmla="*/ 0 w 2514599"/>
              <a:gd name="connsiteY0" fmla="*/ 4495913 h 4495913"/>
              <a:gd name="connsiteX1" fmla="*/ 1993388 w 2514599"/>
              <a:gd name="connsiteY1" fmla="*/ 0 h 4495913"/>
              <a:gd name="connsiteX2" fmla="*/ 2514599 w 2514599"/>
              <a:gd name="connsiteY2" fmla="*/ 0 h 4495913"/>
              <a:gd name="connsiteX3" fmla="*/ 1459674 w 2514599"/>
              <a:gd name="connsiteY3" fmla="*/ 4495913 h 4495913"/>
              <a:gd name="connsiteX4" fmla="*/ 0 w 2514599"/>
              <a:gd name="connsiteY4" fmla="*/ 4495913 h 4495913"/>
              <a:gd name="connsiteX0" fmla="*/ 0 w 2514599"/>
              <a:gd name="connsiteY0" fmla="*/ 4495913 h 4495913"/>
              <a:gd name="connsiteX1" fmla="*/ 1993388 w 2514599"/>
              <a:gd name="connsiteY1" fmla="*/ 0 h 4495913"/>
              <a:gd name="connsiteX2" fmla="*/ 2514599 w 2514599"/>
              <a:gd name="connsiteY2" fmla="*/ 0 h 4495913"/>
              <a:gd name="connsiteX3" fmla="*/ 1689855 w 2514599"/>
              <a:gd name="connsiteY3" fmla="*/ 4495913 h 4495913"/>
              <a:gd name="connsiteX4" fmla="*/ 0 w 2514599"/>
              <a:gd name="connsiteY4" fmla="*/ 4495913 h 4495913"/>
              <a:gd name="connsiteX0" fmla="*/ 0 w 2514599"/>
              <a:gd name="connsiteY0" fmla="*/ 4495913 h 4495916"/>
              <a:gd name="connsiteX1" fmla="*/ 1993388 w 2514599"/>
              <a:gd name="connsiteY1" fmla="*/ 0 h 4495916"/>
              <a:gd name="connsiteX2" fmla="*/ 2514599 w 2514599"/>
              <a:gd name="connsiteY2" fmla="*/ 0 h 4495916"/>
              <a:gd name="connsiteX3" fmla="*/ 1930845 w 2514599"/>
              <a:gd name="connsiteY3" fmla="*/ 4495916 h 4495916"/>
              <a:gd name="connsiteX4" fmla="*/ 0 w 2514599"/>
              <a:gd name="connsiteY4" fmla="*/ 4495913 h 4495916"/>
              <a:gd name="connsiteX0" fmla="*/ 0 w 2791741"/>
              <a:gd name="connsiteY0" fmla="*/ 4479847 h 4495916"/>
              <a:gd name="connsiteX1" fmla="*/ 2270530 w 2791741"/>
              <a:gd name="connsiteY1" fmla="*/ 0 h 4495916"/>
              <a:gd name="connsiteX2" fmla="*/ 2791741 w 2791741"/>
              <a:gd name="connsiteY2" fmla="*/ 0 h 4495916"/>
              <a:gd name="connsiteX3" fmla="*/ 2207987 w 2791741"/>
              <a:gd name="connsiteY3" fmla="*/ 4495916 h 4495916"/>
              <a:gd name="connsiteX4" fmla="*/ 0 w 2791741"/>
              <a:gd name="connsiteY4" fmla="*/ 4479847 h 4495916"/>
              <a:gd name="connsiteX0" fmla="*/ 0 w 2791741"/>
              <a:gd name="connsiteY0" fmla="*/ 4479847 h 4507184"/>
              <a:gd name="connsiteX1" fmla="*/ 2270530 w 2791741"/>
              <a:gd name="connsiteY1" fmla="*/ 0 h 4507184"/>
              <a:gd name="connsiteX2" fmla="*/ 2791741 w 2791741"/>
              <a:gd name="connsiteY2" fmla="*/ 0 h 4507184"/>
              <a:gd name="connsiteX3" fmla="*/ 1914119 w 2791741"/>
              <a:gd name="connsiteY3" fmla="*/ 4507184 h 4507184"/>
              <a:gd name="connsiteX4" fmla="*/ 0 w 2791741"/>
              <a:gd name="connsiteY4" fmla="*/ 4479847 h 4507184"/>
              <a:gd name="connsiteX0" fmla="*/ 0 w 2791741"/>
              <a:gd name="connsiteY0" fmla="*/ 4479847 h 4507184"/>
              <a:gd name="connsiteX1" fmla="*/ 2270530 w 2791741"/>
              <a:gd name="connsiteY1" fmla="*/ 0 h 4507184"/>
              <a:gd name="connsiteX2" fmla="*/ 2791741 w 2791741"/>
              <a:gd name="connsiteY2" fmla="*/ 0 h 4507184"/>
              <a:gd name="connsiteX3" fmla="*/ 1969440 w 2791741"/>
              <a:gd name="connsiteY3" fmla="*/ 4507184 h 4507184"/>
              <a:gd name="connsiteX4" fmla="*/ 0 w 2791741"/>
              <a:gd name="connsiteY4" fmla="*/ 4479847 h 4507184"/>
              <a:gd name="connsiteX0" fmla="*/ 0 w 2791741"/>
              <a:gd name="connsiteY0" fmla="*/ 4479847 h 4493765"/>
              <a:gd name="connsiteX1" fmla="*/ 2270530 w 2791741"/>
              <a:gd name="connsiteY1" fmla="*/ 0 h 4493765"/>
              <a:gd name="connsiteX2" fmla="*/ 2791741 w 2791741"/>
              <a:gd name="connsiteY2" fmla="*/ 0 h 4493765"/>
              <a:gd name="connsiteX3" fmla="*/ 1980504 w 2791741"/>
              <a:gd name="connsiteY3" fmla="*/ 4493765 h 4493765"/>
              <a:gd name="connsiteX4" fmla="*/ 0 w 2791741"/>
              <a:gd name="connsiteY4" fmla="*/ 4479847 h 4493765"/>
              <a:gd name="connsiteX0" fmla="*/ 0 w 2596314"/>
              <a:gd name="connsiteY0" fmla="*/ 4493899 h 4507817"/>
              <a:gd name="connsiteX1" fmla="*/ 2270530 w 2596314"/>
              <a:gd name="connsiteY1" fmla="*/ 14052 h 4507817"/>
              <a:gd name="connsiteX2" fmla="*/ 2596314 w 2596314"/>
              <a:gd name="connsiteY2" fmla="*/ 0 h 4507817"/>
              <a:gd name="connsiteX3" fmla="*/ 1980504 w 2596314"/>
              <a:gd name="connsiteY3" fmla="*/ 4507817 h 4507817"/>
              <a:gd name="connsiteX4" fmla="*/ 0 w 2596314"/>
              <a:gd name="connsiteY4" fmla="*/ 4493899 h 4507817"/>
              <a:gd name="connsiteX0" fmla="*/ 0 w 2526518"/>
              <a:gd name="connsiteY0" fmla="*/ 4479847 h 4493765"/>
              <a:gd name="connsiteX1" fmla="*/ 2270530 w 2526518"/>
              <a:gd name="connsiteY1" fmla="*/ 0 h 4493765"/>
              <a:gd name="connsiteX2" fmla="*/ 2526518 w 2526518"/>
              <a:gd name="connsiteY2" fmla="*/ 4 h 4493765"/>
              <a:gd name="connsiteX3" fmla="*/ 1980504 w 2526518"/>
              <a:gd name="connsiteY3" fmla="*/ 4493765 h 4493765"/>
              <a:gd name="connsiteX4" fmla="*/ 0 w 2526518"/>
              <a:gd name="connsiteY4" fmla="*/ 4479847 h 4493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6518" h="4493765">
                <a:moveTo>
                  <a:pt x="0" y="4479847"/>
                </a:moveTo>
                <a:lnTo>
                  <a:pt x="2270530" y="0"/>
                </a:lnTo>
                <a:lnTo>
                  <a:pt x="2526518" y="4"/>
                </a:lnTo>
                <a:lnTo>
                  <a:pt x="1980504" y="4493765"/>
                </a:lnTo>
                <a:lnTo>
                  <a:pt x="0" y="4479847"/>
                </a:lnTo>
                <a:close/>
              </a:path>
            </a:pathLst>
          </a:custGeom>
          <a:gradFill>
            <a:gsLst>
              <a:gs pos="0">
                <a:srgbClr val="EB0C87">
                  <a:alpha val="84000"/>
                </a:srgbClr>
              </a:gs>
              <a:gs pos="100000">
                <a:srgbClr val="EF263C">
                  <a:alpha val="9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6" name="Rectangle 3">
            <a:extLst>
              <a:ext uri="{FF2B5EF4-FFF2-40B4-BE49-F238E27FC236}">
                <a16:creationId xmlns:a16="http://schemas.microsoft.com/office/drawing/2014/main" id="{A7618EEE-F980-463A-8741-8CDD14CF98EF}"/>
              </a:ext>
            </a:extLst>
          </p:cNvPr>
          <p:cNvSpPr/>
          <p:nvPr userDrawn="1"/>
        </p:nvSpPr>
        <p:spPr>
          <a:xfrm flipV="1">
            <a:off x="1" y="4124882"/>
            <a:ext cx="12191998" cy="2438397"/>
          </a:xfrm>
          <a:prstGeom prst="rect">
            <a:avLst/>
          </a:prstGeom>
          <a:gradFill>
            <a:gsLst>
              <a:gs pos="0">
                <a:srgbClr val="B9208E">
                  <a:alpha val="80000"/>
                </a:srgbClr>
              </a:gs>
              <a:gs pos="100000">
                <a:srgbClr val="5453A4"/>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0" name="Text Placeholder 8"/>
          <p:cNvSpPr>
            <a:spLocks noGrp="1"/>
          </p:cNvSpPr>
          <p:nvPr userDrawn="1">
            <p:ph type="body" sz="quarter" idx="11" hasCustomPrompt="1"/>
          </p:nvPr>
        </p:nvSpPr>
        <p:spPr>
          <a:xfrm>
            <a:off x="8240052" y="4512774"/>
            <a:ext cx="3566937" cy="882146"/>
          </a:xfrm>
        </p:spPr>
        <p:txBody>
          <a:bodyPr vert="horz" lIns="0" tIns="0" rIns="0" bIns="0" rtlCol="0" anchor="b">
            <a:normAutofit/>
          </a:bodyPr>
          <a:lstStyle>
            <a:lvl1pPr marL="0" indent="0">
              <a:buNone/>
              <a:defRPr lang="en-US" sz="2000" b="1" dirty="0" smtClean="0">
                <a:solidFill>
                  <a:schemeClr val="bg1"/>
                </a:solidFill>
              </a:defRPr>
            </a:lvl1pPr>
          </a:lstStyle>
          <a:p>
            <a:pPr lvl="0">
              <a:lnSpc>
                <a:spcPct val="100000"/>
              </a:lnSpc>
            </a:pPr>
            <a:r>
              <a:rPr lang="en-US"/>
              <a:t>Presenter Name</a:t>
            </a:r>
          </a:p>
        </p:txBody>
      </p:sp>
      <p:sp>
        <p:nvSpPr>
          <p:cNvPr id="11" name="Text Placeholder 8"/>
          <p:cNvSpPr>
            <a:spLocks noGrp="1"/>
          </p:cNvSpPr>
          <p:nvPr userDrawn="1">
            <p:ph type="body" sz="quarter" idx="12" hasCustomPrompt="1"/>
          </p:nvPr>
        </p:nvSpPr>
        <p:spPr>
          <a:xfrm>
            <a:off x="8240052" y="5500180"/>
            <a:ext cx="3566937" cy="828025"/>
          </a:xfrm>
        </p:spPr>
        <p:txBody>
          <a:bodyPr vert="horz" lIns="0" tIns="0" rIns="0" bIns="0" rtlCol="0" anchor="t" anchorCtr="0">
            <a:normAutofit/>
          </a:bodyPr>
          <a:lstStyle>
            <a:lvl1pPr marL="0" indent="0">
              <a:buNone/>
              <a:defRPr lang="en-US" sz="1800" b="0" dirty="0">
                <a:solidFill>
                  <a:schemeClr val="bg1"/>
                </a:solidFill>
              </a:defRPr>
            </a:lvl1pPr>
          </a:lstStyle>
          <a:p>
            <a:pPr lvl="0">
              <a:lnSpc>
                <a:spcPct val="100000"/>
              </a:lnSpc>
            </a:pPr>
            <a:r>
              <a:rPr lang="en-US"/>
              <a:t>Title</a:t>
            </a:r>
          </a:p>
        </p:txBody>
      </p:sp>
      <p:pic>
        <p:nvPicPr>
          <p:cNvPr id="12" name="Picture 11">
            <a:extLst>
              <a:ext uri="{FF2B5EF4-FFF2-40B4-BE49-F238E27FC236}">
                <a16:creationId xmlns:a16="http://schemas.microsoft.com/office/drawing/2014/main" id="{0EC079FD-846F-4F0B-8766-9D0E79A0015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01372" y="512805"/>
            <a:ext cx="2371476" cy="315195"/>
          </a:xfrm>
          <a:prstGeom prst="rect">
            <a:avLst/>
          </a:prstGeom>
        </p:spPr>
      </p:pic>
      <p:sp>
        <p:nvSpPr>
          <p:cNvPr id="30" name="Title 1">
            <a:extLst>
              <a:ext uri="{FF2B5EF4-FFF2-40B4-BE49-F238E27FC236}">
                <a16:creationId xmlns:a16="http://schemas.microsoft.com/office/drawing/2014/main" id="{DF3B834E-5B7B-8747-B5A6-90B654F0D47A}"/>
              </a:ext>
            </a:extLst>
          </p:cNvPr>
          <p:cNvSpPr>
            <a:spLocks noGrp="1"/>
          </p:cNvSpPr>
          <p:nvPr>
            <p:ph type="ctrTitle" hasCustomPrompt="1"/>
          </p:nvPr>
        </p:nvSpPr>
        <p:spPr>
          <a:xfrm>
            <a:off x="594360" y="4317641"/>
            <a:ext cx="6633685" cy="1026717"/>
          </a:xfrm>
        </p:spPr>
        <p:txBody>
          <a:bodyPr anchor="b"/>
          <a:lstStyle>
            <a:lvl1pPr algn="l">
              <a:defRPr sz="3200">
                <a:solidFill>
                  <a:schemeClr val="bg1"/>
                </a:solidFill>
              </a:defRPr>
            </a:lvl1pPr>
          </a:lstStyle>
          <a:p>
            <a:r>
              <a:rPr lang="en-US"/>
              <a:t>Click to edit title</a:t>
            </a:r>
          </a:p>
        </p:txBody>
      </p:sp>
      <p:sp>
        <p:nvSpPr>
          <p:cNvPr id="32" name="Subtitle 2">
            <a:extLst>
              <a:ext uri="{FF2B5EF4-FFF2-40B4-BE49-F238E27FC236}">
                <a16:creationId xmlns:a16="http://schemas.microsoft.com/office/drawing/2014/main" id="{494A1143-0F9D-CD4A-9EF7-BF0E0E0610EC}"/>
              </a:ext>
            </a:extLst>
          </p:cNvPr>
          <p:cNvSpPr>
            <a:spLocks noGrp="1"/>
          </p:cNvSpPr>
          <p:nvPr>
            <p:ph type="subTitle" idx="1"/>
          </p:nvPr>
        </p:nvSpPr>
        <p:spPr>
          <a:xfrm>
            <a:off x="594360" y="5380143"/>
            <a:ext cx="6633683" cy="47782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3" name="Text Placeholder 5">
            <a:extLst>
              <a:ext uri="{FF2B5EF4-FFF2-40B4-BE49-F238E27FC236}">
                <a16:creationId xmlns:a16="http://schemas.microsoft.com/office/drawing/2014/main" id="{42CA184B-79F0-7541-8C48-3AC594295140}"/>
              </a:ext>
            </a:extLst>
          </p:cNvPr>
          <p:cNvSpPr>
            <a:spLocks noGrp="1"/>
          </p:cNvSpPr>
          <p:nvPr>
            <p:ph type="body" sz="quarter" idx="13" hasCustomPrompt="1"/>
          </p:nvPr>
        </p:nvSpPr>
        <p:spPr>
          <a:xfrm>
            <a:off x="594360" y="6099132"/>
            <a:ext cx="4756976" cy="246063"/>
          </a:xfrm>
        </p:spPr>
        <p:txBody>
          <a:bodyPr>
            <a:normAutofit/>
          </a:bodyPr>
          <a:lstStyle>
            <a:lvl1pPr marL="0" indent="0">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 of Presentation</a:t>
            </a:r>
          </a:p>
        </p:txBody>
      </p:sp>
    </p:spTree>
    <p:extLst>
      <p:ext uri="{BB962C8B-B14F-4D97-AF65-F5344CB8AC3E}">
        <p14:creationId xmlns:p14="http://schemas.microsoft.com/office/powerpoint/2010/main" val="3844446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11_Title Colorful Ribbon">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898EFF2-D81D-E447-B6E0-DF781D8C98C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4"/>
          <a:stretch/>
        </p:blipFill>
        <p:spPr>
          <a:xfrm>
            <a:off x="0" y="0"/>
            <a:ext cx="12192000" cy="6858000"/>
          </a:xfrm>
          <a:prstGeom prst="rect">
            <a:avLst/>
          </a:prstGeom>
        </p:spPr>
      </p:pic>
      <p:sp>
        <p:nvSpPr>
          <p:cNvPr id="7" name="Freeform 6">
            <a:extLst>
              <a:ext uri="{FF2B5EF4-FFF2-40B4-BE49-F238E27FC236}">
                <a16:creationId xmlns:a16="http://schemas.microsoft.com/office/drawing/2014/main" id="{C8B98682-6955-C440-BC6C-6F1BDD58085D}"/>
              </a:ext>
            </a:extLst>
          </p:cNvPr>
          <p:cNvSpPr/>
          <p:nvPr userDrawn="1"/>
        </p:nvSpPr>
        <p:spPr>
          <a:xfrm>
            <a:off x="6675123" y="1076955"/>
            <a:ext cx="1912047" cy="331837"/>
          </a:xfrm>
          <a:custGeom>
            <a:avLst/>
            <a:gdLst>
              <a:gd name="connsiteX0" fmla="*/ 0 w 3149600"/>
              <a:gd name="connsiteY0" fmla="*/ 0 h 701040"/>
              <a:gd name="connsiteX1" fmla="*/ 0 w 3149600"/>
              <a:gd name="connsiteY1" fmla="*/ 701040 h 701040"/>
              <a:gd name="connsiteX2" fmla="*/ 2844800 w 3149600"/>
              <a:gd name="connsiteY2" fmla="*/ 589280 h 701040"/>
              <a:gd name="connsiteX3" fmla="*/ 3149600 w 3149600"/>
              <a:gd name="connsiteY3" fmla="*/ 182880 h 701040"/>
              <a:gd name="connsiteX4" fmla="*/ 0 w 3149600"/>
              <a:gd name="connsiteY4" fmla="*/ 0 h 701040"/>
              <a:gd name="connsiteX0" fmla="*/ 0 w 3149600"/>
              <a:gd name="connsiteY0" fmla="*/ 0 h 701040"/>
              <a:gd name="connsiteX1" fmla="*/ 0 w 3149600"/>
              <a:gd name="connsiteY1" fmla="*/ 701040 h 701040"/>
              <a:gd name="connsiteX2" fmla="*/ 2737279 w 3149600"/>
              <a:gd name="connsiteY2" fmla="*/ 601025 h 701040"/>
              <a:gd name="connsiteX3" fmla="*/ 3149600 w 3149600"/>
              <a:gd name="connsiteY3" fmla="*/ 182880 h 701040"/>
              <a:gd name="connsiteX4" fmla="*/ 0 w 3149600"/>
              <a:gd name="connsiteY4" fmla="*/ 0 h 701040"/>
              <a:gd name="connsiteX0" fmla="*/ 0 w 3149600"/>
              <a:gd name="connsiteY0" fmla="*/ 0 h 701040"/>
              <a:gd name="connsiteX1" fmla="*/ 0 w 3149600"/>
              <a:gd name="connsiteY1" fmla="*/ 701040 h 701040"/>
              <a:gd name="connsiteX2" fmla="*/ 2562060 w 3149600"/>
              <a:gd name="connsiteY2" fmla="*/ 601025 h 701040"/>
              <a:gd name="connsiteX3" fmla="*/ 3149600 w 3149600"/>
              <a:gd name="connsiteY3" fmla="*/ 182880 h 701040"/>
              <a:gd name="connsiteX4" fmla="*/ 0 w 3149600"/>
              <a:gd name="connsiteY4" fmla="*/ 0 h 701040"/>
              <a:gd name="connsiteX0" fmla="*/ 0 w 3187691"/>
              <a:gd name="connsiteY0" fmla="*/ 0 h 701040"/>
              <a:gd name="connsiteX1" fmla="*/ 0 w 3187691"/>
              <a:gd name="connsiteY1" fmla="*/ 701040 h 701040"/>
              <a:gd name="connsiteX2" fmla="*/ 2562060 w 3187691"/>
              <a:gd name="connsiteY2" fmla="*/ 601025 h 701040"/>
              <a:gd name="connsiteX3" fmla="*/ 3187691 w 3187691"/>
              <a:gd name="connsiteY3" fmla="*/ 178719 h 701040"/>
              <a:gd name="connsiteX4" fmla="*/ 0 w 3187691"/>
              <a:gd name="connsiteY4" fmla="*/ 0 h 701040"/>
              <a:gd name="connsiteX0" fmla="*/ 0 w 3187691"/>
              <a:gd name="connsiteY0" fmla="*/ 0 h 701040"/>
              <a:gd name="connsiteX1" fmla="*/ 0 w 3187691"/>
              <a:gd name="connsiteY1" fmla="*/ 701040 h 701040"/>
              <a:gd name="connsiteX2" fmla="*/ 2571345 w 3187691"/>
              <a:gd name="connsiteY2" fmla="*/ 484908 h 701040"/>
              <a:gd name="connsiteX3" fmla="*/ 3187691 w 3187691"/>
              <a:gd name="connsiteY3" fmla="*/ 178719 h 701040"/>
              <a:gd name="connsiteX4" fmla="*/ 0 w 3187691"/>
              <a:gd name="connsiteY4" fmla="*/ 0 h 701040"/>
              <a:gd name="connsiteX0" fmla="*/ 0 w 2899905"/>
              <a:gd name="connsiteY0" fmla="*/ 0 h 701040"/>
              <a:gd name="connsiteX1" fmla="*/ 0 w 2899905"/>
              <a:gd name="connsiteY1" fmla="*/ 701040 h 701040"/>
              <a:gd name="connsiteX2" fmla="*/ 2571345 w 2899905"/>
              <a:gd name="connsiteY2" fmla="*/ 484908 h 701040"/>
              <a:gd name="connsiteX3" fmla="*/ 2899905 w 2899905"/>
              <a:gd name="connsiteY3" fmla="*/ 94271 h 701040"/>
              <a:gd name="connsiteX4" fmla="*/ 0 w 2899905"/>
              <a:gd name="connsiteY4" fmla="*/ 0 h 701040"/>
              <a:gd name="connsiteX0" fmla="*/ 0 w 2890623"/>
              <a:gd name="connsiteY0" fmla="*/ 0 h 701040"/>
              <a:gd name="connsiteX1" fmla="*/ 0 w 2890623"/>
              <a:gd name="connsiteY1" fmla="*/ 701040 h 701040"/>
              <a:gd name="connsiteX2" fmla="*/ 2571345 w 2890623"/>
              <a:gd name="connsiteY2" fmla="*/ 484908 h 701040"/>
              <a:gd name="connsiteX3" fmla="*/ 2890623 w 2890623"/>
              <a:gd name="connsiteY3" fmla="*/ 73159 h 701040"/>
              <a:gd name="connsiteX4" fmla="*/ 0 w 2890623"/>
              <a:gd name="connsiteY4" fmla="*/ 0 h 701040"/>
              <a:gd name="connsiteX0" fmla="*/ 0 w 3341758"/>
              <a:gd name="connsiteY0" fmla="*/ 0 h 701040"/>
              <a:gd name="connsiteX1" fmla="*/ 0 w 3341758"/>
              <a:gd name="connsiteY1" fmla="*/ 701040 h 701040"/>
              <a:gd name="connsiteX2" fmla="*/ 3341758 w 3341758"/>
              <a:gd name="connsiteY2" fmla="*/ 395057 h 701040"/>
              <a:gd name="connsiteX3" fmla="*/ 2890623 w 3341758"/>
              <a:gd name="connsiteY3" fmla="*/ 73159 h 701040"/>
              <a:gd name="connsiteX4" fmla="*/ 0 w 3341758"/>
              <a:gd name="connsiteY4" fmla="*/ 0 h 701040"/>
              <a:gd name="connsiteX0" fmla="*/ 0 w 3503003"/>
              <a:gd name="connsiteY0" fmla="*/ 0 h 701040"/>
              <a:gd name="connsiteX1" fmla="*/ 0 w 3503003"/>
              <a:gd name="connsiteY1" fmla="*/ 701040 h 701040"/>
              <a:gd name="connsiteX2" fmla="*/ 3341758 w 3503003"/>
              <a:gd name="connsiteY2" fmla="*/ 395057 h 701040"/>
              <a:gd name="connsiteX3" fmla="*/ 3503003 w 3503003"/>
              <a:gd name="connsiteY3" fmla="*/ 73159 h 701040"/>
              <a:gd name="connsiteX4" fmla="*/ 0 w 3503003"/>
              <a:gd name="connsiteY4" fmla="*/ 0 h 701040"/>
              <a:gd name="connsiteX0" fmla="*/ 0 w 3552388"/>
              <a:gd name="connsiteY0" fmla="*/ 0 h 701040"/>
              <a:gd name="connsiteX1" fmla="*/ 0 w 3552388"/>
              <a:gd name="connsiteY1" fmla="*/ 701040 h 701040"/>
              <a:gd name="connsiteX2" fmla="*/ 3341758 w 3552388"/>
              <a:gd name="connsiteY2" fmla="*/ 395057 h 701040"/>
              <a:gd name="connsiteX3" fmla="*/ 3552388 w 3552388"/>
              <a:gd name="connsiteY3" fmla="*/ 50698 h 701040"/>
              <a:gd name="connsiteX4" fmla="*/ 0 w 3552388"/>
              <a:gd name="connsiteY4" fmla="*/ 0 h 701040"/>
              <a:gd name="connsiteX0" fmla="*/ 0 w 3552388"/>
              <a:gd name="connsiteY0" fmla="*/ 0 h 701040"/>
              <a:gd name="connsiteX1" fmla="*/ 0 w 3552388"/>
              <a:gd name="connsiteY1" fmla="*/ 701040 h 701040"/>
              <a:gd name="connsiteX2" fmla="*/ 3391145 w 3552388"/>
              <a:gd name="connsiteY2" fmla="*/ 372594 h 701040"/>
              <a:gd name="connsiteX3" fmla="*/ 3552388 w 3552388"/>
              <a:gd name="connsiteY3" fmla="*/ 50698 h 701040"/>
              <a:gd name="connsiteX4" fmla="*/ 0 w 3552388"/>
              <a:gd name="connsiteY4" fmla="*/ 0 h 701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2388" h="701040">
                <a:moveTo>
                  <a:pt x="0" y="0"/>
                </a:moveTo>
                <a:lnTo>
                  <a:pt x="0" y="701040"/>
                </a:lnTo>
                <a:lnTo>
                  <a:pt x="3391145" y="372594"/>
                </a:lnTo>
                <a:lnTo>
                  <a:pt x="3552388" y="50698"/>
                </a:lnTo>
                <a:lnTo>
                  <a:pt x="0" y="0"/>
                </a:lnTo>
                <a:close/>
              </a:path>
            </a:pathLst>
          </a:custGeom>
          <a:gradFill>
            <a:gsLst>
              <a:gs pos="58400">
                <a:srgbClr val="F9A221">
                  <a:alpha val="85000"/>
                </a:srgbClr>
              </a:gs>
              <a:gs pos="0">
                <a:srgbClr val="F67B2D"/>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25" name="Parallelogram 4">
            <a:extLst>
              <a:ext uri="{FF2B5EF4-FFF2-40B4-BE49-F238E27FC236}">
                <a16:creationId xmlns:a16="http://schemas.microsoft.com/office/drawing/2014/main" id="{A22B8017-EB66-4203-BC67-8F62C6C26962}"/>
              </a:ext>
            </a:extLst>
          </p:cNvPr>
          <p:cNvSpPr/>
          <p:nvPr userDrawn="1"/>
        </p:nvSpPr>
        <p:spPr>
          <a:xfrm rot="5400000" flipH="1" flipV="1">
            <a:off x="6681055" y="1071028"/>
            <a:ext cx="5486314" cy="5498178"/>
          </a:xfrm>
          <a:custGeom>
            <a:avLst/>
            <a:gdLst>
              <a:gd name="connsiteX0" fmla="*/ 0 w 2514599"/>
              <a:gd name="connsiteY0" fmla="*/ 4495913 h 4495913"/>
              <a:gd name="connsiteX1" fmla="*/ 1054925 w 2514599"/>
              <a:gd name="connsiteY1" fmla="*/ 0 h 4495913"/>
              <a:gd name="connsiteX2" fmla="*/ 2514599 w 2514599"/>
              <a:gd name="connsiteY2" fmla="*/ 0 h 4495913"/>
              <a:gd name="connsiteX3" fmla="*/ 1459674 w 2514599"/>
              <a:gd name="connsiteY3" fmla="*/ 4495913 h 4495913"/>
              <a:gd name="connsiteX4" fmla="*/ 0 w 2514599"/>
              <a:gd name="connsiteY4" fmla="*/ 4495913 h 4495913"/>
              <a:gd name="connsiteX0" fmla="*/ 0 w 2514599"/>
              <a:gd name="connsiteY0" fmla="*/ 4495913 h 4495913"/>
              <a:gd name="connsiteX1" fmla="*/ 1993388 w 2514599"/>
              <a:gd name="connsiteY1" fmla="*/ 0 h 4495913"/>
              <a:gd name="connsiteX2" fmla="*/ 2514599 w 2514599"/>
              <a:gd name="connsiteY2" fmla="*/ 0 h 4495913"/>
              <a:gd name="connsiteX3" fmla="*/ 1459674 w 2514599"/>
              <a:gd name="connsiteY3" fmla="*/ 4495913 h 4495913"/>
              <a:gd name="connsiteX4" fmla="*/ 0 w 2514599"/>
              <a:gd name="connsiteY4" fmla="*/ 4495913 h 4495913"/>
              <a:gd name="connsiteX0" fmla="*/ 0 w 2514599"/>
              <a:gd name="connsiteY0" fmla="*/ 4495913 h 4495913"/>
              <a:gd name="connsiteX1" fmla="*/ 1993388 w 2514599"/>
              <a:gd name="connsiteY1" fmla="*/ 0 h 4495913"/>
              <a:gd name="connsiteX2" fmla="*/ 2514599 w 2514599"/>
              <a:gd name="connsiteY2" fmla="*/ 0 h 4495913"/>
              <a:gd name="connsiteX3" fmla="*/ 1689855 w 2514599"/>
              <a:gd name="connsiteY3" fmla="*/ 4495913 h 4495913"/>
              <a:gd name="connsiteX4" fmla="*/ 0 w 2514599"/>
              <a:gd name="connsiteY4" fmla="*/ 4495913 h 4495913"/>
              <a:gd name="connsiteX0" fmla="*/ 0 w 2514599"/>
              <a:gd name="connsiteY0" fmla="*/ 4495913 h 4495916"/>
              <a:gd name="connsiteX1" fmla="*/ 1993388 w 2514599"/>
              <a:gd name="connsiteY1" fmla="*/ 0 h 4495916"/>
              <a:gd name="connsiteX2" fmla="*/ 2514599 w 2514599"/>
              <a:gd name="connsiteY2" fmla="*/ 0 h 4495916"/>
              <a:gd name="connsiteX3" fmla="*/ 1930845 w 2514599"/>
              <a:gd name="connsiteY3" fmla="*/ 4495916 h 4495916"/>
              <a:gd name="connsiteX4" fmla="*/ 0 w 2514599"/>
              <a:gd name="connsiteY4" fmla="*/ 4495913 h 4495916"/>
              <a:gd name="connsiteX0" fmla="*/ 0 w 2791741"/>
              <a:gd name="connsiteY0" fmla="*/ 4479847 h 4495916"/>
              <a:gd name="connsiteX1" fmla="*/ 2270530 w 2791741"/>
              <a:gd name="connsiteY1" fmla="*/ 0 h 4495916"/>
              <a:gd name="connsiteX2" fmla="*/ 2791741 w 2791741"/>
              <a:gd name="connsiteY2" fmla="*/ 0 h 4495916"/>
              <a:gd name="connsiteX3" fmla="*/ 2207987 w 2791741"/>
              <a:gd name="connsiteY3" fmla="*/ 4495916 h 4495916"/>
              <a:gd name="connsiteX4" fmla="*/ 0 w 2791741"/>
              <a:gd name="connsiteY4" fmla="*/ 4479847 h 4495916"/>
              <a:gd name="connsiteX0" fmla="*/ 0 w 2791741"/>
              <a:gd name="connsiteY0" fmla="*/ 4479847 h 4507184"/>
              <a:gd name="connsiteX1" fmla="*/ 2270530 w 2791741"/>
              <a:gd name="connsiteY1" fmla="*/ 0 h 4507184"/>
              <a:gd name="connsiteX2" fmla="*/ 2791741 w 2791741"/>
              <a:gd name="connsiteY2" fmla="*/ 0 h 4507184"/>
              <a:gd name="connsiteX3" fmla="*/ 1914119 w 2791741"/>
              <a:gd name="connsiteY3" fmla="*/ 4507184 h 4507184"/>
              <a:gd name="connsiteX4" fmla="*/ 0 w 2791741"/>
              <a:gd name="connsiteY4" fmla="*/ 4479847 h 4507184"/>
              <a:gd name="connsiteX0" fmla="*/ 0 w 2791741"/>
              <a:gd name="connsiteY0" fmla="*/ 4479847 h 4507184"/>
              <a:gd name="connsiteX1" fmla="*/ 2270530 w 2791741"/>
              <a:gd name="connsiteY1" fmla="*/ 0 h 4507184"/>
              <a:gd name="connsiteX2" fmla="*/ 2791741 w 2791741"/>
              <a:gd name="connsiteY2" fmla="*/ 0 h 4507184"/>
              <a:gd name="connsiteX3" fmla="*/ 1969440 w 2791741"/>
              <a:gd name="connsiteY3" fmla="*/ 4507184 h 4507184"/>
              <a:gd name="connsiteX4" fmla="*/ 0 w 2791741"/>
              <a:gd name="connsiteY4" fmla="*/ 4479847 h 4507184"/>
              <a:gd name="connsiteX0" fmla="*/ 0 w 2791741"/>
              <a:gd name="connsiteY0" fmla="*/ 4479847 h 4493765"/>
              <a:gd name="connsiteX1" fmla="*/ 2270530 w 2791741"/>
              <a:gd name="connsiteY1" fmla="*/ 0 h 4493765"/>
              <a:gd name="connsiteX2" fmla="*/ 2791741 w 2791741"/>
              <a:gd name="connsiteY2" fmla="*/ 0 h 4493765"/>
              <a:gd name="connsiteX3" fmla="*/ 1980504 w 2791741"/>
              <a:gd name="connsiteY3" fmla="*/ 4493765 h 4493765"/>
              <a:gd name="connsiteX4" fmla="*/ 0 w 2791741"/>
              <a:gd name="connsiteY4" fmla="*/ 4479847 h 4493765"/>
              <a:gd name="connsiteX0" fmla="*/ 0 w 2596314"/>
              <a:gd name="connsiteY0" fmla="*/ 4493899 h 4507817"/>
              <a:gd name="connsiteX1" fmla="*/ 2270530 w 2596314"/>
              <a:gd name="connsiteY1" fmla="*/ 14052 h 4507817"/>
              <a:gd name="connsiteX2" fmla="*/ 2596314 w 2596314"/>
              <a:gd name="connsiteY2" fmla="*/ 0 h 4507817"/>
              <a:gd name="connsiteX3" fmla="*/ 1980504 w 2596314"/>
              <a:gd name="connsiteY3" fmla="*/ 4507817 h 4507817"/>
              <a:gd name="connsiteX4" fmla="*/ 0 w 2596314"/>
              <a:gd name="connsiteY4" fmla="*/ 4493899 h 4507817"/>
              <a:gd name="connsiteX0" fmla="*/ 0 w 2526518"/>
              <a:gd name="connsiteY0" fmla="*/ 4479847 h 4493765"/>
              <a:gd name="connsiteX1" fmla="*/ 2270530 w 2526518"/>
              <a:gd name="connsiteY1" fmla="*/ 0 h 4493765"/>
              <a:gd name="connsiteX2" fmla="*/ 2526518 w 2526518"/>
              <a:gd name="connsiteY2" fmla="*/ 4 h 4493765"/>
              <a:gd name="connsiteX3" fmla="*/ 1980504 w 2526518"/>
              <a:gd name="connsiteY3" fmla="*/ 4493765 h 4493765"/>
              <a:gd name="connsiteX4" fmla="*/ 0 w 2526518"/>
              <a:gd name="connsiteY4" fmla="*/ 4479847 h 4493765"/>
              <a:gd name="connsiteX0" fmla="*/ 0 w 2526518"/>
              <a:gd name="connsiteY0" fmla="*/ 4479847 h 4479847"/>
              <a:gd name="connsiteX1" fmla="*/ 2270530 w 2526518"/>
              <a:gd name="connsiteY1" fmla="*/ 0 h 4479847"/>
              <a:gd name="connsiteX2" fmla="*/ 2526518 w 2526518"/>
              <a:gd name="connsiteY2" fmla="*/ 4 h 4479847"/>
              <a:gd name="connsiteX3" fmla="*/ 1114924 w 2526518"/>
              <a:gd name="connsiteY3" fmla="*/ 4477209 h 4479847"/>
              <a:gd name="connsiteX4" fmla="*/ 0 w 2526518"/>
              <a:gd name="connsiteY4" fmla="*/ 4479847 h 4479847"/>
              <a:gd name="connsiteX0" fmla="*/ 0 w 2526518"/>
              <a:gd name="connsiteY0" fmla="*/ 4479847 h 4479847"/>
              <a:gd name="connsiteX1" fmla="*/ 2359427 w 2526518"/>
              <a:gd name="connsiteY1" fmla="*/ 0 h 4479847"/>
              <a:gd name="connsiteX2" fmla="*/ 2526518 w 2526518"/>
              <a:gd name="connsiteY2" fmla="*/ 4 h 4479847"/>
              <a:gd name="connsiteX3" fmla="*/ 1114924 w 2526518"/>
              <a:gd name="connsiteY3" fmla="*/ 4477209 h 4479847"/>
              <a:gd name="connsiteX4" fmla="*/ 0 w 2526518"/>
              <a:gd name="connsiteY4" fmla="*/ 4479847 h 4479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6518" h="4479847">
                <a:moveTo>
                  <a:pt x="0" y="4479847"/>
                </a:moveTo>
                <a:lnTo>
                  <a:pt x="2359427" y="0"/>
                </a:lnTo>
                <a:lnTo>
                  <a:pt x="2526518" y="4"/>
                </a:lnTo>
                <a:lnTo>
                  <a:pt x="1114924" y="4477209"/>
                </a:lnTo>
                <a:lnTo>
                  <a:pt x="0" y="4479847"/>
                </a:lnTo>
                <a:close/>
              </a:path>
            </a:pathLst>
          </a:custGeom>
          <a:gradFill>
            <a:gsLst>
              <a:gs pos="0">
                <a:srgbClr val="EB0C87">
                  <a:alpha val="84000"/>
                </a:srgbClr>
              </a:gs>
              <a:gs pos="100000">
                <a:srgbClr val="EF263C">
                  <a:alpha val="9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6" name="Rectangle 3">
            <a:extLst>
              <a:ext uri="{FF2B5EF4-FFF2-40B4-BE49-F238E27FC236}">
                <a16:creationId xmlns:a16="http://schemas.microsoft.com/office/drawing/2014/main" id="{A7618EEE-F980-463A-8741-8CDD14CF98EF}"/>
              </a:ext>
            </a:extLst>
          </p:cNvPr>
          <p:cNvSpPr/>
          <p:nvPr userDrawn="1"/>
        </p:nvSpPr>
        <p:spPr>
          <a:xfrm flipV="1">
            <a:off x="1" y="4124882"/>
            <a:ext cx="12191998" cy="2438397"/>
          </a:xfrm>
          <a:prstGeom prst="rect">
            <a:avLst/>
          </a:prstGeom>
          <a:gradFill>
            <a:gsLst>
              <a:gs pos="0">
                <a:srgbClr val="B9208E">
                  <a:alpha val="80000"/>
                </a:srgbClr>
              </a:gs>
              <a:gs pos="100000">
                <a:srgbClr val="5453A4"/>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0" name="Text Placeholder 8"/>
          <p:cNvSpPr>
            <a:spLocks noGrp="1"/>
          </p:cNvSpPr>
          <p:nvPr userDrawn="1">
            <p:ph type="body" sz="quarter" idx="11" hasCustomPrompt="1"/>
          </p:nvPr>
        </p:nvSpPr>
        <p:spPr>
          <a:xfrm>
            <a:off x="8240052" y="4512774"/>
            <a:ext cx="3566937" cy="882146"/>
          </a:xfrm>
        </p:spPr>
        <p:txBody>
          <a:bodyPr vert="horz" lIns="0" tIns="0" rIns="0" bIns="0" rtlCol="0" anchor="b">
            <a:normAutofit/>
          </a:bodyPr>
          <a:lstStyle>
            <a:lvl1pPr marL="0" indent="0">
              <a:buNone/>
              <a:defRPr lang="en-US" sz="2000" b="1" dirty="0" smtClean="0">
                <a:solidFill>
                  <a:schemeClr val="bg1"/>
                </a:solidFill>
              </a:defRPr>
            </a:lvl1pPr>
          </a:lstStyle>
          <a:p>
            <a:pPr lvl="0">
              <a:lnSpc>
                <a:spcPct val="100000"/>
              </a:lnSpc>
            </a:pPr>
            <a:r>
              <a:rPr lang="en-US"/>
              <a:t>Presenter Name</a:t>
            </a:r>
          </a:p>
        </p:txBody>
      </p:sp>
      <p:sp>
        <p:nvSpPr>
          <p:cNvPr id="11" name="Text Placeholder 8"/>
          <p:cNvSpPr>
            <a:spLocks noGrp="1"/>
          </p:cNvSpPr>
          <p:nvPr userDrawn="1">
            <p:ph type="body" sz="quarter" idx="12" hasCustomPrompt="1"/>
          </p:nvPr>
        </p:nvSpPr>
        <p:spPr>
          <a:xfrm>
            <a:off x="8240052" y="5500180"/>
            <a:ext cx="3566937" cy="828025"/>
          </a:xfrm>
        </p:spPr>
        <p:txBody>
          <a:bodyPr vert="horz" lIns="0" tIns="0" rIns="0" bIns="0" rtlCol="0" anchor="t" anchorCtr="0">
            <a:normAutofit/>
          </a:bodyPr>
          <a:lstStyle>
            <a:lvl1pPr marL="0" indent="0">
              <a:buNone/>
              <a:defRPr lang="en-US" sz="1800" b="0" dirty="0">
                <a:solidFill>
                  <a:schemeClr val="bg1"/>
                </a:solidFill>
              </a:defRPr>
            </a:lvl1pPr>
          </a:lstStyle>
          <a:p>
            <a:pPr lvl="0">
              <a:lnSpc>
                <a:spcPct val="100000"/>
              </a:lnSpc>
            </a:pPr>
            <a:r>
              <a:rPr lang="en-US"/>
              <a:t>Title</a:t>
            </a:r>
          </a:p>
        </p:txBody>
      </p:sp>
      <p:pic>
        <p:nvPicPr>
          <p:cNvPr id="12" name="Picture 11">
            <a:extLst>
              <a:ext uri="{FF2B5EF4-FFF2-40B4-BE49-F238E27FC236}">
                <a16:creationId xmlns:a16="http://schemas.microsoft.com/office/drawing/2014/main" id="{0EC079FD-846F-4F0B-8766-9D0E79A0015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1372" y="512805"/>
            <a:ext cx="2371476" cy="315195"/>
          </a:xfrm>
          <a:prstGeom prst="rect">
            <a:avLst/>
          </a:prstGeom>
        </p:spPr>
      </p:pic>
      <p:sp>
        <p:nvSpPr>
          <p:cNvPr id="30" name="Title 1">
            <a:extLst>
              <a:ext uri="{FF2B5EF4-FFF2-40B4-BE49-F238E27FC236}">
                <a16:creationId xmlns:a16="http://schemas.microsoft.com/office/drawing/2014/main" id="{DF3B834E-5B7B-8747-B5A6-90B654F0D47A}"/>
              </a:ext>
            </a:extLst>
          </p:cNvPr>
          <p:cNvSpPr>
            <a:spLocks noGrp="1"/>
          </p:cNvSpPr>
          <p:nvPr>
            <p:ph type="ctrTitle" hasCustomPrompt="1"/>
          </p:nvPr>
        </p:nvSpPr>
        <p:spPr>
          <a:xfrm>
            <a:off x="594360" y="4317641"/>
            <a:ext cx="6633685" cy="1026717"/>
          </a:xfrm>
        </p:spPr>
        <p:txBody>
          <a:bodyPr anchor="b"/>
          <a:lstStyle>
            <a:lvl1pPr algn="l">
              <a:defRPr sz="3200">
                <a:solidFill>
                  <a:schemeClr val="bg1"/>
                </a:solidFill>
              </a:defRPr>
            </a:lvl1pPr>
          </a:lstStyle>
          <a:p>
            <a:r>
              <a:rPr lang="en-US"/>
              <a:t>Click to edit title</a:t>
            </a:r>
          </a:p>
        </p:txBody>
      </p:sp>
      <p:sp>
        <p:nvSpPr>
          <p:cNvPr id="32" name="Subtitle 2">
            <a:extLst>
              <a:ext uri="{FF2B5EF4-FFF2-40B4-BE49-F238E27FC236}">
                <a16:creationId xmlns:a16="http://schemas.microsoft.com/office/drawing/2014/main" id="{494A1143-0F9D-CD4A-9EF7-BF0E0E0610EC}"/>
              </a:ext>
            </a:extLst>
          </p:cNvPr>
          <p:cNvSpPr>
            <a:spLocks noGrp="1"/>
          </p:cNvSpPr>
          <p:nvPr>
            <p:ph type="subTitle" idx="1"/>
          </p:nvPr>
        </p:nvSpPr>
        <p:spPr>
          <a:xfrm>
            <a:off x="594360" y="5380143"/>
            <a:ext cx="6633683" cy="47782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3" name="Text Placeholder 5">
            <a:extLst>
              <a:ext uri="{FF2B5EF4-FFF2-40B4-BE49-F238E27FC236}">
                <a16:creationId xmlns:a16="http://schemas.microsoft.com/office/drawing/2014/main" id="{42CA184B-79F0-7541-8C48-3AC594295140}"/>
              </a:ext>
            </a:extLst>
          </p:cNvPr>
          <p:cNvSpPr>
            <a:spLocks noGrp="1"/>
          </p:cNvSpPr>
          <p:nvPr>
            <p:ph type="body" sz="quarter" idx="13" hasCustomPrompt="1"/>
          </p:nvPr>
        </p:nvSpPr>
        <p:spPr>
          <a:xfrm>
            <a:off x="594360" y="6099132"/>
            <a:ext cx="4756976" cy="246063"/>
          </a:xfrm>
        </p:spPr>
        <p:txBody>
          <a:bodyPr>
            <a:normAutofit/>
          </a:bodyPr>
          <a:lstStyle>
            <a:lvl1pPr marL="0" indent="0">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 of Presentation</a:t>
            </a:r>
          </a:p>
        </p:txBody>
      </p:sp>
    </p:spTree>
    <p:extLst>
      <p:ext uri="{BB962C8B-B14F-4D97-AF65-F5344CB8AC3E}">
        <p14:creationId xmlns:p14="http://schemas.microsoft.com/office/powerpoint/2010/main" val="262778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Title Colorful Ribbon - Terminal">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853085-3514-4B02-B264-6A4193B9171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9" cy="6857999"/>
          </a:xfrm>
          <a:prstGeom prst="rect">
            <a:avLst/>
          </a:prstGeom>
        </p:spPr>
      </p:pic>
      <p:sp>
        <p:nvSpPr>
          <p:cNvPr id="30" name="Freeform: Shape 29">
            <a:extLst>
              <a:ext uri="{FF2B5EF4-FFF2-40B4-BE49-F238E27FC236}">
                <a16:creationId xmlns:a16="http://schemas.microsoft.com/office/drawing/2014/main" id="{CA525B28-18E6-4F48-A75B-E8D7602AF8D4}"/>
              </a:ext>
            </a:extLst>
          </p:cNvPr>
          <p:cNvSpPr/>
          <p:nvPr userDrawn="1"/>
        </p:nvSpPr>
        <p:spPr>
          <a:xfrm flipH="1">
            <a:off x="7791446" y="4325665"/>
            <a:ext cx="2373168" cy="275664"/>
          </a:xfrm>
          <a:custGeom>
            <a:avLst/>
            <a:gdLst>
              <a:gd name="connsiteX0" fmla="*/ 2373168 w 2373168"/>
              <a:gd name="connsiteY0" fmla="*/ 0 h 275664"/>
              <a:gd name="connsiteX1" fmla="*/ 36031 w 2373168"/>
              <a:gd name="connsiteY1" fmla="*/ 0 h 275664"/>
              <a:gd name="connsiteX2" fmla="*/ 0 w 2373168"/>
              <a:gd name="connsiteY2" fmla="*/ 161636 h 275664"/>
              <a:gd name="connsiteX3" fmla="*/ 2373168 w 2373168"/>
              <a:gd name="connsiteY3" fmla="*/ 275664 h 275664"/>
              <a:gd name="connsiteX4" fmla="*/ 2373168 w 2373168"/>
              <a:gd name="connsiteY4" fmla="*/ 0 h 275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168" h="275664">
                <a:moveTo>
                  <a:pt x="2373168" y="0"/>
                </a:moveTo>
                <a:lnTo>
                  <a:pt x="36031" y="0"/>
                </a:lnTo>
                <a:lnTo>
                  <a:pt x="0" y="161636"/>
                </a:lnTo>
                <a:lnTo>
                  <a:pt x="2373168" y="275664"/>
                </a:lnTo>
                <a:lnTo>
                  <a:pt x="2373168" y="0"/>
                </a:lnTo>
                <a:close/>
              </a:path>
            </a:pathLst>
          </a:custGeom>
          <a:gradFill flip="none" rotWithShape="1">
            <a:gsLst>
              <a:gs pos="0">
                <a:srgbClr val="58BB53"/>
              </a:gs>
              <a:gs pos="100000">
                <a:srgbClr val="84C949"/>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Shape 28">
            <a:extLst>
              <a:ext uri="{FF2B5EF4-FFF2-40B4-BE49-F238E27FC236}">
                <a16:creationId xmlns:a16="http://schemas.microsoft.com/office/drawing/2014/main" id="{9BF26BC9-A91A-4971-B769-D990503700DB}"/>
              </a:ext>
            </a:extLst>
          </p:cNvPr>
          <p:cNvSpPr/>
          <p:nvPr userDrawn="1"/>
        </p:nvSpPr>
        <p:spPr>
          <a:xfrm flipH="1">
            <a:off x="10979076" y="4325665"/>
            <a:ext cx="1212919" cy="120298"/>
          </a:xfrm>
          <a:custGeom>
            <a:avLst/>
            <a:gdLst>
              <a:gd name="connsiteX0" fmla="*/ 1212919 w 1212919"/>
              <a:gd name="connsiteY0" fmla="*/ 0 h 120298"/>
              <a:gd name="connsiteX1" fmla="*/ 0 w 1212919"/>
              <a:gd name="connsiteY1" fmla="*/ 0 h 120298"/>
              <a:gd name="connsiteX2" fmla="*/ 0 w 1212919"/>
              <a:gd name="connsiteY2" fmla="*/ 63307 h 120298"/>
              <a:gd name="connsiteX3" fmla="*/ 1186103 w 1212919"/>
              <a:gd name="connsiteY3" fmla="*/ 120298 h 120298"/>
              <a:gd name="connsiteX4" fmla="*/ 1212919 w 1212919"/>
              <a:gd name="connsiteY4" fmla="*/ 0 h 120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919" h="120298">
                <a:moveTo>
                  <a:pt x="1212919" y="0"/>
                </a:moveTo>
                <a:lnTo>
                  <a:pt x="0" y="0"/>
                </a:lnTo>
                <a:lnTo>
                  <a:pt x="0" y="63307"/>
                </a:lnTo>
                <a:lnTo>
                  <a:pt x="1186103" y="120298"/>
                </a:lnTo>
                <a:lnTo>
                  <a:pt x="1212919" y="0"/>
                </a:lnTo>
                <a:close/>
              </a:path>
            </a:pathLst>
          </a:custGeom>
          <a:gradFill flip="none" rotWithShape="1">
            <a:gsLst>
              <a:gs pos="0">
                <a:srgbClr val="58BB53"/>
              </a:gs>
              <a:gs pos="100000">
                <a:srgbClr val="84C949"/>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Rectangle 16">
            <a:extLst>
              <a:ext uri="{FF2B5EF4-FFF2-40B4-BE49-F238E27FC236}">
                <a16:creationId xmlns:a16="http://schemas.microsoft.com/office/drawing/2014/main" id="{06396EDF-9C2A-4BE4-AD49-346BB8C47C66}"/>
              </a:ext>
            </a:extLst>
          </p:cNvPr>
          <p:cNvSpPr/>
          <p:nvPr userDrawn="1"/>
        </p:nvSpPr>
        <p:spPr>
          <a:xfrm flipH="1">
            <a:off x="7772396" y="1420239"/>
            <a:ext cx="3343703" cy="3181090"/>
          </a:xfrm>
          <a:custGeom>
            <a:avLst/>
            <a:gdLst>
              <a:gd name="connsiteX0" fmla="*/ 0 w 4419600"/>
              <a:gd name="connsiteY0" fmla="*/ 0 h 2631928"/>
              <a:gd name="connsiteX1" fmla="*/ 4419600 w 4419600"/>
              <a:gd name="connsiteY1" fmla="*/ 0 h 2631928"/>
              <a:gd name="connsiteX2" fmla="*/ 4419600 w 4419600"/>
              <a:gd name="connsiteY2" fmla="*/ 2631928 h 2631928"/>
              <a:gd name="connsiteX3" fmla="*/ 0 w 4419600"/>
              <a:gd name="connsiteY3" fmla="*/ 2631928 h 2631928"/>
              <a:gd name="connsiteX4" fmla="*/ 0 w 4419600"/>
              <a:gd name="connsiteY4" fmla="*/ 0 h 2631928"/>
              <a:gd name="connsiteX0" fmla="*/ 0 w 4437888"/>
              <a:gd name="connsiteY0" fmla="*/ 0 h 3756640"/>
              <a:gd name="connsiteX1" fmla="*/ 4419600 w 4437888"/>
              <a:gd name="connsiteY1" fmla="*/ 0 h 3756640"/>
              <a:gd name="connsiteX2" fmla="*/ 4437888 w 4437888"/>
              <a:gd name="connsiteY2" fmla="*/ 3756640 h 3756640"/>
              <a:gd name="connsiteX3" fmla="*/ 0 w 4437888"/>
              <a:gd name="connsiteY3" fmla="*/ 2631928 h 3756640"/>
              <a:gd name="connsiteX4" fmla="*/ 0 w 4437888"/>
              <a:gd name="connsiteY4" fmla="*/ 0 h 3756640"/>
              <a:gd name="connsiteX0" fmla="*/ 0 w 4437888"/>
              <a:gd name="connsiteY0" fmla="*/ 0 h 3756640"/>
              <a:gd name="connsiteX1" fmla="*/ 4437888 w 4437888"/>
              <a:gd name="connsiteY1" fmla="*/ 3438144 h 3756640"/>
              <a:gd name="connsiteX2" fmla="*/ 4437888 w 4437888"/>
              <a:gd name="connsiteY2" fmla="*/ 3756640 h 3756640"/>
              <a:gd name="connsiteX3" fmla="*/ 0 w 4437888"/>
              <a:gd name="connsiteY3" fmla="*/ 2631928 h 3756640"/>
              <a:gd name="connsiteX4" fmla="*/ 0 w 4437888"/>
              <a:gd name="connsiteY4" fmla="*/ 0 h 3756640"/>
              <a:gd name="connsiteX0" fmla="*/ 0 w 4437888"/>
              <a:gd name="connsiteY0" fmla="*/ 0 h 3756640"/>
              <a:gd name="connsiteX1" fmla="*/ 4437888 w 4437888"/>
              <a:gd name="connsiteY1" fmla="*/ 3438144 h 3756640"/>
              <a:gd name="connsiteX2" fmla="*/ 4437888 w 4437888"/>
              <a:gd name="connsiteY2" fmla="*/ 3756640 h 3756640"/>
              <a:gd name="connsiteX3" fmla="*/ 0 w 4437888"/>
              <a:gd name="connsiteY3" fmla="*/ 2767106 h 3756640"/>
              <a:gd name="connsiteX4" fmla="*/ 0 w 4437888"/>
              <a:gd name="connsiteY4" fmla="*/ 0 h 3756640"/>
              <a:gd name="connsiteX0" fmla="*/ 0 w 4437888"/>
              <a:gd name="connsiteY0" fmla="*/ 0 h 3756640"/>
              <a:gd name="connsiteX1" fmla="*/ 4437888 w 4437888"/>
              <a:gd name="connsiteY1" fmla="*/ 3438144 h 3756640"/>
              <a:gd name="connsiteX2" fmla="*/ 4437888 w 4437888"/>
              <a:gd name="connsiteY2" fmla="*/ 3756640 h 3756640"/>
              <a:gd name="connsiteX3" fmla="*/ 0 w 4437888"/>
              <a:gd name="connsiteY3" fmla="*/ 2927454 h 3756640"/>
              <a:gd name="connsiteX4" fmla="*/ 0 w 4437888"/>
              <a:gd name="connsiteY4" fmla="*/ 0 h 3756640"/>
              <a:gd name="connsiteX0" fmla="*/ 0 w 4437888"/>
              <a:gd name="connsiteY0" fmla="*/ 0 h 3756640"/>
              <a:gd name="connsiteX1" fmla="*/ 4437888 w 4437888"/>
              <a:gd name="connsiteY1" fmla="*/ 3438144 h 3756640"/>
              <a:gd name="connsiteX2" fmla="*/ 4437888 w 4437888"/>
              <a:gd name="connsiteY2" fmla="*/ 3756640 h 3756640"/>
              <a:gd name="connsiteX3" fmla="*/ 0 w 4437888"/>
              <a:gd name="connsiteY3" fmla="*/ 2750168 h 3756640"/>
              <a:gd name="connsiteX4" fmla="*/ 0 w 4437888"/>
              <a:gd name="connsiteY4" fmla="*/ 0 h 3756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7888" h="3756640">
                <a:moveTo>
                  <a:pt x="0" y="0"/>
                </a:moveTo>
                <a:lnTo>
                  <a:pt x="4437888" y="3438144"/>
                </a:lnTo>
                <a:lnTo>
                  <a:pt x="4437888" y="3756640"/>
                </a:lnTo>
                <a:lnTo>
                  <a:pt x="0" y="2750168"/>
                </a:lnTo>
                <a:lnTo>
                  <a:pt x="0" y="0"/>
                </a:lnTo>
                <a:close/>
              </a:path>
            </a:pathLst>
          </a:custGeom>
          <a:gradFill flip="none" rotWithShape="1">
            <a:gsLst>
              <a:gs pos="0">
                <a:srgbClr val="09A673">
                  <a:alpha val="95000"/>
                </a:srgbClr>
              </a:gs>
              <a:gs pos="100000">
                <a:srgbClr val="0FA9B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585C97B9-C245-40BA-A69B-A05C60BF3487}"/>
              </a:ext>
            </a:extLst>
          </p:cNvPr>
          <p:cNvSpPr/>
          <p:nvPr userDrawn="1"/>
        </p:nvSpPr>
        <p:spPr>
          <a:xfrm flipH="1">
            <a:off x="-1" y="1175037"/>
            <a:ext cx="11141432" cy="2905426"/>
          </a:xfrm>
          <a:custGeom>
            <a:avLst/>
            <a:gdLst>
              <a:gd name="connsiteX0" fmla="*/ 0 w 11141432"/>
              <a:gd name="connsiteY0" fmla="*/ 0 h 2631928"/>
              <a:gd name="connsiteX1" fmla="*/ 11141432 w 11141432"/>
              <a:gd name="connsiteY1" fmla="*/ 0 h 2631928"/>
              <a:gd name="connsiteX2" fmla="*/ 11141432 w 11141432"/>
              <a:gd name="connsiteY2" fmla="*/ 2631928 h 2631928"/>
              <a:gd name="connsiteX3" fmla="*/ 0 w 11141432"/>
              <a:gd name="connsiteY3" fmla="*/ 2631928 h 2631928"/>
              <a:gd name="connsiteX4" fmla="*/ 0 w 11141432"/>
              <a:gd name="connsiteY4" fmla="*/ 0 h 2631928"/>
              <a:gd name="connsiteX0" fmla="*/ 0 w 11141432"/>
              <a:gd name="connsiteY0" fmla="*/ 360947 h 2631928"/>
              <a:gd name="connsiteX1" fmla="*/ 11141432 w 11141432"/>
              <a:gd name="connsiteY1" fmla="*/ 0 h 2631928"/>
              <a:gd name="connsiteX2" fmla="*/ 11141432 w 11141432"/>
              <a:gd name="connsiteY2" fmla="*/ 2631928 h 2631928"/>
              <a:gd name="connsiteX3" fmla="*/ 0 w 11141432"/>
              <a:gd name="connsiteY3" fmla="*/ 2631928 h 2631928"/>
              <a:gd name="connsiteX4" fmla="*/ 0 w 11141432"/>
              <a:gd name="connsiteY4" fmla="*/ 360947 h 2631928"/>
              <a:gd name="connsiteX0" fmla="*/ 0 w 11141432"/>
              <a:gd name="connsiteY0" fmla="*/ 360947 h 2860528"/>
              <a:gd name="connsiteX1" fmla="*/ 11141432 w 11141432"/>
              <a:gd name="connsiteY1" fmla="*/ 0 h 2860528"/>
              <a:gd name="connsiteX2" fmla="*/ 11141432 w 11141432"/>
              <a:gd name="connsiteY2" fmla="*/ 2860528 h 2860528"/>
              <a:gd name="connsiteX3" fmla="*/ 0 w 11141432"/>
              <a:gd name="connsiteY3" fmla="*/ 2631928 h 2860528"/>
              <a:gd name="connsiteX4" fmla="*/ 0 w 11141432"/>
              <a:gd name="connsiteY4" fmla="*/ 360947 h 2860528"/>
              <a:gd name="connsiteX0" fmla="*/ 0 w 11141432"/>
              <a:gd name="connsiteY0" fmla="*/ 183526 h 2683107"/>
              <a:gd name="connsiteX1" fmla="*/ 11141432 w 11141432"/>
              <a:gd name="connsiteY1" fmla="*/ 0 h 2683107"/>
              <a:gd name="connsiteX2" fmla="*/ 11141432 w 11141432"/>
              <a:gd name="connsiteY2" fmla="*/ 2683107 h 2683107"/>
              <a:gd name="connsiteX3" fmla="*/ 0 w 11141432"/>
              <a:gd name="connsiteY3" fmla="*/ 2454507 h 2683107"/>
              <a:gd name="connsiteX4" fmla="*/ 0 w 11141432"/>
              <a:gd name="connsiteY4" fmla="*/ 183526 h 2683107"/>
              <a:gd name="connsiteX0" fmla="*/ 0 w 11141432"/>
              <a:gd name="connsiteY0" fmla="*/ 183526 h 2792289"/>
              <a:gd name="connsiteX1" fmla="*/ 11141432 w 11141432"/>
              <a:gd name="connsiteY1" fmla="*/ 0 h 2792289"/>
              <a:gd name="connsiteX2" fmla="*/ 11141432 w 11141432"/>
              <a:gd name="connsiteY2" fmla="*/ 2792289 h 2792289"/>
              <a:gd name="connsiteX3" fmla="*/ 0 w 11141432"/>
              <a:gd name="connsiteY3" fmla="*/ 2454507 h 2792289"/>
              <a:gd name="connsiteX4" fmla="*/ 0 w 11141432"/>
              <a:gd name="connsiteY4" fmla="*/ 183526 h 2792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1432" h="2792289">
                <a:moveTo>
                  <a:pt x="0" y="183526"/>
                </a:moveTo>
                <a:lnTo>
                  <a:pt x="11141432" y="0"/>
                </a:lnTo>
                <a:lnTo>
                  <a:pt x="11141432" y="2792289"/>
                </a:lnTo>
                <a:lnTo>
                  <a:pt x="0" y="2454507"/>
                </a:lnTo>
                <a:lnTo>
                  <a:pt x="0" y="183526"/>
                </a:lnTo>
                <a:close/>
              </a:path>
            </a:pathLst>
          </a:custGeom>
          <a:gradFill flip="none" rotWithShape="1">
            <a:gsLst>
              <a:gs pos="0">
                <a:srgbClr val="13AAED">
                  <a:alpha val="95000"/>
                </a:srgbClr>
              </a:gs>
              <a:gs pos="100000">
                <a:srgbClr val="1181C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8"/>
          <p:cNvSpPr>
            <a:spLocks noGrp="1"/>
          </p:cNvSpPr>
          <p:nvPr userDrawn="1">
            <p:ph type="body" sz="quarter" idx="11" hasCustomPrompt="1"/>
          </p:nvPr>
        </p:nvSpPr>
        <p:spPr>
          <a:xfrm>
            <a:off x="8240051" y="5290431"/>
            <a:ext cx="3599023" cy="676680"/>
          </a:xfrm>
        </p:spPr>
        <p:txBody>
          <a:bodyPr vert="horz" lIns="0" tIns="0" rIns="0" bIns="0" rtlCol="0" anchor="b">
            <a:normAutofit/>
          </a:bodyPr>
          <a:lstStyle>
            <a:lvl1pPr marL="0" indent="0">
              <a:buNone/>
              <a:defRPr lang="en-US" sz="2000" b="1" dirty="0" smtClean="0">
                <a:solidFill>
                  <a:schemeClr val="tx1"/>
                </a:solidFill>
              </a:defRPr>
            </a:lvl1pPr>
          </a:lstStyle>
          <a:p>
            <a:pPr lvl="0">
              <a:lnSpc>
                <a:spcPct val="100000"/>
              </a:lnSpc>
            </a:pPr>
            <a:r>
              <a:rPr lang="en-US" dirty="0"/>
              <a:t>Presenter Name</a:t>
            </a:r>
          </a:p>
        </p:txBody>
      </p:sp>
      <p:sp>
        <p:nvSpPr>
          <p:cNvPr id="11" name="Text Placeholder 8"/>
          <p:cNvSpPr>
            <a:spLocks noGrp="1"/>
          </p:cNvSpPr>
          <p:nvPr userDrawn="1">
            <p:ph type="body" sz="quarter" idx="12" hasCustomPrompt="1"/>
          </p:nvPr>
        </p:nvSpPr>
        <p:spPr>
          <a:xfrm>
            <a:off x="8240051" y="6066010"/>
            <a:ext cx="3599023" cy="676680"/>
          </a:xfrm>
        </p:spPr>
        <p:txBody>
          <a:bodyPr vert="horz" lIns="0" tIns="0" rIns="0" bIns="0" rtlCol="0" anchor="t" anchorCtr="0">
            <a:normAutofit/>
          </a:bodyPr>
          <a:lstStyle>
            <a:lvl1pPr marL="0" indent="0">
              <a:buNone/>
              <a:defRPr lang="en-US" sz="1800" b="0" dirty="0">
                <a:solidFill>
                  <a:schemeClr val="tx1"/>
                </a:solidFill>
              </a:defRPr>
            </a:lvl1pPr>
          </a:lstStyle>
          <a:p>
            <a:pPr lvl="0">
              <a:lnSpc>
                <a:spcPct val="100000"/>
              </a:lnSpc>
            </a:pPr>
            <a:r>
              <a:rPr lang="en-US" dirty="0"/>
              <a:t>Title</a:t>
            </a:r>
          </a:p>
        </p:txBody>
      </p:sp>
      <p:pic>
        <p:nvPicPr>
          <p:cNvPr id="15" name="Picture 14">
            <a:extLst>
              <a:ext uri="{FF2B5EF4-FFF2-40B4-BE49-F238E27FC236}">
                <a16:creationId xmlns:a16="http://schemas.microsoft.com/office/drawing/2014/main" id="{1D1D3B73-1503-4863-94CD-D3D79225096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4360" y="448998"/>
            <a:ext cx="2371476" cy="315197"/>
          </a:xfrm>
          <a:prstGeom prst="rect">
            <a:avLst/>
          </a:prstGeom>
        </p:spPr>
      </p:pic>
      <p:sp>
        <p:nvSpPr>
          <p:cNvPr id="32" name="Title 1">
            <a:extLst>
              <a:ext uri="{FF2B5EF4-FFF2-40B4-BE49-F238E27FC236}">
                <a16:creationId xmlns:a16="http://schemas.microsoft.com/office/drawing/2014/main" id="{3C0B961B-EDF3-E949-98C0-8A3F1583B520}"/>
              </a:ext>
            </a:extLst>
          </p:cNvPr>
          <p:cNvSpPr>
            <a:spLocks noGrp="1"/>
          </p:cNvSpPr>
          <p:nvPr>
            <p:ph type="ctrTitle" hasCustomPrompt="1"/>
          </p:nvPr>
        </p:nvSpPr>
        <p:spPr>
          <a:xfrm>
            <a:off x="594360" y="1526315"/>
            <a:ext cx="8470506" cy="1026717"/>
          </a:xfrm>
        </p:spPr>
        <p:txBody>
          <a:bodyPr anchor="b"/>
          <a:lstStyle>
            <a:lvl1pPr algn="l">
              <a:defRPr sz="3200">
                <a:solidFill>
                  <a:schemeClr val="bg1"/>
                </a:solidFill>
              </a:defRPr>
            </a:lvl1pPr>
          </a:lstStyle>
          <a:p>
            <a:r>
              <a:rPr lang="en-US" dirty="0"/>
              <a:t>Click to edit title</a:t>
            </a:r>
          </a:p>
        </p:txBody>
      </p:sp>
      <p:sp>
        <p:nvSpPr>
          <p:cNvPr id="33" name="Subtitle 2">
            <a:extLst>
              <a:ext uri="{FF2B5EF4-FFF2-40B4-BE49-F238E27FC236}">
                <a16:creationId xmlns:a16="http://schemas.microsoft.com/office/drawing/2014/main" id="{E3639F03-DE4C-B941-9AEB-EC8F69E2485B}"/>
              </a:ext>
            </a:extLst>
          </p:cNvPr>
          <p:cNvSpPr>
            <a:spLocks noGrp="1"/>
          </p:cNvSpPr>
          <p:nvPr>
            <p:ph type="subTitle" idx="1"/>
          </p:nvPr>
        </p:nvSpPr>
        <p:spPr>
          <a:xfrm>
            <a:off x="594360" y="2588817"/>
            <a:ext cx="8470504" cy="47782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34" name="Text Placeholder 5">
            <a:extLst>
              <a:ext uri="{FF2B5EF4-FFF2-40B4-BE49-F238E27FC236}">
                <a16:creationId xmlns:a16="http://schemas.microsoft.com/office/drawing/2014/main" id="{89351B9A-2918-B44F-98CC-E589E875D406}"/>
              </a:ext>
            </a:extLst>
          </p:cNvPr>
          <p:cNvSpPr>
            <a:spLocks noGrp="1"/>
          </p:cNvSpPr>
          <p:nvPr>
            <p:ph type="body" sz="quarter" idx="13" hasCustomPrompt="1"/>
          </p:nvPr>
        </p:nvSpPr>
        <p:spPr>
          <a:xfrm>
            <a:off x="594360" y="3307806"/>
            <a:ext cx="4756976" cy="246063"/>
          </a:xfrm>
        </p:spPr>
        <p:txBody>
          <a:bodyPr>
            <a:normAutofit/>
          </a:bodyPr>
          <a:lstStyle>
            <a:lvl1pPr marL="0" indent="0">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Date of Presentation</a:t>
            </a:r>
          </a:p>
        </p:txBody>
      </p:sp>
    </p:spTree>
    <p:extLst>
      <p:ext uri="{BB962C8B-B14F-4D97-AF65-F5344CB8AC3E}">
        <p14:creationId xmlns:p14="http://schemas.microsoft.com/office/powerpoint/2010/main" val="1820704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Title Colorful Ribbon Dubai">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B6F63FC-B4D5-4B2F-B8A8-1127A5640AE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2000" cy="6858000"/>
          </a:xfrm>
          <a:prstGeom prst="rect">
            <a:avLst/>
          </a:prstGeom>
        </p:spPr>
      </p:pic>
      <p:sp>
        <p:nvSpPr>
          <p:cNvPr id="31" name="Freeform: Shape 30">
            <a:extLst>
              <a:ext uri="{FF2B5EF4-FFF2-40B4-BE49-F238E27FC236}">
                <a16:creationId xmlns:a16="http://schemas.microsoft.com/office/drawing/2014/main" id="{D05C4745-99C0-40FD-90E1-53603336E5C9}"/>
              </a:ext>
            </a:extLst>
          </p:cNvPr>
          <p:cNvSpPr/>
          <p:nvPr userDrawn="1"/>
        </p:nvSpPr>
        <p:spPr>
          <a:xfrm>
            <a:off x="7620000" y="3119637"/>
            <a:ext cx="2094408" cy="675507"/>
          </a:xfrm>
          <a:custGeom>
            <a:avLst/>
            <a:gdLst>
              <a:gd name="connsiteX0" fmla="*/ 0 w 2323007"/>
              <a:gd name="connsiteY0" fmla="*/ 0 h 675507"/>
              <a:gd name="connsiteX1" fmla="*/ 2323007 w 2323007"/>
              <a:gd name="connsiteY1" fmla="*/ 69018 h 675507"/>
              <a:gd name="connsiteX2" fmla="*/ 2323007 w 2323007"/>
              <a:gd name="connsiteY2" fmla="*/ 440233 h 675507"/>
              <a:gd name="connsiteX3" fmla="*/ 0 w 2323007"/>
              <a:gd name="connsiteY3" fmla="*/ 675507 h 675507"/>
              <a:gd name="connsiteX4" fmla="*/ 0 w 2323007"/>
              <a:gd name="connsiteY4" fmla="*/ 0 h 675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3007" h="675507">
                <a:moveTo>
                  <a:pt x="0" y="0"/>
                </a:moveTo>
                <a:lnTo>
                  <a:pt x="2323007" y="69018"/>
                </a:lnTo>
                <a:lnTo>
                  <a:pt x="2323007" y="440233"/>
                </a:lnTo>
                <a:lnTo>
                  <a:pt x="0" y="675507"/>
                </a:lnTo>
                <a:lnTo>
                  <a:pt x="0" y="0"/>
                </a:lnTo>
                <a:close/>
              </a:path>
            </a:pathLst>
          </a:custGeom>
          <a:gradFill>
            <a:gsLst>
              <a:gs pos="58400">
                <a:srgbClr val="F9A221">
                  <a:alpha val="95000"/>
                </a:srgbClr>
              </a:gs>
              <a:gs pos="0">
                <a:srgbClr val="F67B2D"/>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29" name="Freeform: Shape 28">
            <a:extLst>
              <a:ext uri="{FF2B5EF4-FFF2-40B4-BE49-F238E27FC236}">
                <a16:creationId xmlns:a16="http://schemas.microsoft.com/office/drawing/2014/main" id="{22EDF70A-4F2F-42BF-A5B0-0FDCA84C95B4}"/>
              </a:ext>
            </a:extLst>
          </p:cNvPr>
          <p:cNvSpPr/>
          <p:nvPr userDrawn="1"/>
        </p:nvSpPr>
        <p:spPr>
          <a:xfrm>
            <a:off x="9917970" y="3194633"/>
            <a:ext cx="2286657" cy="344863"/>
          </a:xfrm>
          <a:custGeom>
            <a:avLst/>
            <a:gdLst>
              <a:gd name="connsiteX0" fmla="*/ 0 w 2286657"/>
              <a:gd name="connsiteY0" fmla="*/ 0 h 344863"/>
              <a:gd name="connsiteX1" fmla="*/ 2286657 w 2286657"/>
              <a:gd name="connsiteY1" fmla="*/ 67938 h 344863"/>
              <a:gd name="connsiteX2" fmla="*/ 2264394 w 2286657"/>
              <a:gd name="connsiteY2" fmla="*/ 115525 h 344863"/>
              <a:gd name="connsiteX3" fmla="*/ 0 w 2286657"/>
              <a:gd name="connsiteY3" fmla="*/ 344863 h 344863"/>
              <a:gd name="connsiteX4" fmla="*/ 0 w 2286657"/>
              <a:gd name="connsiteY4" fmla="*/ 0 h 344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657" h="344863">
                <a:moveTo>
                  <a:pt x="0" y="0"/>
                </a:moveTo>
                <a:lnTo>
                  <a:pt x="2286657" y="67938"/>
                </a:lnTo>
                <a:lnTo>
                  <a:pt x="2264394" y="115525"/>
                </a:lnTo>
                <a:lnTo>
                  <a:pt x="0" y="344863"/>
                </a:lnTo>
                <a:lnTo>
                  <a:pt x="0" y="0"/>
                </a:lnTo>
                <a:close/>
              </a:path>
            </a:pathLst>
          </a:custGeom>
          <a:gradFill>
            <a:gsLst>
              <a:gs pos="50400">
                <a:srgbClr val="F99C23">
                  <a:alpha val="90000"/>
                </a:srgbClr>
              </a:gs>
              <a:gs pos="100000">
                <a:srgbClr val="FBBD19">
                  <a:alpha val="9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25" name="Parallelogram 4">
            <a:extLst>
              <a:ext uri="{FF2B5EF4-FFF2-40B4-BE49-F238E27FC236}">
                <a16:creationId xmlns:a16="http://schemas.microsoft.com/office/drawing/2014/main" id="{A22B8017-EB66-4203-BC67-8F62C6C26962}"/>
              </a:ext>
            </a:extLst>
          </p:cNvPr>
          <p:cNvSpPr/>
          <p:nvPr userDrawn="1"/>
        </p:nvSpPr>
        <p:spPr>
          <a:xfrm rot="5400000" flipH="1" flipV="1">
            <a:off x="8183369" y="2556264"/>
            <a:ext cx="3443645" cy="4570383"/>
          </a:xfrm>
          <a:custGeom>
            <a:avLst/>
            <a:gdLst>
              <a:gd name="connsiteX0" fmla="*/ 0 w 2514599"/>
              <a:gd name="connsiteY0" fmla="*/ 4495913 h 4495913"/>
              <a:gd name="connsiteX1" fmla="*/ 1054925 w 2514599"/>
              <a:gd name="connsiteY1" fmla="*/ 0 h 4495913"/>
              <a:gd name="connsiteX2" fmla="*/ 2514599 w 2514599"/>
              <a:gd name="connsiteY2" fmla="*/ 0 h 4495913"/>
              <a:gd name="connsiteX3" fmla="*/ 1459674 w 2514599"/>
              <a:gd name="connsiteY3" fmla="*/ 4495913 h 4495913"/>
              <a:gd name="connsiteX4" fmla="*/ 0 w 2514599"/>
              <a:gd name="connsiteY4" fmla="*/ 4495913 h 4495913"/>
              <a:gd name="connsiteX0" fmla="*/ 0 w 2514599"/>
              <a:gd name="connsiteY0" fmla="*/ 4495913 h 4495913"/>
              <a:gd name="connsiteX1" fmla="*/ 1993388 w 2514599"/>
              <a:gd name="connsiteY1" fmla="*/ 0 h 4495913"/>
              <a:gd name="connsiteX2" fmla="*/ 2514599 w 2514599"/>
              <a:gd name="connsiteY2" fmla="*/ 0 h 4495913"/>
              <a:gd name="connsiteX3" fmla="*/ 1459674 w 2514599"/>
              <a:gd name="connsiteY3" fmla="*/ 4495913 h 4495913"/>
              <a:gd name="connsiteX4" fmla="*/ 0 w 2514599"/>
              <a:gd name="connsiteY4" fmla="*/ 4495913 h 4495913"/>
              <a:gd name="connsiteX0" fmla="*/ 0 w 2514599"/>
              <a:gd name="connsiteY0" fmla="*/ 4495913 h 4495913"/>
              <a:gd name="connsiteX1" fmla="*/ 1993388 w 2514599"/>
              <a:gd name="connsiteY1" fmla="*/ 0 h 4495913"/>
              <a:gd name="connsiteX2" fmla="*/ 2514599 w 2514599"/>
              <a:gd name="connsiteY2" fmla="*/ 0 h 4495913"/>
              <a:gd name="connsiteX3" fmla="*/ 1689855 w 2514599"/>
              <a:gd name="connsiteY3" fmla="*/ 4495913 h 4495913"/>
              <a:gd name="connsiteX4" fmla="*/ 0 w 2514599"/>
              <a:gd name="connsiteY4" fmla="*/ 4495913 h 4495913"/>
              <a:gd name="connsiteX0" fmla="*/ 0 w 2514599"/>
              <a:gd name="connsiteY0" fmla="*/ 4495913 h 4495916"/>
              <a:gd name="connsiteX1" fmla="*/ 1993388 w 2514599"/>
              <a:gd name="connsiteY1" fmla="*/ 0 h 4495916"/>
              <a:gd name="connsiteX2" fmla="*/ 2514599 w 2514599"/>
              <a:gd name="connsiteY2" fmla="*/ 0 h 4495916"/>
              <a:gd name="connsiteX3" fmla="*/ 1930845 w 2514599"/>
              <a:gd name="connsiteY3" fmla="*/ 4495916 h 4495916"/>
              <a:gd name="connsiteX4" fmla="*/ 0 w 2514599"/>
              <a:gd name="connsiteY4" fmla="*/ 4495913 h 4495916"/>
              <a:gd name="connsiteX0" fmla="*/ 0 w 2791741"/>
              <a:gd name="connsiteY0" fmla="*/ 4479847 h 4495916"/>
              <a:gd name="connsiteX1" fmla="*/ 2270530 w 2791741"/>
              <a:gd name="connsiteY1" fmla="*/ 0 h 4495916"/>
              <a:gd name="connsiteX2" fmla="*/ 2791741 w 2791741"/>
              <a:gd name="connsiteY2" fmla="*/ 0 h 4495916"/>
              <a:gd name="connsiteX3" fmla="*/ 2207987 w 2791741"/>
              <a:gd name="connsiteY3" fmla="*/ 4495916 h 4495916"/>
              <a:gd name="connsiteX4" fmla="*/ 0 w 2791741"/>
              <a:gd name="connsiteY4" fmla="*/ 4479847 h 4495916"/>
              <a:gd name="connsiteX0" fmla="*/ 0 w 2791741"/>
              <a:gd name="connsiteY0" fmla="*/ 4479847 h 4507184"/>
              <a:gd name="connsiteX1" fmla="*/ 2270530 w 2791741"/>
              <a:gd name="connsiteY1" fmla="*/ 0 h 4507184"/>
              <a:gd name="connsiteX2" fmla="*/ 2791741 w 2791741"/>
              <a:gd name="connsiteY2" fmla="*/ 0 h 4507184"/>
              <a:gd name="connsiteX3" fmla="*/ 1914119 w 2791741"/>
              <a:gd name="connsiteY3" fmla="*/ 4507184 h 4507184"/>
              <a:gd name="connsiteX4" fmla="*/ 0 w 2791741"/>
              <a:gd name="connsiteY4" fmla="*/ 4479847 h 4507184"/>
              <a:gd name="connsiteX0" fmla="*/ 0 w 2791741"/>
              <a:gd name="connsiteY0" fmla="*/ 4479847 h 4507184"/>
              <a:gd name="connsiteX1" fmla="*/ 2270530 w 2791741"/>
              <a:gd name="connsiteY1" fmla="*/ 0 h 4507184"/>
              <a:gd name="connsiteX2" fmla="*/ 2791741 w 2791741"/>
              <a:gd name="connsiteY2" fmla="*/ 0 h 4507184"/>
              <a:gd name="connsiteX3" fmla="*/ 1969440 w 2791741"/>
              <a:gd name="connsiteY3" fmla="*/ 4507184 h 4507184"/>
              <a:gd name="connsiteX4" fmla="*/ 0 w 2791741"/>
              <a:gd name="connsiteY4" fmla="*/ 4479847 h 4507184"/>
              <a:gd name="connsiteX0" fmla="*/ 0 w 2791741"/>
              <a:gd name="connsiteY0" fmla="*/ 4479847 h 4493765"/>
              <a:gd name="connsiteX1" fmla="*/ 2270530 w 2791741"/>
              <a:gd name="connsiteY1" fmla="*/ 0 h 4493765"/>
              <a:gd name="connsiteX2" fmla="*/ 2791741 w 2791741"/>
              <a:gd name="connsiteY2" fmla="*/ 0 h 4493765"/>
              <a:gd name="connsiteX3" fmla="*/ 1980504 w 2791741"/>
              <a:gd name="connsiteY3" fmla="*/ 4493765 h 4493765"/>
              <a:gd name="connsiteX4" fmla="*/ 0 w 2791741"/>
              <a:gd name="connsiteY4" fmla="*/ 4479847 h 4493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741" h="4493765">
                <a:moveTo>
                  <a:pt x="0" y="4479847"/>
                </a:moveTo>
                <a:lnTo>
                  <a:pt x="2270530" y="0"/>
                </a:lnTo>
                <a:lnTo>
                  <a:pt x="2791741" y="0"/>
                </a:lnTo>
                <a:lnTo>
                  <a:pt x="1980504" y="4493765"/>
                </a:lnTo>
                <a:lnTo>
                  <a:pt x="0" y="4479847"/>
                </a:lnTo>
                <a:close/>
              </a:path>
            </a:pathLst>
          </a:custGeom>
          <a:gradFill>
            <a:gsLst>
              <a:gs pos="0">
                <a:srgbClr val="EB0C87">
                  <a:alpha val="90000"/>
                </a:srgbClr>
              </a:gs>
              <a:gs pos="100000">
                <a:srgbClr val="EF263C">
                  <a:alpha val="9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26" name="Rectangle 3">
            <a:extLst>
              <a:ext uri="{FF2B5EF4-FFF2-40B4-BE49-F238E27FC236}">
                <a16:creationId xmlns:a16="http://schemas.microsoft.com/office/drawing/2014/main" id="{A7618EEE-F980-463A-8741-8CDD14CF98EF}"/>
              </a:ext>
            </a:extLst>
          </p:cNvPr>
          <p:cNvSpPr/>
          <p:nvPr userDrawn="1"/>
        </p:nvSpPr>
        <p:spPr>
          <a:xfrm flipV="1">
            <a:off x="1" y="4124882"/>
            <a:ext cx="12191998" cy="2438397"/>
          </a:xfrm>
          <a:prstGeom prst="rect">
            <a:avLst/>
          </a:prstGeom>
          <a:gradFill>
            <a:gsLst>
              <a:gs pos="0">
                <a:srgbClr val="B9208E">
                  <a:alpha val="90000"/>
                </a:srgbClr>
              </a:gs>
              <a:gs pos="100000">
                <a:srgbClr val="5453A4"/>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0" name="Text Placeholder 8"/>
          <p:cNvSpPr>
            <a:spLocks noGrp="1"/>
          </p:cNvSpPr>
          <p:nvPr userDrawn="1">
            <p:ph type="body" sz="quarter" idx="11" hasCustomPrompt="1"/>
          </p:nvPr>
        </p:nvSpPr>
        <p:spPr>
          <a:xfrm>
            <a:off x="8240052" y="4512774"/>
            <a:ext cx="3566937" cy="882146"/>
          </a:xfrm>
        </p:spPr>
        <p:txBody>
          <a:bodyPr vert="horz" lIns="0" tIns="0" rIns="0" bIns="0" rtlCol="0" anchor="b">
            <a:normAutofit/>
          </a:bodyPr>
          <a:lstStyle>
            <a:lvl1pPr marL="0" indent="0">
              <a:buNone/>
              <a:defRPr lang="en-US" sz="2000" b="1" dirty="0" smtClean="0">
                <a:solidFill>
                  <a:schemeClr val="bg1"/>
                </a:solidFill>
              </a:defRPr>
            </a:lvl1pPr>
          </a:lstStyle>
          <a:p>
            <a:pPr lvl="0">
              <a:lnSpc>
                <a:spcPct val="100000"/>
              </a:lnSpc>
            </a:pPr>
            <a:r>
              <a:rPr lang="en-US" dirty="0"/>
              <a:t>Presenter Name</a:t>
            </a:r>
          </a:p>
        </p:txBody>
      </p:sp>
      <p:sp>
        <p:nvSpPr>
          <p:cNvPr id="11" name="Text Placeholder 8"/>
          <p:cNvSpPr>
            <a:spLocks noGrp="1"/>
          </p:cNvSpPr>
          <p:nvPr userDrawn="1">
            <p:ph type="body" sz="quarter" idx="12" hasCustomPrompt="1"/>
          </p:nvPr>
        </p:nvSpPr>
        <p:spPr>
          <a:xfrm>
            <a:off x="8240052" y="5500180"/>
            <a:ext cx="3566937" cy="828025"/>
          </a:xfrm>
        </p:spPr>
        <p:txBody>
          <a:bodyPr vert="horz" lIns="0" tIns="0" rIns="0" bIns="0" rtlCol="0" anchor="t" anchorCtr="0">
            <a:normAutofit/>
          </a:bodyPr>
          <a:lstStyle>
            <a:lvl1pPr marL="0" indent="0">
              <a:buNone/>
              <a:defRPr lang="en-US" sz="1800" b="0" dirty="0">
                <a:solidFill>
                  <a:schemeClr val="bg1"/>
                </a:solidFill>
              </a:defRPr>
            </a:lvl1pPr>
          </a:lstStyle>
          <a:p>
            <a:pPr lvl="0">
              <a:lnSpc>
                <a:spcPct val="100000"/>
              </a:lnSpc>
            </a:pPr>
            <a:r>
              <a:rPr lang="en-US" dirty="0"/>
              <a:t>Title</a:t>
            </a:r>
          </a:p>
        </p:txBody>
      </p:sp>
      <p:pic>
        <p:nvPicPr>
          <p:cNvPr id="12" name="Picture 11">
            <a:extLst>
              <a:ext uri="{FF2B5EF4-FFF2-40B4-BE49-F238E27FC236}">
                <a16:creationId xmlns:a16="http://schemas.microsoft.com/office/drawing/2014/main" id="{0EC079FD-846F-4F0B-8766-9D0E79A0015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4360" y="445021"/>
            <a:ext cx="2371476" cy="315195"/>
          </a:xfrm>
          <a:prstGeom prst="rect">
            <a:avLst/>
          </a:prstGeom>
        </p:spPr>
      </p:pic>
      <p:sp>
        <p:nvSpPr>
          <p:cNvPr id="30" name="Title 1">
            <a:extLst>
              <a:ext uri="{FF2B5EF4-FFF2-40B4-BE49-F238E27FC236}">
                <a16:creationId xmlns:a16="http://schemas.microsoft.com/office/drawing/2014/main" id="{DF3B834E-5B7B-8747-B5A6-90B654F0D47A}"/>
              </a:ext>
            </a:extLst>
          </p:cNvPr>
          <p:cNvSpPr>
            <a:spLocks noGrp="1"/>
          </p:cNvSpPr>
          <p:nvPr>
            <p:ph type="ctrTitle" hasCustomPrompt="1"/>
          </p:nvPr>
        </p:nvSpPr>
        <p:spPr>
          <a:xfrm>
            <a:off x="594360" y="4317641"/>
            <a:ext cx="6633685" cy="1026717"/>
          </a:xfrm>
        </p:spPr>
        <p:txBody>
          <a:bodyPr anchor="b"/>
          <a:lstStyle>
            <a:lvl1pPr algn="l">
              <a:defRPr sz="3200">
                <a:solidFill>
                  <a:schemeClr val="bg1"/>
                </a:solidFill>
              </a:defRPr>
            </a:lvl1pPr>
          </a:lstStyle>
          <a:p>
            <a:r>
              <a:rPr lang="en-US" dirty="0"/>
              <a:t>Click to edit title</a:t>
            </a:r>
          </a:p>
        </p:txBody>
      </p:sp>
      <p:sp>
        <p:nvSpPr>
          <p:cNvPr id="32" name="Subtitle 2">
            <a:extLst>
              <a:ext uri="{FF2B5EF4-FFF2-40B4-BE49-F238E27FC236}">
                <a16:creationId xmlns:a16="http://schemas.microsoft.com/office/drawing/2014/main" id="{494A1143-0F9D-CD4A-9EF7-BF0E0E0610EC}"/>
              </a:ext>
            </a:extLst>
          </p:cNvPr>
          <p:cNvSpPr>
            <a:spLocks noGrp="1"/>
          </p:cNvSpPr>
          <p:nvPr>
            <p:ph type="subTitle" idx="1"/>
          </p:nvPr>
        </p:nvSpPr>
        <p:spPr>
          <a:xfrm>
            <a:off x="594360" y="5380143"/>
            <a:ext cx="6633683" cy="47782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33" name="Text Placeholder 5">
            <a:extLst>
              <a:ext uri="{FF2B5EF4-FFF2-40B4-BE49-F238E27FC236}">
                <a16:creationId xmlns:a16="http://schemas.microsoft.com/office/drawing/2014/main" id="{42CA184B-79F0-7541-8C48-3AC594295140}"/>
              </a:ext>
            </a:extLst>
          </p:cNvPr>
          <p:cNvSpPr>
            <a:spLocks noGrp="1"/>
          </p:cNvSpPr>
          <p:nvPr>
            <p:ph type="body" sz="quarter" idx="13" hasCustomPrompt="1"/>
          </p:nvPr>
        </p:nvSpPr>
        <p:spPr>
          <a:xfrm>
            <a:off x="594360" y="6099132"/>
            <a:ext cx="4756976" cy="246063"/>
          </a:xfrm>
        </p:spPr>
        <p:txBody>
          <a:bodyPr>
            <a:normAutofit/>
          </a:bodyPr>
          <a:lstStyle>
            <a:lvl1pPr marL="0" indent="0">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Date of Presentation</a:t>
            </a:r>
          </a:p>
        </p:txBody>
      </p:sp>
    </p:spTree>
    <p:extLst>
      <p:ext uri="{BB962C8B-B14F-4D97-AF65-F5344CB8AC3E}">
        <p14:creationId xmlns:p14="http://schemas.microsoft.com/office/powerpoint/2010/main" val="1814217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Title Purple Bar">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1687" y="448998"/>
            <a:ext cx="2371476" cy="315197"/>
          </a:xfrm>
          <a:prstGeom prst="rect">
            <a:avLst/>
          </a:prstGeom>
        </p:spPr>
      </p:pic>
      <p:sp>
        <p:nvSpPr>
          <p:cNvPr id="9" name="Rectangle 8">
            <a:extLst>
              <a:ext uri="{FF2B5EF4-FFF2-40B4-BE49-F238E27FC236}">
                <a16:creationId xmlns:a16="http://schemas.microsoft.com/office/drawing/2014/main" id="{5DCE247B-81D5-461E-9184-4CF66C6DBFAB}"/>
              </a:ext>
            </a:extLst>
          </p:cNvPr>
          <p:cNvSpPr/>
          <p:nvPr userDrawn="1"/>
        </p:nvSpPr>
        <p:spPr>
          <a:xfrm>
            <a:off x="-2" y="4924317"/>
            <a:ext cx="6038090" cy="315196"/>
          </a:xfrm>
          <a:prstGeom prst="rect">
            <a:avLst/>
          </a:prstGeom>
          <a:gradFill>
            <a:gsLst>
              <a:gs pos="0">
                <a:srgbClr val="13AAED"/>
              </a:gs>
              <a:gs pos="100000">
                <a:srgbClr val="1181CA"/>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6">
            <a:extLst>
              <a:ext uri="{FF2B5EF4-FFF2-40B4-BE49-F238E27FC236}">
                <a16:creationId xmlns:a16="http://schemas.microsoft.com/office/drawing/2014/main" id="{764F0448-77D5-4B1D-97F5-B80E3EFAE231}"/>
              </a:ext>
            </a:extLst>
          </p:cNvPr>
          <p:cNvSpPr/>
          <p:nvPr userDrawn="1"/>
        </p:nvSpPr>
        <p:spPr>
          <a:xfrm>
            <a:off x="1600200" y="1482872"/>
            <a:ext cx="4437888" cy="3756640"/>
          </a:xfrm>
          <a:custGeom>
            <a:avLst/>
            <a:gdLst>
              <a:gd name="connsiteX0" fmla="*/ 0 w 4419600"/>
              <a:gd name="connsiteY0" fmla="*/ 0 h 2631928"/>
              <a:gd name="connsiteX1" fmla="*/ 4419600 w 4419600"/>
              <a:gd name="connsiteY1" fmla="*/ 0 h 2631928"/>
              <a:gd name="connsiteX2" fmla="*/ 4419600 w 4419600"/>
              <a:gd name="connsiteY2" fmla="*/ 2631928 h 2631928"/>
              <a:gd name="connsiteX3" fmla="*/ 0 w 4419600"/>
              <a:gd name="connsiteY3" fmla="*/ 2631928 h 2631928"/>
              <a:gd name="connsiteX4" fmla="*/ 0 w 4419600"/>
              <a:gd name="connsiteY4" fmla="*/ 0 h 2631928"/>
              <a:gd name="connsiteX0" fmla="*/ 0 w 4437888"/>
              <a:gd name="connsiteY0" fmla="*/ 0 h 3756640"/>
              <a:gd name="connsiteX1" fmla="*/ 4419600 w 4437888"/>
              <a:gd name="connsiteY1" fmla="*/ 0 h 3756640"/>
              <a:gd name="connsiteX2" fmla="*/ 4437888 w 4437888"/>
              <a:gd name="connsiteY2" fmla="*/ 3756640 h 3756640"/>
              <a:gd name="connsiteX3" fmla="*/ 0 w 4437888"/>
              <a:gd name="connsiteY3" fmla="*/ 2631928 h 3756640"/>
              <a:gd name="connsiteX4" fmla="*/ 0 w 4437888"/>
              <a:gd name="connsiteY4" fmla="*/ 0 h 3756640"/>
              <a:gd name="connsiteX0" fmla="*/ 0 w 4437888"/>
              <a:gd name="connsiteY0" fmla="*/ 0 h 3756640"/>
              <a:gd name="connsiteX1" fmla="*/ 4437888 w 4437888"/>
              <a:gd name="connsiteY1" fmla="*/ 3438144 h 3756640"/>
              <a:gd name="connsiteX2" fmla="*/ 4437888 w 4437888"/>
              <a:gd name="connsiteY2" fmla="*/ 3756640 h 3756640"/>
              <a:gd name="connsiteX3" fmla="*/ 0 w 4437888"/>
              <a:gd name="connsiteY3" fmla="*/ 2631928 h 3756640"/>
              <a:gd name="connsiteX4" fmla="*/ 0 w 4437888"/>
              <a:gd name="connsiteY4" fmla="*/ 0 h 3756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7888" h="3756640">
                <a:moveTo>
                  <a:pt x="0" y="0"/>
                </a:moveTo>
                <a:lnTo>
                  <a:pt x="4437888" y="3438144"/>
                </a:lnTo>
                <a:lnTo>
                  <a:pt x="4437888" y="3756640"/>
                </a:lnTo>
                <a:lnTo>
                  <a:pt x="0" y="2631928"/>
                </a:lnTo>
                <a:lnTo>
                  <a:pt x="0" y="0"/>
                </a:lnTo>
                <a:close/>
              </a:path>
            </a:pathLst>
          </a:custGeom>
          <a:gradFill flip="none" rotWithShape="1">
            <a:gsLst>
              <a:gs pos="0">
                <a:srgbClr val="383A98">
                  <a:alpha val="90000"/>
                </a:srgbClr>
              </a:gs>
              <a:gs pos="100000">
                <a:srgbClr val="0C75B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47C1ED5B-37E2-4744-B1C4-98E929798252}"/>
              </a:ext>
            </a:extLst>
          </p:cNvPr>
          <p:cNvSpPr/>
          <p:nvPr userDrawn="1"/>
        </p:nvSpPr>
        <p:spPr>
          <a:xfrm>
            <a:off x="1600200" y="1482872"/>
            <a:ext cx="10591800" cy="2631928"/>
          </a:xfrm>
          <a:prstGeom prst="rect">
            <a:avLst/>
          </a:prstGeom>
          <a:gradFill>
            <a:gsLst>
              <a:gs pos="0">
                <a:srgbClr val="B9208E"/>
              </a:gs>
              <a:gs pos="100000">
                <a:srgbClr val="5453A4">
                  <a:alpha val="9500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16"/>
          <p:cNvSpPr>
            <a:spLocks noGrp="1"/>
          </p:cNvSpPr>
          <p:nvPr>
            <p:ph type="body" sz="quarter" idx="16" hasCustomPrompt="1"/>
          </p:nvPr>
        </p:nvSpPr>
        <p:spPr>
          <a:xfrm>
            <a:off x="6675120" y="5120640"/>
            <a:ext cx="4910328" cy="676656"/>
          </a:xfrm>
        </p:spPr>
        <p:txBody>
          <a:bodyPr wrap="square" lIns="0" tIns="0" rIns="0" bIns="0" anchor="b" anchorCtr="0">
            <a:normAutofit/>
          </a:bodyPr>
          <a:lstStyle>
            <a:lvl1pPr marL="0" indent="0" algn="l">
              <a:spcBef>
                <a:spcPts val="0"/>
              </a:spcBef>
              <a:buFontTx/>
              <a:buNone/>
              <a:defRPr sz="2000" b="1" baseline="0">
                <a:solidFill>
                  <a:schemeClr val="tx1"/>
                </a:solidFill>
              </a:defRPr>
            </a:lvl1pPr>
          </a:lstStyle>
          <a:p>
            <a:pPr lvl="0"/>
            <a:r>
              <a:rPr lang="en-US" dirty="0"/>
              <a:t>Speaker Name</a:t>
            </a:r>
          </a:p>
        </p:txBody>
      </p:sp>
      <p:sp>
        <p:nvSpPr>
          <p:cNvPr id="14" name="Text Placeholder 16"/>
          <p:cNvSpPr>
            <a:spLocks noGrp="1"/>
          </p:cNvSpPr>
          <p:nvPr>
            <p:ph type="body" sz="quarter" idx="17" hasCustomPrompt="1"/>
          </p:nvPr>
        </p:nvSpPr>
        <p:spPr>
          <a:xfrm>
            <a:off x="6675120" y="5888736"/>
            <a:ext cx="4910328" cy="249299"/>
          </a:xfrm>
        </p:spPr>
        <p:txBody>
          <a:bodyPr wrap="square" lIns="0" tIns="0" rIns="0" bIns="0" anchor="t" anchorCtr="0">
            <a:normAutofit/>
          </a:bodyPr>
          <a:lstStyle>
            <a:lvl1pPr marL="0" indent="0" algn="l">
              <a:lnSpc>
                <a:spcPct val="90000"/>
              </a:lnSpc>
              <a:spcBef>
                <a:spcPts val="0"/>
              </a:spcBef>
              <a:buFontTx/>
              <a:buNone/>
              <a:defRPr sz="1800" b="0" baseline="0">
                <a:solidFill>
                  <a:schemeClr val="tx1">
                    <a:lumMod val="65000"/>
                    <a:lumOff val="35000"/>
                  </a:schemeClr>
                </a:solidFill>
              </a:defRPr>
            </a:lvl1pPr>
          </a:lstStyle>
          <a:p>
            <a:pPr lvl="0"/>
            <a:r>
              <a:rPr lang="en-US" dirty="0"/>
              <a:t>Speaker Title</a:t>
            </a:r>
          </a:p>
        </p:txBody>
      </p:sp>
      <p:sp>
        <p:nvSpPr>
          <p:cNvPr id="24" name="Title 1">
            <a:extLst>
              <a:ext uri="{FF2B5EF4-FFF2-40B4-BE49-F238E27FC236}">
                <a16:creationId xmlns:a16="http://schemas.microsoft.com/office/drawing/2014/main" id="{E8111203-A9A5-164B-8D87-44B77CB5B18C}"/>
              </a:ext>
            </a:extLst>
          </p:cNvPr>
          <p:cNvSpPr>
            <a:spLocks noGrp="1"/>
          </p:cNvSpPr>
          <p:nvPr>
            <p:ph type="ctrTitle" hasCustomPrompt="1"/>
          </p:nvPr>
        </p:nvSpPr>
        <p:spPr>
          <a:xfrm>
            <a:off x="2365936" y="1799030"/>
            <a:ext cx="7804759" cy="1026717"/>
          </a:xfrm>
        </p:spPr>
        <p:txBody>
          <a:bodyPr anchor="b"/>
          <a:lstStyle>
            <a:lvl1pPr algn="l">
              <a:defRPr sz="3200">
                <a:solidFill>
                  <a:schemeClr val="bg1"/>
                </a:solidFill>
              </a:defRPr>
            </a:lvl1pPr>
          </a:lstStyle>
          <a:p>
            <a:r>
              <a:rPr lang="en-US" dirty="0"/>
              <a:t>Click to edit title</a:t>
            </a:r>
          </a:p>
        </p:txBody>
      </p:sp>
      <p:sp>
        <p:nvSpPr>
          <p:cNvPr id="25" name="Subtitle 2">
            <a:extLst>
              <a:ext uri="{FF2B5EF4-FFF2-40B4-BE49-F238E27FC236}">
                <a16:creationId xmlns:a16="http://schemas.microsoft.com/office/drawing/2014/main" id="{10241793-6DF6-C348-9A9A-773F2EAB4170}"/>
              </a:ext>
            </a:extLst>
          </p:cNvPr>
          <p:cNvSpPr>
            <a:spLocks noGrp="1"/>
          </p:cNvSpPr>
          <p:nvPr>
            <p:ph type="subTitle" idx="1"/>
          </p:nvPr>
        </p:nvSpPr>
        <p:spPr>
          <a:xfrm>
            <a:off x="2365937" y="2861532"/>
            <a:ext cx="7804757" cy="47782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6" name="Text Placeholder 5">
            <a:extLst>
              <a:ext uri="{FF2B5EF4-FFF2-40B4-BE49-F238E27FC236}">
                <a16:creationId xmlns:a16="http://schemas.microsoft.com/office/drawing/2014/main" id="{1034377B-97E6-364F-B281-5738680BDB9C}"/>
              </a:ext>
            </a:extLst>
          </p:cNvPr>
          <p:cNvSpPr>
            <a:spLocks noGrp="1"/>
          </p:cNvSpPr>
          <p:nvPr>
            <p:ph type="body" sz="quarter" idx="13" hasCustomPrompt="1"/>
          </p:nvPr>
        </p:nvSpPr>
        <p:spPr>
          <a:xfrm>
            <a:off x="2365936" y="3580521"/>
            <a:ext cx="4756976" cy="246063"/>
          </a:xfrm>
        </p:spPr>
        <p:txBody>
          <a:bodyPr>
            <a:normAutofit/>
          </a:bodyPr>
          <a:lstStyle>
            <a:lvl1pPr marL="0" indent="0">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Date of Presentation</a:t>
            </a:r>
          </a:p>
        </p:txBody>
      </p:sp>
    </p:spTree>
    <p:extLst>
      <p:ext uri="{BB962C8B-B14F-4D97-AF65-F5344CB8AC3E}">
        <p14:creationId xmlns:p14="http://schemas.microsoft.com/office/powerpoint/2010/main" val="2081595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1_Title Purple Bar">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0AF2ED5-8DC5-4881-85CE-5A8A1F81E001}"/>
              </a:ext>
            </a:extLst>
          </p:cNvPr>
          <p:cNvSpPr/>
          <p:nvPr userDrawn="1"/>
        </p:nvSpPr>
        <p:spPr>
          <a:xfrm>
            <a:off x="0" y="1060703"/>
            <a:ext cx="12191999" cy="5305907"/>
          </a:xfrm>
          <a:prstGeom prst="rect">
            <a:avLst/>
          </a:prstGeom>
          <a:gradFill>
            <a:gsLst>
              <a:gs pos="100000">
                <a:srgbClr val="EB0C87"/>
              </a:gs>
              <a:gs pos="0">
                <a:srgbClr val="EF263C"/>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1687" y="448998"/>
            <a:ext cx="2371476" cy="315197"/>
          </a:xfrm>
          <a:prstGeom prst="rect">
            <a:avLst/>
          </a:prstGeom>
        </p:spPr>
      </p:pic>
      <p:sp>
        <p:nvSpPr>
          <p:cNvPr id="13" name="Text Placeholder 16"/>
          <p:cNvSpPr>
            <a:spLocks noGrp="1"/>
          </p:cNvSpPr>
          <p:nvPr>
            <p:ph type="body" sz="quarter" idx="16" hasCustomPrompt="1"/>
          </p:nvPr>
        </p:nvSpPr>
        <p:spPr>
          <a:xfrm>
            <a:off x="6095998" y="5120640"/>
            <a:ext cx="5489450" cy="676656"/>
          </a:xfrm>
        </p:spPr>
        <p:txBody>
          <a:bodyPr wrap="square" lIns="0" tIns="0" rIns="0" bIns="0" anchor="b" anchorCtr="0">
            <a:normAutofit/>
          </a:bodyPr>
          <a:lstStyle>
            <a:lvl1pPr marL="0" indent="0" algn="l">
              <a:spcBef>
                <a:spcPts val="0"/>
              </a:spcBef>
              <a:buFontTx/>
              <a:buNone/>
              <a:defRPr sz="2000" b="1" baseline="0">
                <a:solidFill>
                  <a:schemeClr val="bg1"/>
                </a:solidFill>
              </a:defRPr>
            </a:lvl1pPr>
          </a:lstStyle>
          <a:p>
            <a:pPr lvl="0"/>
            <a:r>
              <a:rPr lang="en-US" dirty="0"/>
              <a:t>Speaker Name</a:t>
            </a:r>
          </a:p>
        </p:txBody>
      </p:sp>
      <p:sp>
        <p:nvSpPr>
          <p:cNvPr id="14" name="Text Placeholder 16"/>
          <p:cNvSpPr>
            <a:spLocks noGrp="1"/>
          </p:cNvSpPr>
          <p:nvPr>
            <p:ph type="body" sz="quarter" idx="17" hasCustomPrompt="1"/>
          </p:nvPr>
        </p:nvSpPr>
        <p:spPr>
          <a:xfrm>
            <a:off x="6095998" y="5888736"/>
            <a:ext cx="5489450" cy="249299"/>
          </a:xfrm>
        </p:spPr>
        <p:txBody>
          <a:bodyPr wrap="square" lIns="0" tIns="0" rIns="0" bIns="0" anchor="t" anchorCtr="0">
            <a:normAutofit/>
          </a:bodyPr>
          <a:lstStyle>
            <a:lvl1pPr marL="0" indent="0" algn="l">
              <a:lnSpc>
                <a:spcPct val="90000"/>
              </a:lnSpc>
              <a:spcBef>
                <a:spcPts val="0"/>
              </a:spcBef>
              <a:buFontTx/>
              <a:buNone/>
              <a:defRPr sz="1600" b="0" baseline="0">
                <a:solidFill>
                  <a:schemeClr val="bg1"/>
                </a:solidFill>
              </a:defRPr>
            </a:lvl1pPr>
          </a:lstStyle>
          <a:p>
            <a:pPr lvl="0"/>
            <a:r>
              <a:rPr lang="en-US" dirty="0"/>
              <a:t>Speaker Title</a:t>
            </a:r>
          </a:p>
        </p:txBody>
      </p:sp>
      <p:sp>
        <p:nvSpPr>
          <p:cNvPr id="24" name="Title 1">
            <a:extLst>
              <a:ext uri="{FF2B5EF4-FFF2-40B4-BE49-F238E27FC236}">
                <a16:creationId xmlns:a16="http://schemas.microsoft.com/office/drawing/2014/main" id="{E8111203-A9A5-164B-8D87-44B77CB5B18C}"/>
              </a:ext>
            </a:extLst>
          </p:cNvPr>
          <p:cNvSpPr>
            <a:spLocks noGrp="1"/>
          </p:cNvSpPr>
          <p:nvPr>
            <p:ph type="ctrTitle" hasCustomPrompt="1"/>
          </p:nvPr>
        </p:nvSpPr>
        <p:spPr>
          <a:xfrm>
            <a:off x="6095998" y="3414998"/>
            <a:ext cx="5489449" cy="498598"/>
          </a:xfrm>
        </p:spPr>
        <p:txBody>
          <a:bodyPr anchor="t" anchorCtr="0">
            <a:spAutoFit/>
          </a:bodyPr>
          <a:lstStyle>
            <a:lvl1pPr algn="l">
              <a:defRPr sz="3600">
                <a:solidFill>
                  <a:schemeClr val="bg1"/>
                </a:solidFill>
              </a:defRPr>
            </a:lvl1pPr>
          </a:lstStyle>
          <a:p>
            <a:r>
              <a:rPr lang="en-US" dirty="0"/>
              <a:t>Click to edit title</a:t>
            </a:r>
          </a:p>
        </p:txBody>
      </p:sp>
      <p:grpSp>
        <p:nvGrpSpPr>
          <p:cNvPr id="2" name="Group 1">
            <a:extLst>
              <a:ext uri="{FF2B5EF4-FFF2-40B4-BE49-F238E27FC236}">
                <a16:creationId xmlns:a16="http://schemas.microsoft.com/office/drawing/2014/main" id="{FC9C9EFC-8432-4151-B7AE-F6EC44EE74C2}"/>
              </a:ext>
            </a:extLst>
          </p:cNvPr>
          <p:cNvGrpSpPr/>
          <p:nvPr userDrawn="1"/>
        </p:nvGrpSpPr>
        <p:grpSpPr>
          <a:xfrm>
            <a:off x="8654716" y="1640228"/>
            <a:ext cx="3017146" cy="725656"/>
            <a:chOff x="8839200" y="1617518"/>
            <a:chExt cx="2526634" cy="607683"/>
          </a:xfrm>
        </p:grpSpPr>
        <p:pic>
          <p:nvPicPr>
            <p:cNvPr id="20" name="Graphic 19">
              <a:extLst>
                <a:ext uri="{FF2B5EF4-FFF2-40B4-BE49-F238E27FC236}">
                  <a16:creationId xmlns:a16="http://schemas.microsoft.com/office/drawing/2014/main" id="{86DBED38-D9CF-479E-9FB0-E310D260CD4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39200" y="1617518"/>
              <a:ext cx="2374233" cy="242991"/>
            </a:xfrm>
            <a:prstGeom prst="rect">
              <a:avLst/>
            </a:prstGeom>
          </p:spPr>
        </p:pic>
        <p:sp>
          <p:nvSpPr>
            <p:cNvPr id="21" name="Title 1">
              <a:extLst>
                <a:ext uri="{FF2B5EF4-FFF2-40B4-BE49-F238E27FC236}">
                  <a16:creationId xmlns:a16="http://schemas.microsoft.com/office/drawing/2014/main" id="{C8DF5486-BCA5-40CE-A551-66F1F9073875}"/>
                </a:ext>
              </a:extLst>
            </p:cNvPr>
            <p:cNvSpPr txBox="1">
              <a:spLocks/>
            </p:cNvSpPr>
            <p:nvPr userDrawn="1"/>
          </p:nvSpPr>
          <p:spPr>
            <a:xfrm>
              <a:off x="8839200" y="1982210"/>
              <a:ext cx="2526634" cy="242991"/>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3600" b="0" i="0" kern="1200">
                  <a:solidFill>
                    <a:schemeClr val="tx1"/>
                  </a:solidFill>
                  <a:latin typeface="Calibri" panose="020F0502020204030204" pitchFamily="34" charset="0"/>
                  <a:ea typeface="+mj-ea"/>
                  <a:cs typeface="Calibri" panose="020F0502020204030204" pitchFamily="34" charset="0"/>
                </a:defRPr>
              </a:lvl1pPr>
            </a:lstStyle>
            <a:p>
              <a:r>
                <a:rPr lang="en-US" sz="1200" spc="300" dirty="0">
                  <a:solidFill>
                    <a:schemeClr val="bg1"/>
                  </a:solidFill>
                  <a:latin typeface="+mn-lt"/>
                  <a:cs typeface="Calibri Light" panose="020F0302020204030204" pitchFamily="34" charset="0"/>
                </a:rPr>
                <a:t>2021 GO-TO-MARKET KICKOFF</a:t>
              </a:r>
            </a:p>
          </p:txBody>
        </p:sp>
      </p:grpSp>
      <p:pic>
        <p:nvPicPr>
          <p:cNvPr id="12" name="Picture 11">
            <a:extLst>
              <a:ext uri="{FF2B5EF4-FFF2-40B4-BE49-F238E27FC236}">
                <a16:creationId xmlns:a16="http://schemas.microsoft.com/office/drawing/2014/main" id="{FB182D5B-924D-44A2-802A-4B476553116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38200" y="766668"/>
            <a:ext cx="8153400" cy="5618729"/>
          </a:xfrm>
          <a:prstGeom prst="rect">
            <a:avLst/>
          </a:prstGeom>
        </p:spPr>
      </p:pic>
    </p:spTree>
    <p:extLst>
      <p:ext uri="{BB962C8B-B14F-4D97-AF65-F5344CB8AC3E}">
        <p14:creationId xmlns:p14="http://schemas.microsoft.com/office/powerpoint/2010/main" val="1633197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_Title 2">
    <p:bg>
      <p:bgPr>
        <a:solidFill>
          <a:schemeClr val="bg1"/>
        </a:solidFill>
        <a:effectLst/>
      </p:bgPr>
    </p:bg>
    <p:spTree>
      <p:nvGrpSpPr>
        <p:cNvPr id="1" name=""/>
        <p:cNvGrpSpPr/>
        <p:nvPr/>
      </p:nvGrpSpPr>
      <p:grpSpPr>
        <a:xfrm>
          <a:off x="0" y="0"/>
          <a:ext cx="0" cy="0"/>
          <a:chOff x="0" y="0"/>
          <a:chExt cx="0" cy="0"/>
        </a:xfrm>
      </p:grpSpPr>
      <p:pic>
        <p:nvPicPr>
          <p:cNvPr id="14" name="Picture 13" descr="A person in a white shirt holding a tablet&#10;&#10;Description automatically generated">
            <a:extLst>
              <a:ext uri="{FF2B5EF4-FFF2-40B4-BE49-F238E27FC236}">
                <a16:creationId xmlns:a16="http://schemas.microsoft.com/office/drawing/2014/main" id="{74335D99-533A-F15A-2E38-6E16C72D45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 Placeholder 21">
            <a:extLst>
              <a:ext uri="{FF2B5EF4-FFF2-40B4-BE49-F238E27FC236}">
                <a16:creationId xmlns:a16="http://schemas.microsoft.com/office/drawing/2014/main" id="{2D80BEED-5264-09C0-DC09-CFEDB22E401E}"/>
              </a:ext>
            </a:extLst>
          </p:cNvPr>
          <p:cNvSpPr>
            <a:spLocks noGrp="1"/>
          </p:cNvSpPr>
          <p:nvPr>
            <p:ph type="body" sz="quarter" idx="14" hasCustomPrompt="1"/>
          </p:nvPr>
        </p:nvSpPr>
        <p:spPr>
          <a:xfrm>
            <a:off x="747860" y="2982768"/>
            <a:ext cx="6046950" cy="553998"/>
          </a:xfrm>
        </p:spPr>
        <p:txBody>
          <a:bodyPr anchor="ctr"/>
          <a:lstStyle>
            <a:lvl1pPr marL="0" indent="0" algn="l">
              <a:buNone/>
              <a:defRPr sz="3600" b="0">
                <a:latin typeface="Calibri Light" panose="020F0302020204030204" pitchFamily="34" charset="0"/>
                <a:cs typeface="Calibri Light" panose="020F0302020204030204" pitchFamily="34" charset="0"/>
              </a:defRPr>
            </a:lvl1pPr>
            <a:lvl2pPr marL="344488" indent="0" algn="ctr">
              <a:buNone/>
              <a:defRPr/>
            </a:lvl2pPr>
            <a:lvl3pPr marL="628650" indent="0" algn="ctr">
              <a:buNone/>
              <a:defRPr/>
            </a:lvl3pPr>
            <a:lvl4pPr marL="914400" indent="0" algn="ctr">
              <a:buNone/>
              <a:defRPr/>
            </a:lvl4pPr>
            <a:lvl5pPr marL="1711325" indent="0" algn="ctr">
              <a:buNone/>
              <a:defRPr/>
            </a:lvl5pPr>
          </a:lstStyle>
          <a:p>
            <a:pPr lvl="0"/>
            <a:r>
              <a:rPr lang="en-US"/>
              <a:t>Section start title slide</a:t>
            </a:r>
          </a:p>
        </p:txBody>
      </p:sp>
      <p:cxnSp>
        <p:nvCxnSpPr>
          <p:cNvPr id="3" name="Straight Connector 2">
            <a:extLst>
              <a:ext uri="{FF2B5EF4-FFF2-40B4-BE49-F238E27FC236}">
                <a16:creationId xmlns:a16="http://schemas.microsoft.com/office/drawing/2014/main" id="{C0CAA813-0F42-707A-266D-A3C0BF8AF170}"/>
              </a:ext>
            </a:extLst>
          </p:cNvPr>
          <p:cNvCxnSpPr>
            <a:cxnSpLocks/>
          </p:cNvCxnSpPr>
          <p:nvPr userDrawn="1"/>
        </p:nvCxnSpPr>
        <p:spPr>
          <a:xfrm>
            <a:off x="0" y="4778789"/>
            <a:ext cx="12192000" cy="83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33E08BC4-A994-0E19-EE17-7BA4BA4B3644}"/>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28350" y="6619203"/>
            <a:ext cx="997595" cy="136389"/>
          </a:xfrm>
          <a:prstGeom prst="rect">
            <a:avLst/>
          </a:prstGeom>
        </p:spPr>
      </p:pic>
      <p:sp>
        <p:nvSpPr>
          <p:cNvPr id="7" name="Rectangle 6">
            <a:extLst>
              <a:ext uri="{FF2B5EF4-FFF2-40B4-BE49-F238E27FC236}">
                <a16:creationId xmlns:a16="http://schemas.microsoft.com/office/drawing/2014/main" id="{686B3D03-7D6D-C869-E50E-FD8FB3624E9E}"/>
              </a:ext>
            </a:extLst>
          </p:cNvPr>
          <p:cNvSpPr/>
          <p:nvPr userDrawn="1"/>
        </p:nvSpPr>
        <p:spPr>
          <a:xfrm>
            <a:off x="0" y="4787164"/>
            <a:ext cx="12192000" cy="2070836"/>
          </a:xfrm>
          <a:prstGeom prst="rect">
            <a:avLst/>
          </a:prstGeom>
          <a:gradFill flip="none" rotWithShape="1">
            <a:gsLst>
              <a:gs pos="11000">
                <a:schemeClr val="tx1">
                  <a:alpha val="0"/>
                </a:schemeClr>
              </a:gs>
              <a:gs pos="100000">
                <a:schemeClr val="tx1">
                  <a:alpha val="43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pic>
        <p:nvPicPr>
          <p:cNvPr id="8" name="Graphic 7">
            <a:extLst>
              <a:ext uri="{FF2B5EF4-FFF2-40B4-BE49-F238E27FC236}">
                <a16:creationId xmlns:a16="http://schemas.microsoft.com/office/drawing/2014/main" id="{DACCDF15-1B7D-7E74-D9DA-FDDEE540F0E8}"/>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28350" y="6619203"/>
            <a:ext cx="997595" cy="136389"/>
          </a:xfrm>
          <a:prstGeom prst="rect">
            <a:avLst/>
          </a:prstGeom>
        </p:spPr>
      </p:pic>
      <p:sp>
        <p:nvSpPr>
          <p:cNvPr id="9" name="Footer Placeholder 1">
            <a:extLst>
              <a:ext uri="{FF2B5EF4-FFF2-40B4-BE49-F238E27FC236}">
                <a16:creationId xmlns:a16="http://schemas.microsoft.com/office/drawing/2014/main" id="{2A02A784-4F75-C745-4C15-58CEB3748269}"/>
              </a:ext>
            </a:extLst>
          </p:cNvPr>
          <p:cNvSpPr>
            <a:spLocks noGrp="1"/>
          </p:cNvSpPr>
          <p:nvPr>
            <p:ph type="ftr" sz="quarter" idx="10"/>
          </p:nvPr>
        </p:nvSpPr>
        <p:spPr>
          <a:xfrm>
            <a:off x="563880" y="6612575"/>
            <a:ext cx="4846320" cy="204685"/>
          </a:xfrm>
        </p:spPr>
        <p:txBody>
          <a:bodyPr/>
          <a:lstStyle>
            <a:lvl1pPr>
              <a:defRPr>
                <a:solidFill>
                  <a:schemeClr val="bg1"/>
                </a:solidFill>
              </a:defRPr>
            </a:lvl1pPr>
          </a:lstStyle>
          <a:p>
            <a:r>
              <a:rPr lang="en-US"/>
              <a:t>© 2025 CommScope, LLC. All rights reserved.</a:t>
            </a:r>
          </a:p>
        </p:txBody>
      </p:sp>
      <p:sp>
        <p:nvSpPr>
          <p:cNvPr id="10" name="Slide Number Placeholder 2">
            <a:extLst>
              <a:ext uri="{FF2B5EF4-FFF2-40B4-BE49-F238E27FC236}">
                <a16:creationId xmlns:a16="http://schemas.microsoft.com/office/drawing/2014/main" id="{62896004-E420-BB48-4E6E-C47AB6A48AE9}"/>
              </a:ext>
            </a:extLst>
          </p:cNvPr>
          <p:cNvSpPr>
            <a:spLocks noGrp="1"/>
          </p:cNvSpPr>
          <p:nvPr>
            <p:ph type="sldNum" sz="quarter" idx="11"/>
          </p:nvPr>
        </p:nvSpPr>
        <p:spPr>
          <a:xfrm>
            <a:off x="208127" y="6612575"/>
            <a:ext cx="303279" cy="204685"/>
          </a:xfrm>
        </p:spPr>
        <p:txBody>
          <a:bodyPr/>
          <a:lstStyle>
            <a:lvl1pPr>
              <a:defRPr>
                <a:solidFill>
                  <a:schemeClr val="bg1"/>
                </a:solidFill>
              </a:defRPr>
            </a:lvl1pPr>
          </a:lstStyle>
          <a:p>
            <a:fld id="{7FE2BEB5-2653-6044-B03D-162392F9D4CA}" type="slidenum">
              <a:rPr lang="en-US" smtClean="0"/>
              <a:pPr/>
              <a:t>‹#›</a:t>
            </a:fld>
            <a:endParaRPr lang="en-US"/>
          </a:p>
        </p:txBody>
      </p:sp>
      <p:cxnSp>
        <p:nvCxnSpPr>
          <p:cNvPr id="11" name="Straight Connector 10">
            <a:extLst>
              <a:ext uri="{FF2B5EF4-FFF2-40B4-BE49-F238E27FC236}">
                <a16:creationId xmlns:a16="http://schemas.microsoft.com/office/drawing/2014/main" id="{65A2CB69-B981-A988-B739-54B229F8917B}"/>
              </a:ext>
            </a:extLst>
          </p:cNvPr>
          <p:cNvCxnSpPr/>
          <p:nvPr userDrawn="1"/>
        </p:nvCxnSpPr>
        <p:spPr>
          <a:xfrm>
            <a:off x="533400" y="6617110"/>
            <a:ext cx="0" cy="18302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3657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Title Magenta Bar">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372471D-8E4F-451E-B357-C3E0D610902A}"/>
              </a:ext>
            </a:extLst>
          </p:cNvPr>
          <p:cNvSpPr/>
          <p:nvPr userDrawn="1"/>
        </p:nvSpPr>
        <p:spPr>
          <a:xfrm>
            <a:off x="-2" y="4924317"/>
            <a:ext cx="6038090" cy="315196"/>
          </a:xfrm>
          <a:prstGeom prst="rect">
            <a:avLst/>
          </a:prstGeom>
          <a:gradFill flip="none" rotWithShape="1">
            <a:gsLst>
              <a:gs pos="0">
                <a:srgbClr val="383A98">
                  <a:alpha val="90000"/>
                </a:srgbClr>
              </a:gs>
              <a:gs pos="100000">
                <a:srgbClr val="0C75BD"/>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6">
            <a:extLst>
              <a:ext uri="{FF2B5EF4-FFF2-40B4-BE49-F238E27FC236}">
                <a16:creationId xmlns:a16="http://schemas.microsoft.com/office/drawing/2014/main" id="{D3E5A4E9-3146-45AA-9967-533C0DC4DE7F}"/>
              </a:ext>
            </a:extLst>
          </p:cNvPr>
          <p:cNvSpPr/>
          <p:nvPr userDrawn="1"/>
        </p:nvSpPr>
        <p:spPr>
          <a:xfrm>
            <a:off x="1600200" y="1482872"/>
            <a:ext cx="4437888" cy="3756640"/>
          </a:xfrm>
          <a:custGeom>
            <a:avLst/>
            <a:gdLst>
              <a:gd name="connsiteX0" fmla="*/ 0 w 4419600"/>
              <a:gd name="connsiteY0" fmla="*/ 0 h 2631928"/>
              <a:gd name="connsiteX1" fmla="*/ 4419600 w 4419600"/>
              <a:gd name="connsiteY1" fmla="*/ 0 h 2631928"/>
              <a:gd name="connsiteX2" fmla="*/ 4419600 w 4419600"/>
              <a:gd name="connsiteY2" fmla="*/ 2631928 h 2631928"/>
              <a:gd name="connsiteX3" fmla="*/ 0 w 4419600"/>
              <a:gd name="connsiteY3" fmla="*/ 2631928 h 2631928"/>
              <a:gd name="connsiteX4" fmla="*/ 0 w 4419600"/>
              <a:gd name="connsiteY4" fmla="*/ 0 h 2631928"/>
              <a:gd name="connsiteX0" fmla="*/ 0 w 4437888"/>
              <a:gd name="connsiteY0" fmla="*/ 0 h 3756640"/>
              <a:gd name="connsiteX1" fmla="*/ 4419600 w 4437888"/>
              <a:gd name="connsiteY1" fmla="*/ 0 h 3756640"/>
              <a:gd name="connsiteX2" fmla="*/ 4437888 w 4437888"/>
              <a:gd name="connsiteY2" fmla="*/ 3756640 h 3756640"/>
              <a:gd name="connsiteX3" fmla="*/ 0 w 4437888"/>
              <a:gd name="connsiteY3" fmla="*/ 2631928 h 3756640"/>
              <a:gd name="connsiteX4" fmla="*/ 0 w 4437888"/>
              <a:gd name="connsiteY4" fmla="*/ 0 h 3756640"/>
              <a:gd name="connsiteX0" fmla="*/ 0 w 4437888"/>
              <a:gd name="connsiteY0" fmla="*/ 0 h 3756640"/>
              <a:gd name="connsiteX1" fmla="*/ 4437888 w 4437888"/>
              <a:gd name="connsiteY1" fmla="*/ 3438144 h 3756640"/>
              <a:gd name="connsiteX2" fmla="*/ 4437888 w 4437888"/>
              <a:gd name="connsiteY2" fmla="*/ 3756640 h 3756640"/>
              <a:gd name="connsiteX3" fmla="*/ 0 w 4437888"/>
              <a:gd name="connsiteY3" fmla="*/ 2631928 h 3756640"/>
              <a:gd name="connsiteX4" fmla="*/ 0 w 4437888"/>
              <a:gd name="connsiteY4" fmla="*/ 0 h 3756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7888" h="3756640">
                <a:moveTo>
                  <a:pt x="0" y="0"/>
                </a:moveTo>
                <a:lnTo>
                  <a:pt x="4437888" y="3438144"/>
                </a:lnTo>
                <a:lnTo>
                  <a:pt x="4437888" y="3756640"/>
                </a:lnTo>
                <a:lnTo>
                  <a:pt x="0" y="2631928"/>
                </a:lnTo>
                <a:lnTo>
                  <a:pt x="0" y="0"/>
                </a:lnTo>
                <a:close/>
              </a:path>
            </a:pathLst>
          </a:custGeom>
          <a:gradFill flip="none" rotWithShape="1">
            <a:gsLst>
              <a:gs pos="0">
                <a:srgbClr val="B9208E"/>
              </a:gs>
              <a:gs pos="100000">
                <a:srgbClr val="5453A4">
                  <a:alpha val="9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EA76457-C7DA-4429-9DC9-57A01E143EFA}"/>
              </a:ext>
            </a:extLst>
          </p:cNvPr>
          <p:cNvSpPr/>
          <p:nvPr userDrawn="1"/>
        </p:nvSpPr>
        <p:spPr>
          <a:xfrm>
            <a:off x="1600200" y="1482872"/>
            <a:ext cx="10591800" cy="2631928"/>
          </a:xfrm>
          <a:prstGeom prst="rect">
            <a:avLst/>
          </a:prstGeom>
          <a:gradFill>
            <a:gsLst>
              <a:gs pos="0">
                <a:srgbClr val="EB0C87">
                  <a:alpha val="90000"/>
                </a:srgbClr>
              </a:gs>
              <a:gs pos="100000">
                <a:srgbClr val="EF263C"/>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16"/>
          <p:cNvSpPr>
            <a:spLocks noGrp="1"/>
          </p:cNvSpPr>
          <p:nvPr>
            <p:ph type="body" sz="quarter" idx="16" hasCustomPrompt="1"/>
          </p:nvPr>
        </p:nvSpPr>
        <p:spPr>
          <a:xfrm>
            <a:off x="6675120" y="5120640"/>
            <a:ext cx="4910328" cy="676656"/>
          </a:xfrm>
        </p:spPr>
        <p:txBody>
          <a:bodyPr wrap="square" lIns="0" tIns="0" rIns="0" bIns="0" anchor="b" anchorCtr="0">
            <a:normAutofit/>
          </a:bodyPr>
          <a:lstStyle>
            <a:lvl1pPr marL="0" indent="0" algn="l">
              <a:spcBef>
                <a:spcPts val="0"/>
              </a:spcBef>
              <a:buFontTx/>
              <a:buNone/>
              <a:defRPr sz="2000" b="1" baseline="0">
                <a:solidFill>
                  <a:schemeClr val="tx1"/>
                </a:solidFill>
              </a:defRPr>
            </a:lvl1pPr>
          </a:lstStyle>
          <a:p>
            <a:pPr lvl="0"/>
            <a:r>
              <a:rPr lang="en-US" dirty="0"/>
              <a:t>Speaker Name</a:t>
            </a:r>
          </a:p>
        </p:txBody>
      </p:sp>
      <p:sp>
        <p:nvSpPr>
          <p:cNvPr id="13" name="Text Placeholder 16"/>
          <p:cNvSpPr>
            <a:spLocks noGrp="1"/>
          </p:cNvSpPr>
          <p:nvPr>
            <p:ph type="body" sz="quarter" idx="17" hasCustomPrompt="1"/>
          </p:nvPr>
        </p:nvSpPr>
        <p:spPr>
          <a:xfrm>
            <a:off x="6675120" y="5888736"/>
            <a:ext cx="4910328" cy="249299"/>
          </a:xfrm>
        </p:spPr>
        <p:txBody>
          <a:bodyPr wrap="square" lIns="0" tIns="0" rIns="0" bIns="0" anchor="t" anchorCtr="0">
            <a:normAutofit/>
          </a:bodyPr>
          <a:lstStyle>
            <a:lvl1pPr marL="0" indent="0" algn="l">
              <a:lnSpc>
                <a:spcPct val="90000"/>
              </a:lnSpc>
              <a:spcBef>
                <a:spcPts val="0"/>
              </a:spcBef>
              <a:buFontTx/>
              <a:buNone/>
              <a:defRPr sz="1800" b="0" baseline="0">
                <a:solidFill>
                  <a:schemeClr val="tx1">
                    <a:lumMod val="65000"/>
                    <a:lumOff val="35000"/>
                  </a:schemeClr>
                </a:solidFill>
              </a:defRPr>
            </a:lvl1pPr>
          </a:lstStyle>
          <a:p>
            <a:pPr lvl="0"/>
            <a:r>
              <a:rPr lang="en-US" dirty="0"/>
              <a:t>Speaker Title</a:t>
            </a:r>
          </a:p>
        </p:txBody>
      </p:sp>
      <p:sp>
        <p:nvSpPr>
          <p:cNvPr id="15" name="Title 1">
            <a:extLst>
              <a:ext uri="{FF2B5EF4-FFF2-40B4-BE49-F238E27FC236}">
                <a16:creationId xmlns:a16="http://schemas.microsoft.com/office/drawing/2014/main" id="{53CAEBC0-19C8-4D4E-9D49-AA134BAD5B1F}"/>
              </a:ext>
            </a:extLst>
          </p:cNvPr>
          <p:cNvSpPr>
            <a:spLocks noGrp="1"/>
          </p:cNvSpPr>
          <p:nvPr>
            <p:ph type="ctrTitle" hasCustomPrompt="1"/>
          </p:nvPr>
        </p:nvSpPr>
        <p:spPr>
          <a:xfrm>
            <a:off x="2365936" y="1799030"/>
            <a:ext cx="7804759" cy="1026717"/>
          </a:xfrm>
        </p:spPr>
        <p:txBody>
          <a:bodyPr anchor="b"/>
          <a:lstStyle>
            <a:lvl1pPr algn="l">
              <a:defRPr sz="3200">
                <a:solidFill>
                  <a:schemeClr val="bg1"/>
                </a:solidFill>
              </a:defRPr>
            </a:lvl1pPr>
          </a:lstStyle>
          <a:p>
            <a:r>
              <a:rPr lang="en-US" dirty="0"/>
              <a:t>Click to edit title</a:t>
            </a:r>
          </a:p>
        </p:txBody>
      </p:sp>
      <p:sp>
        <p:nvSpPr>
          <p:cNvPr id="16" name="Subtitle 2">
            <a:extLst>
              <a:ext uri="{FF2B5EF4-FFF2-40B4-BE49-F238E27FC236}">
                <a16:creationId xmlns:a16="http://schemas.microsoft.com/office/drawing/2014/main" id="{F6B7AB73-F41C-E34D-BEEC-8DE5511742DD}"/>
              </a:ext>
            </a:extLst>
          </p:cNvPr>
          <p:cNvSpPr>
            <a:spLocks noGrp="1"/>
          </p:cNvSpPr>
          <p:nvPr>
            <p:ph type="subTitle" idx="1"/>
          </p:nvPr>
        </p:nvSpPr>
        <p:spPr>
          <a:xfrm>
            <a:off x="2365937" y="2861532"/>
            <a:ext cx="7804757" cy="47782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7" name="Text Placeholder 5">
            <a:extLst>
              <a:ext uri="{FF2B5EF4-FFF2-40B4-BE49-F238E27FC236}">
                <a16:creationId xmlns:a16="http://schemas.microsoft.com/office/drawing/2014/main" id="{85F90A74-D4B5-8B45-87DE-EEA71D18D75A}"/>
              </a:ext>
            </a:extLst>
          </p:cNvPr>
          <p:cNvSpPr>
            <a:spLocks noGrp="1"/>
          </p:cNvSpPr>
          <p:nvPr>
            <p:ph type="body" sz="quarter" idx="13" hasCustomPrompt="1"/>
          </p:nvPr>
        </p:nvSpPr>
        <p:spPr>
          <a:xfrm>
            <a:off x="2365936" y="3580521"/>
            <a:ext cx="4756976" cy="246063"/>
          </a:xfrm>
        </p:spPr>
        <p:txBody>
          <a:bodyPr>
            <a:normAutofit/>
          </a:bodyPr>
          <a:lstStyle>
            <a:lvl1pPr marL="0" indent="0">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Date of Presentation</a:t>
            </a:r>
          </a:p>
        </p:txBody>
      </p:sp>
      <p:pic>
        <p:nvPicPr>
          <p:cNvPr id="18" name="Picture 17">
            <a:extLst>
              <a:ext uri="{FF2B5EF4-FFF2-40B4-BE49-F238E27FC236}">
                <a16:creationId xmlns:a16="http://schemas.microsoft.com/office/drawing/2014/main" id="{0B64860B-FBC8-C641-A536-DCAA9E1A82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4360" y="448998"/>
            <a:ext cx="2371476" cy="315197"/>
          </a:xfrm>
          <a:prstGeom prst="rect">
            <a:avLst/>
          </a:prstGeom>
        </p:spPr>
      </p:pic>
    </p:spTree>
    <p:extLst>
      <p:ext uri="{BB962C8B-B14F-4D97-AF65-F5344CB8AC3E}">
        <p14:creationId xmlns:p14="http://schemas.microsoft.com/office/powerpoint/2010/main" val="25302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Title Orange Ba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C4588F-4CCC-48B0-A600-5BB4342CBBD5}"/>
              </a:ext>
            </a:extLst>
          </p:cNvPr>
          <p:cNvSpPr/>
          <p:nvPr userDrawn="1"/>
        </p:nvSpPr>
        <p:spPr>
          <a:xfrm>
            <a:off x="-2" y="4924317"/>
            <a:ext cx="6038090" cy="315196"/>
          </a:xfrm>
          <a:prstGeom prst="rect">
            <a:avLst/>
          </a:prstGeom>
          <a:gradFill>
            <a:gsLst>
              <a:gs pos="0">
                <a:srgbClr val="B9208E"/>
              </a:gs>
              <a:gs pos="100000">
                <a:srgbClr val="5453A4"/>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6">
            <a:extLst>
              <a:ext uri="{FF2B5EF4-FFF2-40B4-BE49-F238E27FC236}">
                <a16:creationId xmlns:a16="http://schemas.microsoft.com/office/drawing/2014/main" id="{5905380B-3B1C-45C4-8B1B-88AA775B6B45}"/>
              </a:ext>
            </a:extLst>
          </p:cNvPr>
          <p:cNvSpPr/>
          <p:nvPr userDrawn="1"/>
        </p:nvSpPr>
        <p:spPr>
          <a:xfrm>
            <a:off x="1600200" y="1482872"/>
            <a:ext cx="4437888" cy="3756640"/>
          </a:xfrm>
          <a:custGeom>
            <a:avLst/>
            <a:gdLst>
              <a:gd name="connsiteX0" fmla="*/ 0 w 4419600"/>
              <a:gd name="connsiteY0" fmla="*/ 0 h 2631928"/>
              <a:gd name="connsiteX1" fmla="*/ 4419600 w 4419600"/>
              <a:gd name="connsiteY1" fmla="*/ 0 h 2631928"/>
              <a:gd name="connsiteX2" fmla="*/ 4419600 w 4419600"/>
              <a:gd name="connsiteY2" fmla="*/ 2631928 h 2631928"/>
              <a:gd name="connsiteX3" fmla="*/ 0 w 4419600"/>
              <a:gd name="connsiteY3" fmla="*/ 2631928 h 2631928"/>
              <a:gd name="connsiteX4" fmla="*/ 0 w 4419600"/>
              <a:gd name="connsiteY4" fmla="*/ 0 h 2631928"/>
              <a:gd name="connsiteX0" fmla="*/ 0 w 4437888"/>
              <a:gd name="connsiteY0" fmla="*/ 0 h 3756640"/>
              <a:gd name="connsiteX1" fmla="*/ 4419600 w 4437888"/>
              <a:gd name="connsiteY1" fmla="*/ 0 h 3756640"/>
              <a:gd name="connsiteX2" fmla="*/ 4437888 w 4437888"/>
              <a:gd name="connsiteY2" fmla="*/ 3756640 h 3756640"/>
              <a:gd name="connsiteX3" fmla="*/ 0 w 4437888"/>
              <a:gd name="connsiteY3" fmla="*/ 2631928 h 3756640"/>
              <a:gd name="connsiteX4" fmla="*/ 0 w 4437888"/>
              <a:gd name="connsiteY4" fmla="*/ 0 h 3756640"/>
              <a:gd name="connsiteX0" fmla="*/ 0 w 4437888"/>
              <a:gd name="connsiteY0" fmla="*/ 0 h 3756640"/>
              <a:gd name="connsiteX1" fmla="*/ 4437888 w 4437888"/>
              <a:gd name="connsiteY1" fmla="*/ 3438144 h 3756640"/>
              <a:gd name="connsiteX2" fmla="*/ 4437888 w 4437888"/>
              <a:gd name="connsiteY2" fmla="*/ 3756640 h 3756640"/>
              <a:gd name="connsiteX3" fmla="*/ 0 w 4437888"/>
              <a:gd name="connsiteY3" fmla="*/ 2631928 h 3756640"/>
              <a:gd name="connsiteX4" fmla="*/ 0 w 4437888"/>
              <a:gd name="connsiteY4" fmla="*/ 0 h 3756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7888" h="3756640">
                <a:moveTo>
                  <a:pt x="0" y="0"/>
                </a:moveTo>
                <a:lnTo>
                  <a:pt x="4437888" y="3438144"/>
                </a:lnTo>
                <a:lnTo>
                  <a:pt x="4437888" y="3756640"/>
                </a:lnTo>
                <a:lnTo>
                  <a:pt x="0" y="2631928"/>
                </a:lnTo>
                <a:lnTo>
                  <a:pt x="0" y="0"/>
                </a:lnTo>
                <a:close/>
              </a:path>
            </a:pathLst>
          </a:custGeom>
          <a:gradFill flip="none" rotWithShape="1">
            <a:gsLst>
              <a:gs pos="0">
                <a:srgbClr val="EB0C87">
                  <a:alpha val="90000"/>
                </a:srgbClr>
              </a:gs>
              <a:gs pos="100000">
                <a:srgbClr val="EF263C"/>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F786E7C7-23B2-457C-BFAB-B6FB7F14228C}"/>
              </a:ext>
            </a:extLst>
          </p:cNvPr>
          <p:cNvSpPr/>
          <p:nvPr userDrawn="1"/>
        </p:nvSpPr>
        <p:spPr>
          <a:xfrm>
            <a:off x="1600200" y="1482872"/>
            <a:ext cx="10591800" cy="2631928"/>
          </a:xfrm>
          <a:prstGeom prst="rect">
            <a:avLst/>
          </a:prstGeom>
          <a:gradFill>
            <a:gsLst>
              <a:gs pos="0">
                <a:srgbClr val="F67B2D">
                  <a:alpha val="95000"/>
                </a:srgbClr>
              </a:gs>
              <a:gs pos="100000">
                <a:srgbClr val="FBBD19">
                  <a:alpha val="9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16"/>
          <p:cNvSpPr>
            <a:spLocks noGrp="1"/>
          </p:cNvSpPr>
          <p:nvPr>
            <p:ph type="body" sz="quarter" idx="16" hasCustomPrompt="1"/>
          </p:nvPr>
        </p:nvSpPr>
        <p:spPr>
          <a:xfrm>
            <a:off x="6675120" y="5120640"/>
            <a:ext cx="4910328" cy="676656"/>
          </a:xfrm>
        </p:spPr>
        <p:txBody>
          <a:bodyPr wrap="square" lIns="0" tIns="0" rIns="0" bIns="0" anchor="b" anchorCtr="0">
            <a:normAutofit/>
          </a:bodyPr>
          <a:lstStyle>
            <a:lvl1pPr marL="0" indent="0" algn="l">
              <a:spcBef>
                <a:spcPts val="0"/>
              </a:spcBef>
              <a:buFontTx/>
              <a:buNone/>
              <a:defRPr sz="2000" b="1" baseline="0">
                <a:solidFill>
                  <a:schemeClr val="tx1"/>
                </a:solidFill>
              </a:defRPr>
            </a:lvl1pPr>
          </a:lstStyle>
          <a:p>
            <a:pPr lvl="0"/>
            <a:r>
              <a:rPr lang="en-US" dirty="0"/>
              <a:t>Speaker Name</a:t>
            </a:r>
          </a:p>
        </p:txBody>
      </p:sp>
      <p:sp>
        <p:nvSpPr>
          <p:cNvPr id="14" name="Text Placeholder 16"/>
          <p:cNvSpPr>
            <a:spLocks noGrp="1"/>
          </p:cNvSpPr>
          <p:nvPr>
            <p:ph type="body" sz="quarter" idx="17" hasCustomPrompt="1"/>
          </p:nvPr>
        </p:nvSpPr>
        <p:spPr>
          <a:xfrm>
            <a:off x="6675120" y="5888736"/>
            <a:ext cx="4910328" cy="249299"/>
          </a:xfrm>
        </p:spPr>
        <p:txBody>
          <a:bodyPr wrap="square" lIns="0" tIns="0" rIns="0" bIns="0" anchor="t" anchorCtr="0">
            <a:normAutofit/>
          </a:bodyPr>
          <a:lstStyle>
            <a:lvl1pPr marL="0" indent="0" algn="l">
              <a:lnSpc>
                <a:spcPct val="90000"/>
              </a:lnSpc>
              <a:spcBef>
                <a:spcPts val="0"/>
              </a:spcBef>
              <a:buFontTx/>
              <a:buNone/>
              <a:defRPr sz="1800" b="0" baseline="0">
                <a:solidFill>
                  <a:schemeClr val="tx1">
                    <a:lumMod val="65000"/>
                    <a:lumOff val="35000"/>
                  </a:schemeClr>
                </a:solidFill>
              </a:defRPr>
            </a:lvl1pPr>
          </a:lstStyle>
          <a:p>
            <a:pPr lvl="0"/>
            <a:r>
              <a:rPr lang="en-US" dirty="0"/>
              <a:t>Speaker Title</a:t>
            </a:r>
          </a:p>
        </p:txBody>
      </p:sp>
      <p:sp>
        <p:nvSpPr>
          <p:cNvPr id="24" name="Title 1">
            <a:extLst>
              <a:ext uri="{FF2B5EF4-FFF2-40B4-BE49-F238E27FC236}">
                <a16:creationId xmlns:a16="http://schemas.microsoft.com/office/drawing/2014/main" id="{FD05213C-CF4E-6E49-BC73-2041A9C45A49}"/>
              </a:ext>
            </a:extLst>
          </p:cNvPr>
          <p:cNvSpPr>
            <a:spLocks noGrp="1"/>
          </p:cNvSpPr>
          <p:nvPr>
            <p:ph type="ctrTitle" hasCustomPrompt="1"/>
          </p:nvPr>
        </p:nvSpPr>
        <p:spPr>
          <a:xfrm>
            <a:off x="2365936" y="1799030"/>
            <a:ext cx="7804759" cy="1026717"/>
          </a:xfrm>
        </p:spPr>
        <p:txBody>
          <a:bodyPr anchor="b"/>
          <a:lstStyle>
            <a:lvl1pPr algn="l">
              <a:defRPr sz="3200">
                <a:solidFill>
                  <a:schemeClr val="bg1"/>
                </a:solidFill>
              </a:defRPr>
            </a:lvl1pPr>
          </a:lstStyle>
          <a:p>
            <a:r>
              <a:rPr lang="en-US" dirty="0"/>
              <a:t>Click to edit title</a:t>
            </a:r>
          </a:p>
        </p:txBody>
      </p:sp>
      <p:sp>
        <p:nvSpPr>
          <p:cNvPr id="25" name="Subtitle 2">
            <a:extLst>
              <a:ext uri="{FF2B5EF4-FFF2-40B4-BE49-F238E27FC236}">
                <a16:creationId xmlns:a16="http://schemas.microsoft.com/office/drawing/2014/main" id="{0E1C6105-8330-234C-BD2C-00A0BAF23386}"/>
              </a:ext>
            </a:extLst>
          </p:cNvPr>
          <p:cNvSpPr>
            <a:spLocks noGrp="1"/>
          </p:cNvSpPr>
          <p:nvPr>
            <p:ph type="subTitle" idx="1"/>
          </p:nvPr>
        </p:nvSpPr>
        <p:spPr>
          <a:xfrm>
            <a:off x="2365937" y="2861532"/>
            <a:ext cx="7804757" cy="47782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6" name="Text Placeholder 5">
            <a:extLst>
              <a:ext uri="{FF2B5EF4-FFF2-40B4-BE49-F238E27FC236}">
                <a16:creationId xmlns:a16="http://schemas.microsoft.com/office/drawing/2014/main" id="{863C866D-2893-9B44-A1B3-62BE1E18290B}"/>
              </a:ext>
            </a:extLst>
          </p:cNvPr>
          <p:cNvSpPr>
            <a:spLocks noGrp="1"/>
          </p:cNvSpPr>
          <p:nvPr>
            <p:ph type="body" sz="quarter" idx="13" hasCustomPrompt="1"/>
          </p:nvPr>
        </p:nvSpPr>
        <p:spPr>
          <a:xfrm>
            <a:off x="2365936" y="3580521"/>
            <a:ext cx="4756976" cy="246063"/>
          </a:xfrm>
        </p:spPr>
        <p:txBody>
          <a:bodyPr>
            <a:normAutofit/>
          </a:bodyPr>
          <a:lstStyle>
            <a:lvl1pPr marL="0" indent="0">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Date of Presentation</a:t>
            </a:r>
          </a:p>
        </p:txBody>
      </p:sp>
      <p:pic>
        <p:nvPicPr>
          <p:cNvPr id="27" name="Picture 26">
            <a:extLst>
              <a:ext uri="{FF2B5EF4-FFF2-40B4-BE49-F238E27FC236}">
                <a16:creationId xmlns:a16="http://schemas.microsoft.com/office/drawing/2014/main" id="{C3CBD262-8B13-6C48-AE23-6C6E0586C7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4360" y="448998"/>
            <a:ext cx="2371476" cy="315197"/>
          </a:xfrm>
          <a:prstGeom prst="rect">
            <a:avLst/>
          </a:prstGeom>
        </p:spPr>
      </p:pic>
    </p:spTree>
    <p:extLst>
      <p:ext uri="{BB962C8B-B14F-4D97-AF65-F5344CB8AC3E}">
        <p14:creationId xmlns:p14="http://schemas.microsoft.com/office/powerpoint/2010/main" val="2174779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Title Green Ba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C4588F-4CCC-48B0-A600-5BB4342CBBD5}"/>
              </a:ext>
            </a:extLst>
          </p:cNvPr>
          <p:cNvSpPr/>
          <p:nvPr userDrawn="1"/>
        </p:nvSpPr>
        <p:spPr>
          <a:xfrm>
            <a:off x="-2" y="4924317"/>
            <a:ext cx="6038090" cy="315196"/>
          </a:xfrm>
          <a:prstGeom prst="rect">
            <a:avLst/>
          </a:prstGeom>
          <a:gradFill flip="none" rotWithShape="1">
            <a:gsLst>
              <a:gs pos="0">
                <a:srgbClr val="13AAED"/>
              </a:gs>
              <a:gs pos="100000">
                <a:srgbClr val="1181C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6">
            <a:extLst>
              <a:ext uri="{FF2B5EF4-FFF2-40B4-BE49-F238E27FC236}">
                <a16:creationId xmlns:a16="http://schemas.microsoft.com/office/drawing/2014/main" id="{5905380B-3B1C-45C4-8B1B-88AA775B6B45}"/>
              </a:ext>
            </a:extLst>
          </p:cNvPr>
          <p:cNvSpPr/>
          <p:nvPr userDrawn="1"/>
        </p:nvSpPr>
        <p:spPr>
          <a:xfrm>
            <a:off x="1600200" y="1482872"/>
            <a:ext cx="4437888" cy="3756640"/>
          </a:xfrm>
          <a:custGeom>
            <a:avLst/>
            <a:gdLst>
              <a:gd name="connsiteX0" fmla="*/ 0 w 4419600"/>
              <a:gd name="connsiteY0" fmla="*/ 0 h 2631928"/>
              <a:gd name="connsiteX1" fmla="*/ 4419600 w 4419600"/>
              <a:gd name="connsiteY1" fmla="*/ 0 h 2631928"/>
              <a:gd name="connsiteX2" fmla="*/ 4419600 w 4419600"/>
              <a:gd name="connsiteY2" fmla="*/ 2631928 h 2631928"/>
              <a:gd name="connsiteX3" fmla="*/ 0 w 4419600"/>
              <a:gd name="connsiteY3" fmla="*/ 2631928 h 2631928"/>
              <a:gd name="connsiteX4" fmla="*/ 0 w 4419600"/>
              <a:gd name="connsiteY4" fmla="*/ 0 h 2631928"/>
              <a:gd name="connsiteX0" fmla="*/ 0 w 4437888"/>
              <a:gd name="connsiteY0" fmla="*/ 0 h 3756640"/>
              <a:gd name="connsiteX1" fmla="*/ 4419600 w 4437888"/>
              <a:gd name="connsiteY1" fmla="*/ 0 h 3756640"/>
              <a:gd name="connsiteX2" fmla="*/ 4437888 w 4437888"/>
              <a:gd name="connsiteY2" fmla="*/ 3756640 h 3756640"/>
              <a:gd name="connsiteX3" fmla="*/ 0 w 4437888"/>
              <a:gd name="connsiteY3" fmla="*/ 2631928 h 3756640"/>
              <a:gd name="connsiteX4" fmla="*/ 0 w 4437888"/>
              <a:gd name="connsiteY4" fmla="*/ 0 h 3756640"/>
              <a:gd name="connsiteX0" fmla="*/ 0 w 4437888"/>
              <a:gd name="connsiteY0" fmla="*/ 0 h 3756640"/>
              <a:gd name="connsiteX1" fmla="*/ 4437888 w 4437888"/>
              <a:gd name="connsiteY1" fmla="*/ 3438144 h 3756640"/>
              <a:gd name="connsiteX2" fmla="*/ 4437888 w 4437888"/>
              <a:gd name="connsiteY2" fmla="*/ 3756640 h 3756640"/>
              <a:gd name="connsiteX3" fmla="*/ 0 w 4437888"/>
              <a:gd name="connsiteY3" fmla="*/ 2631928 h 3756640"/>
              <a:gd name="connsiteX4" fmla="*/ 0 w 4437888"/>
              <a:gd name="connsiteY4" fmla="*/ 0 h 3756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7888" h="3756640">
                <a:moveTo>
                  <a:pt x="0" y="0"/>
                </a:moveTo>
                <a:lnTo>
                  <a:pt x="4437888" y="3438144"/>
                </a:lnTo>
                <a:lnTo>
                  <a:pt x="4437888" y="3756640"/>
                </a:lnTo>
                <a:lnTo>
                  <a:pt x="0" y="2631928"/>
                </a:lnTo>
                <a:lnTo>
                  <a:pt x="0" y="0"/>
                </a:lnTo>
                <a:close/>
              </a:path>
            </a:pathLst>
          </a:custGeom>
          <a:gradFill>
            <a:gsLst>
              <a:gs pos="0">
                <a:srgbClr val="09A673"/>
              </a:gs>
              <a:gs pos="100000">
                <a:srgbClr val="0FA9B4">
                  <a:alpha val="95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F786E7C7-23B2-457C-BFAB-B6FB7F14228C}"/>
              </a:ext>
            </a:extLst>
          </p:cNvPr>
          <p:cNvSpPr/>
          <p:nvPr userDrawn="1"/>
        </p:nvSpPr>
        <p:spPr>
          <a:xfrm>
            <a:off x="1600200" y="1482872"/>
            <a:ext cx="10591800" cy="2631928"/>
          </a:xfrm>
          <a:prstGeom prst="rect">
            <a:avLst/>
          </a:prstGeom>
          <a:gradFill flip="none" rotWithShape="1">
            <a:gsLst>
              <a:gs pos="0">
                <a:srgbClr val="58BB53">
                  <a:alpha val="95000"/>
                </a:srgbClr>
              </a:gs>
              <a:gs pos="100000">
                <a:srgbClr val="84C94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16"/>
          <p:cNvSpPr>
            <a:spLocks noGrp="1"/>
          </p:cNvSpPr>
          <p:nvPr>
            <p:ph type="body" sz="quarter" idx="16" hasCustomPrompt="1"/>
          </p:nvPr>
        </p:nvSpPr>
        <p:spPr>
          <a:xfrm>
            <a:off x="6675120" y="5120640"/>
            <a:ext cx="4910328" cy="676656"/>
          </a:xfrm>
        </p:spPr>
        <p:txBody>
          <a:bodyPr wrap="square" lIns="0" tIns="0" rIns="0" bIns="0" anchor="b" anchorCtr="0">
            <a:normAutofit/>
          </a:bodyPr>
          <a:lstStyle>
            <a:lvl1pPr marL="0" indent="0" algn="l">
              <a:spcBef>
                <a:spcPts val="0"/>
              </a:spcBef>
              <a:buFontTx/>
              <a:buNone/>
              <a:defRPr sz="2000" b="1" baseline="0">
                <a:solidFill>
                  <a:schemeClr val="tx1"/>
                </a:solidFill>
              </a:defRPr>
            </a:lvl1pPr>
          </a:lstStyle>
          <a:p>
            <a:pPr lvl="0"/>
            <a:r>
              <a:rPr lang="en-US" dirty="0"/>
              <a:t>Speaker Name</a:t>
            </a:r>
          </a:p>
        </p:txBody>
      </p:sp>
      <p:sp>
        <p:nvSpPr>
          <p:cNvPr id="14" name="Text Placeholder 16"/>
          <p:cNvSpPr>
            <a:spLocks noGrp="1"/>
          </p:cNvSpPr>
          <p:nvPr>
            <p:ph type="body" sz="quarter" idx="17" hasCustomPrompt="1"/>
          </p:nvPr>
        </p:nvSpPr>
        <p:spPr>
          <a:xfrm>
            <a:off x="6675120" y="5888736"/>
            <a:ext cx="4910328" cy="249299"/>
          </a:xfrm>
        </p:spPr>
        <p:txBody>
          <a:bodyPr wrap="square" lIns="0" tIns="0" rIns="0" bIns="0" anchor="t" anchorCtr="0">
            <a:normAutofit/>
          </a:bodyPr>
          <a:lstStyle>
            <a:lvl1pPr marL="0" indent="0" algn="l">
              <a:lnSpc>
                <a:spcPct val="90000"/>
              </a:lnSpc>
              <a:spcBef>
                <a:spcPts val="0"/>
              </a:spcBef>
              <a:buFontTx/>
              <a:buNone/>
              <a:defRPr sz="1800" b="0" baseline="0">
                <a:solidFill>
                  <a:schemeClr val="tx1">
                    <a:lumMod val="65000"/>
                    <a:lumOff val="35000"/>
                  </a:schemeClr>
                </a:solidFill>
              </a:defRPr>
            </a:lvl1pPr>
          </a:lstStyle>
          <a:p>
            <a:pPr lvl="0"/>
            <a:r>
              <a:rPr lang="en-US" dirty="0"/>
              <a:t>Speaker Title</a:t>
            </a:r>
          </a:p>
        </p:txBody>
      </p:sp>
      <p:sp>
        <p:nvSpPr>
          <p:cNvPr id="24" name="Title 1">
            <a:extLst>
              <a:ext uri="{FF2B5EF4-FFF2-40B4-BE49-F238E27FC236}">
                <a16:creationId xmlns:a16="http://schemas.microsoft.com/office/drawing/2014/main" id="{7ED50FA0-EADC-CB42-9234-8B823046860F}"/>
              </a:ext>
            </a:extLst>
          </p:cNvPr>
          <p:cNvSpPr>
            <a:spLocks noGrp="1"/>
          </p:cNvSpPr>
          <p:nvPr>
            <p:ph type="ctrTitle" hasCustomPrompt="1"/>
          </p:nvPr>
        </p:nvSpPr>
        <p:spPr>
          <a:xfrm>
            <a:off x="2365936" y="1799030"/>
            <a:ext cx="7804759" cy="1026717"/>
          </a:xfrm>
        </p:spPr>
        <p:txBody>
          <a:bodyPr anchor="b"/>
          <a:lstStyle>
            <a:lvl1pPr algn="l">
              <a:defRPr sz="3200">
                <a:solidFill>
                  <a:schemeClr val="bg1"/>
                </a:solidFill>
              </a:defRPr>
            </a:lvl1pPr>
          </a:lstStyle>
          <a:p>
            <a:r>
              <a:rPr lang="en-US" dirty="0"/>
              <a:t>Click to edit title</a:t>
            </a:r>
          </a:p>
        </p:txBody>
      </p:sp>
      <p:sp>
        <p:nvSpPr>
          <p:cNvPr id="25" name="Subtitle 2">
            <a:extLst>
              <a:ext uri="{FF2B5EF4-FFF2-40B4-BE49-F238E27FC236}">
                <a16:creationId xmlns:a16="http://schemas.microsoft.com/office/drawing/2014/main" id="{DA21A0A9-1C6E-0241-8FBB-5912468E78E5}"/>
              </a:ext>
            </a:extLst>
          </p:cNvPr>
          <p:cNvSpPr>
            <a:spLocks noGrp="1"/>
          </p:cNvSpPr>
          <p:nvPr>
            <p:ph type="subTitle" idx="1"/>
          </p:nvPr>
        </p:nvSpPr>
        <p:spPr>
          <a:xfrm>
            <a:off x="2365937" y="2861532"/>
            <a:ext cx="7804757" cy="47782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6" name="Text Placeholder 5">
            <a:extLst>
              <a:ext uri="{FF2B5EF4-FFF2-40B4-BE49-F238E27FC236}">
                <a16:creationId xmlns:a16="http://schemas.microsoft.com/office/drawing/2014/main" id="{2329848A-F0B7-4A4B-894F-159D1EE00E1F}"/>
              </a:ext>
            </a:extLst>
          </p:cNvPr>
          <p:cNvSpPr>
            <a:spLocks noGrp="1"/>
          </p:cNvSpPr>
          <p:nvPr>
            <p:ph type="body" sz="quarter" idx="13" hasCustomPrompt="1"/>
          </p:nvPr>
        </p:nvSpPr>
        <p:spPr>
          <a:xfrm>
            <a:off x="2365936" y="3580521"/>
            <a:ext cx="4756976" cy="246063"/>
          </a:xfrm>
        </p:spPr>
        <p:txBody>
          <a:bodyPr>
            <a:normAutofit/>
          </a:bodyPr>
          <a:lstStyle>
            <a:lvl1pPr marL="0" indent="0">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Date of Presentation</a:t>
            </a:r>
          </a:p>
        </p:txBody>
      </p:sp>
      <p:pic>
        <p:nvPicPr>
          <p:cNvPr id="27" name="Picture 26">
            <a:extLst>
              <a:ext uri="{FF2B5EF4-FFF2-40B4-BE49-F238E27FC236}">
                <a16:creationId xmlns:a16="http://schemas.microsoft.com/office/drawing/2014/main" id="{5E015D16-1EC8-FD43-A4C5-D647A5E90A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4360" y="448998"/>
            <a:ext cx="2371476" cy="315197"/>
          </a:xfrm>
          <a:prstGeom prst="rect">
            <a:avLst/>
          </a:prstGeom>
        </p:spPr>
      </p:pic>
    </p:spTree>
    <p:extLst>
      <p:ext uri="{BB962C8B-B14F-4D97-AF65-F5344CB8AC3E}">
        <p14:creationId xmlns:p14="http://schemas.microsoft.com/office/powerpoint/2010/main" val="2676432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Title Teal Ba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C4588F-4CCC-48B0-A600-5BB4342CBBD5}"/>
              </a:ext>
            </a:extLst>
          </p:cNvPr>
          <p:cNvSpPr/>
          <p:nvPr userDrawn="1"/>
        </p:nvSpPr>
        <p:spPr>
          <a:xfrm>
            <a:off x="-2" y="4924317"/>
            <a:ext cx="6038090" cy="315196"/>
          </a:xfrm>
          <a:prstGeom prst="rect">
            <a:avLst/>
          </a:prstGeom>
          <a:gradFill>
            <a:gsLst>
              <a:gs pos="0">
                <a:srgbClr val="F67B2D"/>
              </a:gs>
              <a:gs pos="100000">
                <a:srgbClr val="FBBD19">
                  <a:alpha val="9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6">
            <a:extLst>
              <a:ext uri="{FF2B5EF4-FFF2-40B4-BE49-F238E27FC236}">
                <a16:creationId xmlns:a16="http://schemas.microsoft.com/office/drawing/2014/main" id="{5905380B-3B1C-45C4-8B1B-88AA775B6B45}"/>
              </a:ext>
            </a:extLst>
          </p:cNvPr>
          <p:cNvSpPr/>
          <p:nvPr userDrawn="1"/>
        </p:nvSpPr>
        <p:spPr>
          <a:xfrm>
            <a:off x="1600200" y="1482872"/>
            <a:ext cx="4437888" cy="3756640"/>
          </a:xfrm>
          <a:custGeom>
            <a:avLst/>
            <a:gdLst>
              <a:gd name="connsiteX0" fmla="*/ 0 w 4419600"/>
              <a:gd name="connsiteY0" fmla="*/ 0 h 2631928"/>
              <a:gd name="connsiteX1" fmla="*/ 4419600 w 4419600"/>
              <a:gd name="connsiteY1" fmla="*/ 0 h 2631928"/>
              <a:gd name="connsiteX2" fmla="*/ 4419600 w 4419600"/>
              <a:gd name="connsiteY2" fmla="*/ 2631928 h 2631928"/>
              <a:gd name="connsiteX3" fmla="*/ 0 w 4419600"/>
              <a:gd name="connsiteY3" fmla="*/ 2631928 h 2631928"/>
              <a:gd name="connsiteX4" fmla="*/ 0 w 4419600"/>
              <a:gd name="connsiteY4" fmla="*/ 0 h 2631928"/>
              <a:gd name="connsiteX0" fmla="*/ 0 w 4437888"/>
              <a:gd name="connsiteY0" fmla="*/ 0 h 3756640"/>
              <a:gd name="connsiteX1" fmla="*/ 4419600 w 4437888"/>
              <a:gd name="connsiteY1" fmla="*/ 0 h 3756640"/>
              <a:gd name="connsiteX2" fmla="*/ 4437888 w 4437888"/>
              <a:gd name="connsiteY2" fmla="*/ 3756640 h 3756640"/>
              <a:gd name="connsiteX3" fmla="*/ 0 w 4437888"/>
              <a:gd name="connsiteY3" fmla="*/ 2631928 h 3756640"/>
              <a:gd name="connsiteX4" fmla="*/ 0 w 4437888"/>
              <a:gd name="connsiteY4" fmla="*/ 0 h 3756640"/>
              <a:gd name="connsiteX0" fmla="*/ 0 w 4437888"/>
              <a:gd name="connsiteY0" fmla="*/ 0 h 3756640"/>
              <a:gd name="connsiteX1" fmla="*/ 4437888 w 4437888"/>
              <a:gd name="connsiteY1" fmla="*/ 3438144 h 3756640"/>
              <a:gd name="connsiteX2" fmla="*/ 4437888 w 4437888"/>
              <a:gd name="connsiteY2" fmla="*/ 3756640 h 3756640"/>
              <a:gd name="connsiteX3" fmla="*/ 0 w 4437888"/>
              <a:gd name="connsiteY3" fmla="*/ 2631928 h 3756640"/>
              <a:gd name="connsiteX4" fmla="*/ 0 w 4437888"/>
              <a:gd name="connsiteY4" fmla="*/ 0 h 3756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7888" h="3756640">
                <a:moveTo>
                  <a:pt x="0" y="0"/>
                </a:moveTo>
                <a:lnTo>
                  <a:pt x="4437888" y="3438144"/>
                </a:lnTo>
                <a:lnTo>
                  <a:pt x="4437888" y="3756640"/>
                </a:lnTo>
                <a:lnTo>
                  <a:pt x="0" y="2631928"/>
                </a:lnTo>
                <a:lnTo>
                  <a:pt x="0" y="0"/>
                </a:lnTo>
                <a:close/>
              </a:path>
            </a:pathLst>
          </a:custGeom>
          <a:gradFill flip="none" rotWithShape="1">
            <a:gsLst>
              <a:gs pos="0">
                <a:srgbClr val="58BB53"/>
              </a:gs>
              <a:gs pos="100000">
                <a:srgbClr val="84C949">
                  <a:alpha val="9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F786E7C7-23B2-457C-BFAB-B6FB7F14228C}"/>
              </a:ext>
            </a:extLst>
          </p:cNvPr>
          <p:cNvSpPr/>
          <p:nvPr userDrawn="1"/>
        </p:nvSpPr>
        <p:spPr>
          <a:xfrm>
            <a:off x="1600200" y="1482872"/>
            <a:ext cx="10591800" cy="2631928"/>
          </a:xfrm>
          <a:prstGeom prst="rect">
            <a:avLst/>
          </a:prstGeom>
          <a:gradFill>
            <a:gsLst>
              <a:gs pos="0">
                <a:srgbClr val="09A673">
                  <a:alpha val="95000"/>
                </a:srgbClr>
              </a:gs>
              <a:gs pos="100000">
                <a:srgbClr val="0FA9B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16"/>
          <p:cNvSpPr>
            <a:spLocks noGrp="1"/>
          </p:cNvSpPr>
          <p:nvPr>
            <p:ph type="body" sz="quarter" idx="16" hasCustomPrompt="1"/>
          </p:nvPr>
        </p:nvSpPr>
        <p:spPr>
          <a:xfrm>
            <a:off x="6675120" y="5120640"/>
            <a:ext cx="4910328" cy="676656"/>
          </a:xfrm>
        </p:spPr>
        <p:txBody>
          <a:bodyPr wrap="square" lIns="0" tIns="0" rIns="0" bIns="0" anchor="b" anchorCtr="0">
            <a:normAutofit/>
          </a:bodyPr>
          <a:lstStyle>
            <a:lvl1pPr marL="0" indent="0" algn="l">
              <a:spcBef>
                <a:spcPts val="0"/>
              </a:spcBef>
              <a:buFontTx/>
              <a:buNone/>
              <a:defRPr sz="2000" b="1" baseline="0">
                <a:solidFill>
                  <a:schemeClr val="tx1"/>
                </a:solidFill>
              </a:defRPr>
            </a:lvl1pPr>
          </a:lstStyle>
          <a:p>
            <a:pPr lvl="0"/>
            <a:r>
              <a:rPr lang="en-US" dirty="0"/>
              <a:t>Speaker Name</a:t>
            </a:r>
          </a:p>
        </p:txBody>
      </p:sp>
      <p:sp>
        <p:nvSpPr>
          <p:cNvPr id="14" name="Text Placeholder 16"/>
          <p:cNvSpPr>
            <a:spLocks noGrp="1"/>
          </p:cNvSpPr>
          <p:nvPr>
            <p:ph type="body" sz="quarter" idx="17" hasCustomPrompt="1"/>
          </p:nvPr>
        </p:nvSpPr>
        <p:spPr>
          <a:xfrm>
            <a:off x="6675120" y="5888736"/>
            <a:ext cx="4910328" cy="249299"/>
          </a:xfrm>
        </p:spPr>
        <p:txBody>
          <a:bodyPr wrap="square" lIns="0" tIns="0" rIns="0" bIns="0" anchor="t" anchorCtr="0">
            <a:normAutofit/>
          </a:bodyPr>
          <a:lstStyle>
            <a:lvl1pPr marL="0" indent="0" algn="l">
              <a:lnSpc>
                <a:spcPct val="90000"/>
              </a:lnSpc>
              <a:spcBef>
                <a:spcPts val="0"/>
              </a:spcBef>
              <a:buFontTx/>
              <a:buNone/>
              <a:defRPr sz="1800" b="0" baseline="0">
                <a:solidFill>
                  <a:schemeClr val="tx1">
                    <a:lumMod val="65000"/>
                    <a:lumOff val="35000"/>
                  </a:schemeClr>
                </a:solidFill>
              </a:defRPr>
            </a:lvl1pPr>
          </a:lstStyle>
          <a:p>
            <a:pPr lvl="0"/>
            <a:r>
              <a:rPr lang="en-US" dirty="0"/>
              <a:t>Speaker Title</a:t>
            </a:r>
          </a:p>
        </p:txBody>
      </p:sp>
      <p:sp>
        <p:nvSpPr>
          <p:cNvPr id="24" name="Title 1">
            <a:extLst>
              <a:ext uri="{FF2B5EF4-FFF2-40B4-BE49-F238E27FC236}">
                <a16:creationId xmlns:a16="http://schemas.microsoft.com/office/drawing/2014/main" id="{41B1FC2A-D879-2048-89F7-37C7319BE5C4}"/>
              </a:ext>
            </a:extLst>
          </p:cNvPr>
          <p:cNvSpPr>
            <a:spLocks noGrp="1"/>
          </p:cNvSpPr>
          <p:nvPr>
            <p:ph type="ctrTitle" hasCustomPrompt="1"/>
          </p:nvPr>
        </p:nvSpPr>
        <p:spPr>
          <a:xfrm>
            <a:off x="2365936" y="1799030"/>
            <a:ext cx="7804759" cy="1026717"/>
          </a:xfrm>
        </p:spPr>
        <p:txBody>
          <a:bodyPr anchor="b"/>
          <a:lstStyle>
            <a:lvl1pPr algn="l">
              <a:defRPr sz="3200">
                <a:solidFill>
                  <a:schemeClr val="bg1"/>
                </a:solidFill>
              </a:defRPr>
            </a:lvl1pPr>
          </a:lstStyle>
          <a:p>
            <a:r>
              <a:rPr lang="en-US" dirty="0"/>
              <a:t>Click to edit title</a:t>
            </a:r>
          </a:p>
        </p:txBody>
      </p:sp>
      <p:sp>
        <p:nvSpPr>
          <p:cNvPr id="25" name="Subtitle 2">
            <a:extLst>
              <a:ext uri="{FF2B5EF4-FFF2-40B4-BE49-F238E27FC236}">
                <a16:creationId xmlns:a16="http://schemas.microsoft.com/office/drawing/2014/main" id="{C4F114BA-7537-AC45-A9AF-9E52E44EC850}"/>
              </a:ext>
            </a:extLst>
          </p:cNvPr>
          <p:cNvSpPr>
            <a:spLocks noGrp="1"/>
          </p:cNvSpPr>
          <p:nvPr>
            <p:ph type="subTitle" idx="1"/>
          </p:nvPr>
        </p:nvSpPr>
        <p:spPr>
          <a:xfrm>
            <a:off x="2365937" y="2861532"/>
            <a:ext cx="7804757" cy="47782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6" name="Text Placeholder 5">
            <a:extLst>
              <a:ext uri="{FF2B5EF4-FFF2-40B4-BE49-F238E27FC236}">
                <a16:creationId xmlns:a16="http://schemas.microsoft.com/office/drawing/2014/main" id="{319930C9-6907-704E-A55E-7C23E2349F60}"/>
              </a:ext>
            </a:extLst>
          </p:cNvPr>
          <p:cNvSpPr>
            <a:spLocks noGrp="1"/>
          </p:cNvSpPr>
          <p:nvPr>
            <p:ph type="body" sz="quarter" idx="13" hasCustomPrompt="1"/>
          </p:nvPr>
        </p:nvSpPr>
        <p:spPr>
          <a:xfrm>
            <a:off x="2365936" y="3580521"/>
            <a:ext cx="4756976" cy="246063"/>
          </a:xfrm>
        </p:spPr>
        <p:txBody>
          <a:bodyPr>
            <a:normAutofit/>
          </a:bodyPr>
          <a:lstStyle>
            <a:lvl1pPr marL="0" indent="0">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Date of Presentation</a:t>
            </a:r>
          </a:p>
        </p:txBody>
      </p:sp>
      <p:pic>
        <p:nvPicPr>
          <p:cNvPr id="27" name="Picture 26">
            <a:extLst>
              <a:ext uri="{FF2B5EF4-FFF2-40B4-BE49-F238E27FC236}">
                <a16:creationId xmlns:a16="http://schemas.microsoft.com/office/drawing/2014/main" id="{8B6836DA-B2FC-3443-B2BB-8FE220045D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4360" y="448998"/>
            <a:ext cx="2371476" cy="315197"/>
          </a:xfrm>
          <a:prstGeom prst="rect">
            <a:avLst/>
          </a:prstGeom>
        </p:spPr>
      </p:pic>
    </p:spTree>
    <p:extLst>
      <p:ext uri="{BB962C8B-B14F-4D97-AF65-F5344CB8AC3E}">
        <p14:creationId xmlns:p14="http://schemas.microsoft.com/office/powerpoint/2010/main" val="2871254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Title Cyan Bar">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11C0FFF-456B-45D1-8A83-895A5A1CE3C0}"/>
              </a:ext>
            </a:extLst>
          </p:cNvPr>
          <p:cNvSpPr/>
          <p:nvPr userDrawn="1"/>
        </p:nvSpPr>
        <p:spPr>
          <a:xfrm>
            <a:off x="-2" y="4924317"/>
            <a:ext cx="6038090" cy="315196"/>
          </a:xfrm>
          <a:prstGeom prst="rect">
            <a:avLst/>
          </a:prstGeom>
          <a:gradFill flip="none" rotWithShape="1">
            <a:gsLst>
              <a:gs pos="0">
                <a:srgbClr val="58BB53"/>
              </a:gs>
              <a:gs pos="100000">
                <a:srgbClr val="84C949"/>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16">
            <a:extLst>
              <a:ext uri="{FF2B5EF4-FFF2-40B4-BE49-F238E27FC236}">
                <a16:creationId xmlns:a16="http://schemas.microsoft.com/office/drawing/2014/main" id="{43993E9F-218E-4E54-8073-E6FE6D3188A6}"/>
              </a:ext>
            </a:extLst>
          </p:cNvPr>
          <p:cNvSpPr/>
          <p:nvPr userDrawn="1"/>
        </p:nvSpPr>
        <p:spPr>
          <a:xfrm>
            <a:off x="1600200" y="1482872"/>
            <a:ext cx="4437888" cy="3756640"/>
          </a:xfrm>
          <a:custGeom>
            <a:avLst/>
            <a:gdLst>
              <a:gd name="connsiteX0" fmla="*/ 0 w 4419600"/>
              <a:gd name="connsiteY0" fmla="*/ 0 h 2631928"/>
              <a:gd name="connsiteX1" fmla="*/ 4419600 w 4419600"/>
              <a:gd name="connsiteY1" fmla="*/ 0 h 2631928"/>
              <a:gd name="connsiteX2" fmla="*/ 4419600 w 4419600"/>
              <a:gd name="connsiteY2" fmla="*/ 2631928 h 2631928"/>
              <a:gd name="connsiteX3" fmla="*/ 0 w 4419600"/>
              <a:gd name="connsiteY3" fmla="*/ 2631928 h 2631928"/>
              <a:gd name="connsiteX4" fmla="*/ 0 w 4419600"/>
              <a:gd name="connsiteY4" fmla="*/ 0 h 2631928"/>
              <a:gd name="connsiteX0" fmla="*/ 0 w 4437888"/>
              <a:gd name="connsiteY0" fmla="*/ 0 h 3756640"/>
              <a:gd name="connsiteX1" fmla="*/ 4419600 w 4437888"/>
              <a:gd name="connsiteY1" fmla="*/ 0 h 3756640"/>
              <a:gd name="connsiteX2" fmla="*/ 4437888 w 4437888"/>
              <a:gd name="connsiteY2" fmla="*/ 3756640 h 3756640"/>
              <a:gd name="connsiteX3" fmla="*/ 0 w 4437888"/>
              <a:gd name="connsiteY3" fmla="*/ 2631928 h 3756640"/>
              <a:gd name="connsiteX4" fmla="*/ 0 w 4437888"/>
              <a:gd name="connsiteY4" fmla="*/ 0 h 3756640"/>
              <a:gd name="connsiteX0" fmla="*/ 0 w 4437888"/>
              <a:gd name="connsiteY0" fmla="*/ 0 h 3756640"/>
              <a:gd name="connsiteX1" fmla="*/ 4437888 w 4437888"/>
              <a:gd name="connsiteY1" fmla="*/ 3438144 h 3756640"/>
              <a:gd name="connsiteX2" fmla="*/ 4437888 w 4437888"/>
              <a:gd name="connsiteY2" fmla="*/ 3756640 h 3756640"/>
              <a:gd name="connsiteX3" fmla="*/ 0 w 4437888"/>
              <a:gd name="connsiteY3" fmla="*/ 2631928 h 3756640"/>
              <a:gd name="connsiteX4" fmla="*/ 0 w 4437888"/>
              <a:gd name="connsiteY4" fmla="*/ 0 h 3756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7888" h="3756640">
                <a:moveTo>
                  <a:pt x="0" y="0"/>
                </a:moveTo>
                <a:lnTo>
                  <a:pt x="4437888" y="3438144"/>
                </a:lnTo>
                <a:lnTo>
                  <a:pt x="4437888" y="3756640"/>
                </a:lnTo>
                <a:lnTo>
                  <a:pt x="0" y="2631928"/>
                </a:lnTo>
                <a:lnTo>
                  <a:pt x="0" y="0"/>
                </a:lnTo>
                <a:close/>
              </a:path>
            </a:pathLst>
          </a:custGeom>
          <a:gradFill flip="none" rotWithShape="1">
            <a:gsLst>
              <a:gs pos="0">
                <a:srgbClr val="09A673">
                  <a:alpha val="95000"/>
                </a:srgbClr>
              </a:gs>
              <a:gs pos="100000">
                <a:srgbClr val="0FA9B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DD9C23A9-0B6B-4907-A96F-1E1BD8A28B52}"/>
              </a:ext>
            </a:extLst>
          </p:cNvPr>
          <p:cNvSpPr/>
          <p:nvPr userDrawn="1"/>
        </p:nvSpPr>
        <p:spPr>
          <a:xfrm>
            <a:off x="1600200" y="1482872"/>
            <a:ext cx="10591800" cy="2631928"/>
          </a:xfrm>
          <a:prstGeom prst="rect">
            <a:avLst/>
          </a:prstGeom>
          <a:gradFill flip="none" rotWithShape="1">
            <a:gsLst>
              <a:gs pos="0">
                <a:srgbClr val="13AAED">
                  <a:alpha val="95000"/>
                </a:srgbClr>
              </a:gs>
              <a:gs pos="100000">
                <a:srgbClr val="1181C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4360" y="448998"/>
            <a:ext cx="2371476" cy="315197"/>
          </a:xfrm>
          <a:prstGeom prst="rect">
            <a:avLst/>
          </a:prstGeom>
        </p:spPr>
      </p:pic>
      <p:sp>
        <p:nvSpPr>
          <p:cNvPr id="13" name="Text Placeholder 16"/>
          <p:cNvSpPr>
            <a:spLocks noGrp="1"/>
          </p:cNvSpPr>
          <p:nvPr>
            <p:ph type="body" sz="quarter" idx="16" hasCustomPrompt="1"/>
          </p:nvPr>
        </p:nvSpPr>
        <p:spPr>
          <a:xfrm>
            <a:off x="6675120" y="5120640"/>
            <a:ext cx="4910328" cy="676656"/>
          </a:xfrm>
        </p:spPr>
        <p:txBody>
          <a:bodyPr wrap="square" lIns="0" tIns="0" rIns="0" bIns="0" anchor="b" anchorCtr="0">
            <a:normAutofit/>
          </a:bodyPr>
          <a:lstStyle>
            <a:lvl1pPr marL="0" indent="0" algn="l">
              <a:spcBef>
                <a:spcPts val="0"/>
              </a:spcBef>
              <a:buFontTx/>
              <a:buNone/>
              <a:defRPr sz="2000" b="1" baseline="0">
                <a:solidFill>
                  <a:schemeClr val="tx1"/>
                </a:solidFill>
              </a:defRPr>
            </a:lvl1pPr>
          </a:lstStyle>
          <a:p>
            <a:pPr lvl="0"/>
            <a:r>
              <a:rPr lang="en-US" dirty="0"/>
              <a:t>Speaker Name</a:t>
            </a:r>
          </a:p>
        </p:txBody>
      </p:sp>
      <p:sp>
        <p:nvSpPr>
          <p:cNvPr id="14" name="Text Placeholder 16"/>
          <p:cNvSpPr>
            <a:spLocks noGrp="1"/>
          </p:cNvSpPr>
          <p:nvPr>
            <p:ph type="body" sz="quarter" idx="17" hasCustomPrompt="1"/>
          </p:nvPr>
        </p:nvSpPr>
        <p:spPr>
          <a:xfrm>
            <a:off x="6675120" y="5888736"/>
            <a:ext cx="4910328" cy="249299"/>
          </a:xfrm>
        </p:spPr>
        <p:txBody>
          <a:bodyPr wrap="square" lIns="0" tIns="0" rIns="0" bIns="0" anchor="t" anchorCtr="0">
            <a:normAutofit/>
          </a:bodyPr>
          <a:lstStyle>
            <a:lvl1pPr marL="0" indent="0" algn="l">
              <a:lnSpc>
                <a:spcPct val="90000"/>
              </a:lnSpc>
              <a:spcBef>
                <a:spcPts val="0"/>
              </a:spcBef>
              <a:buFontTx/>
              <a:buNone/>
              <a:defRPr sz="1800" b="0" baseline="0">
                <a:solidFill>
                  <a:schemeClr val="tx1">
                    <a:lumMod val="65000"/>
                    <a:lumOff val="35000"/>
                  </a:schemeClr>
                </a:solidFill>
              </a:defRPr>
            </a:lvl1pPr>
          </a:lstStyle>
          <a:p>
            <a:pPr lvl="0"/>
            <a:r>
              <a:rPr lang="en-US" dirty="0"/>
              <a:t>Speaker Title</a:t>
            </a:r>
          </a:p>
        </p:txBody>
      </p:sp>
      <p:sp>
        <p:nvSpPr>
          <p:cNvPr id="10" name="Title 1">
            <a:extLst>
              <a:ext uri="{FF2B5EF4-FFF2-40B4-BE49-F238E27FC236}">
                <a16:creationId xmlns:a16="http://schemas.microsoft.com/office/drawing/2014/main" id="{81709495-A492-A544-8FCA-8195D0AA0F66}"/>
              </a:ext>
            </a:extLst>
          </p:cNvPr>
          <p:cNvSpPr>
            <a:spLocks noGrp="1"/>
          </p:cNvSpPr>
          <p:nvPr>
            <p:ph type="ctrTitle" hasCustomPrompt="1"/>
          </p:nvPr>
        </p:nvSpPr>
        <p:spPr>
          <a:xfrm>
            <a:off x="2365936" y="1799030"/>
            <a:ext cx="7804759" cy="1026717"/>
          </a:xfrm>
        </p:spPr>
        <p:txBody>
          <a:bodyPr anchor="b"/>
          <a:lstStyle>
            <a:lvl1pPr algn="l">
              <a:defRPr sz="3200">
                <a:solidFill>
                  <a:schemeClr val="bg1"/>
                </a:solidFill>
              </a:defRPr>
            </a:lvl1pPr>
          </a:lstStyle>
          <a:p>
            <a:r>
              <a:rPr lang="en-US" dirty="0"/>
              <a:t>Click to edit title</a:t>
            </a:r>
          </a:p>
        </p:txBody>
      </p:sp>
      <p:sp>
        <p:nvSpPr>
          <p:cNvPr id="11" name="Subtitle 2">
            <a:extLst>
              <a:ext uri="{FF2B5EF4-FFF2-40B4-BE49-F238E27FC236}">
                <a16:creationId xmlns:a16="http://schemas.microsoft.com/office/drawing/2014/main" id="{48965B84-E569-F64E-B833-E936358A5F87}"/>
              </a:ext>
            </a:extLst>
          </p:cNvPr>
          <p:cNvSpPr>
            <a:spLocks noGrp="1"/>
          </p:cNvSpPr>
          <p:nvPr>
            <p:ph type="subTitle" idx="1"/>
          </p:nvPr>
        </p:nvSpPr>
        <p:spPr>
          <a:xfrm>
            <a:off x="2365937" y="2861532"/>
            <a:ext cx="7804757" cy="47782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5" name="Text Placeholder 5">
            <a:extLst>
              <a:ext uri="{FF2B5EF4-FFF2-40B4-BE49-F238E27FC236}">
                <a16:creationId xmlns:a16="http://schemas.microsoft.com/office/drawing/2014/main" id="{2A052D3F-8BDD-7C45-A73C-FC7E2A068F26}"/>
              </a:ext>
            </a:extLst>
          </p:cNvPr>
          <p:cNvSpPr>
            <a:spLocks noGrp="1"/>
          </p:cNvSpPr>
          <p:nvPr>
            <p:ph type="body" sz="quarter" idx="13" hasCustomPrompt="1"/>
          </p:nvPr>
        </p:nvSpPr>
        <p:spPr>
          <a:xfrm>
            <a:off x="2365936" y="3580521"/>
            <a:ext cx="4756976" cy="246063"/>
          </a:xfrm>
        </p:spPr>
        <p:txBody>
          <a:bodyPr>
            <a:normAutofit/>
          </a:bodyPr>
          <a:lstStyle>
            <a:lvl1pPr marL="0" indent="0">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Date of Presentation</a:t>
            </a:r>
          </a:p>
        </p:txBody>
      </p:sp>
    </p:spTree>
    <p:extLst>
      <p:ext uri="{BB962C8B-B14F-4D97-AF65-F5344CB8AC3E}">
        <p14:creationId xmlns:p14="http://schemas.microsoft.com/office/powerpoint/2010/main" val="1762169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Title Blue Ba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C4588F-4CCC-48B0-A600-5BB4342CBBD5}"/>
              </a:ext>
            </a:extLst>
          </p:cNvPr>
          <p:cNvSpPr/>
          <p:nvPr userDrawn="1"/>
        </p:nvSpPr>
        <p:spPr>
          <a:xfrm>
            <a:off x="-2" y="4924317"/>
            <a:ext cx="6038090" cy="315196"/>
          </a:xfrm>
          <a:prstGeom prst="rect">
            <a:avLst/>
          </a:prstGeom>
          <a:gradFill>
            <a:gsLst>
              <a:gs pos="0">
                <a:srgbClr val="09A673"/>
              </a:gs>
              <a:gs pos="100000">
                <a:srgbClr val="0FA9B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6">
            <a:extLst>
              <a:ext uri="{FF2B5EF4-FFF2-40B4-BE49-F238E27FC236}">
                <a16:creationId xmlns:a16="http://schemas.microsoft.com/office/drawing/2014/main" id="{5905380B-3B1C-45C4-8B1B-88AA775B6B45}"/>
              </a:ext>
            </a:extLst>
          </p:cNvPr>
          <p:cNvSpPr/>
          <p:nvPr userDrawn="1"/>
        </p:nvSpPr>
        <p:spPr>
          <a:xfrm>
            <a:off x="1600200" y="1482872"/>
            <a:ext cx="4437888" cy="3756640"/>
          </a:xfrm>
          <a:custGeom>
            <a:avLst/>
            <a:gdLst>
              <a:gd name="connsiteX0" fmla="*/ 0 w 4419600"/>
              <a:gd name="connsiteY0" fmla="*/ 0 h 2631928"/>
              <a:gd name="connsiteX1" fmla="*/ 4419600 w 4419600"/>
              <a:gd name="connsiteY1" fmla="*/ 0 h 2631928"/>
              <a:gd name="connsiteX2" fmla="*/ 4419600 w 4419600"/>
              <a:gd name="connsiteY2" fmla="*/ 2631928 h 2631928"/>
              <a:gd name="connsiteX3" fmla="*/ 0 w 4419600"/>
              <a:gd name="connsiteY3" fmla="*/ 2631928 h 2631928"/>
              <a:gd name="connsiteX4" fmla="*/ 0 w 4419600"/>
              <a:gd name="connsiteY4" fmla="*/ 0 h 2631928"/>
              <a:gd name="connsiteX0" fmla="*/ 0 w 4437888"/>
              <a:gd name="connsiteY0" fmla="*/ 0 h 3756640"/>
              <a:gd name="connsiteX1" fmla="*/ 4419600 w 4437888"/>
              <a:gd name="connsiteY1" fmla="*/ 0 h 3756640"/>
              <a:gd name="connsiteX2" fmla="*/ 4437888 w 4437888"/>
              <a:gd name="connsiteY2" fmla="*/ 3756640 h 3756640"/>
              <a:gd name="connsiteX3" fmla="*/ 0 w 4437888"/>
              <a:gd name="connsiteY3" fmla="*/ 2631928 h 3756640"/>
              <a:gd name="connsiteX4" fmla="*/ 0 w 4437888"/>
              <a:gd name="connsiteY4" fmla="*/ 0 h 3756640"/>
              <a:gd name="connsiteX0" fmla="*/ 0 w 4437888"/>
              <a:gd name="connsiteY0" fmla="*/ 0 h 3756640"/>
              <a:gd name="connsiteX1" fmla="*/ 4437888 w 4437888"/>
              <a:gd name="connsiteY1" fmla="*/ 3438144 h 3756640"/>
              <a:gd name="connsiteX2" fmla="*/ 4437888 w 4437888"/>
              <a:gd name="connsiteY2" fmla="*/ 3756640 h 3756640"/>
              <a:gd name="connsiteX3" fmla="*/ 0 w 4437888"/>
              <a:gd name="connsiteY3" fmla="*/ 2631928 h 3756640"/>
              <a:gd name="connsiteX4" fmla="*/ 0 w 4437888"/>
              <a:gd name="connsiteY4" fmla="*/ 0 h 3756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7888" h="3756640">
                <a:moveTo>
                  <a:pt x="0" y="0"/>
                </a:moveTo>
                <a:lnTo>
                  <a:pt x="4437888" y="3438144"/>
                </a:lnTo>
                <a:lnTo>
                  <a:pt x="4437888" y="3756640"/>
                </a:lnTo>
                <a:lnTo>
                  <a:pt x="0" y="2631928"/>
                </a:lnTo>
                <a:lnTo>
                  <a:pt x="0" y="0"/>
                </a:lnTo>
                <a:close/>
              </a:path>
            </a:pathLst>
          </a:custGeom>
          <a:gradFill flip="none" rotWithShape="1">
            <a:gsLst>
              <a:gs pos="0">
                <a:srgbClr val="13AAED">
                  <a:alpha val="95000"/>
                </a:srgbClr>
              </a:gs>
              <a:gs pos="100000">
                <a:srgbClr val="1181C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F786E7C7-23B2-457C-BFAB-B6FB7F14228C}"/>
              </a:ext>
            </a:extLst>
          </p:cNvPr>
          <p:cNvSpPr/>
          <p:nvPr userDrawn="1"/>
        </p:nvSpPr>
        <p:spPr>
          <a:xfrm>
            <a:off x="1600200" y="1482872"/>
            <a:ext cx="10591800" cy="2631928"/>
          </a:xfrm>
          <a:prstGeom prst="rect">
            <a:avLst/>
          </a:prstGeom>
          <a:gradFill flip="none" rotWithShape="1">
            <a:gsLst>
              <a:gs pos="0">
                <a:srgbClr val="383A98">
                  <a:alpha val="90000"/>
                </a:srgbClr>
              </a:gs>
              <a:gs pos="100000">
                <a:srgbClr val="0C75BD">
                  <a:alpha val="9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16"/>
          <p:cNvSpPr>
            <a:spLocks noGrp="1"/>
          </p:cNvSpPr>
          <p:nvPr>
            <p:ph type="body" sz="quarter" idx="16" hasCustomPrompt="1"/>
          </p:nvPr>
        </p:nvSpPr>
        <p:spPr>
          <a:xfrm>
            <a:off x="6675120" y="5120640"/>
            <a:ext cx="4910328" cy="676656"/>
          </a:xfrm>
        </p:spPr>
        <p:txBody>
          <a:bodyPr wrap="square" lIns="0" tIns="0" rIns="0" bIns="0" anchor="b" anchorCtr="0">
            <a:normAutofit/>
          </a:bodyPr>
          <a:lstStyle>
            <a:lvl1pPr marL="0" indent="0" algn="l">
              <a:spcBef>
                <a:spcPts val="0"/>
              </a:spcBef>
              <a:buFontTx/>
              <a:buNone/>
              <a:defRPr sz="2000" b="1" baseline="0">
                <a:solidFill>
                  <a:schemeClr val="tx1"/>
                </a:solidFill>
              </a:defRPr>
            </a:lvl1pPr>
          </a:lstStyle>
          <a:p>
            <a:pPr lvl="0"/>
            <a:r>
              <a:rPr lang="en-US" dirty="0"/>
              <a:t>Speaker Name</a:t>
            </a:r>
          </a:p>
        </p:txBody>
      </p:sp>
      <p:sp>
        <p:nvSpPr>
          <p:cNvPr id="14" name="Text Placeholder 16"/>
          <p:cNvSpPr>
            <a:spLocks noGrp="1"/>
          </p:cNvSpPr>
          <p:nvPr>
            <p:ph type="body" sz="quarter" idx="17" hasCustomPrompt="1"/>
          </p:nvPr>
        </p:nvSpPr>
        <p:spPr>
          <a:xfrm>
            <a:off x="6675120" y="5888736"/>
            <a:ext cx="4910328" cy="249299"/>
          </a:xfrm>
        </p:spPr>
        <p:txBody>
          <a:bodyPr wrap="square" lIns="0" tIns="0" rIns="0" bIns="0" anchor="t" anchorCtr="0">
            <a:normAutofit/>
          </a:bodyPr>
          <a:lstStyle>
            <a:lvl1pPr marL="0" indent="0" algn="l">
              <a:lnSpc>
                <a:spcPct val="90000"/>
              </a:lnSpc>
              <a:spcBef>
                <a:spcPts val="0"/>
              </a:spcBef>
              <a:buFontTx/>
              <a:buNone/>
              <a:defRPr sz="1800" b="0" baseline="0">
                <a:solidFill>
                  <a:schemeClr val="tx1">
                    <a:lumMod val="65000"/>
                    <a:lumOff val="35000"/>
                  </a:schemeClr>
                </a:solidFill>
              </a:defRPr>
            </a:lvl1pPr>
          </a:lstStyle>
          <a:p>
            <a:pPr lvl="0"/>
            <a:r>
              <a:rPr lang="en-US" dirty="0"/>
              <a:t>Speaker Title</a:t>
            </a:r>
          </a:p>
        </p:txBody>
      </p:sp>
      <p:sp>
        <p:nvSpPr>
          <p:cNvPr id="24" name="Title 1">
            <a:extLst>
              <a:ext uri="{FF2B5EF4-FFF2-40B4-BE49-F238E27FC236}">
                <a16:creationId xmlns:a16="http://schemas.microsoft.com/office/drawing/2014/main" id="{9FB0AEB5-C453-9C43-9852-4A1E8FD05E86}"/>
              </a:ext>
            </a:extLst>
          </p:cNvPr>
          <p:cNvSpPr>
            <a:spLocks noGrp="1"/>
          </p:cNvSpPr>
          <p:nvPr>
            <p:ph type="ctrTitle" hasCustomPrompt="1"/>
          </p:nvPr>
        </p:nvSpPr>
        <p:spPr>
          <a:xfrm>
            <a:off x="2365936" y="1799030"/>
            <a:ext cx="7804759" cy="1026717"/>
          </a:xfrm>
        </p:spPr>
        <p:txBody>
          <a:bodyPr anchor="b"/>
          <a:lstStyle>
            <a:lvl1pPr algn="l">
              <a:defRPr sz="3200">
                <a:solidFill>
                  <a:schemeClr val="bg1"/>
                </a:solidFill>
              </a:defRPr>
            </a:lvl1pPr>
          </a:lstStyle>
          <a:p>
            <a:r>
              <a:rPr lang="en-US" dirty="0"/>
              <a:t>Click to edit title</a:t>
            </a:r>
          </a:p>
        </p:txBody>
      </p:sp>
      <p:sp>
        <p:nvSpPr>
          <p:cNvPr id="25" name="Subtitle 2">
            <a:extLst>
              <a:ext uri="{FF2B5EF4-FFF2-40B4-BE49-F238E27FC236}">
                <a16:creationId xmlns:a16="http://schemas.microsoft.com/office/drawing/2014/main" id="{96ACF329-4D68-C045-BF6E-07D6263FFAFB}"/>
              </a:ext>
            </a:extLst>
          </p:cNvPr>
          <p:cNvSpPr>
            <a:spLocks noGrp="1"/>
          </p:cNvSpPr>
          <p:nvPr>
            <p:ph type="subTitle" idx="1"/>
          </p:nvPr>
        </p:nvSpPr>
        <p:spPr>
          <a:xfrm>
            <a:off x="2365937" y="2861532"/>
            <a:ext cx="7804757" cy="47782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6" name="Text Placeholder 5">
            <a:extLst>
              <a:ext uri="{FF2B5EF4-FFF2-40B4-BE49-F238E27FC236}">
                <a16:creationId xmlns:a16="http://schemas.microsoft.com/office/drawing/2014/main" id="{77945261-382C-474E-99A7-D0A80996777C}"/>
              </a:ext>
            </a:extLst>
          </p:cNvPr>
          <p:cNvSpPr>
            <a:spLocks noGrp="1"/>
          </p:cNvSpPr>
          <p:nvPr>
            <p:ph type="body" sz="quarter" idx="13" hasCustomPrompt="1"/>
          </p:nvPr>
        </p:nvSpPr>
        <p:spPr>
          <a:xfrm>
            <a:off x="2365936" y="3580521"/>
            <a:ext cx="4756976" cy="246063"/>
          </a:xfrm>
        </p:spPr>
        <p:txBody>
          <a:bodyPr>
            <a:normAutofit/>
          </a:bodyPr>
          <a:lstStyle>
            <a:lvl1pPr marL="0" indent="0">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Date of Presentation</a:t>
            </a:r>
          </a:p>
        </p:txBody>
      </p:sp>
      <p:pic>
        <p:nvPicPr>
          <p:cNvPr id="27" name="Picture 26">
            <a:extLst>
              <a:ext uri="{FF2B5EF4-FFF2-40B4-BE49-F238E27FC236}">
                <a16:creationId xmlns:a16="http://schemas.microsoft.com/office/drawing/2014/main" id="{0057458C-6D63-CC46-889F-877344B33C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4360" y="448998"/>
            <a:ext cx="2371476" cy="315197"/>
          </a:xfrm>
          <a:prstGeom prst="rect">
            <a:avLst/>
          </a:prstGeom>
        </p:spPr>
      </p:pic>
    </p:spTree>
    <p:extLst>
      <p:ext uri="{BB962C8B-B14F-4D97-AF65-F5344CB8AC3E}">
        <p14:creationId xmlns:p14="http://schemas.microsoft.com/office/powerpoint/2010/main" val="4038599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Picture with Purple Ribb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1EB4C7-BFD8-40EB-BEBE-E9403CD67126}"/>
              </a:ext>
            </a:extLst>
          </p:cNvPr>
          <p:cNvSpPr/>
          <p:nvPr userDrawn="1"/>
        </p:nvSpPr>
        <p:spPr>
          <a:xfrm>
            <a:off x="0" y="0"/>
            <a:ext cx="4504421" cy="6865330"/>
          </a:xfrm>
          <a:prstGeom prst="rect">
            <a:avLst/>
          </a:prstGeom>
          <a:gradFill flip="none" rotWithShape="1">
            <a:gsLst>
              <a:gs pos="0">
                <a:srgbClr val="B9208E"/>
              </a:gs>
              <a:gs pos="100000">
                <a:srgbClr val="5453A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2" name="Title 1"/>
          <p:cNvSpPr>
            <a:spLocks noGrp="1"/>
          </p:cNvSpPr>
          <p:nvPr>
            <p:ph type="title" hasCustomPrompt="1"/>
          </p:nvPr>
        </p:nvSpPr>
        <p:spPr>
          <a:xfrm>
            <a:off x="594360" y="818536"/>
            <a:ext cx="3338998" cy="934064"/>
          </a:xfrm>
        </p:spPr>
        <p:txBody>
          <a:bodyPr anchor="t"/>
          <a:lstStyle>
            <a:lvl1pPr>
              <a:defRPr sz="3200">
                <a:solidFill>
                  <a:schemeClr val="bg1"/>
                </a:solidFill>
              </a:defRPr>
            </a:lvl1pPr>
          </a:lstStyle>
          <a:p>
            <a:r>
              <a:rPr lang="en-US" dirty="0"/>
              <a:t>Click to edit title</a:t>
            </a:r>
          </a:p>
        </p:txBody>
      </p:sp>
      <p:sp>
        <p:nvSpPr>
          <p:cNvPr id="4" name="Text Placeholder 3"/>
          <p:cNvSpPr>
            <a:spLocks noGrp="1"/>
          </p:cNvSpPr>
          <p:nvPr>
            <p:ph type="body" sz="half" idx="2"/>
          </p:nvPr>
        </p:nvSpPr>
        <p:spPr>
          <a:xfrm>
            <a:off x="594360" y="2305050"/>
            <a:ext cx="3338997" cy="3811588"/>
          </a:xfrm>
        </p:spPr>
        <p:txBody>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Picture Placeholder 9"/>
          <p:cNvSpPr>
            <a:spLocks noGrp="1"/>
          </p:cNvSpPr>
          <p:nvPr>
            <p:ph type="pic" idx="1"/>
          </p:nvPr>
        </p:nvSpPr>
        <p:spPr>
          <a:xfrm>
            <a:off x="4504421" y="892"/>
            <a:ext cx="7687579" cy="6864438"/>
          </a:xfrm>
          <a:prstGeom prst="rect">
            <a:avLst/>
          </a:prstGeom>
          <a:ln w="3175">
            <a:noFill/>
          </a:ln>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3869" y="227205"/>
            <a:ext cx="841248" cy="111811"/>
          </a:xfrm>
          <a:prstGeom prst="rect">
            <a:avLst/>
          </a:prstGeom>
        </p:spPr>
      </p:pic>
      <p:cxnSp>
        <p:nvCxnSpPr>
          <p:cNvPr id="9" name="Straight Connector 8"/>
          <p:cNvCxnSpPr/>
          <p:nvPr userDrawn="1"/>
        </p:nvCxnSpPr>
        <p:spPr>
          <a:xfrm>
            <a:off x="533400" y="6665976"/>
            <a:ext cx="0" cy="8229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0D93A8C8-A671-DD4E-B8A9-5A0A327A478B}"/>
              </a:ext>
            </a:extLst>
          </p:cNvPr>
          <p:cNvSpPr>
            <a:spLocks noGrp="1"/>
          </p:cNvSpPr>
          <p:nvPr>
            <p:ph type="ftr" sz="quarter" idx="10"/>
          </p:nvPr>
        </p:nvSpPr>
        <p:spPr/>
        <p:txBody>
          <a:bodyPr/>
          <a:lstStyle>
            <a:lvl1pPr>
              <a:defRPr>
                <a:solidFill>
                  <a:schemeClr val="bg1"/>
                </a:solidFill>
              </a:defRPr>
            </a:lvl1pPr>
          </a:lstStyle>
          <a:p>
            <a:r>
              <a:rPr lang="en-US"/>
              <a:t>© 2025 CommScope, LLC. All rights reserved.</a:t>
            </a:r>
            <a:endParaRPr lang="en-US" dirty="0"/>
          </a:p>
        </p:txBody>
      </p:sp>
      <p:sp>
        <p:nvSpPr>
          <p:cNvPr id="6" name="Slide Number Placeholder 5">
            <a:extLst>
              <a:ext uri="{FF2B5EF4-FFF2-40B4-BE49-F238E27FC236}">
                <a16:creationId xmlns:a16="http://schemas.microsoft.com/office/drawing/2014/main" id="{2925C0A9-034F-3E40-8CD5-228185F7EE46}"/>
              </a:ext>
            </a:extLst>
          </p:cNvPr>
          <p:cNvSpPr>
            <a:spLocks noGrp="1"/>
          </p:cNvSpPr>
          <p:nvPr>
            <p:ph type="sldNum" sz="quarter" idx="11"/>
          </p:nvPr>
        </p:nvSpPr>
        <p:spPr/>
        <p:txBody>
          <a:bodyPr/>
          <a:lstStyle>
            <a:lvl1pPr>
              <a:defRPr>
                <a:solidFill>
                  <a:schemeClr val="bg1"/>
                </a:solidFill>
              </a:defRPr>
            </a:lvl1pPr>
          </a:lstStyle>
          <a:p>
            <a:fld id="{7FE2BEB5-2653-6044-B03D-162392F9D4CA}" type="slidenum">
              <a:rPr lang="en-US" smtClean="0"/>
              <a:pPr/>
              <a:t>‹#›</a:t>
            </a:fld>
            <a:endParaRPr lang="en-US" dirty="0"/>
          </a:p>
        </p:txBody>
      </p:sp>
    </p:spTree>
    <p:extLst>
      <p:ext uri="{BB962C8B-B14F-4D97-AF65-F5344CB8AC3E}">
        <p14:creationId xmlns:p14="http://schemas.microsoft.com/office/powerpoint/2010/main" val="315986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Picture with Magenta Ribb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96AAC2A-88B6-4227-B4CF-A232733AEA71}"/>
              </a:ext>
            </a:extLst>
          </p:cNvPr>
          <p:cNvSpPr/>
          <p:nvPr userDrawn="1"/>
        </p:nvSpPr>
        <p:spPr>
          <a:xfrm>
            <a:off x="0" y="0"/>
            <a:ext cx="4504421" cy="6865330"/>
          </a:xfrm>
          <a:prstGeom prst="rect">
            <a:avLst/>
          </a:prstGeom>
          <a:gradFill flip="none" rotWithShape="1">
            <a:gsLst>
              <a:gs pos="0">
                <a:srgbClr val="EB0C87">
                  <a:alpha val="90000"/>
                </a:srgbClr>
              </a:gs>
              <a:gs pos="100000">
                <a:srgbClr val="EF263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 name="Title 1"/>
          <p:cNvSpPr>
            <a:spLocks noGrp="1"/>
          </p:cNvSpPr>
          <p:nvPr>
            <p:ph type="title" hasCustomPrompt="1"/>
          </p:nvPr>
        </p:nvSpPr>
        <p:spPr>
          <a:xfrm>
            <a:off x="596897" y="822960"/>
            <a:ext cx="3338998" cy="934064"/>
          </a:xfrm>
        </p:spPr>
        <p:txBody>
          <a:bodyPr anchor="t"/>
          <a:lstStyle>
            <a:lvl1pPr>
              <a:defRPr sz="3200">
                <a:solidFill>
                  <a:schemeClr val="bg1"/>
                </a:solidFill>
              </a:defRPr>
            </a:lvl1pPr>
          </a:lstStyle>
          <a:p>
            <a:r>
              <a:rPr lang="en-US" dirty="0"/>
              <a:t>Click to edit title</a:t>
            </a:r>
          </a:p>
        </p:txBody>
      </p:sp>
      <p:sp>
        <p:nvSpPr>
          <p:cNvPr id="4" name="Text Placeholder 3"/>
          <p:cNvSpPr>
            <a:spLocks noGrp="1"/>
          </p:cNvSpPr>
          <p:nvPr>
            <p:ph type="body" sz="half" idx="2"/>
          </p:nvPr>
        </p:nvSpPr>
        <p:spPr>
          <a:xfrm>
            <a:off x="596898" y="2304288"/>
            <a:ext cx="3338997" cy="3811588"/>
          </a:xfrm>
        </p:spPr>
        <p:txBody>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Picture Placeholder 9"/>
          <p:cNvSpPr>
            <a:spLocks noGrp="1"/>
          </p:cNvSpPr>
          <p:nvPr>
            <p:ph type="pic" idx="1"/>
          </p:nvPr>
        </p:nvSpPr>
        <p:spPr>
          <a:xfrm>
            <a:off x="4504421" y="892"/>
            <a:ext cx="7687579" cy="6864438"/>
          </a:xfrm>
          <a:prstGeom prst="rect">
            <a:avLst/>
          </a:prstGeom>
          <a:ln w="3175">
            <a:noFill/>
          </a:ln>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3869" y="227205"/>
            <a:ext cx="841248" cy="111811"/>
          </a:xfrm>
          <a:prstGeom prst="rect">
            <a:avLst/>
          </a:prstGeom>
        </p:spPr>
      </p:pic>
      <p:sp>
        <p:nvSpPr>
          <p:cNvPr id="3" name="Footer Placeholder 2">
            <a:extLst>
              <a:ext uri="{FF2B5EF4-FFF2-40B4-BE49-F238E27FC236}">
                <a16:creationId xmlns:a16="http://schemas.microsoft.com/office/drawing/2014/main" id="{700D48D9-40CA-424E-AB8D-2AA8FADB9C5D}"/>
              </a:ext>
            </a:extLst>
          </p:cNvPr>
          <p:cNvSpPr>
            <a:spLocks noGrp="1"/>
          </p:cNvSpPr>
          <p:nvPr>
            <p:ph type="ftr" sz="quarter" idx="10"/>
          </p:nvPr>
        </p:nvSpPr>
        <p:spPr/>
        <p:txBody>
          <a:bodyPr/>
          <a:lstStyle>
            <a:lvl1pPr>
              <a:defRPr>
                <a:solidFill>
                  <a:schemeClr val="bg1"/>
                </a:solidFill>
              </a:defRPr>
            </a:lvl1pPr>
          </a:lstStyle>
          <a:p>
            <a:r>
              <a:rPr lang="en-US"/>
              <a:t>© 2025 CommScope, LLC. All rights reserved.</a:t>
            </a:r>
            <a:endParaRPr lang="en-US" dirty="0"/>
          </a:p>
        </p:txBody>
      </p:sp>
      <p:sp>
        <p:nvSpPr>
          <p:cNvPr id="6" name="Slide Number Placeholder 5">
            <a:extLst>
              <a:ext uri="{FF2B5EF4-FFF2-40B4-BE49-F238E27FC236}">
                <a16:creationId xmlns:a16="http://schemas.microsoft.com/office/drawing/2014/main" id="{048D437E-B418-124E-904A-29B5CED184DD}"/>
              </a:ext>
            </a:extLst>
          </p:cNvPr>
          <p:cNvSpPr>
            <a:spLocks noGrp="1"/>
          </p:cNvSpPr>
          <p:nvPr>
            <p:ph type="sldNum" sz="quarter" idx="11"/>
          </p:nvPr>
        </p:nvSpPr>
        <p:spPr/>
        <p:txBody>
          <a:bodyPr/>
          <a:lstStyle>
            <a:lvl1pPr>
              <a:defRPr>
                <a:solidFill>
                  <a:schemeClr val="bg1"/>
                </a:solidFill>
              </a:defRPr>
            </a:lvl1pPr>
          </a:lstStyle>
          <a:p>
            <a:fld id="{7FE2BEB5-2653-6044-B03D-162392F9D4CA}" type="slidenum">
              <a:rPr lang="en-US" smtClean="0"/>
              <a:pPr/>
              <a:t>‹#›</a:t>
            </a:fld>
            <a:endParaRPr lang="en-US" dirty="0"/>
          </a:p>
        </p:txBody>
      </p:sp>
      <p:cxnSp>
        <p:nvCxnSpPr>
          <p:cNvPr id="14" name="Straight Connector 13">
            <a:extLst>
              <a:ext uri="{FF2B5EF4-FFF2-40B4-BE49-F238E27FC236}">
                <a16:creationId xmlns:a16="http://schemas.microsoft.com/office/drawing/2014/main" id="{3B4079FB-BE54-4B45-B709-DA8C7983B8BC}"/>
              </a:ext>
            </a:extLst>
          </p:cNvPr>
          <p:cNvCxnSpPr/>
          <p:nvPr userDrawn="1"/>
        </p:nvCxnSpPr>
        <p:spPr>
          <a:xfrm>
            <a:off x="533400" y="6665976"/>
            <a:ext cx="0" cy="8229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1566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Picture with Orange Ribb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1C930C-D2F5-4B72-B534-50FB4022127B}"/>
              </a:ext>
            </a:extLst>
          </p:cNvPr>
          <p:cNvSpPr/>
          <p:nvPr userDrawn="1"/>
        </p:nvSpPr>
        <p:spPr>
          <a:xfrm>
            <a:off x="0" y="0"/>
            <a:ext cx="4504421" cy="6858000"/>
          </a:xfrm>
          <a:prstGeom prst="rect">
            <a:avLst/>
          </a:prstGeom>
          <a:gradFill flip="none" rotWithShape="1">
            <a:gsLst>
              <a:gs pos="100000">
                <a:srgbClr val="FAB01D"/>
              </a:gs>
              <a:gs pos="0">
                <a:srgbClr val="F67B2D"/>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2" name="Title 1"/>
          <p:cNvSpPr>
            <a:spLocks noGrp="1"/>
          </p:cNvSpPr>
          <p:nvPr>
            <p:ph type="title" hasCustomPrompt="1"/>
          </p:nvPr>
        </p:nvSpPr>
        <p:spPr>
          <a:xfrm>
            <a:off x="596897" y="822960"/>
            <a:ext cx="3338998" cy="934064"/>
          </a:xfrm>
        </p:spPr>
        <p:txBody>
          <a:bodyPr anchor="t"/>
          <a:lstStyle>
            <a:lvl1pPr>
              <a:defRPr sz="3200">
                <a:solidFill>
                  <a:schemeClr val="bg1"/>
                </a:solidFill>
              </a:defRPr>
            </a:lvl1pPr>
          </a:lstStyle>
          <a:p>
            <a:r>
              <a:rPr lang="en-US" dirty="0"/>
              <a:t>Click to edit title</a:t>
            </a:r>
          </a:p>
        </p:txBody>
      </p:sp>
      <p:sp>
        <p:nvSpPr>
          <p:cNvPr id="4" name="Text Placeholder 3"/>
          <p:cNvSpPr>
            <a:spLocks noGrp="1"/>
          </p:cNvSpPr>
          <p:nvPr>
            <p:ph type="body" sz="half" idx="2"/>
          </p:nvPr>
        </p:nvSpPr>
        <p:spPr>
          <a:xfrm>
            <a:off x="596898" y="2304288"/>
            <a:ext cx="3338997" cy="3811588"/>
          </a:xfrm>
        </p:spPr>
        <p:txBody>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Picture Placeholder 9"/>
          <p:cNvSpPr>
            <a:spLocks noGrp="1"/>
          </p:cNvSpPr>
          <p:nvPr>
            <p:ph type="pic" idx="1"/>
          </p:nvPr>
        </p:nvSpPr>
        <p:spPr>
          <a:xfrm>
            <a:off x="4504421" y="892"/>
            <a:ext cx="7687579" cy="6864438"/>
          </a:xfrm>
          <a:prstGeom prst="rect">
            <a:avLst/>
          </a:prstGeom>
          <a:ln w="3175">
            <a:noFill/>
          </a:ln>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3869" y="227205"/>
            <a:ext cx="841248" cy="111811"/>
          </a:xfrm>
          <a:prstGeom prst="rect">
            <a:avLst/>
          </a:prstGeom>
        </p:spPr>
      </p:pic>
      <p:sp>
        <p:nvSpPr>
          <p:cNvPr id="5" name="Footer Placeholder 4">
            <a:extLst>
              <a:ext uri="{FF2B5EF4-FFF2-40B4-BE49-F238E27FC236}">
                <a16:creationId xmlns:a16="http://schemas.microsoft.com/office/drawing/2014/main" id="{0782059E-CAC3-0541-BE09-681FB10920D7}"/>
              </a:ext>
            </a:extLst>
          </p:cNvPr>
          <p:cNvSpPr>
            <a:spLocks noGrp="1"/>
          </p:cNvSpPr>
          <p:nvPr>
            <p:ph type="ftr" sz="quarter" idx="10"/>
          </p:nvPr>
        </p:nvSpPr>
        <p:spPr/>
        <p:txBody>
          <a:bodyPr/>
          <a:lstStyle>
            <a:lvl1pPr>
              <a:defRPr>
                <a:solidFill>
                  <a:schemeClr val="bg1"/>
                </a:solidFill>
              </a:defRPr>
            </a:lvl1pPr>
          </a:lstStyle>
          <a:p>
            <a:r>
              <a:rPr lang="en-US"/>
              <a:t>© 2025 CommScope, LLC. All rights reserved.</a:t>
            </a:r>
            <a:endParaRPr lang="en-US" dirty="0"/>
          </a:p>
        </p:txBody>
      </p:sp>
      <p:sp>
        <p:nvSpPr>
          <p:cNvPr id="6" name="Slide Number Placeholder 5">
            <a:extLst>
              <a:ext uri="{FF2B5EF4-FFF2-40B4-BE49-F238E27FC236}">
                <a16:creationId xmlns:a16="http://schemas.microsoft.com/office/drawing/2014/main" id="{FB080F39-4F6F-0546-930D-7A355CE45873}"/>
              </a:ext>
            </a:extLst>
          </p:cNvPr>
          <p:cNvSpPr>
            <a:spLocks noGrp="1"/>
          </p:cNvSpPr>
          <p:nvPr>
            <p:ph type="sldNum" sz="quarter" idx="11"/>
          </p:nvPr>
        </p:nvSpPr>
        <p:spPr/>
        <p:txBody>
          <a:bodyPr/>
          <a:lstStyle>
            <a:lvl1pPr>
              <a:defRPr>
                <a:solidFill>
                  <a:schemeClr val="bg1"/>
                </a:solidFill>
              </a:defRPr>
            </a:lvl1pPr>
          </a:lstStyle>
          <a:p>
            <a:fld id="{7FE2BEB5-2653-6044-B03D-162392F9D4CA}" type="slidenum">
              <a:rPr lang="en-US" smtClean="0"/>
              <a:pPr/>
              <a:t>‹#›</a:t>
            </a:fld>
            <a:endParaRPr lang="en-US" dirty="0"/>
          </a:p>
        </p:txBody>
      </p:sp>
      <p:cxnSp>
        <p:nvCxnSpPr>
          <p:cNvPr id="13" name="Straight Connector 12">
            <a:extLst>
              <a:ext uri="{FF2B5EF4-FFF2-40B4-BE49-F238E27FC236}">
                <a16:creationId xmlns:a16="http://schemas.microsoft.com/office/drawing/2014/main" id="{EEDB1BE4-4892-C240-8DBA-86A16610B1E4}"/>
              </a:ext>
            </a:extLst>
          </p:cNvPr>
          <p:cNvCxnSpPr/>
          <p:nvPr userDrawn="1"/>
        </p:nvCxnSpPr>
        <p:spPr>
          <a:xfrm>
            <a:off x="533400" y="6665976"/>
            <a:ext cx="0" cy="8229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5581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Picture with Green Ribb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1C930C-D2F5-4B72-B534-50FB4022127B}"/>
              </a:ext>
            </a:extLst>
          </p:cNvPr>
          <p:cNvSpPr/>
          <p:nvPr userDrawn="1"/>
        </p:nvSpPr>
        <p:spPr>
          <a:xfrm>
            <a:off x="0" y="0"/>
            <a:ext cx="4504421" cy="6858000"/>
          </a:xfrm>
          <a:prstGeom prst="rect">
            <a:avLst/>
          </a:prstGeom>
          <a:gradFill flip="none" rotWithShape="1">
            <a:gsLst>
              <a:gs pos="0">
                <a:srgbClr val="58BB53"/>
              </a:gs>
              <a:gs pos="100000">
                <a:srgbClr val="84C94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2" name="Title 1"/>
          <p:cNvSpPr>
            <a:spLocks noGrp="1"/>
          </p:cNvSpPr>
          <p:nvPr>
            <p:ph type="title" hasCustomPrompt="1"/>
          </p:nvPr>
        </p:nvSpPr>
        <p:spPr>
          <a:xfrm>
            <a:off x="596897" y="822960"/>
            <a:ext cx="3338998" cy="934064"/>
          </a:xfrm>
        </p:spPr>
        <p:txBody>
          <a:bodyPr anchor="t"/>
          <a:lstStyle>
            <a:lvl1pPr>
              <a:defRPr sz="3200">
                <a:solidFill>
                  <a:schemeClr val="bg1"/>
                </a:solidFill>
              </a:defRPr>
            </a:lvl1pPr>
          </a:lstStyle>
          <a:p>
            <a:r>
              <a:rPr lang="en-US" dirty="0"/>
              <a:t>Click to edit title</a:t>
            </a:r>
          </a:p>
        </p:txBody>
      </p:sp>
      <p:sp>
        <p:nvSpPr>
          <p:cNvPr id="4" name="Text Placeholder 3"/>
          <p:cNvSpPr>
            <a:spLocks noGrp="1"/>
          </p:cNvSpPr>
          <p:nvPr>
            <p:ph type="body" sz="half" idx="2"/>
          </p:nvPr>
        </p:nvSpPr>
        <p:spPr>
          <a:xfrm>
            <a:off x="596898" y="2304288"/>
            <a:ext cx="3338997" cy="3811588"/>
          </a:xfrm>
        </p:spPr>
        <p:txBody>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Picture Placeholder 9"/>
          <p:cNvSpPr>
            <a:spLocks noGrp="1"/>
          </p:cNvSpPr>
          <p:nvPr>
            <p:ph type="pic" idx="1"/>
          </p:nvPr>
        </p:nvSpPr>
        <p:spPr>
          <a:xfrm>
            <a:off x="4504421" y="892"/>
            <a:ext cx="7687579" cy="6864438"/>
          </a:xfrm>
          <a:prstGeom prst="rect">
            <a:avLst/>
          </a:prstGeom>
          <a:ln w="3175">
            <a:noFill/>
          </a:ln>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3869" y="227205"/>
            <a:ext cx="841248" cy="111811"/>
          </a:xfrm>
          <a:prstGeom prst="rect">
            <a:avLst/>
          </a:prstGeom>
        </p:spPr>
      </p:pic>
      <p:sp>
        <p:nvSpPr>
          <p:cNvPr id="5" name="Footer Placeholder 4">
            <a:extLst>
              <a:ext uri="{FF2B5EF4-FFF2-40B4-BE49-F238E27FC236}">
                <a16:creationId xmlns:a16="http://schemas.microsoft.com/office/drawing/2014/main" id="{3674B85C-0874-9744-B436-518968FA245A}"/>
              </a:ext>
            </a:extLst>
          </p:cNvPr>
          <p:cNvSpPr>
            <a:spLocks noGrp="1"/>
          </p:cNvSpPr>
          <p:nvPr>
            <p:ph type="ftr" sz="quarter" idx="10"/>
          </p:nvPr>
        </p:nvSpPr>
        <p:spPr/>
        <p:txBody>
          <a:bodyPr/>
          <a:lstStyle>
            <a:lvl1pPr>
              <a:defRPr>
                <a:solidFill>
                  <a:schemeClr val="bg1"/>
                </a:solidFill>
              </a:defRPr>
            </a:lvl1pPr>
          </a:lstStyle>
          <a:p>
            <a:r>
              <a:rPr lang="en-US"/>
              <a:t>© 2025 CommScope, LLC. All rights reserved.</a:t>
            </a:r>
            <a:endParaRPr lang="en-US" dirty="0"/>
          </a:p>
        </p:txBody>
      </p:sp>
      <p:sp>
        <p:nvSpPr>
          <p:cNvPr id="6" name="Slide Number Placeholder 5">
            <a:extLst>
              <a:ext uri="{FF2B5EF4-FFF2-40B4-BE49-F238E27FC236}">
                <a16:creationId xmlns:a16="http://schemas.microsoft.com/office/drawing/2014/main" id="{E2CFF481-CEFC-6546-9723-4163EDD48A08}"/>
              </a:ext>
            </a:extLst>
          </p:cNvPr>
          <p:cNvSpPr>
            <a:spLocks noGrp="1"/>
          </p:cNvSpPr>
          <p:nvPr>
            <p:ph type="sldNum" sz="quarter" idx="11"/>
          </p:nvPr>
        </p:nvSpPr>
        <p:spPr/>
        <p:txBody>
          <a:bodyPr/>
          <a:lstStyle>
            <a:lvl1pPr>
              <a:defRPr>
                <a:solidFill>
                  <a:schemeClr val="bg1"/>
                </a:solidFill>
              </a:defRPr>
            </a:lvl1pPr>
          </a:lstStyle>
          <a:p>
            <a:fld id="{7FE2BEB5-2653-6044-B03D-162392F9D4CA}" type="slidenum">
              <a:rPr lang="en-US" smtClean="0"/>
              <a:pPr/>
              <a:t>‹#›</a:t>
            </a:fld>
            <a:endParaRPr lang="en-US" dirty="0"/>
          </a:p>
        </p:txBody>
      </p:sp>
      <p:cxnSp>
        <p:nvCxnSpPr>
          <p:cNvPr id="13" name="Straight Connector 12">
            <a:extLst>
              <a:ext uri="{FF2B5EF4-FFF2-40B4-BE49-F238E27FC236}">
                <a16:creationId xmlns:a16="http://schemas.microsoft.com/office/drawing/2014/main" id="{27077B6E-6686-354F-B77F-CB16659AC7A5}"/>
              </a:ext>
            </a:extLst>
          </p:cNvPr>
          <p:cNvCxnSpPr/>
          <p:nvPr userDrawn="1"/>
        </p:nvCxnSpPr>
        <p:spPr>
          <a:xfrm>
            <a:off x="533400" y="6665976"/>
            <a:ext cx="0" cy="8229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9694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Title 2">
    <p:bg>
      <p:bgPr>
        <a:solidFill>
          <a:schemeClr val="bg1"/>
        </a:solidFill>
        <a:effectLst/>
      </p:bgPr>
    </p:bg>
    <p:spTree>
      <p:nvGrpSpPr>
        <p:cNvPr id="1" name=""/>
        <p:cNvGrpSpPr/>
        <p:nvPr/>
      </p:nvGrpSpPr>
      <p:grpSpPr>
        <a:xfrm>
          <a:off x="0" y="0"/>
          <a:ext cx="0" cy="0"/>
          <a:chOff x="0" y="0"/>
          <a:chExt cx="0" cy="0"/>
        </a:xfrm>
      </p:grpSpPr>
      <p:pic>
        <p:nvPicPr>
          <p:cNvPr id="3" name="Picture 2" descr="A person holding a tablet&#10;&#10;Description automatically generated">
            <a:extLst>
              <a:ext uri="{FF2B5EF4-FFF2-40B4-BE49-F238E27FC236}">
                <a16:creationId xmlns:a16="http://schemas.microsoft.com/office/drawing/2014/main" id="{A39D4B55-D28E-BC1D-D022-57CCEC2F40D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8994CC71-FE3F-027C-3233-ED8D95613931}"/>
              </a:ext>
            </a:extLst>
          </p:cNvPr>
          <p:cNvPicPr>
            <a:picLocks noChangeAspect="1"/>
          </p:cNvPicPr>
          <p:nvPr userDrawn="1"/>
        </p:nvPicPr>
        <p:blipFill>
          <a:blip r:embed="rId3" cstate="email">
            <a:lum bright="100000"/>
            <a:extLst>
              <a:ext uri="{28A0092B-C50C-407E-A947-70E740481C1C}">
                <a14:useLocalDpi xmlns:a14="http://schemas.microsoft.com/office/drawing/2010/main"/>
              </a:ext>
            </a:extLst>
          </a:blip>
          <a:stretch>
            <a:fillRect/>
          </a:stretch>
        </p:blipFill>
        <p:spPr>
          <a:xfrm>
            <a:off x="8970380" y="635422"/>
            <a:ext cx="2371476" cy="315197"/>
          </a:xfrm>
          <a:prstGeom prst="rect">
            <a:avLst/>
          </a:prstGeom>
        </p:spPr>
      </p:pic>
      <p:sp>
        <p:nvSpPr>
          <p:cNvPr id="15" name="Text Placeholder 21">
            <a:extLst>
              <a:ext uri="{FF2B5EF4-FFF2-40B4-BE49-F238E27FC236}">
                <a16:creationId xmlns:a16="http://schemas.microsoft.com/office/drawing/2014/main" id="{6FB0DE22-718C-BACC-AEFD-CC685036001B}"/>
              </a:ext>
            </a:extLst>
          </p:cNvPr>
          <p:cNvSpPr>
            <a:spLocks noGrp="1"/>
          </p:cNvSpPr>
          <p:nvPr>
            <p:ph type="body" sz="quarter" idx="13" hasCustomPrompt="1"/>
          </p:nvPr>
        </p:nvSpPr>
        <p:spPr>
          <a:xfrm>
            <a:off x="6093459" y="1966236"/>
            <a:ext cx="5248396" cy="1613077"/>
          </a:xfrm>
        </p:spPr>
        <p:txBody>
          <a:bodyPr anchor="b" anchorCtr="0">
            <a:noAutofit/>
          </a:bodyPr>
          <a:lstStyle>
            <a:lvl1pPr marL="0" indent="0" algn="r">
              <a:buNone/>
              <a:defRPr sz="4300" b="0">
                <a:latin typeface="Calibri Light" panose="020F0302020204030204" pitchFamily="34" charset="0"/>
                <a:cs typeface="Calibri Light" panose="020F0302020204030204" pitchFamily="34" charset="0"/>
              </a:defRPr>
            </a:lvl1pPr>
            <a:lvl2pPr marL="344488" indent="0" algn="ctr">
              <a:buNone/>
              <a:defRPr/>
            </a:lvl2pPr>
            <a:lvl3pPr marL="628650" indent="0" algn="ctr">
              <a:buNone/>
              <a:defRPr/>
            </a:lvl3pPr>
            <a:lvl4pPr marL="914400" indent="0" algn="ctr">
              <a:buNone/>
              <a:defRPr/>
            </a:lvl4pPr>
            <a:lvl5pPr marL="1711325" indent="0" algn="ctr">
              <a:buNone/>
              <a:defRPr/>
            </a:lvl5pPr>
          </a:lstStyle>
          <a:p>
            <a:pPr lvl="0"/>
            <a:r>
              <a:rPr lang="en-US"/>
              <a:t>Presentation topic</a:t>
            </a:r>
          </a:p>
        </p:txBody>
      </p:sp>
      <p:cxnSp>
        <p:nvCxnSpPr>
          <p:cNvPr id="16" name="Straight Connector 15">
            <a:extLst>
              <a:ext uri="{FF2B5EF4-FFF2-40B4-BE49-F238E27FC236}">
                <a16:creationId xmlns:a16="http://schemas.microsoft.com/office/drawing/2014/main" id="{85F1712D-B333-7F2F-3EB0-F76D2139D6F5}"/>
              </a:ext>
            </a:extLst>
          </p:cNvPr>
          <p:cNvCxnSpPr>
            <a:cxnSpLocks/>
          </p:cNvCxnSpPr>
          <p:nvPr userDrawn="1"/>
        </p:nvCxnSpPr>
        <p:spPr>
          <a:xfrm>
            <a:off x="6093459" y="3768842"/>
            <a:ext cx="60985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 Placeholder 6">
            <a:extLst>
              <a:ext uri="{FF2B5EF4-FFF2-40B4-BE49-F238E27FC236}">
                <a16:creationId xmlns:a16="http://schemas.microsoft.com/office/drawing/2014/main" id="{19AFBF78-DE80-3689-C346-969822C1E4B5}"/>
              </a:ext>
            </a:extLst>
          </p:cNvPr>
          <p:cNvSpPr>
            <a:spLocks noGrp="1"/>
          </p:cNvSpPr>
          <p:nvPr>
            <p:ph type="body" sz="quarter" idx="14" hasCustomPrompt="1"/>
          </p:nvPr>
        </p:nvSpPr>
        <p:spPr>
          <a:xfrm>
            <a:off x="6792687" y="4035033"/>
            <a:ext cx="4548414" cy="276999"/>
          </a:xfrm>
        </p:spPr>
        <p:txBody>
          <a:bodyPr/>
          <a:lstStyle>
            <a:lvl1pPr marL="0" indent="0" algn="r">
              <a:spcBef>
                <a:spcPts val="0"/>
              </a:spcBef>
              <a:buFontTx/>
              <a:buNone/>
              <a:defRPr sz="1800" b="1">
                <a:latin typeface="+mj-lt"/>
              </a:defRPr>
            </a:lvl1pPr>
            <a:lvl2pPr marL="344488" indent="0" algn="r">
              <a:buFontTx/>
              <a:buNone/>
              <a:defRPr/>
            </a:lvl2pPr>
            <a:lvl3pPr marL="628650" indent="0" algn="r">
              <a:buFontTx/>
              <a:buNone/>
              <a:defRPr/>
            </a:lvl3pPr>
            <a:lvl4pPr marL="914400" indent="0" algn="r">
              <a:buFontTx/>
              <a:buNone/>
              <a:defRPr/>
            </a:lvl4pPr>
            <a:lvl5pPr marL="1711325" indent="0" algn="r">
              <a:buFontTx/>
              <a:buNone/>
              <a:defRPr/>
            </a:lvl5pPr>
          </a:lstStyle>
          <a:p>
            <a:pPr lvl="0"/>
            <a:r>
              <a:rPr lang="en-US"/>
              <a:t>Presenter Name</a:t>
            </a:r>
          </a:p>
        </p:txBody>
      </p:sp>
      <p:sp>
        <p:nvSpPr>
          <p:cNvPr id="5" name="Text Placeholder 9">
            <a:extLst>
              <a:ext uri="{FF2B5EF4-FFF2-40B4-BE49-F238E27FC236}">
                <a16:creationId xmlns:a16="http://schemas.microsoft.com/office/drawing/2014/main" id="{ACB115A9-F595-BA6A-B65A-C831337CDB8E}"/>
              </a:ext>
            </a:extLst>
          </p:cNvPr>
          <p:cNvSpPr>
            <a:spLocks noGrp="1"/>
          </p:cNvSpPr>
          <p:nvPr>
            <p:ph type="body" sz="quarter" idx="15" hasCustomPrompt="1"/>
          </p:nvPr>
        </p:nvSpPr>
        <p:spPr>
          <a:xfrm>
            <a:off x="6792686" y="4337530"/>
            <a:ext cx="4548414" cy="276999"/>
          </a:xfrm>
        </p:spPr>
        <p:txBody>
          <a:bodyPr/>
          <a:lstStyle>
            <a:lvl1pPr marL="0" indent="0" algn="r">
              <a:buFontTx/>
              <a:buNone/>
              <a:defRPr sz="1800"/>
            </a:lvl1pPr>
            <a:lvl2pPr marL="344488" indent="0">
              <a:buFontTx/>
              <a:buNone/>
              <a:defRPr/>
            </a:lvl2pPr>
            <a:lvl3pPr marL="628650" indent="0">
              <a:buFontTx/>
              <a:buNone/>
              <a:defRPr/>
            </a:lvl3pPr>
            <a:lvl4pPr marL="914400" indent="0">
              <a:buFontTx/>
              <a:buNone/>
              <a:defRPr/>
            </a:lvl4pPr>
            <a:lvl5pPr marL="1711325" indent="0">
              <a:buFontTx/>
              <a:buNone/>
              <a:defRPr/>
            </a:lvl5pPr>
          </a:lstStyle>
          <a:p>
            <a:pPr lvl="0"/>
            <a:r>
              <a:rPr lang="en-US"/>
              <a:t>Job Title</a:t>
            </a:r>
          </a:p>
        </p:txBody>
      </p:sp>
      <p:pic>
        <p:nvPicPr>
          <p:cNvPr id="7" name="Graphic 6">
            <a:extLst>
              <a:ext uri="{FF2B5EF4-FFF2-40B4-BE49-F238E27FC236}">
                <a16:creationId xmlns:a16="http://schemas.microsoft.com/office/drawing/2014/main" id="{F591057A-4E47-AF83-A909-559C083003AA}"/>
              </a:ext>
            </a:extLst>
          </p:cNvPr>
          <p:cNvPicPr>
            <a:picLocks noChangeAspect="1"/>
          </p:cNvPicPr>
          <p:nvPr userDrawn="1"/>
        </p:nvPicPr>
        <p:blipFill>
          <a:blip r:embed="rId4">
            <a:lum bright="100000"/>
            <a:extLst>
              <a:ext uri="{96DAC541-7B7A-43D3-8B79-37D633B846F1}">
                <asvg:svgBlip xmlns:asvg="http://schemas.microsoft.com/office/drawing/2016/SVG/main" r:embed="rId5"/>
              </a:ext>
            </a:extLst>
          </a:blip>
          <a:stretch>
            <a:fillRect/>
          </a:stretch>
        </p:blipFill>
        <p:spPr>
          <a:xfrm>
            <a:off x="9807185" y="5825446"/>
            <a:ext cx="1493022" cy="417405"/>
          </a:xfrm>
          <a:prstGeom prst="rect">
            <a:avLst/>
          </a:prstGeom>
        </p:spPr>
      </p:pic>
      <p:sp>
        <p:nvSpPr>
          <p:cNvPr id="10" name="Text Placeholder 9">
            <a:extLst>
              <a:ext uri="{FF2B5EF4-FFF2-40B4-BE49-F238E27FC236}">
                <a16:creationId xmlns:a16="http://schemas.microsoft.com/office/drawing/2014/main" id="{0DF46F78-E9F7-67E8-A4FD-76B3D53A6F16}"/>
              </a:ext>
            </a:extLst>
          </p:cNvPr>
          <p:cNvSpPr>
            <a:spLocks noGrp="1"/>
          </p:cNvSpPr>
          <p:nvPr>
            <p:ph type="body" sz="quarter" idx="16" hasCustomPrompt="1"/>
          </p:nvPr>
        </p:nvSpPr>
        <p:spPr>
          <a:xfrm>
            <a:off x="9152708" y="4789632"/>
            <a:ext cx="2188391" cy="215444"/>
          </a:xfrm>
        </p:spPr>
        <p:txBody>
          <a:bodyPr/>
          <a:lstStyle>
            <a:lvl1pPr marL="0" indent="0" algn="r">
              <a:buFontTx/>
              <a:buNone/>
              <a:defRPr sz="1400"/>
            </a:lvl1pPr>
            <a:lvl2pPr marL="344488" indent="0">
              <a:buFontTx/>
              <a:buNone/>
              <a:defRPr/>
            </a:lvl2pPr>
            <a:lvl3pPr marL="628650" indent="0">
              <a:buFontTx/>
              <a:buNone/>
              <a:defRPr/>
            </a:lvl3pPr>
            <a:lvl4pPr marL="914400" indent="0">
              <a:buFontTx/>
              <a:buNone/>
              <a:defRPr/>
            </a:lvl4pPr>
            <a:lvl5pPr marL="1711325" indent="0">
              <a:buFontTx/>
              <a:buNone/>
              <a:defRPr/>
            </a:lvl5pPr>
          </a:lstStyle>
          <a:p>
            <a:pPr lvl="0"/>
            <a:r>
              <a:rPr lang="en-US"/>
              <a:t>Date</a:t>
            </a:r>
          </a:p>
        </p:txBody>
      </p:sp>
    </p:spTree>
    <p:extLst>
      <p:ext uri="{BB962C8B-B14F-4D97-AF65-F5344CB8AC3E}">
        <p14:creationId xmlns:p14="http://schemas.microsoft.com/office/powerpoint/2010/main" val="4248889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Picture with Teal Ribb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1C930C-D2F5-4B72-B534-50FB4022127B}"/>
              </a:ext>
            </a:extLst>
          </p:cNvPr>
          <p:cNvSpPr/>
          <p:nvPr userDrawn="1"/>
        </p:nvSpPr>
        <p:spPr>
          <a:xfrm>
            <a:off x="0" y="0"/>
            <a:ext cx="4504421" cy="6858000"/>
          </a:xfrm>
          <a:prstGeom prst="rect">
            <a:avLst/>
          </a:prstGeom>
          <a:gradFill flip="none" rotWithShape="1">
            <a:gsLst>
              <a:gs pos="0">
                <a:srgbClr val="09A673"/>
              </a:gs>
              <a:gs pos="100000">
                <a:srgbClr val="0FA9B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2" name="Title 1"/>
          <p:cNvSpPr>
            <a:spLocks noGrp="1"/>
          </p:cNvSpPr>
          <p:nvPr>
            <p:ph type="title" hasCustomPrompt="1"/>
          </p:nvPr>
        </p:nvSpPr>
        <p:spPr>
          <a:xfrm>
            <a:off x="596897" y="822960"/>
            <a:ext cx="3338998" cy="934064"/>
          </a:xfrm>
        </p:spPr>
        <p:txBody>
          <a:bodyPr anchor="t"/>
          <a:lstStyle>
            <a:lvl1pPr>
              <a:defRPr sz="3200">
                <a:solidFill>
                  <a:schemeClr val="bg1"/>
                </a:solidFill>
              </a:defRPr>
            </a:lvl1pPr>
          </a:lstStyle>
          <a:p>
            <a:r>
              <a:rPr lang="en-US" dirty="0"/>
              <a:t>Click to edit title</a:t>
            </a:r>
          </a:p>
        </p:txBody>
      </p:sp>
      <p:sp>
        <p:nvSpPr>
          <p:cNvPr id="4" name="Text Placeholder 3"/>
          <p:cNvSpPr>
            <a:spLocks noGrp="1"/>
          </p:cNvSpPr>
          <p:nvPr>
            <p:ph type="body" sz="half" idx="2"/>
          </p:nvPr>
        </p:nvSpPr>
        <p:spPr>
          <a:xfrm>
            <a:off x="596898" y="2304288"/>
            <a:ext cx="3338997" cy="3811588"/>
          </a:xfrm>
        </p:spPr>
        <p:txBody>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Picture Placeholder 9"/>
          <p:cNvSpPr>
            <a:spLocks noGrp="1"/>
          </p:cNvSpPr>
          <p:nvPr>
            <p:ph type="pic" idx="1"/>
          </p:nvPr>
        </p:nvSpPr>
        <p:spPr>
          <a:xfrm>
            <a:off x="4504421" y="892"/>
            <a:ext cx="7687579" cy="6864438"/>
          </a:xfrm>
          <a:prstGeom prst="rect">
            <a:avLst/>
          </a:prstGeom>
          <a:ln w="3175">
            <a:noFill/>
          </a:ln>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3869" y="227205"/>
            <a:ext cx="841248" cy="111811"/>
          </a:xfrm>
          <a:prstGeom prst="rect">
            <a:avLst/>
          </a:prstGeom>
        </p:spPr>
      </p:pic>
      <p:sp>
        <p:nvSpPr>
          <p:cNvPr id="5" name="Footer Placeholder 4">
            <a:extLst>
              <a:ext uri="{FF2B5EF4-FFF2-40B4-BE49-F238E27FC236}">
                <a16:creationId xmlns:a16="http://schemas.microsoft.com/office/drawing/2014/main" id="{00B16BB4-7F47-C749-B90C-DAFD6FFBE283}"/>
              </a:ext>
            </a:extLst>
          </p:cNvPr>
          <p:cNvSpPr>
            <a:spLocks noGrp="1"/>
          </p:cNvSpPr>
          <p:nvPr>
            <p:ph type="ftr" sz="quarter" idx="10"/>
          </p:nvPr>
        </p:nvSpPr>
        <p:spPr/>
        <p:txBody>
          <a:bodyPr/>
          <a:lstStyle>
            <a:lvl1pPr>
              <a:defRPr>
                <a:solidFill>
                  <a:schemeClr val="bg1"/>
                </a:solidFill>
              </a:defRPr>
            </a:lvl1pPr>
          </a:lstStyle>
          <a:p>
            <a:r>
              <a:rPr lang="en-US"/>
              <a:t>© 2025 CommScope, LLC. All rights reserved.</a:t>
            </a:r>
            <a:endParaRPr lang="en-US" dirty="0"/>
          </a:p>
        </p:txBody>
      </p:sp>
      <p:sp>
        <p:nvSpPr>
          <p:cNvPr id="6" name="Slide Number Placeholder 5">
            <a:extLst>
              <a:ext uri="{FF2B5EF4-FFF2-40B4-BE49-F238E27FC236}">
                <a16:creationId xmlns:a16="http://schemas.microsoft.com/office/drawing/2014/main" id="{89C57879-FCA7-3F47-A2BA-2D5CFD2C8018}"/>
              </a:ext>
            </a:extLst>
          </p:cNvPr>
          <p:cNvSpPr>
            <a:spLocks noGrp="1"/>
          </p:cNvSpPr>
          <p:nvPr>
            <p:ph type="sldNum" sz="quarter" idx="11"/>
          </p:nvPr>
        </p:nvSpPr>
        <p:spPr/>
        <p:txBody>
          <a:bodyPr/>
          <a:lstStyle>
            <a:lvl1pPr>
              <a:defRPr>
                <a:solidFill>
                  <a:schemeClr val="bg1"/>
                </a:solidFill>
              </a:defRPr>
            </a:lvl1pPr>
          </a:lstStyle>
          <a:p>
            <a:fld id="{7FE2BEB5-2653-6044-B03D-162392F9D4CA}" type="slidenum">
              <a:rPr lang="en-US" smtClean="0"/>
              <a:pPr/>
              <a:t>‹#›</a:t>
            </a:fld>
            <a:endParaRPr lang="en-US" dirty="0"/>
          </a:p>
        </p:txBody>
      </p:sp>
      <p:cxnSp>
        <p:nvCxnSpPr>
          <p:cNvPr id="13" name="Straight Connector 12">
            <a:extLst>
              <a:ext uri="{FF2B5EF4-FFF2-40B4-BE49-F238E27FC236}">
                <a16:creationId xmlns:a16="http://schemas.microsoft.com/office/drawing/2014/main" id="{B065113F-2746-634E-ABE8-6AB34A8FFB24}"/>
              </a:ext>
            </a:extLst>
          </p:cNvPr>
          <p:cNvCxnSpPr/>
          <p:nvPr userDrawn="1"/>
        </p:nvCxnSpPr>
        <p:spPr>
          <a:xfrm>
            <a:off x="533400" y="6665976"/>
            <a:ext cx="0" cy="8229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7902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Picture with Cyan Ribb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52158FF-32BC-4460-8D4D-B09F6E3768B9}"/>
              </a:ext>
            </a:extLst>
          </p:cNvPr>
          <p:cNvSpPr/>
          <p:nvPr userDrawn="1"/>
        </p:nvSpPr>
        <p:spPr>
          <a:xfrm>
            <a:off x="0" y="0"/>
            <a:ext cx="4504421" cy="6857108"/>
          </a:xfrm>
          <a:prstGeom prst="rect">
            <a:avLst/>
          </a:prstGeom>
          <a:gradFill flip="none" rotWithShape="1">
            <a:gsLst>
              <a:gs pos="0">
                <a:srgbClr val="13AAED"/>
              </a:gs>
              <a:gs pos="100000">
                <a:srgbClr val="1181CA"/>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2" name="Title 1"/>
          <p:cNvSpPr>
            <a:spLocks noGrp="1"/>
          </p:cNvSpPr>
          <p:nvPr>
            <p:ph type="title" hasCustomPrompt="1"/>
          </p:nvPr>
        </p:nvSpPr>
        <p:spPr>
          <a:xfrm>
            <a:off x="596897" y="822960"/>
            <a:ext cx="3338998" cy="934064"/>
          </a:xfrm>
        </p:spPr>
        <p:txBody>
          <a:bodyPr anchor="t"/>
          <a:lstStyle>
            <a:lvl1pPr>
              <a:defRPr sz="3200">
                <a:solidFill>
                  <a:schemeClr val="bg1"/>
                </a:solidFill>
              </a:defRPr>
            </a:lvl1pPr>
          </a:lstStyle>
          <a:p>
            <a:r>
              <a:rPr lang="en-US" dirty="0"/>
              <a:t>Click to edit title</a:t>
            </a:r>
          </a:p>
        </p:txBody>
      </p:sp>
      <p:sp>
        <p:nvSpPr>
          <p:cNvPr id="4" name="Text Placeholder 3"/>
          <p:cNvSpPr>
            <a:spLocks noGrp="1"/>
          </p:cNvSpPr>
          <p:nvPr>
            <p:ph type="body" sz="half" idx="2"/>
          </p:nvPr>
        </p:nvSpPr>
        <p:spPr>
          <a:xfrm>
            <a:off x="596898" y="2304288"/>
            <a:ext cx="3338997" cy="3811588"/>
          </a:xfrm>
        </p:spPr>
        <p:txBody>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Picture Placeholder 9"/>
          <p:cNvSpPr>
            <a:spLocks noGrp="1"/>
          </p:cNvSpPr>
          <p:nvPr>
            <p:ph type="pic" idx="1"/>
          </p:nvPr>
        </p:nvSpPr>
        <p:spPr>
          <a:xfrm>
            <a:off x="4504421" y="892"/>
            <a:ext cx="7687579" cy="6864438"/>
          </a:xfrm>
          <a:prstGeom prst="rect">
            <a:avLst/>
          </a:prstGeom>
          <a:ln w="3175">
            <a:noFill/>
          </a:ln>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3869" y="227205"/>
            <a:ext cx="841248" cy="111811"/>
          </a:xfrm>
          <a:prstGeom prst="rect">
            <a:avLst/>
          </a:prstGeom>
        </p:spPr>
      </p:pic>
      <p:sp>
        <p:nvSpPr>
          <p:cNvPr id="3" name="Footer Placeholder 2">
            <a:extLst>
              <a:ext uri="{FF2B5EF4-FFF2-40B4-BE49-F238E27FC236}">
                <a16:creationId xmlns:a16="http://schemas.microsoft.com/office/drawing/2014/main" id="{A90F68C3-B87C-7A4A-BB12-0B62C90B1DD6}"/>
              </a:ext>
            </a:extLst>
          </p:cNvPr>
          <p:cNvSpPr>
            <a:spLocks noGrp="1"/>
          </p:cNvSpPr>
          <p:nvPr>
            <p:ph type="ftr" sz="quarter" idx="10"/>
          </p:nvPr>
        </p:nvSpPr>
        <p:spPr/>
        <p:txBody>
          <a:bodyPr/>
          <a:lstStyle>
            <a:lvl1pPr>
              <a:defRPr>
                <a:solidFill>
                  <a:schemeClr val="bg1"/>
                </a:solidFill>
              </a:defRPr>
            </a:lvl1pPr>
          </a:lstStyle>
          <a:p>
            <a:r>
              <a:rPr lang="en-US"/>
              <a:t>© 2025 CommScope, LLC. All rights reserved.</a:t>
            </a:r>
            <a:endParaRPr lang="en-US" dirty="0"/>
          </a:p>
        </p:txBody>
      </p:sp>
      <p:sp>
        <p:nvSpPr>
          <p:cNvPr id="6" name="Slide Number Placeholder 5">
            <a:extLst>
              <a:ext uri="{FF2B5EF4-FFF2-40B4-BE49-F238E27FC236}">
                <a16:creationId xmlns:a16="http://schemas.microsoft.com/office/drawing/2014/main" id="{DCD0441C-F61B-F343-9D05-C44809859483}"/>
              </a:ext>
            </a:extLst>
          </p:cNvPr>
          <p:cNvSpPr>
            <a:spLocks noGrp="1"/>
          </p:cNvSpPr>
          <p:nvPr>
            <p:ph type="sldNum" sz="quarter" idx="11"/>
          </p:nvPr>
        </p:nvSpPr>
        <p:spPr/>
        <p:txBody>
          <a:bodyPr/>
          <a:lstStyle>
            <a:lvl1pPr>
              <a:defRPr>
                <a:solidFill>
                  <a:schemeClr val="bg1"/>
                </a:solidFill>
              </a:defRPr>
            </a:lvl1pPr>
          </a:lstStyle>
          <a:p>
            <a:fld id="{7FE2BEB5-2653-6044-B03D-162392F9D4CA}" type="slidenum">
              <a:rPr lang="en-US" smtClean="0"/>
              <a:pPr/>
              <a:t>‹#›</a:t>
            </a:fld>
            <a:endParaRPr lang="en-US" dirty="0"/>
          </a:p>
        </p:txBody>
      </p:sp>
      <p:cxnSp>
        <p:nvCxnSpPr>
          <p:cNvPr id="13" name="Straight Connector 12">
            <a:extLst>
              <a:ext uri="{FF2B5EF4-FFF2-40B4-BE49-F238E27FC236}">
                <a16:creationId xmlns:a16="http://schemas.microsoft.com/office/drawing/2014/main" id="{04DC2D2A-4D61-254E-8CA8-308ECDAB8C9A}"/>
              </a:ext>
            </a:extLst>
          </p:cNvPr>
          <p:cNvCxnSpPr/>
          <p:nvPr userDrawn="1"/>
        </p:nvCxnSpPr>
        <p:spPr>
          <a:xfrm>
            <a:off x="533400" y="6665976"/>
            <a:ext cx="0" cy="8229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5312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Picture with Blue Ribb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D0653EB-C443-452A-98FB-C3D2071BBBA7}"/>
              </a:ext>
            </a:extLst>
          </p:cNvPr>
          <p:cNvSpPr/>
          <p:nvPr userDrawn="1"/>
        </p:nvSpPr>
        <p:spPr>
          <a:xfrm>
            <a:off x="0" y="0"/>
            <a:ext cx="4504421" cy="6858000"/>
          </a:xfrm>
          <a:prstGeom prst="rect">
            <a:avLst/>
          </a:prstGeom>
          <a:gradFill flip="none" rotWithShape="1">
            <a:gsLst>
              <a:gs pos="0">
                <a:srgbClr val="383A98">
                  <a:alpha val="90000"/>
                </a:srgbClr>
              </a:gs>
              <a:gs pos="100000">
                <a:srgbClr val="0C75BD"/>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2" name="Title 1"/>
          <p:cNvSpPr>
            <a:spLocks noGrp="1"/>
          </p:cNvSpPr>
          <p:nvPr>
            <p:ph type="title" hasCustomPrompt="1"/>
          </p:nvPr>
        </p:nvSpPr>
        <p:spPr>
          <a:xfrm>
            <a:off x="596897" y="822960"/>
            <a:ext cx="3338998" cy="934064"/>
          </a:xfrm>
        </p:spPr>
        <p:txBody>
          <a:bodyPr anchor="t"/>
          <a:lstStyle>
            <a:lvl1pPr>
              <a:defRPr sz="3200">
                <a:solidFill>
                  <a:schemeClr val="bg1"/>
                </a:solidFill>
              </a:defRPr>
            </a:lvl1pPr>
          </a:lstStyle>
          <a:p>
            <a:r>
              <a:rPr lang="en-US" dirty="0"/>
              <a:t>Click to edit title</a:t>
            </a:r>
          </a:p>
        </p:txBody>
      </p:sp>
      <p:sp>
        <p:nvSpPr>
          <p:cNvPr id="4" name="Text Placeholder 3"/>
          <p:cNvSpPr>
            <a:spLocks noGrp="1"/>
          </p:cNvSpPr>
          <p:nvPr>
            <p:ph type="body" sz="half" idx="2"/>
          </p:nvPr>
        </p:nvSpPr>
        <p:spPr>
          <a:xfrm>
            <a:off x="596898" y="2304288"/>
            <a:ext cx="3338997" cy="3811588"/>
          </a:xfrm>
        </p:spPr>
        <p:txBody>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Picture Placeholder 9"/>
          <p:cNvSpPr>
            <a:spLocks noGrp="1"/>
          </p:cNvSpPr>
          <p:nvPr>
            <p:ph type="pic" idx="1"/>
          </p:nvPr>
        </p:nvSpPr>
        <p:spPr>
          <a:xfrm>
            <a:off x="4504421" y="892"/>
            <a:ext cx="7687579" cy="6864438"/>
          </a:xfrm>
          <a:prstGeom prst="rect">
            <a:avLst/>
          </a:prstGeom>
          <a:ln w="3175">
            <a:noFill/>
          </a:ln>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3869" y="227205"/>
            <a:ext cx="841248" cy="111811"/>
          </a:xfrm>
          <a:prstGeom prst="rect">
            <a:avLst/>
          </a:prstGeom>
        </p:spPr>
      </p:pic>
      <p:sp>
        <p:nvSpPr>
          <p:cNvPr id="5" name="Footer Placeholder 4">
            <a:extLst>
              <a:ext uri="{FF2B5EF4-FFF2-40B4-BE49-F238E27FC236}">
                <a16:creationId xmlns:a16="http://schemas.microsoft.com/office/drawing/2014/main" id="{69355D46-9A41-434E-8A10-F9AAB41D0043}"/>
              </a:ext>
            </a:extLst>
          </p:cNvPr>
          <p:cNvSpPr>
            <a:spLocks noGrp="1"/>
          </p:cNvSpPr>
          <p:nvPr>
            <p:ph type="ftr" sz="quarter" idx="10"/>
          </p:nvPr>
        </p:nvSpPr>
        <p:spPr/>
        <p:txBody>
          <a:bodyPr/>
          <a:lstStyle>
            <a:lvl1pPr>
              <a:defRPr>
                <a:solidFill>
                  <a:schemeClr val="bg1"/>
                </a:solidFill>
              </a:defRPr>
            </a:lvl1pPr>
          </a:lstStyle>
          <a:p>
            <a:r>
              <a:rPr lang="en-US"/>
              <a:t>© 2025 CommScope, LLC. All rights reserved.</a:t>
            </a:r>
            <a:endParaRPr lang="en-US" dirty="0"/>
          </a:p>
        </p:txBody>
      </p:sp>
      <p:sp>
        <p:nvSpPr>
          <p:cNvPr id="6" name="Slide Number Placeholder 5">
            <a:extLst>
              <a:ext uri="{FF2B5EF4-FFF2-40B4-BE49-F238E27FC236}">
                <a16:creationId xmlns:a16="http://schemas.microsoft.com/office/drawing/2014/main" id="{0B7F6A52-329E-0A42-802A-4C0623F04037}"/>
              </a:ext>
            </a:extLst>
          </p:cNvPr>
          <p:cNvSpPr>
            <a:spLocks noGrp="1"/>
          </p:cNvSpPr>
          <p:nvPr>
            <p:ph type="sldNum" sz="quarter" idx="11"/>
          </p:nvPr>
        </p:nvSpPr>
        <p:spPr/>
        <p:txBody>
          <a:bodyPr/>
          <a:lstStyle>
            <a:lvl1pPr>
              <a:defRPr>
                <a:solidFill>
                  <a:schemeClr val="bg1"/>
                </a:solidFill>
              </a:defRPr>
            </a:lvl1pPr>
          </a:lstStyle>
          <a:p>
            <a:fld id="{7FE2BEB5-2653-6044-B03D-162392F9D4CA}" type="slidenum">
              <a:rPr lang="en-US" smtClean="0"/>
              <a:pPr/>
              <a:t>‹#›</a:t>
            </a:fld>
            <a:endParaRPr lang="en-US" dirty="0"/>
          </a:p>
        </p:txBody>
      </p:sp>
      <p:cxnSp>
        <p:nvCxnSpPr>
          <p:cNvPr id="13" name="Straight Connector 12">
            <a:extLst>
              <a:ext uri="{FF2B5EF4-FFF2-40B4-BE49-F238E27FC236}">
                <a16:creationId xmlns:a16="http://schemas.microsoft.com/office/drawing/2014/main" id="{3B3C4F16-4465-8F4E-9322-BC8536B14AF0}"/>
              </a:ext>
            </a:extLst>
          </p:cNvPr>
          <p:cNvCxnSpPr/>
          <p:nvPr userDrawn="1"/>
        </p:nvCxnSpPr>
        <p:spPr>
          <a:xfrm>
            <a:off x="533400" y="6665976"/>
            <a:ext cx="0" cy="8229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1912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Thin Purpl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CF973FB-4467-4B3B-BA34-4DBC416539F3}"/>
              </a:ext>
            </a:extLst>
          </p:cNvPr>
          <p:cNvSpPr/>
          <p:nvPr userDrawn="1"/>
        </p:nvSpPr>
        <p:spPr>
          <a:xfrm>
            <a:off x="0" y="5271247"/>
            <a:ext cx="12192001" cy="1275665"/>
          </a:xfrm>
          <a:prstGeom prst="rect">
            <a:avLst/>
          </a:prstGeom>
          <a:gradFill flip="none" rotWithShape="1">
            <a:gsLst>
              <a:gs pos="0">
                <a:srgbClr val="B9208E"/>
              </a:gs>
              <a:gs pos="100000">
                <a:srgbClr val="5453A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2" name="Title 1"/>
          <p:cNvSpPr>
            <a:spLocks noGrp="1"/>
          </p:cNvSpPr>
          <p:nvPr>
            <p:ph type="title" hasCustomPrompt="1"/>
          </p:nvPr>
        </p:nvSpPr>
        <p:spPr>
          <a:xfrm>
            <a:off x="594360" y="5365376"/>
            <a:ext cx="6492240" cy="959224"/>
          </a:xfrm>
        </p:spPr>
        <p:txBody>
          <a:bodyPr anchor="ctr"/>
          <a:lstStyle>
            <a:lvl1pPr>
              <a:defRPr sz="3200">
                <a:solidFill>
                  <a:schemeClr val="bg1"/>
                </a:solidFill>
              </a:defRPr>
            </a:lvl1pPr>
          </a:lstStyle>
          <a:p>
            <a:r>
              <a:rPr lang="en-US" dirty="0"/>
              <a:t>Click to edit title</a:t>
            </a:r>
          </a:p>
        </p:txBody>
      </p:sp>
      <p:pic>
        <p:nvPicPr>
          <p:cNvPr id="13" name="Picture 12"/>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215827" y="6656832"/>
            <a:ext cx="841248" cy="109728"/>
          </a:xfrm>
          <a:prstGeom prst="rect">
            <a:avLst/>
          </a:prstGeom>
        </p:spPr>
      </p:pic>
      <p:sp>
        <p:nvSpPr>
          <p:cNvPr id="4" name="Footer Placeholder 3">
            <a:extLst>
              <a:ext uri="{FF2B5EF4-FFF2-40B4-BE49-F238E27FC236}">
                <a16:creationId xmlns:a16="http://schemas.microsoft.com/office/drawing/2014/main" id="{128E874F-C35F-274D-A14D-FDA5D2361C33}"/>
              </a:ext>
            </a:extLst>
          </p:cNvPr>
          <p:cNvSpPr>
            <a:spLocks noGrp="1"/>
          </p:cNvSpPr>
          <p:nvPr>
            <p:ph type="ftr" sz="quarter" idx="11"/>
          </p:nvPr>
        </p:nvSpPr>
        <p:spPr/>
        <p:txBody>
          <a:bodyPr/>
          <a:lstStyle/>
          <a:p>
            <a:r>
              <a:rPr lang="en-US"/>
              <a:t>© 2025 CommScope, LLC. All rights reserved.</a:t>
            </a:r>
            <a:endParaRPr lang="en-US" dirty="0"/>
          </a:p>
        </p:txBody>
      </p:sp>
      <p:sp>
        <p:nvSpPr>
          <p:cNvPr id="5" name="Slide Number Placeholder 4">
            <a:extLst>
              <a:ext uri="{FF2B5EF4-FFF2-40B4-BE49-F238E27FC236}">
                <a16:creationId xmlns:a16="http://schemas.microsoft.com/office/drawing/2014/main" id="{4591D566-3727-7F4B-8B98-2E69D6C8FFF0}"/>
              </a:ext>
            </a:extLst>
          </p:cNvPr>
          <p:cNvSpPr>
            <a:spLocks noGrp="1"/>
          </p:cNvSpPr>
          <p:nvPr>
            <p:ph type="sldNum" sz="quarter" idx="12"/>
          </p:nvPr>
        </p:nvSpPr>
        <p:spPr/>
        <p:txBody>
          <a:bodyPr/>
          <a:lstStyle/>
          <a:p>
            <a:fld id="{7FE2BEB5-2653-6044-B03D-162392F9D4CA}" type="slidenum">
              <a:rPr lang="en-US" smtClean="0"/>
              <a:pPr/>
              <a:t>‹#›</a:t>
            </a:fld>
            <a:endParaRPr lang="en-US" dirty="0"/>
          </a:p>
        </p:txBody>
      </p:sp>
      <p:cxnSp>
        <p:nvCxnSpPr>
          <p:cNvPr id="8" name="Straight Connector 7">
            <a:extLst>
              <a:ext uri="{FF2B5EF4-FFF2-40B4-BE49-F238E27FC236}">
                <a16:creationId xmlns:a16="http://schemas.microsoft.com/office/drawing/2014/main" id="{BAC5483A-8F31-5F4F-BACA-7DAE584F7D65}"/>
              </a:ext>
            </a:extLst>
          </p:cNvPr>
          <p:cNvCxnSpPr/>
          <p:nvPr userDrawn="1"/>
        </p:nvCxnSpPr>
        <p:spPr>
          <a:xfrm>
            <a:off x="533400" y="6665976"/>
            <a:ext cx="0" cy="82296"/>
          </a:xfrm>
          <a:prstGeom prst="line">
            <a:avLst/>
          </a:prstGeom>
          <a:ln w="9525">
            <a:solidFill>
              <a:srgbClr val="89898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9920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Thin Magenta">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58BC7B7-0BB7-4798-8F97-FEB136482869}"/>
              </a:ext>
            </a:extLst>
          </p:cNvPr>
          <p:cNvSpPr/>
          <p:nvPr userDrawn="1"/>
        </p:nvSpPr>
        <p:spPr>
          <a:xfrm>
            <a:off x="0" y="5271247"/>
            <a:ext cx="12192001" cy="1275665"/>
          </a:xfrm>
          <a:prstGeom prst="rect">
            <a:avLst/>
          </a:prstGeom>
          <a:gradFill flip="none" rotWithShape="1">
            <a:gsLst>
              <a:gs pos="0">
                <a:srgbClr val="EB0C87">
                  <a:alpha val="90000"/>
                </a:srgbClr>
              </a:gs>
              <a:gs pos="100000">
                <a:srgbClr val="EF263C"/>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2" name="Title 1"/>
          <p:cNvSpPr>
            <a:spLocks noGrp="1"/>
          </p:cNvSpPr>
          <p:nvPr>
            <p:ph type="title" hasCustomPrompt="1"/>
          </p:nvPr>
        </p:nvSpPr>
        <p:spPr>
          <a:xfrm>
            <a:off x="594360" y="5378824"/>
            <a:ext cx="6411558" cy="1021976"/>
          </a:xfrm>
        </p:spPr>
        <p:txBody>
          <a:bodyPr anchor="ctr"/>
          <a:lstStyle>
            <a:lvl1pPr>
              <a:defRPr sz="3200">
                <a:solidFill>
                  <a:schemeClr val="bg1"/>
                </a:solidFill>
              </a:defRPr>
            </a:lvl1pPr>
          </a:lstStyle>
          <a:p>
            <a:r>
              <a:rPr lang="en-US" dirty="0"/>
              <a:t>Click to edit title</a:t>
            </a:r>
          </a:p>
        </p:txBody>
      </p:sp>
      <p:pic>
        <p:nvPicPr>
          <p:cNvPr id="13" name="Picture 12"/>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215827" y="6656832"/>
            <a:ext cx="841248" cy="109728"/>
          </a:xfrm>
          <a:prstGeom prst="rect">
            <a:avLst/>
          </a:prstGeom>
        </p:spPr>
      </p:pic>
      <p:sp>
        <p:nvSpPr>
          <p:cNvPr id="4" name="Footer Placeholder 3">
            <a:extLst>
              <a:ext uri="{FF2B5EF4-FFF2-40B4-BE49-F238E27FC236}">
                <a16:creationId xmlns:a16="http://schemas.microsoft.com/office/drawing/2014/main" id="{6E753B44-8B75-C845-9FBE-9FE662E77619}"/>
              </a:ext>
            </a:extLst>
          </p:cNvPr>
          <p:cNvSpPr>
            <a:spLocks noGrp="1"/>
          </p:cNvSpPr>
          <p:nvPr>
            <p:ph type="ftr" sz="quarter" idx="11"/>
          </p:nvPr>
        </p:nvSpPr>
        <p:spPr/>
        <p:txBody>
          <a:bodyPr/>
          <a:lstStyle/>
          <a:p>
            <a:r>
              <a:rPr lang="en-US"/>
              <a:t>© 2025 CommScope, LLC. All rights reserved.</a:t>
            </a:r>
            <a:endParaRPr lang="en-US" dirty="0"/>
          </a:p>
        </p:txBody>
      </p:sp>
      <p:sp>
        <p:nvSpPr>
          <p:cNvPr id="5" name="Slide Number Placeholder 4">
            <a:extLst>
              <a:ext uri="{FF2B5EF4-FFF2-40B4-BE49-F238E27FC236}">
                <a16:creationId xmlns:a16="http://schemas.microsoft.com/office/drawing/2014/main" id="{C7915BFB-36F6-CD4C-A59A-3AFCDEAFF9AC}"/>
              </a:ext>
            </a:extLst>
          </p:cNvPr>
          <p:cNvSpPr>
            <a:spLocks noGrp="1"/>
          </p:cNvSpPr>
          <p:nvPr>
            <p:ph type="sldNum" sz="quarter" idx="12"/>
          </p:nvPr>
        </p:nvSpPr>
        <p:spPr/>
        <p:txBody>
          <a:bodyPr/>
          <a:lstStyle/>
          <a:p>
            <a:fld id="{7FE2BEB5-2653-6044-B03D-162392F9D4CA}" type="slidenum">
              <a:rPr lang="en-US" smtClean="0"/>
              <a:pPr/>
              <a:t>‹#›</a:t>
            </a:fld>
            <a:endParaRPr lang="en-US" dirty="0"/>
          </a:p>
        </p:txBody>
      </p:sp>
      <p:cxnSp>
        <p:nvCxnSpPr>
          <p:cNvPr id="11" name="Straight Connector 10">
            <a:extLst>
              <a:ext uri="{FF2B5EF4-FFF2-40B4-BE49-F238E27FC236}">
                <a16:creationId xmlns:a16="http://schemas.microsoft.com/office/drawing/2014/main" id="{CD31201D-36F5-E643-A722-7587B041ADB6}"/>
              </a:ext>
            </a:extLst>
          </p:cNvPr>
          <p:cNvCxnSpPr/>
          <p:nvPr userDrawn="1"/>
        </p:nvCxnSpPr>
        <p:spPr>
          <a:xfrm>
            <a:off x="533400" y="6665976"/>
            <a:ext cx="0" cy="82296"/>
          </a:xfrm>
          <a:prstGeom prst="line">
            <a:avLst/>
          </a:prstGeom>
          <a:ln w="9525">
            <a:solidFill>
              <a:srgbClr val="89898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296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Thin Oran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AD5B397-66FF-43CF-9D87-834225E33417}"/>
              </a:ext>
            </a:extLst>
          </p:cNvPr>
          <p:cNvSpPr/>
          <p:nvPr userDrawn="1"/>
        </p:nvSpPr>
        <p:spPr>
          <a:xfrm>
            <a:off x="0" y="5280212"/>
            <a:ext cx="12192001" cy="1266700"/>
          </a:xfrm>
          <a:prstGeom prst="rect">
            <a:avLst/>
          </a:prstGeom>
          <a:gradFill flip="none" rotWithShape="1">
            <a:gsLst>
              <a:gs pos="100000">
                <a:srgbClr val="FAB01D"/>
              </a:gs>
              <a:gs pos="0">
                <a:srgbClr val="F67B2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2" name="Title 1"/>
          <p:cNvSpPr>
            <a:spLocks noGrp="1"/>
          </p:cNvSpPr>
          <p:nvPr>
            <p:ph type="title" hasCustomPrompt="1"/>
          </p:nvPr>
        </p:nvSpPr>
        <p:spPr>
          <a:xfrm>
            <a:off x="594360" y="5351928"/>
            <a:ext cx="7686040" cy="1048871"/>
          </a:xfrm>
        </p:spPr>
        <p:txBody>
          <a:bodyPr anchor="ctr"/>
          <a:lstStyle>
            <a:lvl1pPr>
              <a:defRPr sz="3200">
                <a:solidFill>
                  <a:schemeClr val="bg1"/>
                </a:solidFill>
              </a:defRPr>
            </a:lvl1pPr>
          </a:lstStyle>
          <a:p>
            <a:r>
              <a:rPr lang="en-US" dirty="0"/>
              <a:t>Click to edit title</a:t>
            </a:r>
          </a:p>
        </p:txBody>
      </p:sp>
      <p:pic>
        <p:nvPicPr>
          <p:cNvPr id="7" name="Picture 6"/>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215827" y="6656832"/>
            <a:ext cx="841248" cy="109728"/>
          </a:xfrm>
          <a:prstGeom prst="rect">
            <a:avLst/>
          </a:prstGeom>
        </p:spPr>
      </p:pic>
      <p:sp>
        <p:nvSpPr>
          <p:cNvPr id="4" name="Footer Placeholder 3">
            <a:extLst>
              <a:ext uri="{FF2B5EF4-FFF2-40B4-BE49-F238E27FC236}">
                <a16:creationId xmlns:a16="http://schemas.microsoft.com/office/drawing/2014/main" id="{71959926-2F71-5745-8233-F04C5B617482}"/>
              </a:ext>
            </a:extLst>
          </p:cNvPr>
          <p:cNvSpPr>
            <a:spLocks noGrp="1"/>
          </p:cNvSpPr>
          <p:nvPr>
            <p:ph type="ftr" sz="quarter" idx="11"/>
          </p:nvPr>
        </p:nvSpPr>
        <p:spPr/>
        <p:txBody>
          <a:bodyPr/>
          <a:lstStyle/>
          <a:p>
            <a:r>
              <a:rPr lang="en-US"/>
              <a:t>© 2025 CommScope, LLC. All rights reserved.</a:t>
            </a:r>
            <a:endParaRPr lang="en-US" dirty="0"/>
          </a:p>
        </p:txBody>
      </p:sp>
      <p:sp>
        <p:nvSpPr>
          <p:cNvPr id="5" name="Slide Number Placeholder 4">
            <a:extLst>
              <a:ext uri="{FF2B5EF4-FFF2-40B4-BE49-F238E27FC236}">
                <a16:creationId xmlns:a16="http://schemas.microsoft.com/office/drawing/2014/main" id="{1BC4DA48-6D60-FE4C-B5C5-39F97AAE5E77}"/>
              </a:ext>
            </a:extLst>
          </p:cNvPr>
          <p:cNvSpPr>
            <a:spLocks noGrp="1"/>
          </p:cNvSpPr>
          <p:nvPr>
            <p:ph type="sldNum" sz="quarter" idx="12"/>
          </p:nvPr>
        </p:nvSpPr>
        <p:spPr/>
        <p:txBody>
          <a:bodyPr/>
          <a:lstStyle/>
          <a:p>
            <a:fld id="{7FE2BEB5-2653-6044-B03D-162392F9D4CA}" type="slidenum">
              <a:rPr lang="en-US" smtClean="0"/>
              <a:pPr/>
              <a:t>‹#›</a:t>
            </a:fld>
            <a:endParaRPr lang="en-US" dirty="0"/>
          </a:p>
        </p:txBody>
      </p:sp>
      <p:cxnSp>
        <p:nvCxnSpPr>
          <p:cNvPr id="11" name="Straight Connector 10">
            <a:extLst>
              <a:ext uri="{FF2B5EF4-FFF2-40B4-BE49-F238E27FC236}">
                <a16:creationId xmlns:a16="http://schemas.microsoft.com/office/drawing/2014/main" id="{2DAF6398-929B-B34E-B933-177C0046811F}"/>
              </a:ext>
            </a:extLst>
          </p:cNvPr>
          <p:cNvCxnSpPr/>
          <p:nvPr userDrawn="1"/>
        </p:nvCxnSpPr>
        <p:spPr>
          <a:xfrm>
            <a:off x="533400" y="6665976"/>
            <a:ext cx="0" cy="82296"/>
          </a:xfrm>
          <a:prstGeom prst="line">
            <a:avLst/>
          </a:prstGeom>
          <a:ln w="9525">
            <a:solidFill>
              <a:srgbClr val="89898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353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Thin Gre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AD5B397-66FF-43CF-9D87-834225E33417}"/>
              </a:ext>
            </a:extLst>
          </p:cNvPr>
          <p:cNvSpPr/>
          <p:nvPr userDrawn="1"/>
        </p:nvSpPr>
        <p:spPr>
          <a:xfrm>
            <a:off x="0" y="5271247"/>
            <a:ext cx="12192001" cy="1275348"/>
          </a:xfrm>
          <a:prstGeom prst="rect">
            <a:avLst/>
          </a:prstGeom>
          <a:gradFill flip="none" rotWithShape="1">
            <a:gsLst>
              <a:gs pos="0">
                <a:srgbClr val="58BB53"/>
              </a:gs>
              <a:gs pos="100000">
                <a:srgbClr val="84C94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2" name="Title 1"/>
          <p:cNvSpPr>
            <a:spLocks noGrp="1"/>
          </p:cNvSpPr>
          <p:nvPr>
            <p:ph type="title" hasCustomPrompt="1"/>
          </p:nvPr>
        </p:nvSpPr>
        <p:spPr>
          <a:xfrm>
            <a:off x="594360" y="5365376"/>
            <a:ext cx="6667052" cy="1035424"/>
          </a:xfrm>
        </p:spPr>
        <p:txBody>
          <a:bodyPr anchor="ctr"/>
          <a:lstStyle>
            <a:lvl1pPr>
              <a:defRPr sz="3200">
                <a:solidFill>
                  <a:schemeClr val="bg1"/>
                </a:solidFill>
              </a:defRPr>
            </a:lvl1pPr>
          </a:lstStyle>
          <a:p>
            <a:r>
              <a:rPr lang="en-US" dirty="0"/>
              <a:t>Click to edit title</a:t>
            </a:r>
          </a:p>
        </p:txBody>
      </p:sp>
      <p:pic>
        <p:nvPicPr>
          <p:cNvPr id="7" name="Picture 6"/>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215827" y="6656832"/>
            <a:ext cx="841248" cy="109728"/>
          </a:xfrm>
          <a:prstGeom prst="rect">
            <a:avLst/>
          </a:prstGeom>
        </p:spPr>
      </p:pic>
      <p:sp>
        <p:nvSpPr>
          <p:cNvPr id="4" name="Footer Placeholder 3">
            <a:extLst>
              <a:ext uri="{FF2B5EF4-FFF2-40B4-BE49-F238E27FC236}">
                <a16:creationId xmlns:a16="http://schemas.microsoft.com/office/drawing/2014/main" id="{2B4BB1D4-13BA-2F41-9FA1-25E5D24B5CC5}"/>
              </a:ext>
            </a:extLst>
          </p:cNvPr>
          <p:cNvSpPr>
            <a:spLocks noGrp="1"/>
          </p:cNvSpPr>
          <p:nvPr>
            <p:ph type="ftr" sz="quarter" idx="11"/>
          </p:nvPr>
        </p:nvSpPr>
        <p:spPr/>
        <p:txBody>
          <a:bodyPr/>
          <a:lstStyle/>
          <a:p>
            <a:r>
              <a:rPr lang="en-US"/>
              <a:t>© 2025 CommScope, LLC. All rights reserved.</a:t>
            </a:r>
            <a:endParaRPr lang="en-US" dirty="0"/>
          </a:p>
        </p:txBody>
      </p:sp>
      <p:sp>
        <p:nvSpPr>
          <p:cNvPr id="5" name="Slide Number Placeholder 4">
            <a:extLst>
              <a:ext uri="{FF2B5EF4-FFF2-40B4-BE49-F238E27FC236}">
                <a16:creationId xmlns:a16="http://schemas.microsoft.com/office/drawing/2014/main" id="{FC81B110-E6FC-194E-B793-7C4B0B04462C}"/>
              </a:ext>
            </a:extLst>
          </p:cNvPr>
          <p:cNvSpPr>
            <a:spLocks noGrp="1"/>
          </p:cNvSpPr>
          <p:nvPr>
            <p:ph type="sldNum" sz="quarter" idx="12"/>
          </p:nvPr>
        </p:nvSpPr>
        <p:spPr/>
        <p:txBody>
          <a:bodyPr/>
          <a:lstStyle/>
          <a:p>
            <a:fld id="{7FE2BEB5-2653-6044-B03D-162392F9D4CA}" type="slidenum">
              <a:rPr lang="en-US" smtClean="0"/>
              <a:pPr/>
              <a:t>‹#›</a:t>
            </a:fld>
            <a:endParaRPr lang="en-US" dirty="0"/>
          </a:p>
        </p:txBody>
      </p:sp>
      <p:cxnSp>
        <p:nvCxnSpPr>
          <p:cNvPr id="11" name="Straight Connector 10">
            <a:extLst>
              <a:ext uri="{FF2B5EF4-FFF2-40B4-BE49-F238E27FC236}">
                <a16:creationId xmlns:a16="http://schemas.microsoft.com/office/drawing/2014/main" id="{1E4917B8-7914-864C-9C2C-43F6AA6D3484}"/>
              </a:ext>
            </a:extLst>
          </p:cNvPr>
          <p:cNvCxnSpPr/>
          <p:nvPr userDrawn="1"/>
        </p:nvCxnSpPr>
        <p:spPr>
          <a:xfrm>
            <a:off x="533400" y="6665976"/>
            <a:ext cx="0" cy="82296"/>
          </a:xfrm>
          <a:prstGeom prst="line">
            <a:avLst/>
          </a:prstGeom>
          <a:ln w="9525">
            <a:solidFill>
              <a:srgbClr val="89898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1936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Thin Teal">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AD5B397-66FF-43CF-9D87-834225E33417}"/>
              </a:ext>
            </a:extLst>
          </p:cNvPr>
          <p:cNvSpPr/>
          <p:nvPr userDrawn="1"/>
        </p:nvSpPr>
        <p:spPr>
          <a:xfrm>
            <a:off x="0" y="5284694"/>
            <a:ext cx="12192001" cy="1262218"/>
          </a:xfrm>
          <a:prstGeom prst="rect">
            <a:avLst/>
          </a:prstGeom>
          <a:gradFill flip="none" rotWithShape="1">
            <a:gsLst>
              <a:gs pos="0">
                <a:srgbClr val="09A673"/>
              </a:gs>
              <a:gs pos="100000">
                <a:srgbClr val="0FA9B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2" name="Title 1"/>
          <p:cNvSpPr>
            <a:spLocks noGrp="1"/>
          </p:cNvSpPr>
          <p:nvPr>
            <p:ph type="title" hasCustomPrompt="1"/>
          </p:nvPr>
        </p:nvSpPr>
        <p:spPr>
          <a:xfrm>
            <a:off x="594360" y="5378824"/>
            <a:ext cx="6640158" cy="1021976"/>
          </a:xfrm>
        </p:spPr>
        <p:txBody>
          <a:bodyPr anchor="ctr"/>
          <a:lstStyle>
            <a:lvl1pPr>
              <a:defRPr sz="3200">
                <a:solidFill>
                  <a:schemeClr val="bg1"/>
                </a:solidFill>
              </a:defRPr>
            </a:lvl1pPr>
          </a:lstStyle>
          <a:p>
            <a:r>
              <a:rPr lang="en-US" dirty="0"/>
              <a:t>Click to edit title</a:t>
            </a:r>
          </a:p>
        </p:txBody>
      </p:sp>
      <p:pic>
        <p:nvPicPr>
          <p:cNvPr id="7" name="Picture 6"/>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215827" y="6656832"/>
            <a:ext cx="841248" cy="109728"/>
          </a:xfrm>
          <a:prstGeom prst="rect">
            <a:avLst/>
          </a:prstGeom>
        </p:spPr>
      </p:pic>
      <p:sp>
        <p:nvSpPr>
          <p:cNvPr id="4" name="Footer Placeholder 3">
            <a:extLst>
              <a:ext uri="{FF2B5EF4-FFF2-40B4-BE49-F238E27FC236}">
                <a16:creationId xmlns:a16="http://schemas.microsoft.com/office/drawing/2014/main" id="{FC4665BE-A601-2045-B022-D47D3AB340CB}"/>
              </a:ext>
            </a:extLst>
          </p:cNvPr>
          <p:cNvSpPr>
            <a:spLocks noGrp="1"/>
          </p:cNvSpPr>
          <p:nvPr>
            <p:ph type="ftr" sz="quarter" idx="11"/>
          </p:nvPr>
        </p:nvSpPr>
        <p:spPr/>
        <p:txBody>
          <a:bodyPr/>
          <a:lstStyle/>
          <a:p>
            <a:r>
              <a:rPr lang="en-US"/>
              <a:t>© 2025 CommScope, LLC. All rights reserved.</a:t>
            </a:r>
            <a:endParaRPr lang="en-US" dirty="0"/>
          </a:p>
        </p:txBody>
      </p:sp>
      <p:sp>
        <p:nvSpPr>
          <p:cNvPr id="5" name="Slide Number Placeholder 4">
            <a:extLst>
              <a:ext uri="{FF2B5EF4-FFF2-40B4-BE49-F238E27FC236}">
                <a16:creationId xmlns:a16="http://schemas.microsoft.com/office/drawing/2014/main" id="{0FCDF51C-EF9C-1041-B725-88AEEA66409C}"/>
              </a:ext>
            </a:extLst>
          </p:cNvPr>
          <p:cNvSpPr>
            <a:spLocks noGrp="1"/>
          </p:cNvSpPr>
          <p:nvPr>
            <p:ph type="sldNum" sz="quarter" idx="12"/>
          </p:nvPr>
        </p:nvSpPr>
        <p:spPr/>
        <p:txBody>
          <a:bodyPr/>
          <a:lstStyle/>
          <a:p>
            <a:fld id="{7FE2BEB5-2653-6044-B03D-162392F9D4CA}" type="slidenum">
              <a:rPr lang="en-US" smtClean="0"/>
              <a:pPr/>
              <a:t>‹#›</a:t>
            </a:fld>
            <a:endParaRPr lang="en-US" dirty="0"/>
          </a:p>
        </p:txBody>
      </p:sp>
      <p:cxnSp>
        <p:nvCxnSpPr>
          <p:cNvPr id="11" name="Straight Connector 10">
            <a:extLst>
              <a:ext uri="{FF2B5EF4-FFF2-40B4-BE49-F238E27FC236}">
                <a16:creationId xmlns:a16="http://schemas.microsoft.com/office/drawing/2014/main" id="{A1972EB2-C87D-3A48-BDD2-2BFCF3B9E44E}"/>
              </a:ext>
            </a:extLst>
          </p:cNvPr>
          <p:cNvCxnSpPr/>
          <p:nvPr userDrawn="1"/>
        </p:nvCxnSpPr>
        <p:spPr>
          <a:xfrm>
            <a:off x="533400" y="6665976"/>
            <a:ext cx="0" cy="82296"/>
          </a:xfrm>
          <a:prstGeom prst="line">
            <a:avLst/>
          </a:prstGeom>
          <a:ln w="9525">
            <a:solidFill>
              <a:srgbClr val="89898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6308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Thin Cya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A228E3-CAB7-4B6B-A439-6C7958CA1208}"/>
              </a:ext>
            </a:extLst>
          </p:cNvPr>
          <p:cNvSpPr/>
          <p:nvPr userDrawn="1"/>
        </p:nvSpPr>
        <p:spPr>
          <a:xfrm>
            <a:off x="0" y="5285232"/>
            <a:ext cx="12188952" cy="1261872"/>
          </a:xfrm>
          <a:prstGeom prst="rect">
            <a:avLst/>
          </a:prstGeom>
          <a:gradFill flip="none" rotWithShape="1">
            <a:gsLst>
              <a:gs pos="0">
                <a:srgbClr val="13AAED"/>
              </a:gs>
              <a:gs pos="100000">
                <a:srgbClr val="1181C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2" name="Title 1"/>
          <p:cNvSpPr>
            <a:spLocks noGrp="1"/>
          </p:cNvSpPr>
          <p:nvPr>
            <p:ph type="title" hasCustomPrompt="1"/>
          </p:nvPr>
        </p:nvSpPr>
        <p:spPr>
          <a:xfrm>
            <a:off x="594360" y="5427022"/>
            <a:ext cx="7326482" cy="973777"/>
          </a:xfrm>
        </p:spPr>
        <p:txBody>
          <a:bodyPr anchor="ctr"/>
          <a:lstStyle>
            <a:lvl1pPr>
              <a:defRPr sz="3200">
                <a:solidFill>
                  <a:schemeClr val="bg1"/>
                </a:solidFill>
              </a:defRPr>
            </a:lvl1pPr>
          </a:lstStyle>
          <a:p>
            <a:r>
              <a:rPr lang="en-US" dirty="0"/>
              <a:t>Click to edit title</a:t>
            </a:r>
          </a:p>
        </p:txBody>
      </p:sp>
      <p:pic>
        <p:nvPicPr>
          <p:cNvPr id="11" name="Picture 10"/>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11215827" y="6657738"/>
            <a:ext cx="841248" cy="109728"/>
          </a:xfrm>
          <a:prstGeom prst="rect">
            <a:avLst/>
          </a:prstGeom>
        </p:spPr>
      </p:pic>
      <p:sp>
        <p:nvSpPr>
          <p:cNvPr id="4" name="Footer Placeholder 3">
            <a:extLst>
              <a:ext uri="{FF2B5EF4-FFF2-40B4-BE49-F238E27FC236}">
                <a16:creationId xmlns:a16="http://schemas.microsoft.com/office/drawing/2014/main" id="{5EBAC459-701E-0740-984B-5406913C0F9F}"/>
              </a:ext>
            </a:extLst>
          </p:cNvPr>
          <p:cNvSpPr>
            <a:spLocks noGrp="1"/>
          </p:cNvSpPr>
          <p:nvPr>
            <p:ph type="ftr" sz="quarter" idx="11"/>
          </p:nvPr>
        </p:nvSpPr>
        <p:spPr/>
        <p:txBody>
          <a:bodyPr/>
          <a:lstStyle/>
          <a:p>
            <a:r>
              <a:rPr lang="en-US"/>
              <a:t>© 2025 CommScope, LLC. All rights reserved.</a:t>
            </a:r>
            <a:endParaRPr lang="en-US" dirty="0"/>
          </a:p>
        </p:txBody>
      </p:sp>
      <p:sp>
        <p:nvSpPr>
          <p:cNvPr id="5" name="Slide Number Placeholder 4">
            <a:extLst>
              <a:ext uri="{FF2B5EF4-FFF2-40B4-BE49-F238E27FC236}">
                <a16:creationId xmlns:a16="http://schemas.microsoft.com/office/drawing/2014/main" id="{149E69C9-6438-0D49-8218-A1C805577F0A}"/>
              </a:ext>
            </a:extLst>
          </p:cNvPr>
          <p:cNvSpPr>
            <a:spLocks noGrp="1"/>
          </p:cNvSpPr>
          <p:nvPr>
            <p:ph type="sldNum" sz="quarter" idx="12"/>
          </p:nvPr>
        </p:nvSpPr>
        <p:spPr/>
        <p:txBody>
          <a:bodyPr/>
          <a:lstStyle/>
          <a:p>
            <a:fld id="{7FE2BEB5-2653-6044-B03D-162392F9D4CA}" type="slidenum">
              <a:rPr lang="en-US" smtClean="0"/>
              <a:pPr/>
              <a:t>‹#›</a:t>
            </a:fld>
            <a:endParaRPr lang="en-US" dirty="0"/>
          </a:p>
        </p:txBody>
      </p:sp>
      <p:cxnSp>
        <p:nvCxnSpPr>
          <p:cNvPr id="12" name="Straight Connector 11">
            <a:extLst>
              <a:ext uri="{FF2B5EF4-FFF2-40B4-BE49-F238E27FC236}">
                <a16:creationId xmlns:a16="http://schemas.microsoft.com/office/drawing/2014/main" id="{AB201081-E811-924F-AF87-D33A78F2D309}"/>
              </a:ext>
            </a:extLst>
          </p:cNvPr>
          <p:cNvCxnSpPr/>
          <p:nvPr userDrawn="1"/>
        </p:nvCxnSpPr>
        <p:spPr>
          <a:xfrm>
            <a:off x="533400" y="6665976"/>
            <a:ext cx="0" cy="82296"/>
          </a:xfrm>
          <a:prstGeom prst="line">
            <a:avLst/>
          </a:prstGeom>
          <a:ln w="9525">
            <a:solidFill>
              <a:srgbClr val="89898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8298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Thin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AD5B397-66FF-43CF-9D87-834225E33417}"/>
              </a:ext>
            </a:extLst>
          </p:cNvPr>
          <p:cNvSpPr/>
          <p:nvPr userDrawn="1"/>
        </p:nvSpPr>
        <p:spPr>
          <a:xfrm>
            <a:off x="0" y="5284694"/>
            <a:ext cx="12192001" cy="1262218"/>
          </a:xfrm>
          <a:prstGeom prst="rect">
            <a:avLst/>
          </a:prstGeom>
          <a:gradFill flip="none" rotWithShape="1">
            <a:gsLst>
              <a:gs pos="0">
                <a:srgbClr val="383A98">
                  <a:alpha val="90000"/>
                </a:srgbClr>
              </a:gs>
              <a:gs pos="100000">
                <a:srgbClr val="0C75B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2" name="Title 1"/>
          <p:cNvSpPr>
            <a:spLocks noGrp="1"/>
          </p:cNvSpPr>
          <p:nvPr>
            <p:ph type="title" hasCustomPrompt="1"/>
          </p:nvPr>
        </p:nvSpPr>
        <p:spPr>
          <a:xfrm>
            <a:off x="594360" y="5392270"/>
            <a:ext cx="6156064" cy="1008529"/>
          </a:xfrm>
        </p:spPr>
        <p:txBody>
          <a:bodyPr anchor="ctr"/>
          <a:lstStyle>
            <a:lvl1pPr>
              <a:defRPr sz="3200">
                <a:solidFill>
                  <a:schemeClr val="bg1"/>
                </a:solidFill>
              </a:defRPr>
            </a:lvl1pPr>
          </a:lstStyle>
          <a:p>
            <a:r>
              <a:rPr lang="en-US" dirty="0"/>
              <a:t>Click to edit title</a:t>
            </a:r>
          </a:p>
        </p:txBody>
      </p:sp>
      <p:pic>
        <p:nvPicPr>
          <p:cNvPr id="7" name="Picture 6"/>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215827" y="6656832"/>
            <a:ext cx="841248" cy="109728"/>
          </a:xfrm>
          <a:prstGeom prst="rect">
            <a:avLst/>
          </a:prstGeom>
        </p:spPr>
      </p:pic>
      <p:sp>
        <p:nvSpPr>
          <p:cNvPr id="4" name="Footer Placeholder 3">
            <a:extLst>
              <a:ext uri="{FF2B5EF4-FFF2-40B4-BE49-F238E27FC236}">
                <a16:creationId xmlns:a16="http://schemas.microsoft.com/office/drawing/2014/main" id="{729AB9C7-1419-9E44-927F-D93994416485}"/>
              </a:ext>
            </a:extLst>
          </p:cNvPr>
          <p:cNvSpPr>
            <a:spLocks noGrp="1"/>
          </p:cNvSpPr>
          <p:nvPr>
            <p:ph type="ftr" sz="quarter" idx="11"/>
          </p:nvPr>
        </p:nvSpPr>
        <p:spPr/>
        <p:txBody>
          <a:bodyPr/>
          <a:lstStyle/>
          <a:p>
            <a:r>
              <a:rPr lang="en-US"/>
              <a:t>© 2025 CommScope, LLC. All rights reserved.</a:t>
            </a:r>
            <a:endParaRPr lang="en-US" dirty="0"/>
          </a:p>
        </p:txBody>
      </p:sp>
      <p:sp>
        <p:nvSpPr>
          <p:cNvPr id="5" name="Slide Number Placeholder 4">
            <a:extLst>
              <a:ext uri="{FF2B5EF4-FFF2-40B4-BE49-F238E27FC236}">
                <a16:creationId xmlns:a16="http://schemas.microsoft.com/office/drawing/2014/main" id="{31636B49-4AB0-EB42-9787-6227D814453B}"/>
              </a:ext>
            </a:extLst>
          </p:cNvPr>
          <p:cNvSpPr>
            <a:spLocks noGrp="1"/>
          </p:cNvSpPr>
          <p:nvPr>
            <p:ph type="sldNum" sz="quarter" idx="12"/>
          </p:nvPr>
        </p:nvSpPr>
        <p:spPr/>
        <p:txBody>
          <a:bodyPr/>
          <a:lstStyle/>
          <a:p>
            <a:fld id="{7FE2BEB5-2653-6044-B03D-162392F9D4CA}" type="slidenum">
              <a:rPr lang="en-US" smtClean="0"/>
              <a:pPr/>
              <a:t>‹#›</a:t>
            </a:fld>
            <a:endParaRPr lang="en-US" dirty="0"/>
          </a:p>
        </p:txBody>
      </p:sp>
      <p:cxnSp>
        <p:nvCxnSpPr>
          <p:cNvPr id="11" name="Straight Connector 10">
            <a:extLst>
              <a:ext uri="{FF2B5EF4-FFF2-40B4-BE49-F238E27FC236}">
                <a16:creationId xmlns:a16="http://schemas.microsoft.com/office/drawing/2014/main" id="{1B3D8D50-9CB7-6045-AAD3-A39AD35FAD87}"/>
              </a:ext>
            </a:extLst>
          </p:cNvPr>
          <p:cNvCxnSpPr/>
          <p:nvPr userDrawn="1"/>
        </p:nvCxnSpPr>
        <p:spPr>
          <a:xfrm>
            <a:off x="533400" y="6665976"/>
            <a:ext cx="0" cy="82296"/>
          </a:xfrm>
          <a:prstGeom prst="line">
            <a:avLst/>
          </a:prstGeom>
          <a:ln w="9525">
            <a:solidFill>
              <a:srgbClr val="89898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8657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Title 2">
    <p:bg>
      <p:bgPr>
        <a:solidFill>
          <a:schemeClr val="bg1"/>
        </a:solidFill>
        <a:effectLst/>
      </p:bgPr>
    </p:bg>
    <p:spTree>
      <p:nvGrpSpPr>
        <p:cNvPr id="1" name=""/>
        <p:cNvGrpSpPr/>
        <p:nvPr/>
      </p:nvGrpSpPr>
      <p:grpSpPr>
        <a:xfrm>
          <a:off x="0" y="0"/>
          <a:ext cx="0" cy="0"/>
          <a:chOff x="0" y="0"/>
          <a:chExt cx="0" cy="0"/>
        </a:xfrm>
      </p:grpSpPr>
      <p:pic>
        <p:nvPicPr>
          <p:cNvPr id="5" name="Picture 4" descr="A person holding a tablet&#10;&#10;Description automatically generated">
            <a:extLst>
              <a:ext uri="{FF2B5EF4-FFF2-40B4-BE49-F238E27FC236}">
                <a16:creationId xmlns:a16="http://schemas.microsoft.com/office/drawing/2014/main" id="{4892CBB9-EBD5-3390-EAD4-3B76A9876D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246187" cy="6888480"/>
          </a:xfrm>
          <a:prstGeom prst="rect">
            <a:avLst/>
          </a:prstGeom>
        </p:spPr>
      </p:pic>
      <p:sp>
        <p:nvSpPr>
          <p:cNvPr id="4" name="Text Placeholder 21">
            <a:extLst>
              <a:ext uri="{FF2B5EF4-FFF2-40B4-BE49-F238E27FC236}">
                <a16:creationId xmlns:a16="http://schemas.microsoft.com/office/drawing/2014/main" id="{2D80BEED-5264-09C0-DC09-CFEDB22E401E}"/>
              </a:ext>
            </a:extLst>
          </p:cNvPr>
          <p:cNvSpPr>
            <a:spLocks noGrp="1"/>
          </p:cNvSpPr>
          <p:nvPr>
            <p:ph type="body" sz="quarter" idx="14" hasCustomPrompt="1"/>
          </p:nvPr>
        </p:nvSpPr>
        <p:spPr>
          <a:xfrm>
            <a:off x="747860" y="2982768"/>
            <a:ext cx="6046950" cy="553998"/>
          </a:xfrm>
        </p:spPr>
        <p:txBody>
          <a:bodyPr anchor="ctr"/>
          <a:lstStyle>
            <a:lvl1pPr marL="0" indent="0" algn="l">
              <a:buNone/>
              <a:defRPr sz="3600" b="0">
                <a:latin typeface="Calibri Light" panose="020F0302020204030204" pitchFamily="34" charset="0"/>
                <a:cs typeface="Calibri Light" panose="020F0302020204030204" pitchFamily="34" charset="0"/>
              </a:defRPr>
            </a:lvl1pPr>
            <a:lvl2pPr marL="344488" indent="0" algn="ctr">
              <a:buNone/>
              <a:defRPr/>
            </a:lvl2pPr>
            <a:lvl3pPr marL="628650" indent="0" algn="ctr">
              <a:buNone/>
              <a:defRPr/>
            </a:lvl3pPr>
            <a:lvl4pPr marL="914400" indent="0" algn="ctr">
              <a:buNone/>
              <a:defRPr/>
            </a:lvl4pPr>
            <a:lvl5pPr marL="1711325" indent="0" algn="ctr">
              <a:buNone/>
              <a:defRPr/>
            </a:lvl5pPr>
          </a:lstStyle>
          <a:p>
            <a:pPr lvl="0"/>
            <a:r>
              <a:rPr lang="en-US"/>
              <a:t>Section start title slide</a:t>
            </a:r>
          </a:p>
        </p:txBody>
      </p:sp>
      <p:cxnSp>
        <p:nvCxnSpPr>
          <p:cNvPr id="3" name="Straight Connector 2">
            <a:extLst>
              <a:ext uri="{FF2B5EF4-FFF2-40B4-BE49-F238E27FC236}">
                <a16:creationId xmlns:a16="http://schemas.microsoft.com/office/drawing/2014/main" id="{C0CAA813-0F42-707A-266D-A3C0BF8AF170}"/>
              </a:ext>
            </a:extLst>
          </p:cNvPr>
          <p:cNvCxnSpPr>
            <a:cxnSpLocks/>
          </p:cNvCxnSpPr>
          <p:nvPr userDrawn="1"/>
        </p:nvCxnSpPr>
        <p:spPr>
          <a:xfrm>
            <a:off x="0" y="4778789"/>
            <a:ext cx="12192000" cy="83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33E08BC4-A994-0E19-EE17-7BA4BA4B3644}"/>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28350" y="6619203"/>
            <a:ext cx="997595" cy="136389"/>
          </a:xfrm>
          <a:prstGeom prst="rect">
            <a:avLst/>
          </a:prstGeom>
        </p:spPr>
      </p:pic>
      <p:sp>
        <p:nvSpPr>
          <p:cNvPr id="7" name="Rectangle 6">
            <a:extLst>
              <a:ext uri="{FF2B5EF4-FFF2-40B4-BE49-F238E27FC236}">
                <a16:creationId xmlns:a16="http://schemas.microsoft.com/office/drawing/2014/main" id="{686B3D03-7D6D-C869-E50E-FD8FB3624E9E}"/>
              </a:ext>
            </a:extLst>
          </p:cNvPr>
          <p:cNvSpPr/>
          <p:nvPr userDrawn="1"/>
        </p:nvSpPr>
        <p:spPr>
          <a:xfrm>
            <a:off x="0" y="4787164"/>
            <a:ext cx="12192000" cy="2070836"/>
          </a:xfrm>
          <a:prstGeom prst="rect">
            <a:avLst/>
          </a:prstGeom>
          <a:gradFill flip="none" rotWithShape="1">
            <a:gsLst>
              <a:gs pos="11000">
                <a:schemeClr val="tx1">
                  <a:alpha val="0"/>
                </a:schemeClr>
              </a:gs>
              <a:gs pos="100000">
                <a:schemeClr val="tx1">
                  <a:alpha val="43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pic>
        <p:nvPicPr>
          <p:cNvPr id="8" name="Graphic 7">
            <a:extLst>
              <a:ext uri="{FF2B5EF4-FFF2-40B4-BE49-F238E27FC236}">
                <a16:creationId xmlns:a16="http://schemas.microsoft.com/office/drawing/2014/main" id="{DACCDF15-1B7D-7E74-D9DA-FDDEE540F0E8}"/>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28350" y="6619203"/>
            <a:ext cx="997595" cy="136389"/>
          </a:xfrm>
          <a:prstGeom prst="rect">
            <a:avLst/>
          </a:prstGeom>
        </p:spPr>
      </p:pic>
      <p:sp>
        <p:nvSpPr>
          <p:cNvPr id="9" name="Footer Placeholder 1">
            <a:extLst>
              <a:ext uri="{FF2B5EF4-FFF2-40B4-BE49-F238E27FC236}">
                <a16:creationId xmlns:a16="http://schemas.microsoft.com/office/drawing/2014/main" id="{2A02A784-4F75-C745-4C15-58CEB3748269}"/>
              </a:ext>
            </a:extLst>
          </p:cNvPr>
          <p:cNvSpPr>
            <a:spLocks noGrp="1"/>
          </p:cNvSpPr>
          <p:nvPr>
            <p:ph type="ftr" sz="quarter" idx="10"/>
          </p:nvPr>
        </p:nvSpPr>
        <p:spPr>
          <a:xfrm>
            <a:off x="563880" y="6612575"/>
            <a:ext cx="4846320" cy="204685"/>
          </a:xfrm>
        </p:spPr>
        <p:txBody>
          <a:bodyPr/>
          <a:lstStyle>
            <a:lvl1pPr>
              <a:defRPr>
                <a:solidFill>
                  <a:schemeClr val="bg1"/>
                </a:solidFill>
              </a:defRPr>
            </a:lvl1pPr>
          </a:lstStyle>
          <a:p>
            <a:r>
              <a:rPr lang="en-US"/>
              <a:t>© 2025 CommScope, LLC. All rights reserved.</a:t>
            </a:r>
          </a:p>
        </p:txBody>
      </p:sp>
      <p:sp>
        <p:nvSpPr>
          <p:cNvPr id="10" name="Slide Number Placeholder 2">
            <a:extLst>
              <a:ext uri="{FF2B5EF4-FFF2-40B4-BE49-F238E27FC236}">
                <a16:creationId xmlns:a16="http://schemas.microsoft.com/office/drawing/2014/main" id="{62896004-E420-BB48-4E6E-C47AB6A48AE9}"/>
              </a:ext>
            </a:extLst>
          </p:cNvPr>
          <p:cNvSpPr>
            <a:spLocks noGrp="1"/>
          </p:cNvSpPr>
          <p:nvPr>
            <p:ph type="sldNum" sz="quarter" idx="11"/>
          </p:nvPr>
        </p:nvSpPr>
        <p:spPr>
          <a:xfrm>
            <a:off x="208127" y="6612575"/>
            <a:ext cx="303279" cy="204685"/>
          </a:xfrm>
        </p:spPr>
        <p:txBody>
          <a:bodyPr/>
          <a:lstStyle>
            <a:lvl1pPr>
              <a:defRPr>
                <a:solidFill>
                  <a:schemeClr val="bg1"/>
                </a:solidFill>
              </a:defRPr>
            </a:lvl1pPr>
          </a:lstStyle>
          <a:p>
            <a:fld id="{7FE2BEB5-2653-6044-B03D-162392F9D4CA}" type="slidenum">
              <a:rPr lang="en-US" smtClean="0"/>
              <a:pPr/>
              <a:t>‹#›</a:t>
            </a:fld>
            <a:endParaRPr lang="en-US"/>
          </a:p>
        </p:txBody>
      </p:sp>
      <p:cxnSp>
        <p:nvCxnSpPr>
          <p:cNvPr id="11" name="Straight Connector 10">
            <a:extLst>
              <a:ext uri="{FF2B5EF4-FFF2-40B4-BE49-F238E27FC236}">
                <a16:creationId xmlns:a16="http://schemas.microsoft.com/office/drawing/2014/main" id="{65A2CB69-B981-A988-B739-54B229F8917B}"/>
              </a:ext>
            </a:extLst>
          </p:cNvPr>
          <p:cNvCxnSpPr/>
          <p:nvPr userDrawn="1"/>
        </p:nvCxnSpPr>
        <p:spPr>
          <a:xfrm>
            <a:off x="533400" y="6617110"/>
            <a:ext cx="0" cy="18302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5542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Picture w Purple below">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CF973FB-4467-4B3B-BA34-4DBC416539F3}"/>
              </a:ext>
            </a:extLst>
          </p:cNvPr>
          <p:cNvSpPr/>
          <p:nvPr userDrawn="1"/>
        </p:nvSpPr>
        <p:spPr>
          <a:xfrm>
            <a:off x="0" y="4178299"/>
            <a:ext cx="12192001" cy="2368613"/>
          </a:xfrm>
          <a:prstGeom prst="rect">
            <a:avLst/>
          </a:prstGeom>
          <a:gradFill flip="none" rotWithShape="1">
            <a:gsLst>
              <a:gs pos="0">
                <a:srgbClr val="B9208E"/>
              </a:gs>
              <a:gs pos="100000">
                <a:srgbClr val="5453A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2" name="Title 1"/>
          <p:cNvSpPr>
            <a:spLocks noGrp="1"/>
          </p:cNvSpPr>
          <p:nvPr>
            <p:ph type="title" hasCustomPrompt="1"/>
          </p:nvPr>
        </p:nvSpPr>
        <p:spPr>
          <a:xfrm>
            <a:off x="594360" y="4459356"/>
            <a:ext cx="3718869" cy="1865244"/>
          </a:xfrm>
        </p:spPr>
        <p:txBody>
          <a:bodyPr anchor="t"/>
          <a:lstStyle>
            <a:lvl1pPr>
              <a:defRPr sz="3200">
                <a:solidFill>
                  <a:schemeClr val="bg1"/>
                </a:solidFill>
              </a:defRPr>
            </a:lvl1pPr>
          </a:lstStyle>
          <a:p>
            <a:r>
              <a:rPr lang="en-US" dirty="0"/>
              <a:t>Click to edit title</a:t>
            </a:r>
          </a:p>
        </p:txBody>
      </p:sp>
      <p:sp>
        <p:nvSpPr>
          <p:cNvPr id="3" name="Content Placeholder 2"/>
          <p:cNvSpPr>
            <a:spLocks noGrp="1"/>
          </p:cNvSpPr>
          <p:nvPr>
            <p:ph idx="1"/>
          </p:nvPr>
        </p:nvSpPr>
        <p:spPr>
          <a:xfrm>
            <a:off x="4784035" y="4512364"/>
            <a:ext cx="6571353" cy="1812236"/>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11"/>
          <p:cNvSpPr>
            <a:spLocks noGrp="1"/>
          </p:cNvSpPr>
          <p:nvPr>
            <p:ph type="pic" sz="quarter" idx="10"/>
          </p:nvPr>
        </p:nvSpPr>
        <p:spPr>
          <a:xfrm>
            <a:off x="1" y="0"/>
            <a:ext cx="12192000" cy="4178300"/>
          </a:xfrm>
        </p:spPr>
        <p:txBody>
          <a:bodyPr/>
          <a:lstStyle/>
          <a:p>
            <a:r>
              <a:rPr lang="en-US"/>
              <a:t>Click icon to add picture</a:t>
            </a:r>
          </a:p>
        </p:txBody>
      </p:sp>
      <p:pic>
        <p:nvPicPr>
          <p:cNvPr id="13" name="Picture 12"/>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215827" y="6656832"/>
            <a:ext cx="841248" cy="109728"/>
          </a:xfrm>
          <a:prstGeom prst="rect">
            <a:avLst/>
          </a:prstGeom>
        </p:spPr>
      </p:pic>
      <p:sp>
        <p:nvSpPr>
          <p:cNvPr id="4" name="Footer Placeholder 3">
            <a:extLst>
              <a:ext uri="{FF2B5EF4-FFF2-40B4-BE49-F238E27FC236}">
                <a16:creationId xmlns:a16="http://schemas.microsoft.com/office/drawing/2014/main" id="{128E874F-C35F-274D-A14D-FDA5D2361C33}"/>
              </a:ext>
            </a:extLst>
          </p:cNvPr>
          <p:cNvSpPr>
            <a:spLocks noGrp="1"/>
          </p:cNvSpPr>
          <p:nvPr>
            <p:ph type="ftr" sz="quarter" idx="11"/>
          </p:nvPr>
        </p:nvSpPr>
        <p:spPr/>
        <p:txBody>
          <a:bodyPr/>
          <a:lstStyle/>
          <a:p>
            <a:r>
              <a:rPr lang="en-US"/>
              <a:t>© 2025 CommScope, LLC. All rights reserved.</a:t>
            </a:r>
            <a:endParaRPr lang="en-US" dirty="0"/>
          </a:p>
        </p:txBody>
      </p:sp>
      <p:sp>
        <p:nvSpPr>
          <p:cNvPr id="5" name="Slide Number Placeholder 4">
            <a:extLst>
              <a:ext uri="{FF2B5EF4-FFF2-40B4-BE49-F238E27FC236}">
                <a16:creationId xmlns:a16="http://schemas.microsoft.com/office/drawing/2014/main" id="{4591D566-3727-7F4B-8B98-2E69D6C8FFF0}"/>
              </a:ext>
            </a:extLst>
          </p:cNvPr>
          <p:cNvSpPr>
            <a:spLocks noGrp="1"/>
          </p:cNvSpPr>
          <p:nvPr>
            <p:ph type="sldNum" sz="quarter" idx="12"/>
          </p:nvPr>
        </p:nvSpPr>
        <p:spPr/>
        <p:txBody>
          <a:bodyPr/>
          <a:lstStyle/>
          <a:p>
            <a:fld id="{7FE2BEB5-2653-6044-B03D-162392F9D4CA}" type="slidenum">
              <a:rPr lang="en-US" smtClean="0"/>
              <a:pPr/>
              <a:t>‹#›</a:t>
            </a:fld>
            <a:endParaRPr lang="en-US" dirty="0"/>
          </a:p>
        </p:txBody>
      </p:sp>
      <p:cxnSp>
        <p:nvCxnSpPr>
          <p:cNvPr id="14" name="Straight Connector 13">
            <a:extLst>
              <a:ext uri="{FF2B5EF4-FFF2-40B4-BE49-F238E27FC236}">
                <a16:creationId xmlns:a16="http://schemas.microsoft.com/office/drawing/2014/main" id="{FCC703A6-BF42-5F40-AEE2-8044C2BA3722}"/>
              </a:ext>
            </a:extLst>
          </p:cNvPr>
          <p:cNvCxnSpPr/>
          <p:nvPr userDrawn="1"/>
        </p:nvCxnSpPr>
        <p:spPr>
          <a:xfrm>
            <a:off x="533400" y="6665976"/>
            <a:ext cx="0" cy="82296"/>
          </a:xfrm>
          <a:prstGeom prst="line">
            <a:avLst/>
          </a:prstGeom>
          <a:ln w="9525">
            <a:solidFill>
              <a:srgbClr val="89898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2784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Picture with Magenta below">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58BC7B7-0BB7-4798-8F97-FEB136482869}"/>
              </a:ext>
            </a:extLst>
          </p:cNvPr>
          <p:cNvSpPr/>
          <p:nvPr userDrawn="1"/>
        </p:nvSpPr>
        <p:spPr>
          <a:xfrm>
            <a:off x="0" y="4178299"/>
            <a:ext cx="12192001" cy="2368613"/>
          </a:xfrm>
          <a:prstGeom prst="rect">
            <a:avLst/>
          </a:prstGeom>
          <a:gradFill flip="none" rotWithShape="1">
            <a:gsLst>
              <a:gs pos="0">
                <a:srgbClr val="EB0C87">
                  <a:alpha val="90000"/>
                </a:srgbClr>
              </a:gs>
              <a:gs pos="100000">
                <a:srgbClr val="EF263C"/>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2" name="Title 1"/>
          <p:cNvSpPr>
            <a:spLocks noGrp="1"/>
          </p:cNvSpPr>
          <p:nvPr>
            <p:ph type="title" hasCustomPrompt="1"/>
          </p:nvPr>
        </p:nvSpPr>
        <p:spPr>
          <a:xfrm>
            <a:off x="594360" y="4459356"/>
            <a:ext cx="3718869" cy="1941444"/>
          </a:xfrm>
        </p:spPr>
        <p:txBody>
          <a:bodyPr anchor="t"/>
          <a:lstStyle>
            <a:lvl1pPr>
              <a:defRPr sz="3200">
                <a:solidFill>
                  <a:schemeClr val="bg1"/>
                </a:solidFill>
              </a:defRPr>
            </a:lvl1pPr>
          </a:lstStyle>
          <a:p>
            <a:r>
              <a:rPr lang="en-US" dirty="0"/>
              <a:t>Click to edit title</a:t>
            </a:r>
          </a:p>
        </p:txBody>
      </p:sp>
      <p:sp>
        <p:nvSpPr>
          <p:cNvPr id="3" name="Content Placeholder 2"/>
          <p:cNvSpPr>
            <a:spLocks noGrp="1"/>
          </p:cNvSpPr>
          <p:nvPr>
            <p:ph idx="1"/>
          </p:nvPr>
        </p:nvSpPr>
        <p:spPr>
          <a:xfrm>
            <a:off x="4784035" y="4512364"/>
            <a:ext cx="6571353" cy="1888436"/>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11"/>
          <p:cNvSpPr>
            <a:spLocks noGrp="1"/>
          </p:cNvSpPr>
          <p:nvPr>
            <p:ph type="pic" sz="quarter" idx="10"/>
          </p:nvPr>
        </p:nvSpPr>
        <p:spPr>
          <a:xfrm>
            <a:off x="1" y="0"/>
            <a:ext cx="12188824" cy="4178300"/>
          </a:xfrm>
        </p:spPr>
        <p:txBody>
          <a:bodyPr/>
          <a:lstStyle/>
          <a:p>
            <a:r>
              <a:rPr lang="en-US"/>
              <a:t>Click icon to add picture</a:t>
            </a:r>
          </a:p>
        </p:txBody>
      </p:sp>
      <p:pic>
        <p:nvPicPr>
          <p:cNvPr id="13" name="Picture 12"/>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215827" y="6656832"/>
            <a:ext cx="841248" cy="109728"/>
          </a:xfrm>
          <a:prstGeom prst="rect">
            <a:avLst/>
          </a:prstGeom>
        </p:spPr>
      </p:pic>
      <p:sp>
        <p:nvSpPr>
          <p:cNvPr id="4" name="Footer Placeholder 3">
            <a:extLst>
              <a:ext uri="{FF2B5EF4-FFF2-40B4-BE49-F238E27FC236}">
                <a16:creationId xmlns:a16="http://schemas.microsoft.com/office/drawing/2014/main" id="{6E753B44-8B75-C845-9FBE-9FE662E77619}"/>
              </a:ext>
            </a:extLst>
          </p:cNvPr>
          <p:cNvSpPr>
            <a:spLocks noGrp="1"/>
          </p:cNvSpPr>
          <p:nvPr>
            <p:ph type="ftr" sz="quarter" idx="11"/>
          </p:nvPr>
        </p:nvSpPr>
        <p:spPr/>
        <p:txBody>
          <a:bodyPr/>
          <a:lstStyle/>
          <a:p>
            <a:r>
              <a:rPr lang="en-US"/>
              <a:t>© 2025 CommScope, LLC. All rights reserved.</a:t>
            </a:r>
            <a:endParaRPr lang="en-US" dirty="0"/>
          </a:p>
        </p:txBody>
      </p:sp>
      <p:sp>
        <p:nvSpPr>
          <p:cNvPr id="5" name="Slide Number Placeholder 4">
            <a:extLst>
              <a:ext uri="{FF2B5EF4-FFF2-40B4-BE49-F238E27FC236}">
                <a16:creationId xmlns:a16="http://schemas.microsoft.com/office/drawing/2014/main" id="{C7915BFB-36F6-CD4C-A59A-3AFCDEAFF9AC}"/>
              </a:ext>
            </a:extLst>
          </p:cNvPr>
          <p:cNvSpPr>
            <a:spLocks noGrp="1"/>
          </p:cNvSpPr>
          <p:nvPr>
            <p:ph type="sldNum" sz="quarter" idx="12"/>
          </p:nvPr>
        </p:nvSpPr>
        <p:spPr/>
        <p:txBody>
          <a:bodyPr/>
          <a:lstStyle/>
          <a:p>
            <a:fld id="{7FE2BEB5-2653-6044-B03D-162392F9D4CA}" type="slidenum">
              <a:rPr lang="en-US" smtClean="0"/>
              <a:pPr/>
              <a:t>‹#›</a:t>
            </a:fld>
            <a:endParaRPr lang="en-US" dirty="0"/>
          </a:p>
        </p:txBody>
      </p:sp>
      <p:cxnSp>
        <p:nvCxnSpPr>
          <p:cNvPr id="14" name="Straight Connector 13">
            <a:extLst>
              <a:ext uri="{FF2B5EF4-FFF2-40B4-BE49-F238E27FC236}">
                <a16:creationId xmlns:a16="http://schemas.microsoft.com/office/drawing/2014/main" id="{3E9569EA-3370-0942-B96C-91457DDD05AA}"/>
              </a:ext>
            </a:extLst>
          </p:cNvPr>
          <p:cNvCxnSpPr/>
          <p:nvPr userDrawn="1"/>
        </p:nvCxnSpPr>
        <p:spPr>
          <a:xfrm>
            <a:off x="533400" y="6665976"/>
            <a:ext cx="0" cy="82296"/>
          </a:xfrm>
          <a:prstGeom prst="line">
            <a:avLst/>
          </a:prstGeom>
          <a:ln w="9525">
            <a:solidFill>
              <a:srgbClr val="89898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1021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Picture with Orange Below">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AD5B397-66FF-43CF-9D87-834225E33417}"/>
              </a:ext>
            </a:extLst>
          </p:cNvPr>
          <p:cNvSpPr/>
          <p:nvPr userDrawn="1"/>
        </p:nvSpPr>
        <p:spPr>
          <a:xfrm>
            <a:off x="0" y="4178299"/>
            <a:ext cx="12192001" cy="2368613"/>
          </a:xfrm>
          <a:prstGeom prst="rect">
            <a:avLst/>
          </a:prstGeom>
          <a:gradFill flip="none" rotWithShape="1">
            <a:gsLst>
              <a:gs pos="100000">
                <a:srgbClr val="FAB01D"/>
              </a:gs>
              <a:gs pos="0">
                <a:srgbClr val="F67B2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2" name="Title 1"/>
          <p:cNvSpPr>
            <a:spLocks noGrp="1"/>
          </p:cNvSpPr>
          <p:nvPr>
            <p:ph type="title" hasCustomPrompt="1"/>
          </p:nvPr>
        </p:nvSpPr>
        <p:spPr>
          <a:xfrm>
            <a:off x="594360" y="4459356"/>
            <a:ext cx="3718869" cy="1941444"/>
          </a:xfrm>
        </p:spPr>
        <p:txBody>
          <a:bodyPr anchor="t"/>
          <a:lstStyle>
            <a:lvl1pPr>
              <a:defRPr sz="3200">
                <a:solidFill>
                  <a:schemeClr val="bg1"/>
                </a:solidFill>
              </a:defRPr>
            </a:lvl1pPr>
          </a:lstStyle>
          <a:p>
            <a:r>
              <a:rPr lang="en-US" dirty="0"/>
              <a:t>Click to edit title</a:t>
            </a:r>
          </a:p>
        </p:txBody>
      </p:sp>
      <p:sp>
        <p:nvSpPr>
          <p:cNvPr id="3" name="Content Placeholder 2"/>
          <p:cNvSpPr>
            <a:spLocks noGrp="1"/>
          </p:cNvSpPr>
          <p:nvPr>
            <p:ph idx="1"/>
          </p:nvPr>
        </p:nvSpPr>
        <p:spPr>
          <a:xfrm>
            <a:off x="4784035" y="4512364"/>
            <a:ext cx="6571353" cy="1888436"/>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11"/>
          <p:cNvSpPr>
            <a:spLocks noGrp="1"/>
          </p:cNvSpPr>
          <p:nvPr>
            <p:ph type="pic" sz="quarter" idx="10"/>
          </p:nvPr>
        </p:nvSpPr>
        <p:spPr>
          <a:xfrm>
            <a:off x="1" y="0"/>
            <a:ext cx="12188824" cy="4178300"/>
          </a:xfrm>
        </p:spPr>
        <p:txBody>
          <a:bodyPr/>
          <a:lstStyle/>
          <a:p>
            <a:r>
              <a:rPr lang="en-US"/>
              <a:t>Click icon to add picture</a:t>
            </a:r>
            <a:endParaRPr lang="en-US" dirty="0"/>
          </a:p>
        </p:txBody>
      </p:sp>
      <p:pic>
        <p:nvPicPr>
          <p:cNvPr id="7" name="Picture 6"/>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215827" y="6656832"/>
            <a:ext cx="841248" cy="109728"/>
          </a:xfrm>
          <a:prstGeom prst="rect">
            <a:avLst/>
          </a:prstGeom>
        </p:spPr>
      </p:pic>
      <p:sp>
        <p:nvSpPr>
          <p:cNvPr id="4" name="Footer Placeholder 3">
            <a:extLst>
              <a:ext uri="{FF2B5EF4-FFF2-40B4-BE49-F238E27FC236}">
                <a16:creationId xmlns:a16="http://schemas.microsoft.com/office/drawing/2014/main" id="{71959926-2F71-5745-8233-F04C5B617482}"/>
              </a:ext>
            </a:extLst>
          </p:cNvPr>
          <p:cNvSpPr>
            <a:spLocks noGrp="1"/>
          </p:cNvSpPr>
          <p:nvPr>
            <p:ph type="ftr" sz="quarter" idx="11"/>
          </p:nvPr>
        </p:nvSpPr>
        <p:spPr/>
        <p:txBody>
          <a:bodyPr/>
          <a:lstStyle/>
          <a:p>
            <a:r>
              <a:rPr lang="en-US"/>
              <a:t>© 2025 CommScope, LLC. All rights reserved.</a:t>
            </a:r>
            <a:endParaRPr lang="en-US" dirty="0"/>
          </a:p>
        </p:txBody>
      </p:sp>
      <p:sp>
        <p:nvSpPr>
          <p:cNvPr id="5" name="Slide Number Placeholder 4">
            <a:extLst>
              <a:ext uri="{FF2B5EF4-FFF2-40B4-BE49-F238E27FC236}">
                <a16:creationId xmlns:a16="http://schemas.microsoft.com/office/drawing/2014/main" id="{1BC4DA48-6D60-FE4C-B5C5-39F97AAE5E77}"/>
              </a:ext>
            </a:extLst>
          </p:cNvPr>
          <p:cNvSpPr>
            <a:spLocks noGrp="1"/>
          </p:cNvSpPr>
          <p:nvPr>
            <p:ph type="sldNum" sz="quarter" idx="12"/>
          </p:nvPr>
        </p:nvSpPr>
        <p:spPr/>
        <p:txBody>
          <a:bodyPr/>
          <a:lstStyle/>
          <a:p>
            <a:fld id="{7FE2BEB5-2653-6044-B03D-162392F9D4CA}" type="slidenum">
              <a:rPr lang="en-US" smtClean="0"/>
              <a:pPr/>
              <a:t>‹#›</a:t>
            </a:fld>
            <a:endParaRPr lang="en-US" dirty="0"/>
          </a:p>
        </p:txBody>
      </p:sp>
      <p:cxnSp>
        <p:nvCxnSpPr>
          <p:cNvPr id="13" name="Straight Connector 12">
            <a:extLst>
              <a:ext uri="{FF2B5EF4-FFF2-40B4-BE49-F238E27FC236}">
                <a16:creationId xmlns:a16="http://schemas.microsoft.com/office/drawing/2014/main" id="{85709C17-274D-4C45-9020-70588C866DA4}"/>
              </a:ext>
            </a:extLst>
          </p:cNvPr>
          <p:cNvCxnSpPr/>
          <p:nvPr userDrawn="1"/>
        </p:nvCxnSpPr>
        <p:spPr>
          <a:xfrm>
            <a:off x="533400" y="6665976"/>
            <a:ext cx="0" cy="82296"/>
          </a:xfrm>
          <a:prstGeom prst="line">
            <a:avLst/>
          </a:prstGeom>
          <a:ln w="9525">
            <a:solidFill>
              <a:srgbClr val="89898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5542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Picture with Green Below">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AD5B397-66FF-43CF-9D87-834225E33417}"/>
              </a:ext>
            </a:extLst>
          </p:cNvPr>
          <p:cNvSpPr/>
          <p:nvPr userDrawn="1"/>
        </p:nvSpPr>
        <p:spPr>
          <a:xfrm>
            <a:off x="0" y="4178299"/>
            <a:ext cx="12192001" cy="2368613"/>
          </a:xfrm>
          <a:prstGeom prst="rect">
            <a:avLst/>
          </a:prstGeom>
          <a:gradFill flip="none" rotWithShape="1">
            <a:gsLst>
              <a:gs pos="0">
                <a:srgbClr val="58BB53"/>
              </a:gs>
              <a:gs pos="100000">
                <a:srgbClr val="84C94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2" name="Title 1"/>
          <p:cNvSpPr>
            <a:spLocks noGrp="1"/>
          </p:cNvSpPr>
          <p:nvPr>
            <p:ph type="title" hasCustomPrompt="1"/>
          </p:nvPr>
        </p:nvSpPr>
        <p:spPr>
          <a:xfrm>
            <a:off x="594360" y="4459356"/>
            <a:ext cx="3718869" cy="1941444"/>
          </a:xfrm>
        </p:spPr>
        <p:txBody>
          <a:bodyPr anchor="t"/>
          <a:lstStyle>
            <a:lvl1pPr>
              <a:defRPr sz="3200">
                <a:solidFill>
                  <a:schemeClr val="bg1"/>
                </a:solidFill>
              </a:defRPr>
            </a:lvl1pPr>
          </a:lstStyle>
          <a:p>
            <a:r>
              <a:rPr lang="en-US" dirty="0"/>
              <a:t>Click to edit title</a:t>
            </a:r>
          </a:p>
        </p:txBody>
      </p:sp>
      <p:sp>
        <p:nvSpPr>
          <p:cNvPr id="3" name="Content Placeholder 2"/>
          <p:cNvSpPr>
            <a:spLocks noGrp="1"/>
          </p:cNvSpPr>
          <p:nvPr>
            <p:ph idx="1"/>
          </p:nvPr>
        </p:nvSpPr>
        <p:spPr>
          <a:xfrm>
            <a:off x="4784035" y="4512364"/>
            <a:ext cx="6571353" cy="1888436"/>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11"/>
          <p:cNvSpPr>
            <a:spLocks noGrp="1"/>
          </p:cNvSpPr>
          <p:nvPr>
            <p:ph type="pic" sz="quarter" idx="10"/>
          </p:nvPr>
        </p:nvSpPr>
        <p:spPr>
          <a:xfrm>
            <a:off x="1" y="0"/>
            <a:ext cx="12188824" cy="4178300"/>
          </a:xfrm>
        </p:spPr>
        <p:txBody>
          <a:bodyPr/>
          <a:lstStyle/>
          <a:p>
            <a:r>
              <a:rPr lang="en-US"/>
              <a:t>Click icon to add picture</a:t>
            </a:r>
          </a:p>
        </p:txBody>
      </p:sp>
      <p:pic>
        <p:nvPicPr>
          <p:cNvPr id="7" name="Picture 6"/>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215827" y="6656832"/>
            <a:ext cx="841248" cy="109728"/>
          </a:xfrm>
          <a:prstGeom prst="rect">
            <a:avLst/>
          </a:prstGeom>
        </p:spPr>
      </p:pic>
      <p:sp>
        <p:nvSpPr>
          <p:cNvPr id="4" name="Footer Placeholder 3">
            <a:extLst>
              <a:ext uri="{FF2B5EF4-FFF2-40B4-BE49-F238E27FC236}">
                <a16:creationId xmlns:a16="http://schemas.microsoft.com/office/drawing/2014/main" id="{2B4BB1D4-13BA-2F41-9FA1-25E5D24B5CC5}"/>
              </a:ext>
            </a:extLst>
          </p:cNvPr>
          <p:cNvSpPr>
            <a:spLocks noGrp="1"/>
          </p:cNvSpPr>
          <p:nvPr>
            <p:ph type="ftr" sz="quarter" idx="11"/>
          </p:nvPr>
        </p:nvSpPr>
        <p:spPr/>
        <p:txBody>
          <a:bodyPr/>
          <a:lstStyle/>
          <a:p>
            <a:r>
              <a:rPr lang="en-US"/>
              <a:t>© 2025 CommScope, LLC. All rights reserved.</a:t>
            </a:r>
            <a:endParaRPr lang="en-US" dirty="0"/>
          </a:p>
        </p:txBody>
      </p:sp>
      <p:sp>
        <p:nvSpPr>
          <p:cNvPr id="5" name="Slide Number Placeholder 4">
            <a:extLst>
              <a:ext uri="{FF2B5EF4-FFF2-40B4-BE49-F238E27FC236}">
                <a16:creationId xmlns:a16="http://schemas.microsoft.com/office/drawing/2014/main" id="{FC81B110-E6FC-194E-B793-7C4B0B04462C}"/>
              </a:ext>
            </a:extLst>
          </p:cNvPr>
          <p:cNvSpPr>
            <a:spLocks noGrp="1"/>
          </p:cNvSpPr>
          <p:nvPr>
            <p:ph type="sldNum" sz="quarter" idx="12"/>
          </p:nvPr>
        </p:nvSpPr>
        <p:spPr/>
        <p:txBody>
          <a:bodyPr/>
          <a:lstStyle/>
          <a:p>
            <a:fld id="{7FE2BEB5-2653-6044-B03D-162392F9D4CA}" type="slidenum">
              <a:rPr lang="en-US" smtClean="0"/>
              <a:pPr/>
              <a:t>‹#›</a:t>
            </a:fld>
            <a:endParaRPr lang="en-US" dirty="0"/>
          </a:p>
        </p:txBody>
      </p:sp>
      <p:cxnSp>
        <p:nvCxnSpPr>
          <p:cNvPr id="13" name="Straight Connector 12">
            <a:extLst>
              <a:ext uri="{FF2B5EF4-FFF2-40B4-BE49-F238E27FC236}">
                <a16:creationId xmlns:a16="http://schemas.microsoft.com/office/drawing/2014/main" id="{DCA0E504-8B94-7843-8C3B-6ED524AB1FC3}"/>
              </a:ext>
            </a:extLst>
          </p:cNvPr>
          <p:cNvCxnSpPr/>
          <p:nvPr userDrawn="1"/>
        </p:nvCxnSpPr>
        <p:spPr>
          <a:xfrm>
            <a:off x="533400" y="6665976"/>
            <a:ext cx="0" cy="82296"/>
          </a:xfrm>
          <a:prstGeom prst="line">
            <a:avLst/>
          </a:prstGeom>
          <a:ln w="9525">
            <a:solidFill>
              <a:srgbClr val="89898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0768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Picture with Teal Below">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AD5B397-66FF-43CF-9D87-834225E33417}"/>
              </a:ext>
            </a:extLst>
          </p:cNvPr>
          <p:cNvSpPr/>
          <p:nvPr userDrawn="1"/>
        </p:nvSpPr>
        <p:spPr>
          <a:xfrm>
            <a:off x="0" y="4178299"/>
            <a:ext cx="12192001" cy="2368613"/>
          </a:xfrm>
          <a:prstGeom prst="rect">
            <a:avLst/>
          </a:prstGeom>
          <a:gradFill flip="none" rotWithShape="1">
            <a:gsLst>
              <a:gs pos="0">
                <a:srgbClr val="09A673"/>
              </a:gs>
              <a:gs pos="100000">
                <a:srgbClr val="0FA9B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2" name="Title 1"/>
          <p:cNvSpPr>
            <a:spLocks noGrp="1"/>
          </p:cNvSpPr>
          <p:nvPr>
            <p:ph type="title" hasCustomPrompt="1"/>
          </p:nvPr>
        </p:nvSpPr>
        <p:spPr>
          <a:xfrm>
            <a:off x="594360" y="4459356"/>
            <a:ext cx="3718869" cy="1941444"/>
          </a:xfrm>
        </p:spPr>
        <p:txBody>
          <a:bodyPr anchor="t"/>
          <a:lstStyle>
            <a:lvl1pPr>
              <a:defRPr sz="3200">
                <a:solidFill>
                  <a:schemeClr val="bg1"/>
                </a:solidFill>
              </a:defRPr>
            </a:lvl1pPr>
          </a:lstStyle>
          <a:p>
            <a:r>
              <a:rPr lang="en-US" dirty="0"/>
              <a:t>Click to edit title</a:t>
            </a:r>
          </a:p>
        </p:txBody>
      </p:sp>
      <p:sp>
        <p:nvSpPr>
          <p:cNvPr id="3" name="Content Placeholder 2"/>
          <p:cNvSpPr>
            <a:spLocks noGrp="1"/>
          </p:cNvSpPr>
          <p:nvPr>
            <p:ph idx="1"/>
          </p:nvPr>
        </p:nvSpPr>
        <p:spPr>
          <a:xfrm>
            <a:off x="4784035" y="4512364"/>
            <a:ext cx="6571353" cy="1888436"/>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11"/>
          <p:cNvSpPr>
            <a:spLocks noGrp="1"/>
          </p:cNvSpPr>
          <p:nvPr>
            <p:ph type="pic" sz="quarter" idx="10"/>
          </p:nvPr>
        </p:nvSpPr>
        <p:spPr>
          <a:xfrm>
            <a:off x="1" y="0"/>
            <a:ext cx="12188824" cy="4178300"/>
          </a:xfrm>
        </p:spPr>
        <p:txBody>
          <a:bodyPr/>
          <a:lstStyle/>
          <a:p>
            <a:r>
              <a:rPr lang="en-US"/>
              <a:t>Click icon to add picture</a:t>
            </a:r>
          </a:p>
        </p:txBody>
      </p:sp>
      <p:pic>
        <p:nvPicPr>
          <p:cNvPr id="7" name="Picture 6"/>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215827" y="6656832"/>
            <a:ext cx="841248" cy="109728"/>
          </a:xfrm>
          <a:prstGeom prst="rect">
            <a:avLst/>
          </a:prstGeom>
        </p:spPr>
      </p:pic>
      <p:sp>
        <p:nvSpPr>
          <p:cNvPr id="4" name="Footer Placeholder 3">
            <a:extLst>
              <a:ext uri="{FF2B5EF4-FFF2-40B4-BE49-F238E27FC236}">
                <a16:creationId xmlns:a16="http://schemas.microsoft.com/office/drawing/2014/main" id="{FC4665BE-A601-2045-B022-D47D3AB340CB}"/>
              </a:ext>
            </a:extLst>
          </p:cNvPr>
          <p:cNvSpPr>
            <a:spLocks noGrp="1"/>
          </p:cNvSpPr>
          <p:nvPr>
            <p:ph type="ftr" sz="quarter" idx="11"/>
          </p:nvPr>
        </p:nvSpPr>
        <p:spPr/>
        <p:txBody>
          <a:bodyPr/>
          <a:lstStyle/>
          <a:p>
            <a:r>
              <a:rPr lang="en-US"/>
              <a:t>© 2025 CommScope, LLC. All rights reserved.</a:t>
            </a:r>
            <a:endParaRPr lang="en-US" dirty="0"/>
          </a:p>
        </p:txBody>
      </p:sp>
      <p:sp>
        <p:nvSpPr>
          <p:cNvPr id="5" name="Slide Number Placeholder 4">
            <a:extLst>
              <a:ext uri="{FF2B5EF4-FFF2-40B4-BE49-F238E27FC236}">
                <a16:creationId xmlns:a16="http://schemas.microsoft.com/office/drawing/2014/main" id="{0FCDF51C-EF9C-1041-B725-88AEEA66409C}"/>
              </a:ext>
            </a:extLst>
          </p:cNvPr>
          <p:cNvSpPr>
            <a:spLocks noGrp="1"/>
          </p:cNvSpPr>
          <p:nvPr>
            <p:ph type="sldNum" sz="quarter" idx="12"/>
          </p:nvPr>
        </p:nvSpPr>
        <p:spPr/>
        <p:txBody>
          <a:bodyPr/>
          <a:lstStyle/>
          <a:p>
            <a:fld id="{7FE2BEB5-2653-6044-B03D-162392F9D4CA}" type="slidenum">
              <a:rPr lang="en-US" smtClean="0"/>
              <a:pPr/>
              <a:t>‹#›</a:t>
            </a:fld>
            <a:endParaRPr lang="en-US" dirty="0"/>
          </a:p>
        </p:txBody>
      </p:sp>
      <p:cxnSp>
        <p:nvCxnSpPr>
          <p:cNvPr id="13" name="Straight Connector 12">
            <a:extLst>
              <a:ext uri="{FF2B5EF4-FFF2-40B4-BE49-F238E27FC236}">
                <a16:creationId xmlns:a16="http://schemas.microsoft.com/office/drawing/2014/main" id="{798B6035-F5FD-F646-9DBF-B75782049753}"/>
              </a:ext>
            </a:extLst>
          </p:cNvPr>
          <p:cNvCxnSpPr/>
          <p:nvPr userDrawn="1"/>
        </p:nvCxnSpPr>
        <p:spPr>
          <a:xfrm>
            <a:off x="533400" y="6665976"/>
            <a:ext cx="0" cy="82296"/>
          </a:xfrm>
          <a:prstGeom prst="line">
            <a:avLst/>
          </a:prstGeom>
          <a:ln w="9525">
            <a:solidFill>
              <a:srgbClr val="89898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1199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Picture with Cyan below">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A228E3-CAB7-4B6B-A439-6C7958CA1208}"/>
              </a:ext>
            </a:extLst>
          </p:cNvPr>
          <p:cNvSpPr/>
          <p:nvPr userDrawn="1"/>
        </p:nvSpPr>
        <p:spPr>
          <a:xfrm>
            <a:off x="0" y="4178299"/>
            <a:ext cx="12192001" cy="2368613"/>
          </a:xfrm>
          <a:prstGeom prst="rect">
            <a:avLst/>
          </a:prstGeom>
          <a:gradFill flip="none" rotWithShape="1">
            <a:gsLst>
              <a:gs pos="0">
                <a:srgbClr val="13AAED"/>
              </a:gs>
              <a:gs pos="100000">
                <a:srgbClr val="1181C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2" name="Title 1"/>
          <p:cNvSpPr>
            <a:spLocks noGrp="1"/>
          </p:cNvSpPr>
          <p:nvPr>
            <p:ph type="title" hasCustomPrompt="1"/>
          </p:nvPr>
        </p:nvSpPr>
        <p:spPr>
          <a:xfrm>
            <a:off x="594360" y="4459356"/>
            <a:ext cx="3718869" cy="1941444"/>
          </a:xfrm>
        </p:spPr>
        <p:txBody>
          <a:bodyPr anchor="t"/>
          <a:lstStyle>
            <a:lvl1pPr>
              <a:defRPr sz="3200">
                <a:solidFill>
                  <a:schemeClr val="bg1"/>
                </a:solidFill>
              </a:defRPr>
            </a:lvl1pPr>
          </a:lstStyle>
          <a:p>
            <a:r>
              <a:rPr lang="en-US" dirty="0"/>
              <a:t>Click to edit title</a:t>
            </a:r>
          </a:p>
        </p:txBody>
      </p:sp>
      <p:sp>
        <p:nvSpPr>
          <p:cNvPr id="3" name="Content Placeholder 2"/>
          <p:cNvSpPr>
            <a:spLocks noGrp="1"/>
          </p:cNvSpPr>
          <p:nvPr>
            <p:ph idx="1"/>
          </p:nvPr>
        </p:nvSpPr>
        <p:spPr>
          <a:xfrm>
            <a:off x="4784035" y="4512364"/>
            <a:ext cx="6571353" cy="1888436"/>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11"/>
          <p:cNvSpPr>
            <a:spLocks noGrp="1"/>
          </p:cNvSpPr>
          <p:nvPr>
            <p:ph type="pic" sz="quarter" idx="10"/>
          </p:nvPr>
        </p:nvSpPr>
        <p:spPr>
          <a:xfrm>
            <a:off x="1" y="0"/>
            <a:ext cx="12188824" cy="4178300"/>
          </a:xfrm>
        </p:spPr>
        <p:txBody>
          <a:bodyPr/>
          <a:lstStyle/>
          <a:p>
            <a:r>
              <a:rPr lang="en-US"/>
              <a:t>Click icon to add picture</a:t>
            </a:r>
          </a:p>
        </p:txBody>
      </p:sp>
      <p:pic>
        <p:nvPicPr>
          <p:cNvPr id="11" name="Picture 10"/>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215827" y="6657738"/>
            <a:ext cx="841248" cy="109728"/>
          </a:xfrm>
          <a:prstGeom prst="rect">
            <a:avLst/>
          </a:prstGeom>
        </p:spPr>
      </p:pic>
      <p:sp>
        <p:nvSpPr>
          <p:cNvPr id="4" name="Footer Placeholder 3">
            <a:extLst>
              <a:ext uri="{FF2B5EF4-FFF2-40B4-BE49-F238E27FC236}">
                <a16:creationId xmlns:a16="http://schemas.microsoft.com/office/drawing/2014/main" id="{5EBAC459-701E-0740-984B-5406913C0F9F}"/>
              </a:ext>
            </a:extLst>
          </p:cNvPr>
          <p:cNvSpPr>
            <a:spLocks noGrp="1"/>
          </p:cNvSpPr>
          <p:nvPr>
            <p:ph type="ftr" sz="quarter" idx="11"/>
          </p:nvPr>
        </p:nvSpPr>
        <p:spPr/>
        <p:txBody>
          <a:bodyPr/>
          <a:lstStyle/>
          <a:p>
            <a:r>
              <a:rPr lang="en-US"/>
              <a:t>© 2025 CommScope, LLC. All rights reserved.</a:t>
            </a:r>
            <a:endParaRPr lang="en-US" dirty="0"/>
          </a:p>
        </p:txBody>
      </p:sp>
      <p:sp>
        <p:nvSpPr>
          <p:cNvPr id="5" name="Slide Number Placeholder 4">
            <a:extLst>
              <a:ext uri="{FF2B5EF4-FFF2-40B4-BE49-F238E27FC236}">
                <a16:creationId xmlns:a16="http://schemas.microsoft.com/office/drawing/2014/main" id="{149E69C9-6438-0D49-8218-A1C805577F0A}"/>
              </a:ext>
            </a:extLst>
          </p:cNvPr>
          <p:cNvSpPr>
            <a:spLocks noGrp="1"/>
          </p:cNvSpPr>
          <p:nvPr>
            <p:ph type="sldNum" sz="quarter" idx="12"/>
          </p:nvPr>
        </p:nvSpPr>
        <p:spPr/>
        <p:txBody>
          <a:bodyPr/>
          <a:lstStyle/>
          <a:p>
            <a:fld id="{7FE2BEB5-2653-6044-B03D-162392F9D4CA}" type="slidenum">
              <a:rPr lang="en-US" smtClean="0"/>
              <a:pPr/>
              <a:t>‹#›</a:t>
            </a:fld>
            <a:endParaRPr lang="en-US" dirty="0"/>
          </a:p>
        </p:txBody>
      </p:sp>
      <p:cxnSp>
        <p:nvCxnSpPr>
          <p:cNvPr id="14" name="Straight Connector 13">
            <a:extLst>
              <a:ext uri="{FF2B5EF4-FFF2-40B4-BE49-F238E27FC236}">
                <a16:creationId xmlns:a16="http://schemas.microsoft.com/office/drawing/2014/main" id="{EC7E485E-D631-3740-AE1C-0C5AA15145EB}"/>
              </a:ext>
            </a:extLst>
          </p:cNvPr>
          <p:cNvCxnSpPr/>
          <p:nvPr userDrawn="1"/>
        </p:nvCxnSpPr>
        <p:spPr>
          <a:xfrm>
            <a:off x="533400" y="6665976"/>
            <a:ext cx="0" cy="82296"/>
          </a:xfrm>
          <a:prstGeom prst="line">
            <a:avLst/>
          </a:prstGeom>
          <a:ln w="9525">
            <a:solidFill>
              <a:srgbClr val="89898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1192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Picture with Blue Below">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AD5B397-66FF-43CF-9D87-834225E33417}"/>
              </a:ext>
            </a:extLst>
          </p:cNvPr>
          <p:cNvSpPr/>
          <p:nvPr userDrawn="1"/>
        </p:nvSpPr>
        <p:spPr>
          <a:xfrm>
            <a:off x="0" y="4178299"/>
            <a:ext cx="12192001" cy="2368613"/>
          </a:xfrm>
          <a:prstGeom prst="rect">
            <a:avLst/>
          </a:prstGeom>
          <a:gradFill flip="none" rotWithShape="1">
            <a:gsLst>
              <a:gs pos="0">
                <a:srgbClr val="383A98">
                  <a:alpha val="90000"/>
                </a:srgbClr>
              </a:gs>
              <a:gs pos="100000">
                <a:srgbClr val="0C75B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2" name="Title 1"/>
          <p:cNvSpPr>
            <a:spLocks noGrp="1"/>
          </p:cNvSpPr>
          <p:nvPr>
            <p:ph type="title" hasCustomPrompt="1"/>
          </p:nvPr>
        </p:nvSpPr>
        <p:spPr>
          <a:xfrm>
            <a:off x="594360" y="4459356"/>
            <a:ext cx="3718869" cy="1941444"/>
          </a:xfrm>
        </p:spPr>
        <p:txBody>
          <a:bodyPr anchor="t"/>
          <a:lstStyle>
            <a:lvl1pPr>
              <a:defRPr sz="3200">
                <a:solidFill>
                  <a:schemeClr val="bg1"/>
                </a:solidFill>
              </a:defRPr>
            </a:lvl1pPr>
          </a:lstStyle>
          <a:p>
            <a:r>
              <a:rPr lang="en-US" dirty="0"/>
              <a:t>Click to edit title</a:t>
            </a:r>
          </a:p>
        </p:txBody>
      </p:sp>
      <p:sp>
        <p:nvSpPr>
          <p:cNvPr id="3" name="Content Placeholder 2"/>
          <p:cNvSpPr>
            <a:spLocks noGrp="1"/>
          </p:cNvSpPr>
          <p:nvPr>
            <p:ph idx="1"/>
          </p:nvPr>
        </p:nvSpPr>
        <p:spPr>
          <a:xfrm>
            <a:off x="4784035" y="4512364"/>
            <a:ext cx="6571353" cy="1888436"/>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11"/>
          <p:cNvSpPr>
            <a:spLocks noGrp="1"/>
          </p:cNvSpPr>
          <p:nvPr>
            <p:ph type="pic" sz="quarter" idx="10"/>
          </p:nvPr>
        </p:nvSpPr>
        <p:spPr>
          <a:xfrm>
            <a:off x="1" y="0"/>
            <a:ext cx="12188824" cy="4178300"/>
          </a:xfrm>
        </p:spPr>
        <p:txBody>
          <a:bodyPr/>
          <a:lstStyle/>
          <a:p>
            <a:r>
              <a:rPr lang="en-US"/>
              <a:t>Click icon to add picture</a:t>
            </a:r>
          </a:p>
        </p:txBody>
      </p:sp>
      <p:pic>
        <p:nvPicPr>
          <p:cNvPr id="7" name="Picture 6"/>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215827" y="6656832"/>
            <a:ext cx="841248" cy="109728"/>
          </a:xfrm>
          <a:prstGeom prst="rect">
            <a:avLst/>
          </a:prstGeom>
        </p:spPr>
      </p:pic>
      <p:sp>
        <p:nvSpPr>
          <p:cNvPr id="4" name="Footer Placeholder 3">
            <a:extLst>
              <a:ext uri="{FF2B5EF4-FFF2-40B4-BE49-F238E27FC236}">
                <a16:creationId xmlns:a16="http://schemas.microsoft.com/office/drawing/2014/main" id="{729AB9C7-1419-9E44-927F-D93994416485}"/>
              </a:ext>
            </a:extLst>
          </p:cNvPr>
          <p:cNvSpPr>
            <a:spLocks noGrp="1"/>
          </p:cNvSpPr>
          <p:nvPr>
            <p:ph type="ftr" sz="quarter" idx="11"/>
          </p:nvPr>
        </p:nvSpPr>
        <p:spPr/>
        <p:txBody>
          <a:bodyPr/>
          <a:lstStyle/>
          <a:p>
            <a:r>
              <a:rPr lang="en-US"/>
              <a:t>© 2025 CommScope, LLC. All rights reserved.</a:t>
            </a:r>
            <a:endParaRPr lang="en-US" dirty="0"/>
          </a:p>
        </p:txBody>
      </p:sp>
      <p:sp>
        <p:nvSpPr>
          <p:cNvPr id="5" name="Slide Number Placeholder 4">
            <a:extLst>
              <a:ext uri="{FF2B5EF4-FFF2-40B4-BE49-F238E27FC236}">
                <a16:creationId xmlns:a16="http://schemas.microsoft.com/office/drawing/2014/main" id="{31636B49-4AB0-EB42-9787-6227D814453B}"/>
              </a:ext>
            </a:extLst>
          </p:cNvPr>
          <p:cNvSpPr>
            <a:spLocks noGrp="1"/>
          </p:cNvSpPr>
          <p:nvPr>
            <p:ph type="sldNum" sz="quarter" idx="12"/>
          </p:nvPr>
        </p:nvSpPr>
        <p:spPr/>
        <p:txBody>
          <a:bodyPr/>
          <a:lstStyle/>
          <a:p>
            <a:fld id="{7FE2BEB5-2653-6044-B03D-162392F9D4CA}" type="slidenum">
              <a:rPr lang="en-US" smtClean="0"/>
              <a:pPr/>
              <a:t>‹#›</a:t>
            </a:fld>
            <a:endParaRPr lang="en-US" dirty="0"/>
          </a:p>
        </p:txBody>
      </p:sp>
      <p:cxnSp>
        <p:nvCxnSpPr>
          <p:cNvPr id="13" name="Straight Connector 12">
            <a:extLst>
              <a:ext uri="{FF2B5EF4-FFF2-40B4-BE49-F238E27FC236}">
                <a16:creationId xmlns:a16="http://schemas.microsoft.com/office/drawing/2014/main" id="{F526730C-08B1-D146-92EC-C126FE426BD5}"/>
              </a:ext>
            </a:extLst>
          </p:cNvPr>
          <p:cNvCxnSpPr/>
          <p:nvPr userDrawn="1"/>
        </p:nvCxnSpPr>
        <p:spPr>
          <a:xfrm>
            <a:off x="533400" y="6665976"/>
            <a:ext cx="0" cy="82296"/>
          </a:xfrm>
          <a:prstGeom prst="line">
            <a:avLst/>
          </a:prstGeom>
          <a:ln w="9525">
            <a:solidFill>
              <a:srgbClr val="89898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7607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Purple Divider">
    <p:bg>
      <p:bgPr>
        <a:gradFill>
          <a:gsLst>
            <a:gs pos="0">
              <a:srgbClr val="522C90"/>
            </a:gs>
            <a:gs pos="100000">
              <a:srgbClr val="A7218F"/>
            </a:gs>
          </a:gsLst>
          <a:lin ang="5400000" scaled="1"/>
        </a:gra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4360" y="445021"/>
            <a:ext cx="2371476" cy="315195"/>
          </a:xfrm>
          <a:prstGeom prst="rect">
            <a:avLst/>
          </a:prstGeom>
        </p:spPr>
      </p:pic>
      <p:sp>
        <p:nvSpPr>
          <p:cNvPr id="5" name="Text Placeholder 16"/>
          <p:cNvSpPr>
            <a:spLocks noGrp="1"/>
          </p:cNvSpPr>
          <p:nvPr>
            <p:ph type="body" sz="quarter" idx="14" hasCustomPrompt="1"/>
          </p:nvPr>
        </p:nvSpPr>
        <p:spPr>
          <a:xfrm>
            <a:off x="594360" y="1680078"/>
            <a:ext cx="10927080" cy="1683047"/>
          </a:xfrm>
        </p:spPr>
        <p:txBody>
          <a:bodyPr wrap="square" lIns="0" tIns="0" rIns="0" bIns="0" anchor="ctr" anchorCtr="0">
            <a:normAutofit/>
          </a:bodyPr>
          <a:lstStyle>
            <a:lvl1pPr marL="0" indent="0">
              <a:lnSpc>
                <a:spcPct val="90000"/>
              </a:lnSpc>
              <a:spcBef>
                <a:spcPts val="0"/>
              </a:spcBef>
              <a:buFontTx/>
              <a:buNone/>
              <a:defRPr sz="3200" b="0" i="0" baseline="0">
                <a:solidFill>
                  <a:schemeClr val="bg1"/>
                </a:solidFill>
                <a:latin typeface="Calibri" panose="020F0502020204030204" pitchFamily="34" charset="0"/>
              </a:defRPr>
            </a:lvl1pPr>
          </a:lstStyle>
          <a:p>
            <a:pPr lvl="0"/>
            <a:r>
              <a:rPr lang="en-US" dirty="0"/>
              <a:t>Section Name</a:t>
            </a:r>
          </a:p>
        </p:txBody>
      </p:sp>
      <p:sp>
        <p:nvSpPr>
          <p:cNvPr id="6" name="Text Placeholder 16"/>
          <p:cNvSpPr>
            <a:spLocks noGrp="1"/>
          </p:cNvSpPr>
          <p:nvPr>
            <p:ph type="body" sz="quarter" idx="16" hasCustomPrompt="1"/>
          </p:nvPr>
        </p:nvSpPr>
        <p:spPr>
          <a:xfrm>
            <a:off x="6096000" y="5791200"/>
            <a:ext cx="5751576" cy="436682"/>
          </a:xfrm>
        </p:spPr>
        <p:txBody>
          <a:bodyPr wrap="square" lIns="0" tIns="0" rIns="0" bIns="0" anchor="b" anchorCtr="0">
            <a:normAutofit/>
          </a:bodyPr>
          <a:lstStyle>
            <a:lvl1pPr marL="0" indent="0" algn="r">
              <a:spcBef>
                <a:spcPts val="0"/>
              </a:spcBef>
              <a:buFontTx/>
              <a:buNone/>
              <a:defRPr sz="2000" b="1" baseline="0">
                <a:solidFill>
                  <a:schemeClr val="bg1"/>
                </a:solidFill>
              </a:defRPr>
            </a:lvl1pPr>
          </a:lstStyle>
          <a:p>
            <a:pPr lvl="0"/>
            <a:r>
              <a:rPr lang="en-US" dirty="0"/>
              <a:t>Speaker Name</a:t>
            </a:r>
          </a:p>
        </p:txBody>
      </p:sp>
      <p:sp>
        <p:nvSpPr>
          <p:cNvPr id="7" name="Text Placeholder 16"/>
          <p:cNvSpPr>
            <a:spLocks noGrp="1"/>
          </p:cNvSpPr>
          <p:nvPr>
            <p:ph type="body" sz="quarter" idx="17" hasCustomPrompt="1"/>
          </p:nvPr>
        </p:nvSpPr>
        <p:spPr>
          <a:xfrm>
            <a:off x="6086764" y="6294668"/>
            <a:ext cx="5751576" cy="258532"/>
          </a:xfrm>
        </p:spPr>
        <p:txBody>
          <a:bodyPr wrap="square" lIns="0" tIns="0" rIns="0" bIns="0" anchor="t" anchorCtr="0">
            <a:normAutofit/>
          </a:bodyPr>
          <a:lstStyle>
            <a:lvl1pPr marL="0" indent="0" algn="r">
              <a:lnSpc>
                <a:spcPct val="90000"/>
              </a:lnSpc>
              <a:spcBef>
                <a:spcPts val="0"/>
              </a:spcBef>
              <a:buFontTx/>
              <a:buNone/>
              <a:defRPr sz="1867" b="0" baseline="0">
                <a:solidFill>
                  <a:schemeClr val="bg1"/>
                </a:solidFill>
              </a:defRPr>
            </a:lvl1pPr>
          </a:lstStyle>
          <a:p>
            <a:pPr lvl="0"/>
            <a:r>
              <a:rPr lang="en-US" dirty="0"/>
              <a:t>Speaker Title</a:t>
            </a:r>
          </a:p>
        </p:txBody>
      </p:sp>
      <p:sp>
        <p:nvSpPr>
          <p:cNvPr id="8" name="Footer Placeholder 4">
            <a:extLst>
              <a:ext uri="{FF2B5EF4-FFF2-40B4-BE49-F238E27FC236}">
                <a16:creationId xmlns:a16="http://schemas.microsoft.com/office/drawing/2014/main" id="{564BC014-BFDD-CC4B-B85F-0A54B852BDD2}"/>
              </a:ext>
            </a:extLst>
          </p:cNvPr>
          <p:cNvSpPr>
            <a:spLocks noGrp="1"/>
          </p:cNvSpPr>
          <p:nvPr>
            <p:ph type="ftr" sz="quarter" idx="10"/>
          </p:nvPr>
        </p:nvSpPr>
        <p:spPr>
          <a:xfrm>
            <a:off x="563880" y="6612575"/>
            <a:ext cx="4846320" cy="204685"/>
          </a:xfrm>
        </p:spPr>
        <p:txBody>
          <a:bodyPr/>
          <a:lstStyle>
            <a:lvl1pPr>
              <a:defRPr>
                <a:solidFill>
                  <a:schemeClr val="bg1"/>
                </a:solidFill>
              </a:defRPr>
            </a:lvl1pPr>
          </a:lstStyle>
          <a:p>
            <a:r>
              <a:rPr lang="en-US"/>
              <a:t>© 2025 CommScope, LLC. All rights reserved.</a:t>
            </a:r>
            <a:endParaRPr lang="en-US" dirty="0"/>
          </a:p>
        </p:txBody>
      </p:sp>
      <p:sp>
        <p:nvSpPr>
          <p:cNvPr id="9" name="Slide Number Placeholder 5">
            <a:extLst>
              <a:ext uri="{FF2B5EF4-FFF2-40B4-BE49-F238E27FC236}">
                <a16:creationId xmlns:a16="http://schemas.microsoft.com/office/drawing/2014/main" id="{9D90BC4E-99AC-5B4F-A702-398C34BEFE56}"/>
              </a:ext>
            </a:extLst>
          </p:cNvPr>
          <p:cNvSpPr>
            <a:spLocks noGrp="1"/>
          </p:cNvSpPr>
          <p:nvPr>
            <p:ph type="sldNum" sz="quarter" idx="11"/>
          </p:nvPr>
        </p:nvSpPr>
        <p:spPr>
          <a:xfrm>
            <a:off x="208127" y="6612575"/>
            <a:ext cx="303279" cy="204685"/>
          </a:xfrm>
        </p:spPr>
        <p:txBody>
          <a:bodyPr/>
          <a:lstStyle>
            <a:lvl1pPr>
              <a:defRPr>
                <a:solidFill>
                  <a:schemeClr val="bg1"/>
                </a:solidFill>
              </a:defRPr>
            </a:lvl1pPr>
          </a:lstStyle>
          <a:p>
            <a:fld id="{7FE2BEB5-2653-6044-B03D-162392F9D4CA}" type="slidenum">
              <a:rPr lang="en-US" smtClean="0"/>
              <a:pPr/>
              <a:t>‹#›</a:t>
            </a:fld>
            <a:endParaRPr lang="en-US" dirty="0"/>
          </a:p>
        </p:txBody>
      </p:sp>
      <p:cxnSp>
        <p:nvCxnSpPr>
          <p:cNvPr id="10" name="Straight Connector 9">
            <a:extLst>
              <a:ext uri="{FF2B5EF4-FFF2-40B4-BE49-F238E27FC236}">
                <a16:creationId xmlns:a16="http://schemas.microsoft.com/office/drawing/2014/main" id="{AD5C2E15-C588-B243-8888-04BE0D708ADA}"/>
              </a:ext>
            </a:extLst>
          </p:cNvPr>
          <p:cNvCxnSpPr/>
          <p:nvPr userDrawn="1"/>
        </p:nvCxnSpPr>
        <p:spPr>
          <a:xfrm>
            <a:off x="533400" y="6665976"/>
            <a:ext cx="0" cy="8229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2724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Magenta Divider">
    <p:bg>
      <p:bgPr>
        <a:gradFill>
          <a:gsLst>
            <a:gs pos="0">
              <a:srgbClr val="E9018E"/>
            </a:gs>
            <a:gs pos="100000">
              <a:srgbClr val="EC1C25"/>
            </a:gs>
          </a:gsLst>
          <a:lin ang="5400000" scaled="1"/>
        </a:gra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4360" y="445021"/>
            <a:ext cx="2371476" cy="315195"/>
          </a:xfrm>
          <a:prstGeom prst="rect">
            <a:avLst/>
          </a:prstGeom>
        </p:spPr>
      </p:pic>
      <p:sp>
        <p:nvSpPr>
          <p:cNvPr id="5" name="Text Placeholder 16"/>
          <p:cNvSpPr>
            <a:spLocks noGrp="1"/>
          </p:cNvSpPr>
          <p:nvPr>
            <p:ph type="body" sz="quarter" idx="14" hasCustomPrompt="1"/>
          </p:nvPr>
        </p:nvSpPr>
        <p:spPr>
          <a:xfrm>
            <a:off x="594360" y="1680078"/>
            <a:ext cx="10927080" cy="1683047"/>
          </a:xfrm>
        </p:spPr>
        <p:txBody>
          <a:bodyPr wrap="square" lIns="0" tIns="0" rIns="0" bIns="0" anchor="ctr" anchorCtr="0">
            <a:normAutofit/>
          </a:bodyPr>
          <a:lstStyle>
            <a:lvl1pPr marL="0" indent="0">
              <a:lnSpc>
                <a:spcPct val="90000"/>
              </a:lnSpc>
              <a:spcBef>
                <a:spcPts val="0"/>
              </a:spcBef>
              <a:buFontTx/>
              <a:buNone/>
              <a:defRPr sz="3200" b="0" i="0" baseline="0">
                <a:solidFill>
                  <a:schemeClr val="bg1"/>
                </a:solidFill>
                <a:latin typeface="Calibri" panose="020F0502020204030204" pitchFamily="34" charset="0"/>
              </a:defRPr>
            </a:lvl1pPr>
          </a:lstStyle>
          <a:p>
            <a:pPr lvl="0"/>
            <a:r>
              <a:rPr lang="en-US" dirty="0"/>
              <a:t>Section Name</a:t>
            </a:r>
          </a:p>
        </p:txBody>
      </p:sp>
      <p:sp>
        <p:nvSpPr>
          <p:cNvPr id="6" name="Text Placeholder 16"/>
          <p:cNvSpPr>
            <a:spLocks noGrp="1"/>
          </p:cNvSpPr>
          <p:nvPr>
            <p:ph type="body" sz="quarter" idx="16" hasCustomPrompt="1"/>
          </p:nvPr>
        </p:nvSpPr>
        <p:spPr>
          <a:xfrm>
            <a:off x="6096000" y="5791200"/>
            <a:ext cx="5751576" cy="436682"/>
          </a:xfrm>
        </p:spPr>
        <p:txBody>
          <a:bodyPr wrap="square" lIns="0" tIns="0" rIns="0" bIns="0" anchor="b" anchorCtr="0">
            <a:normAutofit/>
          </a:bodyPr>
          <a:lstStyle>
            <a:lvl1pPr marL="0" indent="0" algn="r">
              <a:spcBef>
                <a:spcPts val="0"/>
              </a:spcBef>
              <a:buFontTx/>
              <a:buNone/>
              <a:defRPr sz="2000" b="1" baseline="0">
                <a:solidFill>
                  <a:schemeClr val="bg1"/>
                </a:solidFill>
              </a:defRPr>
            </a:lvl1pPr>
          </a:lstStyle>
          <a:p>
            <a:pPr lvl="0"/>
            <a:r>
              <a:rPr lang="en-US" dirty="0"/>
              <a:t>Speaker Name</a:t>
            </a:r>
          </a:p>
        </p:txBody>
      </p:sp>
      <p:sp>
        <p:nvSpPr>
          <p:cNvPr id="7" name="Text Placeholder 16"/>
          <p:cNvSpPr>
            <a:spLocks noGrp="1"/>
          </p:cNvSpPr>
          <p:nvPr>
            <p:ph type="body" sz="quarter" idx="17" hasCustomPrompt="1"/>
          </p:nvPr>
        </p:nvSpPr>
        <p:spPr>
          <a:xfrm>
            <a:off x="6086764" y="6294668"/>
            <a:ext cx="5751576" cy="258532"/>
          </a:xfrm>
        </p:spPr>
        <p:txBody>
          <a:bodyPr wrap="square" lIns="0" tIns="0" rIns="0" bIns="0" anchor="t" anchorCtr="0">
            <a:normAutofit/>
          </a:bodyPr>
          <a:lstStyle>
            <a:lvl1pPr marL="0" indent="0" algn="r">
              <a:lnSpc>
                <a:spcPct val="90000"/>
              </a:lnSpc>
              <a:spcBef>
                <a:spcPts val="0"/>
              </a:spcBef>
              <a:buFontTx/>
              <a:buNone/>
              <a:defRPr sz="1867" b="0" baseline="0">
                <a:solidFill>
                  <a:schemeClr val="bg1"/>
                </a:solidFill>
              </a:defRPr>
            </a:lvl1pPr>
          </a:lstStyle>
          <a:p>
            <a:pPr lvl="0"/>
            <a:r>
              <a:rPr lang="en-US" dirty="0"/>
              <a:t>Speaker Title</a:t>
            </a:r>
          </a:p>
        </p:txBody>
      </p:sp>
      <p:sp>
        <p:nvSpPr>
          <p:cNvPr id="8" name="Footer Placeholder 4">
            <a:extLst>
              <a:ext uri="{FF2B5EF4-FFF2-40B4-BE49-F238E27FC236}">
                <a16:creationId xmlns:a16="http://schemas.microsoft.com/office/drawing/2014/main" id="{564836AC-4F0D-7647-BA9F-9342905F6E48}"/>
              </a:ext>
            </a:extLst>
          </p:cNvPr>
          <p:cNvSpPr>
            <a:spLocks noGrp="1"/>
          </p:cNvSpPr>
          <p:nvPr>
            <p:ph type="ftr" sz="quarter" idx="10"/>
          </p:nvPr>
        </p:nvSpPr>
        <p:spPr>
          <a:xfrm>
            <a:off x="563880" y="6612575"/>
            <a:ext cx="4846320" cy="204685"/>
          </a:xfrm>
        </p:spPr>
        <p:txBody>
          <a:bodyPr/>
          <a:lstStyle>
            <a:lvl1pPr>
              <a:defRPr>
                <a:solidFill>
                  <a:schemeClr val="bg1"/>
                </a:solidFill>
              </a:defRPr>
            </a:lvl1pPr>
          </a:lstStyle>
          <a:p>
            <a:r>
              <a:rPr lang="en-US"/>
              <a:t>© 2025 CommScope, LLC. All rights reserved.</a:t>
            </a:r>
            <a:endParaRPr lang="en-US" dirty="0"/>
          </a:p>
        </p:txBody>
      </p:sp>
      <p:sp>
        <p:nvSpPr>
          <p:cNvPr id="9" name="Slide Number Placeholder 5">
            <a:extLst>
              <a:ext uri="{FF2B5EF4-FFF2-40B4-BE49-F238E27FC236}">
                <a16:creationId xmlns:a16="http://schemas.microsoft.com/office/drawing/2014/main" id="{659951FF-4789-5D4D-98C7-454FC61A4D85}"/>
              </a:ext>
            </a:extLst>
          </p:cNvPr>
          <p:cNvSpPr>
            <a:spLocks noGrp="1"/>
          </p:cNvSpPr>
          <p:nvPr>
            <p:ph type="sldNum" sz="quarter" idx="11"/>
          </p:nvPr>
        </p:nvSpPr>
        <p:spPr>
          <a:xfrm>
            <a:off x="208127" y="6612575"/>
            <a:ext cx="303279" cy="204685"/>
          </a:xfrm>
        </p:spPr>
        <p:txBody>
          <a:bodyPr/>
          <a:lstStyle>
            <a:lvl1pPr>
              <a:defRPr>
                <a:solidFill>
                  <a:schemeClr val="bg1"/>
                </a:solidFill>
              </a:defRPr>
            </a:lvl1pPr>
          </a:lstStyle>
          <a:p>
            <a:fld id="{7FE2BEB5-2653-6044-B03D-162392F9D4CA}" type="slidenum">
              <a:rPr lang="en-US" smtClean="0"/>
              <a:pPr/>
              <a:t>‹#›</a:t>
            </a:fld>
            <a:endParaRPr lang="en-US" dirty="0"/>
          </a:p>
        </p:txBody>
      </p:sp>
      <p:cxnSp>
        <p:nvCxnSpPr>
          <p:cNvPr id="11" name="Straight Connector 10">
            <a:extLst>
              <a:ext uri="{FF2B5EF4-FFF2-40B4-BE49-F238E27FC236}">
                <a16:creationId xmlns:a16="http://schemas.microsoft.com/office/drawing/2014/main" id="{7DDA4DE7-38FB-C34A-B08B-427F517C6057}"/>
              </a:ext>
            </a:extLst>
          </p:cNvPr>
          <p:cNvCxnSpPr/>
          <p:nvPr userDrawn="1"/>
        </p:nvCxnSpPr>
        <p:spPr>
          <a:xfrm>
            <a:off x="533400" y="6665976"/>
            <a:ext cx="0" cy="8229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4287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Orange Divider">
    <p:bg>
      <p:bgPr>
        <a:gradFill>
          <a:gsLst>
            <a:gs pos="100000">
              <a:srgbClr val="FAB11D"/>
            </a:gs>
            <a:gs pos="0">
              <a:srgbClr val="F67B2D"/>
            </a:gs>
          </a:gsLst>
          <a:lin ang="0" scaled="1"/>
        </a:gra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4360" y="445021"/>
            <a:ext cx="2371476" cy="315195"/>
          </a:xfrm>
          <a:prstGeom prst="rect">
            <a:avLst/>
          </a:prstGeom>
        </p:spPr>
      </p:pic>
      <p:sp>
        <p:nvSpPr>
          <p:cNvPr id="5" name="Text Placeholder 16"/>
          <p:cNvSpPr>
            <a:spLocks noGrp="1"/>
          </p:cNvSpPr>
          <p:nvPr>
            <p:ph type="body" sz="quarter" idx="14" hasCustomPrompt="1"/>
          </p:nvPr>
        </p:nvSpPr>
        <p:spPr>
          <a:xfrm>
            <a:off x="594360" y="1680078"/>
            <a:ext cx="10927080" cy="1683047"/>
          </a:xfrm>
        </p:spPr>
        <p:txBody>
          <a:bodyPr wrap="square" lIns="0" tIns="0" rIns="0" bIns="0" anchor="ctr" anchorCtr="0">
            <a:normAutofit/>
          </a:bodyPr>
          <a:lstStyle>
            <a:lvl1pPr marL="0" indent="0">
              <a:lnSpc>
                <a:spcPct val="90000"/>
              </a:lnSpc>
              <a:spcBef>
                <a:spcPts val="0"/>
              </a:spcBef>
              <a:buFontTx/>
              <a:buNone/>
              <a:defRPr sz="3200" b="0" i="0" baseline="0">
                <a:solidFill>
                  <a:schemeClr val="bg1"/>
                </a:solidFill>
                <a:latin typeface="Calibri" panose="020F0502020204030204" pitchFamily="34" charset="0"/>
              </a:defRPr>
            </a:lvl1pPr>
          </a:lstStyle>
          <a:p>
            <a:pPr lvl="0"/>
            <a:r>
              <a:rPr lang="en-US" dirty="0"/>
              <a:t>Section Name</a:t>
            </a:r>
          </a:p>
        </p:txBody>
      </p:sp>
      <p:sp>
        <p:nvSpPr>
          <p:cNvPr id="6" name="Text Placeholder 16"/>
          <p:cNvSpPr>
            <a:spLocks noGrp="1"/>
          </p:cNvSpPr>
          <p:nvPr>
            <p:ph type="body" sz="quarter" idx="16" hasCustomPrompt="1"/>
          </p:nvPr>
        </p:nvSpPr>
        <p:spPr>
          <a:xfrm>
            <a:off x="6096000" y="5791200"/>
            <a:ext cx="5751576" cy="436682"/>
          </a:xfrm>
        </p:spPr>
        <p:txBody>
          <a:bodyPr wrap="square" lIns="0" tIns="0" rIns="0" bIns="0" anchor="b" anchorCtr="0">
            <a:normAutofit/>
          </a:bodyPr>
          <a:lstStyle>
            <a:lvl1pPr marL="0" indent="0" algn="r">
              <a:spcBef>
                <a:spcPts val="0"/>
              </a:spcBef>
              <a:buFontTx/>
              <a:buNone/>
              <a:defRPr sz="2000" b="1" baseline="0">
                <a:solidFill>
                  <a:schemeClr val="bg1"/>
                </a:solidFill>
              </a:defRPr>
            </a:lvl1pPr>
          </a:lstStyle>
          <a:p>
            <a:pPr lvl="0"/>
            <a:r>
              <a:rPr lang="en-US" dirty="0"/>
              <a:t>Speaker Name</a:t>
            </a:r>
          </a:p>
        </p:txBody>
      </p:sp>
      <p:sp>
        <p:nvSpPr>
          <p:cNvPr id="7" name="Text Placeholder 16"/>
          <p:cNvSpPr>
            <a:spLocks noGrp="1"/>
          </p:cNvSpPr>
          <p:nvPr>
            <p:ph type="body" sz="quarter" idx="17" hasCustomPrompt="1"/>
          </p:nvPr>
        </p:nvSpPr>
        <p:spPr>
          <a:xfrm>
            <a:off x="6086764" y="6294668"/>
            <a:ext cx="5751576" cy="258532"/>
          </a:xfrm>
        </p:spPr>
        <p:txBody>
          <a:bodyPr wrap="square" lIns="0" tIns="0" rIns="0" bIns="0" anchor="t" anchorCtr="0">
            <a:normAutofit/>
          </a:bodyPr>
          <a:lstStyle>
            <a:lvl1pPr marL="0" indent="0" algn="r">
              <a:lnSpc>
                <a:spcPct val="90000"/>
              </a:lnSpc>
              <a:spcBef>
                <a:spcPts val="0"/>
              </a:spcBef>
              <a:buFontTx/>
              <a:buNone/>
              <a:defRPr sz="1867" b="0" baseline="0">
                <a:solidFill>
                  <a:schemeClr val="bg1"/>
                </a:solidFill>
              </a:defRPr>
            </a:lvl1pPr>
          </a:lstStyle>
          <a:p>
            <a:pPr lvl="0"/>
            <a:r>
              <a:rPr lang="en-US" dirty="0"/>
              <a:t>Speaker Title</a:t>
            </a:r>
          </a:p>
        </p:txBody>
      </p:sp>
      <p:sp>
        <p:nvSpPr>
          <p:cNvPr id="8" name="Footer Placeholder 4">
            <a:extLst>
              <a:ext uri="{FF2B5EF4-FFF2-40B4-BE49-F238E27FC236}">
                <a16:creationId xmlns:a16="http://schemas.microsoft.com/office/drawing/2014/main" id="{5528C724-E7FA-D640-A1E5-BEDDACD60A0E}"/>
              </a:ext>
            </a:extLst>
          </p:cNvPr>
          <p:cNvSpPr>
            <a:spLocks noGrp="1"/>
          </p:cNvSpPr>
          <p:nvPr>
            <p:ph type="ftr" sz="quarter" idx="10"/>
          </p:nvPr>
        </p:nvSpPr>
        <p:spPr>
          <a:xfrm>
            <a:off x="563880" y="6612575"/>
            <a:ext cx="4846320" cy="204685"/>
          </a:xfrm>
        </p:spPr>
        <p:txBody>
          <a:bodyPr/>
          <a:lstStyle>
            <a:lvl1pPr>
              <a:defRPr>
                <a:solidFill>
                  <a:schemeClr val="bg1"/>
                </a:solidFill>
              </a:defRPr>
            </a:lvl1pPr>
          </a:lstStyle>
          <a:p>
            <a:r>
              <a:rPr lang="en-US"/>
              <a:t>© 2025 CommScope, LLC. All rights reserved.</a:t>
            </a:r>
            <a:endParaRPr lang="en-US" dirty="0"/>
          </a:p>
        </p:txBody>
      </p:sp>
      <p:sp>
        <p:nvSpPr>
          <p:cNvPr id="9" name="Slide Number Placeholder 5">
            <a:extLst>
              <a:ext uri="{FF2B5EF4-FFF2-40B4-BE49-F238E27FC236}">
                <a16:creationId xmlns:a16="http://schemas.microsoft.com/office/drawing/2014/main" id="{0202227B-2A52-DF4D-9AC0-A06DC406A030}"/>
              </a:ext>
            </a:extLst>
          </p:cNvPr>
          <p:cNvSpPr>
            <a:spLocks noGrp="1"/>
          </p:cNvSpPr>
          <p:nvPr>
            <p:ph type="sldNum" sz="quarter" idx="11"/>
          </p:nvPr>
        </p:nvSpPr>
        <p:spPr>
          <a:xfrm>
            <a:off x="208127" y="6612575"/>
            <a:ext cx="303279" cy="204685"/>
          </a:xfrm>
        </p:spPr>
        <p:txBody>
          <a:bodyPr/>
          <a:lstStyle>
            <a:lvl1pPr>
              <a:defRPr>
                <a:solidFill>
                  <a:schemeClr val="bg1"/>
                </a:solidFill>
              </a:defRPr>
            </a:lvl1pPr>
          </a:lstStyle>
          <a:p>
            <a:fld id="{7FE2BEB5-2653-6044-B03D-162392F9D4CA}" type="slidenum">
              <a:rPr lang="en-US" smtClean="0"/>
              <a:pPr/>
              <a:t>‹#›</a:t>
            </a:fld>
            <a:endParaRPr lang="en-US" dirty="0"/>
          </a:p>
        </p:txBody>
      </p:sp>
      <p:cxnSp>
        <p:nvCxnSpPr>
          <p:cNvPr id="11" name="Straight Connector 10">
            <a:extLst>
              <a:ext uri="{FF2B5EF4-FFF2-40B4-BE49-F238E27FC236}">
                <a16:creationId xmlns:a16="http://schemas.microsoft.com/office/drawing/2014/main" id="{B92672DB-8CA8-7E46-BE40-487E72A20BE0}"/>
              </a:ext>
            </a:extLst>
          </p:cNvPr>
          <p:cNvCxnSpPr/>
          <p:nvPr userDrawn="1"/>
        </p:nvCxnSpPr>
        <p:spPr>
          <a:xfrm>
            <a:off x="533400" y="6665976"/>
            <a:ext cx="0" cy="8229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8117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Title 2">
    <p:bg>
      <p:bgPr>
        <a:solidFill>
          <a:schemeClr val="bg1"/>
        </a:solidFill>
        <a:effectLst/>
      </p:bgPr>
    </p:bg>
    <p:spTree>
      <p:nvGrpSpPr>
        <p:cNvPr id="1" name=""/>
        <p:cNvGrpSpPr/>
        <p:nvPr/>
      </p:nvGrpSpPr>
      <p:grpSpPr>
        <a:xfrm>
          <a:off x="0" y="0"/>
          <a:ext cx="0" cy="0"/>
          <a:chOff x="0" y="0"/>
          <a:chExt cx="0" cy="0"/>
        </a:xfrm>
      </p:grpSpPr>
      <p:pic>
        <p:nvPicPr>
          <p:cNvPr id="5" name="Picture 4" descr="A person and person looking at a computer screen&#10;&#10;Description automatically generated">
            <a:extLst>
              <a:ext uri="{FF2B5EF4-FFF2-40B4-BE49-F238E27FC236}">
                <a16:creationId xmlns:a16="http://schemas.microsoft.com/office/drawing/2014/main" id="{E50D022F-8236-63BA-5ACF-98E6A190AB4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8994CC71-FE3F-027C-3233-ED8D95613931}"/>
              </a:ext>
            </a:extLst>
          </p:cNvPr>
          <p:cNvPicPr>
            <a:picLocks noChangeAspect="1"/>
          </p:cNvPicPr>
          <p:nvPr userDrawn="1"/>
        </p:nvPicPr>
        <p:blipFill>
          <a:blip r:embed="rId3" cstate="email">
            <a:lum bright="100000"/>
            <a:extLst>
              <a:ext uri="{28A0092B-C50C-407E-A947-70E740481C1C}">
                <a14:useLocalDpi xmlns:a14="http://schemas.microsoft.com/office/drawing/2010/main"/>
              </a:ext>
            </a:extLst>
          </a:blip>
          <a:stretch>
            <a:fillRect/>
          </a:stretch>
        </p:blipFill>
        <p:spPr>
          <a:xfrm>
            <a:off x="8970380" y="635422"/>
            <a:ext cx="2371476" cy="315197"/>
          </a:xfrm>
          <a:prstGeom prst="rect">
            <a:avLst/>
          </a:prstGeom>
        </p:spPr>
      </p:pic>
      <p:sp>
        <p:nvSpPr>
          <p:cNvPr id="15" name="Text Placeholder 21">
            <a:extLst>
              <a:ext uri="{FF2B5EF4-FFF2-40B4-BE49-F238E27FC236}">
                <a16:creationId xmlns:a16="http://schemas.microsoft.com/office/drawing/2014/main" id="{6FB0DE22-718C-BACC-AEFD-CC685036001B}"/>
              </a:ext>
            </a:extLst>
          </p:cNvPr>
          <p:cNvSpPr>
            <a:spLocks noGrp="1"/>
          </p:cNvSpPr>
          <p:nvPr>
            <p:ph type="body" sz="quarter" idx="13" hasCustomPrompt="1"/>
          </p:nvPr>
        </p:nvSpPr>
        <p:spPr>
          <a:xfrm>
            <a:off x="6093459" y="1966236"/>
            <a:ext cx="5248396" cy="1613077"/>
          </a:xfrm>
        </p:spPr>
        <p:txBody>
          <a:bodyPr anchor="b" anchorCtr="0">
            <a:noAutofit/>
          </a:bodyPr>
          <a:lstStyle>
            <a:lvl1pPr marL="0" indent="0" algn="r">
              <a:buNone/>
              <a:defRPr sz="4300" b="0">
                <a:latin typeface="Calibri Light" panose="020F0302020204030204" pitchFamily="34" charset="0"/>
                <a:cs typeface="Calibri Light" panose="020F0302020204030204" pitchFamily="34" charset="0"/>
              </a:defRPr>
            </a:lvl1pPr>
            <a:lvl2pPr marL="344488" indent="0" algn="ctr">
              <a:buNone/>
              <a:defRPr/>
            </a:lvl2pPr>
            <a:lvl3pPr marL="628650" indent="0" algn="ctr">
              <a:buNone/>
              <a:defRPr/>
            </a:lvl3pPr>
            <a:lvl4pPr marL="914400" indent="0" algn="ctr">
              <a:buNone/>
              <a:defRPr/>
            </a:lvl4pPr>
            <a:lvl5pPr marL="1711325" indent="0" algn="ctr">
              <a:buNone/>
              <a:defRPr/>
            </a:lvl5pPr>
          </a:lstStyle>
          <a:p>
            <a:pPr lvl="0"/>
            <a:r>
              <a:rPr lang="en-US"/>
              <a:t>Presentation topic</a:t>
            </a:r>
          </a:p>
        </p:txBody>
      </p:sp>
      <p:cxnSp>
        <p:nvCxnSpPr>
          <p:cNvPr id="16" name="Straight Connector 15">
            <a:extLst>
              <a:ext uri="{FF2B5EF4-FFF2-40B4-BE49-F238E27FC236}">
                <a16:creationId xmlns:a16="http://schemas.microsoft.com/office/drawing/2014/main" id="{85F1712D-B333-7F2F-3EB0-F76D2139D6F5}"/>
              </a:ext>
            </a:extLst>
          </p:cNvPr>
          <p:cNvCxnSpPr>
            <a:cxnSpLocks/>
          </p:cNvCxnSpPr>
          <p:nvPr userDrawn="1"/>
        </p:nvCxnSpPr>
        <p:spPr>
          <a:xfrm>
            <a:off x="6093459" y="3768842"/>
            <a:ext cx="60985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 Placeholder 6">
            <a:extLst>
              <a:ext uri="{FF2B5EF4-FFF2-40B4-BE49-F238E27FC236}">
                <a16:creationId xmlns:a16="http://schemas.microsoft.com/office/drawing/2014/main" id="{4CC8D623-A8D3-8E29-FC23-B8C11D3C29A2}"/>
              </a:ext>
            </a:extLst>
          </p:cNvPr>
          <p:cNvSpPr>
            <a:spLocks noGrp="1"/>
          </p:cNvSpPr>
          <p:nvPr>
            <p:ph type="body" sz="quarter" idx="14" hasCustomPrompt="1"/>
          </p:nvPr>
        </p:nvSpPr>
        <p:spPr>
          <a:xfrm>
            <a:off x="6792687" y="4035033"/>
            <a:ext cx="4548414" cy="276999"/>
          </a:xfrm>
        </p:spPr>
        <p:txBody>
          <a:bodyPr/>
          <a:lstStyle>
            <a:lvl1pPr marL="0" indent="0" algn="r">
              <a:spcBef>
                <a:spcPts val="0"/>
              </a:spcBef>
              <a:buFontTx/>
              <a:buNone/>
              <a:defRPr sz="1800" b="1">
                <a:latin typeface="+mj-lt"/>
              </a:defRPr>
            </a:lvl1pPr>
            <a:lvl2pPr marL="344488" indent="0" algn="r">
              <a:buFontTx/>
              <a:buNone/>
              <a:defRPr/>
            </a:lvl2pPr>
            <a:lvl3pPr marL="628650" indent="0" algn="r">
              <a:buFontTx/>
              <a:buNone/>
              <a:defRPr/>
            </a:lvl3pPr>
            <a:lvl4pPr marL="914400" indent="0" algn="r">
              <a:buFontTx/>
              <a:buNone/>
              <a:defRPr/>
            </a:lvl4pPr>
            <a:lvl5pPr marL="1711325" indent="0" algn="r">
              <a:buFontTx/>
              <a:buNone/>
              <a:defRPr/>
            </a:lvl5pPr>
          </a:lstStyle>
          <a:p>
            <a:pPr lvl="0"/>
            <a:r>
              <a:rPr lang="en-US"/>
              <a:t>Presenter Name</a:t>
            </a:r>
          </a:p>
        </p:txBody>
      </p:sp>
      <p:sp>
        <p:nvSpPr>
          <p:cNvPr id="3" name="Text Placeholder 9">
            <a:extLst>
              <a:ext uri="{FF2B5EF4-FFF2-40B4-BE49-F238E27FC236}">
                <a16:creationId xmlns:a16="http://schemas.microsoft.com/office/drawing/2014/main" id="{B536B5C9-7D0F-A858-4DF7-02B54CEAAA51}"/>
              </a:ext>
            </a:extLst>
          </p:cNvPr>
          <p:cNvSpPr>
            <a:spLocks noGrp="1"/>
          </p:cNvSpPr>
          <p:nvPr>
            <p:ph type="body" sz="quarter" idx="15" hasCustomPrompt="1"/>
          </p:nvPr>
        </p:nvSpPr>
        <p:spPr>
          <a:xfrm>
            <a:off x="6792686" y="4337530"/>
            <a:ext cx="4548414" cy="276999"/>
          </a:xfrm>
        </p:spPr>
        <p:txBody>
          <a:bodyPr/>
          <a:lstStyle>
            <a:lvl1pPr marL="0" indent="0" algn="r">
              <a:buFontTx/>
              <a:buNone/>
              <a:defRPr sz="1800"/>
            </a:lvl1pPr>
            <a:lvl2pPr marL="344488" indent="0">
              <a:buFontTx/>
              <a:buNone/>
              <a:defRPr/>
            </a:lvl2pPr>
            <a:lvl3pPr marL="628650" indent="0">
              <a:buFontTx/>
              <a:buNone/>
              <a:defRPr/>
            </a:lvl3pPr>
            <a:lvl4pPr marL="914400" indent="0">
              <a:buFontTx/>
              <a:buNone/>
              <a:defRPr/>
            </a:lvl4pPr>
            <a:lvl5pPr marL="1711325" indent="0">
              <a:buFontTx/>
              <a:buNone/>
              <a:defRPr/>
            </a:lvl5pPr>
          </a:lstStyle>
          <a:p>
            <a:pPr lvl="0"/>
            <a:r>
              <a:rPr lang="en-US"/>
              <a:t>Job Title</a:t>
            </a:r>
          </a:p>
        </p:txBody>
      </p:sp>
      <p:pic>
        <p:nvPicPr>
          <p:cNvPr id="7" name="Graphic 6">
            <a:extLst>
              <a:ext uri="{FF2B5EF4-FFF2-40B4-BE49-F238E27FC236}">
                <a16:creationId xmlns:a16="http://schemas.microsoft.com/office/drawing/2014/main" id="{FD845F3C-00DC-FE98-6E1D-005C7A28B3F6}"/>
              </a:ext>
            </a:extLst>
          </p:cNvPr>
          <p:cNvPicPr>
            <a:picLocks noChangeAspect="1"/>
          </p:cNvPicPr>
          <p:nvPr userDrawn="1"/>
        </p:nvPicPr>
        <p:blipFill>
          <a:blip r:embed="rId4">
            <a:lum bright="100000"/>
            <a:extLst>
              <a:ext uri="{96DAC541-7B7A-43D3-8B79-37D633B846F1}">
                <asvg:svgBlip xmlns:asvg="http://schemas.microsoft.com/office/drawing/2016/SVG/main" r:embed="rId5"/>
              </a:ext>
            </a:extLst>
          </a:blip>
          <a:stretch>
            <a:fillRect/>
          </a:stretch>
        </p:blipFill>
        <p:spPr>
          <a:xfrm>
            <a:off x="9807185" y="5825446"/>
            <a:ext cx="1493022" cy="417405"/>
          </a:xfrm>
          <a:prstGeom prst="rect">
            <a:avLst/>
          </a:prstGeom>
        </p:spPr>
      </p:pic>
      <p:sp>
        <p:nvSpPr>
          <p:cNvPr id="10" name="Text Placeholder 9">
            <a:extLst>
              <a:ext uri="{FF2B5EF4-FFF2-40B4-BE49-F238E27FC236}">
                <a16:creationId xmlns:a16="http://schemas.microsoft.com/office/drawing/2014/main" id="{BEF16389-3F04-03CF-65B2-0239DF6DA968}"/>
              </a:ext>
            </a:extLst>
          </p:cNvPr>
          <p:cNvSpPr>
            <a:spLocks noGrp="1"/>
          </p:cNvSpPr>
          <p:nvPr>
            <p:ph type="body" sz="quarter" idx="16" hasCustomPrompt="1"/>
          </p:nvPr>
        </p:nvSpPr>
        <p:spPr>
          <a:xfrm>
            <a:off x="9152708" y="4789632"/>
            <a:ext cx="2188391" cy="215444"/>
          </a:xfrm>
        </p:spPr>
        <p:txBody>
          <a:bodyPr/>
          <a:lstStyle>
            <a:lvl1pPr marL="0" indent="0" algn="r">
              <a:buFontTx/>
              <a:buNone/>
              <a:defRPr sz="1400"/>
            </a:lvl1pPr>
            <a:lvl2pPr marL="344488" indent="0">
              <a:buFontTx/>
              <a:buNone/>
              <a:defRPr/>
            </a:lvl2pPr>
            <a:lvl3pPr marL="628650" indent="0">
              <a:buFontTx/>
              <a:buNone/>
              <a:defRPr/>
            </a:lvl3pPr>
            <a:lvl4pPr marL="914400" indent="0">
              <a:buFontTx/>
              <a:buNone/>
              <a:defRPr/>
            </a:lvl4pPr>
            <a:lvl5pPr marL="1711325" indent="0">
              <a:buFontTx/>
              <a:buNone/>
              <a:defRPr/>
            </a:lvl5pPr>
          </a:lstStyle>
          <a:p>
            <a:pPr lvl="0"/>
            <a:r>
              <a:rPr lang="en-US"/>
              <a:t>Date</a:t>
            </a:r>
          </a:p>
        </p:txBody>
      </p:sp>
    </p:spTree>
    <p:extLst>
      <p:ext uri="{BB962C8B-B14F-4D97-AF65-F5344CB8AC3E}">
        <p14:creationId xmlns:p14="http://schemas.microsoft.com/office/powerpoint/2010/main" val="3617127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Green Divider">
    <p:bg>
      <p:bgPr>
        <a:gradFill flip="none" rotWithShape="1">
          <a:gsLst>
            <a:gs pos="0">
              <a:srgbClr val="58BB53"/>
            </a:gs>
            <a:gs pos="100000">
              <a:srgbClr val="84C949"/>
            </a:gs>
          </a:gsLst>
          <a:lin ang="0" scaled="1"/>
          <a:tileRect/>
        </a:gra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4360" y="445021"/>
            <a:ext cx="2371476" cy="315195"/>
          </a:xfrm>
          <a:prstGeom prst="rect">
            <a:avLst/>
          </a:prstGeom>
        </p:spPr>
      </p:pic>
      <p:sp>
        <p:nvSpPr>
          <p:cNvPr id="5" name="Text Placeholder 16"/>
          <p:cNvSpPr>
            <a:spLocks noGrp="1"/>
          </p:cNvSpPr>
          <p:nvPr>
            <p:ph type="body" sz="quarter" idx="14" hasCustomPrompt="1"/>
          </p:nvPr>
        </p:nvSpPr>
        <p:spPr>
          <a:xfrm>
            <a:off x="594360" y="1680078"/>
            <a:ext cx="10927080" cy="1683047"/>
          </a:xfrm>
        </p:spPr>
        <p:txBody>
          <a:bodyPr wrap="square" lIns="0" tIns="0" rIns="0" bIns="0" anchor="ctr" anchorCtr="0">
            <a:normAutofit/>
          </a:bodyPr>
          <a:lstStyle>
            <a:lvl1pPr marL="0" indent="0">
              <a:lnSpc>
                <a:spcPct val="90000"/>
              </a:lnSpc>
              <a:spcBef>
                <a:spcPts val="0"/>
              </a:spcBef>
              <a:buFontTx/>
              <a:buNone/>
              <a:defRPr sz="3200" b="0" i="0" baseline="0">
                <a:solidFill>
                  <a:schemeClr val="bg1"/>
                </a:solidFill>
                <a:latin typeface="Calibri" panose="020F0502020204030204" pitchFamily="34" charset="0"/>
              </a:defRPr>
            </a:lvl1pPr>
          </a:lstStyle>
          <a:p>
            <a:pPr lvl="0"/>
            <a:r>
              <a:rPr lang="en-US" dirty="0"/>
              <a:t>Section Name</a:t>
            </a:r>
          </a:p>
        </p:txBody>
      </p:sp>
      <p:sp>
        <p:nvSpPr>
          <p:cNvPr id="6" name="Text Placeholder 16"/>
          <p:cNvSpPr>
            <a:spLocks noGrp="1"/>
          </p:cNvSpPr>
          <p:nvPr>
            <p:ph type="body" sz="quarter" idx="16" hasCustomPrompt="1"/>
          </p:nvPr>
        </p:nvSpPr>
        <p:spPr>
          <a:xfrm>
            <a:off x="6096000" y="5791200"/>
            <a:ext cx="5751576" cy="436682"/>
          </a:xfrm>
        </p:spPr>
        <p:txBody>
          <a:bodyPr wrap="square" lIns="0" tIns="0" rIns="0" bIns="0" anchor="b" anchorCtr="0">
            <a:normAutofit/>
          </a:bodyPr>
          <a:lstStyle>
            <a:lvl1pPr marL="0" indent="0" algn="r">
              <a:spcBef>
                <a:spcPts val="0"/>
              </a:spcBef>
              <a:buFontTx/>
              <a:buNone/>
              <a:defRPr sz="2000" b="1" baseline="0">
                <a:solidFill>
                  <a:schemeClr val="bg1"/>
                </a:solidFill>
              </a:defRPr>
            </a:lvl1pPr>
          </a:lstStyle>
          <a:p>
            <a:pPr lvl="0"/>
            <a:r>
              <a:rPr lang="en-US" dirty="0"/>
              <a:t>Speaker Name</a:t>
            </a:r>
          </a:p>
        </p:txBody>
      </p:sp>
      <p:sp>
        <p:nvSpPr>
          <p:cNvPr id="7" name="Text Placeholder 16"/>
          <p:cNvSpPr>
            <a:spLocks noGrp="1"/>
          </p:cNvSpPr>
          <p:nvPr>
            <p:ph type="body" sz="quarter" idx="17" hasCustomPrompt="1"/>
          </p:nvPr>
        </p:nvSpPr>
        <p:spPr>
          <a:xfrm>
            <a:off x="6086764" y="6294668"/>
            <a:ext cx="5751576" cy="258532"/>
          </a:xfrm>
        </p:spPr>
        <p:txBody>
          <a:bodyPr wrap="square" lIns="0" tIns="0" rIns="0" bIns="0" anchor="t" anchorCtr="0">
            <a:normAutofit/>
          </a:bodyPr>
          <a:lstStyle>
            <a:lvl1pPr marL="0" indent="0" algn="r">
              <a:lnSpc>
                <a:spcPct val="90000"/>
              </a:lnSpc>
              <a:spcBef>
                <a:spcPts val="0"/>
              </a:spcBef>
              <a:buFontTx/>
              <a:buNone/>
              <a:defRPr sz="1867" b="0" baseline="0">
                <a:solidFill>
                  <a:schemeClr val="bg1"/>
                </a:solidFill>
              </a:defRPr>
            </a:lvl1pPr>
          </a:lstStyle>
          <a:p>
            <a:pPr lvl="0"/>
            <a:r>
              <a:rPr lang="en-US" dirty="0"/>
              <a:t>Speaker Title</a:t>
            </a:r>
          </a:p>
        </p:txBody>
      </p:sp>
      <p:sp>
        <p:nvSpPr>
          <p:cNvPr id="8" name="Footer Placeholder 4">
            <a:extLst>
              <a:ext uri="{FF2B5EF4-FFF2-40B4-BE49-F238E27FC236}">
                <a16:creationId xmlns:a16="http://schemas.microsoft.com/office/drawing/2014/main" id="{C6A45A7F-C928-F54F-BF3E-4ACC33E1F7F7}"/>
              </a:ext>
            </a:extLst>
          </p:cNvPr>
          <p:cNvSpPr>
            <a:spLocks noGrp="1"/>
          </p:cNvSpPr>
          <p:nvPr>
            <p:ph type="ftr" sz="quarter" idx="10"/>
          </p:nvPr>
        </p:nvSpPr>
        <p:spPr>
          <a:xfrm>
            <a:off x="563880" y="6612575"/>
            <a:ext cx="4846320" cy="204685"/>
          </a:xfrm>
        </p:spPr>
        <p:txBody>
          <a:bodyPr/>
          <a:lstStyle>
            <a:lvl1pPr>
              <a:defRPr>
                <a:solidFill>
                  <a:schemeClr val="bg1"/>
                </a:solidFill>
              </a:defRPr>
            </a:lvl1pPr>
          </a:lstStyle>
          <a:p>
            <a:r>
              <a:rPr lang="en-US"/>
              <a:t>© 2025 CommScope, LLC. All rights reserved.</a:t>
            </a:r>
            <a:endParaRPr lang="en-US" dirty="0"/>
          </a:p>
        </p:txBody>
      </p:sp>
      <p:sp>
        <p:nvSpPr>
          <p:cNvPr id="9" name="Slide Number Placeholder 5">
            <a:extLst>
              <a:ext uri="{FF2B5EF4-FFF2-40B4-BE49-F238E27FC236}">
                <a16:creationId xmlns:a16="http://schemas.microsoft.com/office/drawing/2014/main" id="{B1C2029D-20F4-BF4B-8571-C230D5C5B383}"/>
              </a:ext>
            </a:extLst>
          </p:cNvPr>
          <p:cNvSpPr>
            <a:spLocks noGrp="1"/>
          </p:cNvSpPr>
          <p:nvPr>
            <p:ph type="sldNum" sz="quarter" idx="11"/>
          </p:nvPr>
        </p:nvSpPr>
        <p:spPr>
          <a:xfrm>
            <a:off x="208127" y="6612575"/>
            <a:ext cx="303279" cy="204685"/>
          </a:xfrm>
        </p:spPr>
        <p:txBody>
          <a:bodyPr/>
          <a:lstStyle>
            <a:lvl1pPr>
              <a:defRPr>
                <a:solidFill>
                  <a:schemeClr val="bg1"/>
                </a:solidFill>
              </a:defRPr>
            </a:lvl1pPr>
          </a:lstStyle>
          <a:p>
            <a:fld id="{7FE2BEB5-2653-6044-B03D-162392F9D4CA}" type="slidenum">
              <a:rPr lang="en-US" smtClean="0"/>
              <a:pPr/>
              <a:t>‹#›</a:t>
            </a:fld>
            <a:endParaRPr lang="en-US" dirty="0"/>
          </a:p>
        </p:txBody>
      </p:sp>
      <p:cxnSp>
        <p:nvCxnSpPr>
          <p:cNvPr id="11" name="Straight Connector 10">
            <a:extLst>
              <a:ext uri="{FF2B5EF4-FFF2-40B4-BE49-F238E27FC236}">
                <a16:creationId xmlns:a16="http://schemas.microsoft.com/office/drawing/2014/main" id="{2E946126-FA82-9B4A-AEB2-8CA04CF3A264}"/>
              </a:ext>
            </a:extLst>
          </p:cNvPr>
          <p:cNvCxnSpPr/>
          <p:nvPr userDrawn="1"/>
        </p:nvCxnSpPr>
        <p:spPr>
          <a:xfrm>
            <a:off x="533400" y="6665976"/>
            <a:ext cx="0" cy="8229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8658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Teal Divider">
    <p:bg>
      <p:bgPr>
        <a:gradFill>
          <a:gsLst>
            <a:gs pos="0">
              <a:srgbClr val="09A673"/>
            </a:gs>
            <a:gs pos="100000">
              <a:srgbClr val="0FA9B4"/>
            </a:gs>
          </a:gsLst>
          <a:lin ang="0" scaled="1"/>
        </a:gra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4360" y="445021"/>
            <a:ext cx="2371476" cy="315195"/>
          </a:xfrm>
          <a:prstGeom prst="rect">
            <a:avLst/>
          </a:prstGeom>
        </p:spPr>
      </p:pic>
      <p:sp>
        <p:nvSpPr>
          <p:cNvPr id="5" name="Text Placeholder 16"/>
          <p:cNvSpPr>
            <a:spLocks noGrp="1"/>
          </p:cNvSpPr>
          <p:nvPr>
            <p:ph type="body" sz="quarter" idx="14" hasCustomPrompt="1"/>
          </p:nvPr>
        </p:nvSpPr>
        <p:spPr>
          <a:xfrm>
            <a:off x="594360" y="1680078"/>
            <a:ext cx="10927080" cy="1683047"/>
          </a:xfrm>
        </p:spPr>
        <p:txBody>
          <a:bodyPr wrap="square" lIns="0" tIns="0" rIns="0" bIns="0" anchor="ctr" anchorCtr="0">
            <a:normAutofit/>
          </a:bodyPr>
          <a:lstStyle>
            <a:lvl1pPr marL="0" indent="0">
              <a:lnSpc>
                <a:spcPct val="90000"/>
              </a:lnSpc>
              <a:spcBef>
                <a:spcPts val="0"/>
              </a:spcBef>
              <a:buFontTx/>
              <a:buNone/>
              <a:defRPr sz="3200" b="0" i="0" baseline="0">
                <a:solidFill>
                  <a:schemeClr val="bg1"/>
                </a:solidFill>
                <a:latin typeface="Calibri" panose="020F0502020204030204" pitchFamily="34" charset="0"/>
              </a:defRPr>
            </a:lvl1pPr>
          </a:lstStyle>
          <a:p>
            <a:pPr lvl="0"/>
            <a:r>
              <a:rPr lang="en-US" dirty="0"/>
              <a:t>Section Name</a:t>
            </a:r>
          </a:p>
        </p:txBody>
      </p:sp>
      <p:sp>
        <p:nvSpPr>
          <p:cNvPr id="6" name="Text Placeholder 16"/>
          <p:cNvSpPr>
            <a:spLocks noGrp="1"/>
          </p:cNvSpPr>
          <p:nvPr>
            <p:ph type="body" sz="quarter" idx="16" hasCustomPrompt="1"/>
          </p:nvPr>
        </p:nvSpPr>
        <p:spPr>
          <a:xfrm>
            <a:off x="6096000" y="5791200"/>
            <a:ext cx="5751576" cy="436682"/>
          </a:xfrm>
        </p:spPr>
        <p:txBody>
          <a:bodyPr wrap="square" lIns="0" tIns="0" rIns="0" bIns="0" anchor="b" anchorCtr="0">
            <a:normAutofit/>
          </a:bodyPr>
          <a:lstStyle>
            <a:lvl1pPr marL="0" indent="0" algn="r">
              <a:spcBef>
                <a:spcPts val="0"/>
              </a:spcBef>
              <a:buFontTx/>
              <a:buNone/>
              <a:defRPr sz="2000" b="1" baseline="0">
                <a:solidFill>
                  <a:schemeClr val="bg1"/>
                </a:solidFill>
              </a:defRPr>
            </a:lvl1pPr>
          </a:lstStyle>
          <a:p>
            <a:pPr lvl="0"/>
            <a:r>
              <a:rPr lang="en-US" dirty="0"/>
              <a:t>Speaker Name</a:t>
            </a:r>
          </a:p>
        </p:txBody>
      </p:sp>
      <p:sp>
        <p:nvSpPr>
          <p:cNvPr id="7" name="Text Placeholder 16"/>
          <p:cNvSpPr>
            <a:spLocks noGrp="1"/>
          </p:cNvSpPr>
          <p:nvPr>
            <p:ph type="body" sz="quarter" idx="17" hasCustomPrompt="1"/>
          </p:nvPr>
        </p:nvSpPr>
        <p:spPr>
          <a:xfrm>
            <a:off x="6086764" y="6294668"/>
            <a:ext cx="5751576" cy="258532"/>
          </a:xfrm>
        </p:spPr>
        <p:txBody>
          <a:bodyPr wrap="square" lIns="0" tIns="0" rIns="0" bIns="0" anchor="t" anchorCtr="0">
            <a:normAutofit/>
          </a:bodyPr>
          <a:lstStyle>
            <a:lvl1pPr marL="0" indent="0" algn="r">
              <a:lnSpc>
                <a:spcPct val="90000"/>
              </a:lnSpc>
              <a:spcBef>
                <a:spcPts val="0"/>
              </a:spcBef>
              <a:buFontTx/>
              <a:buNone/>
              <a:defRPr sz="1867" b="0" baseline="0">
                <a:solidFill>
                  <a:schemeClr val="bg1"/>
                </a:solidFill>
              </a:defRPr>
            </a:lvl1pPr>
          </a:lstStyle>
          <a:p>
            <a:pPr lvl="0"/>
            <a:r>
              <a:rPr lang="en-US" dirty="0"/>
              <a:t>Speaker Title</a:t>
            </a:r>
          </a:p>
        </p:txBody>
      </p:sp>
      <p:sp>
        <p:nvSpPr>
          <p:cNvPr id="8" name="Footer Placeholder 4">
            <a:extLst>
              <a:ext uri="{FF2B5EF4-FFF2-40B4-BE49-F238E27FC236}">
                <a16:creationId xmlns:a16="http://schemas.microsoft.com/office/drawing/2014/main" id="{C168B1B3-8078-0444-99B1-946CB8DDC6E9}"/>
              </a:ext>
            </a:extLst>
          </p:cNvPr>
          <p:cNvSpPr>
            <a:spLocks noGrp="1"/>
          </p:cNvSpPr>
          <p:nvPr>
            <p:ph type="ftr" sz="quarter" idx="10"/>
          </p:nvPr>
        </p:nvSpPr>
        <p:spPr>
          <a:xfrm>
            <a:off x="563880" y="6612575"/>
            <a:ext cx="4846320" cy="204685"/>
          </a:xfrm>
        </p:spPr>
        <p:txBody>
          <a:bodyPr/>
          <a:lstStyle>
            <a:lvl1pPr>
              <a:defRPr>
                <a:solidFill>
                  <a:schemeClr val="bg1"/>
                </a:solidFill>
              </a:defRPr>
            </a:lvl1pPr>
          </a:lstStyle>
          <a:p>
            <a:r>
              <a:rPr lang="en-US"/>
              <a:t>© 2025 CommScope, LLC. All rights reserved.</a:t>
            </a:r>
            <a:endParaRPr lang="en-US" dirty="0"/>
          </a:p>
        </p:txBody>
      </p:sp>
      <p:sp>
        <p:nvSpPr>
          <p:cNvPr id="9" name="Slide Number Placeholder 5">
            <a:extLst>
              <a:ext uri="{FF2B5EF4-FFF2-40B4-BE49-F238E27FC236}">
                <a16:creationId xmlns:a16="http://schemas.microsoft.com/office/drawing/2014/main" id="{600B4A48-AFE5-A84E-8846-0B2ED26B8E7D}"/>
              </a:ext>
            </a:extLst>
          </p:cNvPr>
          <p:cNvSpPr>
            <a:spLocks noGrp="1"/>
          </p:cNvSpPr>
          <p:nvPr>
            <p:ph type="sldNum" sz="quarter" idx="11"/>
          </p:nvPr>
        </p:nvSpPr>
        <p:spPr>
          <a:xfrm>
            <a:off x="208127" y="6612575"/>
            <a:ext cx="303279" cy="204685"/>
          </a:xfrm>
        </p:spPr>
        <p:txBody>
          <a:bodyPr/>
          <a:lstStyle>
            <a:lvl1pPr>
              <a:defRPr>
                <a:solidFill>
                  <a:schemeClr val="bg1"/>
                </a:solidFill>
              </a:defRPr>
            </a:lvl1pPr>
          </a:lstStyle>
          <a:p>
            <a:fld id="{7FE2BEB5-2653-6044-B03D-162392F9D4CA}" type="slidenum">
              <a:rPr lang="en-US" smtClean="0"/>
              <a:pPr/>
              <a:t>‹#›</a:t>
            </a:fld>
            <a:endParaRPr lang="en-US" dirty="0"/>
          </a:p>
        </p:txBody>
      </p:sp>
      <p:cxnSp>
        <p:nvCxnSpPr>
          <p:cNvPr id="11" name="Straight Connector 10">
            <a:extLst>
              <a:ext uri="{FF2B5EF4-FFF2-40B4-BE49-F238E27FC236}">
                <a16:creationId xmlns:a16="http://schemas.microsoft.com/office/drawing/2014/main" id="{5C8AFD09-F0F8-2F49-A32E-D50C2718019B}"/>
              </a:ext>
            </a:extLst>
          </p:cNvPr>
          <p:cNvCxnSpPr/>
          <p:nvPr userDrawn="1"/>
        </p:nvCxnSpPr>
        <p:spPr>
          <a:xfrm>
            <a:off x="533400" y="6665976"/>
            <a:ext cx="0" cy="8229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0573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Cyan Divider">
    <p:bg>
      <p:bgPr>
        <a:gradFill>
          <a:gsLst>
            <a:gs pos="0">
              <a:srgbClr val="19B4EF"/>
            </a:gs>
            <a:gs pos="100000">
              <a:srgbClr val="007DC4"/>
            </a:gs>
          </a:gsLst>
          <a:lin ang="5400000" scaled="1"/>
        </a:gra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4360" y="445021"/>
            <a:ext cx="2371476" cy="315195"/>
          </a:xfrm>
          <a:prstGeom prst="rect">
            <a:avLst/>
          </a:prstGeom>
        </p:spPr>
      </p:pic>
      <p:sp>
        <p:nvSpPr>
          <p:cNvPr id="5" name="Text Placeholder 16"/>
          <p:cNvSpPr>
            <a:spLocks noGrp="1"/>
          </p:cNvSpPr>
          <p:nvPr>
            <p:ph type="body" sz="quarter" idx="14" hasCustomPrompt="1"/>
          </p:nvPr>
        </p:nvSpPr>
        <p:spPr>
          <a:xfrm>
            <a:off x="594360" y="1680078"/>
            <a:ext cx="10927080" cy="1683047"/>
          </a:xfrm>
        </p:spPr>
        <p:txBody>
          <a:bodyPr wrap="square" lIns="0" tIns="0" rIns="0" bIns="0" anchor="ctr" anchorCtr="0">
            <a:normAutofit/>
          </a:bodyPr>
          <a:lstStyle>
            <a:lvl1pPr marL="0" indent="0">
              <a:lnSpc>
                <a:spcPct val="90000"/>
              </a:lnSpc>
              <a:spcBef>
                <a:spcPts val="0"/>
              </a:spcBef>
              <a:buFontTx/>
              <a:buNone/>
              <a:defRPr sz="3200" b="0" i="0" baseline="0">
                <a:solidFill>
                  <a:schemeClr val="bg1"/>
                </a:solidFill>
                <a:latin typeface="Calibri" panose="020F0502020204030204" pitchFamily="34" charset="0"/>
              </a:defRPr>
            </a:lvl1pPr>
          </a:lstStyle>
          <a:p>
            <a:pPr lvl="0"/>
            <a:r>
              <a:rPr lang="en-US" dirty="0"/>
              <a:t>Section Name</a:t>
            </a:r>
          </a:p>
        </p:txBody>
      </p:sp>
      <p:sp>
        <p:nvSpPr>
          <p:cNvPr id="6" name="Text Placeholder 16"/>
          <p:cNvSpPr>
            <a:spLocks noGrp="1"/>
          </p:cNvSpPr>
          <p:nvPr>
            <p:ph type="body" sz="quarter" idx="16" hasCustomPrompt="1"/>
          </p:nvPr>
        </p:nvSpPr>
        <p:spPr>
          <a:xfrm>
            <a:off x="6096000" y="5791200"/>
            <a:ext cx="5751576" cy="436682"/>
          </a:xfrm>
        </p:spPr>
        <p:txBody>
          <a:bodyPr wrap="square" lIns="0" tIns="0" rIns="0" bIns="0" anchor="b" anchorCtr="0">
            <a:normAutofit/>
          </a:bodyPr>
          <a:lstStyle>
            <a:lvl1pPr marL="0" indent="0" algn="r">
              <a:spcBef>
                <a:spcPts val="0"/>
              </a:spcBef>
              <a:buFontTx/>
              <a:buNone/>
              <a:defRPr sz="2000" b="1" baseline="0">
                <a:solidFill>
                  <a:schemeClr val="bg1"/>
                </a:solidFill>
              </a:defRPr>
            </a:lvl1pPr>
          </a:lstStyle>
          <a:p>
            <a:pPr lvl="0"/>
            <a:r>
              <a:rPr lang="en-US" dirty="0"/>
              <a:t>Speaker Name</a:t>
            </a:r>
          </a:p>
        </p:txBody>
      </p:sp>
      <p:sp>
        <p:nvSpPr>
          <p:cNvPr id="7" name="Text Placeholder 16"/>
          <p:cNvSpPr>
            <a:spLocks noGrp="1"/>
          </p:cNvSpPr>
          <p:nvPr>
            <p:ph type="body" sz="quarter" idx="17" hasCustomPrompt="1"/>
          </p:nvPr>
        </p:nvSpPr>
        <p:spPr>
          <a:xfrm>
            <a:off x="6086764" y="6294668"/>
            <a:ext cx="5751576" cy="258532"/>
          </a:xfrm>
        </p:spPr>
        <p:txBody>
          <a:bodyPr wrap="square" lIns="0" tIns="0" rIns="0" bIns="0" anchor="t" anchorCtr="0">
            <a:normAutofit/>
          </a:bodyPr>
          <a:lstStyle>
            <a:lvl1pPr marL="0" indent="0" algn="r">
              <a:lnSpc>
                <a:spcPct val="90000"/>
              </a:lnSpc>
              <a:spcBef>
                <a:spcPts val="0"/>
              </a:spcBef>
              <a:buFontTx/>
              <a:buNone/>
              <a:defRPr sz="1867" b="0" baseline="0">
                <a:solidFill>
                  <a:schemeClr val="bg1"/>
                </a:solidFill>
              </a:defRPr>
            </a:lvl1pPr>
          </a:lstStyle>
          <a:p>
            <a:pPr lvl="0"/>
            <a:r>
              <a:rPr lang="en-US" dirty="0"/>
              <a:t>Speaker Title</a:t>
            </a:r>
          </a:p>
        </p:txBody>
      </p:sp>
      <p:sp>
        <p:nvSpPr>
          <p:cNvPr id="8" name="Footer Placeholder 4">
            <a:extLst>
              <a:ext uri="{FF2B5EF4-FFF2-40B4-BE49-F238E27FC236}">
                <a16:creationId xmlns:a16="http://schemas.microsoft.com/office/drawing/2014/main" id="{8C338367-9A79-7F4A-9593-C637A71E43F5}"/>
              </a:ext>
            </a:extLst>
          </p:cNvPr>
          <p:cNvSpPr>
            <a:spLocks noGrp="1"/>
          </p:cNvSpPr>
          <p:nvPr>
            <p:ph type="ftr" sz="quarter" idx="10"/>
          </p:nvPr>
        </p:nvSpPr>
        <p:spPr>
          <a:xfrm>
            <a:off x="563880" y="6612575"/>
            <a:ext cx="4846320" cy="204685"/>
          </a:xfrm>
        </p:spPr>
        <p:txBody>
          <a:bodyPr/>
          <a:lstStyle>
            <a:lvl1pPr>
              <a:defRPr>
                <a:solidFill>
                  <a:schemeClr val="bg1"/>
                </a:solidFill>
              </a:defRPr>
            </a:lvl1pPr>
          </a:lstStyle>
          <a:p>
            <a:r>
              <a:rPr lang="en-US"/>
              <a:t>© 2025 CommScope, LLC. All rights reserved.</a:t>
            </a:r>
            <a:endParaRPr lang="en-US" dirty="0"/>
          </a:p>
        </p:txBody>
      </p:sp>
      <p:sp>
        <p:nvSpPr>
          <p:cNvPr id="9" name="Slide Number Placeholder 5">
            <a:extLst>
              <a:ext uri="{FF2B5EF4-FFF2-40B4-BE49-F238E27FC236}">
                <a16:creationId xmlns:a16="http://schemas.microsoft.com/office/drawing/2014/main" id="{45FC9C72-860B-1A47-8EFE-4840390A1C7E}"/>
              </a:ext>
            </a:extLst>
          </p:cNvPr>
          <p:cNvSpPr>
            <a:spLocks noGrp="1"/>
          </p:cNvSpPr>
          <p:nvPr>
            <p:ph type="sldNum" sz="quarter" idx="11"/>
          </p:nvPr>
        </p:nvSpPr>
        <p:spPr>
          <a:xfrm>
            <a:off x="208127" y="6612575"/>
            <a:ext cx="303279" cy="204685"/>
          </a:xfrm>
        </p:spPr>
        <p:txBody>
          <a:bodyPr/>
          <a:lstStyle>
            <a:lvl1pPr>
              <a:defRPr>
                <a:solidFill>
                  <a:schemeClr val="bg1"/>
                </a:solidFill>
              </a:defRPr>
            </a:lvl1pPr>
          </a:lstStyle>
          <a:p>
            <a:fld id="{7FE2BEB5-2653-6044-B03D-162392F9D4CA}" type="slidenum">
              <a:rPr lang="en-US" smtClean="0"/>
              <a:pPr/>
              <a:t>‹#›</a:t>
            </a:fld>
            <a:endParaRPr lang="en-US" dirty="0"/>
          </a:p>
        </p:txBody>
      </p:sp>
      <p:cxnSp>
        <p:nvCxnSpPr>
          <p:cNvPr id="11" name="Straight Connector 10">
            <a:extLst>
              <a:ext uri="{FF2B5EF4-FFF2-40B4-BE49-F238E27FC236}">
                <a16:creationId xmlns:a16="http://schemas.microsoft.com/office/drawing/2014/main" id="{E1C05BD1-0F98-DF46-8B59-AEE5279562C0}"/>
              </a:ext>
            </a:extLst>
          </p:cNvPr>
          <p:cNvCxnSpPr/>
          <p:nvPr userDrawn="1"/>
        </p:nvCxnSpPr>
        <p:spPr>
          <a:xfrm>
            <a:off x="533400" y="6665976"/>
            <a:ext cx="0" cy="8229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459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Blue Divi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4360" y="445021"/>
            <a:ext cx="2371476" cy="315195"/>
          </a:xfrm>
          <a:prstGeom prst="rect">
            <a:avLst/>
          </a:prstGeom>
        </p:spPr>
      </p:pic>
      <p:sp>
        <p:nvSpPr>
          <p:cNvPr id="5" name="Text Placeholder 16"/>
          <p:cNvSpPr>
            <a:spLocks noGrp="1"/>
          </p:cNvSpPr>
          <p:nvPr>
            <p:ph type="body" sz="quarter" idx="14" hasCustomPrompt="1"/>
          </p:nvPr>
        </p:nvSpPr>
        <p:spPr>
          <a:xfrm>
            <a:off x="594360" y="1680078"/>
            <a:ext cx="10927080" cy="1683047"/>
          </a:xfrm>
        </p:spPr>
        <p:txBody>
          <a:bodyPr wrap="square" lIns="0" tIns="0" rIns="0" bIns="0" anchor="ctr" anchorCtr="0">
            <a:normAutofit/>
          </a:bodyPr>
          <a:lstStyle>
            <a:lvl1pPr marL="0" indent="0">
              <a:lnSpc>
                <a:spcPct val="90000"/>
              </a:lnSpc>
              <a:spcBef>
                <a:spcPts val="0"/>
              </a:spcBef>
              <a:buFontTx/>
              <a:buNone/>
              <a:defRPr sz="3200" b="0" i="0" baseline="0">
                <a:solidFill>
                  <a:schemeClr val="bg1"/>
                </a:solidFill>
                <a:latin typeface="Calibri" panose="020F0502020204030204" pitchFamily="34" charset="0"/>
              </a:defRPr>
            </a:lvl1pPr>
          </a:lstStyle>
          <a:p>
            <a:pPr lvl="0"/>
            <a:r>
              <a:rPr lang="en-US" dirty="0"/>
              <a:t>Section Name</a:t>
            </a:r>
          </a:p>
        </p:txBody>
      </p:sp>
      <p:sp>
        <p:nvSpPr>
          <p:cNvPr id="6" name="Text Placeholder 16"/>
          <p:cNvSpPr>
            <a:spLocks noGrp="1"/>
          </p:cNvSpPr>
          <p:nvPr>
            <p:ph type="body" sz="quarter" idx="16" hasCustomPrompt="1"/>
          </p:nvPr>
        </p:nvSpPr>
        <p:spPr>
          <a:xfrm>
            <a:off x="6096000" y="5791200"/>
            <a:ext cx="5751576" cy="436682"/>
          </a:xfrm>
        </p:spPr>
        <p:txBody>
          <a:bodyPr wrap="square" lIns="0" tIns="0" rIns="0" bIns="0" anchor="b" anchorCtr="0">
            <a:normAutofit/>
          </a:bodyPr>
          <a:lstStyle>
            <a:lvl1pPr marL="0" indent="0" algn="r">
              <a:spcBef>
                <a:spcPts val="0"/>
              </a:spcBef>
              <a:buFontTx/>
              <a:buNone/>
              <a:defRPr sz="2000" b="1" baseline="0">
                <a:solidFill>
                  <a:schemeClr val="bg1"/>
                </a:solidFill>
              </a:defRPr>
            </a:lvl1pPr>
          </a:lstStyle>
          <a:p>
            <a:pPr lvl="0"/>
            <a:r>
              <a:rPr lang="en-US" dirty="0"/>
              <a:t>Speaker Name</a:t>
            </a:r>
          </a:p>
        </p:txBody>
      </p:sp>
      <p:sp>
        <p:nvSpPr>
          <p:cNvPr id="7" name="Text Placeholder 16"/>
          <p:cNvSpPr>
            <a:spLocks noGrp="1"/>
          </p:cNvSpPr>
          <p:nvPr>
            <p:ph type="body" sz="quarter" idx="17" hasCustomPrompt="1"/>
          </p:nvPr>
        </p:nvSpPr>
        <p:spPr>
          <a:xfrm>
            <a:off x="6086764" y="6294668"/>
            <a:ext cx="5751576" cy="258532"/>
          </a:xfrm>
        </p:spPr>
        <p:txBody>
          <a:bodyPr wrap="square" lIns="0" tIns="0" rIns="0" bIns="0" anchor="t" anchorCtr="0">
            <a:normAutofit/>
          </a:bodyPr>
          <a:lstStyle>
            <a:lvl1pPr marL="0" indent="0" algn="r">
              <a:lnSpc>
                <a:spcPct val="90000"/>
              </a:lnSpc>
              <a:spcBef>
                <a:spcPts val="0"/>
              </a:spcBef>
              <a:buFontTx/>
              <a:buNone/>
              <a:defRPr sz="1867" b="0" baseline="0">
                <a:solidFill>
                  <a:schemeClr val="bg1"/>
                </a:solidFill>
              </a:defRPr>
            </a:lvl1pPr>
          </a:lstStyle>
          <a:p>
            <a:pPr lvl="0"/>
            <a:r>
              <a:rPr lang="en-US" dirty="0"/>
              <a:t>Speaker Title</a:t>
            </a:r>
          </a:p>
        </p:txBody>
      </p:sp>
      <p:sp>
        <p:nvSpPr>
          <p:cNvPr id="8" name="Footer Placeholder 4">
            <a:extLst>
              <a:ext uri="{FF2B5EF4-FFF2-40B4-BE49-F238E27FC236}">
                <a16:creationId xmlns:a16="http://schemas.microsoft.com/office/drawing/2014/main" id="{B4D7654A-88E3-5045-B6D1-662C9C85129C}"/>
              </a:ext>
            </a:extLst>
          </p:cNvPr>
          <p:cNvSpPr>
            <a:spLocks noGrp="1"/>
          </p:cNvSpPr>
          <p:nvPr>
            <p:ph type="ftr" sz="quarter" idx="10"/>
          </p:nvPr>
        </p:nvSpPr>
        <p:spPr>
          <a:xfrm>
            <a:off x="563880" y="6612575"/>
            <a:ext cx="4846320" cy="204685"/>
          </a:xfrm>
        </p:spPr>
        <p:txBody>
          <a:bodyPr/>
          <a:lstStyle>
            <a:lvl1pPr>
              <a:defRPr>
                <a:solidFill>
                  <a:schemeClr val="bg1"/>
                </a:solidFill>
              </a:defRPr>
            </a:lvl1pPr>
          </a:lstStyle>
          <a:p>
            <a:r>
              <a:rPr lang="en-US"/>
              <a:t>© 2025 CommScope, LLC. All rights reserved.</a:t>
            </a:r>
            <a:endParaRPr lang="en-US" dirty="0"/>
          </a:p>
        </p:txBody>
      </p:sp>
      <p:sp>
        <p:nvSpPr>
          <p:cNvPr id="9" name="Slide Number Placeholder 5">
            <a:extLst>
              <a:ext uri="{FF2B5EF4-FFF2-40B4-BE49-F238E27FC236}">
                <a16:creationId xmlns:a16="http://schemas.microsoft.com/office/drawing/2014/main" id="{09C8651D-9759-9145-8FC3-B60E7408B7A3}"/>
              </a:ext>
            </a:extLst>
          </p:cNvPr>
          <p:cNvSpPr>
            <a:spLocks noGrp="1"/>
          </p:cNvSpPr>
          <p:nvPr>
            <p:ph type="sldNum" sz="quarter" idx="11"/>
          </p:nvPr>
        </p:nvSpPr>
        <p:spPr>
          <a:xfrm>
            <a:off x="208127" y="6612575"/>
            <a:ext cx="303279" cy="204685"/>
          </a:xfrm>
        </p:spPr>
        <p:txBody>
          <a:bodyPr/>
          <a:lstStyle>
            <a:lvl1pPr>
              <a:defRPr>
                <a:solidFill>
                  <a:schemeClr val="bg1"/>
                </a:solidFill>
              </a:defRPr>
            </a:lvl1pPr>
          </a:lstStyle>
          <a:p>
            <a:fld id="{7FE2BEB5-2653-6044-B03D-162392F9D4CA}" type="slidenum">
              <a:rPr lang="en-US" smtClean="0"/>
              <a:pPr/>
              <a:t>‹#›</a:t>
            </a:fld>
            <a:endParaRPr lang="en-US" dirty="0"/>
          </a:p>
        </p:txBody>
      </p:sp>
      <p:cxnSp>
        <p:nvCxnSpPr>
          <p:cNvPr id="11" name="Straight Connector 10">
            <a:extLst>
              <a:ext uri="{FF2B5EF4-FFF2-40B4-BE49-F238E27FC236}">
                <a16:creationId xmlns:a16="http://schemas.microsoft.com/office/drawing/2014/main" id="{3707DC14-3483-4E44-9B40-337D5469A534}"/>
              </a:ext>
            </a:extLst>
          </p:cNvPr>
          <p:cNvCxnSpPr/>
          <p:nvPr userDrawn="1"/>
        </p:nvCxnSpPr>
        <p:spPr>
          <a:xfrm>
            <a:off x="533400" y="6665976"/>
            <a:ext cx="0" cy="8229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2769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Now Meets Next Closing slide w contact info">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4360" y="448998"/>
            <a:ext cx="2371476" cy="315197"/>
          </a:xfrm>
          <a:prstGeom prst="rect">
            <a:avLst/>
          </a:prstGeom>
        </p:spPr>
      </p:pic>
      <p:sp>
        <p:nvSpPr>
          <p:cNvPr id="7" name="TextBox 6"/>
          <p:cNvSpPr txBox="1"/>
          <p:nvPr userDrawn="1"/>
        </p:nvSpPr>
        <p:spPr>
          <a:xfrm>
            <a:off x="304800" y="4267265"/>
            <a:ext cx="5209237" cy="707886"/>
          </a:xfrm>
          <a:prstGeom prst="rect">
            <a:avLst/>
          </a:prstGeom>
          <a:noFill/>
        </p:spPr>
        <p:txBody>
          <a:bodyPr wrap="square" rtlCol="0" anchor="b" anchorCtr="0">
            <a:spAutoFit/>
          </a:bodyPr>
          <a:lstStyle>
            <a:defPPr>
              <a:defRPr lang="en-US"/>
            </a:defPPr>
            <a:lvl1pPr algn="l" rtl="0" eaLnBrk="0" fontAlgn="base" hangingPunct="0">
              <a:spcBef>
                <a:spcPct val="0"/>
              </a:spcBef>
              <a:spcAft>
                <a:spcPct val="0"/>
              </a:spcAft>
              <a:defRPr sz="200" kern="1200">
                <a:solidFill>
                  <a:schemeClr val="tx1"/>
                </a:solidFill>
                <a:latin typeface="Arial" charset="0"/>
                <a:ea typeface="ＭＳ Ｐゴシック" pitchFamily="34" charset="-128"/>
                <a:cs typeface="+mn-cs"/>
              </a:defRPr>
            </a:lvl1pPr>
            <a:lvl2pPr marL="457200" algn="l" rtl="0" eaLnBrk="0" fontAlgn="base" hangingPunct="0">
              <a:spcBef>
                <a:spcPct val="0"/>
              </a:spcBef>
              <a:spcAft>
                <a:spcPct val="0"/>
              </a:spcAft>
              <a:defRPr sz="200"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sz="200"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sz="200"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sz="200" kern="1200">
                <a:solidFill>
                  <a:schemeClr val="tx1"/>
                </a:solidFill>
                <a:latin typeface="Arial" charset="0"/>
                <a:ea typeface="ＭＳ Ｐゴシック" pitchFamily="34" charset="-128"/>
                <a:cs typeface="+mn-cs"/>
              </a:defRPr>
            </a:lvl5pPr>
            <a:lvl6pPr marL="2286000" algn="l" defTabSz="914400" rtl="0" eaLnBrk="1" latinLnBrk="0" hangingPunct="1">
              <a:defRPr sz="200" kern="1200">
                <a:solidFill>
                  <a:schemeClr val="tx1"/>
                </a:solidFill>
                <a:latin typeface="Arial" charset="0"/>
                <a:ea typeface="ＭＳ Ｐゴシック" pitchFamily="34" charset="-128"/>
                <a:cs typeface="+mn-cs"/>
              </a:defRPr>
            </a:lvl6pPr>
            <a:lvl7pPr marL="2743200" algn="l" defTabSz="914400" rtl="0" eaLnBrk="1" latinLnBrk="0" hangingPunct="1">
              <a:defRPr sz="200" kern="1200">
                <a:solidFill>
                  <a:schemeClr val="tx1"/>
                </a:solidFill>
                <a:latin typeface="Arial" charset="0"/>
                <a:ea typeface="ＭＳ Ｐゴシック" pitchFamily="34" charset="-128"/>
                <a:cs typeface="+mn-cs"/>
              </a:defRPr>
            </a:lvl7pPr>
            <a:lvl8pPr marL="3200400" algn="l" defTabSz="914400" rtl="0" eaLnBrk="1" latinLnBrk="0" hangingPunct="1">
              <a:defRPr sz="200" kern="1200">
                <a:solidFill>
                  <a:schemeClr val="tx1"/>
                </a:solidFill>
                <a:latin typeface="Arial" charset="0"/>
                <a:ea typeface="ＭＳ Ｐゴシック" pitchFamily="34" charset="-128"/>
                <a:cs typeface="+mn-cs"/>
              </a:defRPr>
            </a:lvl8pPr>
            <a:lvl9pPr marL="3657600" algn="l" defTabSz="914400" rtl="0" eaLnBrk="1" latinLnBrk="0" hangingPunct="1">
              <a:defRPr sz="200" kern="1200">
                <a:solidFill>
                  <a:schemeClr val="tx1"/>
                </a:solidFill>
                <a:latin typeface="Arial" charset="0"/>
                <a:ea typeface="ＭＳ Ｐゴシック" pitchFamily="34" charset="-128"/>
                <a:cs typeface="+mn-cs"/>
              </a:defRPr>
            </a:lvl9pPr>
          </a:lstStyle>
          <a:p>
            <a:pPr algn="ctr"/>
            <a:r>
              <a:rPr lang="en-US" sz="4000" b="0" i="0" dirty="0">
                <a:solidFill>
                  <a:srgbClr val="FFFFFF"/>
                </a:solidFill>
                <a:latin typeface="Calibri" panose="020F0502020204030204" pitchFamily="34" charset="0"/>
                <a:ea typeface="Segoe UI" panose="020B0502040204020203" pitchFamily="34" charset="0"/>
                <a:cs typeface="Calibri" panose="020F0502020204030204" pitchFamily="34" charset="0"/>
              </a:rPr>
              <a:t> </a:t>
            </a:r>
          </a:p>
        </p:txBody>
      </p:sp>
      <p:sp>
        <p:nvSpPr>
          <p:cNvPr id="9" name="Text Placeholder 2"/>
          <p:cNvSpPr>
            <a:spLocks noGrp="1"/>
          </p:cNvSpPr>
          <p:nvPr>
            <p:ph type="body" sz="quarter" idx="10" hasCustomPrompt="1"/>
          </p:nvPr>
        </p:nvSpPr>
        <p:spPr>
          <a:xfrm>
            <a:off x="8001000" y="4975151"/>
            <a:ext cx="3780711" cy="647481"/>
          </a:xfrm>
        </p:spPr>
        <p:txBody>
          <a:bodyPr anchor="b">
            <a:normAutofit/>
          </a:bodyPr>
          <a:lstStyle>
            <a:lvl1pPr marL="0" indent="0" algn="r">
              <a:buFontTx/>
              <a:buNone/>
              <a:defRPr sz="2000" b="0" i="0">
                <a:solidFill>
                  <a:schemeClr val="tx1"/>
                </a:solidFill>
                <a:latin typeface="Calibri" panose="020F0502020204030204" pitchFamily="34" charset="0"/>
                <a:ea typeface="Segoe UI" panose="020B0502040204020203" pitchFamily="34" charset="0"/>
                <a:cs typeface="Calibri" panose="020F0502020204030204" pitchFamily="34" charset="0"/>
              </a:defRPr>
            </a:lvl1pPr>
          </a:lstStyle>
          <a:p>
            <a:pPr lvl="0"/>
            <a:r>
              <a:rPr lang="en-US" dirty="0"/>
              <a:t>Your Name</a:t>
            </a:r>
          </a:p>
        </p:txBody>
      </p:sp>
      <p:sp>
        <p:nvSpPr>
          <p:cNvPr id="10" name="Text Placeholder 4"/>
          <p:cNvSpPr>
            <a:spLocks noGrp="1"/>
          </p:cNvSpPr>
          <p:nvPr>
            <p:ph type="body" sz="quarter" idx="11" hasCustomPrompt="1"/>
          </p:nvPr>
        </p:nvSpPr>
        <p:spPr>
          <a:xfrm>
            <a:off x="8001000" y="5657798"/>
            <a:ext cx="3780711" cy="857519"/>
          </a:xfrm>
        </p:spPr>
        <p:txBody>
          <a:bodyPr>
            <a:normAutofit/>
          </a:bodyPr>
          <a:lstStyle>
            <a:lvl1pPr marL="0" indent="0" algn="r">
              <a:buFontTx/>
              <a:buNone/>
              <a:defRPr sz="1400" i="1">
                <a:solidFill>
                  <a:schemeClr val="tx1">
                    <a:lumMod val="65000"/>
                    <a:lumOff val="35000"/>
                  </a:schemeClr>
                </a:solidFill>
              </a:defRPr>
            </a:lvl1pPr>
          </a:lstStyle>
          <a:p>
            <a:pPr lvl="0"/>
            <a:r>
              <a:rPr lang="en-US" dirty="0" err="1"/>
              <a:t>Your.Name@CommScope.com</a:t>
            </a:r>
            <a:br>
              <a:rPr lang="en-US" dirty="0"/>
            </a:br>
            <a:r>
              <a:rPr lang="en-US" dirty="0"/>
              <a:t>Mobile: 000-000-0000</a:t>
            </a:r>
          </a:p>
        </p:txBody>
      </p:sp>
      <p:sp>
        <p:nvSpPr>
          <p:cNvPr id="12" name="Text Placeholder 16"/>
          <p:cNvSpPr>
            <a:spLocks noGrp="1"/>
          </p:cNvSpPr>
          <p:nvPr>
            <p:ph type="body" sz="quarter" idx="14"/>
          </p:nvPr>
        </p:nvSpPr>
        <p:spPr>
          <a:xfrm>
            <a:off x="594360" y="3757081"/>
            <a:ext cx="5654040" cy="950036"/>
          </a:xfrm>
        </p:spPr>
        <p:txBody>
          <a:bodyPr wrap="square" lIns="0" tIns="0" rIns="0" bIns="0" anchor="ctr" anchorCtr="0">
            <a:normAutofit/>
          </a:bodyPr>
          <a:lstStyle>
            <a:lvl1pPr marL="0" indent="0">
              <a:lnSpc>
                <a:spcPct val="90000"/>
              </a:lnSpc>
              <a:spcBef>
                <a:spcPts val="0"/>
              </a:spcBef>
              <a:buFontTx/>
              <a:buNone/>
              <a:defRPr sz="3200" b="0" i="0" baseline="0">
                <a:solidFill>
                  <a:schemeClr val="tx1">
                    <a:lumMod val="65000"/>
                    <a:lumOff val="35000"/>
                  </a:schemeClr>
                </a:solidFill>
                <a:latin typeface="Calibri" panose="020F0502020204030204" pitchFamily="34" charset="0"/>
              </a:defRPr>
            </a:lvl1pPr>
          </a:lstStyle>
          <a:p>
            <a:pPr lvl="0"/>
            <a:r>
              <a:rPr lang="en-US"/>
              <a:t>Click to edit Master text styles</a:t>
            </a:r>
          </a:p>
        </p:txBody>
      </p:sp>
      <p:pic>
        <p:nvPicPr>
          <p:cNvPr id="20" name="Picture 19">
            <a:extLst>
              <a:ext uri="{FF2B5EF4-FFF2-40B4-BE49-F238E27FC236}">
                <a16:creationId xmlns:a16="http://schemas.microsoft.com/office/drawing/2014/main" id="{747673B6-5643-4130-A8BF-FEB5E9BEF73C}"/>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1849854"/>
            <a:ext cx="12192000" cy="1524000"/>
          </a:xfrm>
          <a:prstGeom prst="rect">
            <a:avLst/>
          </a:prstGeom>
        </p:spPr>
      </p:pic>
      <p:sp>
        <p:nvSpPr>
          <p:cNvPr id="8" name="Footer Placeholder 3">
            <a:extLst>
              <a:ext uri="{FF2B5EF4-FFF2-40B4-BE49-F238E27FC236}">
                <a16:creationId xmlns:a16="http://schemas.microsoft.com/office/drawing/2014/main" id="{30F3698E-3EF0-A04E-AA31-3BBD77C06E27}"/>
              </a:ext>
            </a:extLst>
          </p:cNvPr>
          <p:cNvSpPr>
            <a:spLocks noGrp="1"/>
          </p:cNvSpPr>
          <p:nvPr>
            <p:ph type="ftr" sz="quarter" idx="15"/>
          </p:nvPr>
        </p:nvSpPr>
        <p:spPr>
          <a:xfrm>
            <a:off x="563880" y="6612575"/>
            <a:ext cx="4846320" cy="204685"/>
          </a:xfrm>
        </p:spPr>
        <p:txBody>
          <a:bodyPr/>
          <a:lstStyle/>
          <a:p>
            <a:r>
              <a:rPr lang="en-US"/>
              <a:t>© 2025 CommScope, LLC. All rights reserved.</a:t>
            </a:r>
            <a:endParaRPr lang="en-US" dirty="0"/>
          </a:p>
        </p:txBody>
      </p:sp>
      <p:sp>
        <p:nvSpPr>
          <p:cNvPr id="11" name="Slide Number Placeholder 4">
            <a:extLst>
              <a:ext uri="{FF2B5EF4-FFF2-40B4-BE49-F238E27FC236}">
                <a16:creationId xmlns:a16="http://schemas.microsoft.com/office/drawing/2014/main" id="{0F14D9AB-7B98-544E-A162-E0776A113CE0}"/>
              </a:ext>
            </a:extLst>
          </p:cNvPr>
          <p:cNvSpPr>
            <a:spLocks noGrp="1"/>
          </p:cNvSpPr>
          <p:nvPr>
            <p:ph type="sldNum" sz="quarter" idx="12"/>
          </p:nvPr>
        </p:nvSpPr>
        <p:spPr>
          <a:xfrm>
            <a:off x="208127" y="6612575"/>
            <a:ext cx="303279" cy="204685"/>
          </a:xfrm>
        </p:spPr>
        <p:txBody>
          <a:bodyPr/>
          <a:lstStyle/>
          <a:p>
            <a:fld id="{7FE2BEB5-2653-6044-B03D-162392F9D4CA}" type="slidenum">
              <a:rPr lang="en-US" smtClean="0"/>
              <a:pPr/>
              <a:t>‹#›</a:t>
            </a:fld>
            <a:endParaRPr lang="en-US" dirty="0"/>
          </a:p>
        </p:txBody>
      </p:sp>
      <p:cxnSp>
        <p:nvCxnSpPr>
          <p:cNvPr id="13" name="Straight Connector 12">
            <a:extLst>
              <a:ext uri="{FF2B5EF4-FFF2-40B4-BE49-F238E27FC236}">
                <a16:creationId xmlns:a16="http://schemas.microsoft.com/office/drawing/2014/main" id="{04FDB1DF-FDAF-6C47-BE1B-1961492C12A7}"/>
              </a:ext>
            </a:extLst>
          </p:cNvPr>
          <p:cNvCxnSpPr/>
          <p:nvPr userDrawn="1"/>
        </p:nvCxnSpPr>
        <p:spPr>
          <a:xfrm>
            <a:off x="533400" y="6665976"/>
            <a:ext cx="0" cy="82296"/>
          </a:xfrm>
          <a:prstGeom prst="line">
            <a:avLst/>
          </a:prstGeom>
          <a:ln w="9525">
            <a:solidFill>
              <a:srgbClr val="89898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6145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Closing slide w contact info">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996124"/>
            <a:ext cx="12188825" cy="5878569"/>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4360" y="448998"/>
            <a:ext cx="2371476" cy="315197"/>
          </a:xfrm>
          <a:prstGeom prst="rect">
            <a:avLst/>
          </a:prstGeom>
        </p:spPr>
      </p:pic>
      <p:pic>
        <p:nvPicPr>
          <p:cNvPr id="5" name="Picture 4"/>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5677" y="979431"/>
            <a:ext cx="12177470" cy="5878569"/>
          </a:xfrm>
          <a:prstGeom prst="rect">
            <a:avLst/>
          </a:prstGeom>
        </p:spPr>
      </p:pic>
      <p:sp>
        <p:nvSpPr>
          <p:cNvPr id="7" name="TextBox 6"/>
          <p:cNvSpPr txBox="1"/>
          <p:nvPr userDrawn="1"/>
        </p:nvSpPr>
        <p:spPr>
          <a:xfrm>
            <a:off x="304800" y="4267265"/>
            <a:ext cx="5209237" cy="707886"/>
          </a:xfrm>
          <a:prstGeom prst="rect">
            <a:avLst/>
          </a:prstGeom>
          <a:noFill/>
        </p:spPr>
        <p:txBody>
          <a:bodyPr wrap="square" rtlCol="0" anchor="b" anchorCtr="0">
            <a:spAutoFit/>
          </a:bodyPr>
          <a:lstStyle>
            <a:defPPr>
              <a:defRPr lang="en-US"/>
            </a:defPPr>
            <a:lvl1pPr algn="l" rtl="0" eaLnBrk="0" fontAlgn="base" hangingPunct="0">
              <a:spcBef>
                <a:spcPct val="0"/>
              </a:spcBef>
              <a:spcAft>
                <a:spcPct val="0"/>
              </a:spcAft>
              <a:defRPr sz="200" kern="1200">
                <a:solidFill>
                  <a:schemeClr val="tx1"/>
                </a:solidFill>
                <a:latin typeface="Arial" charset="0"/>
                <a:ea typeface="ＭＳ Ｐゴシック" pitchFamily="34" charset="-128"/>
                <a:cs typeface="+mn-cs"/>
              </a:defRPr>
            </a:lvl1pPr>
            <a:lvl2pPr marL="457200" algn="l" rtl="0" eaLnBrk="0" fontAlgn="base" hangingPunct="0">
              <a:spcBef>
                <a:spcPct val="0"/>
              </a:spcBef>
              <a:spcAft>
                <a:spcPct val="0"/>
              </a:spcAft>
              <a:defRPr sz="200"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sz="200"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sz="200"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sz="200" kern="1200">
                <a:solidFill>
                  <a:schemeClr val="tx1"/>
                </a:solidFill>
                <a:latin typeface="Arial" charset="0"/>
                <a:ea typeface="ＭＳ Ｐゴシック" pitchFamily="34" charset="-128"/>
                <a:cs typeface="+mn-cs"/>
              </a:defRPr>
            </a:lvl5pPr>
            <a:lvl6pPr marL="2286000" algn="l" defTabSz="914400" rtl="0" eaLnBrk="1" latinLnBrk="0" hangingPunct="1">
              <a:defRPr sz="200" kern="1200">
                <a:solidFill>
                  <a:schemeClr val="tx1"/>
                </a:solidFill>
                <a:latin typeface="Arial" charset="0"/>
                <a:ea typeface="ＭＳ Ｐゴシック" pitchFamily="34" charset="-128"/>
                <a:cs typeface="+mn-cs"/>
              </a:defRPr>
            </a:lvl6pPr>
            <a:lvl7pPr marL="2743200" algn="l" defTabSz="914400" rtl="0" eaLnBrk="1" latinLnBrk="0" hangingPunct="1">
              <a:defRPr sz="200" kern="1200">
                <a:solidFill>
                  <a:schemeClr val="tx1"/>
                </a:solidFill>
                <a:latin typeface="Arial" charset="0"/>
                <a:ea typeface="ＭＳ Ｐゴシック" pitchFamily="34" charset="-128"/>
                <a:cs typeface="+mn-cs"/>
              </a:defRPr>
            </a:lvl7pPr>
            <a:lvl8pPr marL="3200400" algn="l" defTabSz="914400" rtl="0" eaLnBrk="1" latinLnBrk="0" hangingPunct="1">
              <a:defRPr sz="200" kern="1200">
                <a:solidFill>
                  <a:schemeClr val="tx1"/>
                </a:solidFill>
                <a:latin typeface="Arial" charset="0"/>
                <a:ea typeface="ＭＳ Ｐゴシック" pitchFamily="34" charset="-128"/>
                <a:cs typeface="+mn-cs"/>
              </a:defRPr>
            </a:lvl8pPr>
            <a:lvl9pPr marL="3657600" algn="l" defTabSz="914400" rtl="0" eaLnBrk="1" latinLnBrk="0" hangingPunct="1">
              <a:defRPr sz="200" kern="1200">
                <a:solidFill>
                  <a:schemeClr val="tx1"/>
                </a:solidFill>
                <a:latin typeface="Arial" charset="0"/>
                <a:ea typeface="ＭＳ Ｐゴシック" pitchFamily="34" charset="-128"/>
                <a:cs typeface="+mn-cs"/>
              </a:defRPr>
            </a:lvl9pPr>
          </a:lstStyle>
          <a:p>
            <a:pPr algn="ctr"/>
            <a:r>
              <a:rPr lang="en-US" sz="4000" b="0" i="0" dirty="0">
                <a:solidFill>
                  <a:srgbClr val="FFFFFF"/>
                </a:solidFill>
                <a:latin typeface="Calibri" panose="020F0502020204030204" pitchFamily="34" charset="0"/>
                <a:ea typeface="Segoe UI" panose="020B0502040204020203" pitchFamily="34" charset="0"/>
                <a:cs typeface="Calibri" panose="020F0502020204030204" pitchFamily="34" charset="0"/>
              </a:rPr>
              <a:t> </a:t>
            </a:r>
          </a:p>
        </p:txBody>
      </p:sp>
      <p:sp>
        <p:nvSpPr>
          <p:cNvPr id="9" name="Text Placeholder 2"/>
          <p:cNvSpPr>
            <a:spLocks noGrp="1"/>
          </p:cNvSpPr>
          <p:nvPr>
            <p:ph type="body" sz="quarter" idx="10" hasCustomPrompt="1"/>
          </p:nvPr>
        </p:nvSpPr>
        <p:spPr>
          <a:xfrm>
            <a:off x="8001000" y="4975151"/>
            <a:ext cx="3780711" cy="647481"/>
          </a:xfrm>
        </p:spPr>
        <p:txBody>
          <a:bodyPr anchor="b">
            <a:normAutofit/>
          </a:bodyPr>
          <a:lstStyle>
            <a:lvl1pPr marL="0" indent="0" algn="r">
              <a:buFontTx/>
              <a:buNone/>
              <a:defRPr sz="2000" b="0" i="0">
                <a:solidFill>
                  <a:schemeClr val="tx1"/>
                </a:solidFill>
                <a:latin typeface="Calibri" panose="020F0502020204030204" pitchFamily="34" charset="0"/>
                <a:ea typeface="Segoe UI" panose="020B0502040204020203" pitchFamily="34" charset="0"/>
                <a:cs typeface="Calibri" panose="020F0502020204030204" pitchFamily="34" charset="0"/>
              </a:defRPr>
            </a:lvl1pPr>
          </a:lstStyle>
          <a:p>
            <a:pPr lvl="0"/>
            <a:r>
              <a:rPr lang="en-US" dirty="0"/>
              <a:t>Your Name</a:t>
            </a:r>
          </a:p>
        </p:txBody>
      </p:sp>
      <p:sp>
        <p:nvSpPr>
          <p:cNvPr id="10" name="Text Placeholder 4"/>
          <p:cNvSpPr>
            <a:spLocks noGrp="1"/>
          </p:cNvSpPr>
          <p:nvPr>
            <p:ph type="body" sz="quarter" idx="11" hasCustomPrompt="1"/>
          </p:nvPr>
        </p:nvSpPr>
        <p:spPr>
          <a:xfrm>
            <a:off x="8001000" y="5657798"/>
            <a:ext cx="3780711" cy="857519"/>
          </a:xfrm>
        </p:spPr>
        <p:txBody>
          <a:bodyPr>
            <a:normAutofit/>
          </a:bodyPr>
          <a:lstStyle>
            <a:lvl1pPr marL="0" indent="0" algn="r">
              <a:buFontTx/>
              <a:buNone/>
              <a:defRPr sz="1400" i="1">
                <a:solidFill>
                  <a:schemeClr val="tx1">
                    <a:lumMod val="65000"/>
                    <a:lumOff val="35000"/>
                  </a:schemeClr>
                </a:solidFill>
              </a:defRPr>
            </a:lvl1pPr>
          </a:lstStyle>
          <a:p>
            <a:pPr lvl="0"/>
            <a:r>
              <a:rPr lang="en-US" dirty="0" err="1"/>
              <a:t>Your.Name@CommScope.com</a:t>
            </a:r>
            <a:br>
              <a:rPr lang="en-US" dirty="0"/>
            </a:br>
            <a:r>
              <a:rPr lang="en-US" dirty="0"/>
              <a:t>Mobile: 000-000-0000</a:t>
            </a:r>
          </a:p>
        </p:txBody>
      </p:sp>
      <p:sp>
        <p:nvSpPr>
          <p:cNvPr id="12" name="Text Placeholder 16"/>
          <p:cNvSpPr>
            <a:spLocks noGrp="1"/>
          </p:cNvSpPr>
          <p:nvPr>
            <p:ph type="body" sz="quarter" idx="14"/>
          </p:nvPr>
        </p:nvSpPr>
        <p:spPr>
          <a:xfrm>
            <a:off x="594360" y="3757081"/>
            <a:ext cx="4913376" cy="950036"/>
          </a:xfrm>
        </p:spPr>
        <p:txBody>
          <a:bodyPr wrap="square" lIns="0" tIns="0" rIns="0" bIns="0" anchor="ctr" anchorCtr="0">
            <a:normAutofit/>
          </a:bodyPr>
          <a:lstStyle>
            <a:lvl1pPr marL="0" indent="0">
              <a:lnSpc>
                <a:spcPct val="90000"/>
              </a:lnSpc>
              <a:spcBef>
                <a:spcPts val="0"/>
              </a:spcBef>
              <a:buFontTx/>
              <a:buNone/>
              <a:defRPr sz="3200" b="0" i="0" baseline="0">
                <a:solidFill>
                  <a:schemeClr val="bg1"/>
                </a:solidFill>
                <a:latin typeface="Calibri" panose="020F0502020204030204" pitchFamily="34" charset="0"/>
              </a:defRPr>
            </a:lvl1pPr>
          </a:lstStyle>
          <a:p>
            <a:pPr lvl="0"/>
            <a:r>
              <a:rPr lang="en-US"/>
              <a:t>Click to edit Master text styles</a:t>
            </a:r>
          </a:p>
        </p:txBody>
      </p:sp>
      <p:sp>
        <p:nvSpPr>
          <p:cNvPr id="11" name="Footer Placeholder 4">
            <a:extLst>
              <a:ext uri="{FF2B5EF4-FFF2-40B4-BE49-F238E27FC236}">
                <a16:creationId xmlns:a16="http://schemas.microsoft.com/office/drawing/2014/main" id="{4EF8AA6D-D8BE-F548-BA6A-9E0C82F2EF2D}"/>
              </a:ext>
            </a:extLst>
          </p:cNvPr>
          <p:cNvSpPr>
            <a:spLocks noGrp="1"/>
          </p:cNvSpPr>
          <p:nvPr>
            <p:ph type="ftr" sz="quarter" idx="15"/>
          </p:nvPr>
        </p:nvSpPr>
        <p:spPr>
          <a:xfrm>
            <a:off x="563880" y="6612575"/>
            <a:ext cx="4846320" cy="204685"/>
          </a:xfrm>
        </p:spPr>
        <p:txBody>
          <a:bodyPr/>
          <a:lstStyle>
            <a:lvl1pPr>
              <a:defRPr>
                <a:solidFill>
                  <a:schemeClr val="bg1"/>
                </a:solidFill>
              </a:defRPr>
            </a:lvl1pPr>
          </a:lstStyle>
          <a:p>
            <a:r>
              <a:rPr lang="en-US"/>
              <a:t>© 2025 CommScope, LLC. All rights reserved.</a:t>
            </a:r>
            <a:endParaRPr lang="en-US" dirty="0"/>
          </a:p>
        </p:txBody>
      </p:sp>
      <p:sp>
        <p:nvSpPr>
          <p:cNvPr id="13" name="Slide Number Placeholder 5">
            <a:extLst>
              <a:ext uri="{FF2B5EF4-FFF2-40B4-BE49-F238E27FC236}">
                <a16:creationId xmlns:a16="http://schemas.microsoft.com/office/drawing/2014/main" id="{017D97BD-3EB4-444F-A035-07D69E40893E}"/>
              </a:ext>
            </a:extLst>
          </p:cNvPr>
          <p:cNvSpPr>
            <a:spLocks noGrp="1"/>
          </p:cNvSpPr>
          <p:nvPr>
            <p:ph type="sldNum" sz="quarter" idx="16"/>
          </p:nvPr>
        </p:nvSpPr>
        <p:spPr>
          <a:xfrm>
            <a:off x="208127" y="6612575"/>
            <a:ext cx="303279" cy="204685"/>
          </a:xfrm>
        </p:spPr>
        <p:txBody>
          <a:bodyPr/>
          <a:lstStyle>
            <a:lvl1pPr>
              <a:defRPr>
                <a:solidFill>
                  <a:schemeClr val="bg1"/>
                </a:solidFill>
              </a:defRPr>
            </a:lvl1pPr>
          </a:lstStyle>
          <a:p>
            <a:fld id="{7FE2BEB5-2653-6044-B03D-162392F9D4CA}" type="slidenum">
              <a:rPr lang="en-US" smtClean="0"/>
              <a:pPr/>
              <a:t>‹#›</a:t>
            </a:fld>
            <a:endParaRPr lang="en-US" dirty="0"/>
          </a:p>
        </p:txBody>
      </p:sp>
      <p:cxnSp>
        <p:nvCxnSpPr>
          <p:cNvPr id="14" name="Straight Connector 13">
            <a:extLst>
              <a:ext uri="{FF2B5EF4-FFF2-40B4-BE49-F238E27FC236}">
                <a16:creationId xmlns:a16="http://schemas.microsoft.com/office/drawing/2014/main" id="{8E77C875-6D4F-9D4B-B3DE-C1EEA80DBD7F}"/>
              </a:ext>
            </a:extLst>
          </p:cNvPr>
          <p:cNvCxnSpPr/>
          <p:nvPr userDrawn="1"/>
        </p:nvCxnSpPr>
        <p:spPr>
          <a:xfrm>
            <a:off x="533400" y="6665976"/>
            <a:ext cx="0" cy="8229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0687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Title and Content w/o bar">
    <p:spTree>
      <p:nvGrpSpPr>
        <p:cNvPr id="1" name=""/>
        <p:cNvGrpSpPr/>
        <p:nvPr/>
      </p:nvGrpSpPr>
      <p:grpSpPr>
        <a:xfrm>
          <a:off x="0" y="0"/>
          <a:ext cx="0" cy="0"/>
          <a:chOff x="0" y="0"/>
          <a:chExt cx="0" cy="0"/>
        </a:xfrm>
      </p:grpSpPr>
      <p:sp>
        <p:nvSpPr>
          <p:cNvPr id="2" name="Title 1"/>
          <p:cNvSpPr>
            <a:spLocks noGrp="1"/>
          </p:cNvSpPr>
          <p:nvPr>
            <p:ph type="title"/>
          </p:nvPr>
        </p:nvSpPr>
        <p:spPr>
          <a:xfrm>
            <a:off x="583096" y="123729"/>
            <a:ext cx="11027664" cy="1019271"/>
          </a:xfrm>
        </p:spPr>
        <p:txBody>
          <a:bodyPr/>
          <a:lstStyle/>
          <a:p>
            <a:r>
              <a:rPr lang="en-US"/>
              <a:t>Click to edit Master title style</a:t>
            </a:r>
          </a:p>
        </p:txBody>
      </p:sp>
      <p:sp>
        <p:nvSpPr>
          <p:cNvPr id="3" name="Content Placeholder 2"/>
          <p:cNvSpPr>
            <a:spLocks noGrp="1"/>
          </p:cNvSpPr>
          <p:nvPr>
            <p:ph idx="1"/>
          </p:nvPr>
        </p:nvSpPr>
        <p:spPr>
          <a:xfrm>
            <a:off x="583096" y="1417320"/>
            <a:ext cx="11027664" cy="5029200"/>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741344887"/>
      </p:ext>
    </p:extLst>
  </p:cSld>
  <p:clrMapOvr>
    <a:masterClrMapping/>
  </p:clrMapOvr>
  <p:transition spd="med">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AB2E0928-1654-C049-B836-DD62F005AE4A}"/>
              </a:ext>
            </a:extLst>
          </p:cNvPr>
          <p:cNvSpPr>
            <a:spLocks noGrp="1"/>
          </p:cNvSpPr>
          <p:nvPr>
            <p:ph type="ftr" sz="quarter" idx="10"/>
          </p:nvPr>
        </p:nvSpPr>
        <p:spPr/>
        <p:txBody>
          <a:bodyPr/>
          <a:lstStyle>
            <a:lvl1pPr>
              <a:defRPr>
                <a:solidFill>
                  <a:schemeClr val="bg1"/>
                </a:solidFill>
              </a:defRPr>
            </a:lvl1pPr>
          </a:lstStyle>
          <a:p>
            <a:r>
              <a:rPr lang="en-US"/>
              <a:t>© 2025 CommScope, LLC. All rights reserved.</a:t>
            </a:r>
          </a:p>
        </p:txBody>
      </p:sp>
      <p:sp>
        <p:nvSpPr>
          <p:cNvPr id="4" name="Slide Number Placeholder 3">
            <a:extLst>
              <a:ext uri="{FF2B5EF4-FFF2-40B4-BE49-F238E27FC236}">
                <a16:creationId xmlns:a16="http://schemas.microsoft.com/office/drawing/2014/main" id="{CE57643D-58FD-154D-9A4D-951CD9DE1756}"/>
              </a:ext>
            </a:extLst>
          </p:cNvPr>
          <p:cNvSpPr>
            <a:spLocks noGrp="1"/>
          </p:cNvSpPr>
          <p:nvPr>
            <p:ph type="sldNum" sz="quarter" idx="11"/>
          </p:nvPr>
        </p:nvSpPr>
        <p:spPr/>
        <p:txBody>
          <a:bodyPr/>
          <a:lstStyle>
            <a:lvl1pPr>
              <a:defRPr>
                <a:solidFill>
                  <a:schemeClr val="bg1"/>
                </a:solidFill>
              </a:defRPr>
            </a:lvl1pPr>
          </a:lstStyle>
          <a:p>
            <a:fld id="{7FE2BEB5-2653-6044-B03D-162392F9D4CA}" type="slidenum">
              <a:rPr lang="en-US" smtClean="0"/>
              <a:pPr/>
              <a:t>‹#›</a:t>
            </a:fld>
            <a:endParaRPr lang="en-US"/>
          </a:p>
        </p:txBody>
      </p:sp>
    </p:spTree>
    <p:extLst>
      <p:ext uri="{BB962C8B-B14F-4D97-AF65-F5344CB8AC3E}">
        <p14:creationId xmlns:p14="http://schemas.microsoft.com/office/powerpoint/2010/main" val="3051615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a:xfrm>
            <a:off x="583096" y="123729"/>
            <a:ext cx="11027664" cy="1019271"/>
          </a:xfrm>
        </p:spPr>
        <p:txBody>
          <a:bodyPr/>
          <a:lstStyle/>
          <a:p>
            <a:r>
              <a:rPr lang="en-US"/>
              <a:t>Click to edit Master title style</a:t>
            </a:r>
          </a:p>
        </p:txBody>
      </p:sp>
      <p:sp>
        <p:nvSpPr>
          <p:cNvPr id="3" name="Content Placeholder 2"/>
          <p:cNvSpPr>
            <a:spLocks noGrp="1"/>
          </p:cNvSpPr>
          <p:nvPr>
            <p:ph idx="1"/>
          </p:nvPr>
        </p:nvSpPr>
        <p:spPr>
          <a:xfrm>
            <a:off x="583096" y="1417320"/>
            <a:ext cx="11027664" cy="5135880"/>
          </a:xfrm>
        </p:spPr>
        <p:txBody>
          <a:bodyPr vert="horz" lIns="0" tIns="0" rIns="0" bIns="0" rtlCol="0">
            <a:normAutofit/>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E48648BF-1F4C-2843-9932-217284B5D50A}"/>
              </a:ext>
            </a:extLst>
          </p:cNvPr>
          <p:cNvSpPr>
            <a:spLocks noGrp="1"/>
          </p:cNvSpPr>
          <p:nvPr>
            <p:ph type="ftr" sz="quarter" idx="10"/>
          </p:nvPr>
        </p:nvSpPr>
        <p:spPr/>
        <p:txBody>
          <a:bodyPr/>
          <a:lstStyle/>
          <a:p>
            <a:r>
              <a:rPr lang="en-US"/>
              <a:t>© 2025 CommScope, LLC. All rights reserved.</a:t>
            </a:r>
          </a:p>
        </p:txBody>
      </p:sp>
      <p:sp>
        <p:nvSpPr>
          <p:cNvPr id="5" name="Slide Number Placeholder 4">
            <a:extLst>
              <a:ext uri="{FF2B5EF4-FFF2-40B4-BE49-F238E27FC236}">
                <a16:creationId xmlns:a16="http://schemas.microsoft.com/office/drawing/2014/main" id="{2CAB6610-0826-B24C-9F5A-08C358D53B37}"/>
              </a:ext>
            </a:extLst>
          </p:cNvPr>
          <p:cNvSpPr>
            <a:spLocks noGrp="1"/>
          </p:cNvSpPr>
          <p:nvPr>
            <p:ph type="sldNum" sz="quarter" idx="11"/>
          </p:nvPr>
        </p:nvSpPr>
        <p:spPr/>
        <p:txBody>
          <a:bodyPr/>
          <a:lstStyle/>
          <a:p>
            <a:fld id="{7FE2BEB5-2653-6044-B03D-162392F9D4CA}" type="slidenum">
              <a:rPr lang="en-US" smtClean="0"/>
              <a:pPr/>
              <a:t>‹#›</a:t>
            </a:fld>
            <a:endParaRPr lang="en-US"/>
          </a:p>
        </p:txBody>
      </p:sp>
      <p:pic>
        <p:nvPicPr>
          <p:cNvPr id="8" name="Picture 7" descr="A picture containing screen, display&#10;&#10;Description automatically generated">
            <a:extLst>
              <a:ext uri="{FF2B5EF4-FFF2-40B4-BE49-F238E27FC236}">
                <a16:creationId xmlns:a16="http://schemas.microsoft.com/office/drawing/2014/main" id="{90ECAEF3-5C77-1241-BE29-BE340FF11C0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58992"/>
          <a:stretch/>
        </p:blipFill>
        <p:spPr>
          <a:xfrm>
            <a:off x="0" y="5257801"/>
            <a:ext cx="12192000" cy="1600200"/>
          </a:xfrm>
          <a:prstGeom prst="rect">
            <a:avLst/>
          </a:prstGeom>
        </p:spPr>
      </p:pic>
    </p:spTree>
    <p:extLst>
      <p:ext uri="{BB962C8B-B14F-4D97-AF65-F5344CB8AC3E}">
        <p14:creationId xmlns:p14="http://schemas.microsoft.com/office/powerpoint/2010/main" val="3518188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11B248C-C3E8-8A46-A34A-CFCEBFE683BB}"/>
              </a:ext>
            </a:extLst>
          </p:cNvPr>
          <p:cNvSpPr>
            <a:spLocks noGrp="1"/>
          </p:cNvSpPr>
          <p:nvPr>
            <p:ph type="ftr" sz="quarter" idx="10"/>
          </p:nvPr>
        </p:nvSpPr>
        <p:spPr/>
        <p:txBody>
          <a:bodyPr/>
          <a:lstStyle/>
          <a:p>
            <a:r>
              <a:rPr lang="en-US"/>
              <a:t>© 2025 CommScope, LLC. All rights reserved.</a:t>
            </a:r>
          </a:p>
        </p:txBody>
      </p:sp>
      <p:sp>
        <p:nvSpPr>
          <p:cNvPr id="3" name="Slide Number Placeholder 2">
            <a:extLst>
              <a:ext uri="{FF2B5EF4-FFF2-40B4-BE49-F238E27FC236}">
                <a16:creationId xmlns:a16="http://schemas.microsoft.com/office/drawing/2014/main" id="{57671011-9EF4-EC48-933B-AF3B2F984B41}"/>
              </a:ext>
            </a:extLst>
          </p:cNvPr>
          <p:cNvSpPr>
            <a:spLocks noGrp="1"/>
          </p:cNvSpPr>
          <p:nvPr>
            <p:ph type="sldNum" sz="quarter" idx="11"/>
          </p:nvPr>
        </p:nvSpPr>
        <p:spPr/>
        <p:txBody>
          <a:bodyPr/>
          <a:lstStyle/>
          <a:p>
            <a:fld id="{7FE2BEB5-2653-6044-B03D-162392F9D4CA}" type="slidenum">
              <a:rPr lang="en-US" smtClean="0"/>
              <a:pPr/>
              <a:t>‹#›</a:t>
            </a:fld>
            <a:endParaRPr lang="en-US"/>
          </a:p>
        </p:txBody>
      </p:sp>
      <p:pic>
        <p:nvPicPr>
          <p:cNvPr id="7" name="Picture 6" descr="A picture containing background pattern&#10;&#10;Description automatically generated">
            <a:extLst>
              <a:ext uri="{FF2B5EF4-FFF2-40B4-BE49-F238E27FC236}">
                <a16:creationId xmlns:a16="http://schemas.microsoft.com/office/drawing/2014/main" id="{66DF748A-59F8-E842-96BF-CCDD8FB3A98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5384"/>
          <a:stretch/>
        </p:blipFill>
        <p:spPr>
          <a:xfrm>
            <a:off x="0" y="3648083"/>
            <a:ext cx="12192000" cy="3209917"/>
          </a:xfrm>
          <a:prstGeom prst="rect">
            <a:avLst/>
          </a:prstGeom>
        </p:spPr>
      </p:pic>
    </p:spTree>
    <p:extLst>
      <p:ext uri="{BB962C8B-B14F-4D97-AF65-F5344CB8AC3E}">
        <p14:creationId xmlns:p14="http://schemas.microsoft.com/office/powerpoint/2010/main" val="3726353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0_Title 2">
    <p:bg>
      <p:bgPr>
        <a:solidFill>
          <a:schemeClr val="bg1"/>
        </a:solidFill>
        <a:effectLst/>
      </p:bgPr>
    </p:bg>
    <p:spTree>
      <p:nvGrpSpPr>
        <p:cNvPr id="1" name=""/>
        <p:cNvGrpSpPr/>
        <p:nvPr/>
      </p:nvGrpSpPr>
      <p:grpSpPr>
        <a:xfrm>
          <a:off x="0" y="0"/>
          <a:ext cx="0" cy="0"/>
          <a:chOff x="0" y="0"/>
          <a:chExt cx="0" cy="0"/>
        </a:xfrm>
      </p:grpSpPr>
      <p:pic>
        <p:nvPicPr>
          <p:cNvPr id="12" name="Picture 11" descr="A person and person standing in a room with computers&#10;&#10;Description automatically generated">
            <a:extLst>
              <a:ext uri="{FF2B5EF4-FFF2-40B4-BE49-F238E27FC236}">
                <a16:creationId xmlns:a16="http://schemas.microsoft.com/office/drawing/2014/main" id="{0CC59416-48BA-FE8B-2048-C9FA38B6BD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 Placeholder 21">
            <a:extLst>
              <a:ext uri="{FF2B5EF4-FFF2-40B4-BE49-F238E27FC236}">
                <a16:creationId xmlns:a16="http://schemas.microsoft.com/office/drawing/2014/main" id="{2D80BEED-5264-09C0-DC09-CFEDB22E401E}"/>
              </a:ext>
            </a:extLst>
          </p:cNvPr>
          <p:cNvSpPr>
            <a:spLocks noGrp="1"/>
          </p:cNvSpPr>
          <p:nvPr>
            <p:ph type="body" sz="quarter" idx="14" hasCustomPrompt="1"/>
          </p:nvPr>
        </p:nvSpPr>
        <p:spPr>
          <a:xfrm>
            <a:off x="747860" y="2982768"/>
            <a:ext cx="6046950" cy="553998"/>
          </a:xfrm>
        </p:spPr>
        <p:txBody>
          <a:bodyPr anchor="ctr"/>
          <a:lstStyle>
            <a:lvl1pPr marL="0" indent="0" algn="l">
              <a:buNone/>
              <a:defRPr sz="3600" b="0">
                <a:latin typeface="Calibri Light" panose="020F0302020204030204" pitchFamily="34" charset="0"/>
                <a:cs typeface="Calibri Light" panose="020F0302020204030204" pitchFamily="34" charset="0"/>
              </a:defRPr>
            </a:lvl1pPr>
            <a:lvl2pPr marL="344488" indent="0" algn="ctr">
              <a:buNone/>
              <a:defRPr/>
            </a:lvl2pPr>
            <a:lvl3pPr marL="628650" indent="0" algn="ctr">
              <a:buNone/>
              <a:defRPr/>
            </a:lvl3pPr>
            <a:lvl4pPr marL="914400" indent="0" algn="ctr">
              <a:buNone/>
              <a:defRPr/>
            </a:lvl4pPr>
            <a:lvl5pPr marL="1711325" indent="0" algn="ctr">
              <a:buNone/>
              <a:defRPr/>
            </a:lvl5pPr>
          </a:lstStyle>
          <a:p>
            <a:pPr lvl="0"/>
            <a:r>
              <a:rPr lang="en-US"/>
              <a:t>Section start title slide</a:t>
            </a:r>
          </a:p>
        </p:txBody>
      </p:sp>
      <p:cxnSp>
        <p:nvCxnSpPr>
          <p:cNvPr id="3" name="Straight Connector 2">
            <a:extLst>
              <a:ext uri="{FF2B5EF4-FFF2-40B4-BE49-F238E27FC236}">
                <a16:creationId xmlns:a16="http://schemas.microsoft.com/office/drawing/2014/main" id="{C0CAA813-0F42-707A-266D-A3C0BF8AF170}"/>
              </a:ext>
            </a:extLst>
          </p:cNvPr>
          <p:cNvCxnSpPr>
            <a:cxnSpLocks/>
          </p:cNvCxnSpPr>
          <p:nvPr userDrawn="1"/>
        </p:nvCxnSpPr>
        <p:spPr>
          <a:xfrm>
            <a:off x="0" y="4778789"/>
            <a:ext cx="12192000" cy="83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33E08BC4-A994-0E19-EE17-7BA4BA4B3644}"/>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28350" y="6619203"/>
            <a:ext cx="997595" cy="136389"/>
          </a:xfrm>
          <a:prstGeom prst="rect">
            <a:avLst/>
          </a:prstGeom>
        </p:spPr>
      </p:pic>
      <p:sp>
        <p:nvSpPr>
          <p:cNvPr id="7" name="Rectangle 6">
            <a:extLst>
              <a:ext uri="{FF2B5EF4-FFF2-40B4-BE49-F238E27FC236}">
                <a16:creationId xmlns:a16="http://schemas.microsoft.com/office/drawing/2014/main" id="{686B3D03-7D6D-C869-E50E-FD8FB3624E9E}"/>
              </a:ext>
            </a:extLst>
          </p:cNvPr>
          <p:cNvSpPr/>
          <p:nvPr userDrawn="1"/>
        </p:nvSpPr>
        <p:spPr>
          <a:xfrm>
            <a:off x="0" y="4787164"/>
            <a:ext cx="12192000" cy="2070836"/>
          </a:xfrm>
          <a:prstGeom prst="rect">
            <a:avLst/>
          </a:prstGeom>
          <a:gradFill flip="none" rotWithShape="1">
            <a:gsLst>
              <a:gs pos="11000">
                <a:schemeClr val="tx1">
                  <a:alpha val="0"/>
                </a:schemeClr>
              </a:gs>
              <a:gs pos="100000">
                <a:schemeClr val="tx1">
                  <a:alpha val="43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pic>
        <p:nvPicPr>
          <p:cNvPr id="8" name="Graphic 7">
            <a:extLst>
              <a:ext uri="{FF2B5EF4-FFF2-40B4-BE49-F238E27FC236}">
                <a16:creationId xmlns:a16="http://schemas.microsoft.com/office/drawing/2014/main" id="{DACCDF15-1B7D-7E74-D9DA-FDDEE540F0E8}"/>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28350" y="6619203"/>
            <a:ext cx="997595" cy="136389"/>
          </a:xfrm>
          <a:prstGeom prst="rect">
            <a:avLst/>
          </a:prstGeom>
        </p:spPr>
      </p:pic>
      <p:sp>
        <p:nvSpPr>
          <p:cNvPr id="9" name="Footer Placeholder 1">
            <a:extLst>
              <a:ext uri="{FF2B5EF4-FFF2-40B4-BE49-F238E27FC236}">
                <a16:creationId xmlns:a16="http://schemas.microsoft.com/office/drawing/2014/main" id="{2A02A784-4F75-C745-4C15-58CEB3748269}"/>
              </a:ext>
            </a:extLst>
          </p:cNvPr>
          <p:cNvSpPr>
            <a:spLocks noGrp="1"/>
          </p:cNvSpPr>
          <p:nvPr>
            <p:ph type="ftr" sz="quarter" idx="10"/>
          </p:nvPr>
        </p:nvSpPr>
        <p:spPr>
          <a:xfrm>
            <a:off x="563880" y="6612575"/>
            <a:ext cx="4846320" cy="204685"/>
          </a:xfrm>
        </p:spPr>
        <p:txBody>
          <a:bodyPr/>
          <a:lstStyle>
            <a:lvl1pPr>
              <a:defRPr>
                <a:solidFill>
                  <a:schemeClr val="bg1"/>
                </a:solidFill>
              </a:defRPr>
            </a:lvl1pPr>
          </a:lstStyle>
          <a:p>
            <a:r>
              <a:rPr lang="en-US"/>
              <a:t>© 2025 CommScope, LLC. All rights reserved.</a:t>
            </a:r>
          </a:p>
        </p:txBody>
      </p:sp>
      <p:sp>
        <p:nvSpPr>
          <p:cNvPr id="10" name="Slide Number Placeholder 2">
            <a:extLst>
              <a:ext uri="{FF2B5EF4-FFF2-40B4-BE49-F238E27FC236}">
                <a16:creationId xmlns:a16="http://schemas.microsoft.com/office/drawing/2014/main" id="{62896004-E420-BB48-4E6E-C47AB6A48AE9}"/>
              </a:ext>
            </a:extLst>
          </p:cNvPr>
          <p:cNvSpPr>
            <a:spLocks noGrp="1"/>
          </p:cNvSpPr>
          <p:nvPr>
            <p:ph type="sldNum" sz="quarter" idx="11"/>
          </p:nvPr>
        </p:nvSpPr>
        <p:spPr>
          <a:xfrm>
            <a:off x="208127" y="6612575"/>
            <a:ext cx="303279" cy="204685"/>
          </a:xfrm>
        </p:spPr>
        <p:txBody>
          <a:bodyPr/>
          <a:lstStyle>
            <a:lvl1pPr>
              <a:defRPr>
                <a:solidFill>
                  <a:schemeClr val="bg1"/>
                </a:solidFill>
              </a:defRPr>
            </a:lvl1pPr>
          </a:lstStyle>
          <a:p>
            <a:fld id="{7FE2BEB5-2653-6044-B03D-162392F9D4CA}" type="slidenum">
              <a:rPr lang="en-US" smtClean="0"/>
              <a:pPr/>
              <a:t>‹#›</a:t>
            </a:fld>
            <a:endParaRPr lang="en-US"/>
          </a:p>
        </p:txBody>
      </p:sp>
      <p:cxnSp>
        <p:nvCxnSpPr>
          <p:cNvPr id="11" name="Straight Connector 10">
            <a:extLst>
              <a:ext uri="{FF2B5EF4-FFF2-40B4-BE49-F238E27FC236}">
                <a16:creationId xmlns:a16="http://schemas.microsoft.com/office/drawing/2014/main" id="{65A2CB69-B981-A988-B739-54B229F8917B}"/>
              </a:ext>
            </a:extLst>
          </p:cNvPr>
          <p:cNvCxnSpPr/>
          <p:nvPr userDrawn="1"/>
        </p:nvCxnSpPr>
        <p:spPr>
          <a:xfrm>
            <a:off x="533400" y="6617110"/>
            <a:ext cx="0" cy="18302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2734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Content-Image">
    <p:spTree>
      <p:nvGrpSpPr>
        <p:cNvPr id="1" name=""/>
        <p:cNvGrpSpPr/>
        <p:nvPr/>
      </p:nvGrpSpPr>
      <p:grpSpPr>
        <a:xfrm>
          <a:off x="0" y="0"/>
          <a:ext cx="0" cy="0"/>
          <a:chOff x="0" y="0"/>
          <a:chExt cx="0" cy="0"/>
        </a:xfrm>
      </p:grpSpPr>
      <p:sp>
        <p:nvSpPr>
          <p:cNvPr id="2" name="Title 1"/>
          <p:cNvSpPr>
            <a:spLocks noGrp="1"/>
          </p:cNvSpPr>
          <p:nvPr>
            <p:ph type="title"/>
          </p:nvPr>
        </p:nvSpPr>
        <p:spPr>
          <a:xfrm>
            <a:off x="583096" y="123729"/>
            <a:ext cx="5440680" cy="1019271"/>
          </a:xfrm>
        </p:spPr>
        <p:txBody>
          <a:bodyPr anchor="ctr" anchorCtr="0"/>
          <a:lstStyle/>
          <a:p>
            <a:r>
              <a:rPr lang="en-US"/>
              <a:t>Click to edit Master title style</a:t>
            </a:r>
          </a:p>
        </p:txBody>
      </p:sp>
      <p:sp>
        <p:nvSpPr>
          <p:cNvPr id="3" name="Content Placeholder 2"/>
          <p:cNvSpPr>
            <a:spLocks noGrp="1"/>
          </p:cNvSpPr>
          <p:nvPr>
            <p:ph idx="1"/>
          </p:nvPr>
        </p:nvSpPr>
        <p:spPr>
          <a:xfrm>
            <a:off x="583096" y="1417320"/>
            <a:ext cx="5284304"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p:cNvSpPr>
            <a:spLocks noGrp="1"/>
          </p:cNvSpPr>
          <p:nvPr>
            <p:ph type="pic" sz="quarter" idx="13"/>
          </p:nvPr>
        </p:nvSpPr>
        <p:spPr>
          <a:xfrm>
            <a:off x="6096001" y="0"/>
            <a:ext cx="6096000" cy="6581775"/>
          </a:xfrm>
        </p:spPr>
        <p:txBody>
          <a:bodyPr/>
          <a:lstStyle/>
          <a:p>
            <a:r>
              <a:rPr lang="en-US"/>
              <a:t>Click icon to add picture</a:t>
            </a:r>
          </a:p>
        </p:txBody>
      </p:sp>
      <p:sp>
        <p:nvSpPr>
          <p:cNvPr id="4" name="Footer Placeholder 3">
            <a:extLst>
              <a:ext uri="{FF2B5EF4-FFF2-40B4-BE49-F238E27FC236}">
                <a16:creationId xmlns:a16="http://schemas.microsoft.com/office/drawing/2014/main" id="{1F5F06A2-6968-A347-BA93-1682AB9EC66A}"/>
              </a:ext>
            </a:extLst>
          </p:cNvPr>
          <p:cNvSpPr>
            <a:spLocks noGrp="1"/>
          </p:cNvSpPr>
          <p:nvPr>
            <p:ph type="ftr" sz="quarter" idx="14"/>
          </p:nvPr>
        </p:nvSpPr>
        <p:spPr/>
        <p:txBody>
          <a:bodyPr/>
          <a:lstStyle/>
          <a:p>
            <a:r>
              <a:rPr lang="en-US"/>
              <a:t>© 2025 CommScope, LLC. All rights reserved.</a:t>
            </a:r>
          </a:p>
        </p:txBody>
      </p:sp>
      <p:sp>
        <p:nvSpPr>
          <p:cNvPr id="5" name="Slide Number Placeholder 4">
            <a:extLst>
              <a:ext uri="{FF2B5EF4-FFF2-40B4-BE49-F238E27FC236}">
                <a16:creationId xmlns:a16="http://schemas.microsoft.com/office/drawing/2014/main" id="{BC32F33E-5D7D-FE4A-B3D5-D8667A245163}"/>
              </a:ext>
            </a:extLst>
          </p:cNvPr>
          <p:cNvSpPr>
            <a:spLocks noGrp="1"/>
          </p:cNvSpPr>
          <p:nvPr>
            <p:ph type="sldNum" sz="quarter" idx="15"/>
          </p:nvPr>
        </p:nvSpPr>
        <p:spPr/>
        <p:txBody>
          <a:bodyPr/>
          <a:lstStyle/>
          <a:p>
            <a:fld id="{7FE2BEB5-2653-6044-B03D-162392F9D4CA}" type="slidenum">
              <a:rPr lang="en-US" smtClean="0"/>
              <a:pPr/>
              <a:t>‹#›</a:t>
            </a:fld>
            <a:endParaRPr lang="en-US"/>
          </a:p>
        </p:txBody>
      </p:sp>
    </p:spTree>
    <p:extLst>
      <p:ext uri="{BB962C8B-B14F-4D97-AF65-F5344CB8AC3E}">
        <p14:creationId xmlns:p14="http://schemas.microsoft.com/office/powerpoint/2010/main" val="1799469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83096" y="1417320"/>
            <a:ext cx="5436704"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417320"/>
            <a:ext cx="5436704"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3CB047A-9A58-3B4B-8656-679F4748E80B}"/>
              </a:ext>
            </a:extLst>
          </p:cNvPr>
          <p:cNvSpPr>
            <a:spLocks noGrp="1"/>
          </p:cNvSpPr>
          <p:nvPr>
            <p:ph type="ftr" sz="quarter" idx="10"/>
          </p:nvPr>
        </p:nvSpPr>
        <p:spPr/>
        <p:txBody>
          <a:bodyPr/>
          <a:lstStyle/>
          <a:p>
            <a:r>
              <a:rPr lang="en-US"/>
              <a:t>© 2025 CommScope, LLC. All rights reserved.</a:t>
            </a:r>
          </a:p>
        </p:txBody>
      </p:sp>
      <p:sp>
        <p:nvSpPr>
          <p:cNvPr id="6" name="Slide Number Placeholder 5">
            <a:extLst>
              <a:ext uri="{FF2B5EF4-FFF2-40B4-BE49-F238E27FC236}">
                <a16:creationId xmlns:a16="http://schemas.microsoft.com/office/drawing/2014/main" id="{C225467C-2315-AA44-8B05-B02A2F281D52}"/>
              </a:ext>
            </a:extLst>
          </p:cNvPr>
          <p:cNvSpPr>
            <a:spLocks noGrp="1"/>
          </p:cNvSpPr>
          <p:nvPr>
            <p:ph type="sldNum" sz="quarter" idx="11"/>
          </p:nvPr>
        </p:nvSpPr>
        <p:spPr/>
        <p:txBody>
          <a:bodyPr/>
          <a:lstStyle/>
          <a:p>
            <a:fld id="{7FE2BEB5-2653-6044-B03D-162392F9D4CA}" type="slidenum">
              <a:rPr lang="en-US" smtClean="0"/>
              <a:pPr/>
              <a:t>‹#›</a:t>
            </a:fld>
            <a:endParaRPr lang="en-US"/>
          </a:p>
        </p:txBody>
      </p:sp>
    </p:spTree>
    <p:extLst>
      <p:ext uri="{BB962C8B-B14F-4D97-AF65-F5344CB8AC3E}">
        <p14:creationId xmlns:p14="http://schemas.microsoft.com/office/powerpoint/2010/main" val="3566537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83096" y="123729"/>
            <a:ext cx="11025808" cy="1019271"/>
          </a:xfrm>
        </p:spPr>
        <p:txBody>
          <a:bodyPr/>
          <a:lstStyle/>
          <a:p>
            <a:r>
              <a:rPr lang="en-US"/>
              <a:t>Click to edit Master title style</a:t>
            </a:r>
          </a:p>
        </p:txBody>
      </p:sp>
      <p:sp>
        <p:nvSpPr>
          <p:cNvPr id="3" name="Text Placeholder 2"/>
          <p:cNvSpPr>
            <a:spLocks noGrp="1"/>
          </p:cNvSpPr>
          <p:nvPr>
            <p:ph type="body" idx="1"/>
          </p:nvPr>
        </p:nvSpPr>
        <p:spPr>
          <a:xfrm>
            <a:off x="583096" y="1412081"/>
            <a:ext cx="5414479" cy="352551"/>
          </a:xfrm>
        </p:spPr>
        <p:txBody>
          <a:bodyPr anchor="b"/>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3096" y="1844842"/>
            <a:ext cx="5414479" cy="46016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412081"/>
            <a:ext cx="5436704" cy="352551"/>
          </a:xfrm>
        </p:spPr>
        <p:txBody>
          <a:bodyPr anchor="b"/>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1844842"/>
            <a:ext cx="5436704" cy="46016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D3AC9EBC-A777-364C-AB61-C9D6C5313262}"/>
              </a:ext>
            </a:extLst>
          </p:cNvPr>
          <p:cNvSpPr>
            <a:spLocks noGrp="1"/>
          </p:cNvSpPr>
          <p:nvPr>
            <p:ph type="ftr" sz="quarter" idx="10"/>
          </p:nvPr>
        </p:nvSpPr>
        <p:spPr/>
        <p:txBody>
          <a:bodyPr/>
          <a:lstStyle/>
          <a:p>
            <a:r>
              <a:rPr lang="en-US"/>
              <a:t>© 2025 CommScope, LLC. All rights reserved.</a:t>
            </a:r>
          </a:p>
        </p:txBody>
      </p:sp>
      <p:sp>
        <p:nvSpPr>
          <p:cNvPr id="8" name="Slide Number Placeholder 7">
            <a:extLst>
              <a:ext uri="{FF2B5EF4-FFF2-40B4-BE49-F238E27FC236}">
                <a16:creationId xmlns:a16="http://schemas.microsoft.com/office/drawing/2014/main" id="{351FBC36-4309-0844-B37C-CB1C105B381F}"/>
              </a:ext>
            </a:extLst>
          </p:cNvPr>
          <p:cNvSpPr>
            <a:spLocks noGrp="1"/>
          </p:cNvSpPr>
          <p:nvPr>
            <p:ph type="sldNum" sz="quarter" idx="11"/>
          </p:nvPr>
        </p:nvSpPr>
        <p:spPr/>
        <p:txBody>
          <a:bodyPr/>
          <a:lstStyle/>
          <a:p>
            <a:fld id="{7FE2BEB5-2653-6044-B03D-162392F9D4CA}" type="slidenum">
              <a:rPr lang="en-US" smtClean="0"/>
              <a:pPr/>
              <a:t>‹#›</a:t>
            </a:fld>
            <a:endParaRPr lang="en-US"/>
          </a:p>
        </p:txBody>
      </p:sp>
    </p:spTree>
    <p:extLst>
      <p:ext uri="{BB962C8B-B14F-4D97-AF65-F5344CB8AC3E}">
        <p14:creationId xmlns:p14="http://schemas.microsoft.com/office/powerpoint/2010/main" val="2946005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83097" y="1417320"/>
            <a:ext cx="338328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11044" y="1417320"/>
            <a:ext cx="338328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quarter" idx="13"/>
          </p:nvPr>
        </p:nvSpPr>
        <p:spPr>
          <a:xfrm>
            <a:off x="8236471" y="1417320"/>
            <a:ext cx="3383280" cy="50289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CA57AFFF-55D9-E344-AC7D-BE64EA3C5E97}"/>
              </a:ext>
            </a:extLst>
          </p:cNvPr>
          <p:cNvSpPr>
            <a:spLocks noGrp="1"/>
          </p:cNvSpPr>
          <p:nvPr>
            <p:ph type="ftr" sz="quarter" idx="14"/>
          </p:nvPr>
        </p:nvSpPr>
        <p:spPr/>
        <p:txBody>
          <a:bodyPr/>
          <a:lstStyle/>
          <a:p>
            <a:r>
              <a:rPr lang="en-US"/>
              <a:t>© 2025 CommScope, LLC. All rights reserved.</a:t>
            </a:r>
          </a:p>
        </p:txBody>
      </p:sp>
      <p:sp>
        <p:nvSpPr>
          <p:cNvPr id="5" name="Slide Number Placeholder 4">
            <a:extLst>
              <a:ext uri="{FF2B5EF4-FFF2-40B4-BE49-F238E27FC236}">
                <a16:creationId xmlns:a16="http://schemas.microsoft.com/office/drawing/2014/main" id="{85C76FD6-57BE-D349-BC2A-7D33EC1A1806}"/>
              </a:ext>
            </a:extLst>
          </p:cNvPr>
          <p:cNvSpPr>
            <a:spLocks noGrp="1"/>
          </p:cNvSpPr>
          <p:nvPr>
            <p:ph type="sldNum" sz="quarter" idx="15"/>
          </p:nvPr>
        </p:nvSpPr>
        <p:spPr/>
        <p:txBody>
          <a:bodyPr/>
          <a:lstStyle/>
          <a:p>
            <a:fld id="{7FE2BEB5-2653-6044-B03D-162392F9D4CA}" type="slidenum">
              <a:rPr lang="en-US" smtClean="0"/>
              <a:pPr/>
              <a:t>‹#›</a:t>
            </a:fld>
            <a:endParaRPr lang="en-US"/>
          </a:p>
        </p:txBody>
      </p:sp>
      <p:sp>
        <p:nvSpPr>
          <p:cNvPr id="8" name="Title 1">
            <a:extLst>
              <a:ext uri="{FF2B5EF4-FFF2-40B4-BE49-F238E27FC236}">
                <a16:creationId xmlns:a16="http://schemas.microsoft.com/office/drawing/2014/main" id="{3FD83ABC-1095-3C43-84BF-C4D988B667EA}"/>
              </a:ext>
            </a:extLst>
          </p:cNvPr>
          <p:cNvSpPr>
            <a:spLocks noGrp="1"/>
          </p:cNvSpPr>
          <p:nvPr>
            <p:ph type="title"/>
          </p:nvPr>
        </p:nvSpPr>
        <p:spPr>
          <a:xfrm>
            <a:off x="583096" y="123729"/>
            <a:ext cx="11025808" cy="1019271"/>
          </a:xfrm>
        </p:spPr>
        <p:txBody>
          <a:bodyPr/>
          <a:lstStyle/>
          <a:p>
            <a:r>
              <a:rPr lang="en-US"/>
              <a:t>Click to edit Master title style</a:t>
            </a:r>
          </a:p>
        </p:txBody>
      </p:sp>
    </p:spTree>
    <p:extLst>
      <p:ext uri="{BB962C8B-B14F-4D97-AF65-F5344CB8AC3E}">
        <p14:creationId xmlns:p14="http://schemas.microsoft.com/office/powerpoint/2010/main" val="3726578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wo Gray Vertical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83096" y="1417320"/>
            <a:ext cx="5436704" cy="4922520"/>
          </a:xfrm>
          <a:solidFill>
            <a:srgbClr val="E8E8E8"/>
          </a:solidFill>
        </p:spPr>
        <p:txBody>
          <a:bodyPr lIns="91440" tIns="91440" rIns="91440"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417320"/>
            <a:ext cx="5436704" cy="4922520"/>
          </a:xfrm>
          <a:solidFill>
            <a:srgbClr val="E8E8E8"/>
          </a:solidFill>
        </p:spPr>
        <p:txBody>
          <a:bodyPr lIns="91440" tIns="91440" rIns="91440"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DDADE6D-F6B7-644C-B224-5C233AAE9588}"/>
              </a:ext>
            </a:extLst>
          </p:cNvPr>
          <p:cNvSpPr>
            <a:spLocks noGrp="1"/>
          </p:cNvSpPr>
          <p:nvPr>
            <p:ph type="ftr" sz="quarter" idx="10"/>
          </p:nvPr>
        </p:nvSpPr>
        <p:spPr/>
        <p:txBody>
          <a:bodyPr/>
          <a:lstStyle/>
          <a:p>
            <a:r>
              <a:rPr lang="en-US"/>
              <a:t>© 2025 CommScope, LLC. All rights reserved.</a:t>
            </a:r>
          </a:p>
        </p:txBody>
      </p:sp>
      <p:sp>
        <p:nvSpPr>
          <p:cNvPr id="6" name="Slide Number Placeholder 5">
            <a:extLst>
              <a:ext uri="{FF2B5EF4-FFF2-40B4-BE49-F238E27FC236}">
                <a16:creationId xmlns:a16="http://schemas.microsoft.com/office/drawing/2014/main" id="{9BC5123B-0AF9-EF49-A629-A33F43EBD96B}"/>
              </a:ext>
            </a:extLst>
          </p:cNvPr>
          <p:cNvSpPr>
            <a:spLocks noGrp="1"/>
          </p:cNvSpPr>
          <p:nvPr>
            <p:ph type="sldNum" sz="quarter" idx="11"/>
          </p:nvPr>
        </p:nvSpPr>
        <p:spPr/>
        <p:txBody>
          <a:bodyPr/>
          <a:lstStyle/>
          <a:p>
            <a:fld id="{7FE2BEB5-2653-6044-B03D-162392F9D4CA}" type="slidenum">
              <a:rPr lang="en-US" smtClean="0"/>
              <a:pPr/>
              <a:t>‹#›</a:t>
            </a:fld>
            <a:endParaRPr lang="en-US"/>
          </a:p>
        </p:txBody>
      </p:sp>
    </p:spTree>
    <p:extLst>
      <p:ext uri="{BB962C8B-B14F-4D97-AF65-F5344CB8AC3E}">
        <p14:creationId xmlns:p14="http://schemas.microsoft.com/office/powerpoint/2010/main" val="2244740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wo Gray Horizontal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83096" y="1417320"/>
            <a:ext cx="11025808" cy="2392464"/>
          </a:xfrm>
          <a:solidFill>
            <a:srgbClr val="E8E8E8"/>
          </a:solidFill>
        </p:spPr>
        <p:txBody>
          <a:bodyPr lIns="91440" tIns="91440" rIns="91440"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3096" y="3947374"/>
            <a:ext cx="11025808" cy="2392465"/>
          </a:xfrm>
          <a:solidFill>
            <a:srgbClr val="E8E8E8"/>
          </a:solidFill>
        </p:spPr>
        <p:txBody>
          <a:bodyPr lIns="91440" tIns="91440" rIns="91440"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CFEE1E5-4C65-3449-9246-E771622B8722}"/>
              </a:ext>
            </a:extLst>
          </p:cNvPr>
          <p:cNvSpPr>
            <a:spLocks noGrp="1"/>
          </p:cNvSpPr>
          <p:nvPr>
            <p:ph type="ftr" sz="quarter" idx="10"/>
          </p:nvPr>
        </p:nvSpPr>
        <p:spPr/>
        <p:txBody>
          <a:bodyPr/>
          <a:lstStyle/>
          <a:p>
            <a:r>
              <a:rPr lang="en-US"/>
              <a:t>© 2025 CommScope, LLC. All rights reserved.</a:t>
            </a:r>
          </a:p>
        </p:txBody>
      </p:sp>
      <p:sp>
        <p:nvSpPr>
          <p:cNvPr id="6" name="Slide Number Placeholder 5">
            <a:extLst>
              <a:ext uri="{FF2B5EF4-FFF2-40B4-BE49-F238E27FC236}">
                <a16:creationId xmlns:a16="http://schemas.microsoft.com/office/drawing/2014/main" id="{8C355E8E-2BEC-ED41-A2A9-9F8DCA1370FF}"/>
              </a:ext>
            </a:extLst>
          </p:cNvPr>
          <p:cNvSpPr>
            <a:spLocks noGrp="1"/>
          </p:cNvSpPr>
          <p:nvPr>
            <p:ph type="sldNum" sz="quarter" idx="11"/>
          </p:nvPr>
        </p:nvSpPr>
        <p:spPr/>
        <p:txBody>
          <a:bodyPr/>
          <a:lstStyle/>
          <a:p>
            <a:fld id="{7FE2BEB5-2653-6044-B03D-162392F9D4CA}" type="slidenum">
              <a:rPr lang="en-US" smtClean="0"/>
              <a:pPr/>
              <a:t>‹#›</a:t>
            </a:fld>
            <a:endParaRPr lang="en-US"/>
          </a:p>
        </p:txBody>
      </p:sp>
    </p:spTree>
    <p:extLst>
      <p:ext uri="{BB962C8B-B14F-4D97-AF65-F5344CB8AC3E}">
        <p14:creationId xmlns:p14="http://schemas.microsoft.com/office/powerpoint/2010/main" val="1288690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11B248C-C3E8-8A46-A34A-CFCEBFE683BB}"/>
              </a:ext>
            </a:extLst>
          </p:cNvPr>
          <p:cNvSpPr>
            <a:spLocks noGrp="1"/>
          </p:cNvSpPr>
          <p:nvPr>
            <p:ph type="ftr" sz="quarter" idx="10"/>
          </p:nvPr>
        </p:nvSpPr>
        <p:spPr/>
        <p:txBody>
          <a:bodyPr/>
          <a:lstStyle/>
          <a:p>
            <a:r>
              <a:rPr lang="en-US"/>
              <a:t>© 2025 CommScope, LLC. All rights reserved.</a:t>
            </a:r>
          </a:p>
        </p:txBody>
      </p:sp>
      <p:sp>
        <p:nvSpPr>
          <p:cNvPr id="3" name="Slide Number Placeholder 2">
            <a:extLst>
              <a:ext uri="{FF2B5EF4-FFF2-40B4-BE49-F238E27FC236}">
                <a16:creationId xmlns:a16="http://schemas.microsoft.com/office/drawing/2014/main" id="{57671011-9EF4-EC48-933B-AF3B2F984B41}"/>
              </a:ext>
            </a:extLst>
          </p:cNvPr>
          <p:cNvSpPr>
            <a:spLocks noGrp="1"/>
          </p:cNvSpPr>
          <p:nvPr>
            <p:ph type="sldNum" sz="quarter" idx="11"/>
          </p:nvPr>
        </p:nvSpPr>
        <p:spPr/>
        <p:txBody>
          <a:bodyPr/>
          <a:lstStyle/>
          <a:p>
            <a:fld id="{7FE2BEB5-2653-6044-B03D-162392F9D4CA}" type="slidenum">
              <a:rPr lang="en-US" smtClean="0"/>
              <a:pPr/>
              <a:t>‹#›</a:t>
            </a:fld>
            <a:endParaRPr lang="en-US"/>
          </a:p>
        </p:txBody>
      </p:sp>
      <p:pic>
        <p:nvPicPr>
          <p:cNvPr id="12" name="Picture 11" descr="Two people looking at a computer screen&#10;&#10;Description automatically generated with low confidence">
            <a:extLst>
              <a:ext uri="{FF2B5EF4-FFF2-40B4-BE49-F238E27FC236}">
                <a16:creationId xmlns:a16="http://schemas.microsoft.com/office/drawing/2014/main" id="{2E216240-0055-374C-926A-1E6B4E790A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ight Triangle 6">
            <a:extLst>
              <a:ext uri="{FF2B5EF4-FFF2-40B4-BE49-F238E27FC236}">
                <a16:creationId xmlns:a16="http://schemas.microsoft.com/office/drawing/2014/main" id="{252C95BD-9958-2A49-A3DA-84C26D0E5E60}"/>
              </a:ext>
            </a:extLst>
          </p:cNvPr>
          <p:cNvSpPr/>
          <p:nvPr userDrawn="1"/>
        </p:nvSpPr>
        <p:spPr>
          <a:xfrm>
            <a:off x="3825433" y="4800600"/>
            <a:ext cx="8378141" cy="2131672"/>
          </a:xfrm>
          <a:custGeom>
            <a:avLst/>
            <a:gdLst>
              <a:gd name="connsiteX0" fmla="*/ 0 w 1066800"/>
              <a:gd name="connsiteY0" fmla="*/ 1066800 h 1066800"/>
              <a:gd name="connsiteX1" fmla="*/ 0 w 1066800"/>
              <a:gd name="connsiteY1" fmla="*/ 0 h 1066800"/>
              <a:gd name="connsiteX2" fmla="*/ 1066800 w 1066800"/>
              <a:gd name="connsiteY2" fmla="*/ 1066800 h 1066800"/>
              <a:gd name="connsiteX3" fmla="*/ 0 w 1066800"/>
              <a:gd name="connsiteY3" fmla="*/ 1066800 h 1066800"/>
              <a:gd name="connsiteX0" fmla="*/ 4558496 w 4558496"/>
              <a:gd name="connsiteY0" fmla="*/ 1066800 h 1066800"/>
              <a:gd name="connsiteX1" fmla="*/ 4558496 w 4558496"/>
              <a:gd name="connsiteY1" fmla="*/ 0 h 1066800"/>
              <a:gd name="connsiteX2" fmla="*/ 0 w 4558496"/>
              <a:gd name="connsiteY2" fmla="*/ 1055226 h 1066800"/>
              <a:gd name="connsiteX3" fmla="*/ 4558496 w 4558496"/>
              <a:gd name="connsiteY3" fmla="*/ 1066800 h 1066800"/>
              <a:gd name="connsiteX0" fmla="*/ 4558496 w 8181372"/>
              <a:gd name="connsiteY0" fmla="*/ 2189545 h 2189545"/>
              <a:gd name="connsiteX1" fmla="*/ 8181372 w 8181372"/>
              <a:gd name="connsiteY1" fmla="*/ 0 h 2189545"/>
              <a:gd name="connsiteX2" fmla="*/ 0 w 8181372"/>
              <a:gd name="connsiteY2" fmla="*/ 2177971 h 2189545"/>
              <a:gd name="connsiteX3" fmla="*/ 4558496 w 8181372"/>
              <a:gd name="connsiteY3" fmla="*/ 2189545 h 2189545"/>
              <a:gd name="connsiteX0" fmla="*/ 4963610 w 8586486"/>
              <a:gd name="connsiteY0" fmla="*/ 2189545 h 2189545"/>
              <a:gd name="connsiteX1" fmla="*/ 8586486 w 8586486"/>
              <a:gd name="connsiteY1" fmla="*/ 0 h 2189545"/>
              <a:gd name="connsiteX2" fmla="*/ 0 w 8586486"/>
              <a:gd name="connsiteY2" fmla="*/ 2096949 h 2189545"/>
              <a:gd name="connsiteX3" fmla="*/ 4963610 w 8586486"/>
              <a:gd name="connsiteY3" fmla="*/ 2189545 h 2189545"/>
              <a:gd name="connsiteX0" fmla="*/ 8540187 w 8586486"/>
              <a:gd name="connsiteY0" fmla="*/ 2131672 h 2131672"/>
              <a:gd name="connsiteX1" fmla="*/ 8586486 w 8586486"/>
              <a:gd name="connsiteY1" fmla="*/ 0 h 2131672"/>
              <a:gd name="connsiteX2" fmla="*/ 0 w 8586486"/>
              <a:gd name="connsiteY2" fmla="*/ 2096949 h 2131672"/>
              <a:gd name="connsiteX3" fmla="*/ 8540187 w 8586486"/>
              <a:gd name="connsiteY3" fmla="*/ 2131672 h 2131672"/>
              <a:gd name="connsiteX0" fmla="*/ 8470739 w 8517038"/>
              <a:gd name="connsiteY0" fmla="*/ 2131672 h 2189546"/>
              <a:gd name="connsiteX1" fmla="*/ 8517038 w 8517038"/>
              <a:gd name="connsiteY1" fmla="*/ 0 h 2189546"/>
              <a:gd name="connsiteX2" fmla="*/ 0 w 8517038"/>
              <a:gd name="connsiteY2" fmla="*/ 2189546 h 2189546"/>
              <a:gd name="connsiteX3" fmla="*/ 8470739 w 8517038"/>
              <a:gd name="connsiteY3" fmla="*/ 2131672 h 2189546"/>
              <a:gd name="connsiteX0" fmla="*/ 8517038 w 8563337"/>
              <a:gd name="connsiteY0" fmla="*/ 2131672 h 2201120"/>
              <a:gd name="connsiteX1" fmla="*/ 8563337 w 8563337"/>
              <a:gd name="connsiteY1" fmla="*/ 0 h 2201120"/>
              <a:gd name="connsiteX2" fmla="*/ 0 w 8563337"/>
              <a:gd name="connsiteY2" fmla="*/ 2201120 h 2201120"/>
              <a:gd name="connsiteX3" fmla="*/ 8517038 w 8563337"/>
              <a:gd name="connsiteY3" fmla="*/ 2131672 h 2201120"/>
              <a:gd name="connsiteX0" fmla="*/ 8517038 w 8517038"/>
              <a:gd name="connsiteY0" fmla="*/ 2120097 h 2189545"/>
              <a:gd name="connsiteX1" fmla="*/ 8505464 w 8517038"/>
              <a:gd name="connsiteY1" fmla="*/ 0 h 2189545"/>
              <a:gd name="connsiteX2" fmla="*/ 0 w 8517038"/>
              <a:gd name="connsiteY2" fmla="*/ 2189545 h 2189545"/>
              <a:gd name="connsiteX3" fmla="*/ 8517038 w 8517038"/>
              <a:gd name="connsiteY3" fmla="*/ 2120097 h 2189545"/>
              <a:gd name="connsiteX0" fmla="*/ 8482313 w 8505464"/>
              <a:gd name="connsiteY0" fmla="*/ 2131672 h 2189545"/>
              <a:gd name="connsiteX1" fmla="*/ 8505464 w 8505464"/>
              <a:gd name="connsiteY1" fmla="*/ 0 h 2189545"/>
              <a:gd name="connsiteX2" fmla="*/ 0 w 8505464"/>
              <a:gd name="connsiteY2" fmla="*/ 2189545 h 2189545"/>
              <a:gd name="connsiteX3" fmla="*/ 8482313 w 8505464"/>
              <a:gd name="connsiteY3" fmla="*/ 2131672 h 2189545"/>
              <a:gd name="connsiteX0" fmla="*/ 8598060 w 8621211"/>
              <a:gd name="connsiteY0" fmla="*/ 2131672 h 2201120"/>
              <a:gd name="connsiteX1" fmla="*/ 8621211 w 8621211"/>
              <a:gd name="connsiteY1" fmla="*/ 0 h 2201120"/>
              <a:gd name="connsiteX2" fmla="*/ 0 w 8621211"/>
              <a:gd name="connsiteY2" fmla="*/ 2201120 h 2201120"/>
              <a:gd name="connsiteX3" fmla="*/ 8598060 w 8621211"/>
              <a:gd name="connsiteY3" fmla="*/ 2131672 h 2201120"/>
              <a:gd name="connsiteX0" fmla="*/ 8343417 w 8366568"/>
              <a:gd name="connsiteY0" fmla="*/ 2131672 h 2131672"/>
              <a:gd name="connsiteX1" fmla="*/ 8366568 w 8366568"/>
              <a:gd name="connsiteY1" fmla="*/ 0 h 2131672"/>
              <a:gd name="connsiteX2" fmla="*/ 0 w 8366568"/>
              <a:gd name="connsiteY2" fmla="*/ 2131672 h 2131672"/>
              <a:gd name="connsiteX3" fmla="*/ 8343417 w 8366568"/>
              <a:gd name="connsiteY3" fmla="*/ 2131672 h 2131672"/>
              <a:gd name="connsiteX0" fmla="*/ 8366566 w 8366568"/>
              <a:gd name="connsiteY0" fmla="*/ 1934902 h 2131672"/>
              <a:gd name="connsiteX1" fmla="*/ 8366568 w 8366568"/>
              <a:gd name="connsiteY1" fmla="*/ 0 h 2131672"/>
              <a:gd name="connsiteX2" fmla="*/ 0 w 8366568"/>
              <a:gd name="connsiteY2" fmla="*/ 2131672 h 2131672"/>
              <a:gd name="connsiteX3" fmla="*/ 8366566 w 8366568"/>
              <a:gd name="connsiteY3" fmla="*/ 1934902 h 2131672"/>
              <a:gd name="connsiteX0" fmla="*/ 8378141 w 8378141"/>
              <a:gd name="connsiteY0" fmla="*/ 2085373 h 2131672"/>
              <a:gd name="connsiteX1" fmla="*/ 8366568 w 8378141"/>
              <a:gd name="connsiteY1" fmla="*/ 0 h 2131672"/>
              <a:gd name="connsiteX2" fmla="*/ 0 w 8378141"/>
              <a:gd name="connsiteY2" fmla="*/ 2131672 h 2131672"/>
              <a:gd name="connsiteX3" fmla="*/ 8378141 w 8378141"/>
              <a:gd name="connsiteY3" fmla="*/ 2085373 h 2131672"/>
            </a:gdLst>
            <a:ahLst/>
            <a:cxnLst>
              <a:cxn ang="0">
                <a:pos x="connsiteX0" y="connsiteY0"/>
              </a:cxn>
              <a:cxn ang="0">
                <a:pos x="connsiteX1" y="connsiteY1"/>
              </a:cxn>
              <a:cxn ang="0">
                <a:pos x="connsiteX2" y="connsiteY2"/>
              </a:cxn>
              <a:cxn ang="0">
                <a:pos x="connsiteX3" y="connsiteY3"/>
              </a:cxn>
            </a:cxnLst>
            <a:rect l="l" t="t" r="r" b="b"/>
            <a:pathLst>
              <a:path w="8378141" h="2131672">
                <a:moveTo>
                  <a:pt x="8378141" y="2085373"/>
                </a:moveTo>
                <a:cubicBezTo>
                  <a:pt x="8378142" y="1440406"/>
                  <a:pt x="8366567" y="644967"/>
                  <a:pt x="8366568" y="0"/>
                </a:cubicBezTo>
                <a:lnTo>
                  <a:pt x="0" y="2131672"/>
                </a:lnTo>
                <a:lnTo>
                  <a:pt x="8378141" y="208537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pic>
        <p:nvPicPr>
          <p:cNvPr id="15" name="Picture 14">
            <a:extLst>
              <a:ext uri="{FF2B5EF4-FFF2-40B4-BE49-F238E27FC236}">
                <a16:creationId xmlns:a16="http://schemas.microsoft.com/office/drawing/2014/main" id="{912AC9F7-3170-944F-BCE7-0FB3D67C5AF2}"/>
              </a:ext>
            </a:extLst>
          </p:cNvPr>
          <p:cNvPicPr>
            <a:picLocks/>
          </p:cNvPicPr>
          <p:nvPr userDrawn="1"/>
        </p:nvPicPr>
        <p:blipFill>
          <a:blip r:embed="rId3" cstate="email">
            <a:lum/>
            <a:extLst>
              <a:ext uri="{28A0092B-C50C-407E-A947-70E740481C1C}">
                <a14:useLocalDpi xmlns:a14="http://schemas.microsoft.com/office/drawing/2010/main"/>
              </a:ext>
            </a:extLst>
          </a:blip>
          <a:stretch>
            <a:fillRect/>
          </a:stretch>
        </p:blipFill>
        <p:spPr>
          <a:xfrm>
            <a:off x="11215827" y="6656832"/>
            <a:ext cx="841248" cy="109728"/>
          </a:xfrm>
          <a:prstGeom prst="rect">
            <a:avLst/>
          </a:prstGeom>
        </p:spPr>
      </p:pic>
      <p:pic>
        <p:nvPicPr>
          <p:cNvPr id="16" name="Graphic 15">
            <a:extLst>
              <a:ext uri="{FF2B5EF4-FFF2-40B4-BE49-F238E27FC236}">
                <a16:creationId xmlns:a16="http://schemas.microsoft.com/office/drawing/2014/main" id="{E97A928E-0383-644E-8140-1B5FA92E0C91}"/>
              </a:ext>
            </a:extLst>
          </p:cNvPr>
          <p:cNvPicPr>
            <a:picLocks noChangeAspect="1"/>
          </p:cNvPicPr>
          <p:nvPr userDrawn="1"/>
        </p:nvPicPr>
        <p:blipFill>
          <a:blip r:embed="rId4">
            <a:lum bright="100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8177" y="452610"/>
            <a:ext cx="2127919" cy="639814"/>
          </a:xfrm>
          <a:prstGeom prst="rect">
            <a:avLst/>
          </a:prstGeom>
        </p:spPr>
      </p:pic>
      <p:sp>
        <p:nvSpPr>
          <p:cNvPr id="19" name="Rectangle 18">
            <a:extLst>
              <a:ext uri="{FF2B5EF4-FFF2-40B4-BE49-F238E27FC236}">
                <a16:creationId xmlns:a16="http://schemas.microsoft.com/office/drawing/2014/main" id="{0A4FC5B6-6067-3B47-B777-2DDE0C926DE4}"/>
              </a:ext>
            </a:extLst>
          </p:cNvPr>
          <p:cNvSpPr/>
          <p:nvPr userDrawn="1"/>
        </p:nvSpPr>
        <p:spPr>
          <a:xfrm>
            <a:off x="5946221" y="4934137"/>
            <a:ext cx="6265252" cy="1997994"/>
          </a:xfrm>
          <a:custGeom>
            <a:avLst/>
            <a:gdLst>
              <a:gd name="connsiteX0" fmla="*/ 0 w 4191000"/>
              <a:gd name="connsiteY0" fmla="*/ 0 h 550225"/>
              <a:gd name="connsiteX1" fmla="*/ 4191000 w 4191000"/>
              <a:gd name="connsiteY1" fmla="*/ 0 h 550225"/>
              <a:gd name="connsiteX2" fmla="*/ 4191000 w 4191000"/>
              <a:gd name="connsiteY2" fmla="*/ 550225 h 550225"/>
              <a:gd name="connsiteX3" fmla="*/ 0 w 4191000"/>
              <a:gd name="connsiteY3" fmla="*/ 550225 h 550225"/>
              <a:gd name="connsiteX4" fmla="*/ 0 w 4191000"/>
              <a:gd name="connsiteY4" fmla="*/ 0 h 550225"/>
              <a:gd name="connsiteX0" fmla="*/ 0 w 5938777"/>
              <a:gd name="connsiteY0" fmla="*/ 1493135 h 2043360"/>
              <a:gd name="connsiteX1" fmla="*/ 5938777 w 5938777"/>
              <a:gd name="connsiteY1" fmla="*/ 0 h 2043360"/>
              <a:gd name="connsiteX2" fmla="*/ 4191000 w 5938777"/>
              <a:gd name="connsiteY2" fmla="*/ 2043360 h 2043360"/>
              <a:gd name="connsiteX3" fmla="*/ 0 w 5938777"/>
              <a:gd name="connsiteY3" fmla="*/ 2043360 h 2043360"/>
              <a:gd name="connsiteX4" fmla="*/ 0 w 5938777"/>
              <a:gd name="connsiteY4" fmla="*/ 1493135 h 2043360"/>
              <a:gd name="connsiteX0" fmla="*/ 0 w 6054524"/>
              <a:gd name="connsiteY0" fmla="*/ 1493135 h 2043360"/>
              <a:gd name="connsiteX1" fmla="*/ 5938777 w 6054524"/>
              <a:gd name="connsiteY1" fmla="*/ 0 h 2043360"/>
              <a:gd name="connsiteX2" fmla="*/ 6054524 w 6054524"/>
              <a:gd name="connsiteY2" fmla="*/ 503927 h 2043360"/>
              <a:gd name="connsiteX3" fmla="*/ 0 w 6054524"/>
              <a:gd name="connsiteY3" fmla="*/ 2043360 h 2043360"/>
              <a:gd name="connsiteX4" fmla="*/ 0 w 6054524"/>
              <a:gd name="connsiteY4" fmla="*/ 1493135 h 2043360"/>
              <a:gd name="connsiteX0" fmla="*/ 0 w 6089247"/>
              <a:gd name="connsiteY0" fmla="*/ 2129743 h 2679968"/>
              <a:gd name="connsiteX1" fmla="*/ 6089247 w 6089247"/>
              <a:gd name="connsiteY1" fmla="*/ 0 h 2679968"/>
              <a:gd name="connsiteX2" fmla="*/ 6054524 w 6089247"/>
              <a:gd name="connsiteY2" fmla="*/ 1140535 h 2679968"/>
              <a:gd name="connsiteX3" fmla="*/ 0 w 6089247"/>
              <a:gd name="connsiteY3" fmla="*/ 2679968 h 2679968"/>
              <a:gd name="connsiteX4" fmla="*/ 0 w 6089247"/>
              <a:gd name="connsiteY4" fmla="*/ 2129743 h 2679968"/>
              <a:gd name="connsiteX0" fmla="*/ 0 w 6100823"/>
              <a:gd name="connsiteY0" fmla="*/ 2129743 h 2679968"/>
              <a:gd name="connsiteX1" fmla="*/ 6089247 w 6100823"/>
              <a:gd name="connsiteY1" fmla="*/ 0 h 2679968"/>
              <a:gd name="connsiteX2" fmla="*/ 6100823 w 6100823"/>
              <a:gd name="connsiteY2" fmla="*/ 503928 h 2679968"/>
              <a:gd name="connsiteX3" fmla="*/ 0 w 6100823"/>
              <a:gd name="connsiteY3" fmla="*/ 2679968 h 2679968"/>
              <a:gd name="connsiteX4" fmla="*/ 0 w 6100823"/>
              <a:gd name="connsiteY4" fmla="*/ 2129743 h 2679968"/>
              <a:gd name="connsiteX0" fmla="*/ 0 w 6459638"/>
              <a:gd name="connsiteY0" fmla="*/ 1886675 h 2679968"/>
              <a:gd name="connsiteX1" fmla="*/ 6448062 w 6459638"/>
              <a:gd name="connsiteY1" fmla="*/ 0 h 2679968"/>
              <a:gd name="connsiteX2" fmla="*/ 6459638 w 6459638"/>
              <a:gd name="connsiteY2" fmla="*/ 503928 h 2679968"/>
              <a:gd name="connsiteX3" fmla="*/ 358815 w 6459638"/>
              <a:gd name="connsiteY3" fmla="*/ 2679968 h 2679968"/>
              <a:gd name="connsiteX4" fmla="*/ 0 w 6459638"/>
              <a:gd name="connsiteY4" fmla="*/ 1886675 h 2679968"/>
              <a:gd name="connsiteX0" fmla="*/ 0 w 6459638"/>
              <a:gd name="connsiteY0" fmla="*/ 1886675 h 1927613"/>
              <a:gd name="connsiteX1" fmla="*/ 6448062 w 6459638"/>
              <a:gd name="connsiteY1" fmla="*/ 0 h 1927613"/>
              <a:gd name="connsiteX2" fmla="*/ 6459638 w 6459638"/>
              <a:gd name="connsiteY2" fmla="*/ 503928 h 1927613"/>
              <a:gd name="connsiteX3" fmla="*/ 2210764 w 6459638"/>
              <a:gd name="connsiteY3" fmla="*/ 1927613 h 1927613"/>
              <a:gd name="connsiteX4" fmla="*/ 0 w 6459638"/>
              <a:gd name="connsiteY4" fmla="*/ 1886675 h 1927613"/>
              <a:gd name="connsiteX0" fmla="*/ 0 w 6459638"/>
              <a:gd name="connsiteY0" fmla="*/ 1886675 h 1927613"/>
              <a:gd name="connsiteX1" fmla="*/ 6448062 w 6459638"/>
              <a:gd name="connsiteY1" fmla="*/ 0 h 1927613"/>
              <a:gd name="connsiteX2" fmla="*/ 6459638 w 6459638"/>
              <a:gd name="connsiteY2" fmla="*/ 295584 h 1927613"/>
              <a:gd name="connsiteX3" fmla="*/ 2210764 w 6459638"/>
              <a:gd name="connsiteY3" fmla="*/ 1927613 h 1927613"/>
              <a:gd name="connsiteX4" fmla="*/ 0 w 6459638"/>
              <a:gd name="connsiteY4" fmla="*/ 1886675 h 1927613"/>
              <a:gd name="connsiteX0" fmla="*/ 0 w 6459638"/>
              <a:gd name="connsiteY0" fmla="*/ 1886675 h 1895807"/>
              <a:gd name="connsiteX1" fmla="*/ 6448062 w 6459638"/>
              <a:gd name="connsiteY1" fmla="*/ 0 h 1895807"/>
              <a:gd name="connsiteX2" fmla="*/ 6459638 w 6459638"/>
              <a:gd name="connsiteY2" fmla="*/ 295584 h 1895807"/>
              <a:gd name="connsiteX3" fmla="*/ 2274374 w 6459638"/>
              <a:gd name="connsiteY3" fmla="*/ 1895807 h 1895807"/>
              <a:gd name="connsiteX4" fmla="*/ 0 w 6459638"/>
              <a:gd name="connsiteY4" fmla="*/ 1886675 h 1895807"/>
              <a:gd name="connsiteX0" fmla="*/ 0 w 6276758"/>
              <a:gd name="connsiteY0" fmla="*/ 1878724 h 1895807"/>
              <a:gd name="connsiteX1" fmla="*/ 6265182 w 6276758"/>
              <a:gd name="connsiteY1" fmla="*/ 0 h 1895807"/>
              <a:gd name="connsiteX2" fmla="*/ 6276758 w 6276758"/>
              <a:gd name="connsiteY2" fmla="*/ 295584 h 1895807"/>
              <a:gd name="connsiteX3" fmla="*/ 2091494 w 6276758"/>
              <a:gd name="connsiteY3" fmla="*/ 1895807 h 1895807"/>
              <a:gd name="connsiteX4" fmla="*/ 0 w 6276758"/>
              <a:gd name="connsiteY4" fmla="*/ 1878724 h 1895807"/>
              <a:gd name="connsiteX0" fmla="*/ 0 w 6276758"/>
              <a:gd name="connsiteY0" fmla="*/ 1878724 h 1878724"/>
              <a:gd name="connsiteX1" fmla="*/ 6265182 w 6276758"/>
              <a:gd name="connsiteY1" fmla="*/ 0 h 1878724"/>
              <a:gd name="connsiteX2" fmla="*/ 6276758 w 6276758"/>
              <a:gd name="connsiteY2" fmla="*/ 295584 h 1878724"/>
              <a:gd name="connsiteX3" fmla="*/ 2147154 w 6276758"/>
              <a:gd name="connsiteY3" fmla="*/ 1871953 h 1878724"/>
              <a:gd name="connsiteX4" fmla="*/ 0 w 6276758"/>
              <a:gd name="connsiteY4" fmla="*/ 1878724 h 1878724"/>
              <a:gd name="connsiteX0" fmla="*/ 0 w 6268807"/>
              <a:gd name="connsiteY0" fmla="*/ 1878724 h 1878724"/>
              <a:gd name="connsiteX1" fmla="*/ 6265182 w 6268807"/>
              <a:gd name="connsiteY1" fmla="*/ 0 h 1878724"/>
              <a:gd name="connsiteX2" fmla="*/ 6268807 w 6268807"/>
              <a:gd name="connsiteY2" fmla="*/ 231973 h 1878724"/>
              <a:gd name="connsiteX3" fmla="*/ 2147154 w 6268807"/>
              <a:gd name="connsiteY3" fmla="*/ 1871953 h 1878724"/>
              <a:gd name="connsiteX4" fmla="*/ 0 w 6268807"/>
              <a:gd name="connsiteY4" fmla="*/ 1878724 h 1878724"/>
              <a:gd name="connsiteX0" fmla="*/ 0 w 6268807"/>
              <a:gd name="connsiteY0" fmla="*/ 1997994 h 1997994"/>
              <a:gd name="connsiteX1" fmla="*/ 6265182 w 6268807"/>
              <a:gd name="connsiteY1" fmla="*/ 0 h 1997994"/>
              <a:gd name="connsiteX2" fmla="*/ 6268807 w 6268807"/>
              <a:gd name="connsiteY2" fmla="*/ 351243 h 1997994"/>
              <a:gd name="connsiteX3" fmla="*/ 2147154 w 6268807"/>
              <a:gd name="connsiteY3" fmla="*/ 1991223 h 1997994"/>
              <a:gd name="connsiteX4" fmla="*/ 0 w 6268807"/>
              <a:gd name="connsiteY4" fmla="*/ 1997994 h 1997994"/>
              <a:gd name="connsiteX0" fmla="*/ 0 w 6265252"/>
              <a:gd name="connsiteY0" fmla="*/ 1997994 h 1997994"/>
              <a:gd name="connsiteX1" fmla="*/ 6265182 w 6265252"/>
              <a:gd name="connsiteY1" fmla="*/ 0 h 1997994"/>
              <a:gd name="connsiteX2" fmla="*/ 6252904 w 6265252"/>
              <a:gd name="connsiteY2" fmla="*/ 359194 h 1997994"/>
              <a:gd name="connsiteX3" fmla="*/ 2147154 w 6265252"/>
              <a:gd name="connsiteY3" fmla="*/ 1991223 h 1997994"/>
              <a:gd name="connsiteX4" fmla="*/ 0 w 6265252"/>
              <a:gd name="connsiteY4" fmla="*/ 1997994 h 1997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5252" h="1997994">
                <a:moveTo>
                  <a:pt x="0" y="1997994"/>
                </a:moveTo>
                <a:lnTo>
                  <a:pt x="6265182" y="0"/>
                </a:lnTo>
                <a:cubicBezTo>
                  <a:pt x="6266390" y="77324"/>
                  <a:pt x="6251696" y="281870"/>
                  <a:pt x="6252904" y="359194"/>
                </a:cubicBezTo>
                <a:lnTo>
                  <a:pt x="2147154" y="1991223"/>
                </a:lnTo>
                <a:lnTo>
                  <a:pt x="0" y="1997994"/>
                </a:lnTo>
                <a:close/>
              </a:path>
            </a:pathLst>
          </a:custGeom>
          <a:gradFill>
            <a:gsLst>
              <a:gs pos="10000">
                <a:srgbClr val="08A677"/>
              </a:gs>
              <a:gs pos="34000">
                <a:srgbClr val="0FA9B4"/>
              </a:gs>
              <a:gs pos="63000">
                <a:srgbClr val="13AAED"/>
              </a:gs>
              <a:gs pos="90000">
                <a:srgbClr val="1181CA"/>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pPr marL="17463" marR="0" lvl="0" indent="0" fontAlgn="auto">
              <a:lnSpc>
                <a:spcPct val="90000"/>
              </a:lnSpc>
              <a:spcBef>
                <a:spcPts val="1000"/>
              </a:spcBef>
              <a:spcAft>
                <a:spcPts val="0"/>
              </a:spcAft>
              <a:buClrTx/>
              <a:buSzTx/>
              <a:buFontTx/>
              <a:buNone/>
              <a:tabLst/>
            </a:pPr>
            <a:endParaRPr kumimoji="0" lang="en-US" sz="1400" b="0" i="0" u="none" strike="noStrike" cap="none" spc="0" normalizeH="0" baseline="0" noProof="0">
              <a:ln>
                <a:noFill/>
              </a:ln>
              <a:solidFill>
                <a:srgbClr val="FFFFFF"/>
              </a:solidFill>
              <a:effectLst/>
              <a:uLnTx/>
              <a:uFillTx/>
              <a:latin typeface="Segoe UI"/>
            </a:endParaRPr>
          </a:p>
        </p:txBody>
      </p:sp>
    </p:spTree>
    <p:extLst>
      <p:ext uri="{BB962C8B-B14F-4D97-AF65-F5344CB8AC3E}">
        <p14:creationId xmlns:p14="http://schemas.microsoft.com/office/powerpoint/2010/main" val="2330127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7_Title Colorful Ribbon">
    <p:bg>
      <p:bgPr>
        <a:solidFill>
          <a:schemeClr val="bg1"/>
        </a:solidFill>
        <a:effectLst/>
      </p:bgPr>
    </p:bg>
    <p:spTree>
      <p:nvGrpSpPr>
        <p:cNvPr id="1" name=""/>
        <p:cNvGrpSpPr/>
        <p:nvPr/>
      </p:nvGrpSpPr>
      <p:grpSpPr>
        <a:xfrm>
          <a:off x="0" y="0"/>
          <a:ext cx="0" cy="0"/>
          <a:chOff x="0" y="0"/>
          <a:chExt cx="0" cy="0"/>
        </a:xfrm>
      </p:grpSpPr>
      <p:pic>
        <p:nvPicPr>
          <p:cNvPr id="18" name="Picture 17" descr="A picture containing screen, display, close&#10;&#10;Description automatically generated">
            <a:extLst>
              <a:ext uri="{FF2B5EF4-FFF2-40B4-BE49-F238E27FC236}">
                <a16:creationId xmlns:a16="http://schemas.microsoft.com/office/drawing/2014/main" id="{F50F3F46-ABAB-8744-B655-FC5F8128381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812"/>
          <a:stretch/>
        </p:blipFill>
        <p:spPr>
          <a:xfrm>
            <a:off x="0" y="3130621"/>
            <a:ext cx="12192000" cy="3727379"/>
          </a:xfrm>
          <a:prstGeom prst="rect">
            <a:avLst/>
          </a:prstGeom>
        </p:spPr>
      </p:pic>
      <p:sp>
        <p:nvSpPr>
          <p:cNvPr id="10" name="Text Placeholder 8"/>
          <p:cNvSpPr>
            <a:spLocks noGrp="1"/>
          </p:cNvSpPr>
          <p:nvPr userDrawn="1">
            <p:ph type="body" sz="quarter" idx="11" hasCustomPrompt="1"/>
          </p:nvPr>
        </p:nvSpPr>
        <p:spPr>
          <a:xfrm>
            <a:off x="8240052" y="5105400"/>
            <a:ext cx="3566937" cy="882146"/>
          </a:xfrm>
        </p:spPr>
        <p:txBody>
          <a:bodyPr vert="horz" lIns="0" tIns="0" rIns="0" bIns="0" rtlCol="0" anchor="b">
            <a:normAutofit/>
          </a:bodyPr>
          <a:lstStyle>
            <a:lvl1pPr marL="0" indent="0">
              <a:buNone/>
              <a:defRPr lang="en-US" sz="2000" b="1" dirty="0" smtClean="0">
                <a:solidFill>
                  <a:schemeClr val="tx1"/>
                </a:solidFill>
              </a:defRPr>
            </a:lvl1pPr>
          </a:lstStyle>
          <a:p>
            <a:pPr lvl="0">
              <a:lnSpc>
                <a:spcPct val="100000"/>
              </a:lnSpc>
            </a:pPr>
            <a:r>
              <a:rPr lang="en-US"/>
              <a:t>Presenter Name</a:t>
            </a:r>
          </a:p>
        </p:txBody>
      </p:sp>
      <p:sp>
        <p:nvSpPr>
          <p:cNvPr id="11" name="Text Placeholder 8"/>
          <p:cNvSpPr>
            <a:spLocks noGrp="1"/>
          </p:cNvSpPr>
          <p:nvPr userDrawn="1">
            <p:ph type="body" sz="quarter" idx="12" hasCustomPrompt="1"/>
          </p:nvPr>
        </p:nvSpPr>
        <p:spPr>
          <a:xfrm>
            <a:off x="8240052" y="6092806"/>
            <a:ext cx="3566937" cy="407237"/>
          </a:xfrm>
        </p:spPr>
        <p:txBody>
          <a:bodyPr vert="horz" lIns="0" tIns="0" rIns="0" bIns="0" rtlCol="0" anchor="t" anchorCtr="0">
            <a:normAutofit/>
          </a:bodyPr>
          <a:lstStyle>
            <a:lvl1pPr marL="0" indent="0">
              <a:buNone/>
              <a:defRPr lang="en-US" sz="1800" b="0" dirty="0">
                <a:solidFill>
                  <a:schemeClr val="tx1"/>
                </a:solidFill>
              </a:defRPr>
            </a:lvl1pPr>
          </a:lstStyle>
          <a:p>
            <a:pPr lvl="0">
              <a:lnSpc>
                <a:spcPct val="100000"/>
              </a:lnSpc>
            </a:pPr>
            <a:r>
              <a:rPr lang="en-US"/>
              <a:t>Title</a:t>
            </a:r>
          </a:p>
        </p:txBody>
      </p:sp>
      <p:sp>
        <p:nvSpPr>
          <p:cNvPr id="30" name="Title 1">
            <a:extLst>
              <a:ext uri="{FF2B5EF4-FFF2-40B4-BE49-F238E27FC236}">
                <a16:creationId xmlns:a16="http://schemas.microsoft.com/office/drawing/2014/main" id="{DF3B834E-5B7B-8747-B5A6-90B654F0D47A}"/>
              </a:ext>
            </a:extLst>
          </p:cNvPr>
          <p:cNvSpPr>
            <a:spLocks noGrp="1"/>
          </p:cNvSpPr>
          <p:nvPr>
            <p:ph type="ctrTitle" hasCustomPrompt="1"/>
          </p:nvPr>
        </p:nvSpPr>
        <p:spPr>
          <a:xfrm>
            <a:off x="594360" y="4317641"/>
            <a:ext cx="6633685" cy="1026717"/>
          </a:xfrm>
        </p:spPr>
        <p:txBody>
          <a:bodyPr anchor="b"/>
          <a:lstStyle>
            <a:lvl1pPr algn="l">
              <a:defRPr sz="3200">
                <a:solidFill>
                  <a:schemeClr val="bg1"/>
                </a:solidFill>
              </a:defRPr>
            </a:lvl1pPr>
          </a:lstStyle>
          <a:p>
            <a:r>
              <a:rPr lang="en-US"/>
              <a:t>Click to edit title</a:t>
            </a:r>
          </a:p>
        </p:txBody>
      </p:sp>
      <p:sp>
        <p:nvSpPr>
          <p:cNvPr id="32" name="Subtitle 2">
            <a:extLst>
              <a:ext uri="{FF2B5EF4-FFF2-40B4-BE49-F238E27FC236}">
                <a16:creationId xmlns:a16="http://schemas.microsoft.com/office/drawing/2014/main" id="{494A1143-0F9D-CD4A-9EF7-BF0E0E0610EC}"/>
              </a:ext>
            </a:extLst>
          </p:cNvPr>
          <p:cNvSpPr>
            <a:spLocks noGrp="1"/>
          </p:cNvSpPr>
          <p:nvPr>
            <p:ph type="subTitle" idx="1"/>
          </p:nvPr>
        </p:nvSpPr>
        <p:spPr>
          <a:xfrm>
            <a:off x="594360" y="5380143"/>
            <a:ext cx="6633683" cy="47782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3" name="Text Placeholder 5">
            <a:extLst>
              <a:ext uri="{FF2B5EF4-FFF2-40B4-BE49-F238E27FC236}">
                <a16:creationId xmlns:a16="http://schemas.microsoft.com/office/drawing/2014/main" id="{42CA184B-79F0-7541-8C48-3AC594295140}"/>
              </a:ext>
            </a:extLst>
          </p:cNvPr>
          <p:cNvSpPr>
            <a:spLocks noGrp="1"/>
          </p:cNvSpPr>
          <p:nvPr>
            <p:ph type="body" sz="quarter" idx="13" hasCustomPrompt="1"/>
          </p:nvPr>
        </p:nvSpPr>
        <p:spPr>
          <a:xfrm>
            <a:off x="594360" y="6099132"/>
            <a:ext cx="4756976" cy="246063"/>
          </a:xfrm>
        </p:spPr>
        <p:txBody>
          <a:bodyPr>
            <a:normAutofit/>
          </a:bodyPr>
          <a:lstStyle>
            <a:lvl1pPr marL="0" indent="0">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 of Presentation</a:t>
            </a:r>
          </a:p>
        </p:txBody>
      </p:sp>
      <p:pic>
        <p:nvPicPr>
          <p:cNvPr id="14" name="Graphic 13">
            <a:extLst>
              <a:ext uri="{FF2B5EF4-FFF2-40B4-BE49-F238E27FC236}">
                <a16:creationId xmlns:a16="http://schemas.microsoft.com/office/drawing/2014/main" id="{FD06BCA1-EA10-A741-8D18-958DB0A73DF8}"/>
              </a:ext>
            </a:extLst>
          </p:cNvPr>
          <p:cNvPicPr>
            <a:picLocks noChangeAspect="1"/>
          </p:cNvPicPr>
          <p:nvPr userDrawn="1"/>
        </p:nvPicPr>
        <p:blipFill>
          <a:blip r:embed="rId3">
            <a:lum/>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8177" y="452610"/>
            <a:ext cx="2127919" cy="639814"/>
          </a:xfrm>
          <a:prstGeom prst="rect">
            <a:avLst/>
          </a:prstGeom>
        </p:spPr>
      </p:pic>
      <p:pic>
        <p:nvPicPr>
          <p:cNvPr id="17" name="Picture 16">
            <a:extLst>
              <a:ext uri="{FF2B5EF4-FFF2-40B4-BE49-F238E27FC236}">
                <a16:creationId xmlns:a16="http://schemas.microsoft.com/office/drawing/2014/main" id="{D22AC269-D1BA-7743-880F-3F706036059C}"/>
              </a:ext>
            </a:extLst>
          </p:cNvPr>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a:off x="11215827" y="6656832"/>
            <a:ext cx="841248" cy="109728"/>
          </a:xfrm>
          <a:prstGeom prst="rect">
            <a:avLst/>
          </a:prstGeom>
        </p:spPr>
      </p:pic>
    </p:spTree>
    <p:extLst>
      <p:ext uri="{BB962C8B-B14F-4D97-AF65-F5344CB8AC3E}">
        <p14:creationId xmlns:p14="http://schemas.microsoft.com/office/powerpoint/2010/main" val="131010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8_Title Colorful Ribbon">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light&#10;&#10;Description automatically generated">
            <a:extLst>
              <a:ext uri="{FF2B5EF4-FFF2-40B4-BE49-F238E27FC236}">
                <a16:creationId xmlns:a16="http://schemas.microsoft.com/office/drawing/2014/main" id="{710CA723-E105-7A44-89AD-705EE3D13D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5441"/>
          <a:stretch/>
        </p:blipFill>
        <p:spPr>
          <a:xfrm>
            <a:off x="0" y="3657600"/>
            <a:ext cx="12192000" cy="3200400"/>
          </a:xfrm>
          <a:prstGeom prst="rect">
            <a:avLst/>
          </a:prstGeom>
        </p:spPr>
      </p:pic>
      <p:sp>
        <p:nvSpPr>
          <p:cNvPr id="10" name="Text Placeholder 8"/>
          <p:cNvSpPr>
            <a:spLocks noGrp="1"/>
          </p:cNvSpPr>
          <p:nvPr userDrawn="1">
            <p:ph type="body" sz="quarter" idx="11" hasCustomPrompt="1"/>
          </p:nvPr>
        </p:nvSpPr>
        <p:spPr>
          <a:xfrm>
            <a:off x="8240052" y="2439710"/>
            <a:ext cx="3566937" cy="882146"/>
          </a:xfrm>
        </p:spPr>
        <p:txBody>
          <a:bodyPr vert="horz" lIns="0" tIns="0" rIns="0" bIns="0" rtlCol="0" anchor="b">
            <a:normAutofit/>
          </a:bodyPr>
          <a:lstStyle>
            <a:lvl1pPr marL="0" indent="0">
              <a:buNone/>
              <a:defRPr lang="en-US" sz="2000" b="1" dirty="0" smtClean="0">
                <a:solidFill>
                  <a:schemeClr val="tx1"/>
                </a:solidFill>
              </a:defRPr>
            </a:lvl1pPr>
          </a:lstStyle>
          <a:p>
            <a:pPr lvl="0">
              <a:lnSpc>
                <a:spcPct val="100000"/>
              </a:lnSpc>
            </a:pPr>
            <a:r>
              <a:rPr lang="en-US"/>
              <a:t>Presenter Name</a:t>
            </a:r>
          </a:p>
        </p:txBody>
      </p:sp>
      <p:sp>
        <p:nvSpPr>
          <p:cNvPr id="11" name="Text Placeholder 8"/>
          <p:cNvSpPr>
            <a:spLocks noGrp="1"/>
          </p:cNvSpPr>
          <p:nvPr userDrawn="1">
            <p:ph type="body" sz="quarter" idx="12" hasCustomPrompt="1"/>
          </p:nvPr>
        </p:nvSpPr>
        <p:spPr>
          <a:xfrm>
            <a:off x="8240052" y="3427116"/>
            <a:ext cx="3566937" cy="407237"/>
          </a:xfrm>
        </p:spPr>
        <p:txBody>
          <a:bodyPr vert="horz" lIns="0" tIns="0" rIns="0" bIns="0" rtlCol="0" anchor="t" anchorCtr="0">
            <a:normAutofit/>
          </a:bodyPr>
          <a:lstStyle>
            <a:lvl1pPr marL="0" indent="0">
              <a:buNone/>
              <a:defRPr lang="en-US" sz="1800" b="0" dirty="0">
                <a:solidFill>
                  <a:schemeClr val="tx1"/>
                </a:solidFill>
              </a:defRPr>
            </a:lvl1pPr>
          </a:lstStyle>
          <a:p>
            <a:pPr lvl="0">
              <a:lnSpc>
                <a:spcPct val="100000"/>
              </a:lnSpc>
            </a:pPr>
            <a:r>
              <a:rPr lang="en-US"/>
              <a:t>Title</a:t>
            </a:r>
          </a:p>
        </p:txBody>
      </p:sp>
      <p:sp>
        <p:nvSpPr>
          <p:cNvPr id="30" name="Title 1">
            <a:extLst>
              <a:ext uri="{FF2B5EF4-FFF2-40B4-BE49-F238E27FC236}">
                <a16:creationId xmlns:a16="http://schemas.microsoft.com/office/drawing/2014/main" id="{DF3B834E-5B7B-8747-B5A6-90B654F0D47A}"/>
              </a:ext>
            </a:extLst>
          </p:cNvPr>
          <p:cNvSpPr>
            <a:spLocks noGrp="1"/>
          </p:cNvSpPr>
          <p:nvPr>
            <p:ph type="ctrTitle" hasCustomPrompt="1"/>
          </p:nvPr>
        </p:nvSpPr>
        <p:spPr>
          <a:xfrm>
            <a:off x="594360" y="2070811"/>
            <a:ext cx="6633685" cy="1026717"/>
          </a:xfrm>
        </p:spPr>
        <p:txBody>
          <a:bodyPr anchor="b"/>
          <a:lstStyle>
            <a:lvl1pPr algn="l">
              <a:defRPr sz="3200">
                <a:solidFill>
                  <a:schemeClr val="tx1"/>
                </a:solidFill>
              </a:defRPr>
            </a:lvl1pPr>
          </a:lstStyle>
          <a:p>
            <a:r>
              <a:rPr lang="en-US"/>
              <a:t>Click to edit title</a:t>
            </a:r>
          </a:p>
        </p:txBody>
      </p:sp>
      <p:sp>
        <p:nvSpPr>
          <p:cNvPr id="32" name="Subtitle 2">
            <a:extLst>
              <a:ext uri="{FF2B5EF4-FFF2-40B4-BE49-F238E27FC236}">
                <a16:creationId xmlns:a16="http://schemas.microsoft.com/office/drawing/2014/main" id="{494A1143-0F9D-CD4A-9EF7-BF0E0E0610EC}"/>
              </a:ext>
            </a:extLst>
          </p:cNvPr>
          <p:cNvSpPr>
            <a:spLocks noGrp="1"/>
          </p:cNvSpPr>
          <p:nvPr>
            <p:ph type="subTitle" idx="1"/>
          </p:nvPr>
        </p:nvSpPr>
        <p:spPr>
          <a:xfrm>
            <a:off x="594360" y="3133313"/>
            <a:ext cx="6633683" cy="477828"/>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3" name="Text Placeholder 5">
            <a:extLst>
              <a:ext uri="{FF2B5EF4-FFF2-40B4-BE49-F238E27FC236}">
                <a16:creationId xmlns:a16="http://schemas.microsoft.com/office/drawing/2014/main" id="{42CA184B-79F0-7541-8C48-3AC594295140}"/>
              </a:ext>
            </a:extLst>
          </p:cNvPr>
          <p:cNvSpPr>
            <a:spLocks noGrp="1"/>
          </p:cNvSpPr>
          <p:nvPr>
            <p:ph type="body" sz="quarter" idx="13" hasCustomPrompt="1"/>
          </p:nvPr>
        </p:nvSpPr>
        <p:spPr>
          <a:xfrm>
            <a:off x="594360" y="3852302"/>
            <a:ext cx="4756976" cy="246063"/>
          </a:xfrm>
        </p:spPr>
        <p:txBody>
          <a:bodyPr>
            <a:normAutofit/>
          </a:bodyPr>
          <a:lstStyle>
            <a:lvl1pPr marL="0" indent="0">
              <a:buNone/>
              <a:defRPr sz="12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 of Presentation</a:t>
            </a:r>
          </a:p>
        </p:txBody>
      </p:sp>
      <p:pic>
        <p:nvPicPr>
          <p:cNvPr id="14" name="Graphic 13">
            <a:extLst>
              <a:ext uri="{FF2B5EF4-FFF2-40B4-BE49-F238E27FC236}">
                <a16:creationId xmlns:a16="http://schemas.microsoft.com/office/drawing/2014/main" id="{FD06BCA1-EA10-A741-8D18-958DB0A73DF8}"/>
              </a:ext>
            </a:extLst>
          </p:cNvPr>
          <p:cNvPicPr>
            <a:picLocks noChangeAspect="1"/>
          </p:cNvPicPr>
          <p:nvPr userDrawn="1"/>
        </p:nvPicPr>
        <p:blipFill>
          <a:blip r:embed="rId3">
            <a:lum/>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8177" y="452610"/>
            <a:ext cx="2127919" cy="639814"/>
          </a:xfrm>
          <a:prstGeom prst="rect">
            <a:avLst/>
          </a:prstGeom>
        </p:spPr>
      </p:pic>
    </p:spTree>
    <p:extLst>
      <p:ext uri="{BB962C8B-B14F-4D97-AF65-F5344CB8AC3E}">
        <p14:creationId xmlns:p14="http://schemas.microsoft.com/office/powerpoint/2010/main" val="895179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11_Title Colorful Ribbon">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898EFF2-D81D-E447-B6E0-DF781D8C98C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4"/>
          <a:stretch/>
        </p:blipFill>
        <p:spPr>
          <a:xfrm>
            <a:off x="0" y="0"/>
            <a:ext cx="12192000" cy="6858000"/>
          </a:xfrm>
          <a:prstGeom prst="rect">
            <a:avLst/>
          </a:prstGeom>
        </p:spPr>
      </p:pic>
      <p:sp>
        <p:nvSpPr>
          <p:cNvPr id="7" name="Freeform 6">
            <a:extLst>
              <a:ext uri="{FF2B5EF4-FFF2-40B4-BE49-F238E27FC236}">
                <a16:creationId xmlns:a16="http://schemas.microsoft.com/office/drawing/2014/main" id="{C8B98682-6955-C440-BC6C-6F1BDD58085D}"/>
              </a:ext>
            </a:extLst>
          </p:cNvPr>
          <p:cNvSpPr/>
          <p:nvPr userDrawn="1"/>
        </p:nvSpPr>
        <p:spPr>
          <a:xfrm>
            <a:off x="6675123" y="1076955"/>
            <a:ext cx="1912047" cy="331837"/>
          </a:xfrm>
          <a:custGeom>
            <a:avLst/>
            <a:gdLst>
              <a:gd name="connsiteX0" fmla="*/ 0 w 3149600"/>
              <a:gd name="connsiteY0" fmla="*/ 0 h 701040"/>
              <a:gd name="connsiteX1" fmla="*/ 0 w 3149600"/>
              <a:gd name="connsiteY1" fmla="*/ 701040 h 701040"/>
              <a:gd name="connsiteX2" fmla="*/ 2844800 w 3149600"/>
              <a:gd name="connsiteY2" fmla="*/ 589280 h 701040"/>
              <a:gd name="connsiteX3" fmla="*/ 3149600 w 3149600"/>
              <a:gd name="connsiteY3" fmla="*/ 182880 h 701040"/>
              <a:gd name="connsiteX4" fmla="*/ 0 w 3149600"/>
              <a:gd name="connsiteY4" fmla="*/ 0 h 701040"/>
              <a:gd name="connsiteX0" fmla="*/ 0 w 3149600"/>
              <a:gd name="connsiteY0" fmla="*/ 0 h 701040"/>
              <a:gd name="connsiteX1" fmla="*/ 0 w 3149600"/>
              <a:gd name="connsiteY1" fmla="*/ 701040 h 701040"/>
              <a:gd name="connsiteX2" fmla="*/ 2737279 w 3149600"/>
              <a:gd name="connsiteY2" fmla="*/ 601025 h 701040"/>
              <a:gd name="connsiteX3" fmla="*/ 3149600 w 3149600"/>
              <a:gd name="connsiteY3" fmla="*/ 182880 h 701040"/>
              <a:gd name="connsiteX4" fmla="*/ 0 w 3149600"/>
              <a:gd name="connsiteY4" fmla="*/ 0 h 701040"/>
              <a:gd name="connsiteX0" fmla="*/ 0 w 3149600"/>
              <a:gd name="connsiteY0" fmla="*/ 0 h 701040"/>
              <a:gd name="connsiteX1" fmla="*/ 0 w 3149600"/>
              <a:gd name="connsiteY1" fmla="*/ 701040 h 701040"/>
              <a:gd name="connsiteX2" fmla="*/ 2562060 w 3149600"/>
              <a:gd name="connsiteY2" fmla="*/ 601025 h 701040"/>
              <a:gd name="connsiteX3" fmla="*/ 3149600 w 3149600"/>
              <a:gd name="connsiteY3" fmla="*/ 182880 h 701040"/>
              <a:gd name="connsiteX4" fmla="*/ 0 w 3149600"/>
              <a:gd name="connsiteY4" fmla="*/ 0 h 701040"/>
              <a:gd name="connsiteX0" fmla="*/ 0 w 3187691"/>
              <a:gd name="connsiteY0" fmla="*/ 0 h 701040"/>
              <a:gd name="connsiteX1" fmla="*/ 0 w 3187691"/>
              <a:gd name="connsiteY1" fmla="*/ 701040 h 701040"/>
              <a:gd name="connsiteX2" fmla="*/ 2562060 w 3187691"/>
              <a:gd name="connsiteY2" fmla="*/ 601025 h 701040"/>
              <a:gd name="connsiteX3" fmla="*/ 3187691 w 3187691"/>
              <a:gd name="connsiteY3" fmla="*/ 178719 h 701040"/>
              <a:gd name="connsiteX4" fmla="*/ 0 w 3187691"/>
              <a:gd name="connsiteY4" fmla="*/ 0 h 701040"/>
              <a:gd name="connsiteX0" fmla="*/ 0 w 3187691"/>
              <a:gd name="connsiteY0" fmla="*/ 0 h 701040"/>
              <a:gd name="connsiteX1" fmla="*/ 0 w 3187691"/>
              <a:gd name="connsiteY1" fmla="*/ 701040 h 701040"/>
              <a:gd name="connsiteX2" fmla="*/ 2571345 w 3187691"/>
              <a:gd name="connsiteY2" fmla="*/ 484908 h 701040"/>
              <a:gd name="connsiteX3" fmla="*/ 3187691 w 3187691"/>
              <a:gd name="connsiteY3" fmla="*/ 178719 h 701040"/>
              <a:gd name="connsiteX4" fmla="*/ 0 w 3187691"/>
              <a:gd name="connsiteY4" fmla="*/ 0 h 701040"/>
              <a:gd name="connsiteX0" fmla="*/ 0 w 2899905"/>
              <a:gd name="connsiteY0" fmla="*/ 0 h 701040"/>
              <a:gd name="connsiteX1" fmla="*/ 0 w 2899905"/>
              <a:gd name="connsiteY1" fmla="*/ 701040 h 701040"/>
              <a:gd name="connsiteX2" fmla="*/ 2571345 w 2899905"/>
              <a:gd name="connsiteY2" fmla="*/ 484908 h 701040"/>
              <a:gd name="connsiteX3" fmla="*/ 2899905 w 2899905"/>
              <a:gd name="connsiteY3" fmla="*/ 94271 h 701040"/>
              <a:gd name="connsiteX4" fmla="*/ 0 w 2899905"/>
              <a:gd name="connsiteY4" fmla="*/ 0 h 701040"/>
              <a:gd name="connsiteX0" fmla="*/ 0 w 2890623"/>
              <a:gd name="connsiteY0" fmla="*/ 0 h 701040"/>
              <a:gd name="connsiteX1" fmla="*/ 0 w 2890623"/>
              <a:gd name="connsiteY1" fmla="*/ 701040 h 701040"/>
              <a:gd name="connsiteX2" fmla="*/ 2571345 w 2890623"/>
              <a:gd name="connsiteY2" fmla="*/ 484908 h 701040"/>
              <a:gd name="connsiteX3" fmla="*/ 2890623 w 2890623"/>
              <a:gd name="connsiteY3" fmla="*/ 73159 h 701040"/>
              <a:gd name="connsiteX4" fmla="*/ 0 w 2890623"/>
              <a:gd name="connsiteY4" fmla="*/ 0 h 701040"/>
              <a:gd name="connsiteX0" fmla="*/ 0 w 3341758"/>
              <a:gd name="connsiteY0" fmla="*/ 0 h 701040"/>
              <a:gd name="connsiteX1" fmla="*/ 0 w 3341758"/>
              <a:gd name="connsiteY1" fmla="*/ 701040 h 701040"/>
              <a:gd name="connsiteX2" fmla="*/ 3341758 w 3341758"/>
              <a:gd name="connsiteY2" fmla="*/ 395057 h 701040"/>
              <a:gd name="connsiteX3" fmla="*/ 2890623 w 3341758"/>
              <a:gd name="connsiteY3" fmla="*/ 73159 h 701040"/>
              <a:gd name="connsiteX4" fmla="*/ 0 w 3341758"/>
              <a:gd name="connsiteY4" fmla="*/ 0 h 701040"/>
              <a:gd name="connsiteX0" fmla="*/ 0 w 3503003"/>
              <a:gd name="connsiteY0" fmla="*/ 0 h 701040"/>
              <a:gd name="connsiteX1" fmla="*/ 0 w 3503003"/>
              <a:gd name="connsiteY1" fmla="*/ 701040 h 701040"/>
              <a:gd name="connsiteX2" fmla="*/ 3341758 w 3503003"/>
              <a:gd name="connsiteY2" fmla="*/ 395057 h 701040"/>
              <a:gd name="connsiteX3" fmla="*/ 3503003 w 3503003"/>
              <a:gd name="connsiteY3" fmla="*/ 73159 h 701040"/>
              <a:gd name="connsiteX4" fmla="*/ 0 w 3503003"/>
              <a:gd name="connsiteY4" fmla="*/ 0 h 701040"/>
              <a:gd name="connsiteX0" fmla="*/ 0 w 3552388"/>
              <a:gd name="connsiteY0" fmla="*/ 0 h 701040"/>
              <a:gd name="connsiteX1" fmla="*/ 0 w 3552388"/>
              <a:gd name="connsiteY1" fmla="*/ 701040 h 701040"/>
              <a:gd name="connsiteX2" fmla="*/ 3341758 w 3552388"/>
              <a:gd name="connsiteY2" fmla="*/ 395057 h 701040"/>
              <a:gd name="connsiteX3" fmla="*/ 3552388 w 3552388"/>
              <a:gd name="connsiteY3" fmla="*/ 50698 h 701040"/>
              <a:gd name="connsiteX4" fmla="*/ 0 w 3552388"/>
              <a:gd name="connsiteY4" fmla="*/ 0 h 701040"/>
              <a:gd name="connsiteX0" fmla="*/ 0 w 3552388"/>
              <a:gd name="connsiteY0" fmla="*/ 0 h 701040"/>
              <a:gd name="connsiteX1" fmla="*/ 0 w 3552388"/>
              <a:gd name="connsiteY1" fmla="*/ 701040 h 701040"/>
              <a:gd name="connsiteX2" fmla="*/ 3391145 w 3552388"/>
              <a:gd name="connsiteY2" fmla="*/ 372594 h 701040"/>
              <a:gd name="connsiteX3" fmla="*/ 3552388 w 3552388"/>
              <a:gd name="connsiteY3" fmla="*/ 50698 h 701040"/>
              <a:gd name="connsiteX4" fmla="*/ 0 w 3552388"/>
              <a:gd name="connsiteY4" fmla="*/ 0 h 701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2388" h="701040">
                <a:moveTo>
                  <a:pt x="0" y="0"/>
                </a:moveTo>
                <a:lnTo>
                  <a:pt x="0" y="701040"/>
                </a:lnTo>
                <a:lnTo>
                  <a:pt x="3391145" y="372594"/>
                </a:lnTo>
                <a:lnTo>
                  <a:pt x="3552388" y="50698"/>
                </a:lnTo>
                <a:lnTo>
                  <a:pt x="0" y="0"/>
                </a:lnTo>
                <a:close/>
              </a:path>
            </a:pathLst>
          </a:custGeom>
          <a:gradFill>
            <a:gsLst>
              <a:gs pos="58400">
                <a:srgbClr val="F9A221">
                  <a:alpha val="85000"/>
                </a:srgbClr>
              </a:gs>
              <a:gs pos="0">
                <a:srgbClr val="F67B2D"/>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25" name="Parallelogram 4">
            <a:extLst>
              <a:ext uri="{FF2B5EF4-FFF2-40B4-BE49-F238E27FC236}">
                <a16:creationId xmlns:a16="http://schemas.microsoft.com/office/drawing/2014/main" id="{A22B8017-EB66-4203-BC67-8F62C6C26962}"/>
              </a:ext>
            </a:extLst>
          </p:cNvPr>
          <p:cNvSpPr/>
          <p:nvPr userDrawn="1"/>
        </p:nvSpPr>
        <p:spPr>
          <a:xfrm rot="5400000" flipH="1" flipV="1">
            <a:off x="6681055" y="1071028"/>
            <a:ext cx="5486314" cy="5498178"/>
          </a:xfrm>
          <a:custGeom>
            <a:avLst/>
            <a:gdLst>
              <a:gd name="connsiteX0" fmla="*/ 0 w 2514599"/>
              <a:gd name="connsiteY0" fmla="*/ 4495913 h 4495913"/>
              <a:gd name="connsiteX1" fmla="*/ 1054925 w 2514599"/>
              <a:gd name="connsiteY1" fmla="*/ 0 h 4495913"/>
              <a:gd name="connsiteX2" fmla="*/ 2514599 w 2514599"/>
              <a:gd name="connsiteY2" fmla="*/ 0 h 4495913"/>
              <a:gd name="connsiteX3" fmla="*/ 1459674 w 2514599"/>
              <a:gd name="connsiteY3" fmla="*/ 4495913 h 4495913"/>
              <a:gd name="connsiteX4" fmla="*/ 0 w 2514599"/>
              <a:gd name="connsiteY4" fmla="*/ 4495913 h 4495913"/>
              <a:gd name="connsiteX0" fmla="*/ 0 w 2514599"/>
              <a:gd name="connsiteY0" fmla="*/ 4495913 h 4495913"/>
              <a:gd name="connsiteX1" fmla="*/ 1993388 w 2514599"/>
              <a:gd name="connsiteY1" fmla="*/ 0 h 4495913"/>
              <a:gd name="connsiteX2" fmla="*/ 2514599 w 2514599"/>
              <a:gd name="connsiteY2" fmla="*/ 0 h 4495913"/>
              <a:gd name="connsiteX3" fmla="*/ 1459674 w 2514599"/>
              <a:gd name="connsiteY3" fmla="*/ 4495913 h 4495913"/>
              <a:gd name="connsiteX4" fmla="*/ 0 w 2514599"/>
              <a:gd name="connsiteY4" fmla="*/ 4495913 h 4495913"/>
              <a:gd name="connsiteX0" fmla="*/ 0 w 2514599"/>
              <a:gd name="connsiteY0" fmla="*/ 4495913 h 4495913"/>
              <a:gd name="connsiteX1" fmla="*/ 1993388 w 2514599"/>
              <a:gd name="connsiteY1" fmla="*/ 0 h 4495913"/>
              <a:gd name="connsiteX2" fmla="*/ 2514599 w 2514599"/>
              <a:gd name="connsiteY2" fmla="*/ 0 h 4495913"/>
              <a:gd name="connsiteX3" fmla="*/ 1689855 w 2514599"/>
              <a:gd name="connsiteY3" fmla="*/ 4495913 h 4495913"/>
              <a:gd name="connsiteX4" fmla="*/ 0 w 2514599"/>
              <a:gd name="connsiteY4" fmla="*/ 4495913 h 4495913"/>
              <a:gd name="connsiteX0" fmla="*/ 0 w 2514599"/>
              <a:gd name="connsiteY0" fmla="*/ 4495913 h 4495916"/>
              <a:gd name="connsiteX1" fmla="*/ 1993388 w 2514599"/>
              <a:gd name="connsiteY1" fmla="*/ 0 h 4495916"/>
              <a:gd name="connsiteX2" fmla="*/ 2514599 w 2514599"/>
              <a:gd name="connsiteY2" fmla="*/ 0 h 4495916"/>
              <a:gd name="connsiteX3" fmla="*/ 1930845 w 2514599"/>
              <a:gd name="connsiteY3" fmla="*/ 4495916 h 4495916"/>
              <a:gd name="connsiteX4" fmla="*/ 0 w 2514599"/>
              <a:gd name="connsiteY4" fmla="*/ 4495913 h 4495916"/>
              <a:gd name="connsiteX0" fmla="*/ 0 w 2791741"/>
              <a:gd name="connsiteY0" fmla="*/ 4479847 h 4495916"/>
              <a:gd name="connsiteX1" fmla="*/ 2270530 w 2791741"/>
              <a:gd name="connsiteY1" fmla="*/ 0 h 4495916"/>
              <a:gd name="connsiteX2" fmla="*/ 2791741 w 2791741"/>
              <a:gd name="connsiteY2" fmla="*/ 0 h 4495916"/>
              <a:gd name="connsiteX3" fmla="*/ 2207987 w 2791741"/>
              <a:gd name="connsiteY3" fmla="*/ 4495916 h 4495916"/>
              <a:gd name="connsiteX4" fmla="*/ 0 w 2791741"/>
              <a:gd name="connsiteY4" fmla="*/ 4479847 h 4495916"/>
              <a:gd name="connsiteX0" fmla="*/ 0 w 2791741"/>
              <a:gd name="connsiteY0" fmla="*/ 4479847 h 4507184"/>
              <a:gd name="connsiteX1" fmla="*/ 2270530 w 2791741"/>
              <a:gd name="connsiteY1" fmla="*/ 0 h 4507184"/>
              <a:gd name="connsiteX2" fmla="*/ 2791741 w 2791741"/>
              <a:gd name="connsiteY2" fmla="*/ 0 h 4507184"/>
              <a:gd name="connsiteX3" fmla="*/ 1914119 w 2791741"/>
              <a:gd name="connsiteY3" fmla="*/ 4507184 h 4507184"/>
              <a:gd name="connsiteX4" fmla="*/ 0 w 2791741"/>
              <a:gd name="connsiteY4" fmla="*/ 4479847 h 4507184"/>
              <a:gd name="connsiteX0" fmla="*/ 0 w 2791741"/>
              <a:gd name="connsiteY0" fmla="*/ 4479847 h 4507184"/>
              <a:gd name="connsiteX1" fmla="*/ 2270530 w 2791741"/>
              <a:gd name="connsiteY1" fmla="*/ 0 h 4507184"/>
              <a:gd name="connsiteX2" fmla="*/ 2791741 w 2791741"/>
              <a:gd name="connsiteY2" fmla="*/ 0 h 4507184"/>
              <a:gd name="connsiteX3" fmla="*/ 1969440 w 2791741"/>
              <a:gd name="connsiteY3" fmla="*/ 4507184 h 4507184"/>
              <a:gd name="connsiteX4" fmla="*/ 0 w 2791741"/>
              <a:gd name="connsiteY4" fmla="*/ 4479847 h 4507184"/>
              <a:gd name="connsiteX0" fmla="*/ 0 w 2791741"/>
              <a:gd name="connsiteY0" fmla="*/ 4479847 h 4493765"/>
              <a:gd name="connsiteX1" fmla="*/ 2270530 w 2791741"/>
              <a:gd name="connsiteY1" fmla="*/ 0 h 4493765"/>
              <a:gd name="connsiteX2" fmla="*/ 2791741 w 2791741"/>
              <a:gd name="connsiteY2" fmla="*/ 0 h 4493765"/>
              <a:gd name="connsiteX3" fmla="*/ 1980504 w 2791741"/>
              <a:gd name="connsiteY3" fmla="*/ 4493765 h 4493765"/>
              <a:gd name="connsiteX4" fmla="*/ 0 w 2791741"/>
              <a:gd name="connsiteY4" fmla="*/ 4479847 h 4493765"/>
              <a:gd name="connsiteX0" fmla="*/ 0 w 2596314"/>
              <a:gd name="connsiteY0" fmla="*/ 4493899 h 4507817"/>
              <a:gd name="connsiteX1" fmla="*/ 2270530 w 2596314"/>
              <a:gd name="connsiteY1" fmla="*/ 14052 h 4507817"/>
              <a:gd name="connsiteX2" fmla="*/ 2596314 w 2596314"/>
              <a:gd name="connsiteY2" fmla="*/ 0 h 4507817"/>
              <a:gd name="connsiteX3" fmla="*/ 1980504 w 2596314"/>
              <a:gd name="connsiteY3" fmla="*/ 4507817 h 4507817"/>
              <a:gd name="connsiteX4" fmla="*/ 0 w 2596314"/>
              <a:gd name="connsiteY4" fmla="*/ 4493899 h 4507817"/>
              <a:gd name="connsiteX0" fmla="*/ 0 w 2526518"/>
              <a:gd name="connsiteY0" fmla="*/ 4479847 h 4493765"/>
              <a:gd name="connsiteX1" fmla="*/ 2270530 w 2526518"/>
              <a:gd name="connsiteY1" fmla="*/ 0 h 4493765"/>
              <a:gd name="connsiteX2" fmla="*/ 2526518 w 2526518"/>
              <a:gd name="connsiteY2" fmla="*/ 4 h 4493765"/>
              <a:gd name="connsiteX3" fmla="*/ 1980504 w 2526518"/>
              <a:gd name="connsiteY3" fmla="*/ 4493765 h 4493765"/>
              <a:gd name="connsiteX4" fmla="*/ 0 w 2526518"/>
              <a:gd name="connsiteY4" fmla="*/ 4479847 h 4493765"/>
              <a:gd name="connsiteX0" fmla="*/ 0 w 2526518"/>
              <a:gd name="connsiteY0" fmla="*/ 4479847 h 4479847"/>
              <a:gd name="connsiteX1" fmla="*/ 2270530 w 2526518"/>
              <a:gd name="connsiteY1" fmla="*/ 0 h 4479847"/>
              <a:gd name="connsiteX2" fmla="*/ 2526518 w 2526518"/>
              <a:gd name="connsiteY2" fmla="*/ 4 h 4479847"/>
              <a:gd name="connsiteX3" fmla="*/ 1114924 w 2526518"/>
              <a:gd name="connsiteY3" fmla="*/ 4477209 h 4479847"/>
              <a:gd name="connsiteX4" fmla="*/ 0 w 2526518"/>
              <a:gd name="connsiteY4" fmla="*/ 4479847 h 4479847"/>
              <a:gd name="connsiteX0" fmla="*/ 0 w 2526518"/>
              <a:gd name="connsiteY0" fmla="*/ 4479847 h 4479847"/>
              <a:gd name="connsiteX1" fmla="*/ 2359427 w 2526518"/>
              <a:gd name="connsiteY1" fmla="*/ 0 h 4479847"/>
              <a:gd name="connsiteX2" fmla="*/ 2526518 w 2526518"/>
              <a:gd name="connsiteY2" fmla="*/ 4 h 4479847"/>
              <a:gd name="connsiteX3" fmla="*/ 1114924 w 2526518"/>
              <a:gd name="connsiteY3" fmla="*/ 4477209 h 4479847"/>
              <a:gd name="connsiteX4" fmla="*/ 0 w 2526518"/>
              <a:gd name="connsiteY4" fmla="*/ 4479847 h 4479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6518" h="4479847">
                <a:moveTo>
                  <a:pt x="0" y="4479847"/>
                </a:moveTo>
                <a:lnTo>
                  <a:pt x="2359427" y="0"/>
                </a:lnTo>
                <a:lnTo>
                  <a:pt x="2526518" y="4"/>
                </a:lnTo>
                <a:lnTo>
                  <a:pt x="1114924" y="4477209"/>
                </a:lnTo>
                <a:lnTo>
                  <a:pt x="0" y="4479847"/>
                </a:lnTo>
                <a:close/>
              </a:path>
            </a:pathLst>
          </a:custGeom>
          <a:gradFill>
            <a:gsLst>
              <a:gs pos="0">
                <a:srgbClr val="EB0C87">
                  <a:alpha val="84000"/>
                </a:srgbClr>
              </a:gs>
              <a:gs pos="100000">
                <a:srgbClr val="EF263C">
                  <a:alpha val="9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6" name="Rectangle 3">
            <a:extLst>
              <a:ext uri="{FF2B5EF4-FFF2-40B4-BE49-F238E27FC236}">
                <a16:creationId xmlns:a16="http://schemas.microsoft.com/office/drawing/2014/main" id="{A7618EEE-F980-463A-8741-8CDD14CF98EF}"/>
              </a:ext>
            </a:extLst>
          </p:cNvPr>
          <p:cNvSpPr/>
          <p:nvPr userDrawn="1"/>
        </p:nvSpPr>
        <p:spPr>
          <a:xfrm flipV="1">
            <a:off x="1" y="4124882"/>
            <a:ext cx="12191998" cy="2438397"/>
          </a:xfrm>
          <a:prstGeom prst="rect">
            <a:avLst/>
          </a:prstGeom>
          <a:gradFill>
            <a:gsLst>
              <a:gs pos="0">
                <a:srgbClr val="B9208E">
                  <a:alpha val="80000"/>
                </a:srgbClr>
              </a:gs>
              <a:gs pos="100000">
                <a:srgbClr val="5453A4"/>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0" name="Text Placeholder 8"/>
          <p:cNvSpPr>
            <a:spLocks noGrp="1"/>
          </p:cNvSpPr>
          <p:nvPr userDrawn="1">
            <p:ph type="body" sz="quarter" idx="11" hasCustomPrompt="1"/>
          </p:nvPr>
        </p:nvSpPr>
        <p:spPr>
          <a:xfrm>
            <a:off x="8240052" y="4512774"/>
            <a:ext cx="3566937" cy="882146"/>
          </a:xfrm>
        </p:spPr>
        <p:txBody>
          <a:bodyPr vert="horz" lIns="0" tIns="0" rIns="0" bIns="0" rtlCol="0" anchor="b">
            <a:normAutofit/>
          </a:bodyPr>
          <a:lstStyle>
            <a:lvl1pPr marL="0" indent="0">
              <a:buNone/>
              <a:defRPr lang="en-US" sz="2000" b="1" dirty="0" smtClean="0">
                <a:solidFill>
                  <a:schemeClr val="bg1"/>
                </a:solidFill>
              </a:defRPr>
            </a:lvl1pPr>
          </a:lstStyle>
          <a:p>
            <a:pPr lvl="0">
              <a:lnSpc>
                <a:spcPct val="100000"/>
              </a:lnSpc>
            </a:pPr>
            <a:r>
              <a:rPr lang="en-US"/>
              <a:t>Presenter Name</a:t>
            </a:r>
          </a:p>
        </p:txBody>
      </p:sp>
      <p:sp>
        <p:nvSpPr>
          <p:cNvPr id="11" name="Text Placeholder 8"/>
          <p:cNvSpPr>
            <a:spLocks noGrp="1"/>
          </p:cNvSpPr>
          <p:nvPr userDrawn="1">
            <p:ph type="body" sz="quarter" idx="12" hasCustomPrompt="1"/>
          </p:nvPr>
        </p:nvSpPr>
        <p:spPr>
          <a:xfrm>
            <a:off x="8240052" y="5500180"/>
            <a:ext cx="3566937" cy="828025"/>
          </a:xfrm>
        </p:spPr>
        <p:txBody>
          <a:bodyPr vert="horz" lIns="0" tIns="0" rIns="0" bIns="0" rtlCol="0" anchor="t" anchorCtr="0">
            <a:normAutofit/>
          </a:bodyPr>
          <a:lstStyle>
            <a:lvl1pPr marL="0" indent="0">
              <a:buNone/>
              <a:defRPr lang="en-US" sz="1800" b="0" dirty="0">
                <a:solidFill>
                  <a:schemeClr val="bg1"/>
                </a:solidFill>
              </a:defRPr>
            </a:lvl1pPr>
          </a:lstStyle>
          <a:p>
            <a:pPr lvl="0">
              <a:lnSpc>
                <a:spcPct val="100000"/>
              </a:lnSpc>
            </a:pPr>
            <a:r>
              <a:rPr lang="en-US"/>
              <a:t>Title</a:t>
            </a:r>
          </a:p>
        </p:txBody>
      </p:sp>
      <p:sp>
        <p:nvSpPr>
          <p:cNvPr id="30" name="Title 1">
            <a:extLst>
              <a:ext uri="{FF2B5EF4-FFF2-40B4-BE49-F238E27FC236}">
                <a16:creationId xmlns:a16="http://schemas.microsoft.com/office/drawing/2014/main" id="{DF3B834E-5B7B-8747-B5A6-90B654F0D47A}"/>
              </a:ext>
            </a:extLst>
          </p:cNvPr>
          <p:cNvSpPr>
            <a:spLocks noGrp="1"/>
          </p:cNvSpPr>
          <p:nvPr>
            <p:ph type="ctrTitle" hasCustomPrompt="1"/>
          </p:nvPr>
        </p:nvSpPr>
        <p:spPr>
          <a:xfrm>
            <a:off x="594360" y="4317641"/>
            <a:ext cx="6633685" cy="1026717"/>
          </a:xfrm>
        </p:spPr>
        <p:txBody>
          <a:bodyPr anchor="b"/>
          <a:lstStyle>
            <a:lvl1pPr algn="l">
              <a:defRPr sz="3200">
                <a:solidFill>
                  <a:schemeClr val="bg1"/>
                </a:solidFill>
              </a:defRPr>
            </a:lvl1pPr>
          </a:lstStyle>
          <a:p>
            <a:r>
              <a:rPr lang="en-US"/>
              <a:t>Click to edit title</a:t>
            </a:r>
          </a:p>
        </p:txBody>
      </p:sp>
      <p:sp>
        <p:nvSpPr>
          <p:cNvPr id="32" name="Subtitle 2">
            <a:extLst>
              <a:ext uri="{FF2B5EF4-FFF2-40B4-BE49-F238E27FC236}">
                <a16:creationId xmlns:a16="http://schemas.microsoft.com/office/drawing/2014/main" id="{494A1143-0F9D-CD4A-9EF7-BF0E0E0610EC}"/>
              </a:ext>
            </a:extLst>
          </p:cNvPr>
          <p:cNvSpPr>
            <a:spLocks noGrp="1"/>
          </p:cNvSpPr>
          <p:nvPr>
            <p:ph type="subTitle" idx="1"/>
          </p:nvPr>
        </p:nvSpPr>
        <p:spPr>
          <a:xfrm>
            <a:off x="594360" y="5380143"/>
            <a:ext cx="6633683" cy="47782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3" name="Text Placeholder 5">
            <a:extLst>
              <a:ext uri="{FF2B5EF4-FFF2-40B4-BE49-F238E27FC236}">
                <a16:creationId xmlns:a16="http://schemas.microsoft.com/office/drawing/2014/main" id="{42CA184B-79F0-7541-8C48-3AC594295140}"/>
              </a:ext>
            </a:extLst>
          </p:cNvPr>
          <p:cNvSpPr>
            <a:spLocks noGrp="1"/>
          </p:cNvSpPr>
          <p:nvPr>
            <p:ph type="body" sz="quarter" idx="13" hasCustomPrompt="1"/>
          </p:nvPr>
        </p:nvSpPr>
        <p:spPr>
          <a:xfrm>
            <a:off x="594360" y="6099132"/>
            <a:ext cx="4756976" cy="246063"/>
          </a:xfrm>
        </p:spPr>
        <p:txBody>
          <a:bodyPr>
            <a:normAutofit/>
          </a:bodyPr>
          <a:lstStyle>
            <a:lvl1pPr marL="0" indent="0">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 of Presentation</a:t>
            </a:r>
          </a:p>
        </p:txBody>
      </p:sp>
      <p:pic>
        <p:nvPicPr>
          <p:cNvPr id="15" name="Graphic 14">
            <a:extLst>
              <a:ext uri="{FF2B5EF4-FFF2-40B4-BE49-F238E27FC236}">
                <a16:creationId xmlns:a16="http://schemas.microsoft.com/office/drawing/2014/main" id="{94530F64-3A2D-E444-B500-DBED11C104A1}"/>
              </a:ext>
            </a:extLst>
          </p:cNvPr>
          <p:cNvPicPr>
            <a:picLocks noChangeAspect="1"/>
          </p:cNvPicPr>
          <p:nvPr userDrawn="1"/>
        </p:nvPicPr>
        <p:blipFill>
          <a:blip r:embed="rId3">
            <a:lum bright="100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8177" y="452610"/>
            <a:ext cx="2127919" cy="639814"/>
          </a:xfrm>
          <a:prstGeom prst="rect">
            <a:avLst/>
          </a:prstGeom>
        </p:spPr>
      </p:pic>
    </p:spTree>
    <p:extLst>
      <p:ext uri="{BB962C8B-B14F-4D97-AF65-F5344CB8AC3E}">
        <p14:creationId xmlns:p14="http://schemas.microsoft.com/office/powerpoint/2010/main" val="748673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Title 2">
    <p:bg>
      <p:bgPr>
        <a:solidFill>
          <a:schemeClr val="bg1"/>
        </a:solidFill>
        <a:effectLst/>
      </p:bgPr>
    </p:bg>
    <p:spTree>
      <p:nvGrpSpPr>
        <p:cNvPr id="1" name=""/>
        <p:cNvGrpSpPr/>
        <p:nvPr/>
      </p:nvGrpSpPr>
      <p:grpSpPr>
        <a:xfrm>
          <a:off x="0" y="0"/>
          <a:ext cx="0" cy="0"/>
          <a:chOff x="0" y="0"/>
          <a:chExt cx="0" cy="0"/>
        </a:xfrm>
      </p:grpSpPr>
      <p:pic>
        <p:nvPicPr>
          <p:cNvPr id="13" name="Picture 12" descr="A long hallway with rows of glass doors&#10;&#10;Description automatically generated">
            <a:extLst>
              <a:ext uri="{FF2B5EF4-FFF2-40B4-BE49-F238E27FC236}">
                <a16:creationId xmlns:a16="http://schemas.microsoft.com/office/drawing/2014/main" id="{44F5909F-8F9F-4C06-8AD3-17F1F13EC61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83974" cy="6858000"/>
          </a:xfrm>
          <a:prstGeom prst="rect">
            <a:avLst/>
          </a:prstGeom>
        </p:spPr>
      </p:pic>
      <p:sp>
        <p:nvSpPr>
          <p:cNvPr id="19" name="Rectangle 18">
            <a:extLst>
              <a:ext uri="{FF2B5EF4-FFF2-40B4-BE49-F238E27FC236}">
                <a16:creationId xmlns:a16="http://schemas.microsoft.com/office/drawing/2014/main" id="{FD470D8E-82E3-EBB4-3833-A53BA1F9AEBF}"/>
              </a:ext>
            </a:extLst>
          </p:cNvPr>
          <p:cNvSpPr/>
          <p:nvPr userDrawn="1"/>
        </p:nvSpPr>
        <p:spPr>
          <a:xfrm>
            <a:off x="0" y="0"/>
            <a:ext cx="12192000" cy="6858000"/>
          </a:xfrm>
          <a:prstGeom prst="rect">
            <a:avLst/>
          </a:prstGeom>
          <a:gradFill>
            <a:gsLst>
              <a:gs pos="0">
                <a:srgbClr val="3C3C82">
                  <a:alpha val="97784"/>
                </a:srgbClr>
              </a:gs>
              <a:gs pos="93000">
                <a:srgbClr val="0075C4">
                  <a:alpha val="71828"/>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050" b="0" i="0" u="none" strike="noStrike" kern="1200" cap="none" spc="0" normalizeH="0" baseline="0" noProof="0">
              <a:ln>
                <a:noFill/>
              </a:ln>
              <a:solidFill>
                <a:sysClr val="windowText" lastClr="000000"/>
              </a:solidFill>
              <a:effectLst/>
              <a:uLnTx/>
              <a:uFillTx/>
              <a:ea typeface="+mn-ea"/>
              <a:cs typeface="+mn-cs"/>
            </a:endParaRPr>
          </a:p>
        </p:txBody>
      </p:sp>
      <p:pic>
        <p:nvPicPr>
          <p:cNvPr id="6" name="Graphic 5">
            <a:extLst>
              <a:ext uri="{FF2B5EF4-FFF2-40B4-BE49-F238E27FC236}">
                <a16:creationId xmlns:a16="http://schemas.microsoft.com/office/drawing/2014/main" id="{33E08BC4-A994-0E19-EE17-7BA4BA4B3644}"/>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28350" y="6619203"/>
            <a:ext cx="997595" cy="136389"/>
          </a:xfrm>
          <a:prstGeom prst="rect">
            <a:avLst/>
          </a:prstGeom>
        </p:spPr>
      </p:pic>
      <p:pic>
        <p:nvPicPr>
          <p:cNvPr id="8" name="Graphic 7">
            <a:extLst>
              <a:ext uri="{FF2B5EF4-FFF2-40B4-BE49-F238E27FC236}">
                <a16:creationId xmlns:a16="http://schemas.microsoft.com/office/drawing/2014/main" id="{DACCDF15-1B7D-7E74-D9DA-FDDEE540F0E8}"/>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28350" y="6619203"/>
            <a:ext cx="997595" cy="136389"/>
          </a:xfrm>
          <a:prstGeom prst="rect">
            <a:avLst/>
          </a:prstGeom>
        </p:spPr>
      </p:pic>
      <p:sp>
        <p:nvSpPr>
          <p:cNvPr id="9" name="Footer Placeholder 1">
            <a:extLst>
              <a:ext uri="{FF2B5EF4-FFF2-40B4-BE49-F238E27FC236}">
                <a16:creationId xmlns:a16="http://schemas.microsoft.com/office/drawing/2014/main" id="{2A02A784-4F75-C745-4C15-58CEB3748269}"/>
              </a:ext>
            </a:extLst>
          </p:cNvPr>
          <p:cNvSpPr>
            <a:spLocks noGrp="1"/>
          </p:cNvSpPr>
          <p:nvPr>
            <p:ph type="ftr" sz="quarter" idx="10"/>
          </p:nvPr>
        </p:nvSpPr>
        <p:spPr>
          <a:xfrm>
            <a:off x="563880" y="6612575"/>
            <a:ext cx="4846320" cy="204685"/>
          </a:xfrm>
        </p:spPr>
        <p:txBody>
          <a:bodyPr/>
          <a:lstStyle>
            <a:lvl1pPr>
              <a:defRPr>
                <a:solidFill>
                  <a:schemeClr val="bg1"/>
                </a:solidFill>
              </a:defRPr>
            </a:lvl1pPr>
          </a:lstStyle>
          <a:p>
            <a:r>
              <a:rPr lang="en-US"/>
              <a:t>© 2025 CommScope, LLC. All rights reserved.</a:t>
            </a:r>
          </a:p>
        </p:txBody>
      </p:sp>
      <p:sp>
        <p:nvSpPr>
          <p:cNvPr id="10" name="Slide Number Placeholder 2">
            <a:extLst>
              <a:ext uri="{FF2B5EF4-FFF2-40B4-BE49-F238E27FC236}">
                <a16:creationId xmlns:a16="http://schemas.microsoft.com/office/drawing/2014/main" id="{62896004-E420-BB48-4E6E-C47AB6A48AE9}"/>
              </a:ext>
            </a:extLst>
          </p:cNvPr>
          <p:cNvSpPr>
            <a:spLocks noGrp="1"/>
          </p:cNvSpPr>
          <p:nvPr>
            <p:ph type="sldNum" sz="quarter" idx="11"/>
          </p:nvPr>
        </p:nvSpPr>
        <p:spPr>
          <a:xfrm>
            <a:off x="208127" y="6612575"/>
            <a:ext cx="303279" cy="204685"/>
          </a:xfrm>
        </p:spPr>
        <p:txBody>
          <a:bodyPr/>
          <a:lstStyle>
            <a:lvl1pPr>
              <a:defRPr>
                <a:solidFill>
                  <a:schemeClr val="bg1"/>
                </a:solidFill>
              </a:defRPr>
            </a:lvl1pPr>
          </a:lstStyle>
          <a:p>
            <a:fld id="{7FE2BEB5-2653-6044-B03D-162392F9D4CA}" type="slidenum">
              <a:rPr lang="en-US" smtClean="0"/>
              <a:pPr/>
              <a:t>‹#›</a:t>
            </a:fld>
            <a:endParaRPr lang="en-US"/>
          </a:p>
        </p:txBody>
      </p:sp>
      <p:cxnSp>
        <p:nvCxnSpPr>
          <p:cNvPr id="11" name="Straight Connector 10">
            <a:extLst>
              <a:ext uri="{FF2B5EF4-FFF2-40B4-BE49-F238E27FC236}">
                <a16:creationId xmlns:a16="http://schemas.microsoft.com/office/drawing/2014/main" id="{65A2CB69-B981-A988-B739-54B229F8917B}"/>
              </a:ext>
            </a:extLst>
          </p:cNvPr>
          <p:cNvCxnSpPr/>
          <p:nvPr userDrawn="1"/>
        </p:nvCxnSpPr>
        <p:spPr>
          <a:xfrm>
            <a:off x="533400" y="6617110"/>
            <a:ext cx="0" cy="18302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21">
            <a:extLst>
              <a:ext uri="{FF2B5EF4-FFF2-40B4-BE49-F238E27FC236}">
                <a16:creationId xmlns:a16="http://schemas.microsoft.com/office/drawing/2014/main" id="{93C913E5-C0D5-DE51-B4E2-7811EFEE0F2F}"/>
              </a:ext>
            </a:extLst>
          </p:cNvPr>
          <p:cNvSpPr>
            <a:spLocks noGrp="1"/>
          </p:cNvSpPr>
          <p:nvPr>
            <p:ph type="body" sz="quarter" idx="14" hasCustomPrompt="1"/>
          </p:nvPr>
        </p:nvSpPr>
        <p:spPr>
          <a:xfrm>
            <a:off x="747860" y="2982768"/>
            <a:ext cx="6046950" cy="553998"/>
          </a:xfrm>
        </p:spPr>
        <p:txBody>
          <a:bodyPr anchor="ctr"/>
          <a:lstStyle>
            <a:lvl1pPr marL="0" indent="0" algn="l">
              <a:buNone/>
              <a:defRPr sz="3600" b="0">
                <a:latin typeface="Calibri Light" panose="020F0302020204030204" pitchFamily="34" charset="0"/>
                <a:cs typeface="Calibri Light" panose="020F0302020204030204" pitchFamily="34" charset="0"/>
              </a:defRPr>
            </a:lvl1pPr>
            <a:lvl2pPr marL="344488" indent="0" algn="ctr">
              <a:buNone/>
              <a:defRPr/>
            </a:lvl2pPr>
            <a:lvl3pPr marL="628650" indent="0" algn="ctr">
              <a:buNone/>
              <a:defRPr/>
            </a:lvl3pPr>
            <a:lvl4pPr marL="914400" indent="0" algn="ctr">
              <a:buNone/>
              <a:defRPr/>
            </a:lvl4pPr>
            <a:lvl5pPr marL="1711325" indent="0" algn="ctr">
              <a:buNone/>
              <a:defRPr/>
            </a:lvl5pPr>
          </a:lstStyle>
          <a:p>
            <a:pPr lvl="0"/>
            <a:r>
              <a:rPr lang="en-US"/>
              <a:t>Section start title slide</a:t>
            </a:r>
          </a:p>
        </p:txBody>
      </p:sp>
      <p:cxnSp>
        <p:nvCxnSpPr>
          <p:cNvPr id="15" name="Straight Connector 14">
            <a:extLst>
              <a:ext uri="{FF2B5EF4-FFF2-40B4-BE49-F238E27FC236}">
                <a16:creationId xmlns:a16="http://schemas.microsoft.com/office/drawing/2014/main" id="{4508EB6F-49D6-C975-CABE-60A17244F94B}"/>
              </a:ext>
            </a:extLst>
          </p:cNvPr>
          <p:cNvCxnSpPr>
            <a:cxnSpLocks/>
          </p:cNvCxnSpPr>
          <p:nvPr userDrawn="1"/>
        </p:nvCxnSpPr>
        <p:spPr>
          <a:xfrm>
            <a:off x="0" y="4778789"/>
            <a:ext cx="12192000" cy="83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29550546-C147-2F6F-B96D-0CE5880B197F}"/>
              </a:ext>
            </a:extLst>
          </p:cNvPr>
          <p:cNvSpPr/>
          <p:nvPr userDrawn="1"/>
        </p:nvSpPr>
        <p:spPr>
          <a:xfrm>
            <a:off x="0" y="4787164"/>
            <a:ext cx="12192000" cy="2070836"/>
          </a:xfrm>
          <a:prstGeom prst="rect">
            <a:avLst/>
          </a:prstGeom>
          <a:gradFill flip="none" rotWithShape="1">
            <a:gsLst>
              <a:gs pos="11000">
                <a:schemeClr val="tx1">
                  <a:alpha val="0"/>
                </a:schemeClr>
              </a:gs>
              <a:gs pos="100000">
                <a:schemeClr val="tx1">
                  <a:alpha val="43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Tree>
    <p:extLst>
      <p:ext uri="{BB962C8B-B14F-4D97-AF65-F5344CB8AC3E}">
        <p14:creationId xmlns:p14="http://schemas.microsoft.com/office/powerpoint/2010/main" val="2656245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Title Colorful Ribbon - Terminal">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853085-3514-4B02-B264-6A4193B9171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9" cy="6857999"/>
          </a:xfrm>
          <a:prstGeom prst="rect">
            <a:avLst/>
          </a:prstGeom>
        </p:spPr>
      </p:pic>
      <p:sp>
        <p:nvSpPr>
          <p:cNvPr id="30" name="Freeform: Shape 29">
            <a:extLst>
              <a:ext uri="{FF2B5EF4-FFF2-40B4-BE49-F238E27FC236}">
                <a16:creationId xmlns:a16="http://schemas.microsoft.com/office/drawing/2014/main" id="{CA525B28-18E6-4F48-A75B-E8D7602AF8D4}"/>
              </a:ext>
            </a:extLst>
          </p:cNvPr>
          <p:cNvSpPr/>
          <p:nvPr userDrawn="1"/>
        </p:nvSpPr>
        <p:spPr>
          <a:xfrm flipH="1">
            <a:off x="7791446" y="4325665"/>
            <a:ext cx="2373168" cy="275664"/>
          </a:xfrm>
          <a:custGeom>
            <a:avLst/>
            <a:gdLst>
              <a:gd name="connsiteX0" fmla="*/ 2373168 w 2373168"/>
              <a:gd name="connsiteY0" fmla="*/ 0 h 275664"/>
              <a:gd name="connsiteX1" fmla="*/ 36031 w 2373168"/>
              <a:gd name="connsiteY1" fmla="*/ 0 h 275664"/>
              <a:gd name="connsiteX2" fmla="*/ 0 w 2373168"/>
              <a:gd name="connsiteY2" fmla="*/ 161636 h 275664"/>
              <a:gd name="connsiteX3" fmla="*/ 2373168 w 2373168"/>
              <a:gd name="connsiteY3" fmla="*/ 275664 h 275664"/>
              <a:gd name="connsiteX4" fmla="*/ 2373168 w 2373168"/>
              <a:gd name="connsiteY4" fmla="*/ 0 h 275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168" h="275664">
                <a:moveTo>
                  <a:pt x="2373168" y="0"/>
                </a:moveTo>
                <a:lnTo>
                  <a:pt x="36031" y="0"/>
                </a:lnTo>
                <a:lnTo>
                  <a:pt x="0" y="161636"/>
                </a:lnTo>
                <a:lnTo>
                  <a:pt x="2373168" y="275664"/>
                </a:lnTo>
                <a:lnTo>
                  <a:pt x="2373168" y="0"/>
                </a:lnTo>
                <a:close/>
              </a:path>
            </a:pathLst>
          </a:custGeom>
          <a:gradFill flip="none" rotWithShape="1">
            <a:gsLst>
              <a:gs pos="0">
                <a:srgbClr val="58BB53"/>
              </a:gs>
              <a:gs pos="100000">
                <a:srgbClr val="84C949"/>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Shape 28">
            <a:extLst>
              <a:ext uri="{FF2B5EF4-FFF2-40B4-BE49-F238E27FC236}">
                <a16:creationId xmlns:a16="http://schemas.microsoft.com/office/drawing/2014/main" id="{9BF26BC9-A91A-4971-B769-D990503700DB}"/>
              </a:ext>
            </a:extLst>
          </p:cNvPr>
          <p:cNvSpPr/>
          <p:nvPr userDrawn="1"/>
        </p:nvSpPr>
        <p:spPr>
          <a:xfrm flipH="1">
            <a:off x="10979076" y="4325665"/>
            <a:ext cx="1212919" cy="120298"/>
          </a:xfrm>
          <a:custGeom>
            <a:avLst/>
            <a:gdLst>
              <a:gd name="connsiteX0" fmla="*/ 1212919 w 1212919"/>
              <a:gd name="connsiteY0" fmla="*/ 0 h 120298"/>
              <a:gd name="connsiteX1" fmla="*/ 0 w 1212919"/>
              <a:gd name="connsiteY1" fmla="*/ 0 h 120298"/>
              <a:gd name="connsiteX2" fmla="*/ 0 w 1212919"/>
              <a:gd name="connsiteY2" fmla="*/ 63307 h 120298"/>
              <a:gd name="connsiteX3" fmla="*/ 1186103 w 1212919"/>
              <a:gd name="connsiteY3" fmla="*/ 120298 h 120298"/>
              <a:gd name="connsiteX4" fmla="*/ 1212919 w 1212919"/>
              <a:gd name="connsiteY4" fmla="*/ 0 h 120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919" h="120298">
                <a:moveTo>
                  <a:pt x="1212919" y="0"/>
                </a:moveTo>
                <a:lnTo>
                  <a:pt x="0" y="0"/>
                </a:lnTo>
                <a:lnTo>
                  <a:pt x="0" y="63307"/>
                </a:lnTo>
                <a:lnTo>
                  <a:pt x="1186103" y="120298"/>
                </a:lnTo>
                <a:lnTo>
                  <a:pt x="1212919" y="0"/>
                </a:lnTo>
                <a:close/>
              </a:path>
            </a:pathLst>
          </a:custGeom>
          <a:gradFill flip="none" rotWithShape="1">
            <a:gsLst>
              <a:gs pos="0">
                <a:srgbClr val="58BB53"/>
              </a:gs>
              <a:gs pos="100000">
                <a:srgbClr val="84C949"/>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Rectangle 16">
            <a:extLst>
              <a:ext uri="{FF2B5EF4-FFF2-40B4-BE49-F238E27FC236}">
                <a16:creationId xmlns:a16="http://schemas.microsoft.com/office/drawing/2014/main" id="{06396EDF-9C2A-4BE4-AD49-346BB8C47C66}"/>
              </a:ext>
            </a:extLst>
          </p:cNvPr>
          <p:cNvSpPr/>
          <p:nvPr userDrawn="1"/>
        </p:nvSpPr>
        <p:spPr>
          <a:xfrm flipH="1">
            <a:off x="7772397" y="1554710"/>
            <a:ext cx="3357150" cy="3046619"/>
          </a:xfrm>
          <a:custGeom>
            <a:avLst/>
            <a:gdLst>
              <a:gd name="connsiteX0" fmla="*/ 0 w 4419600"/>
              <a:gd name="connsiteY0" fmla="*/ 0 h 2631928"/>
              <a:gd name="connsiteX1" fmla="*/ 4419600 w 4419600"/>
              <a:gd name="connsiteY1" fmla="*/ 0 h 2631928"/>
              <a:gd name="connsiteX2" fmla="*/ 4419600 w 4419600"/>
              <a:gd name="connsiteY2" fmla="*/ 2631928 h 2631928"/>
              <a:gd name="connsiteX3" fmla="*/ 0 w 4419600"/>
              <a:gd name="connsiteY3" fmla="*/ 2631928 h 2631928"/>
              <a:gd name="connsiteX4" fmla="*/ 0 w 4419600"/>
              <a:gd name="connsiteY4" fmla="*/ 0 h 2631928"/>
              <a:gd name="connsiteX0" fmla="*/ 0 w 4437888"/>
              <a:gd name="connsiteY0" fmla="*/ 0 h 3756640"/>
              <a:gd name="connsiteX1" fmla="*/ 4419600 w 4437888"/>
              <a:gd name="connsiteY1" fmla="*/ 0 h 3756640"/>
              <a:gd name="connsiteX2" fmla="*/ 4437888 w 4437888"/>
              <a:gd name="connsiteY2" fmla="*/ 3756640 h 3756640"/>
              <a:gd name="connsiteX3" fmla="*/ 0 w 4437888"/>
              <a:gd name="connsiteY3" fmla="*/ 2631928 h 3756640"/>
              <a:gd name="connsiteX4" fmla="*/ 0 w 4437888"/>
              <a:gd name="connsiteY4" fmla="*/ 0 h 3756640"/>
              <a:gd name="connsiteX0" fmla="*/ 0 w 4437888"/>
              <a:gd name="connsiteY0" fmla="*/ 0 h 3756640"/>
              <a:gd name="connsiteX1" fmla="*/ 4437888 w 4437888"/>
              <a:gd name="connsiteY1" fmla="*/ 3438144 h 3756640"/>
              <a:gd name="connsiteX2" fmla="*/ 4437888 w 4437888"/>
              <a:gd name="connsiteY2" fmla="*/ 3756640 h 3756640"/>
              <a:gd name="connsiteX3" fmla="*/ 0 w 4437888"/>
              <a:gd name="connsiteY3" fmla="*/ 2631928 h 3756640"/>
              <a:gd name="connsiteX4" fmla="*/ 0 w 4437888"/>
              <a:gd name="connsiteY4" fmla="*/ 0 h 3756640"/>
              <a:gd name="connsiteX0" fmla="*/ 0 w 4437888"/>
              <a:gd name="connsiteY0" fmla="*/ 0 h 3756640"/>
              <a:gd name="connsiteX1" fmla="*/ 4437888 w 4437888"/>
              <a:gd name="connsiteY1" fmla="*/ 3438144 h 3756640"/>
              <a:gd name="connsiteX2" fmla="*/ 4437888 w 4437888"/>
              <a:gd name="connsiteY2" fmla="*/ 3756640 h 3756640"/>
              <a:gd name="connsiteX3" fmla="*/ 0 w 4437888"/>
              <a:gd name="connsiteY3" fmla="*/ 2767106 h 3756640"/>
              <a:gd name="connsiteX4" fmla="*/ 0 w 4437888"/>
              <a:gd name="connsiteY4" fmla="*/ 0 h 3756640"/>
              <a:gd name="connsiteX0" fmla="*/ 0 w 4437888"/>
              <a:gd name="connsiteY0" fmla="*/ 0 h 3756640"/>
              <a:gd name="connsiteX1" fmla="*/ 4437888 w 4437888"/>
              <a:gd name="connsiteY1" fmla="*/ 3438144 h 3756640"/>
              <a:gd name="connsiteX2" fmla="*/ 4437888 w 4437888"/>
              <a:gd name="connsiteY2" fmla="*/ 3756640 h 3756640"/>
              <a:gd name="connsiteX3" fmla="*/ 0 w 4437888"/>
              <a:gd name="connsiteY3" fmla="*/ 2927454 h 3756640"/>
              <a:gd name="connsiteX4" fmla="*/ 0 w 4437888"/>
              <a:gd name="connsiteY4" fmla="*/ 0 h 3756640"/>
              <a:gd name="connsiteX0" fmla="*/ 0 w 4437888"/>
              <a:gd name="connsiteY0" fmla="*/ 0 h 3756640"/>
              <a:gd name="connsiteX1" fmla="*/ 4437888 w 4437888"/>
              <a:gd name="connsiteY1" fmla="*/ 3438144 h 3756640"/>
              <a:gd name="connsiteX2" fmla="*/ 4437888 w 4437888"/>
              <a:gd name="connsiteY2" fmla="*/ 3756640 h 3756640"/>
              <a:gd name="connsiteX3" fmla="*/ 0 w 4437888"/>
              <a:gd name="connsiteY3" fmla="*/ 2750168 h 3756640"/>
              <a:gd name="connsiteX4" fmla="*/ 0 w 4437888"/>
              <a:gd name="connsiteY4" fmla="*/ 0 h 3756640"/>
              <a:gd name="connsiteX0" fmla="*/ 0 w 4455735"/>
              <a:gd name="connsiteY0" fmla="*/ 0 h 3597839"/>
              <a:gd name="connsiteX1" fmla="*/ 4455735 w 4455735"/>
              <a:gd name="connsiteY1" fmla="*/ 3279343 h 3597839"/>
              <a:gd name="connsiteX2" fmla="*/ 4455735 w 4455735"/>
              <a:gd name="connsiteY2" fmla="*/ 3597839 h 3597839"/>
              <a:gd name="connsiteX3" fmla="*/ 17847 w 4455735"/>
              <a:gd name="connsiteY3" fmla="*/ 2591367 h 3597839"/>
              <a:gd name="connsiteX4" fmla="*/ 0 w 4455735"/>
              <a:gd name="connsiteY4" fmla="*/ 0 h 3597839"/>
              <a:gd name="connsiteX0" fmla="*/ 0 w 4455735"/>
              <a:gd name="connsiteY0" fmla="*/ 0 h 3597839"/>
              <a:gd name="connsiteX1" fmla="*/ 4455735 w 4455735"/>
              <a:gd name="connsiteY1" fmla="*/ 3279343 h 3597839"/>
              <a:gd name="connsiteX2" fmla="*/ 4455735 w 4455735"/>
              <a:gd name="connsiteY2" fmla="*/ 3597839 h 3597839"/>
              <a:gd name="connsiteX3" fmla="*/ 0 w 4455735"/>
              <a:gd name="connsiteY3" fmla="*/ 2781927 h 3597839"/>
              <a:gd name="connsiteX4" fmla="*/ 0 w 4455735"/>
              <a:gd name="connsiteY4" fmla="*/ 0 h 3597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5735" h="3597839">
                <a:moveTo>
                  <a:pt x="0" y="0"/>
                </a:moveTo>
                <a:lnTo>
                  <a:pt x="4455735" y="3279343"/>
                </a:lnTo>
                <a:lnTo>
                  <a:pt x="4455735" y="3597839"/>
                </a:lnTo>
                <a:lnTo>
                  <a:pt x="0" y="2781927"/>
                </a:lnTo>
                <a:lnTo>
                  <a:pt x="0" y="0"/>
                </a:lnTo>
                <a:close/>
              </a:path>
            </a:pathLst>
          </a:custGeom>
          <a:gradFill flip="none" rotWithShape="1">
            <a:gsLst>
              <a:gs pos="0">
                <a:srgbClr val="09A673">
                  <a:alpha val="95000"/>
                </a:srgbClr>
              </a:gs>
              <a:gs pos="100000">
                <a:srgbClr val="0FA9B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85C97B9-C245-40BA-A69B-A05C60BF3487}"/>
              </a:ext>
            </a:extLst>
          </p:cNvPr>
          <p:cNvSpPr/>
          <p:nvPr userDrawn="1"/>
        </p:nvSpPr>
        <p:spPr>
          <a:xfrm flipH="1">
            <a:off x="-1" y="1388405"/>
            <a:ext cx="11141432" cy="2905426"/>
          </a:xfrm>
          <a:custGeom>
            <a:avLst/>
            <a:gdLst>
              <a:gd name="connsiteX0" fmla="*/ 0 w 11141432"/>
              <a:gd name="connsiteY0" fmla="*/ 0 h 2631928"/>
              <a:gd name="connsiteX1" fmla="*/ 11141432 w 11141432"/>
              <a:gd name="connsiteY1" fmla="*/ 0 h 2631928"/>
              <a:gd name="connsiteX2" fmla="*/ 11141432 w 11141432"/>
              <a:gd name="connsiteY2" fmla="*/ 2631928 h 2631928"/>
              <a:gd name="connsiteX3" fmla="*/ 0 w 11141432"/>
              <a:gd name="connsiteY3" fmla="*/ 2631928 h 2631928"/>
              <a:gd name="connsiteX4" fmla="*/ 0 w 11141432"/>
              <a:gd name="connsiteY4" fmla="*/ 0 h 2631928"/>
              <a:gd name="connsiteX0" fmla="*/ 0 w 11141432"/>
              <a:gd name="connsiteY0" fmla="*/ 360947 h 2631928"/>
              <a:gd name="connsiteX1" fmla="*/ 11141432 w 11141432"/>
              <a:gd name="connsiteY1" fmla="*/ 0 h 2631928"/>
              <a:gd name="connsiteX2" fmla="*/ 11141432 w 11141432"/>
              <a:gd name="connsiteY2" fmla="*/ 2631928 h 2631928"/>
              <a:gd name="connsiteX3" fmla="*/ 0 w 11141432"/>
              <a:gd name="connsiteY3" fmla="*/ 2631928 h 2631928"/>
              <a:gd name="connsiteX4" fmla="*/ 0 w 11141432"/>
              <a:gd name="connsiteY4" fmla="*/ 360947 h 2631928"/>
              <a:gd name="connsiteX0" fmla="*/ 0 w 11141432"/>
              <a:gd name="connsiteY0" fmla="*/ 360947 h 2860528"/>
              <a:gd name="connsiteX1" fmla="*/ 11141432 w 11141432"/>
              <a:gd name="connsiteY1" fmla="*/ 0 h 2860528"/>
              <a:gd name="connsiteX2" fmla="*/ 11141432 w 11141432"/>
              <a:gd name="connsiteY2" fmla="*/ 2860528 h 2860528"/>
              <a:gd name="connsiteX3" fmla="*/ 0 w 11141432"/>
              <a:gd name="connsiteY3" fmla="*/ 2631928 h 2860528"/>
              <a:gd name="connsiteX4" fmla="*/ 0 w 11141432"/>
              <a:gd name="connsiteY4" fmla="*/ 360947 h 2860528"/>
              <a:gd name="connsiteX0" fmla="*/ 0 w 11141432"/>
              <a:gd name="connsiteY0" fmla="*/ 183526 h 2683107"/>
              <a:gd name="connsiteX1" fmla="*/ 11141432 w 11141432"/>
              <a:gd name="connsiteY1" fmla="*/ 0 h 2683107"/>
              <a:gd name="connsiteX2" fmla="*/ 11141432 w 11141432"/>
              <a:gd name="connsiteY2" fmla="*/ 2683107 h 2683107"/>
              <a:gd name="connsiteX3" fmla="*/ 0 w 11141432"/>
              <a:gd name="connsiteY3" fmla="*/ 2454507 h 2683107"/>
              <a:gd name="connsiteX4" fmla="*/ 0 w 11141432"/>
              <a:gd name="connsiteY4" fmla="*/ 183526 h 2683107"/>
              <a:gd name="connsiteX0" fmla="*/ 0 w 11141432"/>
              <a:gd name="connsiteY0" fmla="*/ 183526 h 2792289"/>
              <a:gd name="connsiteX1" fmla="*/ 11141432 w 11141432"/>
              <a:gd name="connsiteY1" fmla="*/ 0 h 2792289"/>
              <a:gd name="connsiteX2" fmla="*/ 11141432 w 11141432"/>
              <a:gd name="connsiteY2" fmla="*/ 2792289 h 2792289"/>
              <a:gd name="connsiteX3" fmla="*/ 0 w 11141432"/>
              <a:gd name="connsiteY3" fmla="*/ 2454507 h 2792289"/>
              <a:gd name="connsiteX4" fmla="*/ 0 w 11141432"/>
              <a:gd name="connsiteY4" fmla="*/ 183526 h 2792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1432" h="2792289">
                <a:moveTo>
                  <a:pt x="0" y="183526"/>
                </a:moveTo>
                <a:lnTo>
                  <a:pt x="11141432" y="0"/>
                </a:lnTo>
                <a:lnTo>
                  <a:pt x="11141432" y="2792289"/>
                </a:lnTo>
                <a:lnTo>
                  <a:pt x="0" y="2454507"/>
                </a:lnTo>
                <a:lnTo>
                  <a:pt x="0" y="183526"/>
                </a:lnTo>
                <a:close/>
              </a:path>
            </a:pathLst>
          </a:custGeom>
          <a:gradFill flip="none" rotWithShape="1">
            <a:gsLst>
              <a:gs pos="0">
                <a:srgbClr val="13AAED">
                  <a:alpha val="95000"/>
                </a:srgbClr>
              </a:gs>
              <a:gs pos="100000">
                <a:srgbClr val="1181C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8"/>
          <p:cNvSpPr>
            <a:spLocks noGrp="1"/>
          </p:cNvSpPr>
          <p:nvPr userDrawn="1">
            <p:ph type="body" sz="quarter" idx="11" hasCustomPrompt="1"/>
          </p:nvPr>
        </p:nvSpPr>
        <p:spPr>
          <a:xfrm>
            <a:off x="8240051" y="5290431"/>
            <a:ext cx="3599023" cy="676680"/>
          </a:xfrm>
        </p:spPr>
        <p:txBody>
          <a:bodyPr vert="horz" lIns="0" tIns="0" rIns="0" bIns="0" rtlCol="0" anchor="b">
            <a:normAutofit/>
          </a:bodyPr>
          <a:lstStyle>
            <a:lvl1pPr marL="0" indent="0">
              <a:buNone/>
              <a:defRPr lang="en-US" sz="2000" b="1" dirty="0" smtClean="0">
                <a:solidFill>
                  <a:schemeClr val="tx1"/>
                </a:solidFill>
              </a:defRPr>
            </a:lvl1pPr>
          </a:lstStyle>
          <a:p>
            <a:pPr lvl="0">
              <a:lnSpc>
                <a:spcPct val="100000"/>
              </a:lnSpc>
            </a:pPr>
            <a:r>
              <a:rPr lang="en-US"/>
              <a:t>Presenter Name</a:t>
            </a:r>
          </a:p>
        </p:txBody>
      </p:sp>
      <p:sp>
        <p:nvSpPr>
          <p:cNvPr id="11" name="Text Placeholder 8"/>
          <p:cNvSpPr>
            <a:spLocks noGrp="1"/>
          </p:cNvSpPr>
          <p:nvPr userDrawn="1">
            <p:ph type="body" sz="quarter" idx="12" hasCustomPrompt="1"/>
          </p:nvPr>
        </p:nvSpPr>
        <p:spPr>
          <a:xfrm>
            <a:off x="8240051" y="6066010"/>
            <a:ext cx="3599023" cy="334790"/>
          </a:xfrm>
        </p:spPr>
        <p:txBody>
          <a:bodyPr vert="horz" lIns="0" tIns="0" rIns="0" bIns="0" rtlCol="0" anchor="t" anchorCtr="0">
            <a:normAutofit/>
          </a:bodyPr>
          <a:lstStyle>
            <a:lvl1pPr marL="0" indent="0">
              <a:buNone/>
              <a:defRPr lang="en-US" sz="1800" b="0" dirty="0">
                <a:solidFill>
                  <a:schemeClr val="tx1"/>
                </a:solidFill>
              </a:defRPr>
            </a:lvl1pPr>
          </a:lstStyle>
          <a:p>
            <a:pPr lvl="0">
              <a:lnSpc>
                <a:spcPct val="100000"/>
              </a:lnSpc>
            </a:pPr>
            <a:r>
              <a:rPr lang="en-US"/>
              <a:t>Title</a:t>
            </a:r>
          </a:p>
        </p:txBody>
      </p:sp>
      <p:sp>
        <p:nvSpPr>
          <p:cNvPr id="32" name="Title 1">
            <a:extLst>
              <a:ext uri="{FF2B5EF4-FFF2-40B4-BE49-F238E27FC236}">
                <a16:creationId xmlns:a16="http://schemas.microsoft.com/office/drawing/2014/main" id="{3C0B961B-EDF3-E949-98C0-8A3F1583B520}"/>
              </a:ext>
            </a:extLst>
          </p:cNvPr>
          <p:cNvSpPr>
            <a:spLocks noGrp="1"/>
          </p:cNvSpPr>
          <p:nvPr>
            <p:ph type="ctrTitle" hasCustomPrompt="1"/>
          </p:nvPr>
        </p:nvSpPr>
        <p:spPr>
          <a:xfrm>
            <a:off x="594360" y="1698946"/>
            <a:ext cx="8470506" cy="1026717"/>
          </a:xfrm>
        </p:spPr>
        <p:txBody>
          <a:bodyPr anchor="b"/>
          <a:lstStyle>
            <a:lvl1pPr algn="l">
              <a:defRPr sz="3200">
                <a:solidFill>
                  <a:schemeClr val="bg1"/>
                </a:solidFill>
              </a:defRPr>
            </a:lvl1pPr>
          </a:lstStyle>
          <a:p>
            <a:r>
              <a:rPr lang="en-US"/>
              <a:t>Click to edit title</a:t>
            </a:r>
          </a:p>
        </p:txBody>
      </p:sp>
      <p:sp>
        <p:nvSpPr>
          <p:cNvPr id="33" name="Subtitle 2">
            <a:extLst>
              <a:ext uri="{FF2B5EF4-FFF2-40B4-BE49-F238E27FC236}">
                <a16:creationId xmlns:a16="http://schemas.microsoft.com/office/drawing/2014/main" id="{E3639F03-DE4C-B941-9AEB-EC8F69E2485B}"/>
              </a:ext>
            </a:extLst>
          </p:cNvPr>
          <p:cNvSpPr>
            <a:spLocks noGrp="1"/>
          </p:cNvSpPr>
          <p:nvPr>
            <p:ph type="subTitle" idx="1"/>
          </p:nvPr>
        </p:nvSpPr>
        <p:spPr>
          <a:xfrm>
            <a:off x="594360" y="2761448"/>
            <a:ext cx="8470504" cy="47782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4" name="Text Placeholder 5">
            <a:extLst>
              <a:ext uri="{FF2B5EF4-FFF2-40B4-BE49-F238E27FC236}">
                <a16:creationId xmlns:a16="http://schemas.microsoft.com/office/drawing/2014/main" id="{89351B9A-2918-B44F-98CC-E589E875D406}"/>
              </a:ext>
            </a:extLst>
          </p:cNvPr>
          <p:cNvSpPr>
            <a:spLocks noGrp="1"/>
          </p:cNvSpPr>
          <p:nvPr>
            <p:ph type="body" sz="quarter" idx="13" hasCustomPrompt="1"/>
          </p:nvPr>
        </p:nvSpPr>
        <p:spPr>
          <a:xfrm>
            <a:off x="594360" y="3480437"/>
            <a:ext cx="4756976" cy="246063"/>
          </a:xfrm>
        </p:spPr>
        <p:txBody>
          <a:bodyPr>
            <a:normAutofit/>
          </a:bodyPr>
          <a:lstStyle>
            <a:lvl1pPr marL="0" indent="0">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 of Presentation</a:t>
            </a:r>
          </a:p>
        </p:txBody>
      </p:sp>
      <p:pic>
        <p:nvPicPr>
          <p:cNvPr id="13" name="Graphic 12">
            <a:extLst>
              <a:ext uri="{FF2B5EF4-FFF2-40B4-BE49-F238E27FC236}">
                <a16:creationId xmlns:a16="http://schemas.microsoft.com/office/drawing/2014/main" id="{B8E8FDC6-4A41-7744-9A0A-B3E23FF18B09}"/>
              </a:ext>
            </a:extLst>
          </p:cNvPr>
          <p:cNvPicPr>
            <a:picLocks noChangeAspect="1"/>
          </p:cNvPicPr>
          <p:nvPr userDrawn="1"/>
        </p:nvPicPr>
        <p:blipFill>
          <a:blip r:embed="rId3">
            <a:lum/>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8177" y="452610"/>
            <a:ext cx="2127919" cy="639814"/>
          </a:xfrm>
          <a:prstGeom prst="rect">
            <a:avLst/>
          </a:prstGeom>
        </p:spPr>
      </p:pic>
      <p:pic>
        <p:nvPicPr>
          <p:cNvPr id="14" name="Picture 13">
            <a:extLst>
              <a:ext uri="{FF2B5EF4-FFF2-40B4-BE49-F238E27FC236}">
                <a16:creationId xmlns:a16="http://schemas.microsoft.com/office/drawing/2014/main" id="{5512494A-D573-BF4B-94F2-EBABDA4D516E}"/>
              </a:ext>
            </a:extLst>
          </p:cNvPr>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a:off x="11215827" y="6656832"/>
            <a:ext cx="841248" cy="109728"/>
          </a:xfrm>
          <a:prstGeom prst="rect">
            <a:avLst/>
          </a:prstGeom>
        </p:spPr>
      </p:pic>
    </p:spTree>
    <p:extLst>
      <p:ext uri="{BB962C8B-B14F-4D97-AF65-F5344CB8AC3E}">
        <p14:creationId xmlns:p14="http://schemas.microsoft.com/office/powerpoint/2010/main" val="2384902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Title Colorful Ribbon Dubai">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B6F63FC-B4D5-4B2F-B8A8-1127A5640AE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2000" cy="6858000"/>
          </a:xfrm>
          <a:prstGeom prst="rect">
            <a:avLst/>
          </a:prstGeom>
        </p:spPr>
      </p:pic>
      <p:sp>
        <p:nvSpPr>
          <p:cNvPr id="31" name="Freeform: Shape 30">
            <a:extLst>
              <a:ext uri="{FF2B5EF4-FFF2-40B4-BE49-F238E27FC236}">
                <a16:creationId xmlns:a16="http://schemas.microsoft.com/office/drawing/2014/main" id="{D05C4745-99C0-40FD-90E1-53603336E5C9}"/>
              </a:ext>
            </a:extLst>
          </p:cNvPr>
          <p:cNvSpPr/>
          <p:nvPr userDrawn="1"/>
        </p:nvSpPr>
        <p:spPr>
          <a:xfrm>
            <a:off x="7620000" y="3119637"/>
            <a:ext cx="2094408" cy="675507"/>
          </a:xfrm>
          <a:custGeom>
            <a:avLst/>
            <a:gdLst>
              <a:gd name="connsiteX0" fmla="*/ 0 w 2323007"/>
              <a:gd name="connsiteY0" fmla="*/ 0 h 675507"/>
              <a:gd name="connsiteX1" fmla="*/ 2323007 w 2323007"/>
              <a:gd name="connsiteY1" fmla="*/ 69018 h 675507"/>
              <a:gd name="connsiteX2" fmla="*/ 2323007 w 2323007"/>
              <a:gd name="connsiteY2" fmla="*/ 440233 h 675507"/>
              <a:gd name="connsiteX3" fmla="*/ 0 w 2323007"/>
              <a:gd name="connsiteY3" fmla="*/ 675507 h 675507"/>
              <a:gd name="connsiteX4" fmla="*/ 0 w 2323007"/>
              <a:gd name="connsiteY4" fmla="*/ 0 h 675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3007" h="675507">
                <a:moveTo>
                  <a:pt x="0" y="0"/>
                </a:moveTo>
                <a:lnTo>
                  <a:pt x="2323007" y="69018"/>
                </a:lnTo>
                <a:lnTo>
                  <a:pt x="2323007" y="440233"/>
                </a:lnTo>
                <a:lnTo>
                  <a:pt x="0" y="675507"/>
                </a:lnTo>
                <a:lnTo>
                  <a:pt x="0" y="0"/>
                </a:lnTo>
                <a:close/>
              </a:path>
            </a:pathLst>
          </a:custGeom>
          <a:gradFill>
            <a:gsLst>
              <a:gs pos="58400">
                <a:srgbClr val="F9A221">
                  <a:alpha val="95000"/>
                </a:srgbClr>
              </a:gs>
              <a:gs pos="0">
                <a:srgbClr val="F67B2D"/>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9" name="Freeform: Shape 28">
            <a:extLst>
              <a:ext uri="{FF2B5EF4-FFF2-40B4-BE49-F238E27FC236}">
                <a16:creationId xmlns:a16="http://schemas.microsoft.com/office/drawing/2014/main" id="{22EDF70A-4F2F-42BF-A5B0-0FDCA84C95B4}"/>
              </a:ext>
            </a:extLst>
          </p:cNvPr>
          <p:cNvSpPr/>
          <p:nvPr userDrawn="1"/>
        </p:nvSpPr>
        <p:spPr>
          <a:xfrm>
            <a:off x="9917970" y="3194633"/>
            <a:ext cx="2286657" cy="344863"/>
          </a:xfrm>
          <a:custGeom>
            <a:avLst/>
            <a:gdLst>
              <a:gd name="connsiteX0" fmla="*/ 0 w 2286657"/>
              <a:gd name="connsiteY0" fmla="*/ 0 h 344863"/>
              <a:gd name="connsiteX1" fmla="*/ 2286657 w 2286657"/>
              <a:gd name="connsiteY1" fmla="*/ 67938 h 344863"/>
              <a:gd name="connsiteX2" fmla="*/ 2264394 w 2286657"/>
              <a:gd name="connsiteY2" fmla="*/ 115525 h 344863"/>
              <a:gd name="connsiteX3" fmla="*/ 0 w 2286657"/>
              <a:gd name="connsiteY3" fmla="*/ 344863 h 344863"/>
              <a:gd name="connsiteX4" fmla="*/ 0 w 2286657"/>
              <a:gd name="connsiteY4" fmla="*/ 0 h 344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657" h="344863">
                <a:moveTo>
                  <a:pt x="0" y="0"/>
                </a:moveTo>
                <a:lnTo>
                  <a:pt x="2286657" y="67938"/>
                </a:lnTo>
                <a:lnTo>
                  <a:pt x="2264394" y="115525"/>
                </a:lnTo>
                <a:lnTo>
                  <a:pt x="0" y="344863"/>
                </a:lnTo>
                <a:lnTo>
                  <a:pt x="0" y="0"/>
                </a:lnTo>
                <a:close/>
              </a:path>
            </a:pathLst>
          </a:custGeom>
          <a:gradFill>
            <a:gsLst>
              <a:gs pos="50400">
                <a:srgbClr val="F99C23">
                  <a:alpha val="90000"/>
                </a:srgbClr>
              </a:gs>
              <a:gs pos="100000">
                <a:srgbClr val="FBBD19">
                  <a:alpha val="9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5" name="Parallelogram 4">
            <a:extLst>
              <a:ext uri="{FF2B5EF4-FFF2-40B4-BE49-F238E27FC236}">
                <a16:creationId xmlns:a16="http://schemas.microsoft.com/office/drawing/2014/main" id="{A22B8017-EB66-4203-BC67-8F62C6C26962}"/>
              </a:ext>
            </a:extLst>
          </p:cNvPr>
          <p:cNvSpPr/>
          <p:nvPr userDrawn="1"/>
        </p:nvSpPr>
        <p:spPr>
          <a:xfrm rot="5400000" flipH="1" flipV="1">
            <a:off x="8183369" y="2556264"/>
            <a:ext cx="3443645" cy="4570383"/>
          </a:xfrm>
          <a:custGeom>
            <a:avLst/>
            <a:gdLst>
              <a:gd name="connsiteX0" fmla="*/ 0 w 2514599"/>
              <a:gd name="connsiteY0" fmla="*/ 4495913 h 4495913"/>
              <a:gd name="connsiteX1" fmla="*/ 1054925 w 2514599"/>
              <a:gd name="connsiteY1" fmla="*/ 0 h 4495913"/>
              <a:gd name="connsiteX2" fmla="*/ 2514599 w 2514599"/>
              <a:gd name="connsiteY2" fmla="*/ 0 h 4495913"/>
              <a:gd name="connsiteX3" fmla="*/ 1459674 w 2514599"/>
              <a:gd name="connsiteY3" fmla="*/ 4495913 h 4495913"/>
              <a:gd name="connsiteX4" fmla="*/ 0 w 2514599"/>
              <a:gd name="connsiteY4" fmla="*/ 4495913 h 4495913"/>
              <a:gd name="connsiteX0" fmla="*/ 0 w 2514599"/>
              <a:gd name="connsiteY0" fmla="*/ 4495913 h 4495913"/>
              <a:gd name="connsiteX1" fmla="*/ 1993388 w 2514599"/>
              <a:gd name="connsiteY1" fmla="*/ 0 h 4495913"/>
              <a:gd name="connsiteX2" fmla="*/ 2514599 w 2514599"/>
              <a:gd name="connsiteY2" fmla="*/ 0 h 4495913"/>
              <a:gd name="connsiteX3" fmla="*/ 1459674 w 2514599"/>
              <a:gd name="connsiteY3" fmla="*/ 4495913 h 4495913"/>
              <a:gd name="connsiteX4" fmla="*/ 0 w 2514599"/>
              <a:gd name="connsiteY4" fmla="*/ 4495913 h 4495913"/>
              <a:gd name="connsiteX0" fmla="*/ 0 w 2514599"/>
              <a:gd name="connsiteY0" fmla="*/ 4495913 h 4495913"/>
              <a:gd name="connsiteX1" fmla="*/ 1993388 w 2514599"/>
              <a:gd name="connsiteY1" fmla="*/ 0 h 4495913"/>
              <a:gd name="connsiteX2" fmla="*/ 2514599 w 2514599"/>
              <a:gd name="connsiteY2" fmla="*/ 0 h 4495913"/>
              <a:gd name="connsiteX3" fmla="*/ 1689855 w 2514599"/>
              <a:gd name="connsiteY3" fmla="*/ 4495913 h 4495913"/>
              <a:gd name="connsiteX4" fmla="*/ 0 w 2514599"/>
              <a:gd name="connsiteY4" fmla="*/ 4495913 h 4495913"/>
              <a:gd name="connsiteX0" fmla="*/ 0 w 2514599"/>
              <a:gd name="connsiteY0" fmla="*/ 4495913 h 4495916"/>
              <a:gd name="connsiteX1" fmla="*/ 1993388 w 2514599"/>
              <a:gd name="connsiteY1" fmla="*/ 0 h 4495916"/>
              <a:gd name="connsiteX2" fmla="*/ 2514599 w 2514599"/>
              <a:gd name="connsiteY2" fmla="*/ 0 h 4495916"/>
              <a:gd name="connsiteX3" fmla="*/ 1930845 w 2514599"/>
              <a:gd name="connsiteY3" fmla="*/ 4495916 h 4495916"/>
              <a:gd name="connsiteX4" fmla="*/ 0 w 2514599"/>
              <a:gd name="connsiteY4" fmla="*/ 4495913 h 4495916"/>
              <a:gd name="connsiteX0" fmla="*/ 0 w 2791741"/>
              <a:gd name="connsiteY0" fmla="*/ 4479847 h 4495916"/>
              <a:gd name="connsiteX1" fmla="*/ 2270530 w 2791741"/>
              <a:gd name="connsiteY1" fmla="*/ 0 h 4495916"/>
              <a:gd name="connsiteX2" fmla="*/ 2791741 w 2791741"/>
              <a:gd name="connsiteY2" fmla="*/ 0 h 4495916"/>
              <a:gd name="connsiteX3" fmla="*/ 2207987 w 2791741"/>
              <a:gd name="connsiteY3" fmla="*/ 4495916 h 4495916"/>
              <a:gd name="connsiteX4" fmla="*/ 0 w 2791741"/>
              <a:gd name="connsiteY4" fmla="*/ 4479847 h 4495916"/>
              <a:gd name="connsiteX0" fmla="*/ 0 w 2791741"/>
              <a:gd name="connsiteY0" fmla="*/ 4479847 h 4507184"/>
              <a:gd name="connsiteX1" fmla="*/ 2270530 w 2791741"/>
              <a:gd name="connsiteY1" fmla="*/ 0 h 4507184"/>
              <a:gd name="connsiteX2" fmla="*/ 2791741 w 2791741"/>
              <a:gd name="connsiteY2" fmla="*/ 0 h 4507184"/>
              <a:gd name="connsiteX3" fmla="*/ 1914119 w 2791741"/>
              <a:gd name="connsiteY3" fmla="*/ 4507184 h 4507184"/>
              <a:gd name="connsiteX4" fmla="*/ 0 w 2791741"/>
              <a:gd name="connsiteY4" fmla="*/ 4479847 h 4507184"/>
              <a:gd name="connsiteX0" fmla="*/ 0 w 2791741"/>
              <a:gd name="connsiteY0" fmla="*/ 4479847 h 4507184"/>
              <a:gd name="connsiteX1" fmla="*/ 2270530 w 2791741"/>
              <a:gd name="connsiteY1" fmla="*/ 0 h 4507184"/>
              <a:gd name="connsiteX2" fmla="*/ 2791741 w 2791741"/>
              <a:gd name="connsiteY2" fmla="*/ 0 h 4507184"/>
              <a:gd name="connsiteX3" fmla="*/ 1969440 w 2791741"/>
              <a:gd name="connsiteY3" fmla="*/ 4507184 h 4507184"/>
              <a:gd name="connsiteX4" fmla="*/ 0 w 2791741"/>
              <a:gd name="connsiteY4" fmla="*/ 4479847 h 4507184"/>
              <a:gd name="connsiteX0" fmla="*/ 0 w 2791741"/>
              <a:gd name="connsiteY0" fmla="*/ 4479847 h 4493765"/>
              <a:gd name="connsiteX1" fmla="*/ 2270530 w 2791741"/>
              <a:gd name="connsiteY1" fmla="*/ 0 h 4493765"/>
              <a:gd name="connsiteX2" fmla="*/ 2791741 w 2791741"/>
              <a:gd name="connsiteY2" fmla="*/ 0 h 4493765"/>
              <a:gd name="connsiteX3" fmla="*/ 1980504 w 2791741"/>
              <a:gd name="connsiteY3" fmla="*/ 4493765 h 4493765"/>
              <a:gd name="connsiteX4" fmla="*/ 0 w 2791741"/>
              <a:gd name="connsiteY4" fmla="*/ 4479847 h 4493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741" h="4493765">
                <a:moveTo>
                  <a:pt x="0" y="4479847"/>
                </a:moveTo>
                <a:lnTo>
                  <a:pt x="2270530" y="0"/>
                </a:lnTo>
                <a:lnTo>
                  <a:pt x="2791741" y="0"/>
                </a:lnTo>
                <a:lnTo>
                  <a:pt x="1980504" y="4493765"/>
                </a:lnTo>
                <a:lnTo>
                  <a:pt x="0" y="4479847"/>
                </a:lnTo>
                <a:close/>
              </a:path>
            </a:pathLst>
          </a:custGeom>
          <a:gradFill>
            <a:gsLst>
              <a:gs pos="0">
                <a:srgbClr val="EB0C87">
                  <a:alpha val="90000"/>
                </a:srgbClr>
              </a:gs>
              <a:gs pos="100000">
                <a:srgbClr val="EF263C">
                  <a:alpha val="9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6" name="Rectangle 3">
            <a:extLst>
              <a:ext uri="{FF2B5EF4-FFF2-40B4-BE49-F238E27FC236}">
                <a16:creationId xmlns:a16="http://schemas.microsoft.com/office/drawing/2014/main" id="{A7618EEE-F980-463A-8741-8CDD14CF98EF}"/>
              </a:ext>
            </a:extLst>
          </p:cNvPr>
          <p:cNvSpPr/>
          <p:nvPr userDrawn="1"/>
        </p:nvSpPr>
        <p:spPr>
          <a:xfrm flipV="1">
            <a:off x="1" y="4124882"/>
            <a:ext cx="12191998" cy="2438397"/>
          </a:xfrm>
          <a:prstGeom prst="rect">
            <a:avLst/>
          </a:prstGeom>
          <a:gradFill>
            <a:gsLst>
              <a:gs pos="0">
                <a:srgbClr val="B9208E">
                  <a:alpha val="90000"/>
                </a:srgbClr>
              </a:gs>
              <a:gs pos="100000">
                <a:srgbClr val="5453A4"/>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0" name="Text Placeholder 8"/>
          <p:cNvSpPr>
            <a:spLocks noGrp="1"/>
          </p:cNvSpPr>
          <p:nvPr userDrawn="1">
            <p:ph type="body" sz="quarter" idx="11" hasCustomPrompt="1"/>
          </p:nvPr>
        </p:nvSpPr>
        <p:spPr>
          <a:xfrm>
            <a:off x="8240052" y="4512774"/>
            <a:ext cx="3566937" cy="882146"/>
          </a:xfrm>
        </p:spPr>
        <p:txBody>
          <a:bodyPr vert="horz" lIns="0" tIns="0" rIns="0" bIns="0" rtlCol="0" anchor="b">
            <a:normAutofit/>
          </a:bodyPr>
          <a:lstStyle>
            <a:lvl1pPr marL="0" indent="0">
              <a:buNone/>
              <a:defRPr lang="en-US" sz="2000" b="1" dirty="0" smtClean="0">
                <a:solidFill>
                  <a:schemeClr val="bg1"/>
                </a:solidFill>
              </a:defRPr>
            </a:lvl1pPr>
          </a:lstStyle>
          <a:p>
            <a:pPr lvl="0">
              <a:lnSpc>
                <a:spcPct val="100000"/>
              </a:lnSpc>
            </a:pPr>
            <a:r>
              <a:rPr lang="en-US"/>
              <a:t>Presenter Name</a:t>
            </a:r>
          </a:p>
        </p:txBody>
      </p:sp>
      <p:sp>
        <p:nvSpPr>
          <p:cNvPr id="11" name="Text Placeholder 8"/>
          <p:cNvSpPr>
            <a:spLocks noGrp="1"/>
          </p:cNvSpPr>
          <p:nvPr userDrawn="1">
            <p:ph type="body" sz="quarter" idx="12" hasCustomPrompt="1"/>
          </p:nvPr>
        </p:nvSpPr>
        <p:spPr>
          <a:xfrm>
            <a:off x="8240052" y="5500180"/>
            <a:ext cx="3566937" cy="828025"/>
          </a:xfrm>
        </p:spPr>
        <p:txBody>
          <a:bodyPr vert="horz" lIns="0" tIns="0" rIns="0" bIns="0" rtlCol="0" anchor="t" anchorCtr="0">
            <a:normAutofit/>
          </a:bodyPr>
          <a:lstStyle>
            <a:lvl1pPr marL="0" indent="0">
              <a:buNone/>
              <a:defRPr lang="en-US" sz="1800" b="0" dirty="0">
                <a:solidFill>
                  <a:schemeClr val="bg1"/>
                </a:solidFill>
              </a:defRPr>
            </a:lvl1pPr>
          </a:lstStyle>
          <a:p>
            <a:pPr lvl="0">
              <a:lnSpc>
                <a:spcPct val="100000"/>
              </a:lnSpc>
            </a:pPr>
            <a:r>
              <a:rPr lang="en-US"/>
              <a:t>Title</a:t>
            </a:r>
          </a:p>
        </p:txBody>
      </p:sp>
      <p:sp>
        <p:nvSpPr>
          <p:cNvPr id="30" name="Title 1">
            <a:extLst>
              <a:ext uri="{FF2B5EF4-FFF2-40B4-BE49-F238E27FC236}">
                <a16:creationId xmlns:a16="http://schemas.microsoft.com/office/drawing/2014/main" id="{DF3B834E-5B7B-8747-B5A6-90B654F0D47A}"/>
              </a:ext>
            </a:extLst>
          </p:cNvPr>
          <p:cNvSpPr>
            <a:spLocks noGrp="1"/>
          </p:cNvSpPr>
          <p:nvPr>
            <p:ph type="ctrTitle" hasCustomPrompt="1"/>
          </p:nvPr>
        </p:nvSpPr>
        <p:spPr>
          <a:xfrm>
            <a:off x="594360" y="4317641"/>
            <a:ext cx="6633685" cy="1026717"/>
          </a:xfrm>
        </p:spPr>
        <p:txBody>
          <a:bodyPr anchor="b"/>
          <a:lstStyle>
            <a:lvl1pPr algn="l">
              <a:defRPr sz="3200">
                <a:solidFill>
                  <a:schemeClr val="bg1"/>
                </a:solidFill>
              </a:defRPr>
            </a:lvl1pPr>
          </a:lstStyle>
          <a:p>
            <a:r>
              <a:rPr lang="en-US"/>
              <a:t>Click to edit title</a:t>
            </a:r>
          </a:p>
        </p:txBody>
      </p:sp>
      <p:sp>
        <p:nvSpPr>
          <p:cNvPr id="32" name="Subtitle 2">
            <a:extLst>
              <a:ext uri="{FF2B5EF4-FFF2-40B4-BE49-F238E27FC236}">
                <a16:creationId xmlns:a16="http://schemas.microsoft.com/office/drawing/2014/main" id="{494A1143-0F9D-CD4A-9EF7-BF0E0E0610EC}"/>
              </a:ext>
            </a:extLst>
          </p:cNvPr>
          <p:cNvSpPr>
            <a:spLocks noGrp="1"/>
          </p:cNvSpPr>
          <p:nvPr>
            <p:ph type="subTitle" idx="1"/>
          </p:nvPr>
        </p:nvSpPr>
        <p:spPr>
          <a:xfrm>
            <a:off x="594360" y="5380143"/>
            <a:ext cx="6633683" cy="47782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3" name="Text Placeholder 5">
            <a:extLst>
              <a:ext uri="{FF2B5EF4-FFF2-40B4-BE49-F238E27FC236}">
                <a16:creationId xmlns:a16="http://schemas.microsoft.com/office/drawing/2014/main" id="{42CA184B-79F0-7541-8C48-3AC594295140}"/>
              </a:ext>
            </a:extLst>
          </p:cNvPr>
          <p:cNvSpPr>
            <a:spLocks noGrp="1"/>
          </p:cNvSpPr>
          <p:nvPr>
            <p:ph type="body" sz="quarter" idx="13" hasCustomPrompt="1"/>
          </p:nvPr>
        </p:nvSpPr>
        <p:spPr>
          <a:xfrm>
            <a:off x="594360" y="6099132"/>
            <a:ext cx="4756976" cy="246063"/>
          </a:xfrm>
        </p:spPr>
        <p:txBody>
          <a:bodyPr>
            <a:normAutofit/>
          </a:bodyPr>
          <a:lstStyle>
            <a:lvl1pPr marL="0" indent="0">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 of Presentation</a:t>
            </a:r>
          </a:p>
        </p:txBody>
      </p:sp>
      <p:pic>
        <p:nvPicPr>
          <p:cNvPr id="13" name="Graphic 12">
            <a:extLst>
              <a:ext uri="{FF2B5EF4-FFF2-40B4-BE49-F238E27FC236}">
                <a16:creationId xmlns:a16="http://schemas.microsoft.com/office/drawing/2014/main" id="{478AB13B-40F9-1248-BA61-314F4C45E6DE}"/>
              </a:ext>
            </a:extLst>
          </p:cNvPr>
          <p:cNvPicPr>
            <a:picLocks noChangeAspect="1"/>
          </p:cNvPicPr>
          <p:nvPr userDrawn="1"/>
        </p:nvPicPr>
        <p:blipFill>
          <a:blip r:embed="rId3">
            <a:lum bright="100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8177" y="452610"/>
            <a:ext cx="2127919" cy="639814"/>
          </a:xfrm>
          <a:prstGeom prst="rect">
            <a:avLst/>
          </a:prstGeom>
        </p:spPr>
      </p:pic>
    </p:spTree>
    <p:extLst>
      <p:ext uri="{BB962C8B-B14F-4D97-AF65-F5344CB8AC3E}">
        <p14:creationId xmlns:p14="http://schemas.microsoft.com/office/powerpoint/2010/main" val="4277813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Title Purple Bar">
    <p:bg>
      <p:bgPr>
        <a:solidFill>
          <a:schemeClr val="bg1"/>
        </a:solidFill>
        <a:effectLst/>
      </p:bgPr>
    </p:bg>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2A84080D-C578-D242-9714-5237436A40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93279"/>
            <a:ext cx="12192000" cy="4427473"/>
          </a:xfrm>
          <a:prstGeom prst="rect">
            <a:avLst/>
          </a:prstGeom>
        </p:spPr>
      </p:pic>
      <p:sp>
        <p:nvSpPr>
          <p:cNvPr id="13" name="Text Placeholder 16"/>
          <p:cNvSpPr>
            <a:spLocks noGrp="1"/>
          </p:cNvSpPr>
          <p:nvPr>
            <p:ph type="body" sz="quarter" idx="16" hasCustomPrompt="1"/>
          </p:nvPr>
        </p:nvSpPr>
        <p:spPr>
          <a:xfrm>
            <a:off x="6675120" y="5120640"/>
            <a:ext cx="4910328" cy="676656"/>
          </a:xfrm>
        </p:spPr>
        <p:txBody>
          <a:bodyPr wrap="square" lIns="0" tIns="0" rIns="0" bIns="0" anchor="b" anchorCtr="0">
            <a:normAutofit/>
          </a:bodyPr>
          <a:lstStyle>
            <a:lvl1pPr marL="0" indent="0" algn="l">
              <a:spcBef>
                <a:spcPts val="0"/>
              </a:spcBef>
              <a:buFontTx/>
              <a:buNone/>
              <a:defRPr sz="2000" b="1" baseline="0">
                <a:solidFill>
                  <a:schemeClr val="tx1"/>
                </a:solidFill>
              </a:defRPr>
            </a:lvl1pPr>
          </a:lstStyle>
          <a:p>
            <a:pPr lvl="0"/>
            <a:r>
              <a:rPr lang="en-US"/>
              <a:t>Speaker Name</a:t>
            </a:r>
          </a:p>
        </p:txBody>
      </p:sp>
      <p:sp>
        <p:nvSpPr>
          <p:cNvPr id="14" name="Text Placeholder 16"/>
          <p:cNvSpPr>
            <a:spLocks noGrp="1"/>
          </p:cNvSpPr>
          <p:nvPr>
            <p:ph type="body" sz="quarter" idx="17" hasCustomPrompt="1"/>
          </p:nvPr>
        </p:nvSpPr>
        <p:spPr>
          <a:xfrm>
            <a:off x="6675120" y="5888736"/>
            <a:ext cx="4910328" cy="249299"/>
          </a:xfrm>
        </p:spPr>
        <p:txBody>
          <a:bodyPr wrap="square" lIns="0" tIns="0" rIns="0" bIns="0" anchor="t" anchorCtr="0">
            <a:normAutofit/>
          </a:bodyPr>
          <a:lstStyle>
            <a:lvl1pPr marL="0" indent="0" algn="l">
              <a:lnSpc>
                <a:spcPct val="90000"/>
              </a:lnSpc>
              <a:spcBef>
                <a:spcPts val="0"/>
              </a:spcBef>
              <a:buFontTx/>
              <a:buNone/>
              <a:defRPr sz="1800" b="0" baseline="0">
                <a:solidFill>
                  <a:schemeClr val="tx1">
                    <a:lumMod val="65000"/>
                    <a:lumOff val="35000"/>
                  </a:schemeClr>
                </a:solidFill>
              </a:defRPr>
            </a:lvl1pPr>
          </a:lstStyle>
          <a:p>
            <a:pPr lvl="0"/>
            <a:r>
              <a:rPr lang="en-US"/>
              <a:t>Speaker Title</a:t>
            </a:r>
          </a:p>
        </p:txBody>
      </p:sp>
      <p:sp>
        <p:nvSpPr>
          <p:cNvPr id="24" name="Title 1">
            <a:extLst>
              <a:ext uri="{FF2B5EF4-FFF2-40B4-BE49-F238E27FC236}">
                <a16:creationId xmlns:a16="http://schemas.microsoft.com/office/drawing/2014/main" id="{E8111203-A9A5-164B-8D87-44B77CB5B18C}"/>
              </a:ext>
            </a:extLst>
          </p:cNvPr>
          <p:cNvSpPr>
            <a:spLocks noGrp="1"/>
          </p:cNvSpPr>
          <p:nvPr>
            <p:ph type="ctrTitle" hasCustomPrompt="1"/>
          </p:nvPr>
        </p:nvSpPr>
        <p:spPr>
          <a:xfrm>
            <a:off x="2365936" y="1966686"/>
            <a:ext cx="7804759" cy="1026717"/>
          </a:xfrm>
        </p:spPr>
        <p:txBody>
          <a:bodyPr anchor="b"/>
          <a:lstStyle>
            <a:lvl1pPr algn="l">
              <a:defRPr sz="3200">
                <a:solidFill>
                  <a:schemeClr val="bg1"/>
                </a:solidFill>
              </a:defRPr>
            </a:lvl1pPr>
          </a:lstStyle>
          <a:p>
            <a:r>
              <a:rPr lang="en-US"/>
              <a:t>Click to edit title</a:t>
            </a:r>
          </a:p>
        </p:txBody>
      </p:sp>
      <p:sp>
        <p:nvSpPr>
          <p:cNvPr id="25" name="Subtitle 2">
            <a:extLst>
              <a:ext uri="{FF2B5EF4-FFF2-40B4-BE49-F238E27FC236}">
                <a16:creationId xmlns:a16="http://schemas.microsoft.com/office/drawing/2014/main" id="{10241793-6DF6-C348-9A9A-773F2EAB4170}"/>
              </a:ext>
            </a:extLst>
          </p:cNvPr>
          <p:cNvSpPr>
            <a:spLocks noGrp="1"/>
          </p:cNvSpPr>
          <p:nvPr>
            <p:ph type="subTitle" idx="1"/>
          </p:nvPr>
        </p:nvSpPr>
        <p:spPr>
          <a:xfrm>
            <a:off x="2365937" y="3029188"/>
            <a:ext cx="7804757" cy="47782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6" name="Text Placeholder 5">
            <a:extLst>
              <a:ext uri="{FF2B5EF4-FFF2-40B4-BE49-F238E27FC236}">
                <a16:creationId xmlns:a16="http://schemas.microsoft.com/office/drawing/2014/main" id="{1034377B-97E6-364F-B281-5738680BDB9C}"/>
              </a:ext>
            </a:extLst>
          </p:cNvPr>
          <p:cNvSpPr>
            <a:spLocks noGrp="1"/>
          </p:cNvSpPr>
          <p:nvPr>
            <p:ph type="body" sz="quarter" idx="13" hasCustomPrompt="1"/>
          </p:nvPr>
        </p:nvSpPr>
        <p:spPr>
          <a:xfrm>
            <a:off x="2365936" y="3748177"/>
            <a:ext cx="4756976" cy="246063"/>
          </a:xfrm>
        </p:spPr>
        <p:txBody>
          <a:bodyPr>
            <a:normAutofit/>
          </a:bodyPr>
          <a:lstStyle>
            <a:lvl1pPr marL="0" indent="0">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 of Presentation</a:t>
            </a:r>
          </a:p>
        </p:txBody>
      </p:sp>
      <p:pic>
        <p:nvPicPr>
          <p:cNvPr id="16" name="Graphic 15">
            <a:extLst>
              <a:ext uri="{FF2B5EF4-FFF2-40B4-BE49-F238E27FC236}">
                <a16:creationId xmlns:a16="http://schemas.microsoft.com/office/drawing/2014/main" id="{AAF0E223-BBC8-5949-BDA7-7D9B260960F1}"/>
              </a:ext>
            </a:extLst>
          </p:cNvPr>
          <p:cNvPicPr>
            <a:picLocks noChangeAspect="1"/>
          </p:cNvPicPr>
          <p:nvPr userDrawn="1"/>
        </p:nvPicPr>
        <p:blipFill>
          <a:blip r:embed="rId3">
            <a:lum/>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8177" y="452610"/>
            <a:ext cx="2127919" cy="639814"/>
          </a:xfrm>
          <a:prstGeom prst="rect">
            <a:avLst/>
          </a:prstGeom>
        </p:spPr>
      </p:pic>
      <p:pic>
        <p:nvPicPr>
          <p:cNvPr id="17" name="Picture 16">
            <a:extLst>
              <a:ext uri="{FF2B5EF4-FFF2-40B4-BE49-F238E27FC236}">
                <a16:creationId xmlns:a16="http://schemas.microsoft.com/office/drawing/2014/main" id="{33951FDD-40C5-7E42-BF32-FCF93EA36CA0}"/>
              </a:ext>
            </a:extLst>
          </p:cNvPr>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a:off x="11215827" y="6656832"/>
            <a:ext cx="841248" cy="109728"/>
          </a:xfrm>
          <a:prstGeom prst="rect">
            <a:avLst/>
          </a:prstGeom>
        </p:spPr>
      </p:pic>
    </p:spTree>
    <p:extLst>
      <p:ext uri="{BB962C8B-B14F-4D97-AF65-F5344CB8AC3E}">
        <p14:creationId xmlns:p14="http://schemas.microsoft.com/office/powerpoint/2010/main" val="2644961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Title Magenta Bar">
    <p:bg>
      <p:bgPr>
        <a:solidFill>
          <a:schemeClr val="bg1"/>
        </a:solidFill>
        <a:effectLst/>
      </p:bgPr>
    </p:bg>
    <p:spTree>
      <p:nvGrpSpPr>
        <p:cNvPr id="1" name=""/>
        <p:cNvGrpSpPr/>
        <p:nvPr/>
      </p:nvGrpSpPr>
      <p:grpSpPr>
        <a:xfrm>
          <a:off x="0" y="0"/>
          <a:ext cx="0" cy="0"/>
          <a:chOff x="0" y="0"/>
          <a:chExt cx="0" cy="0"/>
        </a:xfrm>
      </p:grpSpPr>
      <p:sp>
        <p:nvSpPr>
          <p:cNvPr id="25" name="Rectangle 13">
            <a:extLst>
              <a:ext uri="{FF2B5EF4-FFF2-40B4-BE49-F238E27FC236}">
                <a16:creationId xmlns:a16="http://schemas.microsoft.com/office/drawing/2014/main" id="{0B72D618-A8E6-B044-9868-41FEAD2A0E3B}"/>
              </a:ext>
            </a:extLst>
          </p:cNvPr>
          <p:cNvSpPr/>
          <p:nvPr userDrawn="1"/>
        </p:nvSpPr>
        <p:spPr>
          <a:xfrm>
            <a:off x="-29239" y="4758068"/>
            <a:ext cx="12240317" cy="2132198"/>
          </a:xfrm>
          <a:custGeom>
            <a:avLst/>
            <a:gdLst>
              <a:gd name="connsiteX0" fmla="*/ 0 w 10591800"/>
              <a:gd name="connsiteY0" fmla="*/ 0 h 2631928"/>
              <a:gd name="connsiteX1" fmla="*/ 10591800 w 10591800"/>
              <a:gd name="connsiteY1" fmla="*/ 0 h 2631928"/>
              <a:gd name="connsiteX2" fmla="*/ 10591800 w 10591800"/>
              <a:gd name="connsiteY2" fmla="*/ 2631928 h 2631928"/>
              <a:gd name="connsiteX3" fmla="*/ 0 w 10591800"/>
              <a:gd name="connsiteY3" fmla="*/ 2631928 h 2631928"/>
              <a:gd name="connsiteX4" fmla="*/ 0 w 10591800"/>
              <a:gd name="connsiteY4" fmla="*/ 0 h 2631928"/>
              <a:gd name="connsiteX0" fmla="*/ 1552354 w 12144154"/>
              <a:gd name="connsiteY0" fmla="*/ 0 h 3588858"/>
              <a:gd name="connsiteX1" fmla="*/ 12144154 w 12144154"/>
              <a:gd name="connsiteY1" fmla="*/ 0 h 3588858"/>
              <a:gd name="connsiteX2" fmla="*/ 12144154 w 12144154"/>
              <a:gd name="connsiteY2" fmla="*/ 2631928 h 3588858"/>
              <a:gd name="connsiteX3" fmla="*/ 0 w 12144154"/>
              <a:gd name="connsiteY3" fmla="*/ 3588858 h 3588858"/>
              <a:gd name="connsiteX4" fmla="*/ 1552354 w 12144154"/>
              <a:gd name="connsiteY4" fmla="*/ 0 h 3588858"/>
              <a:gd name="connsiteX0" fmla="*/ 0 w 12176051"/>
              <a:gd name="connsiteY0" fmla="*/ 1765005 h 3588858"/>
              <a:gd name="connsiteX1" fmla="*/ 12176051 w 12176051"/>
              <a:gd name="connsiteY1" fmla="*/ 0 h 3588858"/>
              <a:gd name="connsiteX2" fmla="*/ 12176051 w 12176051"/>
              <a:gd name="connsiteY2" fmla="*/ 2631928 h 3588858"/>
              <a:gd name="connsiteX3" fmla="*/ 31897 w 12176051"/>
              <a:gd name="connsiteY3" fmla="*/ 3588858 h 3588858"/>
              <a:gd name="connsiteX4" fmla="*/ 0 w 12176051"/>
              <a:gd name="connsiteY4" fmla="*/ 1765005 h 3588858"/>
              <a:gd name="connsiteX0" fmla="*/ 10633 w 12186684"/>
              <a:gd name="connsiteY0" fmla="*/ 1765005 h 3620755"/>
              <a:gd name="connsiteX1" fmla="*/ 12186684 w 12186684"/>
              <a:gd name="connsiteY1" fmla="*/ 0 h 3620755"/>
              <a:gd name="connsiteX2" fmla="*/ 12186684 w 12186684"/>
              <a:gd name="connsiteY2" fmla="*/ 2631928 h 3620755"/>
              <a:gd name="connsiteX3" fmla="*/ 0 w 12186684"/>
              <a:gd name="connsiteY3" fmla="*/ 3620755 h 3620755"/>
              <a:gd name="connsiteX4" fmla="*/ 10633 w 12186684"/>
              <a:gd name="connsiteY4" fmla="*/ 1765005 h 3620755"/>
              <a:gd name="connsiteX0" fmla="*/ 10633 w 12261112"/>
              <a:gd name="connsiteY0" fmla="*/ 3296093 h 5151843"/>
              <a:gd name="connsiteX1" fmla="*/ 12261112 w 12261112"/>
              <a:gd name="connsiteY1" fmla="*/ 0 h 5151843"/>
              <a:gd name="connsiteX2" fmla="*/ 12186684 w 12261112"/>
              <a:gd name="connsiteY2" fmla="*/ 4163016 h 5151843"/>
              <a:gd name="connsiteX3" fmla="*/ 0 w 12261112"/>
              <a:gd name="connsiteY3" fmla="*/ 5151843 h 5151843"/>
              <a:gd name="connsiteX4" fmla="*/ 10633 w 12261112"/>
              <a:gd name="connsiteY4" fmla="*/ 3296093 h 5151843"/>
              <a:gd name="connsiteX0" fmla="*/ 150 w 12314424"/>
              <a:gd name="connsiteY0" fmla="*/ 2987749 h 5151843"/>
              <a:gd name="connsiteX1" fmla="*/ 12314424 w 12314424"/>
              <a:gd name="connsiteY1" fmla="*/ 0 h 5151843"/>
              <a:gd name="connsiteX2" fmla="*/ 12239996 w 12314424"/>
              <a:gd name="connsiteY2" fmla="*/ 4163016 h 5151843"/>
              <a:gd name="connsiteX3" fmla="*/ 53312 w 12314424"/>
              <a:gd name="connsiteY3" fmla="*/ 5151843 h 5151843"/>
              <a:gd name="connsiteX4" fmla="*/ 150 w 12314424"/>
              <a:gd name="connsiteY4" fmla="*/ 2987749 h 5151843"/>
              <a:gd name="connsiteX0" fmla="*/ 1024 w 12262136"/>
              <a:gd name="connsiteY0" fmla="*/ 2966484 h 5151843"/>
              <a:gd name="connsiteX1" fmla="*/ 12262136 w 12262136"/>
              <a:gd name="connsiteY1" fmla="*/ 0 h 5151843"/>
              <a:gd name="connsiteX2" fmla="*/ 12187708 w 12262136"/>
              <a:gd name="connsiteY2" fmla="*/ 4163016 h 5151843"/>
              <a:gd name="connsiteX3" fmla="*/ 1024 w 12262136"/>
              <a:gd name="connsiteY3" fmla="*/ 5151843 h 5151843"/>
              <a:gd name="connsiteX4" fmla="*/ 1024 w 12262136"/>
              <a:gd name="connsiteY4" fmla="*/ 2966484 h 5151843"/>
              <a:gd name="connsiteX0" fmla="*/ 1024 w 12262136"/>
              <a:gd name="connsiteY0" fmla="*/ 2838893 h 5151843"/>
              <a:gd name="connsiteX1" fmla="*/ 12262136 w 12262136"/>
              <a:gd name="connsiteY1" fmla="*/ 0 h 5151843"/>
              <a:gd name="connsiteX2" fmla="*/ 12187708 w 12262136"/>
              <a:gd name="connsiteY2" fmla="*/ 4163016 h 5151843"/>
              <a:gd name="connsiteX3" fmla="*/ 1024 w 12262136"/>
              <a:gd name="connsiteY3" fmla="*/ 5151843 h 5151843"/>
              <a:gd name="connsiteX4" fmla="*/ 1024 w 12262136"/>
              <a:gd name="connsiteY4" fmla="*/ 2838893 h 5151843"/>
              <a:gd name="connsiteX0" fmla="*/ 113 w 12261225"/>
              <a:gd name="connsiteY0" fmla="*/ 2838893 h 5077415"/>
              <a:gd name="connsiteX1" fmla="*/ 12261225 w 12261225"/>
              <a:gd name="connsiteY1" fmla="*/ 0 h 5077415"/>
              <a:gd name="connsiteX2" fmla="*/ 12186797 w 12261225"/>
              <a:gd name="connsiteY2" fmla="*/ 4163016 h 5077415"/>
              <a:gd name="connsiteX3" fmla="*/ 74541 w 12261225"/>
              <a:gd name="connsiteY3" fmla="*/ 5077415 h 5077415"/>
              <a:gd name="connsiteX4" fmla="*/ 113 w 12261225"/>
              <a:gd name="connsiteY4" fmla="*/ 2838893 h 5077415"/>
              <a:gd name="connsiteX0" fmla="*/ 10633 w 12271745"/>
              <a:gd name="connsiteY0" fmla="*/ 2838893 h 5098680"/>
              <a:gd name="connsiteX1" fmla="*/ 12271745 w 12271745"/>
              <a:gd name="connsiteY1" fmla="*/ 0 h 5098680"/>
              <a:gd name="connsiteX2" fmla="*/ 12197317 w 12271745"/>
              <a:gd name="connsiteY2" fmla="*/ 4163016 h 5098680"/>
              <a:gd name="connsiteX3" fmla="*/ 0 w 12271745"/>
              <a:gd name="connsiteY3" fmla="*/ 5098680 h 5098680"/>
              <a:gd name="connsiteX4" fmla="*/ 10633 w 12271745"/>
              <a:gd name="connsiteY4" fmla="*/ 2838893 h 5098680"/>
              <a:gd name="connsiteX0" fmla="*/ 471 w 12282848"/>
              <a:gd name="connsiteY0" fmla="*/ 2838893 h 5098680"/>
              <a:gd name="connsiteX1" fmla="*/ 12282848 w 12282848"/>
              <a:gd name="connsiteY1" fmla="*/ 0 h 5098680"/>
              <a:gd name="connsiteX2" fmla="*/ 12208420 w 12282848"/>
              <a:gd name="connsiteY2" fmla="*/ 4163016 h 5098680"/>
              <a:gd name="connsiteX3" fmla="*/ 11103 w 12282848"/>
              <a:gd name="connsiteY3" fmla="*/ 5098680 h 5098680"/>
              <a:gd name="connsiteX4" fmla="*/ 471 w 12282848"/>
              <a:gd name="connsiteY4" fmla="*/ 2838893 h 5098680"/>
              <a:gd name="connsiteX0" fmla="*/ 471 w 12293481"/>
              <a:gd name="connsiteY0" fmla="*/ 2604977 h 4864764"/>
              <a:gd name="connsiteX1" fmla="*/ 12293481 w 12293481"/>
              <a:gd name="connsiteY1" fmla="*/ 0 h 4864764"/>
              <a:gd name="connsiteX2" fmla="*/ 12208420 w 12293481"/>
              <a:gd name="connsiteY2" fmla="*/ 3929100 h 4864764"/>
              <a:gd name="connsiteX3" fmla="*/ 11103 w 12293481"/>
              <a:gd name="connsiteY3" fmla="*/ 4864764 h 4864764"/>
              <a:gd name="connsiteX4" fmla="*/ 471 w 12293481"/>
              <a:gd name="connsiteY4" fmla="*/ 2604977 h 4864764"/>
              <a:gd name="connsiteX0" fmla="*/ 471 w 12250950"/>
              <a:gd name="connsiteY0" fmla="*/ 2541181 h 4800968"/>
              <a:gd name="connsiteX1" fmla="*/ 12250950 w 12250950"/>
              <a:gd name="connsiteY1" fmla="*/ 0 h 4800968"/>
              <a:gd name="connsiteX2" fmla="*/ 12208420 w 12250950"/>
              <a:gd name="connsiteY2" fmla="*/ 3865304 h 4800968"/>
              <a:gd name="connsiteX3" fmla="*/ 11103 w 12250950"/>
              <a:gd name="connsiteY3" fmla="*/ 4800968 h 4800968"/>
              <a:gd name="connsiteX4" fmla="*/ 471 w 12250950"/>
              <a:gd name="connsiteY4" fmla="*/ 2541181 h 4800968"/>
              <a:gd name="connsiteX0" fmla="*/ 471 w 12250950"/>
              <a:gd name="connsiteY0" fmla="*/ 2541181 h 4800968"/>
              <a:gd name="connsiteX1" fmla="*/ 12250950 w 12250950"/>
              <a:gd name="connsiteY1" fmla="*/ 0 h 4800968"/>
              <a:gd name="connsiteX2" fmla="*/ 12208420 w 12250950"/>
              <a:gd name="connsiteY2" fmla="*/ 4035425 h 4800968"/>
              <a:gd name="connsiteX3" fmla="*/ 11103 w 12250950"/>
              <a:gd name="connsiteY3" fmla="*/ 4800968 h 4800968"/>
              <a:gd name="connsiteX4" fmla="*/ 471 w 12250950"/>
              <a:gd name="connsiteY4" fmla="*/ 2541181 h 4800968"/>
              <a:gd name="connsiteX0" fmla="*/ 1024 w 12240870"/>
              <a:gd name="connsiteY0" fmla="*/ 2222204 h 4800968"/>
              <a:gd name="connsiteX1" fmla="*/ 12240870 w 12240870"/>
              <a:gd name="connsiteY1" fmla="*/ 0 h 4800968"/>
              <a:gd name="connsiteX2" fmla="*/ 12198340 w 12240870"/>
              <a:gd name="connsiteY2" fmla="*/ 4035425 h 4800968"/>
              <a:gd name="connsiteX3" fmla="*/ 1023 w 12240870"/>
              <a:gd name="connsiteY3" fmla="*/ 4800968 h 4800968"/>
              <a:gd name="connsiteX4" fmla="*/ 1024 w 12240870"/>
              <a:gd name="connsiteY4" fmla="*/ 2222204 h 4800968"/>
              <a:gd name="connsiteX0" fmla="*/ 308 w 12240154"/>
              <a:gd name="connsiteY0" fmla="*/ 2222204 h 4322503"/>
              <a:gd name="connsiteX1" fmla="*/ 12240154 w 12240154"/>
              <a:gd name="connsiteY1" fmla="*/ 0 h 4322503"/>
              <a:gd name="connsiteX2" fmla="*/ 12197624 w 12240154"/>
              <a:gd name="connsiteY2" fmla="*/ 4035425 h 4322503"/>
              <a:gd name="connsiteX3" fmla="*/ 21572 w 12240154"/>
              <a:gd name="connsiteY3" fmla="*/ 4322503 h 4322503"/>
              <a:gd name="connsiteX4" fmla="*/ 308 w 12240154"/>
              <a:gd name="connsiteY4" fmla="*/ 2222204 h 4322503"/>
              <a:gd name="connsiteX0" fmla="*/ 10634 w 12250480"/>
              <a:gd name="connsiteY0" fmla="*/ 2222204 h 4354401"/>
              <a:gd name="connsiteX1" fmla="*/ 12250480 w 12250480"/>
              <a:gd name="connsiteY1" fmla="*/ 0 h 4354401"/>
              <a:gd name="connsiteX2" fmla="*/ 12207950 w 12250480"/>
              <a:gd name="connsiteY2" fmla="*/ 4035425 h 4354401"/>
              <a:gd name="connsiteX3" fmla="*/ 0 w 12250480"/>
              <a:gd name="connsiteY3" fmla="*/ 4354401 h 4354401"/>
              <a:gd name="connsiteX4" fmla="*/ 10634 w 12250480"/>
              <a:gd name="connsiteY4" fmla="*/ 2222204 h 4354401"/>
              <a:gd name="connsiteX0" fmla="*/ 10634 w 12250480"/>
              <a:gd name="connsiteY0" fmla="*/ 2222204 h 4354401"/>
              <a:gd name="connsiteX1" fmla="*/ 12250480 w 12250480"/>
              <a:gd name="connsiteY1" fmla="*/ 0 h 4354401"/>
              <a:gd name="connsiteX2" fmla="*/ 12239847 w 12250480"/>
              <a:gd name="connsiteY2" fmla="*/ 4046057 h 4354401"/>
              <a:gd name="connsiteX3" fmla="*/ 0 w 12250480"/>
              <a:gd name="connsiteY3" fmla="*/ 4354401 h 4354401"/>
              <a:gd name="connsiteX4" fmla="*/ 10634 w 12250480"/>
              <a:gd name="connsiteY4" fmla="*/ 2222204 h 4354401"/>
              <a:gd name="connsiteX0" fmla="*/ 10634 w 12240318"/>
              <a:gd name="connsiteY0" fmla="*/ 0 h 2132197"/>
              <a:gd name="connsiteX1" fmla="*/ 12229215 w 12240318"/>
              <a:gd name="connsiteY1" fmla="*/ 85061 h 2132197"/>
              <a:gd name="connsiteX2" fmla="*/ 12239847 w 12240318"/>
              <a:gd name="connsiteY2" fmla="*/ 1823853 h 2132197"/>
              <a:gd name="connsiteX3" fmla="*/ 0 w 12240318"/>
              <a:gd name="connsiteY3" fmla="*/ 2132197 h 2132197"/>
              <a:gd name="connsiteX4" fmla="*/ 10634 w 12240318"/>
              <a:gd name="connsiteY4" fmla="*/ 0 h 2132197"/>
              <a:gd name="connsiteX0" fmla="*/ 1024 w 12230708"/>
              <a:gd name="connsiteY0" fmla="*/ 0 h 1823853"/>
              <a:gd name="connsiteX1" fmla="*/ 12219605 w 12230708"/>
              <a:gd name="connsiteY1" fmla="*/ 85061 h 1823853"/>
              <a:gd name="connsiteX2" fmla="*/ 12230237 w 12230708"/>
              <a:gd name="connsiteY2" fmla="*/ 1823853 h 1823853"/>
              <a:gd name="connsiteX3" fmla="*/ 1023 w 12230708"/>
              <a:gd name="connsiteY3" fmla="*/ 718067 h 1823853"/>
              <a:gd name="connsiteX4" fmla="*/ 1024 w 12230708"/>
              <a:gd name="connsiteY4" fmla="*/ 0 h 1823853"/>
              <a:gd name="connsiteX0" fmla="*/ 1024 w 12230708"/>
              <a:gd name="connsiteY0" fmla="*/ 0 h 1823853"/>
              <a:gd name="connsiteX1" fmla="*/ 12219605 w 12230708"/>
              <a:gd name="connsiteY1" fmla="*/ 85061 h 1823853"/>
              <a:gd name="connsiteX2" fmla="*/ 12230237 w 12230708"/>
              <a:gd name="connsiteY2" fmla="*/ 1823853 h 1823853"/>
              <a:gd name="connsiteX3" fmla="*/ 1023 w 12230708"/>
              <a:gd name="connsiteY3" fmla="*/ 718067 h 1823853"/>
              <a:gd name="connsiteX4" fmla="*/ 1024 w 12230708"/>
              <a:gd name="connsiteY4" fmla="*/ 0 h 1823853"/>
              <a:gd name="connsiteX0" fmla="*/ 10633 w 12229685"/>
              <a:gd name="connsiteY0" fmla="*/ 0 h 1855751"/>
              <a:gd name="connsiteX1" fmla="*/ 12218582 w 12229685"/>
              <a:gd name="connsiteY1" fmla="*/ 116959 h 1855751"/>
              <a:gd name="connsiteX2" fmla="*/ 12229214 w 12229685"/>
              <a:gd name="connsiteY2" fmla="*/ 1855751 h 1855751"/>
              <a:gd name="connsiteX3" fmla="*/ 0 w 12229685"/>
              <a:gd name="connsiteY3" fmla="*/ 749965 h 1855751"/>
              <a:gd name="connsiteX4" fmla="*/ 10633 w 12229685"/>
              <a:gd name="connsiteY4" fmla="*/ 0 h 1855751"/>
              <a:gd name="connsiteX0" fmla="*/ 10633 w 12229685"/>
              <a:gd name="connsiteY0" fmla="*/ 0 h 1855751"/>
              <a:gd name="connsiteX1" fmla="*/ 12218582 w 12229685"/>
              <a:gd name="connsiteY1" fmla="*/ 116959 h 1855751"/>
              <a:gd name="connsiteX2" fmla="*/ 12229214 w 12229685"/>
              <a:gd name="connsiteY2" fmla="*/ 1855751 h 1855751"/>
              <a:gd name="connsiteX3" fmla="*/ 0 w 12229685"/>
              <a:gd name="connsiteY3" fmla="*/ 749965 h 1855751"/>
              <a:gd name="connsiteX4" fmla="*/ 10633 w 12229685"/>
              <a:gd name="connsiteY4" fmla="*/ 0 h 1855751"/>
              <a:gd name="connsiteX0" fmla="*/ 10633 w 12229685"/>
              <a:gd name="connsiteY0" fmla="*/ 0 h 1855751"/>
              <a:gd name="connsiteX1" fmla="*/ 12218582 w 12229685"/>
              <a:gd name="connsiteY1" fmla="*/ 116959 h 1855751"/>
              <a:gd name="connsiteX2" fmla="*/ 12229214 w 12229685"/>
              <a:gd name="connsiteY2" fmla="*/ 1855751 h 1855751"/>
              <a:gd name="connsiteX3" fmla="*/ 0 w 12229685"/>
              <a:gd name="connsiteY3" fmla="*/ 749965 h 1855751"/>
              <a:gd name="connsiteX4" fmla="*/ 10633 w 12229685"/>
              <a:gd name="connsiteY4" fmla="*/ 0 h 1855751"/>
              <a:gd name="connsiteX0" fmla="*/ 0 w 12229685"/>
              <a:gd name="connsiteY0" fmla="*/ 0 h 2685091"/>
              <a:gd name="connsiteX1" fmla="*/ 12218582 w 12229685"/>
              <a:gd name="connsiteY1" fmla="*/ 946299 h 2685091"/>
              <a:gd name="connsiteX2" fmla="*/ 12229214 w 12229685"/>
              <a:gd name="connsiteY2" fmla="*/ 2685091 h 2685091"/>
              <a:gd name="connsiteX3" fmla="*/ 0 w 12229685"/>
              <a:gd name="connsiteY3" fmla="*/ 1579305 h 2685091"/>
              <a:gd name="connsiteX4" fmla="*/ 0 w 12229685"/>
              <a:gd name="connsiteY4" fmla="*/ 0 h 2685091"/>
              <a:gd name="connsiteX0" fmla="*/ 0 w 12229685"/>
              <a:gd name="connsiteY0" fmla="*/ 0 h 2685091"/>
              <a:gd name="connsiteX1" fmla="*/ 12218582 w 12229685"/>
              <a:gd name="connsiteY1" fmla="*/ 946299 h 2685091"/>
              <a:gd name="connsiteX2" fmla="*/ 12229214 w 12229685"/>
              <a:gd name="connsiteY2" fmla="*/ 2685091 h 2685091"/>
              <a:gd name="connsiteX3" fmla="*/ 21266 w 12229685"/>
              <a:gd name="connsiteY3" fmla="*/ 303398 h 2685091"/>
              <a:gd name="connsiteX4" fmla="*/ 0 w 12229685"/>
              <a:gd name="connsiteY4" fmla="*/ 0 h 2685091"/>
              <a:gd name="connsiteX0" fmla="*/ 0 w 12229685"/>
              <a:gd name="connsiteY0" fmla="*/ 0 h 2685091"/>
              <a:gd name="connsiteX1" fmla="*/ 12218582 w 12229685"/>
              <a:gd name="connsiteY1" fmla="*/ 946299 h 2685091"/>
              <a:gd name="connsiteX2" fmla="*/ 12229214 w 12229685"/>
              <a:gd name="connsiteY2" fmla="*/ 2685091 h 2685091"/>
              <a:gd name="connsiteX3" fmla="*/ 21266 w 12229685"/>
              <a:gd name="connsiteY3" fmla="*/ 303398 h 2685091"/>
              <a:gd name="connsiteX4" fmla="*/ 0 w 12229685"/>
              <a:gd name="connsiteY4" fmla="*/ 0 h 2685091"/>
              <a:gd name="connsiteX0" fmla="*/ 10632 w 12240317"/>
              <a:gd name="connsiteY0" fmla="*/ 0 h 2685091"/>
              <a:gd name="connsiteX1" fmla="*/ 12229214 w 12240317"/>
              <a:gd name="connsiteY1" fmla="*/ 946299 h 2685091"/>
              <a:gd name="connsiteX2" fmla="*/ 12239846 w 12240317"/>
              <a:gd name="connsiteY2" fmla="*/ 2685091 h 2685091"/>
              <a:gd name="connsiteX3" fmla="*/ 0 w 12240317"/>
              <a:gd name="connsiteY3" fmla="*/ 303398 h 2685091"/>
              <a:gd name="connsiteX4" fmla="*/ 10632 w 12240317"/>
              <a:gd name="connsiteY4" fmla="*/ 0 h 2685091"/>
              <a:gd name="connsiteX0" fmla="*/ 10632 w 12282377"/>
              <a:gd name="connsiteY0" fmla="*/ 0 h 2685091"/>
              <a:gd name="connsiteX1" fmla="*/ 12282377 w 12282377"/>
              <a:gd name="connsiteY1" fmla="*/ 297713 h 2685091"/>
              <a:gd name="connsiteX2" fmla="*/ 12239846 w 12282377"/>
              <a:gd name="connsiteY2" fmla="*/ 2685091 h 2685091"/>
              <a:gd name="connsiteX3" fmla="*/ 0 w 12282377"/>
              <a:gd name="connsiteY3" fmla="*/ 303398 h 2685091"/>
              <a:gd name="connsiteX4" fmla="*/ 10632 w 12282377"/>
              <a:gd name="connsiteY4" fmla="*/ 0 h 2685091"/>
              <a:gd name="connsiteX0" fmla="*/ 10632 w 12282377"/>
              <a:gd name="connsiteY0" fmla="*/ 0 h 2100300"/>
              <a:gd name="connsiteX1" fmla="*/ 12282377 w 12282377"/>
              <a:gd name="connsiteY1" fmla="*/ 297713 h 2100300"/>
              <a:gd name="connsiteX2" fmla="*/ 12239846 w 12282377"/>
              <a:gd name="connsiteY2" fmla="*/ 2100300 h 2100300"/>
              <a:gd name="connsiteX3" fmla="*/ 0 w 12282377"/>
              <a:gd name="connsiteY3" fmla="*/ 303398 h 2100300"/>
              <a:gd name="connsiteX4" fmla="*/ 10632 w 12282377"/>
              <a:gd name="connsiteY4" fmla="*/ 0 h 2100300"/>
              <a:gd name="connsiteX0" fmla="*/ 10632 w 12282377"/>
              <a:gd name="connsiteY0" fmla="*/ 0 h 2132198"/>
              <a:gd name="connsiteX1" fmla="*/ 12282377 w 12282377"/>
              <a:gd name="connsiteY1" fmla="*/ 297713 h 2132198"/>
              <a:gd name="connsiteX2" fmla="*/ 12239846 w 12282377"/>
              <a:gd name="connsiteY2" fmla="*/ 2132198 h 2132198"/>
              <a:gd name="connsiteX3" fmla="*/ 0 w 12282377"/>
              <a:gd name="connsiteY3" fmla="*/ 303398 h 2132198"/>
              <a:gd name="connsiteX4" fmla="*/ 10632 w 12282377"/>
              <a:gd name="connsiteY4" fmla="*/ 0 h 2132198"/>
              <a:gd name="connsiteX0" fmla="*/ 10632 w 12240317"/>
              <a:gd name="connsiteY0" fmla="*/ 0 h 2132198"/>
              <a:gd name="connsiteX1" fmla="*/ 12229214 w 12240317"/>
              <a:gd name="connsiteY1" fmla="*/ 297713 h 2132198"/>
              <a:gd name="connsiteX2" fmla="*/ 12239846 w 12240317"/>
              <a:gd name="connsiteY2" fmla="*/ 2132198 h 2132198"/>
              <a:gd name="connsiteX3" fmla="*/ 0 w 12240317"/>
              <a:gd name="connsiteY3" fmla="*/ 303398 h 2132198"/>
              <a:gd name="connsiteX4" fmla="*/ 10632 w 12240317"/>
              <a:gd name="connsiteY4" fmla="*/ 0 h 2132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0317" h="2132198">
                <a:moveTo>
                  <a:pt x="10632" y="0"/>
                </a:moveTo>
                <a:lnTo>
                  <a:pt x="12229214" y="297713"/>
                </a:lnTo>
                <a:cubicBezTo>
                  <a:pt x="12225670" y="1646399"/>
                  <a:pt x="12243390" y="783512"/>
                  <a:pt x="12239846" y="2132198"/>
                </a:cubicBezTo>
                <a:lnTo>
                  <a:pt x="0" y="303398"/>
                </a:lnTo>
                <a:cubicBezTo>
                  <a:pt x="24809" y="248341"/>
                  <a:pt x="17720" y="140118"/>
                  <a:pt x="10632" y="0"/>
                </a:cubicBezTo>
                <a:close/>
              </a:path>
            </a:pathLst>
          </a:custGeom>
          <a:gradFill>
            <a:gsLst>
              <a:gs pos="10000">
                <a:srgbClr val="08A677"/>
              </a:gs>
              <a:gs pos="34000">
                <a:srgbClr val="0FA9B4"/>
              </a:gs>
              <a:gs pos="63000">
                <a:srgbClr val="13AAED"/>
              </a:gs>
              <a:gs pos="90000">
                <a:srgbClr val="1181CA"/>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pPr marL="17463" marR="0" lvl="0" indent="0" fontAlgn="auto">
              <a:lnSpc>
                <a:spcPct val="90000"/>
              </a:lnSpc>
              <a:spcBef>
                <a:spcPts val="1000"/>
              </a:spcBef>
              <a:spcAft>
                <a:spcPts val="0"/>
              </a:spcAft>
              <a:buClrTx/>
              <a:buSzTx/>
              <a:buFontTx/>
              <a:buNone/>
              <a:tabLst/>
            </a:pPr>
            <a:endParaRPr kumimoji="0" lang="en-US" sz="1400" b="0" i="0" u="none" strike="noStrike" cap="none" spc="0" normalizeH="0" baseline="0">
              <a:ln>
                <a:noFill/>
              </a:ln>
              <a:solidFill>
                <a:srgbClr val="FFFFFF"/>
              </a:solidFill>
              <a:effectLst/>
              <a:uLnTx/>
              <a:uFillTx/>
              <a:latin typeface="Segoe UI"/>
            </a:endParaRPr>
          </a:p>
        </p:txBody>
      </p:sp>
      <p:sp>
        <p:nvSpPr>
          <p:cNvPr id="14" name="Rectangle 13">
            <a:extLst>
              <a:ext uri="{FF2B5EF4-FFF2-40B4-BE49-F238E27FC236}">
                <a16:creationId xmlns:a16="http://schemas.microsoft.com/office/drawing/2014/main" id="{3EA76457-C7DA-4429-9DC9-57A01E143EFA}"/>
              </a:ext>
            </a:extLst>
          </p:cNvPr>
          <p:cNvSpPr/>
          <p:nvPr userDrawn="1"/>
        </p:nvSpPr>
        <p:spPr>
          <a:xfrm>
            <a:off x="-29240" y="228600"/>
            <a:ext cx="12250480" cy="4354401"/>
          </a:xfrm>
          <a:custGeom>
            <a:avLst/>
            <a:gdLst>
              <a:gd name="connsiteX0" fmla="*/ 0 w 10591800"/>
              <a:gd name="connsiteY0" fmla="*/ 0 h 2631928"/>
              <a:gd name="connsiteX1" fmla="*/ 10591800 w 10591800"/>
              <a:gd name="connsiteY1" fmla="*/ 0 h 2631928"/>
              <a:gd name="connsiteX2" fmla="*/ 10591800 w 10591800"/>
              <a:gd name="connsiteY2" fmla="*/ 2631928 h 2631928"/>
              <a:gd name="connsiteX3" fmla="*/ 0 w 10591800"/>
              <a:gd name="connsiteY3" fmla="*/ 2631928 h 2631928"/>
              <a:gd name="connsiteX4" fmla="*/ 0 w 10591800"/>
              <a:gd name="connsiteY4" fmla="*/ 0 h 2631928"/>
              <a:gd name="connsiteX0" fmla="*/ 1552354 w 12144154"/>
              <a:gd name="connsiteY0" fmla="*/ 0 h 3588858"/>
              <a:gd name="connsiteX1" fmla="*/ 12144154 w 12144154"/>
              <a:gd name="connsiteY1" fmla="*/ 0 h 3588858"/>
              <a:gd name="connsiteX2" fmla="*/ 12144154 w 12144154"/>
              <a:gd name="connsiteY2" fmla="*/ 2631928 h 3588858"/>
              <a:gd name="connsiteX3" fmla="*/ 0 w 12144154"/>
              <a:gd name="connsiteY3" fmla="*/ 3588858 h 3588858"/>
              <a:gd name="connsiteX4" fmla="*/ 1552354 w 12144154"/>
              <a:gd name="connsiteY4" fmla="*/ 0 h 3588858"/>
              <a:gd name="connsiteX0" fmla="*/ 0 w 12176051"/>
              <a:gd name="connsiteY0" fmla="*/ 1765005 h 3588858"/>
              <a:gd name="connsiteX1" fmla="*/ 12176051 w 12176051"/>
              <a:gd name="connsiteY1" fmla="*/ 0 h 3588858"/>
              <a:gd name="connsiteX2" fmla="*/ 12176051 w 12176051"/>
              <a:gd name="connsiteY2" fmla="*/ 2631928 h 3588858"/>
              <a:gd name="connsiteX3" fmla="*/ 31897 w 12176051"/>
              <a:gd name="connsiteY3" fmla="*/ 3588858 h 3588858"/>
              <a:gd name="connsiteX4" fmla="*/ 0 w 12176051"/>
              <a:gd name="connsiteY4" fmla="*/ 1765005 h 3588858"/>
              <a:gd name="connsiteX0" fmla="*/ 10633 w 12186684"/>
              <a:gd name="connsiteY0" fmla="*/ 1765005 h 3620755"/>
              <a:gd name="connsiteX1" fmla="*/ 12186684 w 12186684"/>
              <a:gd name="connsiteY1" fmla="*/ 0 h 3620755"/>
              <a:gd name="connsiteX2" fmla="*/ 12186684 w 12186684"/>
              <a:gd name="connsiteY2" fmla="*/ 2631928 h 3620755"/>
              <a:gd name="connsiteX3" fmla="*/ 0 w 12186684"/>
              <a:gd name="connsiteY3" fmla="*/ 3620755 h 3620755"/>
              <a:gd name="connsiteX4" fmla="*/ 10633 w 12186684"/>
              <a:gd name="connsiteY4" fmla="*/ 1765005 h 3620755"/>
              <a:gd name="connsiteX0" fmla="*/ 10633 w 12261112"/>
              <a:gd name="connsiteY0" fmla="*/ 3296093 h 5151843"/>
              <a:gd name="connsiteX1" fmla="*/ 12261112 w 12261112"/>
              <a:gd name="connsiteY1" fmla="*/ 0 h 5151843"/>
              <a:gd name="connsiteX2" fmla="*/ 12186684 w 12261112"/>
              <a:gd name="connsiteY2" fmla="*/ 4163016 h 5151843"/>
              <a:gd name="connsiteX3" fmla="*/ 0 w 12261112"/>
              <a:gd name="connsiteY3" fmla="*/ 5151843 h 5151843"/>
              <a:gd name="connsiteX4" fmla="*/ 10633 w 12261112"/>
              <a:gd name="connsiteY4" fmla="*/ 3296093 h 5151843"/>
              <a:gd name="connsiteX0" fmla="*/ 150 w 12314424"/>
              <a:gd name="connsiteY0" fmla="*/ 2987749 h 5151843"/>
              <a:gd name="connsiteX1" fmla="*/ 12314424 w 12314424"/>
              <a:gd name="connsiteY1" fmla="*/ 0 h 5151843"/>
              <a:gd name="connsiteX2" fmla="*/ 12239996 w 12314424"/>
              <a:gd name="connsiteY2" fmla="*/ 4163016 h 5151843"/>
              <a:gd name="connsiteX3" fmla="*/ 53312 w 12314424"/>
              <a:gd name="connsiteY3" fmla="*/ 5151843 h 5151843"/>
              <a:gd name="connsiteX4" fmla="*/ 150 w 12314424"/>
              <a:gd name="connsiteY4" fmla="*/ 2987749 h 5151843"/>
              <a:gd name="connsiteX0" fmla="*/ 1024 w 12262136"/>
              <a:gd name="connsiteY0" fmla="*/ 2966484 h 5151843"/>
              <a:gd name="connsiteX1" fmla="*/ 12262136 w 12262136"/>
              <a:gd name="connsiteY1" fmla="*/ 0 h 5151843"/>
              <a:gd name="connsiteX2" fmla="*/ 12187708 w 12262136"/>
              <a:gd name="connsiteY2" fmla="*/ 4163016 h 5151843"/>
              <a:gd name="connsiteX3" fmla="*/ 1024 w 12262136"/>
              <a:gd name="connsiteY3" fmla="*/ 5151843 h 5151843"/>
              <a:gd name="connsiteX4" fmla="*/ 1024 w 12262136"/>
              <a:gd name="connsiteY4" fmla="*/ 2966484 h 5151843"/>
              <a:gd name="connsiteX0" fmla="*/ 1024 w 12262136"/>
              <a:gd name="connsiteY0" fmla="*/ 2838893 h 5151843"/>
              <a:gd name="connsiteX1" fmla="*/ 12262136 w 12262136"/>
              <a:gd name="connsiteY1" fmla="*/ 0 h 5151843"/>
              <a:gd name="connsiteX2" fmla="*/ 12187708 w 12262136"/>
              <a:gd name="connsiteY2" fmla="*/ 4163016 h 5151843"/>
              <a:gd name="connsiteX3" fmla="*/ 1024 w 12262136"/>
              <a:gd name="connsiteY3" fmla="*/ 5151843 h 5151843"/>
              <a:gd name="connsiteX4" fmla="*/ 1024 w 12262136"/>
              <a:gd name="connsiteY4" fmla="*/ 2838893 h 5151843"/>
              <a:gd name="connsiteX0" fmla="*/ 113 w 12261225"/>
              <a:gd name="connsiteY0" fmla="*/ 2838893 h 5077415"/>
              <a:gd name="connsiteX1" fmla="*/ 12261225 w 12261225"/>
              <a:gd name="connsiteY1" fmla="*/ 0 h 5077415"/>
              <a:gd name="connsiteX2" fmla="*/ 12186797 w 12261225"/>
              <a:gd name="connsiteY2" fmla="*/ 4163016 h 5077415"/>
              <a:gd name="connsiteX3" fmla="*/ 74541 w 12261225"/>
              <a:gd name="connsiteY3" fmla="*/ 5077415 h 5077415"/>
              <a:gd name="connsiteX4" fmla="*/ 113 w 12261225"/>
              <a:gd name="connsiteY4" fmla="*/ 2838893 h 5077415"/>
              <a:gd name="connsiteX0" fmla="*/ 10633 w 12271745"/>
              <a:gd name="connsiteY0" fmla="*/ 2838893 h 5098680"/>
              <a:gd name="connsiteX1" fmla="*/ 12271745 w 12271745"/>
              <a:gd name="connsiteY1" fmla="*/ 0 h 5098680"/>
              <a:gd name="connsiteX2" fmla="*/ 12197317 w 12271745"/>
              <a:gd name="connsiteY2" fmla="*/ 4163016 h 5098680"/>
              <a:gd name="connsiteX3" fmla="*/ 0 w 12271745"/>
              <a:gd name="connsiteY3" fmla="*/ 5098680 h 5098680"/>
              <a:gd name="connsiteX4" fmla="*/ 10633 w 12271745"/>
              <a:gd name="connsiteY4" fmla="*/ 2838893 h 5098680"/>
              <a:gd name="connsiteX0" fmla="*/ 471 w 12282848"/>
              <a:gd name="connsiteY0" fmla="*/ 2838893 h 5098680"/>
              <a:gd name="connsiteX1" fmla="*/ 12282848 w 12282848"/>
              <a:gd name="connsiteY1" fmla="*/ 0 h 5098680"/>
              <a:gd name="connsiteX2" fmla="*/ 12208420 w 12282848"/>
              <a:gd name="connsiteY2" fmla="*/ 4163016 h 5098680"/>
              <a:gd name="connsiteX3" fmla="*/ 11103 w 12282848"/>
              <a:gd name="connsiteY3" fmla="*/ 5098680 h 5098680"/>
              <a:gd name="connsiteX4" fmla="*/ 471 w 12282848"/>
              <a:gd name="connsiteY4" fmla="*/ 2838893 h 5098680"/>
              <a:gd name="connsiteX0" fmla="*/ 471 w 12293481"/>
              <a:gd name="connsiteY0" fmla="*/ 2604977 h 4864764"/>
              <a:gd name="connsiteX1" fmla="*/ 12293481 w 12293481"/>
              <a:gd name="connsiteY1" fmla="*/ 0 h 4864764"/>
              <a:gd name="connsiteX2" fmla="*/ 12208420 w 12293481"/>
              <a:gd name="connsiteY2" fmla="*/ 3929100 h 4864764"/>
              <a:gd name="connsiteX3" fmla="*/ 11103 w 12293481"/>
              <a:gd name="connsiteY3" fmla="*/ 4864764 h 4864764"/>
              <a:gd name="connsiteX4" fmla="*/ 471 w 12293481"/>
              <a:gd name="connsiteY4" fmla="*/ 2604977 h 4864764"/>
              <a:gd name="connsiteX0" fmla="*/ 471 w 12250950"/>
              <a:gd name="connsiteY0" fmla="*/ 2541181 h 4800968"/>
              <a:gd name="connsiteX1" fmla="*/ 12250950 w 12250950"/>
              <a:gd name="connsiteY1" fmla="*/ 0 h 4800968"/>
              <a:gd name="connsiteX2" fmla="*/ 12208420 w 12250950"/>
              <a:gd name="connsiteY2" fmla="*/ 3865304 h 4800968"/>
              <a:gd name="connsiteX3" fmla="*/ 11103 w 12250950"/>
              <a:gd name="connsiteY3" fmla="*/ 4800968 h 4800968"/>
              <a:gd name="connsiteX4" fmla="*/ 471 w 12250950"/>
              <a:gd name="connsiteY4" fmla="*/ 2541181 h 4800968"/>
              <a:gd name="connsiteX0" fmla="*/ 471 w 12250950"/>
              <a:gd name="connsiteY0" fmla="*/ 2541181 h 4800968"/>
              <a:gd name="connsiteX1" fmla="*/ 12250950 w 12250950"/>
              <a:gd name="connsiteY1" fmla="*/ 0 h 4800968"/>
              <a:gd name="connsiteX2" fmla="*/ 12208420 w 12250950"/>
              <a:gd name="connsiteY2" fmla="*/ 4035425 h 4800968"/>
              <a:gd name="connsiteX3" fmla="*/ 11103 w 12250950"/>
              <a:gd name="connsiteY3" fmla="*/ 4800968 h 4800968"/>
              <a:gd name="connsiteX4" fmla="*/ 471 w 12250950"/>
              <a:gd name="connsiteY4" fmla="*/ 2541181 h 4800968"/>
              <a:gd name="connsiteX0" fmla="*/ 1024 w 12240870"/>
              <a:gd name="connsiteY0" fmla="*/ 2222204 h 4800968"/>
              <a:gd name="connsiteX1" fmla="*/ 12240870 w 12240870"/>
              <a:gd name="connsiteY1" fmla="*/ 0 h 4800968"/>
              <a:gd name="connsiteX2" fmla="*/ 12198340 w 12240870"/>
              <a:gd name="connsiteY2" fmla="*/ 4035425 h 4800968"/>
              <a:gd name="connsiteX3" fmla="*/ 1023 w 12240870"/>
              <a:gd name="connsiteY3" fmla="*/ 4800968 h 4800968"/>
              <a:gd name="connsiteX4" fmla="*/ 1024 w 12240870"/>
              <a:gd name="connsiteY4" fmla="*/ 2222204 h 4800968"/>
              <a:gd name="connsiteX0" fmla="*/ 308 w 12240154"/>
              <a:gd name="connsiteY0" fmla="*/ 2222204 h 4322503"/>
              <a:gd name="connsiteX1" fmla="*/ 12240154 w 12240154"/>
              <a:gd name="connsiteY1" fmla="*/ 0 h 4322503"/>
              <a:gd name="connsiteX2" fmla="*/ 12197624 w 12240154"/>
              <a:gd name="connsiteY2" fmla="*/ 4035425 h 4322503"/>
              <a:gd name="connsiteX3" fmla="*/ 21572 w 12240154"/>
              <a:gd name="connsiteY3" fmla="*/ 4322503 h 4322503"/>
              <a:gd name="connsiteX4" fmla="*/ 308 w 12240154"/>
              <a:gd name="connsiteY4" fmla="*/ 2222204 h 4322503"/>
              <a:gd name="connsiteX0" fmla="*/ 10634 w 12250480"/>
              <a:gd name="connsiteY0" fmla="*/ 2222204 h 4354401"/>
              <a:gd name="connsiteX1" fmla="*/ 12250480 w 12250480"/>
              <a:gd name="connsiteY1" fmla="*/ 0 h 4354401"/>
              <a:gd name="connsiteX2" fmla="*/ 12207950 w 12250480"/>
              <a:gd name="connsiteY2" fmla="*/ 4035425 h 4354401"/>
              <a:gd name="connsiteX3" fmla="*/ 0 w 12250480"/>
              <a:gd name="connsiteY3" fmla="*/ 4354401 h 4354401"/>
              <a:gd name="connsiteX4" fmla="*/ 10634 w 12250480"/>
              <a:gd name="connsiteY4" fmla="*/ 2222204 h 4354401"/>
              <a:gd name="connsiteX0" fmla="*/ 10634 w 12250480"/>
              <a:gd name="connsiteY0" fmla="*/ 2222204 h 4354401"/>
              <a:gd name="connsiteX1" fmla="*/ 12250480 w 12250480"/>
              <a:gd name="connsiteY1" fmla="*/ 0 h 4354401"/>
              <a:gd name="connsiteX2" fmla="*/ 12239847 w 12250480"/>
              <a:gd name="connsiteY2" fmla="*/ 4046057 h 4354401"/>
              <a:gd name="connsiteX3" fmla="*/ 0 w 12250480"/>
              <a:gd name="connsiteY3" fmla="*/ 4354401 h 4354401"/>
              <a:gd name="connsiteX4" fmla="*/ 10634 w 12250480"/>
              <a:gd name="connsiteY4" fmla="*/ 2222204 h 4354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50480" h="4354401">
                <a:moveTo>
                  <a:pt x="10634" y="2222204"/>
                </a:moveTo>
                <a:lnTo>
                  <a:pt x="12250480" y="0"/>
                </a:lnTo>
                <a:cubicBezTo>
                  <a:pt x="12246936" y="1348686"/>
                  <a:pt x="12243391" y="2697371"/>
                  <a:pt x="12239847" y="4046057"/>
                </a:cubicBezTo>
                <a:lnTo>
                  <a:pt x="0" y="4354401"/>
                </a:lnTo>
                <a:cubicBezTo>
                  <a:pt x="3544" y="3735818"/>
                  <a:pt x="7090" y="2840787"/>
                  <a:pt x="10634" y="2222204"/>
                </a:cubicBezTo>
                <a:close/>
              </a:path>
            </a:pathLst>
          </a:custGeom>
          <a:gradFill>
            <a:gsLst>
              <a:gs pos="10000">
                <a:srgbClr val="08A677"/>
              </a:gs>
              <a:gs pos="34000">
                <a:srgbClr val="0FA9B4"/>
              </a:gs>
              <a:gs pos="63000">
                <a:srgbClr val="13AAED"/>
              </a:gs>
              <a:gs pos="90000">
                <a:srgbClr val="1181CA"/>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pPr marL="17463" marR="0" lvl="0" indent="0" fontAlgn="auto">
              <a:lnSpc>
                <a:spcPct val="90000"/>
              </a:lnSpc>
              <a:spcBef>
                <a:spcPts val="1000"/>
              </a:spcBef>
              <a:spcAft>
                <a:spcPts val="0"/>
              </a:spcAft>
              <a:buClrTx/>
              <a:buSzTx/>
              <a:buFontTx/>
              <a:buNone/>
              <a:tabLst/>
            </a:pPr>
            <a:endParaRPr kumimoji="0" lang="en-US" sz="1400" b="0" i="0" u="none" strike="noStrike" cap="none" spc="0" normalizeH="0" baseline="0">
              <a:ln>
                <a:noFill/>
              </a:ln>
              <a:solidFill>
                <a:srgbClr val="FFFFFF"/>
              </a:solidFill>
              <a:effectLst/>
              <a:uLnTx/>
              <a:uFillTx/>
              <a:latin typeface="Segoe UI"/>
            </a:endParaRPr>
          </a:p>
        </p:txBody>
      </p:sp>
      <p:sp>
        <p:nvSpPr>
          <p:cNvPr id="11" name="Text Placeholder 16"/>
          <p:cNvSpPr>
            <a:spLocks noGrp="1"/>
          </p:cNvSpPr>
          <p:nvPr>
            <p:ph type="body" sz="quarter" idx="16" hasCustomPrompt="1"/>
          </p:nvPr>
        </p:nvSpPr>
        <p:spPr>
          <a:xfrm>
            <a:off x="6675120" y="4953000"/>
            <a:ext cx="4910328" cy="676656"/>
          </a:xfrm>
        </p:spPr>
        <p:txBody>
          <a:bodyPr wrap="square" lIns="0" tIns="0" rIns="0" bIns="0" anchor="b" anchorCtr="0">
            <a:normAutofit/>
          </a:bodyPr>
          <a:lstStyle>
            <a:lvl1pPr marL="0" indent="0" algn="l">
              <a:spcBef>
                <a:spcPts val="0"/>
              </a:spcBef>
              <a:buFontTx/>
              <a:buNone/>
              <a:defRPr sz="2000" b="1" baseline="0">
                <a:solidFill>
                  <a:schemeClr val="bg1"/>
                </a:solidFill>
              </a:defRPr>
            </a:lvl1pPr>
          </a:lstStyle>
          <a:p>
            <a:pPr lvl="0"/>
            <a:r>
              <a:rPr lang="en-US"/>
              <a:t>Speaker Name</a:t>
            </a:r>
          </a:p>
        </p:txBody>
      </p:sp>
      <p:sp>
        <p:nvSpPr>
          <p:cNvPr id="13" name="Text Placeholder 16"/>
          <p:cNvSpPr>
            <a:spLocks noGrp="1"/>
          </p:cNvSpPr>
          <p:nvPr>
            <p:ph type="body" sz="quarter" idx="17" hasCustomPrompt="1"/>
          </p:nvPr>
        </p:nvSpPr>
        <p:spPr>
          <a:xfrm>
            <a:off x="6675120" y="5721096"/>
            <a:ext cx="4910328" cy="249299"/>
          </a:xfrm>
        </p:spPr>
        <p:txBody>
          <a:bodyPr wrap="square" lIns="0" tIns="0" rIns="0" bIns="0" anchor="t" anchorCtr="0">
            <a:normAutofit/>
          </a:bodyPr>
          <a:lstStyle>
            <a:lvl1pPr marL="0" indent="0" algn="l">
              <a:lnSpc>
                <a:spcPct val="90000"/>
              </a:lnSpc>
              <a:spcBef>
                <a:spcPts val="0"/>
              </a:spcBef>
              <a:buFontTx/>
              <a:buNone/>
              <a:defRPr sz="1800" b="0" baseline="0">
                <a:solidFill>
                  <a:schemeClr val="bg1"/>
                </a:solidFill>
              </a:defRPr>
            </a:lvl1pPr>
          </a:lstStyle>
          <a:p>
            <a:pPr lvl="0"/>
            <a:r>
              <a:rPr lang="en-US"/>
              <a:t>Speaker Title</a:t>
            </a:r>
          </a:p>
        </p:txBody>
      </p:sp>
      <p:sp>
        <p:nvSpPr>
          <p:cNvPr id="15" name="Title 1">
            <a:extLst>
              <a:ext uri="{FF2B5EF4-FFF2-40B4-BE49-F238E27FC236}">
                <a16:creationId xmlns:a16="http://schemas.microsoft.com/office/drawing/2014/main" id="{53CAEBC0-19C8-4D4E-9D49-AA134BAD5B1F}"/>
              </a:ext>
            </a:extLst>
          </p:cNvPr>
          <p:cNvSpPr>
            <a:spLocks noGrp="1"/>
          </p:cNvSpPr>
          <p:nvPr>
            <p:ph type="ctrTitle" hasCustomPrompt="1"/>
          </p:nvPr>
        </p:nvSpPr>
        <p:spPr>
          <a:xfrm>
            <a:off x="2365936" y="1799030"/>
            <a:ext cx="7804759" cy="1026717"/>
          </a:xfrm>
        </p:spPr>
        <p:txBody>
          <a:bodyPr anchor="b"/>
          <a:lstStyle>
            <a:lvl1pPr algn="l">
              <a:defRPr sz="3200">
                <a:solidFill>
                  <a:schemeClr val="bg1"/>
                </a:solidFill>
              </a:defRPr>
            </a:lvl1pPr>
          </a:lstStyle>
          <a:p>
            <a:r>
              <a:rPr lang="en-US"/>
              <a:t>Click to edit title</a:t>
            </a:r>
          </a:p>
        </p:txBody>
      </p:sp>
      <p:sp>
        <p:nvSpPr>
          <p:cNvPr id="16" name="Subtitle 2">
            <a:extLst>
              <a:ext uri="{FF2B5EF4-FFF2-40B4-BE49-F238E27FC236}">
                <a16:creationId xmlns:a16="http://schemas.microsoft.com/office/drawing/2014/main" id="{F6B7AB73-F41C-E34D-BEEC-8DE5511742DD}"/>
              </a:ext>
            </a:extLst>
          </p:cNvPr>
          <p:cNvSpPr>
            <a:spLocks noGrp="1"/>
          </p:cNvSpPr>
          <p:nvPr>
            <p:ph type="subTitle" idx="1"/>
          </p:nvPr>
        </p:nvSpPr>
        <p:spPr>
          <a:xfrm>
            <a:off x="2365937" y="2861532"/>
            <a:ext cx="7804757" cy="47782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Text Placeholder 5">
            <a:extLst>
              <a:ext uri="{FF2B5EF4-FFF2-40B4-BE49-F238E27FC236}">
                <a16:creationId xmlns:a16="http://schemas.microsoft.com/office/drawing/2014/main" id="{85F90A74-D4B5-8B45-87DE-EEA71D18D75A}"/>
              </a:ext>
            </a:extLst>
          </p:cNvPr>
          <p:cNvSpPr>
            <a:spLocks noGrp="1"/>
          </p:cNvSpPr>
          <p:nvPr>
            <p:ph type="body" sz="quarter" idx="13" hasCustomPrompt="1"/>
          </p:nvPr>
        </p:nvSpPr>
        <p:spPr>
          <a:xfrm>
            <a:off x="2365936" y="3580521"/>
            <a:ext cx="4756976" cy="246063"/>
          </a:xfrm>
        </p:spPr>
        <p:txBody>
          <a:bodyPr>
            <a:normAutofit/>
          </a:bodyPr>
          <a:lstStyle>
            <a:lvl1pPr marL="0" indent="0">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 of Presentation</a:t>
            </a:r>
          </a:p>
        </p:txBody>
      </p:sp>
      <p:pic>
        <p:nvPicPr>
          <p:cNvPr id="20" name="Graphic 19">
            <a:extLst>
              <a:ext uri="{FF2B5EF4-FFF2-40B4-BE49-F238E27FC236}">
                <a16:creationId xmlns:a16="http://schemas.microsoft.com/office/drawing/2014/main" id="{98ABFFC9-4929-864B-B7B1-1AB2AF83A8C1}"/>
              </a:ext>
            </a:extLst>
          </p:cNvPr>
          <p:cNvPicPr>
            <a:picLocks noChangeAspect="1"/>
          </p:cNvPicPr>
          <p:nvPr userDrawn="1"/>
        </p:nvPicPr>
        <p:blipFill>
          <a:blip r:embed="rId2">
            <a:lum/>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8177" y="452610"/>
            <a:ext cx="2127919" cy="639814"/>
          </a:xfrm>
          <a:prstGeom prst="rect">
            <a:avLst/>
          </a:prstGeom>
        </p:spPr>
      </p:pic>
      <p:grpSp>
        <p:nvGrpSpPr>
          <p:cNvPr id="21" name="Group 20">
            <a:extLst>
              <a:ext uri="{FF2B5EF4-FFF2-40B4-BE49-F238E27FC236}">
                <a16:creationId xmlns:a16="http://schemas.microsoft.com/office/drawing/2014/main" id="{3FB26EBA-ABA8-D141-BFEF-317B96D765DC}"/>
              </a:ext>
            </a:extLst>
          </p:cNvPr>
          <p:cNvGrpSpPr/>
          <p:nvPr userDrawn="1"/>
        </p:nvGrpSpPr>
        <p:grpSpPr>
          <a:xfrm>
            <a:off x="3596640" y="-685800"/>
            <a:ext cx="5236375" cy="372944"/>
            <a:chOff x="3596640" y="-685800"/>
            <a:chExt cx="5236375" cy="372944"/>
          </a:xfrm>
        </p:grpSpPr>
        <p:sp>
          <p:nvSpPr>
            <p:cNvPr id="22" name="Rectangle 21">
              <a:extLst>
                <a:ext uri="{FF2B5EF4-FFF2-40B4-BE49-F238E27FC236}">
                  <a16:creationId xmlns:a16="http://schemas.microsoft.com/office/drawing/2014/main" id="{F8844F30-7345-264A-B2C1-26A8AC3D4CEB}"/>
                </a:ext>
              </a:extLst>
            </p:cNvPr>
            <p:cNvSpPr/>
            <p:nvPr/>
          </p:nvSpPr>
          <p:spPr>
            <a:xfrm>
              <a:off x="3596640" y="-685800"/>
              <a:ext cx="1666240" cy="372944"/>
            </a:xfrm>
            <a:prstGeom prst="rect">
              <a:avLst/>
            </a:prstGeom>
            <a:gradFill>
              <a:gsLst>
                <a:gs pos="1000">
                  <a:srgbClr val="08A677"/>
                </a:gs>
                <a:gs pos="17000">
                  <a:srgbClr val="0FA9B4"/>
                </a:gs>
                <a:gs pos="36000">
                  <a:srgbClr val="13AAED"/>
                </a:gs>
                <a:gs pos="92000">
                  <a:srgbClr val="B82590"/>
                </a:gs>
                <a:gs pos="78000">
                  <a:srgbClr val="5D52A4"/>
                </a:gs>
                <a:gs pos="57000">
                  <a:srgbClr val="1181CA"/>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
          <p:nvSpPr>
            <p:cNvPr id="23" name="Rectangle 22">
              <a:extLst>
                <a:ext uri="{FF2B5EF4-FFF2-40B4-BE49-F238E27FC236}">
                  <a16:creationId xmlns:a16="http://schemas.microsoft.com/office/drawing/2014/main" id="{6B673885-2A79-5F48-B722-D9E40CBE9B27}"/>
                </a:ext>
              </a:extLst>
            </p:cNvPr>
            <p:cNvSpPr/>
            <p:nvPr/>
          </p:nvSpPr>
          <p:spPr>
            <a:xfrm>
              <a:off x="5377732" y="-685800"/>
              <a:ext cx="1666240" cy="372944"/>
            </a:xfrm>
            <a:prstGeom prst="rect">
              <a:avLst/>
            </a:prstGeom>
            <a:gradFill>
              <a:gsLst>
                <a:gs pos="10000">
                  <a:srgbClr val="08A677"/>
                </a:gs>
                <a:gs pos="34000">
                  <a:srgbClr val="0FA9B4"/>
                </a:gs>
                <a:gs pos="63000">
                  <a:srgbClr val="13AAED"/>
                </a:gs>
                <a:gs pos="90000">
                  <a:srgbClr val="1181CA"/>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
          <p:nvSpPr>
            <p:cNvPr id="24" name="Rectangle 23">
              <a:extLst>
                <a:ext uri="{FF2B5EF4-FFF2-40B4-BE49-F238E27FC236}">
                  <a16:creationId xmlns:a16="http://schemas.microsoft.com/office/drawing/2014/main" id="{ABD34D32-848A-A341-8E95-EC56C0117078}"/>
                </a:ext>
              </a:extLst>
            </p:cNvPr>
            <p:cNvSpPr/>
            <p:nvPr/>
          </p:nvSpPr>
          <p:spPr>
            <a:xfrm>
              <a:off x="7166775" y="-685800"/>
              <a:ext cx="1666240" cy="372944"/>
            </a:xfrm>
            <a:prstGeom prst="rect">
              <a:avLst/>
            </a:prstGeom>
            <a:gradFill>
              <a:gsLst>
                <a:gs pos="9000">
                  <a:srgbClr val="13AAED"/>
                </a:gs>
                <a:gs pos="84000">
                  <a:srgbClr val="B82590"/>
                </a:gs>
                <a:gs pos="62000">
                  <a:srgbClr val="5D52A4"/>
                </a:gs>
                <a:gs pos="35000">
                  <a:srgbClr val="1181CA"/>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grpSp>
    </p:spTree>
    <p:extLst>
      <p:ext uri="{BB962C8B-B14F-4D97-AF65-F5344CB8AC3E}">
        <p14:creationId xmlns:p14="http://schemas.microsoft.com/office/powerpoint/2010/main" val="2254651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Title Orange Ba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C4588F-4CCC-48B0-A600-5BB4342CBBD5}"/>
              </a:ext>
            </a:extLst>
          </p:cNvPr>
          <p:cNvSpPr/>
          <p:nvPr userDrawn="1"/>
        </p:nvSpPr>
        <p:spPr>
          <a:xfrm>
            <a:off x="-2" y="4924317"/>
            <a:ext cx="6038090" cy="315196"/>
          </a:xfrm>
          <a:prstGeom prst="rect">
            <a:avLst/>
          </a:prstGeom>
          <a:gradFill>
            <a:gsLst>
              <a:gs pos="0">
                <a:srgbClr val="B9208E"/>
              </a:gs>
              <a:gs pos="100000">
                <a:srgbClr val="5453A4"/>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6">
            <a:extLst>
              <a:ext uri="{FF2B5EF4-FFF2-40B4-BE49-F238E27FC236}">
                <a16:creationId xmlns:a16="http://schemas.microsoft.com/office/drawing/2014/main" id="{5905380B-3B1C-45C4-8B1B-88AA775B6B45}"/>
              </a:ext>
            </a:extLst>
          </p:cNvPr>
          <p:cNvSpPr/>
          <p:nvPr userDrawn="1"/>
        </p:nvSpPr>
        <p:spPr>
          <a:xfrm>
            <a:off x="1600200" y="1482872"/>
            <a:ext cx="4437888" cy="3756640"/>
          </a:xfrm>
          <a:custGeom>
            <a:avLst/>
            <a:gdLst>
              <a:gd name="connsiteX0" fmla="*/ 0 w 4419600"/>
              <a:gd name="connsiteY0" fmla="*/ 0 h 2631928"/>
              <a:gd name="connsiteX1" fmla="*/ 4419600 w 4419600"/>
              <a:gd name="connsiteY1" fmla="*/ 0 h 2631928"/>
              <a:gd name="connsiteX2" fmla="*/ 4419600 w 4419600"/>
              <a:gd name="connsiteY2" fmla="*/ 2631928 h 2631928"/>
              <a:gd name="connsiteX3" fmla="*/ 0 w 4419600"/>
              <a:gd name="connsiteY3" fmla="*/ 2631928 h 2631928"/>
              <a:gd name="connsiteX4" fmla="*/ 0 w 4419600"/>
              <a:gd name="connsiteY4" fmla="*/ 0 h 2631928"/>
              <a:gd name="connsiteX0" fmla="*/ 0 w 4437888"/>
              <a:gd name="connsiteY0" fmla="*/ 0 h 3756640"/>
              <a:gd name="connsiteX1" fmla="*/ 4419600 w 4437888"/>
              <a:gd name="connsiteY1" fmla="*/ 0 h 3756640"/>
              <a:gd name="connsiteX2" fmla="*/ 4437888 w 4437888"/>
              <a:gd name="connsiteY2" fmla="*/ 3756640 h 3756640"/>
              <a:gd name="connsiteX3" fmla="*/ 0 w 4437888"/>
              <a:gd name="connsiteY3" fmla="*/ 2631928 h 3756640"/>
              <a:gd name="connsiteX4" fmla="*/ 0 w 4437888"/>
              <a:gd name="connsiteY4" fmla="*/ 0 h 3756640"/>
              <a:gd name="connsiteX0" fmla="*/ 0 w 4437888"/>
              <a:gd name="connsiteY0" fmla="*/ 0 h 3756640"/>
              <a:gd name="connsiteX1" fmla="*/ 4437888 w 4437888"/>
              <a:gd name="connsiteY1" fmla="*/ 3438144 h 3756640"/>
              <a:gd name="connsiteX2" fmla="*/ 4437888 w 4437888"/>
              <a:gd name="connsiteY2" fmla="*/ 3756640 h 3756640"/>
              <a:gd name="connsiteX3" fmla="*/ 0 w 4437888"/>
              <a:gd name="connsiteY3" fmla="*/ 2631928 h 3756640"/>
              <a:gd name="connsiteX4" fmla="*/ 0 w 4437888"/>
              <a:gd name="connsiteY4" fmla="*/ 0 h 3756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7888" h="3756640">
                <a:moveTo>
                  <a:pt x="0" y="0"/>
                </a:moveTo>
                <a:lnTo>
                  <a:pt x="4437888" y="3438144"/>
                </a:lnTo>
                <a:lnTo>
                  <a:pt x="4437888" y="3756640"/>
                </a:lnTo>
                <a:lnTo>
                  <a:pt x="0" y="2631928"/>
                </a:lnTo>
                <a:lnTo>
                  <a:pt x="0" y="0"/>
                </a:lnTo>
                <a:close/>
              </a:path>
            </a:pathLst>
          </a:custGeom>
          <a:gradFill flip="none" rotWithShape="1">
            <a:gsLst>
              <a:gs pos="0">
                <a:srgbClr val="EB0C87">
                  <a:alpha val="90000"/>
                </a:srgbClr>
              </a:gs>
              <a:gs pos="100000">
                <a:srgbClr val="EF263C"/>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786E7C7-23B2-457C-BFAB-B6FB7F14228C}"/>
              </a:ext>
            </a:extLst>
          </p:cNvPr>
          <p:cNvSpPr/>
          <p:nvPr userDrawn="1"/>
        </p:nvSpPr>
        <p:spPr>
          <a:xfrm>
            <a:off x="1600200" y="1482872"/>
            <a:ext cx="10591800" cy="2631928"/>
          </a:xfrm>
          <a:prstGeom prst="rect">
            <a:avLst/>
          </a:prstGeom>
          <a:gradFill>
            <a:gsLst>
              <a:gs pos="0">
                <a:srgbClr val="F67B2D">
                  <a:alpha val="95000"/>
                </a:srgbClr>
              </a:gs>
              <a:gs pos="100000">
                <a:srgbClr val="FBBD19">
                  <a:alpha val="9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6"/>
          <p:cNvSpPr>
            <a:spLocks noGrp="1"/>
          </p:cNvSpPr>
          <p:nvPr>
            <p:ph type="body" sz="quarter" idx="16" hasCustomPrompt="1"/>
          </p:nvPr>
        </p:nvSpPr>
        <p:spPr>
          <a:xfrm>
            <a:off x="6675120" y="5120640"/>
            <a:ext cx="4910328" cy="676656"/>
          </a:xfrm>
        </p:spPr>
        <p:txBody>
          <a:bodyPr wrap="square" lIns="0" tIns="0" rIns="0" bIns="0" anchor="b" anchorCtr="0">
            <a:normAutofit/>
          </a:bodyPr>
          <a:lstStyle>
            <a:lvl1pPr marL="0" indent="0" algn="l">
              <a:spcBef>
                <a:spcPts val="0"/>
              </a:spcBef>
              <a:buFontTx/>
              <a:buNone/>
              <a:defRPr sz="2000" b="1" baseline="0">
                <a:solidFill>
                  <a:schemeClr val="tx1"/>
                </a:solidFill>
              </a:defRPr>
            </a:lvl1pPr>
          </a:lstStyle>
          <a:p>
            <a:pPr lvl="0"/>
            <a:r>
              <a:rPr lang="en-US"/>
              <a:t>Speaker Name</a:t>
            </a:r>
          </a:p>
        </p:txBody>
      </p:sp>
      <p:sp>
        <p:nvSpPr>
          <p:cNvPr id="14" name="Text Placeholder 16"/>
          <p:cNvSpPr>
            <a:spLocks noGrp="1"/>
          </p:cNvSpPr>
          <p:nvPr>
            <p:ph type="body" sz="quarter" idx="17" hasCustomPrompt="1"/>
          </p:nvPr>
        </p:nvSpPr>
        <p:spPr>
          <a:xfrm>
            <a:off x="6675120" y="5888736"/>
            <a:ext cx="4910328" cy="249299"/>
          </a:xfrm>
        </p:spPr>
        <p:txBody>
          <a:bodyPr wrap="square" lIns="0" tIns="0" rIns="0" bIns="0" anchor="t" anchorCtr="0">
            <a:normAutofit/>
          </a:bodyPr>
          <a:lstStyle>
            <a:lvl1pPr marL="0" indent="0" algn="l">
              <a:lnSpc>
                <a:spcPct val="90000"/>
              </a:lnSpc>
              <a:spcBef>
                <a:spcPts val="0"/>
              </a:spcBef>
              <a:buFontTx/>
              <a:buNone/>
              <a:defRPr sz="1800" b="0" baseline="0">
                <a:solidFill>
                  <a:schemeClr val="tx1">
                    <a:lumMod val="65000"/>
                    <a:lumOff val="35000"/>
                  </a:schemeClr>
                </a:solidFill>
              </a:defRPr>
            </a:lvl1pPr>
          </a:lstStyle>
          <a:p>
            <a:pPr lvl="0"/>
            <a:r>
              <a:rPr lang="en-US"/>
              <a:t>Speaker Title</a:t>
            </a:r>
          </a:p>
        </p:txBody>
      </p:sp>
      <p:sp>
        <p:nvSpPr>
          <p:cNvPr id="24" name="Title 1">
            <a:extLst>
              <a:ext uri="{FF2B5EF4-FFF2-40B4-BE49-F238E27FC236}">
                <a16:creationId xmlns:a16="http://schemas.microsoft.com/office/drawing/2014/main" id="{FD05213C-CF4E-6E49-BC73-2041A9C45A49}"/>
              </a:ext>
            </a:extLst>
          </p:cNvPr>
          <p:cNvSpPr>
            <a:spLocks noGrp="1"/>
          </p:cNvSpPr>
          <p:nvPr>
            <p:ph type="ctrTitle" hasCustomPrompt="1"/>
          </p:nvPr>
        </p:nvSpPr>
        <p:spPr>
          <a:xfrm>
            <a:off x="2365936" y="1799030"/>
            <a:ext cx="7804759" cy="1026717"/>
          </a:xfrm>
        </p:spPr>
        <p:txBody>
          <a:bodyPr anchor="b"/>
          <a:lstStyle>
            <a:lvl1pPr algn="l">
              <a:defRPr sz="3200">
                <a:solidFill>
                  <a:schemeClr val="bg1"/>
                </a:solidFill>
              </a:defRPr>
            </a:lvl1pPr>
          </a:lstStyle>
          <a:p>
            <a:r>
              <a:rPr lang="en-US"/>
              <a:t>Click to edit title</a:t>
            </a:r>
          </a:p>
        </p:txBody>
      </p:sp>
      <p:sp>
        <p:nvSpPr>
          <p:cNvPr id="25" name="Subtitle 2">
            <a:extLst>
              <a:ext uri="{FF2B5EF4-FFF2-40B4-BE49-F238E27FC236}">
                <a16:creationId xmlns:a16="http://schemas.microsoft.com/office/drawing/2014/main" id="{0E1C6105-8330-234C-BD2C-00A0BAF23386}"/>
              </a:ext>
            </a:extLst>
          </p:cNvPr>
          <p:cNvSpPr>
            <a:spLocks noGrp="1"/>
          </p:cNvSpPr>
          <p:nvPr>
            <p:ph type="subTitle" idx="1"/>
          </p:nvPr>
        </p:nvSpPr>
        <p:spPr>
          <a:xfrm>
            <a:off x="2365937" y="2861532"/>
            <a:ext cx="7804757" cy="47782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6" name="Text Placeholder 5">
            <a:extLst>
              <a:ext uri="{FF2B5EF4-FFF2-40B4-BE49-F238E27FC236}">
                <a16:creationId xmlns:a16="http://schemas.microsoft.com/office/drawing/2014/main" id="{863C866D-2893-9B44-A1B3-62BE1E18290B}"/>
              </a:ext>
            </a:extLst>
          </p:cNvPr>
          <p:cNvSpPr>
            <a:spLocks noGrp="1"/>
          </p:cNvSpPr>
          <p:nvPr>
            <p:ph type="body" sz="quarter" idx="13" hasCustomPrompt="1"/>
          </p:nvPr>
        </p:nvSpPr>
        <p:spPr>
          <a:xfrm>
            <a:off x="2365936" y="3580521"/>
            <a:ext cx="4756976" cy="246063"/>
          </a:xfrm>
        </p:spPr>
        <p:txBody>
          <a:bodyPr>
            <a:normAutofit/>
          </a:bodyPr>
          <a:lstStyle>
            <a:lvl1pPr marL="0" indent="0">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 of Presentation</a:t>
            </a:r>
          </a:p>
        </p:txBody>
      </p:sp>
      <p:pic>
        <p:nvPicPr>
          <p:cNvPr id="27" name="Picture 26">
            <a:extLst>
              <a:ext uri="{FF2B5EF4-FFF2-40B4-BE49-F238E27FC236}">
                <a16:creationId xmlns:a16="http://schemas.microsoft.com/office/drawing/2014/main" id="{C3CBD262-8B13-6C48-AE23-6C6E0586C7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4360" y="448998"/>
            <a:ext cx="2371476" cy="315197"/>
          </a:xfrm>
          <a:prstGeom prst="rect">
            <a:avLst/>
          </a:prstGeom>
        </p:spPr>
      </p:pic>
    </p:spTree>
    <p:extLst>
      <p:ext uri="{BB962C8B-B14F-4D97-AF65-F5344CB8AC3E}">
        <p14:creationId xmlns:p14="http://schemas.microsoft.com/office/powerpoint/2010/main" val="4140776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Title Green Ba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C4588F-4CCC-48B0-A600-5BB4342CBBD5}"/>
              </a:ext>
            </a:extLst>
          </p:cNvPr>
          <p:cNvSpPr/>
          <p:nvPr userDrawn="1"/>
        </p:nvSpPr>
        <p:spPr>
          <a:xfrm>
            <a:off x="-2" y="4924317"/>
            <a:ext cx="6038090" cy="315196"/>
          </a:xfrm>
          <a:prstGeom prst="rect">
            <a:avLst/>
          </a:prstGeom>
          <a:gradFill flip="none" rotWithShape="1">
            <a:gsLst>
              <a:gs pos="0">
                <a:srgbClr val="13AAED"/>
              </a:gs>
              <a:gs pos="100000">
                <a:srgbClr val="1181C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6">
            <a:extLst>
              <a:ext uri="{FF2B5EF4-FFF2-40B4-BE49-F238E27FC236}">
                <a16:creationId xmlns:a16="http://schemas.microsoft.com/office/drawing/2014/main" id="{5905380B-3B1C-45C4-8B1B-88AA775B6B45}"/>
              </a:ext>
            </a:extLst>
          </p:cNvPr>
          <p:cNvSpPr/>
          <p:nvPr userDrawn="1"/>
        </p:nvSpPr>
        <p:spPr>
          <a:xfrm>
            <a:off x="1600200" y="1482872"/>
            <a:ext cx="4437888" cy="3756640"/>
          </a:xfrm>
          <a:custGeom>
            <a:avLst/>
            <a:gdLst>
              <a:gd name="connsiteX0" fmla="*/ 0 w 4419600"/>
              <a:gd name="connsiteY0" fmla="*/ 0 h 2631928"/>
              <a:gd name="connsiteX1" fmla="*/ 4419600 w 4419600"/>
              <a:gd name="connsiteY1" fmla="*/ 0 h 2631928"/>
              <a:gd name="connsiteX2" fmla="*/ 4419600 w 4419600"/>
              <a:gd name="connsiteY2" fmla="*/ 2631928 h 2631928"/>
              <a:gd name="connsiteX3" fmla="*/ 0 w 4419600"/>
              <a:gd name="connsiteY3" fmla="*/ 2631928 h 2631928"/>
              <a:gd name="connsiteX4" fmla="*/ 0 w 4419600"/>
              <a:gd name="connsiteY4" fmla="*/ 0 h 2631928"/>
              <a:gd name="connsiteX0" fmla="*/ 0 w 4437888"/>
              <a:gd name="connsiteY0" fmla="*/ 0 h 3756640"/>
              <a:gd name="connsiteX1" fmla="*/ 4419600 w 4437888"/>
              <a:gd name="connsiteY1" fmla="*/ 0 h 3756640"/>
              <a:gd name="connsiteX2" fmla="*/ 4437888 w 4437888"/>
              <a:gd name="connsiteY2" fmla="*/ 3756640 h 3756640"/>
              <a:gd name="connsiteX3" fmla="*/ 0 w 4437888"/>
              <a:gd name="connsiteY3" fmla="*/ 2631928 h 3756640"/>
              <a:gd name="connsiteX4" fmla="*/ 0 w 4437888"/>
              <a:gd name="connsiteY4" fmla="*/ 0 h 3756640"/>
              <a:gd name="connsiteX0" fmla="*/ 0 w 4437888"/>
              <a:gd name="connsiteY0" fmla="*/ 0 h 3756640"/>
              <a:gd name="connsiteX1" fmla="*/ 4437888 w 4437888"/>
              <a:gd name="connsiteY1" fmla="*/ 3438144 h 3756640"/>
              <a:gd name="connsiteX2" fmla="*/ 4437888 w 4437888"/>
              <a:gd name="connsiteY2" fmla="*/ 3756640 h 3756640"/>
              <a:gd name="connsiteX3" fmla="*/ 0 w 4437888"/>
              <a:gd name="connsiteY3" fmla="*/ 2631928 h 3756640"/>
              <a:gd name="connsiteX4" fmla="*/ 0 w 4437888"/>
              <a:gd name="connsiteY4" fmla="*/ 0 h 3756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7888" h="3756640">
                <a:moveTo>
                  <a:pt x="0" y="0"/>
                </a:moveTo>
                <a:lnTo>
                  <a:pt x="4437888" y="3438144"/>
                </a:lnTo>
                <a:lnTo>
                  <a:pt x="4437888" y="3756640"/>
                </a:lnTo>
                <a:lnTo>
                  <a:pt x="0" y="2631928"/>
                </a:lnTo>
                <a:lnTo>
                  <a:pt x="0" y="0"/>
                </a:lnTo>
                <a:close/>
              </a:path>
            </a:pathLst>
          </a:custGeom>
          <a:gradFill>
            <a:gsLst>
              <a:gs pos="0">
                <a:srgbClr val="09A673"/>
              </a:gs>
              <a:gs pos="100000">
                <a:srgbClr val="0FA9B4">
                  <a:alpha val="95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786E7C7-23B2-457C-BFAB-B6FB7F14228C}"/>
              </a:ext>
            </a:extLst>
          </p:cNvPr>
          <p:cNvSpPr/>
          <p:nvPr userDrawn="1"/>
        </p:nvSpPr>
        <p:spPr>
          <a:xfrm>
            <a:off x="1600200" y="1482872"/>
            <a:ext cx="10591800" cy="2631928"/>
          </a:xfrm>
          <a:prstGeom prst="rect">
            <a:avLst/>
          </a:prstGeom>
          <a:gradFill flip="none" rotWithShape="1">
            <a:gsLst>
              <a:gs pos="0">
                <a:srgbClr val="58BB53">
                  <a:alpha val="95000"/>
                </a:srgbClr>
              </a:gs>
              <a:gs pos="100000">
                <a:srgbClr val="84C94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6"/>
          <p:cNvSpPr>
            <a:spLocks noGrp="1"/>
          </p:cNvSpPr>
          <p:nvPr>
            <p:ph type="body" sz="quarter" idx="16" hasCustomPrompt="1"/>
          </p:nvPr>
        </p:nvSpPr>
        <p:spPr>
          <a:xfrm>
            <a:off x="6675120" y="5120640"/>
            <a:ext cx="4910328" cy="676656"/>
          </a:xfrm>
        </p:spPr>
        <p:txBody>
          <a:bodyPr wrap="square" lIns="0" tIns="0" rIns="0" bIns="0" anchor="b" anchorCtr="0">
            <a:normAutofit/>
          </a:bodyPr>
          <a:lstStyle>
            <a:lvl1pPr marL="0" indent="0" algn="l">
              <a:spcBef>
                <a:spcPts val="0"/>
              </a:spcBef>
              <a:buFontTx/>
              <a:buNone/>
              <a:defRPr sz="2000" b="1" baseline="0">
                <a:solidFill>
                  <a:schemeClr val="tx1"/>
                </a:solidFill>
              </a:defRPr>
            </a:lvl1pPr>
          </a:lstStyle>
          <a:p>
            <a:pPr lvl="0"/>
            <a:r>
              <a:rPr lang="en-US"/>
              <a:t>Speaker Name</a:t>
            </a:r>
          </a:p>
        </p:txBody>
      </p:sp>
      <p:sp>
        <p:nvSpPr>
          <p:cNvPr id="14" name="Text Placeholder 16"/>
          <p:cNvSpPr>
            <a:spLocks noGrp="1"/>
          </p:cNvSpPr>
          <p:nvPr>
            <p:ph type="body" sz="quarter" idx="17" hasCustomPrompt="1"/>
          </p:nvPr>
        </p:nvSpPr>
        <p:spPr>
          <a:xfrm>
            <a:off x="6675120" y="5888736"/>
            <a:ext cx="4910328" cy="249299"/>
          </a:xfrm>
        </p:spPr>
        <p:txBody>
          <a:bodyPr wrap="square" lIns="0" tIns="0" rIns="0" bIns="0" anchor="t" anchorCtr="0">
            <a:normAutofit/>
          </a:bodyPr>
          <a:lstStyle>
            <a:lvl1pPr marL="0" indent="0" algn="l">
              <a:lnSpc>
                <a:spcPct val="90000"/>
              </a:lnSpc>
              <a:spcBef>
                <a:spcPts val="0"/>
              </a:spcBef>
              <a:buFontTx/>
              <a:buNone/>
              <a:defRPr sz="1800" b="0" baseline="0">
                <a:solidFill>
                  <a:schemeClr val="tx1">
                    <a:lumMod val="65000"/>
                    <a:lumOff val="35000"/>
                  </a:schemeClr>
                </a:solidFill>
              </a:defRPr>
            </a:lvl1pPr>
          </a:lstStyle>
          <a:p>
            <a:pPr lvl="0"/>
            <a:r>
              <a:rPr lang="en-US"/>
              <a:t>Speaker Title</a:t>
            </a:r>
          </a:p>
        </p:txBody>
      </p:sp>
      <p:sp>
        <p:nvSpPr>
          <p:cNvPr id="24" name="Title 1">
            <a:extLst>
              <a:ext uri="{FF2B5EF4-FFF2-40B4-BE49-F238E27FC236}">
                <a16:creationId xmlns:a16="http://schemas.microsoft.com/office/drawing/2014/main" id="{7ED50FA0-EADC-CB42-9234-8B823046860F}"/>
              </a:ext>
            </a:extLst>
          </p:cNvPr>
          <p:cNvSpPr>
            <a:spLocks noGrp="1"/>
          </p:cNvSpPr>
          <p:nvPr>
            <p:ph type="ctrTitle" hasCustomPrompt="1"/>
          </p:nvPr>
        </p:nvSpPr>
        <p:spPr>
          <a:xfrm>
            <a:off x="2365936" y="1799030"/>
            <a:ext cx="7804759" cy="1026717"/>
          </a:xfrm>
        </p:spPr>
        <p:txBody>
          <a:bodyPr anchor="b"/>
          <a:lstStyle>
            <a:lvl1pPr algn="l">
              <a:defRPr sz="3200">
                <a:solidFill>
                  <a:schemeClr val="bg1"/>
                </a:solidFill>
              </a:defRPr>
            </a:lvl1pPr>
          </a:lstStyle>
          <a:p>
            <a:r>
              <a:rPr lang="en-US"/>
              <a:t>Click to edit title</a:t>
            </a:r>
          </a:p>
        </p:txBody>
      </p:sp>
      <p:sp>
        <p:nvSpPr>
          <p:cNvPr id="25" name="Subtitle 2">
            <a:extLst>
              <a:ext uri="{FF2B5EF4-FFF2-40B4-BE49-F238E27FC236}">
                <a16:creationId xmlns:a16="http://schemas.microsoft.com/office/drawing/2014/main" id="{DA21A0A9-1C6E-0241-8FBB-5912468E78E5}"/>
              </a:ext>
            </a:extLst>
          </p:cNvPr>
          <p:cNvSpPr>
            <a:spLocks noGrp="1"/>
          </p:cNvSpPr>
          <p:nvPr>
            <p:ph type="subTitle" idx="1"/>
          </p:nvPr>
        </p:nvSpPr>
        <p:spPr>
          <a:xfrm>
            <a:off x="2365937" y="2861532"/>
            <a:ext cx="7804757" cy="47782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6" name="Text Placeholder 5">
            <a:extLst>
              <a:ext uri="{FF2B5EF4-FFF2-40B4-BE49-F238E27FC236}">
                <a16:creationId xmlns:a16="http://schemas.microsoft.com/office/drawing/2014/main" id="{2329848A-F0B7-4A4B-894F-159D1EE00E1F}"/>
              </a:ext>
            </a:extLst>
          </p:cNvPr>
          <p:cNvSpPr>
            <a:spLocks noGrp="1"/>
          </p:cNvSpPr>
          <p:nvPr>
            <p:ph type="body" sz="quarter" idx="13" hasCustomPrompt="1"/>
          </p:nvPr>
        </p:nvSpPr>
        <p:spPr>
          <a:xfrm>
            <a:off x="2365936" y="3580521"/>
            <a:ext cx="4756976" cy="246063"/>
          </a:xfrm>
        </p:spPr>
        <p:txBody>
          <a:bodyPr>
            <a:normAutofit/>
          </a:bodyPr>
          <a:lstStyle>
            <a:lvl1pPr marL="0" indent="0">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 of Presentation</a:t>
            </a:r>
          </a:p>
        </p:txBody>
      </p:sp>
      <p:pic>
        <p:nvPicPr>
          <p:cNvPr id="27" name="Picture 26">
            <a:extLst>
              <a:ext uri="{FF2B5EF4-FFF2-40B4-BE49-F238E27FC236}">
                <a16:creationId xmlns:a16="http://schemas.microsoft.com/office/drawing/2014/main" id="{5E015D16-1EC8-FD43-A4C5-D647A5E90A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4360" y="448998"/>
            <a:ext cx="2371476" cy="315197"/>
          </a:xfrm>
          <a:prstGeom prst="rect">
            <a:avLst/>
          </a:prstGeom>
        </p:spPr>
      </p:pic>
    </p:spTree>
    <p:extLst>
      <p:ext uri="{BB962C8B-B14F-4D97-AF65-F5344CB8AC3E}">
        <p14:creationId xmlns:p14="http://schemas.microsoft.com/office/powerpoint/2010/main" val="3276476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Title Teal Ba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C4588F-4CCC-48B0-A600-5BB4342CBBD5}"/>
              </a:ext>
            </a:extLst>
          </p:cNvPr>
          <p:cNvSpPr/>
          <p:nvPr userDrawn="1"/>
        </p:nvSpPr>
        <p:spPr>
          <a:xfrm>
            <a:off x="-2" y="4924317"/>
            <a:ext cx="6038090" cy="315196"/>
          </a:xfrm>
          <a:prstGeom prst="rect">
            <a:avLst/>
          </a:prstGeom>
          <a:gradFill>
            <a:gsLst>
              <a:gs pos="0">
                <a:srgbClr val="F67B2D"/>
              </a:gs>
              <a:gs pos="100000">
                <a:srgbClr val="FBBD19">
                  <a:alpha val="9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6">
            <a:extLst>
              <a:ext uri="{FF2B5EF4-FFF2-40B4-BE49-F238E27FC236}">
                <a16:creationId xmlns:a16="http://schemas.microsoft.com/office/drawing/2014/main" id="{5905380B-3B1C-45C4-8B1B-88AA775B6B45}"/>
              </a:ext>
            </a:extLst>
          </p:cNvPr>
          <p:cNvSpPr/>
          <p:nvPr userDrawn="1"/>
        </p:nvSpPr>
        <p:spPr>
          <a:xfrm>
            <a:off x="1600200" y="1482872"/>
            <a:ext cx="4437888" cy="3756640"/>
          </a:xfrm>
          <a:custGeom>
            <a:avLst/>
            <a:gdLst>
              <a:gd name="connsiteX0" fmla="*/ 0 w 4419600"/>
              <a:gd name="connsiteY0" fmla="*/ 0 h 2631928"/>
              <a:gd name="connsiteX1" fmla="*/ 4419600 w 4419600"/>
              <a:gd name="connsiteY1" fmla="*/ 0 h 2631928"/>
              <a:gd name="connsiteX2" fmla="*/ 4419600 w 4419600"/>
              <a:gd name="connsiteY2" fmla="*/ 2631928 h 2631928"/>
              <a:gd name="connsiteX3" fmla="*/ 0 w 4419600"/>
              <a:gd name="connsiteY3" fmla="*/ 2631928 h 2631928"/>
              <a:gd name="connsiteX4" fmla="*/ 0 w 4419600"/>
              <a:gd name="connsiteY4" fmla="*/ 0 h 2631928"/>
              <a:gd name="connsiteX0" fmla="*/ 0 w 4437888"/>
              <a:gd name="connsiteY0" fmla="*/ 0 h 3756640"/>
              <a:gd name="connsiteX1" fmla="*/ 4419600 w 4437888"/>
              <a:gd name="connsiteY1" fmla="*/ 0 h 3756640"/>
              <a:gd name="connsiteX2" fmla="*/ 4437888 w 4437888"/>
              <a:gd name="connsiteY2" fmla="*/ 3756640 h 3756640"/>
              <a:gd name="connsiteX3" fmla="*/ 0 w 4437888"/>
              <a:gd name="connsiteY3" fmla="*/ 2631928 h 3756640"/>
              <a:gd name="connsiteX4" fmla="*/ 0 w 4437888"/>
              <a:gd name="connsiteY4" fmla="*/ 0 h 3756640"/>
              <a:gd name="connsiteX0" fmla="*/ 0 w 4437888"/>
              <a:gd name="connsiteY0" fmla="*/ 0 h 3756640"/>
              <a:gd name="connsiteX1" fmla="*/ 4437888 w 4437888"/>
              <a:gd name="connsiteY1" fmla="*/ 3438144 h 3756640"/>
              <a:gd name="connsiteX2" fmla="*/ 4437888 w 4437888"/>
              <a:gd name="connsiteY2" fmla="*/ 3756640 h 3756640"/>
              <a:gd name="connsiteX3" fmla="*/ 0 w 4437888"/>
              <a:gd name="connsiteY3" fmla="*/ 2631928 h 3756640"/>
              <a:gd name="connsiteX4" fmla="*/ 0 w 4437888"/>
              <a:gd name="connsiteY4" fmla="*/ 0 h 3756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7888" h="3756640">
                <a:moveTo>
                  <a:pt x="0" y="0"/>
                </a:moveTo>
                <a:lnTo>
                  <a:pt x="4437888" y="3438144"/>
                </a:lnTo>
                <a:lnTo>
                  <a:pt x="4437888" y="3756640"/>
                </a:lnTo>
                <a:lnTo>
                  <a:pt x="0" y="2631928"/>
                </a:lnTo>
                <a:lnTo>
                  <a:pt x="0" y="0"/>
                </a:lnTo>
                <a:close/>
              </a:path>
            </a:pathLst>
          </a:custGeom>
          <a:gradFill flip="none" rotWithShape="1">
            <a:gsLst>
              <a:gs pos="0">
                <a:srgbClr val="58BB53"/>
              </a:gs>
              <a:gs pos="100000">
                <a:srgbClr val="84C949">
                  <a:alpha val="9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786E7C7-23B2-457C-BFAB-B6FB7F14228C}"/>
              </a:ext>
            </a:extLst>
          </p:cNvPr>
          <p:cNvSpPr/>
          <p:nvPr userDrawn="1"/>
        </p:nvSpPr>
        <p:spPr>
          <a:xfrm>
            <a:off x="1600200" y="1482872"/>
            <a:ext cx="10591800" cy="2631928"/>
          </a:xfrm>
          <a:prstGeom prst="rect">
            <a:avLst/>
          </a:prstGeom>
          <a:gradFill>
            <a:gsLst>
              <a:gs pos="0">
                <a:srgbClr val="09A673">
                  <a:alpha val="95000"/>
                </a:srgbClr>
              </a:gs>
              <a:gs pos="100000">
                <a:srgbClr val="0FA9B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6"/>
          <p:cNvSpPr>
            <a:spLocks noGrp="1"/>
          </p:cNvSpPr>
          <p:nvPr>
            <p:ph type="body" sz="quarter" idx="16" hasCustomPrompt="1"/>
          </p:nvPr>
        </p:nvSpPr>
        <p:spPr>
          <a:xfrm>
            <a:off x="6675120" y="5120640"/>
            <a:ext cx="4910328" cy="676656"/>
          </a:xfrm>
        </p:spPr>
        <p:txBody>
          <a:bodyPr wrap="square" lIns="0" tIns="0" rIns="0" bIns="0" anchor="b" anchorCtr="0">
            <a:normAutofit/>
          </a:bodyPr>
          <a:lstStyle>
            <a:lvl1pPr marL="0" indent="0" algn="l">
              <a:spcBef>
                <a:spcPts val="0"/>
              </a:spcBef>
              <a:buFontTx/>
              <a:buNone/>
              <a:defRPr sz="2000" b="1" baseline="0">
                <a:solidFill>
                  <a:schemeClr val="tx1"/>
                </a:solidFill>
              </a:defRPr>
            </a:lvl1pPr>
          </a:lstStyle>
          <a:p>
            <a:pPr lvl="0"/>
            <a:r>
              <a:rPr lang="en-US"/>
              <a:t>Speaker Name</a:t>
            </a:r>
          </a:p>
        </p:txBody>
      </p:sp>
      <p:sp>
        <p:nvSpPr>
          <p:cNvPr id="14" name="Text Placeholder 16"/>
          <p:cNvSpPr>
            <a:spLocks noGrp="1"/>
          </p:cNvSpPr>
          <p:nvPr>
            <p:ph type="body" sz="quarter" idx="17" hasCustomPrompt="1"/>
          </p:nvPr>
        </p:nvSpPr>
        <p:spPr>
          <a:xfrm>
            <a:off x="6675120" y="5888736"/>
            <a:ext cx="4910328" cy="249299"/>
          </a:xfrm>
        </p:spPr>
        <p:txBody>
          <a:bodyPr wrap="square" lIns="0" tIns="0" rIns="0" bIns="0" anchor="t" anchorCtr="0">
            <a:normAutofit/>
          </a:bodyPr>
          <a:lstStyle>
            <a:lvl1pPr marL="0" indent="0" algn="l">
              <a:lnSpc>
                <a:spcPct val="90000"/>
              </a:lnSpc>
              <a:spcBef>
                <a:spcPts val="0"/>
              </a:spcBef>
              <a:buFontTx/>
              <a:buNone/>
              <a:defRPr sz="1800" b="0" baseline="0">
                <a:solidFill>
                  <a:schemeClr val="tx1">
                    <a:lumMod val="65000"/>
                    <a:lumOff val="35000"/>
                  </a:schemeClr>
                </a:solidFill>
              </a:defRPr>
            </a:lvl1pPr>
          </a:lstStyle>
          <a:p>
            <a:pPr lvl="0"/>
            <a:r>
              <a:rPr lang="en-US"/>
              <a:t>Speaker Title</a:t>
            </a:r>
          </a:p>
        </p:txBody>
      </p:sp>
      <p:sp>
        <p:nvSpPr>
          <p:cNvPr id="24" name="Title 1">
            <a:extLst>
              <a:ext uri="{FF2B5EF4-FFF2-40B4-BE49-F238E27FC236}">
                <a16:creationId xmlns:a16="http://schemas.microsoft.com/office/drawing/2014/main" id="{41B1FC2A-D879-2048-89F7-37C7319BE5C4}"/>
              </a:ext>
            </a:extLst>
          </p:cNvPr>
          <p:cNvSpPr>
            <a:spLocks noGrp="1"/>
          </p:cNvSpPr>
          <p:nvPr>
            <p:ph type="ctrTitle" hasCustomPrompt="1"/>
          </p:nvPr>
        </p:nvSpPr>
        <p:spPr>
          <a:xfrm>
            <a:off x="2365936" y="1799030"/>
            <a:ext cx="7804759" cy="1026717"/>
          </a:xfrm>
        </p:spPr>
        <p:txBody>
          <a:bodyPr anchor="b"/>
          <a:lstStyle>
            <a:lvl1pPr algn="l">
              <a:defRPr sz="3200">
                <a:solidFill>
                  <a:schemeClr val="bg1"/>
                </a:solidFill>
              </a:defRPr>
            </a:lvl1pPr>
          </a:lstStyle>
          <a:p>
            <a:r>
              <a:rPr lang="en-US"/>
              <a:t>Click to edit title</a:t>
            </a:r>
          </a:p>
        </p:txBody>
      </p:sp>
      <p:sp>
        <p:nvSpPr>
          <p:cNvPr id="25" name="Subtitle 2">
            <a:extLst>
              <a:ext uri="{FF2B5EF4-FFF2-40B4-BE49-F238E27FC236}">
                <a16:creationId xmlns:a16="http://schemas.microsoft.com/office/drawing/2014/main" id="{C4F114BA-7537-AC45-A9AF-9E52E44EC850}"/>
              </a:ext>
            </a:extLst>
          </p:cNvPr>
          <p:cNvSpPr>
            <a:spLocks noGrp="1"/>
          </p:cNvSpPr>
          <p:nvPr>
            <p:ph type="subTitle" idx="1"/>
          </p:nvPr>
        </p:nvSpPr>
        <p:spPr>
          <a:xfrm>
            <a:off x="2365937" y="2861532"/>
            <a:ext cx="7804757" cy="47782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6" name="Text Placeholder 5">
            <a:extLst>
              <a:ext uri="{FF2B5EF4-FFF2-40B4-BE49-F238E27FC236}">
                <a16:creationId xmlns:a16="http://schemas.microsoft.com/office/drawing/2014/main" id="{319930C9-6907-704E-A55E-7C23E2349F60}"/>
              </a:ext>
            </a:extLst>
          </p:cNvPr>
          <p:cNvSpPr>
            <a:spLocks noGrp="1"/>
          </p:cNvSpPr>
          <p:nvPr>
            <p:ph type="body" sz="quarter" idx="13" hasCustomPrompt="1"/>
          </p:nvPr>
        </p:nvSpPr>
        <p:spPr>
          <a:xfrm>
            <a:off x="2365936" y="3580521"/>
            <a:ext cx="4756976" cy="246063"/>
          </a:xfrm>
        </p:spPr>
        <p:txBody>
          <a:bodyPr>
            <a:normAutofit/>
          </a:bodyPr>
          <a:lstStyle>
            <a:lvl1pPr marL="0" indent="0">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 of Presentation</a:t>
            </a:r>
          </a:p>
        </p:txBody>
      </p:sp>
      <p:pic>
        <p:nvPicPr>
          <p:cNvPr id="27" name="Picture 26">
            <a:extLst>
              <a:ext uri="{FF2B5EF4-FFF2-40B4-BE49-F238E27FC236}">
                <a16:creationId xmlns:a16="http://schemas.microsoft.com/office/drawing/2014/main" id="{8B6836DA-B2FC-3443-B2BB-8FE220045D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4360" y="448998"/>
            <a:ext cx="2371476" cy="315197"/>
          </a:xfrm>
          <a:prstGeom prst="rect">
            <a:avLst/>
          </a:prstGeom>
        </p:spPr>
      </p:pic>
    </p:spTree>
    <p:extLst>
      <p:ext uri="{BB962C8B-B14F-4D97-AF65-F5344CB8AC3E}">
        <p14:creationId xmlns:p14="http://schemas.microsoft.com/office/powerpoint/2010/main" val="3869976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Title Cyan Bar">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11C0FFF-456B-45D1-8A83-895A5A1CE3C0}"/>
              </a:ext>
            </a:extLst>
          </p:cNvPr>
          <p:cNvSpPr/>
          <p:nvPr userDrawn="1"/>
        </p:nvSpPr>
        <p:spPr>
          <a:xfrm>
            <a:off x="-2" y="4924317"/>
            <a:ext cx="6038090" cy="315196"/>
          </a:xfrm>
          <a:prstGeom prst="rect">
            <a:avLst/>
          </a:prstGeom>
          <a:gradFill flip="none" rotWithShape="1">
            <a:gsLst>
              <a:gs pos="0">
                <a:srgbClr val="58BB53"/>
              </a:gs>
              <a:gs pos="100000">
                <a:srgbClr val="84C949"/>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6">
            <a:extLst>
              <a:ext uri="{FF2B5EF4-FFF2-40B4-BE49-F238E27FC236}">
                <a16:creationId xmlns:a16="http://schemas.microsoft.com/office/drawing/2014/main" id="{43993E9F-218E-4E54-8073-E6FE6D3188A6}"/>
              </a:ext>
            </a:extLst>
          </p:cNvPr>
          <p:cNvSpPr/>
          <p:nvPr userDrawn="1"/>
        </p:nvSpPr>
        <p:spPr>
          <a:xfrm>
            <a:off x="1600200" y="1482872"/>
            <a:ext cx="4437888" cy="3756640"/>
          </a:xfrm>
          <a:custGeom>
            <a:avLst/>
            <a:gdLst>
              <a:gd name="connsiteX0" fmla="*/ 0 w 4419600"/>
              <a:gd name="connsiteY0" fmla="*/ 0 h 2631928"/>
              <a:gd name="connsiteX1" fmla="*/ 4419600 w 4419600"/>
              <a:gd name="connsiteY1" fmla="*/ 0 h 2631928"/>
              <a:gd name="connsiteX2" fmla="*/ 4419600 w 4419600"/>
              <a:gd name="connsiteY2" fmla="*/ 2631928 h 2631928"/>
              <a:gd name="connsiteX3" fmla="*/ 0 w 4419600"/>
              <a:gd name="connsiteY3" fmla="*/ 2631928 h 2631928"/>
              <a:gd name="connsiteX4" fmla="*/ 0 w 4419600"/>
              <a:gd name="connsiteY4" fmla="*/ 0 h 2631928"/>
              <a:gd name="connsiteX0" fmla="*/ 0 w 4437888"/>
              <a:gd name="connsiteY0" fmla="*/ 0 h 3756640"/>
              <a:gd name="connsiteX1" fmla="*/ 4419600 w 4437888"/>
              <a:gd name="connsiteY1" fmla="*/ 0 h 3756640"/>
              <a:gd name="connsiteX2" fmla="*/ 4437888 w 4437888"/>
              <a:gd name="connsiteY2" fmla="*/ 3756640 h 3756640"/>
              <a:gd name="connsiteX3" fmla="*/ 0 w 4437888"/>
              <a:gd name="connsiteY3" fmla="*/ 2631928 h 3756640"/>
              <a:gd name="connsiteX4" fmla="*/ 0 w 4437888"/>
              <a:gd name="connsiteY4" fmla="*/ 0 h 3756640"/>
              <a:gd name="connsiteX0" fmla="*/ 0 w 4437888"/>
              <a:gd name="connsiteY0" fmla="*/ 0 h 3756640"/>
              <a:gd name="connsiteX1" fmla="*/ 4437888 w 4437888"/>
              <a:gd name="connsiteY1" fmla="*/ 3438144 h 3756640"/>
              <a:gd name="connsiteX2" fmla="*/ 4437888 w 4437888"/>
              <a:gd name="connsiteY2" fmla="*/ 3756640 h 3756640"/>
              <a:gd name="connsiteX3" fmla="*/ 0 w 4437888"/>
              <a:gd name="connsiteY3" fmla="*/ 2631928 h 3756640"/>
              <a:gd name="connsiteX4" fmla="*/ 0 w 4437888"/>
              <a:gd name="connsiteY4" fmla="*/ 0 h 3756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7888" h="3756640">
                <a:moveTo>
                  <a:pt x="0" y="0"/>
                </a:moveTo>
                <a:lnTo>
                  <a:pt x="4437888" y="3438144"/>
                </a:lnTo>
                <a:lnTo>
                  <a:pt x="4437888" y="3756640"/>
                </a:lnTo>
                <a:lnTo>
                  <a:pt x="0" y="2631928"/>
                </a:lnTo>
                <a:lnTo>
                  <a:pt x="0" y="0"/>
                </a:lnTo>
                <a:close/>
              </a:path>
            </a:pathLst>
          </a:custGeom>
          <a:gradFill flip="none" rotWithShape="1">
            <a:gsLst>
              <a:gs pos="0">
                <a:srgbClr val="09A673">
                  <a:alpha val="95000"/>
                </a:srgbClr>
              </a:gs>
              <a:gs pos="100000">
                <a:srgbClr val="0FA9B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D9C23A9-0B6B-4907-A96F-1E1BD8A28B52}"/>
              </a:ext>
            </a:extLst>
          </p:cNvPr>
          <p:cNvSpPr/>
          <p:nvPr userDrawn="1"/>
        </p:nvSpPr>
        <p:spPr>
          <a:xfrm>
            <a:off x="1600200" y="1482872"/>
            <a:ext cx="10591800" cy="2631928"/>
          </a:xfrm>
          <a:prstGeom prst="rect">
            <a:avLst/>
          </a:prstGeom>
          <a:gradFill flip="none" rotWithShape="1">
            <a:gsLst>
              <a:gs pos="0">
                <a:srgbClr val="13AAED">
                  <a:alpha val="95000"/>
                </a:srgbClr>
              </a:gs>
              <a:gs pos="100000">
                <a:srgbClr val="1181C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4360" y="448998"/>
            <a:ext cx="2371476" cy="315197"/>
          </a:xfrm>
          <a:prstGeom prst="rect">
            <a:avLst/>
          </a:prstGeom>
        </p:spPr>
      </p:pic>
      <p:sp>
        <p:nvSpPr>
          <p:cNvPr id="13" name="Text Placeholder 16"/>
          <p:cNvSpPr>
            <a:spLocks noGrp="1"/>
          </p:cNvSpPr>
          <p:nvPr>
            <p:ph type="body" sz="quarter" idx="16" hasCustomPrompt="1"/>
          </p:nvPr>
        </p:nvSpPr>
        <p:spPr>
          <a:xfrm>
            <a:off x="6675120" y="5120640"/>
            <a:ext cx="4910328" cy="676656"/>
          </a:xfrm>
        </p:spPr>
        <p:txBody>
          <a:bodyPr wrap="square" lIns="0" tIns="0" rIns="0" bIns="0" anchor="b" anchorCtr="0">
            <a:normAutofit/>
          </a:bodyPr>
          <a:lstStyle>
            <a:lvl1pPr marL="0" indent="0" algn="l">
              <a:spcBef>
                <a:spcPts val="0"/>
              </a:spcBef>
              <a:buFontTx/>
              <a:buNone/>
              <a:defRPr sz="2000" b="1" baseline="0">
                <a:solidFill>
                  <a:schemeClr val="tx1"/>
                </a:solidFill>
              </a:defRPr>
            </a:lvl1pPr>
          </a:lstStyle>
          <a:p>
            <a:pPr lvl="0"/>
            <a:r>
              <a:rPr lang="en-US"/>
              <a:t>Speaker Name</a:t>
            </a:r>
          </a:p>
        </p:txBody>
      </p:sp>
      <p:sp>
        <p:nvSpPr>
          <p:cNvPr id="14" name="Text Placeholder 16"/>
          <p:cNvSpPr>
            <a:spLocks noGrp="1"/>
          </p:cNvSpPr>
          <p:nvPr>
            <p:ph type="body" sz="quarter" idx="17" hasCustomPrompt="1"/>
          </p:nvPr>
        </p:nvSpPr>
        <p:spPr>
          <a:xfrm>
            <a:off x="6675120" y="5888736"/>
            <a:ext cx="4910328" cy="249299"/>
          </a:xfrm>
        </p:spPr>
        <p:txBody>
          <a:bodyPr wrap="square" lIns="0" tIns="0" rIns="0" bIns="0" anchor="t" anchorCtr="0">
            <a:normAutofit/>
          </a:bodyPr>
          <a:lstStyle>
            <a:lvl1pPr marL="0" indent="0" algn="l">
              <a:lnSpc>
                <a:spcPct val="90000"/>
              </a:lnSpc>
              <a:spcBef>
                <a:spcPts val="0"/>
              </a:spcBef>
              <a:buFontTx/>
              <a:buNone/>
              <a:defRPr sz="1800" b="0" baseline="0">
                <a:solidFill>
                  <a:schemeClr val="tx1">
                    <a:lumMod val="65000"/>
                    <a:lumOff val="35000"/>
                  </a:schemeClr>
                </a:solidFill>
              </a:defRPr>
            </a:lvl1pPr>
          </a:lstStyle>
          <a:p>
            <a:pPr lvl="0"/>
            <a:r>
              <a:rPr lang="en-US"/>
              <a:t>Speaker Title</a:t>
            </a:r>
          </a:p>
        </p:txBody>
      </p:sp>
      <p:sp>
        <p:nvSpPr>
          <p:cNvPr id="10" name="Title 1">
            <a:extLst>
              <a:ext uri="{FF2B5EF4-FFF2-40B4-BE49-F238E27FC236}">
                <a16:creationId xmlns:a16="http://schemas.microsoft.com/office/drawing/2014/main" id="{81709495-A492-A544-8FCA-8195D0AA0F66}"/>
              </a:ext>
            </a:extLst>
          </p:cNvPr>
          <p:cNvSpPr>
            <a:spLocks noGrp="1"/>
          </p:cNvSpPr>
          <p:nvPr>
            <p:ph type="ctrTitle" hasCustomPrompt="1"/>
          </p:nvPr>
        </p:nvSpPr>
        <p:spPr>
          <a:xfrm>
            <a:off x="2365936" y="1799030"/>
            <a:ext cx="7804759" cy="1026717"/>
          </a:xfrm>
        </p:spPr>
        <p:txBody>
          <a:bodyPr anchor="b"/>
          <a:lstStyle>
            <a:lvl1pPr algn="l">
              <a:defRPr sz="3200">
                <a:solidFill>
                  <a:schemeClr val="bg1"/>
                </a:solidFill>
              </a:defRPr>
            </a:lvl1pPr>
          </a:lstStyle>
          <a:p>
            <a:r>
              <a:rPr lang="en-US"/>
              <a:t>Click to edit title</a:t>
            </a:r>
          </a:p>
        </p:txBody>
      </p:sp>
      <p:sp>
        <p:nvSpPr>
          <p:cNvPr id="11" name="Subtitle 2">
            <a:extLst>
              <a:ext uri="{FF2B5EF4-FFF2-40B4-BE49-F238E27FC236}">
                <a16:creationId xmlns:a16="http://schemas.microsoft.com/office/drawing/2014/main" id="{48965B84-E569-F64E-B833-E936358A5F87}"/>
              </a:ext>
            </a:extLst>
          </p:cNvPr>
          <p:cNvSpPr>
            <a:spLocks noGrp="1"/>
          </p:cNvSpPr>
          <p:nvPr>
            <p:ph type="subTitle" idx="1"/>
          </p:nvPr>
        </p:nvSpPr>
        <p:spPr>
          <a:xfrm>
            <a:off x="2365937" y="2861532"/>
            <a:ext cx="7804757" cy="47782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Text Placeholder 5">
            <a:extLst>
              <a:ext uri="{FF2B5EF4-FFF2-40B4-BE49-F238E27FC236}">
                <a16:creationId xmlns:a16="http://schemas.microsoft.com/office/drawing/2014/main" id="{2A052D3F-8BDD-7C45-A73C-FC7E2A068F26}"/>
              </a:ext>
            </a:extLst>
          </p:cNvPr>
          <p:cNvSpPr>
            <a:spLocks noGrp="1"/>
          </p:cNvSpPr>
          <p:nvPr>
            <p:ph type="body" sz="quarter" idx="13" hasCustomPrompt="1"/>
          </p:nvPr>
        </p:nvSpPr>
        <p:spPr>
          <a:xfrm>
            <a:off x="2365936" y="3580521"/>
            <a:ext cx="4756976" cy="246063"/>
          </a:xfrm>
        </p:spPr>
        <p:txBody>
          <a:bodyPr>
            <a:normAutofit/>
          </a:bodyPr>
          <a:lstStyle>
            <a:lvl1pPr marL="0" indent="0">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 of Presentation</a:t>
            </a:r>
          </a:p>
        </p:txBody>
      </p:sp>
    </p:spTree>
    <p:extLst>
      <p:ext uri="{BB962C8B-B14F-4D97-AF65-F5344CB8AC3E}">
        <p14:creationId xmlns:p14="http://schemas.microsoft.com/office/powerpoint/2010/main" val="2989040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Title Blue Ba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C4588F-4CCC-48B0-A600-5BB4342CBBD5}"/>
              </a:ext>
            </a:extLst>
          </p:cNvPr>
          <p:cNvSpPr/>
          <p:nvPr userDrawn="1"/>
        </p:nvSpPr>
        <p:spPr>
          <a:xfrm>
            <a:off x="-2" y="4924317"/>
            <a:ext cx="6038090" cy="315196"/>
          </a:xfrm>
          <a:prstGeom prst="rect">
            <a:avLst/>
          </a:prstGeom>
          <a:gradFill>
            <a:gsLst>
              <a:gs pos="0">
                <a:srgbClr val="09A673"/>
              </a:gs>
              <a:gs pos="100000">
                <a:srgbClr val="0FA9B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6">
            <a:extLst>
              <a:ext uri="{FF2B5EF4-FFF2-40B4-BE49-F238E27FC236}">
                <a16:creationId xmlns:a16="http://schemas.microsoft.com/office/drawing/2014/main" id="{5905380B-3B1C-45C4-8B1B-88AA775B6B45}"/>
              </a:ext>
            </a:extLst>
          </p:cNvPr>
          <p:cNvSpPr/>
          <p:nvPr userDrawn="1"/>
        </p:nvSpPr>
        <p:spPr>
          <a:xfrm>
            <a:off x="1600200" y="1482872"/>
            <a:ext cx="4437888" cy="3756640"/>
          </a:xfrm>
          <a:custGeom>
            <a:avLst/>
            <a:gdLst>
              <a:gd name="connsiteX0" fmla="*/ 0 w 4419600"/>
              <a:gd name="connsiteY0" fmla="*/ 0 h 2631928"/>
              <a:gd name="connsiteX1" fmla="*/ 4419600 w 4419600"/>
              <a:gd name="connsiteY1" fmla="*/ 0 h 2631928"/>
              <a:gd name="connsiteX2" fmla="*/ 4419600 w 4419600"/>
              <a:gd name="connsiteY2" fmla="*/ 2631928 h 2631928"/>
              <a:gd name="connsiteX3" fmla="*/ 0 w 4419600"/>
              <a:gd name="connsiteY3" fmla="*/ 2631928 h 2631928"/>
              <a:gd name="connsiteX4" fmla="*/ 0 w 4419600"/>
              <a:gd name="connsiteY4" fmla="*/ 0 h 2631928"/>
              <a:gd name="connsiteX0" fmla="*/ 0 w 4437888"/>
              <a:gd name="connsiteY0" fmla="*/ 0 h 3756640"/>
              <a:gd name="connsiteX1" fmla="*/ 4419600 w 4437888"/>
              <a:gd name="connsiteY1" fmla="*/ 0 h 3756640"/>
              <a:gd name="connsiteX2" fmla="*/ 4437888 w 4437888"/>
              <a:gd name="connsiteY2" fmla="*/ 3756640 h 3756640"/>
              <a:gd name="connsiteX3" fmla="*/ 0 w 4437888"/>
              <a:gd name="connsiteY3" fmla="*/ 2631928 h 3756640"/>
              <a:gd name="connsiteX4" fmla="*/ 0 w 4437888"/>
              <a:gd name="connsiteY4" fmla="*/ 0 h 3756640"/>
              <a:gd name="connsiteX0" fmla="*/ 0 w 4437888"/>
              <a:gd name="connsiteY0" fmla="*/ 0 h 3756640"/>
              <a:gd name="connsiteX1" fmla="*/ 4437888 w 4437888"/>
              <a:gd name="connsiteY1" fmla="*/ 3438144 h 3756640"/>
              <a:gd name="connsiteX2" fmla="*/ 4437888 w 4437888"/>
              <a:gd name="connsiteY2" fmla="*/ 3756640 h 3756640"/>
              <a:gd name="connsiteX3" fmla="*/ 0 w 4437888"/>
              <a:gd name="connsiteY3" fmla="*/ 2631928 h 3756640"/>
              <a:gd name="connsiteX4" fmla="*/ 0 w 4437888"/>
              <a:gd name="connsiteY4" fmla="*/ 0 h 3756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7888" h="3756640">
                <a:moveTo>
                  <a:pt x="0" y="0"/>
                </a:moveTo>
                <a:lnTo>
                  <a:pt x="4437888" y="3438144"/>
                </a:lnTo>
                <a:lnTo>
                  <a:pt x="4437888" y="3756640"/>
                </a:lnTo>
                <a:lnTo>
                  <a:pt x="0" y="2631928"/>
                </a:lnTo>
                <a:lnTo>
                  <a:pt x="0" y="0"/>
                </a:lnTo>
                <a:close/>
              </a:path>
            </a:pathLst>
          </a:custGeom>
          <a:gradFill flip="none" rotWithShape="1">
            <a:gsLst>
              <a:gs pos="0">
                <a:srgbClr val="13AAED">
                  <a:alpha val="95000"/>
                </a:srgbClr>
              </a:gs>
              <a:gs pos="100000">
                <a:srgbClr val="1181C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786E7C7-23B2-457C-BFAB-B6FB7F14228C}"/>
              </a:ext>
            </a:extLst>
          </p:cNvPr>
          <p:cNvSpPr/>
          <p:nvPr userDrawn="1"/>
        </p:nvSpPr>
        <p:spPr>
          <a:xfrm>
            <a:off x="1600200" y="1482872"/>
            <a:ext cx="10591800" cy="2631928"/>
          </a:xfrm>
          <a:prstGeom prst="rect">
            <a:avLst/>
          </a:prstGeom>
          <a:gradFill flip="none" rotWithShape="1">
            <a:gsLst>
              <a:gs pos="0">
                <a:srgbClr val="383A98">
                  <a:alpha val="90000"/>
                </a:srgbClr>
              </a:gs>
              <a:gs pos="100000">
                <a:srgbClr val="0C75BD">
                  <a:alpha val="9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6"/>
          <p:cNvSpPr>
            <a:spLocks noGrp="1"/>
          </p:cNvSpPr>
          <p:nvPr>
            <p:ph type="body" sz="quarter" idx="16" hasCustomPrompt="1"/>
          </p:nvPr>
        </p:nvSpPr>
        <p:spPr>
          <a:xfrm>
            <a:off x="6675120" y="5120640"/>
            <a:ext cx="4910328" cy="676656"/>
          </a:xfrm>
        </p:spPr>
        <p:txBody>
          <a:bodyPr wrap="square" lIns="0" tIns="0" rIns="0" bIns="0" anchor="b" anchorCtr="0">
            <a:normAutofit/>
          </a:bodyPr>
          <a:lstStyle>
            <a:lvl1pPr marL="0" indent="0" algn="l">
              <a:spcBef>
                <a:spcPts val="0"/>
              </a:spcBef>
              <a:buFontTx/>
              <a:buNone/>
              <a:defRPr sz="2000" b="1" baseline="0">
                <a:solidFill>
                  <a:schemeClr val="tx1"/>
                </a:solidFill>
              </a:defRPr>
            </a:lvl1pPr>
          </a:lstStyle>
          <a:p>
            <a:pPr lvl="0"/>
            <a:r>
              <a:rPr lang="en-US"/>
              <a:t>Speaker Name</a:t>
            </a:r>
          </a:p>
        </p:txBody>
      </p:sp>
      <p:sp>
        <p:nvSpPr>
          <p:cNvPr id="14" name="Text Placeholder 16"/>
          <p:cNvSpPr>
            <a:spLocks noGrp="1"/>
          </p:cNvSpPr>
          <p:nvPr>
            <p:ph type="body" sz="quarter" idx="17" hasCustomPrompt="1"/>
          </p:nvPr>
        </p:nvSpPr>
        <p:spPr>
          <a:xfrm>
            <a:off x="6675120" y="5888736"/>
            <a:ext cx="4910328" cy="249299"/>
          </a:xfrm>
        </p:spPr>
        <p:txBody>
          <a:bodyPr wrap="square" lIns="0" tIns="0" rIns="0" bIns="0" anchor="t" anchorCtr="0">
            <a:normAutofit/>
          </a:bodyPr>
          <a:lstStyle>
            <a:lvl1pPr marL="0" indent="0" algn="l">
              <a:lnSpc>
                <a:spcPct val="90000"/>
              </a:lnSpc>
              <a:spcBef>
                <a:spcPts val="0"/>
              </a:spcBef>
              <a:buFontTx/>
              <a:buNone/>
              <a:defRPr sz="1800" b="0" baseline="0">
                <a:solidFill>
                  <a:schemeClr val="tx1">
                    <a:lumMod val="65000"/>
                    <a:lumOff val="35000"/>
                  </a:schemeClr>
                </a:solidFill>
              </a:defRPr>
            </a:lvl1pPr>
          </a:lstStyle>
          <a:p>
            <a:pPr lvl="0"/>
            <a:r>
              <a:rPr lang="en-US"/>
              <a:t>Speaker Title</a:t>
            </a:r>
          </a:p>
        </p:txBody>
      </p:sp>
      <p:sp>
        <p:nvSpPr>
          <p:cNvPr id="24" name="Title 1">
            <a:extLst>
              <a:ext uri="{FF2B5EF4-FFF2-40B4-BE49-F238E27FC236}">
                <a16:creationId xmlns:a16="http://schemas.microsoft.com/office/drawing/2014/main" id="{9FB0AEB5-C453-9C43-9852-4A1E8FD05E86}"/>
              </a:ext>
            </a:extLst>
          </p:cNvPr>
          <p:cNvSpPr>
            <a:spLocks noGrp="1"/>
          </p:cNvSpPr>
          <p:nvPr>
            <p:ph type="ctrTitle" hasCustomPrompt="1"/>
          </p:nvPr>
        </p:nvSpPr>
        <p:spPr>
          <a:xfrm>
            <a:off x="2365936" y="1799030"/>
            <a:ext cx="7804759" cy="1026717"/>
          </a:xfrm>
        </p:spPr>
        <p:txBody>
          <a:bodyPr anchor="b"/>
          <a:lstStyle>
            <a:lvl1pPr algn="l">
              <a:defRPr sz="3200">
                <a:solidFill>
                  <a:schemeClr val="bg1"/>
                </a:solidFill>
              </a:defRPr>
            </a:lvl1pPr>
          </a:lstStyle>
          <a:p>
            <a:r>
              <a:rPr lang="en-US"/>
              <a:t>Click to edit title</a:t>
            </a:r>
          </a:p>
        </p:txBody>
      </p:sp>
      <p:sp>
        <p:nvSpPr>
          <p:cNvPr id="25" name="Subtitle 2">
            <a:extLst>
              <a:ext uri="{FF2B5EF4-FFF2-40B4-BE49-F238E27FC236}">
                <a16:creationId xmlns:a16="http://schemas.microsoft.com/office/drawing/2014/main" id="{96ACF329-4D68-C045-BF6E-07D6263FFAFB}"/>
              </a:ext>
            </a:extLst>
          </p:cNvPr>
          <p:cNvSpPr>
            <a:spLocks noGrp="1"/>
          </p:cNvSpPr>
          <p:nvPr>
            <p:ph type="subTitle" idx="1"/>
          </p:nvPr>
        </p:nvSpPr>
        <p:spPr>
          <a:xfrm>
            <a:off x="2365937" y="2861532"/>
            <a:ext cx="7804757" cy="47782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6" name="Text Placeholder 5">
            <a:extLst>
              <a:ext uri="{FF2B5EF4-FFF2-40B4-BE49-F238E27FC236}">
                <a16:creationId xmlns:a16="http://schemas.microsoft.com/office/drawing/2014/main" id="{77945261-382C-474E-99A7-D0A80996777C}"/>
              </a:ext>
            </a:extLst>
          </p:cNvPr>
          <p:cNvSpPr>
            <a:spLocks noGrp="1"/>
          </p:cNvSpPr>
          <p:nvPr>
            <p:ph type="body" sz="quarter" idx="13" hasCustomPrompt="1"/>
          </p:nvPr>
        </p:nvSpPr>
        <p:spPr>
          <a:xfrm>
            <a:off x="2365936" y="3580521"/>
            <a:ext cx="4756976" cy="246063"/>
          </a:xfrm>
        </p:spPr>
        <p:txBody>
          <a:bodyPr>
            <a:normAutofit/>
          </a:bodyPr>
          <a:lstStyle>
            <a:lvl1pPr marL="0" indent="0">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 of Presentation</a:t>
            </a:r>
          </a:p>
        </p:txBody>
      </p:sp>
      <p:pic>
        <p:nvPicPr>
          <p:cNvPr id="27" name="Picture 26">
            <a:extLst>
              <a:ext uri="{FF2B5EF4-FFF2-40B4-BE49-F238E27FC236}">
                <a16:creationId xmlns:a16="http://schemas.microsoft.com/office/drawing/2014/main" id="{0057458C-6D63-CC46-889F-877344B33C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4360" y="448998"/>
            <a:ext cx="2371476" cy="315197"/>
          </a:xfrm>
          <a:prstGeom prst="rect">
            <a:avLst/>
          </a:prstGeom>
        </p:spPr>
      </p:pic>
    </p:spTree>
    <p:extLst>
      <p:ext uri="{BB962C8B-B14F-4D97-AF65-F5344CB8AC3E}">
        <p14:creationId xmlns:p14="http://schemas.microsoft.com/office/powerpoint/2010/main" val="290126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Picture with Purple Ribb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1EB4C7-BFD8-40EB-BEBE-E9403CD67126}"/>
              </a:ext>
            </a:extLst>
          </p:cNvPr>
          <p:cNvSpPr/>
          <p:nvPr userDrawn="1"/>
        </p:nvSpPr>
        <p:spPr>
          <a:xfrm>
            <a:off x="0" y="0"/>
            <a:ext cx="4504421" cy="6865330"/>
          </a:xfrm>
          <a:prstGeom prst="rect">
            <a:avLst/>
          </a:prstGeom>
          <a:gradFill flip="none" rotWithShape="1">
            <a:gsLst>
              <a:gs pos="0">
                <a:srgbClr val="B9208E"/>
              </a:gs>
              <a:gs pos="100000">
                <a:srgbClr val="5453A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 name="Title 1"/>
          <p:cNvSpPr>
            <a:spLocks noGrp="1"/>
          </p:cNvSpPr>
          <p:nvPr>
            <p:ph type="title" hasCustomPrompt="1"/>
          </p:nvPr>
        </p:nvSpPr>
        <p:spPr>
          <a:xfrm>
            <a:off x="594360" y="818536"/>
            <a:ext cx="3338998" cy="934064"/>
          </a:xfrm>
        </p:spPr>
        <p:txBody>
          <a:bodyPr anchor="t"/>
          <a:lstStyle>
            <a:lvl1pPr>
              <a:defRPr sz="3200">
                <a:solidFill>
                  <a:schemeClr val="bg1"/>
                </a:solidFill>
              </a:defRPr>
            </a:lvl1pPr>
          </a:lstStyle>
          <a:p>
            <a:r>
              <a:rPr lang="en-US"/>
              <a:t>Click to edit title</a:t>
            </a:r>
          </a:p>
        </p:txBody>
      </p:sp>
      <p:sp>
        <p:nvSpPr>
          <p:cNvPr id="4" name="Text Placeholder 3"/>
          <p:cNvSpPr>
            <a:spLocks noGrp="1"/>
          </p:cNvSpPr>
          <p:nvPr>
            <p:ph type="body" sz="half" idx="2"/>
          </p:nvPr>
        </p:nvSpPr>
        <p:spPr>
          <a:xfrm>
            <a:off x="594360" y="2305050"/>
            <a:ext cx="3338997" cy="3811588"/>
          </a:xfrm>
        </p:spPr>
        <p:txBody>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Picture Placeholder 9"/>
          <p:cNvSpPr>
            <a:spLocks noGrp="1"/>
          </p:cNvSpPr>
          <p:nvPr>
            <p:ph type="pic" idx="1"/>
          </p:nvPr>
        </p:nvSpPr>
        <p:spPr>
          <a:xfrm>
            <a:off x="4504421" y="892"/>
            <a:ext cx="7687579" cy="6864438"/>
          </a:xfrm>
          <a:prstGeom prst="rect">
            <a:avLst/>
          </a:prstGeom>
          <a:ln w="3175">
            <a:noFill/>
          </a:ln>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3869" y="227205"/>
            <a:ext cx="841248" cy="111811"/>
          </a:xfrm>
          <a:prstGeom prst="rect">
            <a:avLst/>
          </a:prstGeom>
        </p:spPr>
      </p:pic>
      <p:cxnSp>
        <p:nvCxnSpPr>
          <p:cNvPr id="9" name="Straight Connector 8"/>
          <p:cNvCxnSpPr/>
          <p:nvPr userDrawn="1"/>
        </p:nvCxnSpPr>
        <p:spPr>
          <a:xfrm>
            <a:off x="533400" y="6665976"/>
            <a:ext cx="0" cy="8229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0D93A8C8-A671-DD4E-B8A9-5A0A327A478B}"/>
              </a:ext>
            </a:extLst>
          </p:cNvPr>
          <p:cNvSpPr>
            <a:spLocks noGrp="1"/>
          </p:cNvSpPr>
          <p:nvPr>
            <p:ph type="ftr" sz="quarter" idx="10"/>
          </p:nvPr>
        </p:nvSpPr>
        <p:spPr/>
        <p:txBody>
          <a:bodyPr/>
          <a:lstStyle>
            <a:lvl1pPr>
              <a:defRPr>
                <a:solidFill>
                  <a:schemeClr val="bg1"/>
                </a:solidFill>
              </a:defRPr>
            </a:lvl1pPr>
          </a:lstStyle>
          <a:p>
            <a:r>
              <a:rPr lang="en-US"/>
              <a:t>© 2025 CommScope, LLC. All rights reserved.</a:t>
            </a:r>
          </a:p>
        </p:txBody>
      </p:sp>
      <p:sp>
        <p:nvSpPr>
          <p:cNvPr id="6" name="Slide Number Placeholder 5">
            <a:extLst>
              <a:ext uri="{FF2B5EF4-FFF2-40B4-BE49-F238E27FC236}">
                <a16:creationId xmlns:a16="http://schemas.microsoft.com/office/drawing/2014/main" id="{2925C0A9-034F-3E40-8CD5-228185F7EE46}"/>
              </a:ext>
            </a:extLst>
          </p:cNvPr>
          <p:cNvSpPr>
            <a:spLocks noGrp="1"/>
          </p:cNvSpPr>
          <p:nvPr>
            <p:ph type="sldNum" sz="quarter" idx="11"/>
          </p:nvPr>
        </p:nvSpPr>
        <p:spPr/>
        <p:txBody>
          <a:bodyPr/>
          <a:lstStyle>
            <a:lvl1pPr>
              <a:defRPr>
                <a:solidFill>
                  <a:schemeClr val="bg1"/>
                </a:solidFill>
              </a:defRPr>
            </a:lvl1pPr>
          </a:lstStyle>
          <a:p>
            <a:fld id="{7FE2BEB5-2653-6044-B03D-162392F9D4CA}" type="slidenum">
              <a:rPr lang="en-US" smtClean="0"/>
              <a:pPr/>
              <a:t>‹#›</a:t>
            </a:fld>
            <a:endParaRPr lang="en-US"/>
          </a:p>
        </p:txBody>
      </p:sp>
    </p:spTree>
    <p:extLst>
      <p:ext uri="{BB962C8B-B14F-4D97-AF65-F5344CB8AC3E}">
        <p14:creationId xmlns:p14="http://schemas.microsoft.com/office/powerpoint/2010/main" val="2215202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8_Title 2">
    <p:bg>
      <p:bgPr>
        <a:solidFill>
          <a:schemeClr val="bg1"/>
        </a:solidFill>
        <a:effectLst/>
      </p:bgPr>
    </p:bg>
    <p:spTree>
      <p:nvGrpSpPr>
        <p:cNvPr id="1" name=""/>
        <p:cNvGrpSpPr/>
        <p:nvPr/>
      </p:nvGrpSpPr>
      <p:grpSpPr>
        <a:xfrm>
          <a:off x="0" y="0"/>
          <a:ext cx="0" cy="0"/>
          <a:chOff x="0" y="0"/>
          <a:chExt cx="0" cy="0"/>
        </a:xfrm>
      </p:grpSpPr>
      <p:pic>
        <p:nvPicPr>
          <p:cNvPr id="13" name="Picture 12" descr="A long hallway with rows of glass doors&#10;&#10;Description automatically generated">
            <a:extLst>
              <a:ext uri="{FF2B5EF4-FFF2-40B4-BE49-F238E27FC236}">
                <a16:creationId xmlns:a16="http://schemas.microsoft.com/office/drawing/2014/main" id="{44F5909F-8F9F-4C06-8AD3-17F1F13EC61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83974" cy="6858000"/>
          </a:xfrm>
          <a:prstGeom prst="rect">
            <a:avLst/>
          </a:prstGeom>
        </p:spPr>
      </p:pic>
      <p:sp>
        <p:nvSpPr>
          <p:cNvPr id="19" name="Rectangle 18">
            <a:extLst>
              <a:ext uri="{FF2B5EF4-FFF2-40B4-BE49-F238E27FC236}">
                <a16:creationId xmlns:a16="http://schemas.microsoft.com/office/drawing/2014/main" id="{FD470D8E-82E3-EBB4-3833-A53BA1F9AEBF}"/>
              </a:ext>
            </a:extLst>
          </p:cNvPr>
          <p:cNvSpPr/>
          <p:nvPr userDrawn="1"/>
        </p:nvSpPr>
        <p:spPr>
          <a:xfrm>
            <a:off x="0" y="0"/>
            <a:ext cx="12192000" cy="6858000"/>
          </a:xfrm>
          <a:prstGeom prst="rect">
            <a:avLst/>
          </a:prstGeom>
          <a:gradFill>
            <a:gsLst>
              <a:gs pos="0">
                <a:srgbClr val="3C3C82"/>
              </a:gs>
              <a:gs pos="94000">
                <a:srgbClr val="0075C4">
                  <a:alpha val="7400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050" b="0" i="0" u="none" strike="noStrike" kern="1200" cap="none" spc="0" normalizeH="0" baseline="0" noProof="0">
              <a:ln>
                <a:noFill/>
              </a:ln>
              <a:solidFill>
                <a:sysClr val="windowText" lastClr="000000"/>
              </a:solidFill>
              <a:effectLst/>
              <a:uLnTx/>
              <a:uFillTx/>
              <a:ea typeface="+mn-ea"/>
              <a:cs typeface="+mn-cs"/>
            </a:endParaRPr>
          </a:p>
        </p:txBody>
      </p:sp>
      <p:pic>
        <p:nvPicPr>
          <p:cNvPr id="6" name="Graphic 5">
            <a:extLst>
              <a:ext uri="{FF2B5EF4-FFF2-40B4-BE49-F238E27FC236}">
                <a16:creationId xmlns:a16="http://schemas.microsoft.com/office/drawing/2014/main" id="{33E08BC4-A994-0E19-EE17-7BA4BA4B3644}"/>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28350" y="6619203"/>
            <a:ext cx="997595" cy="136389"/>
          </a:xfrm>
          <a:prstGeom prst="rect">
            <a:avLst/>
          </a:prstGeom>
        </p:spPr>
      </p:pic>
      <p:pic>
        <p:nvPicPr>
          <p:cNvPr id="8" name="Graphic 7">
            <a:extLst>
              <a:ext uri="{FF2B5EF4-FFF2-40B4-BE49-F238E27FC236}">
                <a16:creationId xmlns:a16="http://schemas.microsoft.com/office/drawing/2014/main" id="{DACCDF15-1B7D-7E74-D9DA-FDDEE540F0E8}"/>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28350" y="6619203"/>
            <a:ext cx="997595" cy="136389"/>
          </a:xfrm>
          <a:prstGeom prst="rect">
            <a:avLst/>
          </a:prstGeom>
        </p:spPr>
      </p:pic>
      <p:sp>
        <p:nvSpPr>
          <p:cNvPr id="9" name="Footer Placeholder 1">
            <a:extLst>
              <a:ext uri="{FF2B5EF4-FFF2-40B4-BE49-F238E27FC236}">
                <a16:creationId xmlns:a16="http://schemas.microsoft.com/office/drawing/2014/main" id="{2A02A784-4F75-C745-4C15-58CEB3748269}"/>
              </a:ext>
            </a:extLst>
          </p:cNvPr>
          <p:cNvSpPr>
            <a:spLocks noGrp="1"/>
          </p:cNvSpPr>
          <p:nvPr>
            <p:ph type="ftr" sz="quarter" idx="10"/>
          </p:nvPr>
        </p:nvSpPr>
        <p:spPr>
          <a:xfrm>
            <a:off x="563880" y="6612575"/>
            <a:ext cx="4846320" cy="204685"/>
          </a:xfrm>
        </p:spPr>
        <p:txBody>
          <a:bodyPr/>
          <a:lstStyle>
            <a:lvl1pPr>
              <a:defRPr>
                <a:solidFill>
                  <a:schemeClr val="bg1"/>
                </a:solidFill>
              </a:defRPr>
            </a:lvl1pPr>
          </a:lstStyle>
          <a:p>
            <a:r>
              <a:rPr lang="en-US"/>
              <a:t>© 2025 CommScope, LLC. All rights reserved.</a:t>
            </a:r>
          </a:p>
        </p:txBody>
      </p:sp>
      <p:sp>
        <p:nvSpPr>
          <p:cNvPr id="10" name="Slide Number Placeholder 2">
            <a:extLst>
              <a:ext uri="{FF2B5EF4-FFF2-40B4-BE49-F238E27FC236}">
                <a16:creationId xmlns:a16="http://schemas.microsoft.com/office/drawing/2014/main" id="{62896004-E420-BB48-4E6E-C47AB6A48AE9}"/>
              </a:ext>
            </a:extLst>
          </p:cNvPr>
          <p:cNvSpPr>
            <a:spLocks noGrp="1"/>
          </p:cNvSpPr>
          <p:nvPr>
            <p:ph type="sldNum" sz="quarter" idx="11"/>
          </p:nvPr>
        </p:nvSpPr>
        <p:spPr>
          <a:xfrm>
            <a:off x="208127" y="6612575"/>
            <a:ext cx="303279" cy="204685"/>
          </a:xfrm>
        </p:spPr>
        <p:txBody>
          <a:bodyPr/>
          <a:lstStyle>
            <a:lvl1pPr>
              <a:defRPr>
                <a:solidFill>
                  <a:schemeClr val="bg1"/>
                </a:solidFill>
              </a:defRPr>
            </a:lvl1pPr>
          </a:lstStyle>
          <a:p>
            <a:fld id="{7FE2BEB5-2653-6044-B03D-162392F9D4CA}" type="slidenum">
              <a:rPr lang="en-US" smtClean="0"/>
              <a:pPr/>
              <a:t>‹#›</a:t>
            </a:fld>
            <a:endParaRPr lang="en-US"/>
          </a:p>
        </p:txBody>
      </p:sp>
      <p:cxnSp>
        <p:nvCxnSpPr>
          <p:cNvPr id="11" name="Straight Connector 10">
            <a:extLst>
              <a:ext uri="{FF2B5EF4-FFF2-40B4-BE49-F238E27FC236}">
                <a16:creationId xmlns:a16="http://schemas.microsoft.com/office/drawing/2014/main" id="{65A2CB69-B981-A988-B739-54B229F8917B}"/>
              </a:ext>
            </a:extLst>
          </p:cNvPr>
          <p:cNvCxnSpPr/>
          <p:nvPr userDrawn="1"/>
        </p:nvCxnSpPr>
        <p:spPr>
          <a:xfrm>
            <a:off x="533400" y="6617110"/>
            <a:ext cx="0" cy="18302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B34D6CD-6AD4-9730-334B-D602C69CF569}"/>
              </a:ext>
            </a:extLst>
          </p:cNvPr>
          <p:cNvCxnSpPr>
            <a:cxnSpLocks/>
          </p:cNvCxnSpPr>
          <p:nvPr userDrawn="1"/>
        </p:nvCxnSpPr>
        <p:spPr>
          <a:xfrm>
            <a:off x="0" y="693845"/>
            <a:ext cx="12192000" cy="83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 Placeholder 21">
            <a:extLst>
              <a:ext uri="{FF2B5EF4-FFF2-40B4-BE49-F238E27FC236}">
                <a16:creationId xmlns:a16="http://schemas.microsoft.com/office/drawing/2014/main" id="{88146B6A-A6ED-CEC8-61DA-7B09A4F67A89}"/>
              </a:ext>
            </a:extLst>
          </p:cNvPr>
          <p:cNvSpPr>
            <a:spLocks noGrp="1"/>
          </p:cNvSpPr>
          <p:nvPr>
            <p:ph type="body" sz="quarter" idx="15" hasCustomPrompt="1"/>
          </p:nvPr>
        </p:nvSpPr>
        <p:spPr>
          <a:xfrm>
            <a:off x="208126" y="162203"/>
            <a:ext cx="11713297" cy="369332"/>
          </a:xfrm>
        </p:spPr>
        <p:txBody>
          <a:bodyPr anchor="ctr"/>
          <a:lstStyle>
            <a:lvl1pPr marL="0" indent="0" algn="ctr">
              <a:buNone/>
              <a:defRPr sz="2400" b="0" cap="none" baseline="0">
                <a:latin typeface="+mn-lt"/>
                <a:cs typeface="Calibri Light" panose="020F0302020204030204" pitchFamily="34" charset="0"/>
              </a:defRPr>
            </a:lvl1pPr>
            <a:lvl2pPr marL="344488" indent="0" algn="ctr">
              <a:buNone/>
              <a:defRPr/>
            </a:lvl2pPr>
            <a:lvl3pPr marL="628650" indent="0" algn="ctr">
              <a:buNone/>
              <a:defRPr/>
            </a:lvl3pPr>
            <a:lvl4pPr marL="914400" indent="0" algn="ctr">
              <a:buNone/>
              <a:defRPr/>
            </a:lvl4pPr>
            <a:lvl5pPr marL="1711325" indent="0" algn="ctr">
              <a:buNone/>
              <a:defRPr/>
            </a:lvl5pPr>
          </a:lstStyle>
          <a:p>
            <a:pPr lvl="0"/>
            <a:r>
              <a:rPr lang="en-US"/>
              <a:t>Text Goes Here</a:t>
            </a:r>
          </a:p>
        </p:txBody>
      </p:sp>
      <p:sp>
        <p:nvSpPr>
          <p:cNvPr id="4" name="Content Placeholder 2">
            <a:extLst>
              <a:ext uri="{FF2B5EF4-FFF2-40B4-BE49-F238E27FC236}">
                <a16:creationId xmlns:a16="http://schemas.microsoft.com/office/drawing/2014/main" id="{37637337-505B-3D3F-C895-C24E5E7AB570}"/>
              </a:ext>
            </a:extLst>
          </p:cNvPr>
          <p:cNvSpPr>
            <a:spLocks noGrp="1"/>
          </p:cNvSpPr>
          <p:nvPr>
            <p:ph idx="1"/>
          </p:nvPr>
        </p:nvSpPr>
        <p:spPr>
          <a:xfrm>
            <a:off x="583096" y="947420"/>
            <a:ext cx="11027664" cy="1315745"/>
          </a:xfrm>
        </p:spPr>
        <p:txBody>
          <a:bodyPr vert="horz" lIns="0" tIns="0" rIns="0" bIns="0" rtlCol="0">
            <a:spAutoFit/>
          </a:bodyPr>
          <a:lstStyle>
            <a:lvl1pPr>
              <a:defRPr lang="en-US" sz="2800" smtClean="0">
                <a:solidFill>
                  <a:schemeClr val="bg1"/>
                </a:solidFill>
              </a:defRPr>
            </a:lvl1pPr>
            <a:lvl2pPr>
              <a:defRPr lang="en-US" sz="2000" smtClean="0">
                <a:solidFill>
                  <a:schemeClr val="bg1"/>
                </a:solidFill>
              </a:defRPr>
            </a:lvl2pPr>
            <a:lvl3pPr>
              <a:defRPr lang="en-US" sz="1600" smtClean="0">
                <a:solidFill>
                  <a:schemeClr val="bg1"/>
                </a:solidFill>
              </a:defRPr>
            </a:lvl3pPr>
            <a:lvl4pPr>
              <a:defRPr lang="en-US" sz="1400" smtClean="0">
                <a:solidFill>
                  <a:schemeClr val="bg1"/>
                </a:solidFill>
              </a:defRPr>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906584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Picture with Magenta Ribb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96AAC2A-88B6-4227-B4CF-A232733AEA71}"/>
              </a:ext>
            </a:extLst>
          </p:cNvPr>
          <p:cNvSpPr/>
          <p:nvPr userDrawn="1"/>
        </p:nvSpPr>
        <p:spPr>
          <a:xfrm>
            <a:off x="0" y="0"/>
            <a:ext cx="4504421" cy="6865330"/>
          </a:xfrm>
          <a:prstGeom prst="rect">
            <a:avLst/>
          </a:prstGeom>
          <a:gradFill flip="none" rotWithShape="1">
            <a:gsLst>
              <a:gs pos="0">
                <a:srgbClr val="EB0C87">
                  <a:alpha val="90000"/>
                </a:srgbClr>
              </a:gs>
              <a:gs pos="100000">
                <a:srgbClr val="EF263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Title 1"/>
          <p:cNvSpPr>
            <a:spLocks noGrp="1"/>
          </p:cNvSpPr>
          <p:nvPr>
            <p:ph type="title" hasCustomPrompt="1"/>
          </p:nvPr>
        </p:nvSpPr>
        <p:spPr>
          <a:xfrm>
            <a:off x="596897" y="822960"/>
            <a:ext cx="3338998" cy="934064"/>
          </a:xfrm>
        </p:spPr>
        <p:txBody>
          <a:bodyPr anchor="t"/>
          <a:lstStyle>
            <a:lvl1pPr>
              <a:defRPr sz="3200">
                <a:solidFill>
                  <a:schemeClr val="bg1"/>
                </a:solidFill>
              </a:defRPr>
            </a:lvl1pPr>
          </a:lstStyle>
          <a:p>
            <a:r>
              <a:rPr lang="en-US"/>
              <a:t>Click to edit title</a:t>
            </a:r>
          </a:p>
        </p:txBody>
      </p:sp>
      <p:sp>
        <p:nvSpPr>
          <p:cNvPr id="4" name="Text Placeholder 3"/>
          <p:cNvSpPr>
            <a:spLocks noGrp="1"/>
          </p:cNvSpPr>
          <p:nvPr>
            <p:ph type="body" sz="half" idx="2"/>
          </p:nvPr>
        </p:nvSpPr>
        <p:spPr>
          <a:xfrm>
            <a:off x="596898" y="2304288"/>
            <a:ext cx="3338997" cy="3811588"/>
          </a:xfrm>
        </p:spPr>
        <p:txBody>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Picture Placeholder 9"/>
          <p:cNvSpPr>
            <a:spLocks noGrp="1"/>
          </p:cNvSpPr>
          <p:nvPr>
            <p:ph type="pic" idx="1"/>
          </p:nvPr>
        </p:nvSpPr>
        <p:spPr>
          <a:xfrm>
            <a:off x="4504421" y="892"/>
            <a:ext cx="7687579" cy="6864438"/>
          </a:xfrm>
          <a:prstGeom prst="rect">
            <a:avLst/>
          </a:prstGeom>
          <a:ln w="3175">
            <a:noFill/>
          </a:ln>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3869" y="227205"/>
            <a:ext cx="841248" cy="111811"/>
          </a:xfrm>
          <a:prstGeom prst="rect">
            <a:avLst/>
          </a:prstGeom>
        </p:spPr>
      </p:pic>
      <p:sp>
        <p:nvSpPr>
          <p:cNvPr id="3" name="Footer Placeholder 2">
            <a:extLst>
              <a:ext uri="{FF2B5EF4-FFF2-40B4-BE49-F238E27FC236}">
                <a16:creationId xmlns:a16="http://schemas.microsoft.com/office/drawing/2014/main" id="{700D48D9-40CA-424E-AB8D-2AA8FADB9C5D}"/>
              </a:ext>
            </a:extLst>
          </p:cNvPr>
          <p:cNvSpPr>
            <a:spLocks noGrp="1"/>
          </p:cNvSpPr>
          <p:nvPr>
            <p:ph type="ftr" sz="quarter" idx="10"/>
          </p:nvPr>
        </p:nvSpPr>
        <p:spPr/>
        <p:txBody>
          <a:bodyPr/>
          <a:lstStyle>
            <a:lvl1pPr>
              <a:defRPr>
                <a:solidFill>
                  <a:schemeClr val="bg1"/>
                </a:solidFill>
              </a:defRPr>
            </a:lvl1pPr>
          </a:lstStyle>
          <a:p>
            <a:r>
              <a:rPr lang="en-US"/>
              <a:t>© 2025 CommScope, LLC. All rights reserved.</a:t>
            </a:r>
          </a:p>
        </p:txBody>
      </p:sp>
      <p:sp>
        <p:nvSpPr>
          <p:cNvPr id="6" name="Slide Number Placeholder 5">
            <a:extLst>
              <a:ext uri="{FF2B5EF4-FFF2-40B4-BE49-F238E27FC236}">
                <a16:creationId xmlns:a16="http://schemas.microsoft.com/office/drawing/2014/main" id="{048D437E-B418-124E-904A-29B5CED184DD}"/>
              </a:ext>
            </a:extLst>
          </p:cNvPr>
          <p:cNvSpPr>
            <a:spLocks noGrp="1"/>
          </p:cNvSpPr>
          <p:nvPr>
            <p:ph type="sldNum" sz="quarter" idx="11"/>
          </p:nvPr>
        </p:nvSpPr>
        <p:spPr/>
        <p:txBody>
          <a:bodyPr/>
          <a:lstStyle>
            <a:lvl1pPr>
              <a:defRPr>
                <a:solidFill>
                  <a:schemeClr val="bg1"/>
                </a:solidFill>
              </a:defRPr>
            </a:lvl1pPr>
          </a:lstStyle>
          <a:p>
            <a:fld id="{7FE2BEB5-2653-6044-B03D-162392F9D4CA}" type="slidenum">
              <a:rPr lang="en-US" smtClean="0"/>
              <a:pPr/>
              <a:t>‹#›</a:t>
            </a:fld>
            <a:endParaRPr lang="en-US"/>
          </a:p>
        </p:txBody>
      </p:sp>
      <p:cxnSp>
        <p:nvCxnSpPr>
          <p:cNvPr id="14" name="Straight Connector 13">
            <a:extLst>
              <a:ext uri="{FF2B5EF4-FFF2-40B4-BE49-F238E27FC236}">
                <a16:creationId xmlns:a16="http://schemas.microsoft.com/office/drawing/2014/main" id="{3B4079FB-BE54-4B45-B709-DA8C7983B8BC}"/>
              </a:ext>
            </a:extLst>
          </p:cNvPr>
          <p:cNvCxnSpPr/>
          <p:nvPr userDrawn="1"/>
        </p:nvCxnSpPr>
        <p:spPr>
          <a:xfrm>
            <a:off x="533400" y="6665976"/>
            <a:ext cx="0" cy="8229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4635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Picture with Orange Ribb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1C930C-D2F5-4B72-B534-50FB4022127B}"/>
              </a:ext>
            </a:extLst>
          </p:cNvPr>
          <p:cNvSpPr/>
          <p:nvPr userDrawn="1"/>
        </p:nvSpPr>
        <p:spPr>
          <a:xfrm>
            <a:off x="0" y="0"/>
            <a:ext cx="4504421" cy="6858000"/>
          </a:xfrm>
          <a:prstGeom prst="rect">
            <a:avLst/>
          </a:prstGeom>
          <a:gradFill flip="none" rotWithShape="1">
            <a:gsLst>
              <a:gs pos="100000">
                <a:srgbClr val="FAB01D"/>
              </a:gs>
              <a:gs pos="0">
                <a:srgbClr val="F67B2D"/>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 name="Title 1"/>
          <p:cNvSpPr>
            <a:spLocks noGrp="1"/>
          </p:cNvSpPr>
          <p:nvPr>
            <p:ph type="title" hasCustomPrompt="1"/>
          </p:nvPr>
        </p:nvSpPr>
        <p:spPr>
          <a:xfrm>
            <a:off x="596897" y="822960"/>
            <a:ext cx="3338998" cy="934064"/>
          </a:xfrm>
        </p:spPr>
        <p:txBody>
          <a:bodyPr anchor="t"/>
          <a:lstStyle>
            <a:lvl1pPr>
              <a:defRPr sz="3200">
                <a:solidFill>
                  <a:schemeClr val="bg1"/>
                </a:solidFill>
              </a:defRPr>
            </a:lvl1pPr>
          </a:lstStyle>
          <a:p>
            <a:r>
              <a:rPr lang="en-US"/>
              <a:t>Click to edit title</a:t>
            </a:r>
          </a:p>
        </p:txBody>
      </p:sp>
      <p:sp>
        <p:nvSpPr>
          <p:cNvPr id="4" name="Text Placeholder 3"/>
          <p:cNvSpPr>
            <a:spLocks noGrp="1"/>
          </p:cNvSpPr>
          <p:nvPr>
            <p:ph type="body" sz="half" idx="2"/>
          </p:nvPr>
        </p:nvSpPr>
        <p:spPr>
          <a:xfrm>
            <a:off x="596898" y="2304288"/>
            <a:ext cx="3338997" cy="3811588"/>
          </a:xfrm>
        </p:spPr>
        <p:txBody>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Picture Placeholder 9"/>
          <p:cNvSpPr>
            <a:spLocks noGrp="1"/>
          </p:cNvSpPr>
          <p:nvPr>
            <p:ph type="pic" idx="1"/>
          </p:nvPr>
        </p:nvSpPr>
        <p:spPr>
          <a:xfrm>
            <a:off x="4504421" y="892"/>
            <a:ext cx="7687579" cy="6864438"/>
          </a:xfrm>
          <a:prstGeom prst="rect">
            <a:avLst/>
          </a:prstGeom>
          <a:ln w="3175">
            <a:noFill/>
          </a:ln>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3869" y="227205"/>
            <a:ext cx="841248" cy="111811"/>
          </a:xfrm>
          <a:prstGeom prst="rect">
            <a:avLst/>
          </a:prstGeom>
        </p:spPr>
      </p:pic>
      <p:sp>
        <p:nvSpPr>
          <p:cNvPr id="5" name="Footer Placeholder 4">
            <a:extLst>
              <a:ext uri="{FF2B5EF4-FFF2-40B4-BE49-F238E27FC236}">
                <a16:creationId xmlns:a16="http://schemas.microsoft.com/office/drawing/2014/main" id="{0782059E-CAC3-0541-BE09-681FB10920D7}"/>
              </a:ext>
            </a:extLst>
          </p:cNvPr>
          <p:cNvSpPr>
            <a:spLocks noGrp="1"/>
          </p:cNvSpPr>
          <p:nvPr>
            <p:ph type="ftr" sz="quarter" idx="10"/>
          </p:nvPr>
        </p:nvSpPr>
        <p:spPr/>
        <p:txBody>
          <a:bodyPr/>
          <a:lstStyle>
            <a:lvl1pPr>
              <a:defRPr>
                <a:solidFill>
                  <a:schemeClr val="bg1"/>
                </a:solidFill>
              </a:defRPr>
            </a:lvl1pPr>
          </a:lstStyle>
          <a:p>
            <a:r>
              <a:rPr lang="en-US"/>
              <a:t>© 2025 CommScope, LLC. All rights reserved.</a:t>
            </a:r>
          </a:p>
        </p:txBody>
      </p:sp>
      <p:sp>
        <p:nvSpPr>
          <p:cNvPr id="6" name="Slide Number Placeholder 5">
            <a:extLst>
              <a:ext uri="{FF2B5EF4-FFF2-40B4-BE49-F238E27FC236}">
                <a16:creationId xmlns:a16="http://schemas.microsoft.com/office/drawing/2014/main" id="{FB080F39-4F6F-0546-930D-7A355CE45873}"/>
              </a:ext>
            </a:extLst>
          </p:cNvPr>
          <p:cNvSpPr>
            <a:spLocks noGrp="1"/>
          </p:cNvSpPr>
          <p:nvPr>
            <p:ph type="sldNum" sz="quarter" idx="11"/>
          </p:nvPr>
        </p:nvSpPr>
        <p:spPr/>
        <p:txBody>
          <a:bodyPr/>
          <a:lstStyle>
            <a:lvl1pPr>
              <a:defRPr>
                <a:solidFill>
                  <a:schemeClr val="bg1"/>
                </a:solidFill>
              </a:defRPr>
            </a:lvl1pPr>
          </a:lstStyle>
          <a:p>
            <a:fld id="{7FE2BEB5-2653-6044-B03D-162392F9D4CA}" type="slidenum">
              <a:rPr lang="en-US" smtClean="0"/>
              <a:pPr/>
              <a:t>‹#›</a:t>
            </a:fld>
            <a:endParaRPr lang="en-US"/>
          </a:p>
        </p:txBody>
      </p:sp>
      <p:cxnSp>
        <p:nvCxnSpPr>
          <p:cNvPr id="13" name="Straight Connector 12">
            <a:extLst>
              <a:ext uri="{FF2B5EF4-FFF2-40B4-BE49-F238E27FC236}">
                <a16:creationId xmlns:a16="http://schemas.microsoft.com/office/drawing/2014/main" id="{EEDB1BE4-4892-C240-8DBA-86A16610B1E4}"/>
              </a:ext>
            </a:extLst>
          </p:cNvPr>
          <p:cNvCxnSpPr/>
          <p:nvPr userDrawn="1"/>
        </p:nvCxnSpPr>
        <p:spPr>
          <a:xfrm>
            <a:off x="533400" y="6665976"/>
            <a:ext cx="0" cy="8229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7503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Picture with Green Ribb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1C930C-D2F5-4B72-B534-50FB4022127B}"/>
              </a:ext>
            </a:extLst>
          </p:cNvPr>
          <p:cNvSpPr/>
          <p:nvPr userDrawn="1"/>
        </p:nvSpPr>
        <p:spPr>
          <a:xfrm>
            <a:off x="0" y="0"/>
            <a:ext cx="4504421" cy="6858000"/>
          </a:xfrm>
          <a:prstGeom prst="rect">
            <a:avLst/>
          </a:prstGeom>
          <a:gradFill flip="none" rotWithShape="1">
            <a:gsLst>
              <a:gs pos="0">
                <a:srgbClr val="58BB53"/>
              </a:gs>
              <a:gs pos="100000">
                <a:srgbClr val="84C94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 name="Title 1"/>
          <p:cNvSpPr>
            <a:spLocks noGrp="1"/>
          </p:cNvSpPr>
          <p:nvPr>
            <p:ph type="title" hasCustomPrompt="1"/>
          </p:nvPr>
        </p:nvSpPr>
        <p:spPr>
          <a:xfrm>
            <a:off x="596897" y="822960"/>
            <a:ext cx="3338998" cy="934064"/>
          </a:xfrm>
        </p:spPr>
        <p:txBody>
          <a:bodyPr anchor="t"/>
          <a:lstStyle>
            <a:lvl1pPr>
              <a:defRPr sz="3200">
                <a:solidFill>
                  <a:schemeClr val="bg1"/>
                </a:solidFill>
              </a:defRPr>
            </a:lvl1pPr>
          </a:lstStyle>
          <a:p>
            <a:r>
              <a:rPr lang="en-US"/>
              <a:t>Click to edit title</a:t>
            </a:r>
          </a:p>
        </p:txBody>
      </p:sp>
      <p:sp>
        <p:nvSpPr>
          <p:cNvPr id="4" name="Text Placeholder 3"/>
          <p:cNvSpPr>
            <a:spLocks noGrp="1"/>
          </p:cNvSpPr>
          <p:nvPr>
            <p:ph type="body" sz="half" idx="2"/>
          </p:nvPr>
        </p:nvSpPr>
        <p:spPr>
          <a:xfrm>
            <a:off x="596898" y="2304288"/>
            <a:ext cx="3338997" cy="3811588"/>
          </a:xfrm>
        </p:spPr>
        <p:txBody>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Picture Placeholder 9"/>
          <p:cNvSpPr>
            <a:spLocks noGrp="1"/>
          </p:cNvSpPr>
          <p:nvPr>
            <p:ph type="pic" idx="1"/>
          </p:nvPr>
        </p:nvSpPr>
        <p:spPr>
          <a:xfrm>
            <a:off x="4504421" y="892"/>
            <a:ext cx="7687579" cy="6864438"/>
          </a:xfrm>
          <a:prstGeom prst="rect">
            <a:avLst/>
          </a:prstGeom>
          <a:ln w="3175">
            <a:noFill/>
          </a:ln>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3869" y="227205"/>
            <a:ext cx="841248" cy="111811"/>
          </a:xfrm>
          <a:prstGeom prst="rect">
            <a:avLst/>
          </a:prstGeom>
        </p:spPr>
      </p:pic>
      <p:sp>
        <p:nvSpPr>
          <p:cNvPr id="5" name="Footer Placeholder 4">
            <a:extLst>
              <a:ext uri="{FF2B5EF4-FFF2-40B4-BE49-F238E27FC236}">
                <a16:creationId xmlns:a16="http://schemas.microsoft.com/office/drawing/2014/main" id="{3674B85C-0874-9744-B436-518968FA245A}"/>
              </a:ext>
            </a:extLst>
          </p:cNvPr>
          <p:cNvSpPr>
            <a:spLocks noGrp="1"/>
          </p:cNvSpPr>
          <p:nvPr>
            <p:ph type="ftr" sz="quarter" idx="10"/>
          </p:nvPr>
        </p:nvSpPr>
        <p:spPr/>
        <p:txBody>
          <a:bodyPr/>
          <a:lstStyle>
            <a:lvl1pPr>
              <a:defRPr>
                <a:solidFill>
                  <a:schemeClr val="bg1"/>
                </a:solidFill>
              </a:defRPr>
            </a:lvl1pPr>
          </a:lstStyle>
          <a:p>
            <a:r>
              <a:rPr lang="en-US"/>
              <a:t>© 2025 CommScope, LLC. All rights reserved.</a:t>
            </a:r>
          </a:p>
        </p:txBody>
      </p:sp>
      <p:sp>
        <p:nvSpPr>
          <p:cNvPr id="6" name="Slide Number Placeholder 5">
            <a:extLst>
              <a:ext uri="{FF2B5EF4-FFF2-40B4-BE49-F238E27FC236}">
                <a16:creationId xmlns:a16="http://schemas.microsoft.com/office/drawing/2014/main" id="{E2CFF481-CEFC-6546-9723-4163EDD48A08}"/>
              </a:ext>
            </a:extLst>
          </p:cNvPr>
          <p:cNvSpPr>
            <a:spLocks noGrp="1"/>
          </p:cNvSpPr>
          <p:nvPr>
            <p:ph type="sldNum" sz="quarter" idx="11"/>
          </p:nvPr>
        </p:nvSpPr>
        <p:spPr/>
        <p:txBody>
          <a:bodyPr/>
          <a:lstStyle>
            <a:lvl1pPr>
              <a:defRPr>
                <a:solidFill>
                  <a:schemeClr val="bg1"/>
                </a:solidFill>
              </a:defRPr>
            </a:lvl1pPr>
          </a:lstStyle>
          <a:p>
            <a:fld id="{7FE2BEB5-2653-6044-B03D-162392F9D4CA}" type="slidenum">
              <a:rPr lang="en-US" smtClean="0"/>
              <a:pPr/>
              <a:t>‹#›</a:t>
            </a:fld>
            <a:endParaRPr lang="en-US"/>
          </a:p>
        </p:txBody>
      </p:sp>
      <p:cxnSp>
        <p:nvCxnSpPr>
          <p:cNvPr id="13" name="Straight Connector 12">
            <a:extLst>
              <a:ext uri="{FF2B5EF4-FFF2-40B4-BE49-F238E27FC236}">
                <a16:creationId xmlns:a16="http://schemas.microsoft.com/office/drawing/2014/main" id="{27077B6E-6686-354F-B77F-CB16659AC7A5}"/>
              </a:ext>
            </a:extLst>
          </p:cNvPr>
          <p:cNvCxnSpPr/>
          <p:nvPr userDrawn="1"/>
        </p:nvCxnSpPr>
        <p:spPr>
          <a:xfrm>
            <a:off x="533400" y="6665976"/>
            <a:ext cx="0" cy="8229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624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Picture with Teal Ribb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1C930C-D2F5-4B72-B534-50FB4022127B}"/>
              </a:ext>
            </a:extLst>
          </p:cNvPr>
          <p:cNvSpPr/>
          <p:nvPr userDrawn="1"/>
        </p:nvSpPr>
        <p:spPr>
          <a:xfrm>
            <a:off x="0" y="0"/>
            <a:ext cx="4504421" cy="6858000"/>
          </a:xfrm>
          <a:prstGeom prst="rect">
            <a:avLst/>
          </a:prstGeom>
          <a:gradFill flip="none" rotWithShape="1">
            <a:gsLst>
              <a:gs pos="0">
                <a:srgbClr val="09A673"/>
              </a:gs>
              <a:gs pos="100000">
                <a:srgbClr val="0FA9B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 name="Title 1"/>
          <p:cNvSpPr>
            <a:spLocks noGrp="1"/>
          </p:cNvSpPr>
          <p:nvPr>
            <p:ph type="title" hasCustomPrompt="1"/>
          </p:nvPr>
        </p:nvSpPr>
        <p:spPr>
          <a:xfrm>
            <a:off x="596897" y="822960"/>
            <a:ext cx="3338998" cy="934064"/>
          </a:xfrm>
        </p:spPr>
        <p:txBody>
          <a:bodyPr anchor="t"/>
          <a:lstStyle>
            <a:lvl1pPr>
              <a:defRPr sz="3200">
                <a:solidFill>
                  <a:schemeClr val="bg1"/>
                </a:solidFill>
              </a:defRPr>
            </a:lvl1pPr>
          </a:lstStyle>
          <a:p>
            <a:r>
              <a:rPr lang="en-US"/>
              <a:t>Click to edit title</a:t>
            </a:r>
          </a:p>
        </p:txBody>
      </p:sp>
      <p:sp>
        <p:nvSpPr>
          <p:cNvPr id="4" name="Text Placeholder 3"/>
          <p:cNvSpPr>
            <a:spLocks noGrp="1"/>
          </p:cNvSpPr>
          <p:nvPr>
            <p:ph type="body" sz="half" idx="2"/>
          </p:nvPr>
        </p:nvSpPr>
        <p:spPr>
          <a:xfrm>
            <a:off x="596898" y="2304288"/>
            <a:ext cx="3338997" cy="3811588"/>
          </a:xfrm>
        </p:spPr>
        <p:txBody>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Picture Placeholder 9"/>
          <p:cNvSpPr>
            <a:spLocks noGrp="1"/>
          </p:cNvSpPr>
          <p:nvPr>
            <p:ph type="pic" idx="1"/>
          </p:nvPr>
        </p:nvSpPr>
        <p:spPr>
          <a:xfrm>
            <a:off x="4504421" y="892"/>
            <a:ext cx="7687579" cy="6864438"/>
          </a:xfrm>
          <a:prstGeom prst="rect">
            <a:avLst/>
          </a:prstGeom>
          <a:ln w="3175">
            <a:noFill/>
          </a:ln>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3869" y="227205"/>
            <a:ext cx="841248" cy="111811"/>
          </a:xfrm>
          <a:prstGeom prst="rect">
            <a:avLst/>
          </a:prstGeom>
        </p:spPr>
      </p:pic>
      <p:sp>
        <p:nvSpPr>
          <p:cNvPr id="5" name="Footer Placeholder 4">
            <a:extLst>
              <a:ext uri="{FF2B5EF4-FFF2-40B4-BE49-F238E27FC236}">
                <a16:creationId xmlns:a16="http://schemas.microsoft.com/office/drawing/2014/main" id="{00B16BB4-7F47-C749-B90C-DAFD6FFBE283}"/>
              </a:ext>
            </a:extLst>
          </p:cNvPr>
          <p:cNvSpPr>
            <a:spLocks noGrp="1"/>
          </p:cNvSpPr>
          <p:nvPr>
            <p:ph type="ftr" sz="quarter" idx="10"/>
          </p:nvPr>
        </p:nvSpPr>
        <p:spPr/>
        <p:txBody>
          <a:bodyPr/>
          <a:lstStyle>
            <a:lvl1pPr>
              <a:defRPr>
                <a:solidFill>
                  <a:schemeClr val="bg1"/>
                </a:solidFill>
              </a:defRPr>
            </a:lvl1pPr>
          </a:lstStyle>
          <a:p>
            <a:r>
              <a:rPr lang="en-US"/>
              <a:t>© 2025 CommScope, LLC. All rights reserved.</a:t>
            </a:r>
          </a:p>
        </p:txBody>
      </p:sp>
      <p:sp>
        <p:nvSpPr>
          <p:cNvPr id="6" name="Slide Number Placeholder 5">
            <a:extLst>
              <a:ext uri="{FF2B5EF4-FFF2-40B4-BE49-F238E27FC236}">
                <a16:creationId xmlns:a16="http://schemas.microsoft.com/office/drawing/2014/main" id="{89C57879-FCA7-3F47-A2BA-2D5CFD2C8018}"/>
              </a:ext>
            </a:extLst>
          </p:cNvPr>
          <p:cNvSpPr>
            <a:spLocks noGrp="1"/>
          </p:cNvSpPr>
          <p:nvPr>
            <p:ph type="sldNum" sz="quarter" idx="11"/>
          </p:nvPr>
        </p:nvSpPr>
        <p:spPr/>
        <p:txBody>
          <a:bodyPr/>
          <a:lstStyle>
            <a:lvl1pPr>
              <a:defRPr>
                <a:solidFill>
                  <a:schemeClr val="bg1"/>
                </a:solidFill>
              </a:defRPr>
            </a:lvl1pPr>
          </a:lstStyle>
          <a:p>
            <a:fld id="{7FE2BEB5-2653-6044-B03D-162392F9D4CA}" type="slidenum">
              <a:rPr lang="en-US" smtClean="0"/>
              <a:pPr/>
              <a:t>‹#›</a:t>
            </a:fld>
            <a:endParaRPr lang="en-US"/>
          </a:p>
        </p:txBody>
      </p:sp>
      <p:cxnSp>
        <p:nvCxnSpPr>
          <p:cNvPr id="13" name="Straight Connector 12">
            <a:extLst>
              <a:ext uri="{FF2B5EF4-FFF2-40B4-BE49-F238E27FC236}">
                <a16:creationId xmlns:a16="http://schemas.microsoft.com/office/drawing/2014/main" id="{B065113F-2746-634E-ABE8-6AB34A8FFB24}"/>
              </a:ext>
            </a:extLst>
          </p:cNvPr>
          <p:cNvCxnSpPr/>
          <p:nvPr userDrawn="1"/>
        </p:nvCxnSpPr>
        <p:spPr>
          <a:xfrm>
            <a:off x="533400" y="6665976"/>
            <a:ext cx="0" cy="8229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383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Picture with Cyan Ribb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52158FF-32BC-4460-8D4D-B09F6E3768B9}"/>
              </a:ext>
            </a:extLst>
          </p:cNvPr>
          <p:cNvSpPr/>
          <p:nvPr userDrawn="1"/>
        </p:nvSpPr>
        <p:spPr>
          <a:xfrm>
            <a:off x="0" y="0"/>
            <a:ext cx="4504421" cy="6857108"/>
          </a:xfrm>
          <a:prstGeom prst="rect">
            <a:avLst/>
          </a:prstGeom>
          <a:gradFill flip="none" rotWithShape="1">
            <a:gsLst>
              <a:gs pos="0">
                <a:srgbClr val="13AAED"/>
              </a:gs>
              <a:gs pos="100000">
                <a:srgbClr val="1181CA"/>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 name="Title 1"/>
          <p:cNvSpPr>
            <a:spLocks noGrp="1"/>
          </p:cNvSpPr>
          <p:nvPr>
            <p:ph type="title" hasCustomPrompt="1"/>
          </p:nvPr>
        </p:nvSpPr>
        <p:spPr>
          <a:xfrm>
            <a:off x="596897" y="822960"/>
            <a:ext cx="3338998" cy="934064"/>
          </a:xfrm>
        </p:spPr>
        <p:txBody>
          <a:bodyPr anchor="t"/>
          <a:lstStyle>
            <a:lvl1pPr>
              <a:defRPr sz="3200">
                <a:solidFill>
                  <a:schemeClr val="bg1"/>
                </a:solidFill>
              </a:defRPr>
            </a:lvl1pPr>
          </a:lstStyle>
          <a:p>
            <a:r>
              <a:rPr lang="en-US"/>
              <a:t>Click to edit title</a:t>
            </a:r>
          </a:p>
        </p:txBody>
      </p:sp>
      <p:sp>
        <p:nvSpPr>
          <p:cNvPr id="4" name="Text Placeholder 3"/>
          <p:cNvSpPr>
            <a:spLocks noGrp="1"/>
          </p:cNvSpPr>
          <p:nvPr>
            <p:ph type="body" sz="half" idx="2"/>
          </p:nvPr>
        </p:nvSpPr>
        <p:spPr>
          <a:xfrm>
            <a:off x="596898" y="2304288"/>
            <a:ext cx="3338997" cy="3811588"/>
          </a:xfrm>
        </p:spPr>
        <p:txBody>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Picture Placeholder 9"/>
          <p:cNvSpPr>
            <a:spLocks noGrp="1"/>
          </p:cNvSpPr>
          <p:nvPr>
            <p:ph type="pic" idx="1"/>
          </p:nvPr>
        </p:nvSpPr>
        <p:spPr>
          <a:xfrm>
            <a:off x="4504421" y="892"/>
            <a:ext cx="7687579" cy="6864438"/>
          </a:xfrm>
          <a:prstGeom prst="rect">
            <a:avLst/>
          </a:prstGeom>
          <a:ln w="3175">
            <a:noFill/>
          </a:ln>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3869" y="227205"/>
            <a:ext cx="841248" cy="111811"/>
          </a:xfrm>
          <a:prstGeom prst="rect">
            <a:avLst/>
          </a:prstGeom>
        </p:spPr>
      </p:pic>
      <p:sp>
        <p:nvSpPr>
          <p:cNvPr id="3" name="Footer Placeholder 2">
            <a:extLst>
              <a:ext uri="{FF2B5EF4-FFF2-40B4-BE49-F238E27FC236}">
                <a16:creationId xmlns:a16="http://schemas.microsoft.com/office/drawing/2014/main" id="{A90F68C3-B87C-7A4A-BB12-0B62C90B1DD6}"/>
              </a:ext>
            </a:extLst>
          </p:cNvPr>
          <p:cNvSpPr>
            <a:spLocks noGrp="1"/>
          </p:cNvSpPr>
          <p:nvPr>
            <p:ph type="ftr" sz="quarter" idx="10"/>
          </p:nvPr>
        </p:nvSpPr>
        <p:spPr/>
        <p:txBody>
          <a:bodyPr/>
          <a:lstStyle>
            <a:lvl1pPr>
              <a:defRPr>
                <a:solidFill>
                  <a:schemeClr val="bg1"/>
                </a:solidFill>
              </a:defRPr>
            </a:lvl1pPr>
          </a:lstStyle>
          <a:p>
            <a:r>
              <a:rPr lang="en-US"/>
              <a:t>© 2025 CommScope, LLC. All rights reserved.</a:t>
            </a:r>
          </a:p>
        </p:txBody>
      </p:sp>
      <p:sp>
        <p:nvSpPr>
          <p:cNvPr id="6" name="Slide Number Placeholder 5">
            <a:extLst>
              <a:ext uri="{FF2B5EF4-FFF2-40B4-BE49-F238E27FC236}">
                <a16:creationId xmlns:a16="http://schemas.microsoft.com/office/drawing/2014/main" id="{DCD0441C-F61B-F343-9D05-C44809859483}"/>
              </a:ext>
            </a:extLst>
          </p:cNvPr>
          <p:cNvSpPr>
            <a:spLocks noGrp="1"/>
          </p:cNvSpPr>
          <p:nvPr>
            <p:ph type="sldNum" sz="quarter" idx="11"/>
          </p:nvPr>
        </p:nvSpPr>
        <p:spPr/>
        <p:txBody>
          <a:bodyPr/>
          <a:lstStyle>
            <a:lvl1pPr>
              <a:defRPr>
                <a:solidFill>
                  <a:schemeClr val="bg1"/>
                </a:solidFill>
              </a:defRPr>
            </a:lvl1pPr>
          </a:lstStyle>
          <a:p>
            <a:fld id="{7FE2BEB5-2653-6044-B03D-162392F9D4CA}" type="slidenum">
              <a:rPr lang="en-US" smtClean="0"/>
              <a:pPr/>
              <a:t>‹#›</a:t>
            </a:fld>
            <a:endParaRPr lang="en-US"/>
          </a:p>
        </p:txBody>
      </p:sp>
      <p:cxnSp>
        <p:nvCxnSpPr>
          <p:cNvPr id="13" name="Straight Connector 12">
            <a:extLst>
              <a:ext uri="{FF2B5EF4-FFF2-40B4-BE49-F238E27FC236}">
                <a16:creationId xmlns:a16="http://schemas.microsoft.com/office/drawing/2014/main" id="{04DC2D2A-4D61-254E-8CA8-308ECDAB8C9A}"/>
              </a:ext>
            </a:extLst>
          </p:cNvPr>
          <p:cNvCxnSpPr/>
          <p:nvPr userDrawn="1"/>
        </p:nvCxnSpPr>
        <p:spPr>
          <a:xfrm>
            <a:off x="533400" y="6665976"/>
            <a:ext cx="0" cy="8229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12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Picture with Blue Ribb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D0653EB-C443-452A-98FB-C3D2071BBBA7}"/>
              </a:ext>
            </a:extLst>
          </p:cNvPr>
          <p:cNvSpPr/>
          <p:nvPr userDrawn="1"/>
        </p:nvSpPr>
        <p:spPr>
          <a:xfrm>
            <a:off x="0" y="0"/>
            <a:ext cx="4504421" cy="6858000"/>
          </a:xfrm>
          <a:prstGeom prst="rect">
            <a:avLst/>
          </a:prstGeom>
          <a:gradFill flip="none" rotWithShape="1">
            <a:gsLst>
              <a:gs pos="0">
                <a:srgbClr val="383A98">
                  <a:alpha val="90000"/>
                </a:srgbClr>
              </a:gs>
              <a:gs pos="100000">
                <a:srgbClr val="0C75BD"/>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 name="Title 1"/>
          <p:cNvSpPr>
            <a:spLocks noGrp="1"/>
          </p:cNvSpPr>
          <p:nvPr>
            <p:ph type="title" hasCustomPrompt="1"/>
          </p:nvPr>
        </p:nvSpPr>
        <p:spPr>
          <a:xfrm>
            <a:off x="596897" y="822960"/>
            <a:ext cx="3338998" cy="934064"/>
          </a:xfrm>
        </p:spPr>
        <p:txBody>
          <a:bodyPr anchor="t"/>
          <a:lstStyle>
            <a:lvl1pPr>
              <a:defRPr sz="3200">
                <a:solidFill>
                  <a:schemeClr val="bg1"/>
                </a:solidFill>
              </a:defRPr>
            </a:lvl1pPr>
          </a:lstStyle>
          <a:p>
            <a:r>
              <a:rPr lang="en-US"/>
              <a:t>Click to edit title</a:t>
            </a:r>
          </a:p>
        </p:txBody>
      </p:sp>
      <p:sp>
        <p:nvSpPr>
          <p:cNvPr id="4" name="Text Placeholder 3"/>
          <p:cNvSpPr>
            <a:spLocks noGrp="1"/>
          </p:cNvSpPr>
          <p:nvPr>
            <p:ph type="body" sz="half" idx="2"/>
          </p:nvPr>
        </p:nvSpPr>
        <p:spPr>
          <a:xfrm>
            <a:off x="596898" y="2304288"/>
            <a:ext cx="3338997" cy="3811588"/>
          </a:xfrm>
        </p:spPr>
        <p:txBody>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Picture Placeholder 9"/>
          <p:cNvSpPr>
            <a:spLocks noGrp="1"/>
          </p:cNvSpPr>
          <p:nvPr>
            <p:ph type="pic" idx="1"/>
          </p:nvPr>
        </p:nvSpPr>
        <p:spPr>
          <a:xfrm>
            <a:off x="4504421" y="892"/>
            <a:ext cx="7687579" cy="6864438"/>
          </a:xfrm>
          <a:prstGeom prst="rect">
            <a:avLst/>
          </a:prstGeom>
          <a:ln w="3175">
            <a:noFill/>
          </a:ln>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3869" y="227205"/>
            <a:ext cx="841248" cy="111811"/>
          </a:xfrm>
          <a:prstGeom prst="rect">
            <a:avLst/>
          </a:prstGeom>
        </p:spPr>
      </p:pic>
      <p:sp>
        <p:nvSpPr>
          <p:cNvPr id="5" name="Footer Placeholder 4">
            <a:extLst>
              <a:ext uri="{FF2B5EF4-FFF2-40B4-BE49-F238E27FC236}">
                <a16:creationId xmlns:a16="http://schemas.microsoft.com/office/drawing/2014/main" id="{69355D46-9A41-434E-8A10-F9AAB41D0043}"/>
              </a:ext>
            </a:extLst>
          </p:cNvPr>
          <p:cNvSpPr>
            <a:spLocks noGrp="1"/>
          </p:cNvSpPr>
          <p:nvPr>
            <p:ph type="ftr" sz="quarter" idx="10"/>
          </p:nvPr>
        </p:nvSpPr>
        <p:spPr/>
        <p:txBody>
          <a:bodyPr/>
          <a:lstStyle>
            <a:lvl1pPr>
              <a:defRPr>
                <a:solidFill>
                  <a:schemeClr val="bg1"/>
                </a:solidFill>
              </a:defRPr>
            </a:lvl1pPr>
          </a:lstStyle>
          <a:p>
            <a:r>
              <a:rPr lang="en-US"/>
              <a:t>© 2025 CommScope, LLC. All rights reserved.</a:t>
            </a:r>
          </a:p>
        </p:txBody>
      </p:sp>
      <p:sp>
        <p:nvSpPr>
          <p:cNvPr id="6" name="Slide Number Placeholder 5">
            <a:extLst>
              <a:ext uri="{FF2B5EF4-FFF2-40B4-BE49-F238E27FC236}">
                <a16:creationId xmlns:a16="http://schemas.microsoft.com/office/drawing/2014/main" id="{0B7F6A52-329E-0A42-802A-4C0623F04037}"/>
              </a:ext>
            </a:extLst>
          </p:cNvPr>
          <p:cNvSpPr>
            <a:spLocks noGrp="1"/>
          </p:cNvSpPr>
          <p:nvPr>
            <p:ph type="sldNum" sz="quarter" idx="11"/>
          </p:nvPr>
        </p:nvSpPr>
        <p:spPr/>
        <p:txBody>
          <a:bodyPr/>
          <a:lstStyle>
            <a:lvl1pPr>
              <a:defRPr>
                <a:solidFill>
                  <a:schemeClr val="bg1"/>
                </a:solidFill>
              </a:defRPr>
            </a:lvl1pPr>
          </a:lstStyle>
          <a:p>
            <a:fld id="{7FE2BEB5-2653-6044-B03D-162392F9D4CA}" type="slidenum">
              <a:rPr lang="en-US" smtClean="0"/>
              <a:pPr/>
              <a:t>‹#›</a:t>
            </a:fld>
            <a:endParaRPr lang="en-US"/>
          </a:p>
        </p:txBody>
      </p:sp>
      <p:cxnSp>
        <p:nvCxnSpPr>
          <p:cNvPr id="13" name="Straight Connector 12">
            <a:extLst>
              <a:ext uri="{FF2B5EF4-FFF2-40B4-BE49-F238E27FC236}">
                <a16:creationId xmlns:a16="http://schemas.microsoft.com/office/drawing/2014/main" id="{3B3C4F16-4465-8F4E-9322-BC8536B14AF0}"/>
              </a:ext>
            </a:extLst>
          </p:cNvPr>
          <p:cNvCxnSpPr/>
          <p:nvPr userDrawn="1"/>
        </p:nvCxnSpPr>
        <p:spPr>
          <a:xfrm>
            <a:off x="533400" y="6665976"/>
            <a:ext cx="0" cy="8229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3400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Thin Purpl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CF973FB-4467-4B3B-BA34-4DBC416539F3}"/>
              </a:ext>
            </a:extLst>
          </p:cNvPr>
          <p:cNvSpPr/>
          <p:nvPr userDrawn="1"/>
        </p:nvSpPr>
        <p:spPr>
          <a:xfrm>
            <a:off x="0" y="5271247"/>
            <a:ext cx="12192001" cy="1275665"/>
          </a:xfrm>
          <a:prstGeom prst="rect">
            <a:avLst/>
          </a:prstGeom>
          <a:gradFill flip="none" rotWithShape="1">
            <a:gsLst>
              <a:gs pos="0">
                <a:srgbClr val="B9208E"/>
              </a:gs>
              <a:gs pos="100000">
                <a:srgbClr val="5453A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 name="Title 1"/>
          <p:cNvSpPr>
            <a:spLocks noGrp="1"/>
          </p:cNvSpPr>
          <p:nvPr>
            <p:ph type="title" hasCustomPrompt="1"/>
          </p:nvPr>
        </p:nvSpPr>
        <p:spPr>
          <a:xfrm>
            <a:off x="594360" y="5365376"/>
            <a:ext cx="6492240" cy="959224"/>
          </a:xfrm>
        </p:spPr>
        <p:txBody>
          <a:bodyPr anchor="ctr"/>
          <a:lstStyle>
            <a:lvl1pPr>
              <a:defRPr sz="3200">
                <a:solidFill>
                  <a:schemeClr val="bg1"/>
                </a:solidFill>
              </a:defRPr>
            </a:lvl1pPr>
          </a:lstStyle>
          <a:p>
            <a:r>
              <a:rPr lang="en-US"/>
              <a:t>Click to edit title</a:t>
            </a:r>
          </a:p>
        </p:txBody>
      </p:sp>
      <p:pic>
        <p:nvPicPr>
          <p:cNvPr id="13" name="Picture 12"/>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215827" y="6656832"/>
            <a:ext cx="841248" cy="109728"/>
          </a:xfrm>
          <a:prstGeom prst="rect">
            <a:avLst/>
          </a:prstGeom>
        </p:spPr>
      </p:pic>
      <p:sp>
        <p:nvSpPr>
          <p:cNvPr id="4" name="Footer Placeholder 3">
            <a:extLst>
              <a:ext uri="{FF2B5EF4-FFF2-40B4-BE49-F238E27FC236}">
                <a16:creationId xmlns:a16="http://schemas.microsoft.com/office/drawing/2014/main" id="{128E874F-C35F-274D-A14D-FDA5D2361C33}"/>
              </a:ext>
            </a:extLst>
          </p:cNvPr>
          <p:cNvSpPr>
            <a:spLocks noGrp="1"/>
          </p:cNvSpPr>
          <p:nvPr>
            <p:ph type="ftr" sz="quarter" idx="11"/>
          </p:nvPr>
        </p:nvSpPr>
        <p:spPr/>
        <p:txBody>
          <a:bodyPr/>
          <a:lstStyle/>
          <a:p>
            <a:r>
              <a:rPr lang="en-US"/>
              <a:t>© 2025 CommScope, LLC. All rights reserved.</a:t>
            </a:r>
          </a:p>
        </p:txBody>
      </p:sp>
      <p:sp>
        <p:nvSpPr>
          <p:cNvPr id="5" name="Slide Number Placeholder 4">
            <a:extLst>
              <a:ext uri="{FF2B5EF4-FFF2-40B4-BE49-F238E27FC236}">
                <a16:creationId xmlns:a16="http://schemas.microsoft.com/office/drawing/2014/main" id="{4591D566-3727-7F4B-8B98-2E69D6C8FFF0}"/>
              </a:ext>
            </a:extLst>
          </p:cNvPr>
          <p:cNvSpPr>
            <a:spLocks noGrp="1"/>
          </p:cNvSpPr>
          <p:nvPr>
            <p:ph type="sldNum" sz="quarter" idx="12"/>
          </p:nvPr>
        </p:nvSpPr>
        <p:spPr/>
        <p:txBody>
          <a:bodyPr/>
          <a:lstStyle/>
          <a:p>
            <a:fld id="{7FE2BEB5-2653-6044-B03D-162392F9D4CA}" type="slidenum">
              <a:rPr lang="en-US" smtClean="0"/>
              <a:pPr/>
              <a:t>‹#›</a:t>
            </a:fld>
            <a:endParaRPr lang="en-US"/>
          </a:p>
        </p:txBody>
      </p:sp>
      <p:cxnSp>
        <p:nvCxnSpPr>
          <p:cNvPr id="8" name="Straight Connector 7">
            <a:extLst>
              <a:ext uri="{FF2B5EF4-FFF2-40B4-BE49-F238E27FC236}">
                <a16:creationId xmlns:a16="http://schemas.microsoft.com/office/drawing/2014/main" id="{BAC5483A-8F31-5F4F-BACA-7DAE584F7D65}"/>
              </a:ext>
            </a:extLst>
          </p:cNvPr>
          <p:cNvCxnSpPr/>
          <p:nvPr userDrawn="1"/>
        </p:nvCxnSpPr>
        <p:spPr>
          <a:xfrm>
            <a:off x="533400" y="6665976"/>
            <a:ext cx="0" cy="82296"/>
          </a:xfrm>
          <a:prstGeom prst="line">
            <a:avLst/>
          </a:prstGeom>
          <a:ln w="9525">
            <a:solidFill>
              <a:srgbClr val="89898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3312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Thin Magenta">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58BC7B7-0BB7-4798-8F97-FEB136482869}"/>
              </a:ext>
            </a:extLst>
          </p:cNvPr>
          <p:cNvSpPr/>
          <p:nvPr userDrawn="1"/>
        </p:nvSpPr>
        <p:spPr>
          <a:xfrm>
            <a:off x="0" y="5271247"/>
            <a:ext cx="12192001" cy="1275665"/>
          </a:xfrm>
          <a:prstGeom prst="rect">
            <a:avLst/>
          </a:prstGeom>
          <a:gradFill flip="none" rotWithShape="1">
            <a:gsLst>
              <a:gs pos="0">
                <a:srgbClr val="EB0C87">
                  <a:alpha val="90000"/>
                </a:srgbClr>
              </a:gs>
              <a:gs pos="100000">
                <a:srgbClr val="EF263C"/>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 name="Title 1"/>
          <p:cNvSpPr>
            <a:spLocks noGrp="1"/>
          </p:cNvSpPr>
          <p:nvPr>
            <p:ph type="title" hasCustomPrompt="1"/>
          </p:nvPr>
        </p:nvSpPr>
        <p:spPr>
          <a:xfrm>
            <a:off x="594360" y="5378824"/>
            <a:ext cx="6411558" cy="1021976"/>
          </a:xfrm>
        </p:spPr>
        <p:txBody>
          <a:bodyPr anchor="ctr"/>
          <a:lstStyle>
            <a:lvl1pPr>
              <a:defRPr sz="3200">
                <a:solidFill>
                  <a:schemeClr val="bg1"/>
                </a:solidFill>
              </a:defRPr>
            </a:lvl1pPr>
          </a:lstStyle>
          <a:p>
            <a:r>
              <a:rPr lang="en-US"/>
              <a:t>Click to edit title</a:t>
            </a:r>
          </a:p>
        </p:txBody>
      </p:sp>
      <p:pic>
        <p:nvPicPr>
          <p:cNvPr id="13" name="Picture 12"/>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215827" y="6656832"/>
            <a:ext cx="841248" cy="109728"/>
          </a:xfrm>
          <a:prstGeom prst="rect">
            <a:avLst/>
          </a:prstGeom>
        </p:spPr>
      </p:pic>
      <p:sp>
        <p:nvSpPr>
          <p:cNvPr id="4" name="Footer Placeholder 3">
            <a:extLst>
              <a:ext uri="{FF2B5EF4-FFF2-40B4-BE49-F238E27FC236}">
                <a16:creationId xmlns:a16="http://schemas.microsoft.com/office/drawing/2014/main" id="{6E753B44-8B75-C845-9FBE-9FE662E77619}"/>
              </a:ext>
            </a:extLst>
          </p:cNvPr>
          <p:cNvSpPr>
            <a:spLocks noGrp="1"/>
          </p:cNvSpPr>
          <p:nvPr>
            <p:ph type="ftr" sz="quarter" idx="11"/>
          </p:nvPr>
        </p:nvSpPr>
        <p:spPr/>
        <p:txBody>
          <a:bodyPr/>
          <a:lstStyle/>
          <a:p>
            <a:r>
              <a:rPr lang="en-US"/>
              <a:t>© 2025 CommScope, LLC. All rights reserved.</a:t>
            </a:r>
          </a:p>
        </p:txBody>
      </p:sp>
      <p:sp>
        <p:nvSpPr>
          <p:cNvPr id="5" name="Slide Number Placeholder 4">
            <a:extLst>
              <a:ext uri="{FF2B5EF4-FFF2-40B4-BE49-F238E27FC236}">
                <a16:creationId xmlns:a16="http://schemas.microsoft.com/office/drawing/2014/main" id="{C7915BFB-36F6-CD4C-A59A-3AFCDEAFF9AC}"/>
              </a:ext>
            </a:extLst>
          </p:cNvPr>
          <p:cNvSpPr>
            <a:spLocks noGrp="1"/>
          </p:cNvSpPr>
          <p:nvPr>
            <p:ph type="sldNum" sz="quarter" idx="12"/>
          </p:nvPr>
        </p:nvSpPr>
        <p:spPr/>
        <p:txBody>
          <a:bodyPr/>
          <a:lstStyle/>
          <a:p>
            <a:fld id="{7FE2BEB5-2653-6044-B03D-162392F9D4CA}" type="slidenum">
              <a:rPr lang="en-US" smtClean="0"/>
              <a:pPr/>
              <a:t>‹#›</a:t>
            </a:fld>
            <a:endParaRPr lang="en-US"/>
          </a:p>
        </p:txBody>
      </p:sp>
      <p:cxnSp>
        <p:nvCxnSpPr>
          <p:cNvPr id="11" name="Straight Connector 10">
            <a:extLst>
              <a:ext uri="{FF2B5EF4-FFF2-40B4-BE49-F238E27FC236}">
                <a16:creationId xmlns:a16="http://schemas.microsoft.com/office/drawing/2014/main" id="{CD31201D-36F5-E643-A722-7587B041ADB6}"/>
              </a:ext>
            </a:extLst>
          </p:cNvPr>
          <p:cNvCxnSpPr/>
          <p:nvPr userDrawn="1"/>
        </p:nvCxnSpPr>
        <p:spPr>
          <a:xfrm>
            <a:off x="533400" y="6665976"/>
            <a:ext cx="0" cy="82296"/>
          </a:xfrm>
          <a:prstGeom prst="line">
            <a:avLst/>
          </a:prstGeom>
          <a:ln w="9525">
            <a:solidFill>
              <a:srgbClr val="89898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4540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Thin Oran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AD5B397-66FF-43CF-9D87-834225E33417}"/>
              </a:ext>
            </a:extLst>
          </p:cNvPr>
          <p:cNvSpPr/>
          <p:nvPr userDrawn="1"/>
        </p:nvSpPr>
        <p:spPr>
          <a:xfrm>
            <a:off x="0" y="5280212"/>
            <a:ext cx="12192001" cy="1266700"/>
          </a:xfrm>
          <a:prstGeom prst="rect">
            <a:avLst/>
          </a:prstGeom>
          <a:gradFill flip="none" rotWithShape="1">
            <a:gsLst>
              <a:gs pos="100000">
                <a:srgbClr val="FAB01D"/>
              </a:gs>
              <a:gs pos="0">
                <a:srgbClr val="F67B2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 name="Title 1"/>
          <p:cNvSpPr>
            <a:spLocks noGrp="1"/>
          </p:cNvSpPr>
          <p:nvPr>
            <p:ph type="title" hasCustomPrompt="1"/>
          </p:nvPr>
        </p:nvSpPr>
        <p:spPr>
          <a:xfrm>
            <a:off x="594360" y="5351928"/>
            <a:ext cx="7686040" cy="1048871"/>
          </a:xfrm>
        </p:spPr>
        <p:txBody>
          <a:bodyPr anchor="ctr"/>
          <a:lstStyle>
            <a:lvl1pPr>
              <a:defRPr sz="3200">
                <a:solidFill>
                  <a:schemeClr val="bg1"/>
                </a:solidFill>
              </a:defRPr>
            </a:lvl1pPr>
          </a:lstStyle>
          <a:p>
            <a:r>
              <a:rPr lang="en-US"/>
              <a:t>Click to edit title</a:t>
            </a:r>
          </a:p>
        </p:txBody>
      </p:sp>
      <p:pic>
        <p:nvPicPr>
          <p:cNvPr id="7" name="Picture 6"/>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215827" y="6656832"/>
            <a:ext cx="841248" cy="109728"/>
          </a:xfrm>
          <a:prstGeom prst="rect">
            <a:avLst/>
          </a:prstGeom>
        </p:spPr>
      </p:pic>
      <p:sp>
        <p:nvSpPr>
          <p:cNvPr id="4" name="Footer Placeholder 3">
            <a:extLst>
              <a:ext uri="{FF2B5EF4-FFF2-40B4-BE49-F238E27FC236}">
                <a16:creationId xmlns:a16="http://schemas.microsoft.com/office/drawing/2014/main" id="{71959926-2F71-5745-8233-F04C5B617482}"/>
              </a:ext>
            </a:extLst>
          </p:cNvPr>
          <p:cNvSpPr>
            <a:spLocks noGrp="1"/>
          </p:cNvSpPr>
          <p:nvPr>
            <p:ph type="ftr" sz="quarter" idx="11"/>
          </p:nvPr>
        </p:nvSpPr>
        <p:spPr/>
        <p:txBody>
          <a:bodyPr/>
          <a:lstStyle/>
          <a:p>
            <a:r>
              <a:rPr lang="en-US"/>
              <a:t>© 2025 CommScope, LLC. All rights reserved.</a:t>
            </a:r>
          </a:p>
        </p:txBody>
      </p:sp>
      <p:sp>
        <p:nvSpPr>
          <p:cNvPr id="5" name="Slide Number Placeholder 4">
            <a:extLst>
              <a:ext uri="{FF2B5EF4-FFF2-40B4-BE49-F238E27FC236}">
                <a16:creationId xmlns:a16="http://schemas.microsoft.com/office/drawing/2014/main" id="{1BC4DA48-6D60-FE4C-B5C5-39F97AAE5E77}"/>
              </a:ext>
            </a:extLst>
          </p:cNvPr>
          <p:cNvSpPr>
            <a:spLocks noGrp="1"/>
          </p:cNvSpPr>
          <p:nvPr>
            <p:ph type="sldNum" sz="quarter" idx="12"/>
          </p:nvPr>
        </p:nvSpPr>
        <p:spPr/>
        <p:txBody>
          <a:bodyPr/>
          <a:lstStyle/>
          <a:p>
            <a:fld id="{7FE2BEB5-2653-6044-B03D-162392F9D4CA}" type="slidenum">
              <a:rPr lang="en-US" smtClean="0"/>
              <a:pPr/>
              <a:t>‹#›</a:t>
            </a:fld>
            <a:endParaRPr lang="en-US"/>
          </a:p>
        </p:txBody>
      </p:sp>
      <p:cxnSp>
        <p:nvCxnSpPr>
          <p:cNvPr id="11" name="Straight Connector 10">
            <a:extLst>
              <a:ext uri="{FF2B5EF4-FFF2-40B4-BE49-F238E27FC236}">
                <a16:creationId xmlns:a16="http://schemas.microsoft.com/office/drawing/2014/main" id="{2DAF6398-929B-B34E-B933-177C0046811F}"/>
              </a:ext>
            </a:extLst>
          </p:cNvPr>
          <p:cNvCxnSpPr/>
          <p:nvPr userDrawn="1"/>
        </p:nvCxnSpPr>
        <p:spPr>
          <a:xfrm>
            <a:off x="533400" y="6665976"/>
            <a:ext cx="0" cy="82296"/>
          </a:xfrm>
          <a:prstGeom prst="line">
            <a:avLst/>
          </a:prstGeom>
          <a:ln w="9525">
            <a:solidFill>
              <a:srgbClr val="89898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5381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Thin Gre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AD5B397-66FF-43CF-9D87-834225E33417}"/>
              </a:ext>
            </a:extLst>
          </p:cNvPr>
          <p:cNvSpPr/>
          <p:nvPr userDrawn="1"/>
        </p:nvSpPr>
        <p:spPr>
          <a:xfrm>
            <a:off x="0" y="5271247"/>
            <a:ext cx="12192001" cy="1275348"/>
          </a:xfrm>
          <a:prstGeom prst="rect">
            <a:avLst/>
          </a:prstGeom>
          <a:gradFill flip="none" rotWithShape="1">
            <a:gsLst>
              <a:gs pos="0">
                <a:srgbClr val="58BB53"/>
              </a:gs>
              <a:gs pos="100000">
                <a:srgbClr val="84C94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 name="Title 1"/>
          <p:cNvSpPr>
            <a:spLocks noGrp="1"/>
          </p:cNvSpPr>
          <p:nvPr>
            <p:ph type="title" hasCustomPrompt="1"/>
          </p:nvPr>
        </p:nvSpPr>
        <p:spPr>
          <a:xfrm>
            <a:off x="594360" y="5365376"/>
            <a:ext cx="6667052" cy="1035424"/>
          </a:xfrm>
        </p:spPr>
        <p:txBody>
          <a:bodyPr anchor="ctr"/>
          <a:lstStyle>
            <a:lvl1pPr>
              <a:defRPr sz="3200">
                <a:solidFill>
                  <a:schemeClr val="bg1"/>
                </a:solidFill>
              </a:defRPr>
            </a:lvl1pPr>
          </a:lstStyle>
          <a:p>
            <a:r>
              <a:rPr lang="en-US"/>
              <a:t>Click to edit title</a:t>
            </a:r>
          </a:p>
        </p:txBody>
      </p:sp>
      <p:pic>
        <p:nvPicPr>
          <p:cNvPr id="7" name="Picture 6"/>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215827" y="6656832"/>
            <a:ext cx="841248" cy="109728"/>
          </a:xfrm>
          <a:prstGeom prst="rect">
            <a:avLst/>
          </a:prstGeom>
        </p:spPr>
      </p:pic>
      <p:sp>
        <p:nvSpPr>
          <p:cNvPr id="4" name="Footer Placeholder 3">
            <a:extLst>
              <a:ext uri="{FF2B5EF4-FFF2-40B4-BE49-F238E27FC236}">
                <a16:creationId xmlns:a16="http://schemas.microsoft.com/office/drawing/2014/main" id="{2B4BB1D4-13BA-2F41-9FA1-25E5D24B5CC5}"/>
              </a:ext>
            </a:extLst>
          </p:cNvPr>
          <p:cNvSpPr>
            <a:spLocks noGrp="1"/>
          </p:cNvSpPr>
          <p:nvPr>
            <p:ph type="ftr" sz="quarter" idx="11"/>
          </p:nvPr>
        </p:nvSpPr>
        <p:spPr/>
        <p:txBody>
          <a:bodyPr/>
          <a:lstStyle/>
          <a:p>
            <a:r>
              <a:rPr lang="en-US"/>
              <a:t>© 2025 CommScope, LLC. All rights reserved.</a:t>
            </a:r>
          </a:p>
        </p:txBody>
      </p:sp>
      <p:sp>
        <p:nvSpPr>
          <p:cNvPr id="5" name="Slide Number Placeholder 4">
            <a:extLst>
              <a:ext uri="{FF2B5EF4-FFF2-40B4-BE49-F238E27FC236}">
                <a16:creationId xmlns:a16="http://schemas.microsoft.com/office/drawing/2014/main" id="{FC81B110-E6FC-194E-B793-7C4B0B04462C}"/>
              </a:ext>
            </a:extLst>
          </p:cNvPr>
          <p:cNvSpPr>
            <a:spLocks noGrp="1"/>
          </p:cNvSpPr>
          <p:nvPr>
            <p:ph type="sldNum" sz="quarter" idx="12"/>
          </p:nvPr>
        </p:nvSpPr>
        <p:spPr/>
        <p:txBody>
          <a:bodyPr/>
          <a:lstStyle/>
          <a:p>
            <a:fld id="{7FE2BEB5-2653-6044-B03D-162392F9D4CA}" type="slidenum">
              <a:rPr lang="en-US" smtClean="0"/>
              <a:pPr/>
              <a:t>‹#›</a:t>
            </a:fld>
            <a:endParaRPr lang="en-US"/>
          </a:p>
        </p:txBody>
      </p:sp>
      <p:cxnSp>
        <p:nvCxnSpPr>
          <p:cNvPr id="11" name="Straight Connector 10">
            <a:extLst>
              <a:ext uri="{FF2B5EF4-FFF2-40B4-BE49-F238E27FC236}">
                <a16:creationId xmlns:a16="http://schemas.microsoft.com/office/drawing/2014/main" id="{1E4917B8-7914-864C-9C2C-43F6AA6D3484}"/>
              </a:ext>
            </a:extLst>
          </p:cNvPr>
          <p:cNvCxnSpPr/>
          <p:nvPr userDrawn="1"/>
        </p:nvCxnSpPr>
        <p:spPr>
          <a:xfrm>
            <a:off x="533400" y="6665976"/>
            <a:ext cx="0" cy="82296"/>
          </a:xfrm>
          <a:prstGeom prst="line">
            <a:avLst/>
          </a:prstGeom>
          <a:ln w="9525">
            <a:solidFill>
              <a:srgbClr val="89898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2634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2">
    <p:bg>
      <p:bgPr>
        <a:solidFill>
          <a:schemeClr val="bg1"/>
        </a:solidFill>
        <a:effectLst/>
      </p:bgPr>
    </p:bg>
    <p:spTree>
      <p:nvGrpSpPr>
        <p:cNvPr id="1" name=""/>
        <p:cNvGrpSpPr/>
        <p:nvPr/>
      </p:nvGrpSpPr>
      <p:grpSpPr>
        <a:xfrm>
          <a:off x="0" y="0"/>
          <a:ext cx="0" cy="0"/>
          <a:chOff x="0" y="0"/>
          <a:chExt cx="0" cy="0"/>
        </a:xfrm>
      </p:grpSpPr>
      <p:pic>
        <p:nvPicPr>
          <p:cNvPr id="13" name="Picture 12" descr="A person holding a tablet&#10;&#10;Description automatically generated">
            <a:extLst>
              <a:ext uri="{FF2B5EF4-FFF2-40B4-BE49-F238E27FC236}">
                <a16:creationId xmlns:a16="http://schemas.microsoft.com/office/drawing/2014/main" id="{6A9B8473-3654-DFAB-2857-C5F7F976727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 Placeholder 21">
            <a:extLst>
              <a:ext uri="{FF2B5EF4-FFF2-40B4-BE49-F238E27FC236}">
                <a16:creationId xmlns:a16="http://schemas.microsoft.com/office/drawing/2014/main" id="{2D80BEED-5264-09C0-DC09-CFEDB22E401E}"/>
              </a:ext>
            </a:extLst>
          </p:cNvPr>
          <p:cNvSpPr>
            <a:spLocks noGrp="1"/>
          </p:cNvSpPr>
          <p:nvPr>
            <p:ph type="body" sz="quarter" idx="14" hasCustomPrompt="1"/>
          </p:nvPr>
        </p:nvSpPr>
        <p:spPr>
          <a:xfrm>
            <a:off x="747860" y="2982768"/>
            <a:ext cx="6046950" cy="553998"/>
          </a:xfrm>
        </p:spPr>
        <p:txBody>
          <a:bodyPr anchor="ctr"/>
          <a:lstStyle>
            <a:lvl1pPr marL="0" indent="0" algn="l">
              <a:buNone/>
              <a:defRPr sz="3600" b="0">
                <a:latin typeface="Calibri Light" panose="020F0302020204030204" pitchFamily="34" charset="0"/>
                <a:cs typeface="Calibri Light" panose="020F0302020204030204" pitchFamily="34" charset="0"/>
              </a:defRPr>
            </a:lvl1pPr>
            <a:lvl2pPr marL="344488" indent="0" algn="ctr">
              <a:buNone/>
              <a:defRPr/>
            </a:lvl2pPr>
            <a:lvl3pPr marL="628650" indent="0" algn="ctr">
              <a:buNone/>
              <a:defRPr/>
            </a:lvl3pPr>
            <a:lvl4pPr marL="914400" indent="0" algn="ctr">
              <a:buNone/>
              <a:defRPr/>
            </a:lvl4pPr>
            <a:lvl5pPr marL="1711325" indent="0" algn="ctr">
              <a:buNone/>
              <a:defRPr/>
            </a:lvl5pPr>
          </a:lstStyle>
          <a:p>
            <a:pPr lvl="0"/>
            <a:r>
              <a:rPr lang="en-US"/>
              <a:t>Section start title slide</a:t>
            </a:r>
          </a:p>
        </p:txBody>
      </p:sp>
      <p:cxnSp>
        <p:nvCxnSpPr>
          <p:cNvPr id="3" name="Straight Connector 2">
            <a:extLst>
              <a:ext uri="{FF2B5EF4-FFF2-40B4-BE49-F238E27FC236}">
                <a16:creationId xmlns:a16="http://schemas.microsoft.com/office/drawing/2014/main" id="{C0CAA813-0F42-707A-266D-A3C0BF8AF170}"/>
              </a:ext>
            </a:extLst>
          </p:cNvPr>
          <p:cNvCxnSpPr>
            <a:cxnSpLocks/>
          </p:cNvCxnSpPr>
          <p:nvPr userDrawn="1"/>
        </p:nvCxnSpPr>
        <p:spPr>
          <a:xfrm>
            <a:off x="0" y="4778789"/>
            <a:ext cx="12192000" cy="83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33E08BC4-A994-0E19-EE17-7BA4BA4B3644}"/>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28350" y="6619203"/>
            <a:ext cx="997595" cy="136389"/>
          </a:xfrm>
          <a:prstGeom prst="rect">
            <a:avLst/>
          </a:prstGeom>
        </p:spPr>
      </p:pic>
      <p:sp>
        <p:nvSpPr>
          <p:cNvPr id="7" name="Rectangle 6">
            <a:extLst>
              <a:ext uri="{FF2B5EF4-FFF2-40B4-BE49-F238E27FC236}">
                <a16:creationId xmlns:a16="http://schemas.microsoft.com/office/drawing/2014/main" id="{686B3D03-7D6D-C869-E50E-FD8FB3624E9E}"/>
              </a:ext>
            </a:extLst>
          </p:cNvPr>
          <p:cNvSpPr/>
          <p:nvPr userDrawn="1"/>
        </p:nvSpPr>
        <p:spPr>
          <a:xfrm>
            <a:off x="0" y="4787164"/>
            <a:ext cx="12192000" cy="2070836"/>
          </a:xfrm>
          <a:prstGeom prst="rect">
            <a:avLst/>
          </a:prstGeom>
          <a:gradFill flip="none" rotWithShape="1">
            <a:gsLst>
              <a:gs pos="11000">
                <a:schemeClr val="tx1">
                  <a:alpha val="0"/>
                </a:schemeClr>
              </a:gs>
              <a:gs pos="100000">
                <a:schemeClr val="tx1">
                  <a:alpha val="43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pic>
        <p:nvPicPr>
          <p:cNvPr id="8" name="Graphic 7">
            <a:extLst>
              <a:ext uri="{FF2B5EF4-FFF2-40B4-BE49-F238E27FC236}">
                <a16:creationId xmlns:a16="http://schemas.microsoft.com/office/drawing/2014/main" id="{DACCDF15-1B7D-7E74-D9DA-FDDEE540F0E8}"/>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28350" y="6619203"/>
            <a:ext cx="997595" cy="136389"/>
          </a:xfrm>
          <a:prstGeom prst="rect">
            <a:avLst/>
          </a:prstGeom>
        </p:spPr>
      </p:pic>
      <p:sp>
        <p:nvSpPr>
          <p:cNvPr id="9" name="Footer Placeholder 1">
            <a:extLst>
              <a:ext uri="{FF2B5EF4-FFF2-40B4-BE49-F238E27FC236}">
                <a16:creationId xmlns:a16="http://schemas.microsoft.com/office/drawing/2014/main" id="{2A02A784-4F75-C745-4C15-58CEB3748269}"/>
              </a:ext>
            </a:extLst>
          </p:cNvPr>
          <p:cNvSpPr>
            <a:spLocks noGrp="1"/>
          </p:cNvSpPr>
          <p:nvPr>
            <p:ph type="ftr" sz="quarter" idx="10"/>
          </p:nvPr>
        </p:nvSpPr>
        <p:spPr>
          <a:xfrm>
            <a:off x="563880" y="6612575"/>
            <a:ext cx="4846320" cy="204685"/>
          </a:xfrm>
        </p:spPr>
        <p:txBody>
          <a:bodyPr/>
          <a:lstStyle>
            <a:lvl1pPr>
              <a:defRPr>
                <a:solidFill>
                  <a:schemeClr val="bg1"/>
                </a:solidFill>
              </a:defRPr>
            </a:lvl1pPr>
          </a:lstStyle>
          <a:p>
            <a:r>
              <a:rPr lang="en-US"/>
              <a:t>© 2025 CommScope, LLC. All rights reserved.</a:t>
            </a:r>
          </a:p>
        </p:txBody>
      </p:sp>
      <p:sp>
        <p:nvSpPr>
          <p:cNvPr id="10" name="Slide Number Placeholder 2">
            <a:extLst>
              <a:ext uri="{FF2B5EF4-FFF2-40B4-BE49-F238E27FC236}">
                <a16:creationId xmlns:a16="http://schemas.microsoft.com/office/drawing/2014/main" id="{62896004-E420-BB48-4E6E-C47AB6A48AE9}"/>
              </a:ext>
            </a:extLst>
          </p:cNvPr>
          <p:cNvSpPr>
            <a:spLocks noGrp="1"/>
          </p:cNvSpPr>
          <p:nvPr>
            <p:ph type="sldNum" sz="quarter" idx="11"/>
          </p:nvPr>
        </p:nvSpPr>
        <p:spPr>
          <a:xfrm>
            <a:off x="208127" y="6612575"/>
            <a:ext cx="303279" cy="204685"/>
          </a:xfrm>
        </p:spPr>
        <p:txBody>
          <a:bodyPr/>
          <a:lstStyle>
            <a:lvl1pPr>
              <a:defRPr>
                <a:solidFill>
                  <a:schemeClr val="bg1"/>
                </a:solidFill>
              </a:defRPr>
            </a:lvl1pPr>
          </a:lstStyle>
          <a:p>
            <a:fld id="{7FE2BEB5-2653-6044-B03D-162392F9D4CA}" type="slidenum">
              <a:rPr lang="en-US" smtClean="0"/>
              <a:pPr/>
              <a:t>‹#›</a:t>
            </a:fld>
            <a:endParaRPr lang="en-US"/>
          </a:p>
        </p:txBody>
      </p:sp>
      <p:cxnSp>
        <p:nvCxnSpPr>
          <p:cNvPr id="11" name="Straight Connector 10">
            <a:extLst>
              <a:ext uri="{FF2B5EF4-FFF2-40B4-BE49-F238E27FC236}">
                <a16:creationId xmlns:a16="http://schemas.microsoft.com/office/drawing/2014/main" id="{65A2CB69-B981-A988-B739-54B229F8917B}"/>
              </a:ext>
            </a:extLst>
          </p:cNvPr>
          <p:cNvCxnSpPr/>
          <p:nvPr userDrawn="1"/>
        </p:nvCxnSpPr>
        <p:spPr>
          <a:xfrm>
            <a:off x="533400" y="6617110"/>
            <a:ext cx="0" cy="18302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0354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2_Title 2">
    <p:bg>
      <p:bgPr>
        <a:solidFill>
          <a:schemeClr val="bg1"/>
        </a:solidFill>
        <a:effectLst/>
      </p:bgPr>
    </p:bg>
    <p:spTree>
      <p:nvGrpSpPr>
        <p:cNvPr id="1" name=""/>
        <p:cNvGrpSpPr/>
        <p:nvPr/>
      </p:nvGrpSpPr>
      <p:grpSpPr>
        <a:xfrm>
          <a:off x="0" y="0"/>
          <a:ext cx="0" cy="0"/>
          <a:chOff x="0" y="0"/>
          <a:chExt cx="0" cy="0"/>
        </a:xfrm>
      </p:grpSpPr>
      <p:pic>
        <p:nvPicPr>
          <p:cNvPr id="10" name="Picture 9" descr="A city with many buildings&#10;&#10;Description automatically generated with medium confidence">
            <a:extLst>
              <a:ext uri="{FF2B5EF4-FFF2-40B4-BE49-F238E27FC236}">
                <a16:creationId xmlns:a16="http://schemas.microsoft.com/office/drawing/2014/main" id="{4CF57929-5F6F-DAC6-197A-46498A72A7D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3048"/>
            <a:ext cx="12191999" cy="6851902"/>
          </a:xfrm>
          <a:prstGeom prst="rect">
            <a:avLst/>
          </a:prstGeom>
        </p:spPr>
      </p:pic>
      <p:sp>
        <p:nvSpPr>
          <p:cNvPr id="2" name="Rectangle 1">
            <a:extLst>
              <a:ext uri="{FF2B5EF4-FFF2-40B4-BE49-F238E27FC236}">
                <a16:creationId xmlns:a16="http://schemas.microsoft.com/office/drawing/2014/main" id="{1324857E-B969-D575-76DC-FB8F4707073B}"/>
              </a:ext>
            </a:extLst>
          </p:cNvPr>
          <p:cNvSpPr/>
          <p:nvPr userDrawn="1"/>
        </p:nvSpPr>
        <p:spPr>
          <a:xfrm>
            <a:off x="0" y="0"/>
            <a:ext cx="12192000" cy="6858000"/>
          </a:xfrm>
          <a:prstGeom prst="rect">
            <a:avLst/>
          </a:prstGeom>
          <a:gradFill>
            <a:gsLst>
              <a:gs pos="0">
                <a:srgbClr val="3C3C82"/>
              </a:gs>
              <a:gs pos="94000">
                <a:srgbClr val="0075C4">
                  <a:alpha val="7400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050" b="0" i="0" u="none" strike="noStrike" kern="1200" cap="none" spc="0" normalizeH="0" baseline="0" noProof="0">
              <a:ln>
                <a:noFill/>
              </a:ln>
              <a:solidFill>
                <a:sysClr val="windowText" lastClr="000000"/>
              </a:solidFill>
              <a:effectLst/>
              <a:uLnTx/>
              <a:uFillTx/>
              <a:ea typeface="+mn-ea"/>
              <a:cs typeface="+mn-cs"/>
            </a:endParaRPr>
          </a:p>
        </p:txBody>
      </p:sp>
      <p:pic>
        <p:nvPicPr>
          <p:cNvPr id="38" name="Graphic 37">
            <a:extLst>
              <a:ext uri="{FF2B5EF4-FFF2-40B4-BE49-F238E27FC236}">
                <a16:creationId xmlns:a16="http://schemas.microsoft.com/office/drawing/2014/main" id="{8B2FB28F-169E-9CBB-F4E8-C370965AC487}"/>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28350" y="6619203"/>
            <a:ext cx="997595" cy="136389"/>
          </a:xfrm>
          <a:prstGeom prst="rect">
            <a:avLst/>
          </a:prstGeom>
        </p:spPr>
      </p:pic>
      <p:pic>
        <p:nvPicPr>
          <p:cNvPr id="40" name="Graphic 39">
            <a:extLst>
              <a:ext uri="{FF2B5EF4-FFF2-40B4-BE49-F238E27FC236}">
                <a16:creationId xmlns:a16="http://schemas.microsoft.com/office/drawing/2014/main" id="{ADA1842F-D89E-8013-F7C2-42EA6802B90F}"/>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28350" y="6619203"/>
            <a:ext cx="997595" cy="136389"/>
          </a:xfrm>
          <a:prstGeom prst="rect">
            <a:avLst/>
          </a:prstGeom>
        </p:spPr>
      </p:pic>
      <p:sp>
        <p:nvSpPr>
          <p:cNvPr id="41" name="Footer Placeholder 1">
            <a:extLst>
              <a:ext uri="{FF2B5EF4-FFF2-40B4-BE49-F238E27FC236}">
                <a16:creationId xmlns:a16="http://schemas.microsoft.com/office/drawing/2014/main" id="{A560B9D5-A3AB-FBF7-1A07-CA11867284BA}"/>
              </a:ext>
            </a:extLst>
          </p:cNvPr>
          <p:cNvSpPr>
            <a:spLocks noGrp="1"/>
          </p:cNvSpPr>
          <p:nvPr>
            <p:ph type="ftr" sz="quarter" idx="10"/>
          </p:nvPr>
        </p:nvSpPr>
        <p:spPr>
          <a:xfrm>
            <a:off x="563880" y="6612575"/>
            <a:ext cx="4846320" cy="204685"/>
          </a:xfrm>
        </p:spPr>
        <p:txBody>
          <a:bodyPr/>
          <a:lstStyle>
            <a:lvl1pPr>
              <a:defRPr>
                <a:solidFill>
                  <a:schemeClr val="bg1"/>
                </a:solidFill>
              </a:defRPr>
            </a:lvl1pPr>
          </a:lstStyle>
          <a:p>
            <a:r>
              <a:rPr lang="en-US"/>
              <a:t>© 2025 CommScope, LLC. All rights reserved.</a:t>
            </a:r>
          </a:p>
        </p:txBody>
      </p:sp>
      <p:sp>
        <p:nvSpPr>
          <p:cNvPr id="42" name="Slide Number Placeholder 2">
            <a:extLst>
              <a:ext uri="{FF2B5EF4-FFF2-40B4-BE49-F238E27FC236}">
                <a16:creationId xmlns:a16="http://schemas.microsoft.com/office/drawing/2014/main" id="{20EA8E06-BB88-8CAC-CE03-6E6081F8F00F}"/>
              </a:ext>
            </a:extLst>
          </p:cNvPr>
          <p:cNvSpPr>
            <a:spLocks noGrp="1"/>
          </p:cNvSpPr>
          <p:nvPr>
            <p:ph type="sldNum" sz="quarter" idx="11"/>
          </p:nvPr>
        </p:nvSpPr>
        <p:spPr>
          <a:xfrm>
            <a:off x="208127" y="6612575"/>
            <a:ext cx="303279" cy="204685"/>
          </a:xfrm>
        </p:spPr>
        <p:txBody>
          <a:bodyPr/>
          <a:lstStyle>
            <a:lvl1pPr>
              <a:defRPr>
                <a:solidFill>
                  <a:schemeClr val="bg1"/>
                </a:solidFill>
              </a:defRPr>
            </a:lvl1pPr>
          </a:lstStyle>
          <a:p>
            <a:fld id="{7FE2BEB5-2653-6044-B03D-162392F9D4CA}" type="slidenum">
              <a:rPr lang="en-US" smtClean="0"/>
              <a:pPr/>
              <a:t>‹#›</a:t>
            </a:fld>
            <a:endParaRPr lang="en-US"/>
          </a:p>
        </p:txBody>
      </p:sp>
      <p:cxnSp>
        <p:nvCxnSpPr>
          <p:cNvPr id="43" name="Straight Connector 42">
            <a:extLst>
              <a:ext uri="{FF2B5EF4-FFF2-40B4-BE49-F238E27FC236}">
                <a16:creationId xmlns:a16="http://schemas.microsoft.com/office/drawing/2014/main" id="{A676B85A-99BE-827F-8ACC-1F2AC14B6FF6}"/>
              </a:ext>
            </a:extLst>
          </p:cNvPr>
          <p:cNvCxnSpPr/>
          <p:nvPr userDrawn="1"/>
        </p:nvCxnSpPr>
        <p:spPr>
          <a:xfrm>
            <a:off x="533400" y="6617110"/>
            <a:ext cx="0" cy="18302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21">
            <a:extLst>
              <a:ext uri="{FF2B5EF4-FFF2-40B4-BE49-F238E27FC236}">
                <a16:creationId xmlns:a16="http://schemas.microsoft.com/office/drawing/2014/main" id="{2C59C132-71E2-262D-2C3F-A900F272216E}"/>
              </a:ext>
            </a:extLst>
          </p:cNvPr>
          <p:cNvSpPr>
            <a:spLocks noGrp="1"/>
          </p:cNvSpPr>
          <p:nvPr>
            <p:ph type="body" sz="quarter" idx="14" hasCustomPrompt="1"/>
          </p:nvPr>
        </p:nvSpPr>
        <p:spPr>
          <a:xfrm>
            <a:off x="747860" y="2982768"/>
            <a:ext cx="6046950" cy="553998"/>
          </a:xfrm>
        </p:spPr>
        <p:txBody>
          <a:bodyPr anchor="ctr"/>
          <a:lstStyle>
            <a:lvl1pPr marL="0" indent="0" algn="l">
              <a:buNone/>
              <a:defRPr sz="3600" b="0">
                <a:latin typeface="Calibri Light" panose="020F0302020204030204" pitchFamily="34" charset="0"/>
                <a:cs typeface="Calibri Light" panose="020F0302020204030204" pitchFamily="34" charset="0"/>
              </a:defRPr>
            </a:lvl1pPr>
            <a:lvl2pPr marL="344488" indent="0" algn="ctr">
              <a:buNone/>
              <a:defRPr/>
            </a:lvl2pPr>
            <a:lvl3pPr marL="628650" indent="0" algn="ctr">
              <a:buNone/>
              <a:defRPr/>
            </a:lvl3pPr>
            <a:lvl4pPr marL="914400" indent="0" algn="ctr">
              <a:buNone/>
              <a:defRPr/>
            </a:lvl4pPr>
            <a:lvl5pPr marL="1711325" indent="0" algn="ctr">
              <a:buNone/>
              <a:defRPr/>
            </a:lvl5pPr>
          </a:lstStyle>
          <a:p>
            <a:pPr lvl="0"/>
            <a:r>
              <a:rPr lang="en-US"/>
              <a:t>Section start title slide</a:t>
            </a:r>
          </a:p>
        </p:txBody>
      </p:sp>
      <p:cxnSp>
        <p:nvCxnSpPr>
          <p:cNvPr id="13" name="Straight Connector 12">
            <a:extLst>
              <a:ext uri="{FF2B5EF4-FFF2-40B4-BE49-F238E27FC236}">
                <a16:creationId xmlns:a16="http://schemas.microsoft.com/office/drawing/2014/main" id="{2DDAE387-C3A1-B545-5420-6BDDC7CF79A3}"/>
              </a:ext>
            </a:extLst>
          </p:cNvPr>
          <p:cNvCxnSpPr>
            <a:cxnSpLocks/>
          </p:cNvCxnSpPr>
          <p:nvPr userDrawn="1"/>
        </p:nvCxnSpPr>
        <p:spPr>
          <a:xfrm>
            <a:off x="0" y="4778789"/>
            <a:ext cx="12192000" cy="83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59FF3BC-E9DB-9623-4B44-9C171F7BA685}"/>
              </a:ext>
            </a:extLst>
          </p:cNvPr>
          <p:cNvSpPr/>
          <p:nvPr userDrawn="1"/>
        </p:nvSpPr>
        <p:spPr>
          <a:xfrm>
            <a:off x="0" y="4787164"/>
            <a:ext cx="12192000" cy="2070836"/>
          </a:xfrm>
          <a:prstGeom prst="rect">
            <a:avLst/>
          </a:prstGeom>
          <a:gradFill flip="none" rotWithShape="1">
            <a:gsLst>
              <a:gs pos="11000">
                <a:schemeClr val="tx1">
                  <a:alpha val="0"/>
                </a:schemeClr>
              </a:gs>
              <a:gs pos="100000">
                <a:schemeClr val="tx1">
                  <a:alpha val="43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Tree>
    <p:extLst>
      <p:ext uri="{BB962C8B-B14F-4D97-AF65-F5344CB8AC3E}">
        <p14:creationId xmlns:p14="http://schemas.microsoft.com/office/powerpoint/2010/main" val="3477939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Thin Teal">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AD5B397-66FF-43CF-9D87-834225E33417}"/>
              </a:ext>
            </a:extLst>
          </p:cNvPr>
          <p:cNvSpPr/>
          <p:nvPr userDrawn="1"/>
        </p:nvSpPr>
        <p:spPr>
          <a:xfrm>
            <a:off x="0" y="5284694"/>
            <a:ext cx="12192001" cy="1262218"/>
          </a:xfrm>
          <a:prstGeom prst="rect">
            <a:avLst/>
          </a:prstGeom>
          <a:gradFill flip="none" rotWithShape="1">
            <a:gsLst>
              <a:gs pos="0">
                <a:srgbClr val="09A673"/>
              </a:gs>
              <a:gs pos="100000">
                <a:srgbClr val="0FA9B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 name="Title 1"/>
          <p:cNvSpPr>
            <a:spLocks noGrp="1"/>
          </p:cNvSpPr>
          <p:nvPr>
            <p:ph type="title" hasCustomPrompt="1"/>
          </p:nvPr>
        </p:nvSpPr>
        <p:spPr>
          <a:xfrm>
            <a:off x="594360" y="5378824"/>
            <a:ext cx="6640158" cy="1021976"/>
          </a:xfrm>
        </p:spPr>
        <p:txBody>
          <a:bodyPr anchor="ctr"/>
          <a:lstStyle>
            <a:lvl1pPr>
              <a:defRPr sz="3200">
                <a:solidFill>
                  <a:schemeClr val="bg1"/>
                </a:solidFill>
              </a:defRPr>
            </a:lvl1pPr>
          </a:lstStyle>
          <a:p>
            <a:r>
              <a:rPr lang="en-US"/>
              <a:t>Click to edit title</a:t>
            </a:r>
          </a:p>
        </p:txBody>
      </p:sp>
      <p:pic>
        <p:nvPicPr>
          <p:cNvPr id="7" name="Picture 6"/>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215827" y="6656832"/>
            <a:ext cx="841248" cy="109728"/>
          </a:xfrm>
          <a:prstGeom prst="rect">
            <a:avLst/>
          </a:prstGeom>
        </p:spPr>
      </p:pic>
      <p:sp>
        <p:nvSpPr>
          <p:cNvPr id="4" name="Footer Placeholder 3">
            <a:extLst>
              <a:ext uri="{FF2B5EF4-FFF2-40B4-BE49-F238E27FC236}">
                <a16:creationId xmlns:a16="http://schemas.microsoft.com/office/drawing/2014/main" id="{FC4665BE-A601-2045-B022-D47D3AB340CB}"/>
              </a:ext>
            </a:extLst>
          </p:cNvPr>
          <p:cNvSpPr>
            <a:spLocks noGrp="1"/>
          </p:cNvSpPr>
          <p:nvPr>
            <p:ph type="ftr" sz="quarter" idx="11"/>
          </p:nvPr>
        </p:nvSpPr>
        <p:spPr/>
        <p:txBody>
          <a:bodyPr/>
          <a:lstStyle/>
          <a:p>
            <a:r>
              <a:rPr lang="en-US"/>
              <a:t>© 2025 CommScope, LLC. All rights reserved.</a:t>
            </a:r>
          </a:p>
        </p:txBody>
      </p:sp>
      <p:sp>
        <p:nvSpPr>
          <p:cNvPr id="5" name="Slide Number Placeholder 4">
            <a:extLst>
              <a:ext uri="{FF2B5EF4-FFF2-40B4-BE49-F238E27FC236}">
                <a16:creationId xmlns:a16="http://schemas.microsoft.com/office/drawing/2014/main" id="{0FCDF51C-EF9C-1041-B725-88AEEA66409C}"/>
              </a:ext>
            </a:extLst>
          </p:cNvPr>
          <p:cNvSpPr>
            <a:spLocks noGrp="1"/>
          </p:cNvSpPr>
          <p:nvPr>
            <p:ph type="sldNum" sz="quarter" idx="12"/>
          </p:nvPr>
        </p:nvSpPr>
        <p:spPr/>
        <p:txBody>
          <a:bodyPr/>
          <a:lstStyle/>
          <a:p>
            <a:fld id="{7FE2BEB5-2653-6044-B03D-162392F9D4CA}" type="slidenum">
              <a:rPr lang="en-US" smtClean="0"/>
              <a:pPr/>
              <a:t>‹#›</a:t>
            </a:fld>
            <a:endParaRPr lang="en-US"/>
          </a:p>
        </p:txBody>
      </p:sp>
      <p:cxnSp>
        <p:nvCxnSpPr>
          <p:cNvPr id="11" name="Straight Connector 10">
            <a:extLst>
              <a:ext uri="{FF2B5EF4-FFF2-40B4-BE49-F238E27FC236}">
                <a16:creationId xmlns:a16="http://schemas.microsoft.com/office/drawing/2014/main" id="{A1972EB2-C87D-3A48-BDD2-2BFCF3B9E44E}"/>
              </a:ext>
            </a:extLst>
          </p:cNvPr>
          <p:cNvCxnSpPr/>
          <p:nvPr userDrawn="1"/>
        </p:nvCxnSpPr>
        <p:spPr>
          <a:xfrm>
            <a:off x="533400" y="6665976"/>
            <a:ext cx="0" cy="82296"/>
          </a:xfrm>
          <a:prstGeom prst="line">
            <a:avLst/>
          </a:prstGeom>
          <a:ln w="9525">
            <a:solidFill>
              <a:srgbClr val="89898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519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Thin Cya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A228E3-CAB7-4B6B-A439-6C7958CA1208}"/>
              </a:ext>
            </a:extLst>
          </p:cNvPr>
          <p:cNvSpPr/>
          <p:nvPr userDrawn="1"/>
        </p:nvSpPr>
        <p:spPr>
          <a:xfrm>
            <a:off x="0" y="5285232"/>
            <a:ext cx="12188952" cy="1261872"/>
          </a:xfrm>
          <a:prstGeom prst="rect">
            <a:avLst/>
          </a:prstGeom>
          <a:gradFill flip="none" rotWithShape="1">
            <a:gsLst>
              <a:gs pos="0">
                <a:srgbClr val="13AAED"/>
              </a:gs>
              <a:gs pos="100000">
                <a:srgbClr val="1181C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 name="Title 1"/>
          <p:cNvSpPr>
            <a:spLocks noGrp="1"/>
          </p:cNvSpPr>
          <p:nvPr>
            <p:ph type="title" hasCustomPrompt="1"/>
          </p:nvPr>
        </p:nvSpPr>
        <p:spPr>
          <a:xfrm>
            <a:off x="594360" y="5427022"/>
            <a:ext cx="7326482" cy="973777"/>
          </a:xfrm>
        </p:spPr>
        <p:txBody>
          <a:bodyPr anchor="ctr"/>
          <a:lstStyle>
            <a:lvl1pPr>
              <a:defRPr sz="3200">
                <a:solidFill>
                  <a:schemeClr val="bg1"/>
                </a:solidFill>
              </a:defRPr>
            </a:lvl1pPr>
          </a:lstStyle>
          <a:p>
            <a:r>
              <a:rPr lang="en-US"/>
              <a:t>Click to edit title</a:t>
            </a:r>
          </a:p>
        </p:txBody>
      </p:sp>
      <p:pic>
        <p:nvPicPr>
          <p:cNvPr id="11" name="Picture 10"/>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11215827" y="6657738"/>
            <a:ext cx="841248" cy="109728"/>
          </a:xfrm>
          <a:prstGeom prst="rect">
            <a:avLst/>
          </a:prstGeom>
        </p:spPr>
      </p:pic>
      <p:sp>
        <p:nvSpPr>
          <p:cNvPr id="4" name="Footer Placeholder 3">
            <a:extLst>
              <a:ext uri="{FF2B5EF4-FFF2-40B4-BE49-F238E27FC236}">
                <a16:creationId xmlns:a16="http://schemas.microsoft.com/office/drawing/2014/main" id="{5EBAC459-701E-0740-984B-5406913C0F9F}"/>
              </a:ext>
            </a:extLst>
          </p:cNvPr>
          <p:cNvSpPr>
            <a:spLocks noGrp="1"/>
          </p:cNvSpPr>
          <p:nvPr>
            <p:ph type="ftr" sz="quarter" idx="11"/>
          </p:nvPr>
        </p:nvSpPr>
        <p:spPr/>
        <p:txBody>
          <a:bodyPr/>
          <a:lstStyle/>
          <a:p>
            <a:r>
              <a:rPr lang="en-US"/>
              <a:t>© 2025 CommScope, LLC. All rights reserved.</a:t>
            </a:r>
          </a:p>
        </p:txBody>
      </p:sp>
      <p:sp>
        <p:nvSpPr>
          <p:cNvPr id="5" name="Slide Number Placeholder 4">
            <a:extLst>
              <a:ext uri="{FF2B5EF4-FFF2-40B4-BE49-F238E27FC236}">
                <a16:creationId xmlns:a16="http://schemas.microsoft.com/office/drawing/2014/main" id="{149E69C9-6438-0D49-8218-A1C805577F0A}"/>
              </a:ext>
            </a:extLst>
          </p:cNvPr>
          <p:cNvSpPr>
            <a:spLocks noGrp="1"/>
          </p:cNvSpPr>
          <p:nvPr>
            <p:ph type="sldNum" sz="quarter" idx="12"/>
          </p:nvPr>
        </p:nvSpPr>
        <p:spPr/>
        <p:txBody>
          <a:bodyPr/>
          <a:lstStyle/>
          <a:p>
            <a:fld id="{7FE2BEB5-2653-6044-B03D-162392F9D4CA}" type="slidenum">
              <a:rPr lang="en-US" smtClean="0"/>
              <a:pPr/>
              <a:t>‹#›</a:t>
            </a:fld>
            <a:endParaRPr lang="en-US"/>
          </a:p>
        </p:txBody>
      </p:sp>
      <p:cxnSp>
        <p:nvCxnSpPr>
          <p:cNvPr id="12" name="Straight Connector 11">
            <a:extLst>
              <a:ext uri="{FF2B5EF4-FFF2-40B4-BE49-F238E27FC236}">
                <a16:creationId xmlns:a16="http://schemas.microsoft.com/office/drawing/2014/main" id="{AB201081-E811-924F-AF87-D33A78F2D309}"/>
              </a:ext>
            </a:extLst>
          </p:cNvPr>
          <p:cNvCxnSpPr/>
          <p:nvPr userDrawn="1"/>
        </p:nvCxnSpPr>
        <p:spPr>
          <a:xfrm>
            <a:off x="533400" y="6665976"/>
            <a:ext cx="0" cy="82296"/>
          </a:xfrm>
          <a:prstGeom prst="line">
            <a:avLst/>
          </a:prstGeom>
          <a:ln w="9525">
            <a:solidFill>
              <a:srgbClr val="89898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068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Thin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AD5B397-66FF-43CF-9D87-834225E33417}"/>
              </a:ext>
            </a:extLst>
          </p:cNvPr>
          <p:cNvSpPr/>
          <p:nvPr userDrawn="1"/>
        </p:nvSpPr>
        <p:spPr>
          <a:xfrm>
            <a:off x="0" y="5284694"/>
            <a:ext cx="12192001" cy="1262218"/>
          </a:xfrm>
          <a:prstGeom prst="rect">
            <a:avLst/>
          </a:prstGeom>
          <a:gradFill flip="none" rotWithShape="1">
            <a:gsLst>
              <a:gs pos="0">
                <a:srgbClr val="383A98">
                  <a:alpha val="90000"/>
                </a:srgbClr>
              </a:gs>
              <a:gs pos="100000">
                <a:srgbClr val="0C75B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 name="Title 1"/>
          <p:cNvSpPr>
            <a:spLocks noGrp="1"/>
          </p:cNvSpPr>
          <p:nvPr>
            <p:ph type="title" hasCustomPrompt="1"/>
          </p:nvPr>
        </p:nvSpPr>
        <p:spPr>
          <a:xfrm>
            <a:off x="594360" y="5392270"/>
            <a:ext cx="6156064" cy="1008529"/>
          </a:xfrm>
        </p:spPr>
        <p:txBody>
          <a:bodyPr anchor="ctr"/>
          <a:lstStyle>
            <a:lvl1pPr>
              <a:defRPr sz="3200">
                <a:solidFill>
                  <a:schemeClr val="bg1"/>
                </a:solidFill>
              </a:defRPr>
            </a:lvl1pPr>
          </a:lstStyle>
          <a:p>
            <a:r>
              <a:rPr lang="en-US"/>
              <a:t>Click to edit title</a:t>
            </a:r>
          </a:p>
        </p:txBody>
      </p:sp>
      <p:pic>
        <p:nvPicPr>
          <p:cNvPr id="7" name="Picture 6"/>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215827" y="6656832"/>
            <a:ext cx="841248" cy="109728"/>
          </a:xfrm>
          <a:prstGeom prst="rect">
            <a:avLst/>
          </a:prstGeom>
        </p:spPr>
      </p:pic>
      <p:sp>
        <p:nvSpPr>
          <p:cNvPr id="4" name="Footer Placeholder 3">
            <a:extLst>
              <a:ext uri="{FF2B5EF4-FFF2-40B4-BE49-F238E27FC236}">
                <a16:creationId xmlns:a16="http://schemas.microsoft.com/office/drawing/2014/main" id="{729AB9C7-1419-9E44-927F-D93994416485}"/>
              </a:ext>
            </a:extLst>
          </p:cNvPr>
          <p:cNvSpPr>
            <a:spLocks noGrp="1"/>
          </p:cNvSpPr>
          <p:nvPr>
            <p:ph type="ftr" sz="quarter" idx="11"/>
          </p:nvPr>
        </p:nvSpPr>
        <p:spPr/>
        <p:txBody>
          <a:bodyPr/>
          <a:lstStyle/>
          <a:p>
            <a:r>
              <a:rPr lang="en-US"/>
              <a:t>© 2025 CommScope, LLC. All rights reserved.</a:t>
            </a:r>
          </a:p>
        </p:txBody>
      </p:sp>
      <p:sp>
        <p:nvSpPr>
          <p:cNvPr id="5" name="Slide Number Placeholder 4">
            <a:extLst>
              <a:ext uri="{FF2B5EF4-FFF2-40B4-BE49-F238E27FC236}">
                <a16:creationId xmlns:a16="http://schemas.microsoft.com/office/drawing/2014/main" id="{31636B49-4AB0-EB42-9787-6227D814453B}"/>
              </a:ext>
            </a:extLst>
          </p:cNvPr>
          <p:cNvSpPr>
            <a:spLocks noGrp="1"/>
          </p:cNvSpPr>
          <p:nvPr>
            <p:ph type="sldNum" sz="quarter" idx="12"/>
          </p:nvPr>
        </p:nvSpPr>
        <p:spPr/>
        <p:txBody>
          <a:bodyPr/>
          <a:lstStyle/>
          <a:p>
            <a:fld id="{7FE2BEB5-2653-6044-B03D-162392F9D4CA}" type="slidenum">
              <a:rPr lang="en-US" smtClean="0"/>
              <a:pPr/>
              <a:t>‹#›</a:t>
            </a:fld>
            <a:endParaRPr lang="en-US"/>
          </a:p>
        </p:txBody>
      </p:sp>
      <p:cxnSp>
        <p:nvCxnSpPr>
          <p:cNvPr id="11" name="Straight Connector 10">
            <a:extLst>
              <a:ext uri="{FF2B5EF4-FFF2-40B4-BE49-F238E27FC236}">
                <a16:creationId xmlns:a16="http://schemas.microsoft.com/office/drawing/2014/main" id="{1B3D8D50-9CB7-6045-AAD3-A39AD35FAD87}"/>
              </a:ext>
            </a:extLst>
          </p:cNvPr>
          <p:cNvCxnSpPr/>
          <p:nvPr userDrawn="1"/>
        </p:nvCxnSpPr>
        <p:spPr>
          <a:xfrm>
            <a:off x="533400" y="6665976"/>
            <a:ext cx="0" cy="82296"/>
          </a:xfrm>
          <a:prstGeom prst="line">
            <a:avLst/>
          </a:prstGeom>
          <a:ln w="9525">
            <a:solidFill>
              <a:srgbClr val="89898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9847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Picture w Purple below">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CF973FB-4467-4B3B-BA34-4DBC416539F3}"/>
              </a:ext>
            </a:extLst>
          </p:cNvPr>
          <p:cNvSpPr/>
          <p:nvPr userDrawn="1"/>
        </p:nvSpPr>
        <p:spPr>
          <a:xfrm>
            <a:off x="0" y="4178299"/>
            <a:ext cx="12192001" cy="2368613"/>
          </a:xfrm>
          <a:prstGeom prst="rect">
            <a:avLst/>
          </a:prstGeom>
          <a:gradFill flip="none" rotWithShape="1">
            <a:gsLst>
              <a:gs pos="0">
                <a:srgbClr val="B9208E"/>
              </a:gs>
              <a:gs pos="100000">
                <a:srgbClr val="5453A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 name="Title 1"/>
          <p:cNvSpPr>
            <a:spLocks noGrp="1"/>
          </p:cNvSpPr>
          <p:nvPr>
            <p:ph type="title" hasCustomPrompt="1"/>
          </p:nvPr>
        </p:nvSpPr>
        <p:spPr>
          <a:xfrm>
            <a:off x="594360" y="4459356"/>
            <a:ext cx="3718869" cy="1865244"/>
          </a:xfrm>
        </p:spPr>
        <p:txBody>
          <a:bodyPr anchor="t"/>
          <a:lstStyle>
            <a:lvl1pPr>
              <a:defRPr sz="3200">
                <a:solidFill>
                  <a:schemeClr val="bg1"/>
                </a:solidFill>
              </a:defRPr>
            </a:lvl1pPr>
          </a:lstStyle>
          <a:p>
            <a:r>
              <a:rPr lang="en-US"/>
              <a:t>Click to edit title</a:t>
            </a:r>
          </a:p>
        </p:txBody>
      </p:sp>
      <p:sp>
        <p:nvSpPr>
          <p:cNvPr id="3" name="Content Placeholder 2"/>
          <p:cNvSpPr>
            <a:spLocks noGrp="1"/>
          </p:cNvSpPr>
          <p:nvPr>
            <p:ph idx="1"/>
          </p:nvPr>
        </p:nvSpPr>
        <p:spPr>
          <a:xfrm>
            <a:off x="4784035" y="4512364"/>
            <a:ext cx="6571353" cy="1812236"/>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p:cNvSpPr>
            <a:spLocks noGrp="1"/>
          </p:cNvSpPr>
          <p:nvPr>
            <p:ph type="pic" sz="quarter" idx="10"/>
          </p:nvPr>
        </p:nvSpPr>
        <p:spPr>
          <a:xfrm>
            <a:off x="1" y="0"/>
            <a:ext cx="12192000" cy="4178300"/>
          </a:xfrm>
        </p:spPr>
        <p:txBody>
          <a:bodyPr/>
          <a:lstStyle/>
          <a:p>
            <a:r>
              <a:rPr lang="en-US"/>
              <a:t>Click icon to add picture</a:t>
            </a:r>
          </a:p>
        </p:txBody>
      </p:sp>
      <p:pic>
        <p:nvPicPr>
          <p:cNvPr id="13" name="Picture 12"/>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215827" y="6656832"/>
            <a:ext cx="841248" cy="109728"/>
          </a:xfrm>
          <a:prstGeom prst="rect">
            <a:avLst/>
          </a:prstGeom>
        </p:spPr>
      </p:pic>
      <p:sp>
        <p:nvSpPr>
          <p:cNvPr id="4" name="Footer Placeholder 3">
            <a:extLst>
              <a:ext uri="{FF2B5EF4-FFF2-40B4-BE49-F238E27FC236}">
                <a16:creationId xmlns:a16="http://schemas.microsoft.com/office/drawing/2014/main" id="{128E874F-C35F-274D-A14D-FDA5D2361C33}"/>
              </a:ext>
            </a:extLst>
          </p:cNvPr>
          <p:cNvSpPr>
            <a:spLocks noGrp="1"/>
          </p:cNvSpPr>
          <p:nvPr>
            <p:ph type="ftr" sz="quarter" idx="11"/>
          </p:nvPr>
        </p:nvSpPr>
        <p:spPr/>
        <p:txBody>
          <a:bodyPr/>
          <a:lstStyle/>
          <a:p>
            <a:r>
              <a:rPr lang="en-US"/>
              <a:t>© 2025 CommScope, LLC. All rights reserved.</a:t>
            </a:r>
          </a:p>
        </p:txBody>
      </p:sp>
      <p:sp>
        <p:nvSpPr>
          <p:cNvPr id="5" name="Slide Number Placeholder 4">
            <a:extLst>
              <a:ext uri="{FF2B5EF4-FFF2-40B4-BE49-F238E27FC236}">
                <a16:creationId xmlns:a16="http://schemas.microsoft.com/office/drawing/2014/main" id="{4591D566-3727-7F4B-8B98-2E69D6C8FFF0}"/>
              </a:ext>
            </a:extLst>
          </p:cNvPr>
          <p:cNvSpPr>
            <a:spLocks noGrp="1"/>
          </p:cNvSpPr>
          <p:nvPr>
            <p:ph type="sldNum" sz="quarter" idx="12"/>
          </p:nvPr>
        </p:nvSpPr>
        <p:spPr/>
        <p:txBody>
          <a:bodyPr/>
          <a:lstStyle/>
          <a:p>
            <a:fld id="{7FE2BEB5-2653-6044-B03D-162392F9D4CA}" type="slidenum">
              <a:rPr lang="en-US" smtClean="0"/>
              <a:pPr/>
              <a:t>‹#›</a:t>
            </a:fld>
            <a:endParaRPr lang="en-US"/>
          </a:p>
        </p:txBody>
      </p:sp>
      <p:cxnSp>
        <p:nvCxnSpPr>
          <p:cNvPr id="14" name="Straight Connector 13">
            <a:extLst>
              <a:ext uri="{FF2B5EF4-FFF2-40B4-BE49-F238E27FC236}">
                <a16:creationId xmlns:a16="http://schemas.microsoft.com/office/drawing/2014/main" id="{FCC703A6-BF42-5F40-AEE2-8044C2BA3722}"/>
              </a:ext>
            </a:extLst>
          </p:cNvPr>
          <p:cNvCxnSpPr/>
          <p:nvPr userDrawn="1"/>
        </p:nvCxnSpPr>
        <p:spPr>
          <a:xfrm>
            <a:off x="533400" y="6665976"/>
            <a:ext cx="0" cy="82296"/>
          </a:xfrm>
          <a:prstGeom prst="line">
            <a:avLst/>
          </a:prstGeom>
          <a:ln w="9525">
            <a:solidFill>
              <a:srgbClr val="89898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0603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Picture with Magenta below">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58BC7B7-0BB7-4798-8F97-FEB136482869}"/>
              </a:ext>
            </a:extLst>
          </p:cNvPr>
          <p:cNvSpPr/>
          <p:nvPr userDrawn="1"/>
        </p:nvSpPr>
        <p:spPr>
          <a:xfrm>
            <a:off x="0" y="4178299"/>
            <a:ext cx="12192001" cy="2368613"/>
          </a:xfrm>
          <a:prstGeom prst="rect">
            <a:avLst/>
          </a:prstGeom>
          <a:gradFill flip="none" rotWithShape="1">
            <a:gsLst>
              <a:gs pos="0">
                <a:srgbClr val="EB0C87">
                  <a:alpha val="90000"/>
                </a:srgbClr>
              </a:gs>
              <a:gs pos="100000">
                <a:srgbClr val="EF263C"/>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 name="Title 1"/>
          <p:cNvSpPr>
            <a:spLocks noGrp="1"/>
          </p:cNvSpPr>
          <p:nvPr>
            <p:ph type="title" hasCustomPrompt="1"/>
          </p:nvPr>
        </p:nvSpPr>
        <p:spPr>
          <a:xfrm>
            <a:off x="594360" y="4459356"/>
            <a:ext cx="3718869" cy="1941444"/>
          </a:xfrm>
        </p:spPr>
        <p:txBody>
          <a:bodyPr anchor="t"/>
          <a:lstStyle>
            <a:lvl1pPr>
              <a:defRPr sz="3200">
                <a:solidFill>
                  <a:schemeClr val="bg1"/>
                </a:solidFill>
              </a:defRPr>
            </a:lvl1pPr>
          </a:lstStyle>
          <a:p>
            <a:r>
              <a:rPr lang="en-US"/>
              <a:t>Click to edit title</a:t>
            </a:r>
          </a:p>
        </p:txBody>
      </p:sp>
      <p:sp>
        <p:nvSpPr>
          <p:cNvPr id="3" name="Content Placeholder 2"/>
          <p:cNvSpPr>
            <a:spLocks noGrp="1"/>
          </p:cNvSpPr>
          <p:nvPr>
            <p:ph idx="1"/>
          </p:nvPr>
        </p:nvSpPr>
        <p:spPr>
          <a:xfrm>
            <a:off x="4784035" y="4512364"/>
            <a:ext cx="6571353" cy="1888436"/>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p:cNvSpPr>
            <a:spLocks noGrp="1"/>
          </p:cNvSpPr>
          <p:nvPr>
            <p:ph type="pic" sz="quarter" idx="10"/>
          </p:nvPr>
        </p:nvSpPr>
        <p:spPr>
          <a:xfrm>
            <a:off x="1" y="0"/>
            <a:ext cx="12188824" cy="4178300"/>
          </a:xfrm>
        </p:spPr>
        <p:txBody>
          <a:bodyPr/>
          <a:lstStyle/>
          <a:p>
            <a:r>
              <a:rPr lang="en-US"/>
              <a:t>Click icon to add picture</a:t>
            </a:r>
          </a:p>
        </p:txBody>
      </p:sp>
      <p:pic>
        <p:nvPicPr>
          <p:cNvPr id="13" name="Picture 12"/>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215827" y="6656832"/>
            <a:ext cx="841248" cy="109728"/>
          </a:xfrm>
          <a:prstGeom prst="rect">
            <a:avLst/>
          </a:prstGeom>
        </p:spPr>
      </p:pic>
      <p:sp>
        <p:nvSpPr>
          <p:cNvPr id="4" name="Footer Placeholder 3">
            <a:extLst>
              <a:ext uri="{FF2B5EF4-FFF2-40B4-BE49-F238E27FC236}">
                <a16:creationId xmlns:a16="http://schemas.microsoft.com/office/drawing/2014/main" id="{6E753B44-8B75-C845-9FBE-9FE662E77619}"/>
              </a:ext>
            </a:extLst>
          </p:cNvPr>
          <p:cNvSpPr>
            <a:spLocks noGrp="1"/>
          </p:cNvSpPr>
          <p:nvPr>
            <p:ph type="ftr" sz="quarter" idx="11"/>
          </p:nvPr>
        </p:nvSpPr>
        <p:spPr/>
        <p:txBody>
          <a:bodyPr/>
          <a:lstStyle/>
          <a:p>
            <a:r>
              <a:rPr lang="en-US"/>
              <a:t>© 2025 CommScope, LLC. All rights reserved.</a:t>
            </a:r>
          </a:p>
        </p:txBody>
      </p:sp>
      <p:sp>
        <p:nvSpPr>
          <p:cNvPr id="5" name="Slide Number Placeholder 4">
            <a:extLst>
              <a:ext uri="{FF2B5EF4-FFF2-40B4-BE49-F238E27FC236}">
                <a16:creationId xmlns:a16="http://schemas.microsoft.com/office/drawing/2014/main" id="{C7915BFB-36F6-CD4C-A59A-3AFCDEAFF9AC}"/>
              </a:ext>
            </a:extLst>
          </p:cNvPr>
          <p:cNvSpPr>
            <a:spLocks noGrp="1"/>
          </p:cNvSpPr>
          <p:nvPr>
            <p:ph type="sldNum" sz="quarter" idx="12"/>
          </p:nvPr>
        </p:nvSpPr>
        <p:spPr/>
        <p:txBody>
          <a:bodyPr/>
          <a:lstStyle/>
          <a:p>
            <a:fld id="{7FE2BEB5-2653-6044-B03D-162392F9D4CA}" type="slidenum">
              <a:rPr lang="en-US" smtClean="0"/>
              <a:pPr/>
              <a:t>‹#›</a:t>
            </a:fld>
            <a:endParaRPr lang="en-US"/>
          </a:p>
        </p:txBody>
      </p:sp>
      <p:cxnSp>
        <p:nvCxnSpPr>
          <p:cNvPr id="14" name="Straight Connector 13">
            <a:extLst>
              <a:ext uri="{FF2B5EF4-FFF2-40B4-BE49-F238E27FC236}">
                <a16:creationId xmlns:a16="http://schemas.microsoft.com/office/drawing/2014/main" id="{3E9569EA-3370-0942-B96C-91457DDD05AA}"/>
              </a:ext>
            </a:extLst>
          </p:cNvPr>
          <p:cNvCxnSpPr/>
          <p:nvPr userDrawn="1"/>
        </p:nvCxnSpPr>
        <p:spPr>
          <a:xfrm>
            <a:off x="533400" y="6665976"/>
            <a:ext cx="0" cy="82296"/>
          </a:xfrm>
          <a:prstGeom prst="line">
            <a:avLst/>
          </a:prstGeom>
          <a:ln w="9525">
            <a:solidFill>
              <a:srgbClr val="89898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4429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Picture with Orange Below">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AD5B397-66FF-43CF-9D87-834225E33417}"/>
              </a:ext>
            </a:extLst>
          </p:cNvPr>
          <p:cNvSpPr/>
          <p:nvPr userDrawn="1"/>
        </p:nvSpPr>
        <p:spPr>
          <a:xfrm>
            <a:off x="0" y="4178299"/>
            <a:ext cx="12192001" cy="2368613"/>
          </a:xfrm>
          <a:prstGeom prst="rect">
            <a:avLst/>
          </a:prstGeom>
          <a:gradFill flip="none" rotWithShape="1">
            <a:gsLst>
              <a:gs pos="100000">
                <a:srgbClr val="FAB01D"/>
              </a:gs>
              <a:gs pos="0">
                <a:srgbClr val="F67B2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 name="Title 1"/>
          <p:cNvSpPr>
            <a:spLocks noGrp="1"/>
          </p:cNvSpPr>
          <p:nvPr>
            <p:ph type="title" hasCustomPrompt="1"/>
          </p:nvPr>
        </p:nvSpPr>
        <p:spPr>
          <a:xfrm>
            <a:off x="594360" y="4459356"/>
            <a:ext cx="3718869" cy="1941444"/>
          </a:xfrm>
        </p:spPr>
        <p:txBody>
          <a:bodyPr anchor="t"/>
          <a:lstStyle>
            <a:lvl1pPr>
              <a:defRPr sz="3200">
                <a:solidFill>
                  <a:schemeClr val="bg1"/>
                </a:solidFill>
              </a:defRPr>
            </a:lvl1pPr>
          </a:lstStyle>
          <a:p>
            <a:r>
              <a:rPr lang="en-US"/>
              <a:t>Click to edit title</a:t>
            </a:r>
          </a:p>
        </p:txBody>
      </p:sp>
      <p:sp>
        <p:nvSpPr>
          <p:cNvPr id="3" name="Content Placeholder 2"/>
          <p:cNvSpPr>
            <a:spLocks noGrp="1"/>
          </p:cNvSpPr>
          <p:nvPr>
            <p:ph idx="1"/>
          </p:nvPr>
        </p:nvSpPr>
        <p:spPr>
          <a:xfrm>
            <a:off x="4784035" y="4512364"/>
            <a:ext cx="6571353" cy="1888436"/>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p:cNvSpPr>
            <a:spLocks noGrp="1"/>
          </p:cNvSpPr>
          <p:nvPr>
            <p:ph type="pic" sz="quarter" idx="10"/>
          </p:nvPr>
        </p:nvSpPr>
        <p:spPr>
          <a:xfrm>
            <a:off x="1" y="0"/>
            <a:ext cx="12188824" cy="4178300"/>
          </a:xfrm>
        </p:spPr>
        <p:txBody>
          <a:bodyPr/>
          <a:lstStyle/>
          <a:p>
            <a:r>
              <a:rPr lang="en-US"/>
              <a:t>Click icon to add picture</a:t>
            </a:r>
          </a:p>
        </p:txBody>
      </p:sp>
      <p:pic>
        <p:nvPicPr>
          <p:cNvPr id="7" name="Picture 6"/>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215827" y="6656832"/>
            <a:ext cx="841248" cy="109728"/>
          </a:xfrm>
          <a:prstGeom prst="rect">
            <a:avLst/>
          </a:prstGeom>
        </p:spPr>
      </p:pic>
      <p:sp>
        <p:nvSpPr>
          <p:cNvPr id="4" name="Footer Placeholder 3">
            <a:extLst>
              <a:ext uri="{FF2B5EF4-FFF2-40B4-BE49-F238E27FC236}">
                <a16:creationId xmlns:a16="http://schemas.microsoft.com/office/drawing/2014/main" id="{71959926-2F71-5745-8233-F04C5B617482}"/>
              </a:ext>
            </a:extLst>
          </p:cNvPr>
          <p:cNvSpPr>
            <a:spLocks noGrp="1"/>
          </p:cNvSpPr>
          <p:nvPr>
            <p:ph type="ftr" sz="quarter" idx="11"/>
          </p:nvPr>
        </p:nvSpPr>
        <p:spPr/>
        <p:txBody>
          <a:bodyPr/>
          <a:lstStyle/>
          <a:p>
            <a:r>
              <a:rPr lang="en-US"/>
              <a:t>© 2025 CommScope, LLC. All rights reserved.</a:t>
            </a:r>
          </a:p>
        </p:txBody>
      </p:sp>
      <p:sp>
        <p:nvSpPr>
          <p:cNvPr id="5" name="Slide Number Placeholder 4">
            <a:extLst>
              <a:ext uri="{FF2B5EF4-FFF2-40B4-BE49-F238E27FC236}">
                <a16:creationId xmlns:a16="http://schemas.microsoft.com/office/drawing/2014/main" id="{1BC4DA48-6D60-FE4C-B5C5-39F97AAE5E77}"/>
              </a:ext>
            </a:extLst>
          </p:cNvPr>
          <p:cNvSpPr>
            <a:spLocks noGrp="1"/>
          </p:cNvSpPr>
          <p:nvPr>
            <p:ph type="sldNum" sz="quarter" idx="12"/>
          </p:nvPr>
        </p:nvSpPr>
        <p:spPr/>
        <p:txBody>
          <a:bodyPr/>
          <a:lstStyle/>
          <a:p>
            <a:fld id="{7FE2BEB5-2653-6044-B03D-162392F9D4CA}" type="slidenum">
              <a:rPr lang="en-US" smtClean="0"/>
              <a:pPr/>
              <a:t>‹#›</a:t>
            </a:fld>
            <a:endParaRPr lang="en-US"/>
          </a:p>
        </p:txBody>
      </p:sp>
      <p:cxnSp>
        <p:nvCxnSpPr>
          <p:cNvPr id="13" name="Straight Connector 12">
            <a:extLst>
              <a:ext uri="{FF2B5EF4-FFF2-40B4-BE49-F238E27FC236}">
                <a16:creationId xmlns:a16="http://schemas.microsoft.com/office/drawing/2014/main" id="{85709C17-274D-4C45-9020-70588C866DA4}"/>
              </a:ext>
            </a:extLst>
          </p:cNvPr>
          <p:cNvCxnSpPr/>
          <p:nvPr userDrawn="1"/>
        </p:nvCxnSpPr>
        <p:spPr>
          <a:xfrm>
            <a:off x="533400" y="6665976"/>
            <a:ext cx="0" cy="82296"/>
          </a:xfrm>
          <a:prstGeom prst="line">
            <a:avLst/>
          </a:prstGeom>
          <a:ln w="9525">
            <a:solidFill>
              <a:srgbClr val="89898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5999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Picture with Green Below">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AD5B397-66FF-43CF-9D87-834225E33417}"/>
              </a:ext>
            </a:extLst>
          </p:cNvPr>
          <p:cNvSpPr/>
          <p:nvPr userDrawn="1"/>
        </p:nvSpPr>
        <p:spPr>
          <a:xfrm>
            <a:off x="0" y="4178299"/>
            <a:ext cx="12192001" cy="2368613"/>
          </a:xfrm>
          <a:prstGeom prst="rect">
            <a:avLst/>
          </a:prstGeom>
          <a:gradFill flip="none" rotWithShape="1">
            <a:gsLst>
              <a:gs pos="0">
                <a:srgbClr val="58BB53"/>
              </a:gs>
              <a:gs pos="100000">
                <a:srgbClr val="84C94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 name="Title 1"/>
          <p:cNvSpPr>
            <a:spLocks noGrp="1"/>
          </p:cNvSpPr>
          <p:nvPr>
            <p:ph type="title" hasCustomPrompt="1"/>
          </p:nvPr>
        </p:nvSpPr>
        <p:spPr>
          <a:xfrm>
            <a:off x="594360" y="4459356"/>
            <a:ext cx="3718869" cy="1941444"/>
          </a:xfrm>
        </p:spPr>
        <p:txBody>
          <a:bodyPr anchor="t"/>
          <a:lstStyle>
            <a:lvl1pPr>
              <a:defRPr sz="3200">
                <a:solidFill>
                  <a:schemeClr val="bg1"/>
                </a:solidFill>
              </a:defRPr>
            </a:lvl1pPr>
          </a:lstStyle>
          <a:p>
            <a:r>
              <a:rPr lang="en-US"/>
              <a:t>Click to edit title</a:t>
            </a:r>
          </a:p>
        </p:txBody>
      </p:sp>
      <p:sp>
        <p:nvSpPr>
          <p:cNvPr id="3" name="Content Placeholder 2"/>
          <p:cNvSpPr>
            <a:spLocks noGrp="1"/>
          </p:cNvSpPr>
          <p:nvPr>
            <p:ph idx="1"/>
          </p:nvPr>
        </p:nvSpPr>
        <p:spPr>
          <a:xfrm>
            <a:off x="4784035" y="4512364"/>
            <a:ext cx="6571353" cy="1888436"/>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p:cNvSpPr>
            <a:spLocks noGrp="1"/>
          </p:cNvSpPr>
          <p:nvPr>
            <p:ph type="pic" sz="quarter" idx="10"/>
          </p:nvPr>
        </p:nvSpPr>
        <p:spPr>
          <a:xfrm>
            <a:off x="1" y="0"/>
            <a:ext cx="12188824" cy="4178300"/>
          </a:xfrm>
        </p:spPr>
        <p:txBody>
          <a:bodyPr/>
          <a:lstStyle/>
          <a:p>
            <a:r>
              <a:rPr lang="en-US"/>
              <a:t>Click icon to add picture</a:t>
            </a:r>
          </a:p>
        </p:txBody>
      </p:sp>
      <p:pic>
        <p:nvPicPr>
          <p:cNvPr id="7" name="Picture 6"/>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215827" y="6656832"/>
            <a:ext cx="841248" cy="109728"/>
          </a:xfrm>
          <a:prstGeom prst="rect">
            <a:avLst/>
          </a:prstGeom>
        </p:spPr>
      </p:pic>
      <p:sp>
        <p:nvSpPr>
          <p:cNvPr id="4" name="Footer Placeholder 3">
            <a:extLst>
              <a:ext uri="{FF2B5EF4-FFF2-40B4-BE49-F238E27FC236}">
                <a16:creationId xmlns:a16="http://schemas.microsoft.com/office/drawing/2014/main" id="{2B4BB1D4-13BA-2F41-9FA1-25E5D24B5CC5}"/>
              </a:ext>
            </a:extLst>
          </p:cNvPr>
          <p:cNvSpPr>
            <a:spLocks noGrp="1"/>
          </p:cNvSpPr>
          <p:nvPr>
            <p:ph type="ftr" sz="quarter" idx="11"/>
          </p:nvPr>
        </p:nvSpPr>
        <p:spPr/>
        <p:txBody>
          <a:bodyPr/>
          <a:lstStyle/>
          <a:p>
            <a:r>
              <a:rPr lang="en-US"/>
              <a:t>© 2025 CommScope, LLC. All rights reserved.</a:t>
            </a:r>
          </a:p>
        </p:txBody>
      </p:sp>
      <p:sp>
        <p:nvSpPr>
          <p:cNvPr id="5" name="Slide Number Placeholder 4">
            <a:extLst>
              <a:ext uri="{FF2B5EF4-FFF2-40B4-BE49-F238E27FC236}">
                <a16:creationId xmlns:a16="http://schemas.microsoft.com/office/drawing/2014/main" id="{FC81B110-E6FC-194E-B793-7C4B0B04462C}"/>
              </a:ext>
            </a:extLst>
          </p:cNvPr>
          <p:cNvSpPr>
            <a:spLocks noGrp="1"/>
          </p:cNvSpPr>
          <p:nvPr>
            <p:ph type="sldNum" sz="quarter" idx="12"/>
          </p:nvPr>
        </p:nvSpPr>
        <p:spPr/>
        <p:txBody>
          <a:bodyPr/>
          <a:lstStyle/>
          <a:p>
            <a:fld id="{7FE2BEB5-2653-6044-B03D-162392F9D4CA}" type="slidenum">
              <a:rPr lang="en-US" smtClean="0"/>
              <a:pPr/>
              <a:t>‹#›</a:t>
            </a:fld>
            <a:endParaRPr lang="en-US"/>
          </a:p>
        </p:txBody>
      </p:sp>
      <p:cxnSp>
        <p:nvCxnSpPr>
          <p:cNvPr id="13" name="Straight Connector 12">
            <a:extLst>
              <a:ext uri="{FF2B5EF4-FFF2-40B4-BE49-F238E27FC236}">
                <a16:creationId xmlns:a16="http://schemas.microsoft.com/office/drawing/2014/main" id="{DCA0E504-8B94-7843-8C3B-6ED524AB1FC3}"/>
              </a:ext>
            </a:extLst>
          </p:cNvPr>
          <p:cNvCxnSpPr/>
          <p:nvPr userDrawn="1"/>
        </p:nvCxnSpPr>
        <p:spPr>
          <a:xfrm>
            <a:off x="533400" y="6665976"/>
            <a:ext cx="0" cy="82296"/>
          </a:xfrm>
          <a:prstGeom prst="line">
            <a:avLst/>
          </a:prstGeom>
          <a:ln w="9525">
            <a:solidFill>
              <a:srgbClr val="89898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9275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Picture with Teal Below">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AD5B397-66FF-43CF-9D87-834225E33417}"/>
              </a:ext>
            </a:extLst>
          </p:cNvPr>
          <p:cNvSpPr/>
          <p:nvPr userDrawn="1"/>
        </p:nvSpPr>
        <p:spPr>
          <a:xfrm>
            <a:off x="0" y="4178299"/>
            <a:ext cx="12192001" cy="2368613"/>
          </a:xfrm>
          <a:prstGeom prst="rect">
            <a:avLst/>
          </a:prstGeom>
          <a:gradFill flip="none" rotWithShape="1">
            <a:gsLst>
              <a:gs pos="0">
                <a:srgbClr val="09A673"/>
              </a:gs>
              <a:gs pos="100000">
                <a:srgbClr val="0FA9B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 name="Title 1"/>
          <p:cNvSpPr>
            <a:spLocks noGrp="1"/>
          </p:cNvSpPr>
          <p:nvPr>
            <p:ph type="title" hasCustomPrompt="1"/>
          </p:nvPr>
        </p:nvSpPr>
        <p:spPr>
          <a:xfrm>
            <a:off x="594360" y="4459356"/>
            <a:ext cx="3718869" cy="1941444"/>
          </a:xfrm>
        </p:spPr>
        <p:txBody>
          <a:bodyPr anchor="t"/>
          <a:lstStyle>
            <a:lvl1pPr>
              <a:defRPr sz="3200">
                <a:solidFill>
                  <a:schemeClr val="bg1"/>
                </a:solidFill>
              </a:defRPr>
            </a:lvl1pPr>
          </a:lstStyle>
          <a:p>
            <a:r>
              <a:rPr lang="en-US"/>
              <a:t>Click to edit title</a:t>
            </a:r>
          </a:p>
        </p:txBody>
      </p:sp>
      <p:sp>
        <p:nvSpPr>
          <p:cNvPr id="3" name="Content Placeholder 2"/>
          <p:cNvSpPr>
            <a:spLocks noGrp="1"/>
          </p:cNvSpPr>
          <p:nvPr>
            <p:ph idx="1"/>
          </p:nvPr>
        </p:nvSpPr>
        <p:spPr>
          <a:xfrm>
            <a:off x="4784035" y="4512364"/>
            <a:ext cx="6571353" cy="1888436"/>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p:cNvSpPr>
            <a:spLocks noGrp="1"/>
          </p:cNvSpPr>
          <p:nvPr>
            <p:ph type="pic" sz="quarter" idx="10"/>
          </p:nvPr>
        </p:nvSpPr>
        <p:spPr>
          <a:xfrm>
            <a:off x="1" y="0"/>
            <a:ext cx="12188824" cy="4178300"/>
          </a:xfrm>
        </p:spPr>
        <p:txBody>
          <a:bodyPr/>
          <a:lstStyle/>
          <a:p>
            <a:r>
              <a:rPr lang="en-US"/>
              <a:t>Click icon to add picture</a:t>
            </a:r>
          </a:p>
        </p:txBody>
      </p:sp>
      <p:pic>
        <p:nvPicPr>
          <p:cNvPr id="7" name="Picture 6"/>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215827" y="6656832"/>
            <a:ext cx="841248" cy="109728"/>
          </a:xfrm>
          <a:prstGeom prst="rect">
            <a:avLst/>
          </a:prstGeom>
        </p:spPr>
      </p:pic>
      <p:sp>
        <p:nvSpPr>
          <p:cNvPr id="4" name="Footer Placeholder 3">
            <a:extLst>
              <a:ext uri="{FF2B5EF4-FFF2-40B4-BE49-F238E27FC236}">
                <a16:creationId xmlns:a16="http://schemas.microsoft.com/office/drawing/2014/main" id="{FC4665BE-A601-2045-B022-D47D3AB340CB}"/>
              </a:ext>
            </a:extLst>
          </p:cNvPr>
          <p:cNvSpPr>
            <a:spLocks noGrp="1"/>
          </p:cNvSpPr>
          <p:nvPr>
            <p:ph type="ftr" sz="quarter" idx="11"/>
          </p:nvPr>
        </p:nvSpPr>
        <p:spPr/>
        <p:txBody>
          <a:bodyPr/>
          <a:lstStyle/>
          <a:p>
            <a:r>
              <a:rPr lang="en-US"/>
              <a:t>© 2025 CommScope, LLC. All rights reserved.</a:t>
            </a:r>
          </a:p>
        </p:txBody>
      </p:sp>
      <p:sp>
        <p:nvSpPr>
          <p:cNvPr id="5" name="Slide Number Placeholder 4">
            <a:extLst>
              <a:ext uri="{FF2B5EF4-FFF2-40B4-BE49-F238E27FC236}">
                <a16:creationId xmlns:a16="http://schemas.microsoft.com/office/drawing/2014/main" id="{0FCDF51C-EF9C-1041-B725-88AEEA66409C}"/>
              </a:ext>
            </a:extLst>
          </p:cNvPr>
          <p:cNvSpPr>
            <a:spLocks noGrp="1"/>
          </p:cNvSpPr>
          <p:nvPr>
            <p:ph type="sldNum" sz="quarter" idx="12"/>
          </p:nvPr>
        </p:nvSpPr>
        <p:spPr/>
        <p:txBody>
          <a:bodyPr/>
          <a:lstStyle/>
          <a:p>
            <a:fld id="{7FE2BEB5-2653-6044-B03D-162392F9D4CA}" type="slidenum">
              <a:rPr lang="en-US" smtClean="0"/>
              <a:pPr/>
              <a:t>‹#›</a:t>
            </a:fld>
            <a:endParaRPr lang="en-US"/>
          </a:p>
        </p:txBody>
      </p:sp>
      <p:cxnSp>
        <p:nvCxnSpPr>
          <p:cNvPr id="13" name="Straight Connector 12">
            <a:extLst>
              <a:ext uri="{FF2B5EF4-FFF2-40B4-BE49-F238E27FC236}">
                <a16:creationId xmlns:a16="http://schemas.microsoft.com/office/drawing/2014/main" id="{798B6035-F5FD-F646-9DBF-B75782049753}"/>
              </a:ext>
            </a:extLst>
          </p:cNvPr>
          <p:cNvCxnSpPr/>
          <p:nvPr userDrawn="1"/>
        </p:nvCxnSpPr>
        <p:spPr>
          <a:xfrm>
            <a:off x="533400" y="6665976"/>
            <a:ext cx="0" cy="82296"/>
          </a:xfrm>
          <a:prstGeom prst="line">
            <a:avLst/>
          </a:prstGeom>
          <a:ln w="9525">
            <a:solidFill>
              <a:srgbClr val="89898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5829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Picture with Cyan below">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A228E3-CAB7-4B6B-A439-6C7958CA1208}"/>
              </a:ext>
            </a:extLst>
          </p:cNvPr>
          <p:cNvSpPr/>
          <p:nvPr userDrawn="1"/>
        </p:nvSpPr>
        <p:spPr>
          <a:xfrm>
            <a:off x="0" y="4178299"/>
            <a:ext cx="12192001" cy="2368613"/>
          </a:xfrm>
          <a:prstGeom prst="rect">
            <a:avLst/>
          </a:prstGeom>
          <a:gradFill flip="none" rotWithShape="1">
            <a:gsLst>
              <a:gs pos="0">
                <a:srgbClr val="13AAED"/>
              </a:gs>
              <a:gs pos="100000">
                <a:srgbClr val="1181C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 name="Title 1"/>
          <p:cNvSpPr>
            <a:spLocks noGrp="1"/>
          </p:cNvSpPr>
          <p:nvPr>
            <p:ph type="title" hasCustomPrompt="1"/>
          </p:nvPr>
        </p:nvSpPr>
        <p:spPr>
          <a:xfrm>
            <a:off x="594360" y="4459356"/>
            <a:ext cx="3718869" cy="1941444"/>
          </a:xfrm>
        </p:spPr>
        <p:txBody>
          <a:bodyPr anchor="t"/>
          <a:lstStyle>
            <a:lvl1pPr>
              <a:defRPr sz="3200">
                <a:solidFill>
                  <a:schemeClr val="bg1"/>
                </a:solidFill>
              </a:defRPr>
            </a:lvl1pPr>
          </a:lstStyle>
          <a:p>
            <a:r>
              <a:rPr lang="en-US"/>
              <a:t>Click to edit title</a:t>
            </a:r>
          </a:p>
        </p:txBody>
      </p:sp>
      <p:sp>
        <p:nvSpPr>
          <p:cNvPr id="3" name="Content Placeholder 2"/>
          <p:cNvSpPr>
            <a:spLocks noGrp="1"/>
          </p:cNvSpPr>
          <p:nvPr>
            <p:ph idx="1"/>
          </p:nvPr>
        </p:nvSpPr>
        <p:spPr>
          <a:xfrm>
            <a:off x="4784035" y="4512364"/>
            <a:ext cx="6571353" cy="1888436"/>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p:cNvSpPr>
            <a:spLocks noGrp="1"/>
          </p:cNvSpPr>
          <p:nvPr>
            <p:ph type="pic" sz="quarter" idx="10"/>
          </p:nvPr>
        </p:nvSpPr>
        <p:spPr>
          <a:xfrm>
            <a:off x="1" y="0"/>
            <a:ext cx="12188824" cy="4178300"/>
          </a:xfrm>
        </p:spPr>
        <p:txBody>
          <a:bodyPr/>
          <a:lstStyle/>
          <a:p>
            <a:r>
              <a:rPr lang="en-US"/>
              <a:t>Click icon to add picture</a:t>
            </a:r>
          </a:p>
        </p:txBody>
      </p:sp>
      <p:pic>
        <p:nvPicPr>
          <p:cNvPr id="11" name="Picture 10"/>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215827" y="6657738"/>
            <a:ext cx="841248" cy="109728"/>
          </a:xfrm>
          <a:prstGeom prst="rect">
            <a:avLst/>
          </a:prstGeom>
        </p:spPr>
      </p:pic>
      <p:sp>
        <p:nvSpPr>
          <p:cNvPr id="4" name="Footer Placeholder 3">
            <a:extLst>
              <a:ext uri="{FF2B5EF4-FFF2-40B4-BE49-F238E27FC236}">
                <a16:creationId xmlns:a16="http://schemas.microsoft.com/office/drawing/2014/main" id="{5EBAC459-701E-0740-984B-5406913C0F9F}"/>
              </a:ext>
            </a:extLst>
          </p:cNvPr>
          <p:cNvSpPr>
            <a:spLocks noGrp="1"/>
          </p:cNvSpPr>
          <p:nvPr>
            <p:ph type="ftr" sz="quarter" idx="11"/>
          </p:nvPr>
        </p:nvSpPr>
        <p:spPr/>
        <p:txBody>
          <a:bodyPr/>
          <a:lstStyle/>
          <a:p>
            <a:r>
              <a:rPr lang="en-US"/>
              <a:t>© 2025 CommScope, LLC. All rights reserved.</a:t>
            </a:r>
          </a:p>
        </p:txBody>
      </p:sp>
      <p:sp>
        <p:nvSpPr>
          <p:cNvPr id="5" name="Slide Number Placeholder 4">
            <a:extLst>
              <a:ext uri="{FF2B5EF4-FFF2-40B4-BE49-F238E27FC236}">
                <a16:creationId xmlns:a16="http://schemas.microsoft.com/office/drawing/2014/main" id="{149E69C9-6438-0D49-8218-A1C805577F0A}"/>
              </a:ext>
            </a:extLst>
          </p:cNvPr>
          <p:cNvSpPr>
            <a:spLocks noGrp="1"/>
          </p:cNvSpPr>
          <p:nvPr>
            <p:ph type="sldNum" sz="quarter" idx="12"/>
          </p:nvPr>
        </p:nvSpPr>
        <p:spPr/>
        <p:txBody>
          <a:bodyPr/>
          <a:lstStyle/>
          <a:p>
            <a:fld id="{7FE2BEB5-2653-6044-B03D-162392F9D4CA}" type="slidenum">
              <a:rPr lang="en-US" smtClean="0"/>
              <a:pPr/>
              <a:t>‹#›</a:t>
            </a:fld>
            <a:endParaRPr lang="en-US"/>
          </a:p>
        </p:txBody>
      </p:sp>
      <p:cxnSp>
        <p:nvCxnSpPr>
          <p:cNvPr id="14" name="Straight Connector 13">
            <a:extLst>
              <a:ext uri="{FF2B5EF4-FFF2-40B4-BE49-F238E27FC236}">
                <a16:creationId xmlns:a16="http://schemas.microsoft.com/office/drawing/2014/main" id="{EC7E485E-D631-3740-AE1C-0C5AA15145EB}"/>
              </a:ext>
            </a:extLst>
          </p:cNvPr>
          <p:cNvCxnSpPr/>
          <p:nvPr userDrawn="1"/>
        </p:nvCxnSpPr>
        <p:spPr>
          <a:xfrm>
            <a:off x="533400" y="6665976"/>
            <a:ext cx="0" cy="82296"/>
          </a:xfrm>
          <a:prstGeom prst="line">
            <a:avLst/>
          </a:prstGeom>
          <a:ln w="9525">
            <a:solidFill>
              <a:srgbClr val="89898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4538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Picture with Blue Below">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AD5B397-66FF-43CF-9D87-834225E33417}"/>
              </a:ext>
            </a:extLst>
          </p:cNvPr>
          <p:cNvSpPr/>
          <p:nvPr userDrawn="1"/>
        </p:nvSpPr>
        <p:spPr>
          <a:xfrm>
            <a:off x="0" y="4178299"/>
            <a:ext cx="12192001" cy="2368613"/>
          </a:xfrm>
          <a:prstGeom prst="rect">
            <a:avLst/>
          </a:prstGeom>
          <a:gradFill flip="none" rotWithShape="1">
            <a:gsLst>
              <a:gs pos="0">
                <a:srgbClr val="383A98">
                  <a:alpha val="90000"/>
                </a:srgbClr>
              </a:gs>
              <a:gs pos="100000">
                <a:srgbClr val="0C75B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 name="Title 1"/>
          <p:cNvSpPr>
            <a:spLocks noGrp="1"/>
          </p:cNvSpPr>
          <p:nvPr>
            <p:ph type="title" hasCustomPrompt="1"/>
          </p:nvPr>
        </p:nvSpPr>
        <p:spPr>
          <a:xfrm>
            <a:off x="594360" y="4459356"/>
            <a:ext cx="3718869" cy="1941444"/>
          </a:xfrm>
        </p:spPr>
        <p:txBody>
          <a:bodyPr anchor="t"/>
          <a:lstStyle>
            <a:lvl1pPr>
              <a:defRPr sz="3200">
                <a:solidFill>
                  <a:schemeClr val="bg1"/>
                </a:solidFill>
              </a:defRPr>
            </a:lvl1pPr>
          </a:lstStyle>
          <a:p>
            <a:r>
              <a:rPr lang="en-US"/>
              <a:t>Click to edit title</a:t>
            </a:r>
          </a:p>
        </p:txBody>
      </p:sp>
      <p:sp>
        <p:nvSpPr>
          <p:cNvPr id="3" name="Content Placeholder 2"/>
          <p:cNvSpPr>
            <a:spLocks noGrp="1"/>
          </p:cNvSpPr>
          <p:nvPr>
            <p:ph idx="1"/>
          </p:nvPr>
        </p:nvSpPr>
        <p:spPr>
          <a:xfrm>
            <a:off x="4784035" y="4512364"/>
            <a:ext cx="6571353" cy="1888436"/>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p:cNvSpPr>
            <a:spLocks noGrp="1"/>
          </p:cNvSpPr>
          <p:nvPr>
            <p:ph type="pic" sz="quarter" idx="10"/>
          </p:nvPr>
        </p:nvSpPr>
        <p:spPr>
          <a:xfrm>
            <a:off x="1" y="0"/>
            <a:ext cx="12188824" cy="4178300"/>
          </a:xfrm>
        </p:spPr>
        <p:txBody>
          <a:bodyPr/>
          <a:lstStyle/>
          <a:p>
            <a:r>
              <a:rPr lang="en-US"/>
              <a:t>Click icon to add picture</a:t>
            </a:r>
          </a:p>
        </p:txBody>
      </p:sp>
      <p:pic>
        <p:nvPicPr>
          <p:cNvPr id="7" name="Picture 6"/>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215827" y="6656832"/>
            <a:ext cx="841248" cy="109728"/>
          </a:xfrm>
          <a:prstGeom prst="rect">
            <a:avLst/>
          </a:prstGeom>
        </p:spPr>
      </p:pic>
      <p:sp>
        <p:nvSpPr>
          <p:cNvPr id="4" name="Footer Placeholder 3">
            <a:extLst>
              <a:ext uri="{FF2B5EF4-FFF2-40B4-BE49-F238E27FC236}">
                <a16:creationId xmlns:a16="http://schemas.microsoft.com/office/drawing/2014/main" id="{729AB9C7-1419-9E44-927F-D93994416485}"/>
              </a:ext>
            </a:extLst>
          </p:cNvPr>
          <p:cNvSpPr>
            <a:spLocks noGrp="1"/>
          </p:cNvSpPr>
          <p:nvPr>
            <p:ph type="ftr" sz="quarter" idx="11"/>
          </p:nvPr>
        </p:nvSpPr>
        <p:spPr/>
        <p:txBody>
          <a:bodyPr/>
          <a:lstStyle/>
          <a:p>
            <a:r>
              <a:rPr lang="en-US"/>
              <a:t>© 2025 CommScope, LLC. All rights reserved.</a:t>
            </a:r>
          </a:p>
        </p:txBody>
      </p:sp>
      <p:sp>
        <p:nvSpPr>
          <p:cNvPr id="5" name="Slide Number Placeholder 4">
            <a:extLst>
              <a:ext uri="{FF2B5EF4-FFF2-40B4-BE49-F238E27FC236}">
                <a16:creationId xmlns:a16="http://schemas.microsoft.com/office/drawing/2014/main" id="{31636B49-4AB0-EB42-9787-6227D814453B}"/>
              </a:ext>
            </a:extLst>
          </p:cNvPr>
          <p:cNvSpPr>
            <a:spLocks noGrp="1"/>
          </p:cNvSpPr>
          <p:nvPr>
            <p:ph type="sldNum" sz="quarter" idx="12"/>
          </p:nvPr>
        </p:nvSpPr>
        <p:spPr/>
        <p:txBody>
          <a:bodyPr/>
          <a:lstStyle/>
          <a:p>
            <a:fld id="{7FE2BEB5-2653-6044-B03D-162392F9D4CA}" type="slidenum">
              <a:rPr lang="en-US" smtClean="0"/>
              <a:pPr/>
              <a:t>‹#›</a:t>
            </a:fld>
            <a:endParaRPr lang="en-US"/>
          </a:p>
        </p:txBody>
      </p:sp>
      <p:cxnSp>
        <p:nvCxnSpPr>
          <p:cNvPr id="13" name="Straight Connector 12">
            <a:extLst>
              <a:ext uri="{FF2B5EF4-FFF2-40B4-BE49-F238E27FC236}">
                <a16:creationId xmlns:a16="http://schemas.microsoft.com/office/drawing/2014/main" id="{F526730C-08B1-D146-92EC-C126FE426BD5}"/>
              </a:ext>
            </a:extLst>
          </p:cNvPr>
          <p:cNvCxnSpPr/>
          <p:nvPr userDrawn="1"/>
        </p:nvCxnSpPr>
        <p:spPr>
          <a:xfrm>
            <a:off x="533400" y="6665976"/>
            <a:ext cx="0" cy="82296"/>
          </a:xfrm>
          <a:prstGeom prst="line">
            <a:avLst/>
          </a:prstGeom>
          <a:ln w="9525">
            <a:solidFill>
              <a:srgbClr val="89898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2518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0_Title 2">
    <p:bg>
      <p:bgPr>
        <a:solidFill>
          <a:schemeClr val="bg1"/>
        </a:solidFill>
        <a:effectLst/>
      </p:bgPr>
    </p:bg>
    <p:spTree>
      <p:nvGrpSpPr>
        <p:cNvPr id="1" name=""/>
        <p:cNvGrpSpPr/>
        <p:nvPr/>
      </p:nvGrpSpPr>
      <p:grpSpPr>
        <a:xfrm>
          <a:off x="0" y="0"/>
          <a:ext cx="0" cy="0"/>
          <a:chOff x="0" y="0"/>
          <a:chExt cx="0" cy="0"/>
        </a:xfrm>
      </p:grpSpPr>
      <p:pic>
        <p:nvPicPr>
          <p:cNvPr id="10" name="Picture 9" descr="A city with many buildings&#10;&#10;Description automatically generated with medium confidence">
            <a:extLst>
              <a:ext uri="{FF2B5EF4-FFF2-40B4-BE49-F238E27FC236}">
                <a16:creationId xmlns:a16="http://schemas.microsoft.com/office/drawing/2014/main" id="{4CF57929-5F6F-DAC6-197A-46498A72A7D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3048"/>
            <a:ext cx="12191999" cy="6851902"/>
          </a:xfrm>
          <a:prstGeom prst="rect">
            <a:avLst/>
          </a:prstGeom>
        </p:spPr>
      </p:pic>
      <p:sp>
        <p:nvSpPr>
          <p:cNvPr id="2" name="Rectangle 1">
            <a:extLst>
              <a:ext uri="{FF2B5EF4-FFF2-40B4-BE49-F238E27FC236}">
                <a16:creationId xmlns:a16="http://schemas.microsoft.com/office/drawing/2014/main" id="{1324857E-B969-D575-76DC-FB8F4707073B}"/>
              </a:ext>
            </a:extLst>
          </p:cNvPr>
          <p:cNvSpPr/>
          <p:nvPr userDrawn="1"/>
        </p:nvSpPr>
        <p:spPr>
          <a:xfrm>
            <a:off x="0" y="0"/>
            <a:ext cx="12192000" cy="6858000"/>
          </a:xfrm>
          <a:prstGeom prst="rect">
            <a:avLst/>
          </a:prstGeom>
          <a:gradFill>
            <a:gsLst>
              <a:gs pos="0">
                <a:srgbClr val="3C3C82"/>
              </a:gs>
              <a:gs pos="94000">
                <a:srgbClr val="0075C4">
                  <a:alpha val="8400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050" b="0" i="0" u="none" strike="noStrike" kern="1200" cap="none" spc="0" normalizeH="0" baseline="0" noProof="0">
              <a:ln>
                <a:noFill/>
              </a:ln>
              <a:solidFill>
                <a:sysClr val="windowText" lastClr="000000"/>
              </a:solidFill>
              <a:effectLst/>
              <a:uLnTx/>
              <a:uFillTx/>
              <a:ea typeface="+mn-ea"/>
              <a:cs typeface="+mn-cs"/>
            </a:endParaRPr>
          </a:p>
        </p:txBody>
      </p:sp>
      <p:pic>
        <p:nvPicPr>
          <p:cNvPr id="38" name="Graphic 37">
            <a:extLst>
              <a:ext uri="{FF2B5EF4-FFF2-40B4-BE49-F238E27FC236}">
                <a16:creationId xmlns:a16="http://schemas.microsoft.com/office/drawing/2014/main" id="{8B2FB28F-169E-9CBB-F4E8-C370965AC487}"/>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28350" y="6619203"/>
            <a:ext cx="997595" cy="136389"/>
          </a:xfrm>
          <a:prstGeom prst="rect">
            <a:avLst/>
          </a:prstGeom>
        </p:spPr>
      </p:pic>
      <p:pic>
        <p:nvPicPr>
          <p:cNvPr id="40" name="Graphic 39">
            <a:extLst>
              <a:ext uri="{FF2B5EF4-FFF2-40B4-BE49-F238E27FC236}">
                <a16:creationId xmlns:a16="http://schemas.microsoft.com/office/drawing/2014/main" id="{ADA1842F-D89E-8013-F7C2-42EA6802B90F}"/>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28350" y="6619203"/>
            <a:ext cx="997595" cy="136389"/>
          </a:xfrm>
          <a:prstGeom prst="rect">
            <a:avLst/>
          </a:prstGeom>
        </p:spPr>
      </p:pic>
      <p:sp>
        <p:nvSpPr>
          <p:cNvPr id="41" name="Footer Placeholder 1">
            <a:extLst>
              <a:ext uri="{FF2B5EF4-FFF2-40B4-BE49-F238E27FC236}">
                <a16:creationId xmlns:a16="http://schemas.microsoft.com/office/drawing/2014/main" id="{A560B9D5-A3AB-FBF7-1A07-CA11867284BA}"/>
              </a:ext>
            </a:extLst>
          </p:cNvPr>
          <p:cNvSpPr>
            <a:spLocks noGrp="1"/>
          </p:cNvSpPr>
          <p:nvPr>
            <p:ph type="ftr" sz="quarter" idx="10"/>
          </p:nvPr>
        </p:nvSpPr>
        <p:spPr>
          <a:xfrm>
            <a:off x="563880" y="6612575"/>
            <a:ext cx="4846320" cy="204685"/>
          </a:xfrm>
        </p:spPr>
        <p:txBody>
          <a:bodyPr/>
          <a:lstStyle>
            <a:lvl1pPr>
              <a:defRPr>
                <a:solidFill>
                  <a:schemeClr val="bg1"/>
                </a:solidFill>
              </a:defRPr>
            </a:lvl1pPr>
          </a:lstStyle>
          <a:p>
            <a:r>
              <a:rPr lang="en-US"/>
              <a:t>© 2025 CommScope, LLC. All rights reserved.</a:t>
            </a:r>
          </a:p>
        </p:txBody>
      </p:sp>
      <p:sp>
        <p:nvSpPr>
          <p:cNvPr id="42" name="Slide Number Placeholder 2">
            <a:extLst>
              <a:ext uri="{FF2B5EF4-FFF2-40B4-BE49-F238E27FC236}">
                <a16:creationId xmlns:a16="http://schemas.microsoft.com/office/drawing/2014/main" id="{20EA8E06-BB88-8CAC-CE03-6E6081F8F00F}"/>
              </a:ext>
            </a:extLst>
          </p:cNvPr>
          <p:cNvSpPr>
            <a:spLocks noGrp="1"/>
          </p:cNvSpPr>
          <p:nvPr>
            <p:ph type="sldNum" sz="quarter" idx="11"/>
          </p:nvPr>
        </p:nvSpPr>
        <p:spPr>
          <a:xfrm>
            <a:off x="208127" y="6612575"/>
            <a:ext cx="303279" cy="204685"/>
          </a:xfrm>
        </p:spPr>
        <p:txBody>
          <a:bodyPr/>
          <a:lstStyle>
            <a:lvl1pPr>
              <a:defRPr>
                <a:solidFill>
                  <a:schemeClr val="bg1"/>
                </a:solidFill>
              </a:defRPr>
            </a:lvl1pPr>
          </a:lstStyle>
          <a:p>
            <a:fld id="{7FE2BEB5-2653-6044-B03D-162392F9D4CA}" type="slidenum">
              <a:rPr lang="en-US" smtClean="0"/>
              <a:pPr/>
              <a:t>‹#›</a:t>
            </a:fld>
            <a:endParaRPr lang="en-US"/>
          </a:p>
        </p:txBody>
      </p:sp>
      <p:cxnSp>
        <p:nvCxnSpPr>
          <p:cNvPr id="43" name="Straight Connector 42">
            <a:extLst>
              <a:ext uri="{FF2B5EF4-FFF2-40B4-BE49-F238E27FC236}">
                <a16:creationId xmlns:a16="http://schemas.microsoft.com/office/drawing/2014/main" id="{A676B85A-99BE-827F-8ACC-1F2AC14B6FF6}"/>
              </a:ext>
            </a:extLst>
          </p:cNvPr>
          <p:cNvCxnSpPr/>
          <p:nvPr userDrawn="1"/>
        </p:nvCxnSpPr>
        <p:spPr>
          <a:xfrm>
            <a:off x="533400" y="6617110"/>
            <a:ext cx="0" cy="18302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933A238B-4959-86BC-C761-97E22F30350F}"/>
              </a:ext>
            </a:extLst>
          </p:cNvPr>
          <p:cNvCxnSpPr>
            <a:cxnSpLocks/>
          </p:cNvCxnSpPr>
          <p:nvPr userDrawn="1"/>
        </p:nvCxnSpPr>
        <p:spPr>
          <a:xfrm>
            <a:off x="0" y="693845"/>
            <a:ext cx="12192000" cy="83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21">
            <a:extLst>
              <a:ext uri="{FF2B5EF4-FFF2-40B4-BE49-F238E27FC236}">
                <a16:creationId xmlns:a16="http://schemas.microsoft.com/office/drawing/2014/main" id="{DD1C9D93-224C-DABF-7F67-0C690543C612}"/>
              </a:ext>
            </a:extLst>
          </p:cNvPr>
          <p:cNvSpPr>
            <a:spLocks noGrp="1"/>
          </p:cNvSpPr>
          <p:nvPr>
            <p:ph type="body" sz="quarter" idx="15" hasCustomPrompt="1"/>
          </p:nvPr>
        </p:nvSpPr>
        <p:spPr>
          <a:xfrm>
            <a:off x="208126" y="162203"/>
            <a:ext cx="11713297" cy="369332"/>
          </a:xfrm>
        </p:spPr>
        <p:txBody>
          <a:bodyPr anchor="ctr"/>
          <a:lstStyle>
            <a:lvl1pPr marL="0" indent="0" algn="ctr">
              <a:buNone/>
              <a:defRPr sz="2400" b="0" cap="none" baseline="0">
                <a:latin typeface="+mn-lt"/>
                <a:cs typeface="Calibri Light" panose="020F0302020204030204" pitchFamily="34" charset="0"/>
              </a:defRPr>
            </a:lvl1pPr>
            <a:lvl2pPr marL="344488" indent="0" algn="ctr">
              <a:buNone/>
              <a:defRPr/>
            </a:lvl2pPr>
            <a:lvl3pPr marL="628650" indent="0" algn="ctr">
              <a:buNone/>
              <a:defRPr/>
            </a:lvl3pPr>
            <a:lvl4pPr marL="914400" indent="0" algn="ctr">
              <a:buNone/>
              <a:defRPr/>
            </a:lvl4pPr>
            <a:lvl5pPr marL="1711325" indent="0" algn="ctr">
              <a:buNone/>
              <a:defRPr/>
            </a:lvl5pPr>
          </a:lstStyle>
          <a:p>
            <a:pPr lvl="0"/>
            <a:r>
              <a:rPr lang="en-US"/>
              <a:t>Text Goes Here</a:t>
            </a:r>
          </a:p>
        </p:txBody>
      </p:sp>
      <p:sp>
        <p:nvSpPr>
          <p:cNvPr id="5" name="Content Placeholder 2">
            <a:extLst>
              <a:ext uri="{FF2B5EF4-FFF2-40B4-BE49-F238E27FC236}">
                <a16:creationId xmlns:a16="http://schemas.microsoft.com/office/drawing/2014/main" id="{69C99778-67D1-C8B5-CCB5-FA7389CC0934}"/>
              </a:ext>
            </a:extLst>
          </p:cNvPr>
          <p:cNvSpPr>
            <a:spLocks noGrp="1"/>
          </p:cNvSpPr>
          <p:nvPr>
            <p:ph idx="1"/>
          </p:nvPr>
        </p:nvSpPr>
        <p:spPr>
          <a:xfrm>
            <a:off x="583096" y="947420"/>
            <a:ext cx="11027664" cy="1315745"/>
          </a:xfrm>
        </p:spPr>
        <p:txBody>
          <a:bodyPr vert="horz" lIns="0" tIns="0" rIns="0" bIns="0" rtlCol="0">
            <a:spAutoFit/>
          </a:bodyPr>
          <a:lstStyle>
            <a:lvl1pPr>
              <a:defRPr lang="en-US" sz="2800" smtClean="0">
                <a:solidFill>
                  <a:schemeClr val="bg1"/>
                </a:solidFill>
              </a:defRPr>
            </a:lvl1pPr>
            <a:lvl2pPr>
              <a:defRPr lang="en-US" sz="2000" smtClean="0">
                <a:solidFill>
                  <a:schemeClr val="bg1"/>
                </a:solidFill>
              </a:defRPr>
            </a:lvl2pPr>
            <a:lvl3pPr>
              <a:defRPr lang="en-US" sz="1600" smtClean="0">
                <a:solidFill>
                  <a:schemeClr val="bg1"/>
                </a:solidFill>
              </a:defRPr>
            </a:lvl3pPr>
            <a:lvl4pPr>
              <a:defRPr lang="en-US" sz="1400" smtClean="0">
                <a:solidFill>
                  <a:schemeClr val="bg1"/>
                </a:solidFill>
              </a:defRPr>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242842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Teal Divider">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125757E-A9A5-E743-B2D8-63453F33FE8B}"/>
              </a:ext>
            </a:extLst>
          </p:cNvPr>
          <p:cNvSpPr/>
          <p:nvPr userDrawn="1"/>
        </p:nvSpPr>
        <p:spPr>
          <a:xfrm>
            <a:off x="0" y="0"/>
            <a:ext cx="12192000" cy="6858000"/>
          </a:xfrm>
          <a:prstGeom prst="rect">
            <a:avLst/>
          </a:prstGeom>
          <a:gradFill>
            <a:gsLst>
              <a:gs pos="1000">
                <a:srgbClr val="08A677"/>
              </a:gs>
              <a:gs pos="17000">
                <a:srgbClr val="0FA9B4"/>
              </a:gs>
              <a:gs pos="36000">
                <a:srgbClr val="13AAED"/>
              </a:gs>
              <a:gs pos="92000">
                <a:srgbClr val="B82590"/>
              </a:gs>
              <a:gs pos="78000">
                <a:srgbClr val="5D52A4"/>
              </a:gs>
              <a:gs pos="57000">
                <a:srgbClr val="1181CA"/>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pPr marL="17463" marR="0" lvl="0" indent="0" fontAlgn="auto">
              <a:lnSpc>
                <a:spcPct val="90000"/>
              </a:lnSpc>
              <a:spcBef>
                <a:spcPts val="1000"/>
              </a:spcBef>
              <a:spcAft>
                <a:spcPts val="0"/>
              </a:spcAft>
              <a:buClrTx/>
              <a:buSzTx/>
              <a:buFontTx/>
              <a:buNone/>
              <a:tabLst/>
            </a:pPr>
            <a:endParaRPr kumimoji="0" lang="en-US" sz="1400" b="0" i="0" u="none" strike="noStrike" cap="none" spc="0" normalizeH="0" baseline="0" noProof="0">
              <a:ln>
                <a:noFill/>
              </a:ln>
              <a:solidFill>
                <a:srgbClr val="FFFFFF"/>
              </a:solidFill>
              <a:effectLst/>
              <a:uLnTx/>
              <a:uFillTx/>
              <a:latin typeface="Segoe UI"/>
            </a:endParaRPr>
          </a:p>
        </p:txBody>
      </p:sp>
      <p:sp>
        <p:nvSpPr>
          <p:cNvPr id="5" name="Text Placeholder 16"/>
          <p:cNvSpPr>
            <a:spLocks noGrp="1"/>
          </p:cNvSpPr>
          <p:nvPr>
            <p:ph type="body" sz="quarter" idx="14" hasCustomPrompt="1"/>
          </p:nvPr>
        </p:nvSpPr>
        <p:spPr>
          <a:xfrm>
            <a:off x="594360" y="1680078"/>
            <a:ext cx="10927080" cy="1683047"/>
          </a:xfrm>
        </p:spPr>
        <p:txBody>
          <a:bodyPr wrap="square" lIns="0" tIns="0" rIns="0" bIns="0" anchor="ctr" anchorCtr="0">
            <a:normAutofit/>
          </a:bodyPr>
          <a:lstStyle>
            <a:lvl1pPr marL="0" indent="0">
              <a:lnSpc>
                <a:spcPct val="90000"/>
              </a:lnSpc>
              <a:spcBef>
                <a:spcPts val="0"/>
              </a:spcBef>
              <a:buFontTx/>
              <a:buNone/>
              <a:defRPr sz="3200" b="0" i="0" baseline="0">
                <a:solidFill>
                  <a:schemeClr val="bg1"/>
                </a:solidFill>
                <a:latin typeface="Calibri" panose="020F0502020204030204" pitchFamily="34" charset="0"/>
              </a:defRPr>
            </a:lvl1pPr>
          </a:lstStyle>
          <a:p>
            <a:pPr lvl="0"/>
            <a:r>
              <a:rPr lang="en-US"/>
              <a:t>Section Name</a:t>
            </a:r>
          </a:p>
        </p:txBody>
      </p:sp>
      <p:sp>
        <p:nvSpPr>
          <p:cNvPr id="6" name="Text Placeholder 16"/>
          <p:cNvSpPr>
            <a:spLocks noGrp="1"/>
          </p:cNvSpPr>
          <p:nvPr>
            <p:ph type="body" sz="quarter" idx="16" hasCustomPrompt="1"/>
          </p:nvPr>
        </p:nvSpPr>
        <p:spPr>
          <a:xfrm>
            <a:off x="6096000" y="5791200"/>
            <a:ext cx="5751576" cy="436682"/>
          </a:xfrm>
        </p:spPr>
        <p:txBody>
          <a:bodyPr wrap="square" lIns="0" tIns="0" rIns="0" bIns="0" anchor="b" anchorCtr="0">
            <a:normAutofit/>
          </a:bodyPr>
          <a:lstStyle>
            <a:lvl1pPr marL="0" indent="0" algn="r">
              <a:spcBef>
                <a:spcPts val="0"/>
              </a:spcBef>
              <a:buFontTx/>
              <a:buNone/>
              <a:defRPr sz="2000" b="1" baseline="0">
                <a:solidFill>
                  <a:schemeClr val="bg1"/>
                </a:solidFill>
              </a:defRPr>
            </a:lvl1pPr>
          </a:lstStyle>
          <a:p>
            <a:pPr lvl="0"/>
            <a:r>
              <a:rPr lang="en-US"/>
              <a:t>Speaker Name</a:t>
            </a:r>
          </a:p>
        </p:txBody>
      </p:sp>
      <p:sp>
        <p:nvSpPr>
          <p:cNvPr id="7" name="Text Placeholder 16"/>
          <p:cNvSpPr>
            <a:spLocks noGrp="1"/>
          </p:cNvSpPr>
          <p:nvPr>
            <p:ph type="body" sz="quarter" idx="17" hasCustomPrompt="1"/>
          </p:nvPr>
        </p:nvSpPr>
        <p:spPr>
          <a:xfrm>
            <a:off x="6086764" y="6294668"/>
            <a:ext cx="5751576" cy="258532"/>
          </a:xfrm>
        </p:spPr>
        <p:txBody>
          <a:bodyPr wrap="square" lIns="0" tIns="0" rIns="0" bIns="0" anchor="t" anchorCtr="0">
            <a:normAutofit/>
          </a:bodyPr>
          <a:lstStyle>
            <a:lvl1pPr marL="0" indent="0" algn="r">
              <a:lnSpc>
                <a:spcPct val="90000"/>
              </a:lnSpc>
              <a:spcBef>
                <a:spcPts val="0"/>
              </a:spcBef>
              <a:buFontTx/>
              <a:buNone/>
              <a:defRPr sz="1867" b="0" baseline="0">
                <a:solidFill>
                  <a:schemeClr val="bg1"/>
                </a:solidFill>
              </a:defRPr>
            </a:lvl1pPr>
          </a:lstStyle>
          <a:p>
            <a:pPr lvl="0"/>
            <a:r>
              <a:rPr lang="en-US"/>
              <a:t>Speaker Title</a:t>
            </a:r>
          </a:p>
        </p:txBody>
      </p:sp>
      <p:sp>
        <p:nvSpPr>
          <p:cNvPr id="8" name="Footer Placeholder 4">
            <a:extLst>
              <a:ext uri="{FF2B5EF4-FFF2-40B4-BE49-F238E27FC236}">
                <a16:creationId xmlns:a16="http://schemas.microsoft.com/office/drawing/2014/main" id="{C168B1B3-8078-0444-99B1-946CB8DDC6E9}"/>
              </a:ext>
            </a:extLst>
          </p:cNvPr>
          <p:cNvSpPr>
            <a:spLocks noGrp="1"/>
          </p:cNvSpPr>
          <p:nvPr>
            <p:ph type="ftr" sz="quarter" idx="10"/>
          </p:nvPr>
        </p:nvSpPr>
        <p:spPr>
          <a:xfrm>
            <a:off x="563880" y="6612575"/>
            <a:ext cx="4846320" cy="204685"/>
          </a:xfrm>
        </p:spPr>
        <p:txBody>
          <a:bodyPr/>
          <a:lstStyle>
            <a:lvl1pPr>
              <a:defRPr>
                <a:solidFill>
                  <a:schemeClr val="bg1"/>
                </a:solidFill>
              </a:defRPr>
            </a:lvl1pPr>
          </a:lstStyle>
          <a:p>
            <a:r>
              <a:rPr lang="en-US"/>
              <a:t>© 2025 CommScope, LLC. All rights reserved.</a:t>
            </a:r>
          </a:p>
        </p:txBody>
      </p:sp>
      <p:sp>
        <p:nvSpPr>
          <p:cNvPr id="9" name="Slide Number Placeholder 5">
            <a:extLst>
              <a:ext uri="{FF2B5EF4-FFF2-40B4-BE49-F238E27FC236}">
                <a16:creationId xmlns:a16="http://schemas.microsoft.com/office/drawing/2014/main" id="{600B4A48-AFE5-A84E-8846-0B2ED26B8E7D}"/>
              </a:ext>
            </a:extLst>
          </p:cNvPr>
          <p:cNvSpPr>
            <a:spLocks noGrp="1"/>
          </p:cNvSpPr>
          <p:nvPr>
            <p:ph type="sldNum" sz="quarter" idx="11"/>
          </p:nvPr>
        </p:nvSpPr>
        <p:spPr>
          <a:xfrm>
            <a:off x="208127" y="6612575"/>
            <a:ext cx="303279" cy="204685"/>
          </a:xfrm>
        </p:spPr>
        <p:txBody>
          <a:bodyPr/>
          <a:lstStyle>
            <a:lvl1pPr>
              <a:defRPr>
                <a:solidFill>
                  <a:schemeClr val="bg1"/>
                </a:solidFill>
              </a:defRPr>
            </a:lvl1pPr>
          </a:lstStyle>
          <a:p>
            <a:fld id="{7FE2BEB5-2653-6044-B03D-162392F9D4CA}" type="slidenum">
              <a:rPr lang="en-US" smtClean="0"/>
              <a:pPr/>
              <a:t>‹#›</a:t>
            </a:fld>
            <a:endParaRPr lang="en-US"/>
          </a:p>
        </p:txBody>
      </p:sp>
      <p:cxnSp>
        <p:nvCxnSpPr>
          <p:cNvPr id="11" name="Straight Connector 10">
            <a:extLst>
              <a:ext uri="{FF2B5EF4-FFF2-40B4-BE49-F238E27FC236}">
                <a16:creationId xmlns:a16="http://schemas.microsoft.com/office/drawing/2014/main" id="{5C8AFD09-F0F8-2F49-A32E-D50C2718019B}"/>
              </a:ext>
            </a:extLst>
          </p:cNvPr>
          <p:cNvCxnSpPr/>
          <p:nvPr userDrawn="1"/>
        </p:nvCxnSpPr>
        <p:spPr>
          <a:xfrm>
            <a:off x="533400" y="6665976"/>
            <a:ext cx="0" cy="8229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Graphic 15">
            <a:extLst>
              <a:ext uri="{FF2B5EF4-FFF2-40B4-BE49-F238E27FC236}">
                <a16:creationId xmlns:a16="http://schemas.microsoft.com/office/drawing/2014/main" id="{8782EAD9-2D3F-9B4A-8DA0-1178C90F8698}"/>
              </a:ext>
            </a:extLst>
          </p:cNvPr>
          <p:cNvPicPr>
            <a:picLocks noChangeAspect="1"/>
          </p:cNvPicPr>
          <p:nvPr userDrawn="1"/>
        </p:nvPicPr>
        <p:blipFill>
          <a:blip r:embed="rId2">
            <a:lum bright="100000"/>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8177" y="452610"/>
            <a:ext cx="2127919" cy="639814"/>
          </a:xfrm>
          <a:prstGeom prst="rect">
            <a:avLst/>
          </a:prstGeom>
        </p:spPr>
      </p:pic>
      <p:pic>
        <p:nvPicPr>
          <p:cNvPr id="17" name="Picture 16">
            <a:extLst>
              <a:ext uri="{FF2B5EF4-FFF2-40B4-BE49-F238E27FC236}">
                <a16:creationId xmlns:a16="http://schemas.microsoft.com/office/drawing/2014/main" id="{438B5B9B-FC83-B945-BF09-3E0109863AAF}"/>
              </a:ext>
            </a:extLst>
          </p:cNvPr>
          <p:cNvPicPr>
            <a:picLocks/>
          </p:cNvPicPr>
          <p:nvPr userDrawn="1"/>
        </p:nvPicPr>
        <p:blipFill>
          <a:blip r:embed="rId4" cstate="screen">
            <a:alphaModFix/>
            <a:lum bright="100000"/>
            <a:extLst>
              <a:ext uri="{28A0092B-C50C-407E-A947-70E740481C1C}">
                <a14:useLocalDpi xmlns:a14="http://schemas.microsoft.com/office/drawing/2010/main"/>
              </a:ext>
            </a:extLst>
          </a:blip>
          <a:stretch>
            <a:fillRect/>
          </a:stretch>
        </p:blipFill>
        <p:spPr>
          <a:xfrm>
            <a:off x="11215827" y="6656832"/>
            <a:ext cx="841248" cy="109728"/>
          </a:xfrm>
          <a:prstGeom prst="rect">
            <a:avLst/>
          </a:prstGeom>
        </p:spPr>
      </p:pic>
    </p:spTree>
    <p:extLst>
      <p:ext uri="{BB962C8B-B14F-4D97-AF65-F5344CB8AC3E}">
        <p14:creationId xmlns:p14="http://schemas.microsoft.com/office/powerpoint/2010/main" val="3871905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Cyan Divi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DCFCE9-3A83-0149-8416-D77A598787F0}"/>
              </a:ext>
            </a:extLst>
          </p:cNvPr>
          <p:cNvSpPr/>
          <p:nvPr userDrawn="1"/>
        </p:nvSpPr>
        <p:spPr>
          <a:xfrm>
            <a:off x="0" y="0"/>
            <a:ext cx="12192000" cy="6858000"/>
          </a:xfrm>
          <a:prstGeom prst="rect">
            <a:avLst/>
          </a:prstGeom>
          <a:gradFill>
            <a:gsLst>
              <a:gs pos="9000">
                <a:srgbClr val="13AAED"/>
              </a:gs>
              <a:gs pos="84000">
                <a:srgbClr val="B82590"/>
              </a:gs>
              <a:gs pos="62000">
                <a:srgbClr val="5D52A4"/>
              </a:gs>
              <a:gs pos="35000">
                <a:srgbClr val="1181CA"/>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pPr marL="17463" marR="0" lvl="0" indent="0" fontAlgn="auto">
              <a:lnSpc>
                <a:spcPct val="90000"/>
              </a:lnSpc>
              <a:spcBef>
                <a:spcPts val="1000"/>
              </a:spcBef>
              <a:spcAft>
                <a:spcPts val="0"/>
              </a:spcAft>
              <a:buClrTx/>
              <a:buSzTx/>
              <a:buFontTx/>
              <a:buNone/>
              <a:tabLst/>
            </a:pPr>
            <a:endParaRPr kumimoji="0" lang="en-US" sz="1400" b="0" i="0" u="none" strike="noStrike" cap="none" spc="0" normalizeH="0" baseline="0" noProof="0">
              <a:ln>
                <a:noFill/>
              </a:ln>
              <a:solidFill>
                <a:srgbClr val="FFFFFF"/>
              </a:solidFill>
              <a:effectLst/>
              <a:uLnTx/>
              <a:uFillTx/>
              <a:latin typeface="Segoe UI"/>
            </a:endParaRPr>
          </a:p>
        </p:txBody>
      </p:sp>
      <p:pic>
        <p:nvPicPr>
          <p:cNvPr id="17" name="Graphic 16">
            <a:extLst>
              <a:ext uri="{FF2B5EF4-FFF2-40B4-BE49-F238E27FC236}">
                <a16:creationId xmlns:a16="http://schemas.microsoft.com/office/drawing/2014/main" id="{4F7929EE-F8F0-5C41-AB98-9321AEC46474}"/>
              </a:ext>
            </a:extLst>
          </p:cNvPr>
          <p:cNvPicPr>
            <a:picLocks noChangeAspect="1"/>
          </p:cNvPicPr>
          <p:nvPr userDrawn="1"/>
        </p:nvPicPr>
        <p:blipFill>
          <a:blip r:embed="rId2">
            <a:lum bright="100000"/>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8177" y="452610"/>
            <a:ext cx="2127919" cy="639814"/>
          </a:xfrm>
          <a:prstGeom prst="rect">
            <a:avLst/>
          </a:prstGeom>
        </p:spPr>
      </p:pic>
      <p:pic>
        <p:nvPicPr>
          <p:cNvPr id="18" name="Picture 17">
            <a:extLst>
              <a:ext uri="{FF2B5EF4-FFF2-40B4-BE49-F238E27FC236}">
                <a16:creationId xmlns:a16="http://schemas.microsoft.com/office/drawing/2014/main" id="{EF49F8B1-C8BF-A24D-9C6A-69EFC9223926}"/>
              </a:ext>
            </a:extLst>
          </p:cNvPr>
          <p:cNvPicPr>
            <a:picLocks/>
          </p:cNvPicPr>
          <p:nvPr userDrawn="1"/>
        </p:nvPicPr>
        <p:blipFill>
          <a:blip r:embed="rId4" cstate="screen">
            <a:alphaModFix/>
            <a:lum bright="100000"/>
            <a:extLst>
              <a:ext uri="{28A0092B-C50C-407E-A947-70E740481C1C}">
                <a14:useLocalDpi xmlns:a14="http://schemas.microsoft.com/office/drawing/2010/main"/>
              </a:ext>
            </a:extLst>
          </a:blip>
          <a:stretch>
            <a:fillRect/>
          </a:stretch>
        </p:blipFill>
        <p:spPr>
          <a:xfrm>
            <a:off x="11215827" y="6656832"/>
            <a:ext cx="841248" cy="109728"/>
          </a:xfrm>
          <a:prstGeom prst="rect">
            <a:avLst/>
          </a:prstGeom>
        </p:spPr>
      </p:pic>
      <p:sp>
        <p:nvSpPr>
          <p:cNvPr id="5" name="Text Placeholder 16"/>
          <p:cNvSpPr>
            <a:spLocks noGrp="1"/>
          </p:cNvSpPr>
          <p:nvPr>
            <p:ph type="body" sz="quarter" idx="14" hasCustomPrompt="1"/>
          </p:nvPr>
        </p:nvSpPr>
        <p:spPr>
          <a:xfrm>
            <a:off x="594360" y="1680078"/>
            <a:ext cx="10927080" cy="1683047"/>
          </a:xfrm>
        </p:spPr>
        <p:txBody>
          <a:bodyPr wrap="square" lIns="0" tIns="0" rIns="0" bIns="0" anchor="ctr" anchorCtr="0">
            <a:normAutofit/>
          </a:bodyPr>
          <a:lstStyle>
            <a:lvl1pPr marL="0" indent="0">
              <a:lnSpc>
                <a:spcPct val="90000"/>
              </a:lnSpc>
              <a:spcBef>
                <a:spcPts val="0"/>
              </a:spcBef>
              <a:buFontTx/>
              <a:buNone/>
              <a:defRPr sz="3200" b="0" i="0" baseline="0">
                <a:solidFill>
                  <a:schemeClr val="bg1"/>
                </a:solidFill>
                <a:latin typeface="Calibri" panose="020F0502020204030204" pitchFamily="34" charset="0"/>
              </a:defRPr>
            </a:lvl1pPr>
          </a:lstStyle>
          <a:p>
            <a:pPr lvl="0"/>
            <a:r>
              <a:rPr lang="en-US"/>
              <a:t>Section Name</a:t>
            </a:r>
          </a:p>
        </p:txBody>
      </p:sp>
      <p:sp>
        <p:nvSpPr>
          <p:cNvPr id="6" name="Text Placeholder 16"/>
          <p:cNvSpPr>
            <a:spLocks noGrp="1"/>
          </p:cNvSpPr>
          <p:nvPr>
            <p:ph type="body" sz="quarter" idx="16" hasCustomPrompt="1"/>
          </p:nvPr>
        </p:nvSpPr>
        <p:spPr>
          <a:xfrm>
            <a:off x="6096000" y="5791200"/>
            <a:ext cx="5751576" cy="436682"/>
          </a:xfrm>
        </p:spPr>
        <p:txBody>
          <a:bodyPr wrap="square" lIns="0" tIns="0" rIns="0" bIns="0" anchor="b" anchorCtr="0">
            <a:normAutofit/>
          </a:bodyPr>
          <a:lstStyle>
            <a:lvl1pPr marL="0" indent="0" algn="r">
              <a:spcBef>
                <a:spcPts val="0"/>
              </a:spcBef>
              <a:buFontTx/>
              <a:buNone/>
              <a:defRPr sz="2000" b="1" baseline="0">
                <a:solidFill>
                  <a:schemeClr val="bg1"/>
                </a:solidFill>
              </a:defRPr>
            </a:lvl1pPr>
          </a:lstStyle>
          <a:p>
            <a:pPr lvl="0"/>
            <a:r>
              <a:rPr lang="en-US"/>
              <a:t>Speaker Name</a:t>
            </a:r>
          </a:p>
        </p:txBody>
      </p:sp>
      <p:sp>
        <p:nvSpPr>
          <p:cNvPr id="7" name="Text Placeholder 16"/>
          <p:cNvSpPr>
            <a:spLocks noGrp="1"/>
          </p:cNvSpPr>
          <p:nvPr>
            <p:ph type="body" sz="quarter" idx="17" hasCustomPrompt="1"/>
          </p:nvPr>
        </p:nvSpPr>
        <p:spPr>
          <a:xfrm>
            <a:off x="6086764" y="6294668"/>
            <a:ext cx="5751576" cy="258532"/>
          </a:xfrm>
        </p:spPr>
        <p:txBody>
          <a:bodyPr wrap="square" lIns="0" tIns="0" rIns="0" bIns="0" anchor="t" anchorCtr="0">
            <a:normAutofit/>
          </a:bodyPr>
          <a:lstStyle>
            <a:lvl1pPr marL="0" indent="0" algn="r">
              <a:lnSpc>
                <a:spcPct val="90000"/>
              </a:lnSpc>
              <a:spcBef>
                <a:spcPts val="0"/>
              </a:spcBef>
              <a:buFontTx/>
              <a:buNone/>
              <a:defRPr sz="1867" b="0" baseline="0">
                <a:solidFill>
                  <a:schemeClr val="bg1"/>
                </a:solidFill>
              </a:defRPr>
            </a:lvl1pPr>
          </a:lstStyle>
          <a:p>
            <a:pPr lvl="0"/>
            <a:r>
              <a:rPr lang="en-US"/>
              <a:t>Speaker Title</a:t>
            </a:r>
          </a:p>
        </p:txBody>
      </p:sp>
      <p:sp>
        <p:nvSpPr>
          <p:cNvPr id="8" name="Footer Placeholder 4">
            <a:extLst>
              <a:ext uri="{FF2B5EF4-FFF2-40B4-BE49-F238E27FC236}">
                <a16:creationId xmlns:a16="http://schemas.microsoft.com/office/drawing/2014/main" id="{8C338367-9A79-7F4A-9593-C637A71E43F5}"/>
              </a:ext>
            </a:extLst>
          </p:cNvPr>
          <p:cNvSpPr>
            <a:spLocks noGrp="1"/>
          </p:cNvSpPr>
          <p:nvPr>
            <p:ph type="ftr" sz="quarter" idx="10"/>
          </p:nvPr>
        </p:nvSpPr>
        <p:spPr>
          <a:xfrm>
            <a:off x="563880" y="6612575"/>
            <a:ext cx="4846320" cy="204685"/>
          </a:xfrm>
        </p:spPr>
        <p:txBody>
          <a:bodyPr/>
          <a:lstStyle>
            <a:lvl1pPr>
              <a:defRPr>
                <a:solidFill>
                  <a:schemeClr val="bg1"/>
                </a:solidFill>
              </a:defRPr>
            </a:lvl1pPr>
          </a:lstStyle>
          <a:p>
            <a:r>
              <a:rPr lang="en-US"/>
              <a:t>© 2025 CommScope, LLC. All rights reserved.</a:t>
            </a:r>
          </a:p>
        </p:txBody>
      </p:sp>
      <p:sp>
        <p:nvSpPr>
          <p:cNvPr id="9" name="Slide Number Placeholder 5">
            <a:extLst>
              <a:ext uri="{FF2B5EF4-FFF2-40B4-BE49-F238E27FC236}">
                <a16:creationId xmlns:a16="http://schemas.microsoft.com/office/drawing/2014/main" id="{45FC9C72-860B-1A47-8EFE-4840390A1C7E}"/>
              </a:ext>
            </a:extLst>
          </p:cNvPr>
          <p:cNvSpPr>
            <a:spLocks noGrp="1"/>
          </p:cNvSpPr>
          <p:nvPr>
            <p:ph type="sldNum" sz="quarter" idx="11"/>
          </p:nvPr>
        </p:nvSpPr>
        <p:spPr>
          <a:xfrm>
            <a:off x="208127" y="6612575"/>
            <a:ext cx="303279" cy="204685"/>
          </a:xfrm>
        </p:spPr>
        <p:txBody>
          <a:bodyPr/>
          <a:lstStyle>
            <a:lvl1pPr>
              <a:defRPr>
                <a:solidFill>
                  <a:schemeClr val="bg1"/>
                </a:solidFill>
              </a:defRPr>
            </a:lvl1pPr>
          </a:lstStyle>
          <a:p>
            <a:fld id="{7FE2BEB5-2653-6044-B03D-162392F9D4CA}" type="slidenum">
              <a:rPr lang="en-US" smtClean="0"/>
              <a:pPr/>
              <a:t>‹#›</a:t>
            </a:fld>
            <a:endParaRPr lang="en-US"/>
          </a:p>
        </p:txBody>
      </p:sp>
      <p:cxnSp>
        <p:nvCxnSpPr>
          <p:cNvPr id="11" name="Straight Connector 10">
            <a:extLst>
              <a:ext uri="{FF2B5EF4-FFF2-40B4-BE49-F238E27FC236}">
                <a16:creationId xmlns:a16="http://schemas.microsoft.com/office/drawing/2014/main" id="{E1C05BD1-0F98-DF46-8B59-AEE5279562C0}"/>
              </a:ext>
            </a:extLst>
          </p:cNvPr>
          <p:cNvCxnSpPr/>
          <p:nvPr userDrawn="1"/>
        </p:nvCxnSpPr>
        <p:spPr>
          <a:xfrm>
            <a:off x="533400" y="6665976"/>
            <a:ext cx="0" cy="8229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8005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1_Cyan Divi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DCFCE9-3A83-0149-8416-D77A598787F0}"/>
              </a:ext>
            </a:extLst>
          </p:cNvPr>
          <p:cNvSpPr/>
          <p:nvPr userDrawn="1"/>
        </p:nvSpPr>
        <p:spPr>
          <a:xfrm>
            <a:off x="0" y="0"/>
            <a:ext cx="12192000" cy="6858000"/>
          </a:xfrm>
          <a:prstGeom prst="rect">
            <a:avLst/>
          </a:prstGeom>
          <a:gradFill>
            <a:gsLst>
              <a:gs pos="10000">
                <a:srgbClr val="08A677"/>
              </a:gs>
              <a:gs pos="34000">
                <a:srgbClr val="0FA9B4"/>
              </a:gs>
              <a:gs pos="63000">
                <a:srgbClr val="13AAED"/>
              </a:gs>
              <a:gs pos="90000">
                <a:srgbClr val="1181CA"/>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pPr marL="17463" marR="0" lvl="0" indent="0" fontAlgn="auto">
              <a:lnSpc>
                <a:spcPct val="90000"/>
              </a:lnSpc>
              <a:spcBef>
                <a:spcPts val="1000"/>
              </a:spcBef>
              <a:spcAft>
                <a:spcPts val="0"/>
              </a:spcAft>
              <a:buClrTx/>
              <a:buSzTx/>
              <a:buFontTx/>
              <a:buNone/>
              <a:tabLst/>
            </a:pPr>
            <a:endParaRPr kumimoji="0" lang="en-US" sz="1400" b="0" i="0" u="none" strike="noStrike" cap="none" spc="0" normalizeH="0" baseline="0" noProof="0">
              <a:ln>
                <a:noFill/>
              </a:ln>
              <a:solidFill>
                <a:srgbClr val="FFFFFF"/>
              </a:solidFill>
              <a:effectLst/>
              <a:uLnTx/>
              <a:uFillTx/>
              <a:latin typeface="Segoe UI"/>
            </a:endParaRPr>
          </a:p>
        </p:txBody>
      </p:sp>
      <p:pic>
        <p:nvPicPr>
          <p:cNvPr id="17" name="Graphic 16">
            <a:extLst>
              <a:ext uri="{FF2B5EF4-FFF2-40B4-BE49-F238E27FC236}">
                <a16:creationId xmlns:a16="http://schemas.microsoft.com/office/drawing/2014/main" id="{4F7929EE-F8F0-5C41-AB98-9321AEC46474}"/>
              </a:ext>
            </a:extLst>
          </p:cNvPr>
          <p:cNvPicPr>
            <a:picLocks noChangeAspect="1"/>
          </p:cNvPicPr>
          <p:nvPr userDrawn="1"/>
        </p:nvPicPr>
        <p:blipFill>
          <a:blip r:embed="rId2">
            <a:lum bright="100000"/>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8177" y="452610"/>
            <a:ext cx="2127919" cy="639814"/>
          </a:xfrm>
          <a:prstGeom prst="rect">
            <a:avLst/>
          </a:prstGeom>
        </p:spPr>
      </p:pic>
      <p:pic>
        <p:nvPicPr>
          <p:cNvPr id="18" name="Picture 17">
            <a:extLst>
              <a:ext uri="{FF2B5EF4-FFF2-40B4-BE49-F238E27FC236}">
                <a16:creationId xmlns:a16="http://schemas.microsoft.com/office/drawing/2014/main" id="{EF49F8B1-C8BF-A24D-9C6A-69EFC9223926}"/>
              </a:ext>
            </a:extLst>
          </p:cNvPr>
          <p:cNvPicPr>
            <a:picLocks/>
          </p:cNvPicPr>
          <p:nvPr userDrawn="1"/>
        </p:nvPicPr>
        <p:blipFill>
          <a:blip r:embed="rId4" cstate="screen">
            <a:alphaModFix/>
            <a:lum bright="100000"/>
            <a:extLst>
              <a:ext uri="{28A0092B-C50C-407E-A947-70E740481C1C}">
                <a14:useLocalDpi xmlns:a14="http://schemas.microsoft.com/office/drawing/2010/main"/>
              </a:ext>
            </a:extLst>
          </a:blip>
          <a:stretch>
            <a:fillRect/>
          </a:stretch>
        </p:blipFill>
        <p:spPr>
          <a:xfrm>
            <a:off x="11215827" y="6656832"/>
            <a:ext cx="841248" cy="109728"/>
          </a:xfrm>
          <a:prstGeom prst="rect">
            <a:avLst/>
          </a:prstGeom>
        </p:spPr>
      </p:pic>
      <p:sp>
        <p:nvSpPr>
          <p:cNvPr id="5" name="Text Placeholder 16"/>
          <p:cNvSpPr>
            <a:spLocks noGrp="1"/>
          </p:cNvSpPr>
          <p:nvPr>
            <p:ph type="body" sz="quarter" idx="14" hasCustomPrompt="1"/>
          </p:nvPr>
        </p:nvSpPr>
        <p:spPr>
          <a:xfrm>
            <a:off x="594360" y="1680078"/>
            <a:ext cx="10927080" cy="1683047"/>
          </a:xfrm>
        </p:spPr>
        <p:txBody>
          <a:bodyPr wrap="square" lIns="0" tIns="0" rIns="0" bIns="0" anchor="ctr" anchorCtr="0">
            <a:normAutofit/>
          </a:bodyPr>
          <a:lstStyle>
            <a:lvl1pPr marL="0" indent="0">
              <a:lnSpc>
                <a:spcPct val="90000"/>
              </a:lnSpc>
              <a:spcBef>
                <a:spcPts val="0"/>
              </a:spcBef>
              <a:buFontTx/>
              <a:buNone/>
              <a:defRPr sz="3200" b="0" i="0" baseline="0">
                <a:solidFill>
                  <a:schemeClr val="bg1"/>
                </a:solidFill>
                <a:latin typeface="Calibri" panose="020F0502020204030204" pitchFamily="34" charset="0"/>
              </a:defRPr>
            </a:lvl1pPr>
          </a:lstStyle>
          <a:p>
            <a:pPr lvl="0"/>
            <a:r>
              <a:rPr lang="en-US"/>
              <a:t>Section Name</a:t>
            </a:r>
          </a:p>
        </p:txBody>
      </p:sp>
      <p:sp>
        <p:nvSpPr>
          <p:cNvPr id="6" name="Text Placeholder 16"/>
          <p:cNvSpPr>
            <a:spLocks noGrp="1"/>
          </p:cNvSpPr>
          <p:nvPr>
            <p:ph type="body" sz="quarter" idx="16" hasCustomPrompt="1"/>
          </p:nvPr>
        </p:nvSpPr>
        <p:spPr>
          <a:xfrm>
            <a:off x="6096000" y="5791200"/>
            <a:ext cx="5751576" cy="436682"/>
          </a:xfrm>
        </p:spPr>
        <p:txBody>
          <a:bodyPr wrap="square" lIns="0" tIns="0" rIns="0" bIns="0" anchor="b" anchorCtr="0">
            <a:normAutofit/>
          </a:bodyPr>
          <a:lstStyle>
            <a:lvl1pPr marL="0" indent="0" algn="r">
              <a:spcBef>
                <a:spcPts val="0"/>
              </a:spcBef>
              <a:buFontTx/>
              <a:buNone/>
              <a:defRPr sz="2000" b="1" baseline="0">
                <a:solidFill>
                  <a:schemeClr val="bg1"/>
                </a:solidFill>
              </a:defRPr>
            </a:lvl1pPr>
          </a:lstStyle>
          <a:p>
            <a:pPr lvl="0"/>
            <a:r>
              <a:rPr lang="en-US"/>
              <a:t>Speaker Name</a:t>
            </a:r>
          </a:p>
        </p:txBody>
      </p:sp>
      <p:sp>
        <p:nvSpPr>
          <p:cNvPr id="7" name="Text Placeholder 16"/>
          <p:cNvSpPr>
            <a:spLocks noGrp="1"/>
          </p:cNvSpPr>
          <p:nvPr>
            <p:ph type="body" sz="quarter" idx="17" hasCustomPrompt="1"/>
          </p:nvPr>
        </p:nvSpPr>
        <p:spPr>
          <a:xfrm>
            <a:off x="6086764" y="6294668"/>
            <a:ext cx="5751576" cy="258532"/>
          </a:xfrm>
        </p:spPr>
        <p:txBody>
          <a:bodyPr wrap="square" lIns="0" tIns="0" rIns="0" bIns="0" anchor="t" anchorCtr="0">
            <a:normAutofit/>
          </a:bodyPr>
          <a:lstStyle>
            <a:lvl1pPr marL="0" indent="0" algn="r">
              <a:lnSpc>
                <a:spcPct val="90000"/>
              </a:lnSpc>
              <a:spcBef>
                <a:spcPts val="0"/>
              </a:spcBef>
              <a:buFontTx/>
              <a:buNone/>
              <a:defRPr sz="1867" b="0" baseline="0">
                <a:solidFill>
                  <a:schemeClr val="bg1"/>
                </a:solidFill>
              </a:defRPr>
            </a:lvl1pPr>
          </a:lstStyle>
          <a:p>
            <a:pPr lvl="0"/>
            <a:r>
              <a:rPr lang="en-US"/>
              <a:t>Speaker Title</a:t>
            </a:r>
          </a:p>
        </p:txBody>
      </p:sp>
      <p:sp>
        <p:nvSpPr>
          <p:cNvPr id="8" name="Footer Placeholder 4">
            <a:extLst>
              <a:ext uri="{FF2B5EF4-FFF2-40B4-BE49-F238E27FC236}">
                <a16:creationId xmlns:a16="http://schemas.microsoft.com/office/drawing/2014/main" id="{8C338367-9A79-7F4A-9593-C637A71E43F5}"/>
              </a:ext>
            </a:extLst>
          </p:cNvPr>
          <p:cNvSpPr>
            <a:spLocks noGrp="1"/>
          </p:cNvSpPr>
          <p:nvPr>
            <p:ph type="ftr" sz="quarter" idx="10"/>
          </p:nvPr>
        </p:nvSpPr>
        <p:spPr>
          <a:xfrm>
            <a:off x="563880" y="6612575"/>
            <a:ext cx="4846320" cy="204685"/>
          </a:xfrm>
        </p:spPr>
        <p:txBody>
          <a:bodyPr/>
          <a:lstStyle>
            <a:lvl1pPr>
              <a:defRPr>
                <a:solidFill>
                  <a:schemeClr val="bg1"/>
                </a:solidFill>
              </a:defRPr>
            </a:lvl1pPr>
          </a:lstStyle>
          <a:p>
            <a:r>
              <a:rPr lang="en-US"/>
              <a:t>© 2025 CommScope, LLC. All rights reserved.</a:t>
            </a:r>
          </a:p>
        </p:txBody>
      </p:sp>
      <p:sp>
        <p:nvSpPr>
          <p:cNvPr id="9" name="Slide Number Placeholder 5">
            <a:extLst>
              <a:ext uri="{FF2B5EF4-FFF2-40B4-BE49-F238E27FC236}">
                <a16:creationId xmlns:a16="http://schemas.microsoft.com/office/drawing/2014/main" id="{45FC9C72-860B-1A47-8EFE-4840390A1C7E}"/>
              </a:ext>
            </a:extLst>
          </p:cNvPr>
          <p:cNvSpPr>
            <a:spLocks noGrp="1"/>
          </p:cNvSpPr>
          <p:nvPr>
            <p:ph type="sldNum" sz="quarter" idx="11"/>
          </p:nvPr>
        </p:nvSpPr>
        <p:spPr>
          <a:xfrm>
            <a:off x="208127" y="6612575"/>
            <a:ext cx="303279" cy="204685"/>
          </a:xfrm>
        </p:spPr>
        <p:txBody>
          <a:bodyPr/>
          <a:lstStyle>
            <a:lvl1pPr>
              <a:defRPr>
                <a:solidFill>
                  <a:schemeClr val="bg1"/>
                </a:solidFill>
              </a:defRPr>
            </a:lvl1pPr>
          </a:lstStyle>
          <a:p>
            <a:fld id="{7FE2BEB5-2653-6044-B03D-162392F9D4CA}" type="slidenum">
              <a:rPr lang="en-US" smtClean="0"/>
              <a:pPr/>
              <a:t>‹#›</a:t>
            </a:fld>
            <a:endParaRPr lang="en-US"/>
          </a:p>
        </p:txBody>
      </p:sp>
      <p:cxnSp>
        <p:nvCxnSpPr>
          <p:cNvPr id="11" name="Straight Connector 10">
            <a:extLst>
              <a:ext uri="{FF2B5EF4-FFF2-40B4-BE49-F238E27FC236}">
                <a16:creationId xmlns:a16="http://schemas.microsoft.com/office/drawing/2014/main" id="{E1C05BD1-0F98-DF46-8B59-AEE5279562C0}"/>
              </a:ext>
            </a:extLst>
          </p:cNvPr>
          <p:cNvCxnSpPr/>
          <p:nvPr userDrawn="1"/>
        </p:nvCxnSpPr>
        <p:spPr>
          <a:xfrm>
            <a:off x="533400" y="6665976"/>
            <a:ext cx="0" cy="8229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0023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userDrawn="1">
  <p:cSld name="Now Meets Next Closing slide w contact info">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4360" y="448998"/>
            <a:ext cx="2371476" cy="315197"/>
          </a:xfrm>
          <a:prstGeom prst="rect">
            <a:avLst/>
          </a:prstGeom>
        </p:spPr>
      </p:pic>
      <p:sp>
        <p:nvSpPr>
          <p:cNvPr id="7" name="TextBox 6"/>
          <p:cNvSpPr txBox="1"/>
          <p:nvPr userDrawn="1"/>
        </p:nvSpPr>
        <p:spPr>
          <a:xfrm>
            <a:off x="304800" y="4267265"/>
            <a:ext cx="5209237" cy="707886"/>
          </a:xfrm>
          <a:prstGeom prst="rect">
            <a:avLst/>
          </a:prstGeom>
          <a:noFill/>
        </p:spPr>
        <p:txBody>
          <a:bodyPr wrap="square" rtlCol="0" anchor="b" anchorCtr="0">
            <a:spAutoFit/>
          </a:bodyPr>
          <a:lstStyle>
            <a:defPPr>
              <a:defRPr lang="en-US"/>
            </a:defPPr>
            <a:lvl1pPr algn="l" rtl="0" eaLnBrk="0" fontAlgn="base" hangingPunct="0">
              <a:spcBef>
                <a:spcPct val="0"/>
              </a:spcBef>
              <a:spcAft>
                <a:spcPct val="0"/>
              </a:spcAft>
              <a:defRPr sz="200" kern="1200">
                <a:solidFill>
                  <a:schemeClr val="tx1"/>
                </a:solidFill>
                <a:latin typeface="Arial" charset="0"/>
                <a:ea typeface="ＭＳ Ｐゴシック" pitchFamily="34" charset="-128"/>
                <a:cs typeface="+mn-cs"/>
              </a:defRPr>
            </a:lvl1pPr>
            <a:lvl2pPr marL="457200" algn="l" rtl="0" eaLnBrk="0" fontAlgn="base" hangingPunct="0">
              <a:spcBef>
                <a:spcPct val="0"/>
              </a:spcBef>
              <a:spcAft>
                <a:spcPct val="0"/>
              </a:spcAft>
              <a:defRPr sz="200"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sz="200"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sz="200"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sz="200" kern="1200">
                <a:solidFill>
                  <a:schemeClr val="tx1"/>
                </a:solidFill>
                <a:latin typeface="Arial" charset="0"/>
                <a:ea typeface="ＭＳ Ｐゴシック" pitchFamily="34" charset="-128"/>
                <a:cs typeface="+mn-cs"/>
              </a:defRPr>
            </a:lvl5pPr>
            <a:lvl6pPr marL="2286000" algn="l" defTabSz="914400" rtl="0" eaLnBrk="1" latinLnBrk="0" hangingPunct="1">
              <a:defRPr sz="200" kern="1200">
                <a:solidFill>
                  <a:schemeClr val="tx1"/>
                </a:solidFill>
                <a:latin typeface="Arial" charset="0"/>
                <a:ea typeface="ＭＳ Ｐゴシック" pitchFamily="34" charset="-128"/>
                <a:cs typeface="+mn-cs"/>
              </a:defRPr>
            </a:lvl6pPr>
            <a:lvl7pPr marL="2743200" algn="l" defTabSz="914400" rtl="0" eaLnBrk="1" latinLnBrk="0" hangingPunct="1">
              <a:defRPr sz="200" kern="1200">
                <a:solidFill>
                  <a:schemeClr val="tx1"/>
                </a:solidFill>
                <a:latin typeface="Arial" charset="0"/>
                <a:ea typeface="ＭＳ Ｐゴシック" pitchFamily="34" charset="-128"/>
                <a:cs typeface="+mn-cs"/>
              </a:defRPr>
            </a:lvl7pPr>
            <a:lvl8pPr marL="3200400" algn="l" defTabSz="914400" rtl="0" eaLnBrk="1" latinLnBrk="0" hangingPunct="1">
              <a:defRPr sz="200" kern="1200">
                <a:solidFill>
                  <a:schemeClr val="tx1"/>
                </a:solidFill>
                <a:latin typeface="Arial" charset="0"/>
                <a:ea typeface="ＭＳ Ｐゴシック" pitchFamily="34" charset="-128"/>
                <a:cs typeface="+mn-cs"/>
              </a:defRPr>
            </a:lvl8pPr>
            <a:lvl9pPr marL="3657600" algn="l" defTabSz="914400" rtl="0" eaLnBrk="1" latinLnBrk="0" hangingPunct="1">
              <a:defRPr sz="200" kern="1200">
                <a:solidFill>
                  <a:schemeClr val="tx1"/>
                </a:solidFill>
                <a:latin typeface="Arial" charset="0"/>
                <a:ea typeface="ＭＳ Ｐゴシック" pitchFamily="34" charset="-128"/>
                <a:cs typeface="+mn-cs"/>
              </a:defRPr>
            </a:lvl9pPr>
          </a:lstStyle>
          <a:p>
            <a:pPr algn="ctr"/>
            <a:r>
              <a:rPr lang="en-US" sz="4000" b="0" i="0">
                <a:solidFill>
                  <a:srgbClr val="FFFFFF"/>
                </a:solidFill>
                <a:latin typeface="Calibri" panose="020F0502020204030204" pitchFamily="34" charset="0"/>
                <a:ea typeface="Segoe UI" panose="020B0502040204020203" pitchFamily="34" charset="0"/>
                <a:cs typeface="Calibri" panose="020F0502020204030204" pitchFamily="34" charset="0"/>
              </a:rPr>
              <a:t> </a:t>
            </a:r>
          </a:p>
        </p:txBody>
      </p:sp>
      <p:sp>
        <p:nvSpPr>
          <p:cNvPr id="9" name="Text Placeholder 2"/>
          <p:cNvSpPr>
            <a:spLocks noGrp="1"/>
          </p:cNvSpPr>
          <p:nvPr>
            <p:ph type="body" sz="quarter" idx="10" hasCustomPrompt="1"/>
          </p:nvPr>
        </p:nvSpPr>
        <p:spPr>
          <a:xfrm>
            <a:off x="8001000" y="4975151"/>
            <a:ext cx="3780711" cy="647481"/>
          </a:xfrm>
        </p:spPr>
        <p:txBody>
          <a:bodyPr anchor="b">
            <a:normAutofit/>
          </a:bodyPr>
          <a:lstStyle>
            <a:lvl1pPr marL="0" indent="0" algn="r">
              <a:buFontTx/>
              <a:buNone/>
              <a:defRPr sz="2000" b="0" i="0">
                <a:solidFill>
                  <a:schemeClr val="tx1"/>
                </a:solidFill>
                <a:latin typeface="Calibri" panose="020F0502020204030204" pitchFamily="34" charset="0"/>
                <a:ea typeface="Segoe UI" panose="020B0502040204020203" pitchFamily="34" charset="0"/>
                <a:cs typeface="Calibri" panose="020F0502020204030204" pitchFamily="34" charset="0"/>
              </a:defRPr>
            </a:lvl1pPr>
          </a:lstStyle>
          <a:p>
            <a:pPr lvl="0"/>
            <a:r>
              <a:rPr lang="en-US"/>
              <a:t>Your Name</a:t>
            </a:r>
          </a:p>
        </p:txBody>
      </p:sp>
      <p:sp>
        <p:nvSpPr>
          <p:cNvPr id="10" name="Text Placeholder 4"/>
          <p:cNvSpPr>
            <a:spLocks noGrp="1"/>
          </p:cNvSpPr>
          <p:nvPr>
            <p:ph type="body" sz="quarter" idx="11" hasCustomPrompt="1"/>
          </p:nvPr>
        </p:nvSpPr>
        <p:spPr>
          <a:xfrm>
            <a:off x="8001000" y="5657798"/>
            <a:ext cx="3780711" cy="857519"/>
          </a:xfrm>
        </p:spPr>
        <p:txBody>
          <a:bodyPr>
            <a:normAutofit/>
          </a:bodyPr>
          <a:lstStyle>
            <a:lvl1pPr marL="0" indent="0" algn="r">
              <a:buFontTx/>
              <a:buNone/>
              <a:defRPr sz="1400" i="1">
                <a:solidFill>
                  <a:schemeClr val="tx1">
                    <a:lumMod val="65000"/>
                    <a:lumOff val="35000"/>
                  </a:schemeClr>
                </a:solidFill>
              </a:defRPr>
            </a:lvl1pPr>
          </a:lstStyle>
          <a:p>
            <a:pPr lvl="0"/>
            <a:r>
              <a:rPr lang="en-US" err="1"/>
              <a:t>Your.Name@CommScope.com</a:t>
            </a:r>
            <a:br>
              <a:rPr lang="en-US"/>
            </a:br>
            <a:r>
              <a:rPr lang="en-US"/>
              <a:t>Mobile: 000-000-0000</a:t>
            </a:r>
          </a:p>
        </p:txBody>
      </p:sp>
      <p:sp>
        <p:nvSpPr>
          <p:cNvPr id="12" name="Text Placeholder 16"/>
          <p:cNvSpPr>
            <a:spLocks noGrp="1"/>
          </p:cNvSpPr>
          <p:nvPr>
            <p:ph type="body" sz="quarter" idx="14"/>
          </p:nvPr>
        </p:nvSpPr>
        <p:spPr>
          <a:xfrm>
            <a:off x="594360" y="3757081"/>
            <a:ext cx="5654040" cy="950036"/>
          </a:xfrm>
        </p:spPr>
        <p:txBody>
          <a:bodyPr wrap="square" lIns="0" tIns="0" rIns="0" bIns="0" anchor="ctr" anchorCtr="0">
            <a:normAutofit/>
          </a:bodyPr>
          <a:lstStyle>
            <a:lvl1pPr marL="0" indent="0">
              <a:lnSpc>
                <a:spcPct val="90000"/>
              </a:lnSpc>
              <a:spcBef>
                <a:spcPts val="0"/>
              </a:spcBef>
              <a:buFontTx/>
              <a:buNone/>
              <a:defRPr sz="3200" b="0" i="0" baseline="0">
                <a:solidFill>
                  <a:schemeClr val="tx1">
                    <a:lumMod val="65000"/>
                    <a:lumOff val="35000"/>
                  </a:schemeClr>
                </a:solidFill>
                <a:latin typeface="Calibri" panose="020F0502020204030204" pitchFamily="34" charset="0"/>
              </a:defRPr>
            </a:lvl1pPr>
          </a:lstStyle>
          <a:p>
            <a:pPr lvl="0"/>
            <a:r>
              <a:rPr lang="en-US"/>
              <a:t>Click to edit Master text styles</a:t>
            </a:r>
          </a:p>
        </p:txBody>
      </p:sp>
      <p:pic>
        <p:nvPicPr>
          <p:cNvPr id="20" name="Picture 19">
            <a:extLst>
              <a:ext uri="{FF2B5EF4-FFF2-40B4-BE49-F238E27FC236}">
                <a16:creationId xmlns:a16="http://schemas.microsoft.com/office/drawing/2014/main" id="{747673B6-5643-4130-A8BF-FEB5E9BEF73C}"/>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1849854"/>
            <a:ext cx="12192000" cy="1524000"/>
          </a:xfrm>
          <a:prstGeom prst="rect">
            <a:avLst/>
          </a:prstGeom>
        </p:spPr>
      </p:pic>
      <p:sp>
        <p:nvSpPr>
          <p:cNvPr id="8" name="Footer Placeholder 3">
            <a:extLst>
              <a:ext uri="{FF2B5EF4-FFF2-40B4-BE49-F238E27FC236}">
                <a16:creationId xmlns:a16="http://schemas.microsoft.com/office/drawing/2014/main" id="{30F3698E-3EF0-A04E-AA31-3BBD77C06E27}"/>
              </a:ext>
            </a:extLst>
          </p:cNvPr>
          <p:cNvSpPr>
            <a:spLocks noGrp="1"/>
          </p:cNvSpPr>
          <p:nvPr>
            <p:ph type="ftr" sz="quarter" idx="15"/>
          </p:nvPr>
        </p:nvSpPr>
        <p:spPr>
          <a:xfrm>
            <a:off x="563880" y="6612575"/>
            <a:ext cx="4846320" cy="204685"/>
          </a:xfrm>
        </p:spPr>
        <p:txBody>
          <a:bodyPr/>
          <a:lstStyle/>
          <a:p>
            <a:r>
              <a:rPr lang="en-US"/>
              <a:t>© 2025 CommScope, LLC. All rights reserved.</a:t>
            </a:r>
          </a:p>
        </p:txBody>
      </p:sp>
      <p:sp>
        <p:nvSpPr>
          <p:cNvPr id="11" name="Slide Number Placeholder 4">
            <a:extLst>
              <a:ext uri="{FF2B5EF4-FFF2-40B4-BE49-F238E27FC236}">
                <a16:creationId xmlns:a16="http://schemas.microsoft.com/office/drawing/2014/main" id="{0F14D9AB-7B98-544E-A162-E0776A113CE0}"/>
              </a:ext>
            </a:extLst>
          </p:cNvPr>
          <p:cNvSpPr>
            <a:spLocks noGrp="1"/>
          </p:cNvSpPr>
          <p:nvPr>
            <p:ph type="sldNum" sz="quarter" idx="12"/>
          </p:nvPr>
        </p:nvSpPr>
        <p:spPr>
          <a:xfrm>
            <a:off x="208127" y="6612575"/>
            <a:ext cx="303279" cy="204685"/>
          </a:xfrm>
        </p:spPr>
        <p:txBody>
          <a:bodyPr/>
          <a:lstStyle/>
          <a:p>
            <a:fld id="{7FE2BEB5-2653-6044-B03D-162392F9D4CA}" type="slidenum">
              <a:rPr lang="en-US" smtClean="0"/>
              <a:pPr/>
              <a:t>‹#›</a:t>
            </a:fld>
            <a:endParaRPr lang="en-US"/>
          </a:p>
        </p:txBody>
      </p:sp>
      <p:cxnSp>
        <p:nvCxnSpPr>
          <p:cNvPr id="13" name="Straight Connector 12">
            <a:extLst>
              <a:ext uri="{FF2B5EF4-FFF2-40B4-BE49-F238E27FC236}">
                <a16:creationId xmlns:a16="http://schemas.microsoft.com/office/drawing/2014/main" id="{04FDB1DF-FDAF-6C47-BE1B-1961492C12A7}"/>
              </a:ext>
            </a:extLst>
          </p:cNvPr>
          <p:cNvCxnSpPr/>
          <p:nvPr userDrawn="1"/>
        </p:nvCxnSpPr>
        <p:spPr>
          <a:xfrm>
            <a:off x="533400" y="6665976"/>
            <a:ext cx="0" cy="82296"/>
          </a:xfrm>
          <a:prstGeom prst="line">
            <a:avLst/>
          </a:prstGeom>
          <a:ln w="9525">
            <a:solidFill>
              <a:srgbClr val="89898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8928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Closing slide w contact info">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996124"/>
            <a:ext cx="12188825" cy="5878569"/>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4360" y="448998"/>
            <a:ext cx="2371476" cy="315197"/>
          </a:xfrm>
          <a:prstGeom prst="rect">
            <a:avLst/>
          </a:prstGeom>
        </p:spPr>
      </p:pic>
      <p:pic>
        <p:nvPicPr>
          <p:cNvPr id="5" name="Picture 4"/>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5677" y="979431"/>
            <a:ext cx="12177470" cy="5878569"/>
          </a:xfrm>
          <a:prstGeom prst="rect">
            <a:avLst/>
          </a:prstGeom>
        </p:spPr>
      </p:pic>
      <p:sp>
        <p:nvSpPr>
          <p:cNvPr id="7" name="TextBox 6"/>
          <p:cNvSpPr txBox="1"/>
          <p:nvPr userDrawn="1"/>
        </p:nvSpPr>
        <p:spPr>
          <a:xfrm>
            <a:off x="304800" y="4267265"/>
            <a:ext cx="5209237" cy="707886"/>
          </a:xfrm>
          <a:prstGeom prst="rect">
            <a:avLst/>
          </a:prstGeom>
          <a:noFill/>
        </p:spPr>
        <p:txBody>
          <a:bodyPr wrap="square" rtlCol="0" anchor="b" anchorCtr="0">
            <a:spAutoFit/>
          </a:bodyPr>
          <a:lstStyle>
            <a:defPPr>
              <a:defRPr lang="en-US"/>
            </a:defPPr>
            <a:lvl1pPr algn="l" rtl="0" eaLnBrk="0" fontAlgn="base" hangingPunct="0">
              <a:spcBef>
                <a:spcPct val="0"/>
              </a:spcBef>
              <a:spcAft>
                <a:spcPct val="0"/>
              </a:spcAft>
              <a:defRPr sz="200" kern="1200">
                <a:solidFill>
                  <a:schemeClr val="tx1"/>
                </a:solidFill>
                <a:latin typeface="Arial" charset="0"/>
                <a:ea typeface="ＭＳ Ｐゴシック" pitchFamily="34" charset="-128"/>
                <a:cs typeface="+mn-cs"/>
              </a:defRPr>
            </a:lvl1pPr>
            <a:lvl2pPr marL="457200" algn="l" rtl="0" eaLnBrk="0" fontAlgn="base" hangingPunct="0">
              <a:spcBef>
                <a:spcPct val="0"/>
              </a:spcBef>
              <a:spcAft>
                <a:spcPct val="0"/>
              </a:spcAft>
              <a:defRPr sz="200"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sz="200"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sz="200"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sz="200" kern="1200">
                <a:solidFill>
                  <a:schemeClr val="tx1"/>
                </a:solidFill>
                <a:latin typeface="Arial" charset="0"/>
                <a:ea typeface="ＭＳ Ｐゴシック" pitchFamily="34" charset="-128"/>
                <a:cs typeface="+mn-cs"/>
              </a:defRPr>
            </a:lvl5pPr>
            <a:lvl6pPr marL="2286000" algn="l" defTabSz="914400" rtl="0" eaLnBrk="1" latinLnBrk="0" hangingPunct="1">
              <a:defRPr sz="200" kern="1200">
                <a:solidFill>
                  <a:schemeClr val="tx1"/>
                </a:solidFill>
                <a:latin typeface="Arial" charset="0"/>
                <a:ea typeface="ＭＳ Ｐゴシック" pitchFamily="34" charset="-128"/>
                <a:cs typeface="+mn-cs"/>
              </a:defRPr>
            </a:lvl6pPr>
            <a:lvl7pPr marL="2743200" algn="l" defTabSz="914400" rtl="0" eaLnBrk="1" latinLnBrk="0" hangingPunct="1">
              <a:defRPr sz="200" kern="1200">
                <a:solidFill>
                  <a:schemeClr val="tx1"/>
                </a:solidFill>
                <a:latin typeface="Arial" charset="0"/>
                <a:ea typeface="ＭＳ Ｐゴシック" pitchFamily="34" charset="-128"/>
                <a:cs typeface="+mn-cs"/>
              </a:defRPr>
            </a:lvl7pPr>
            <a:lvl8pPr marL="3200400" algn="l" defTabSz="914400" rtl="0" eaLnBrk="1" latinLnBrk="0" hangingPunct="1">
              <a:defRPr sz="200" kern="1200">
                <a:solidFill>
                  <a:schemeClr val="tx1"/>
                </a:solidFill>
                <a:latin typeface="Arial" charset="0"/>
                <a:ea typeface="ＭＳ Ｐゴシック" pitchFamily="34" charset="-128"/>
                <a:cs typeface="+mn-cs"/>
              </a:defRPr>
            </a:lvl8pPr>
            <a:lvl9pPr marL="3657600" algn="l" defTabSz="914400" rtl="0" eaLnBrk="1" latinLnBrk="0" hangingPunct="1">
              <a:defRPr sz="200" kern="1200">
                <a:solidFill>
                  <a:schemeClr val="tx1"/>
                </a:solidFill>
                <a:latin typeface="Arial" charset="0"/>
                <a:ea typeface="ＭＳ Ｐゴシック" pitchFamily="34" charset="-128"/>
                <a:cs typeface="+mn-cs"/>
              </a:defRPr>
            </a:lvl9pPr>
          </a:lstStyle>
          <a:p>
            <a:pPr algn="ctr"/>
            <a:r>
              <a:rPr lang="en-US" sz="4000" b="0" i="0">
                <a:solidFill>
                  <a:srgbClr val="FFFFFF"/>
                </a:solidFill>
                <a:latin typeface="Calibri" panose="020F0502020204030204" pitchFamily="34" charset="0"/>
                <a:ea typeface="Segoe UI" panose="020B0502040204020203" pitchFamily="34" charset="0"/>
                <a:cs typeface="Calibri" panose="020F0502020204030204" pitchFamily="34" charset="0"/>
              </a:rPr>
              <a:t> </a:t>
            </a:r>
          </a:p>
        </p:txBody>
      </p:sp>
      <p:sp>
        <p:nvSpPr>
          <p:cNvPr id="9" name="Text Placeholder 2"/>
          <p:cNvSpPr>
            <a:spLocks noGrp="1"/>
          </p:cNvSpPr>
          <p:nvPr>
            <p:ph type="body" sz="quarter" idx="10" hasCustomPrompt="1"/>
          </p:nvPr>
        </p:nvSpPr>
        <p:spPr>
          <a:xfrm>
            <a:off x="8001000" y="4975151"/>
            <a:ext cx="3780711" cy="647481"/>
          </a:xfrm>
        </p:spPr>
        <p:txBody>
          <a:bodyPr anchor="b">
            <a:normAutofit/>
          </a:bodyPr>
          <a:lstStyle>
            <a:lvl1pPr marL="0" indent="0" algn="r">
              <a:buFontTx/>
              <a:buNone/>
              <a:defRPr sz="2000" b="0" i="0">
                <a:solidFill>
                  <a:schemeClr val="tx1"/>
                </a:solidFill>
                <a:latin typeface="Calibri" panose="020F0502020204030204" pitchFamily="34" charset="0"/>
                <a:ea typeface="Segoe UI" panose="020B0502040204020203" pitchFamily="34" charset="0"/>
                <a:cs typeface="Calibri" panose="020F0502020204030204" pitchFamily="34" charset="0"/>
              </a:defRPr>
            </a:lvl1pPr>
          </a:lstStyle>
          <a:p>
            <a:pPr lvl="0"/>
            <a:r>
              <a:rPr lang="en-US"/>
              <a:t>Your Name</a:t>
            </a:r>
          </a:p>
        </p:txBody>
      </p:sp>
      <p:sp>
        <p:nvSpPr>
          <p:cNvPr id="10" name="Text Placeholder 4"/>
          <p:cNvSpPr>
            <a:spLocks noGrp="1"/>
          </p:cNvSpPr>
          <p:nvPr>
            <p:ph type="body" sz="quarter" idx="11" hasCustomPrompt="1"/>
          </p:nvPr>
        </p:nvSpPr>
        <p:spPr>
          <a:xfrm>
            <a:off x="8001000" y="5657798"/>
            <a:ext cx="3780711" cy="857519"/>
          </a:xfrm>
        </p:spPr>
        <p:txBody>
          <a:bodyPr>
            <a:normAutofit/>
          </a:bodyPr>
          <a:lstStyle>
            <a:lvl1pPr marL="0" indent="0" algn="r">
              <a:buFontTx/>
              <a:buNone/>
              <a:defRPr sz="1400" i="1">
                <a:solidFill>
                  <a:schemeClr val="tx1">
                    <a:lumMod val="65000"/>
                    <a:lumOff val="35000"/>
                  </a:schemeClr>
                </a:solidFill>
              </a:defRPr>
            </a:lvl1pPr>
          </a:lstStyle>
          <a:p>
            <a:pPr lvl="0"/>
            <a:r>
              <a:rPr lang="en-US" err="1"/>
              <a:t>Your.Name@CommScope.com</a:t>
            </a:r>
            <a:br>
              <a:rPr lang="en-US"/>
            </a:br>
            <a:r>
              <a:rPr lang="en-US"/>
              <a:t>Mobile: 000-000-0000</a:t>
            </a:r>
          </a:p>
        </p:txBody>
      </p:sp>
      <p:sp>
        <p:nvSpPr>
          <p:cNvPr id="12" name="Text Placeholder 16"/>
          <p:cNvSpPr>
            <a:spLocks noGrp="1"/>
          </p:cNvSpPr>
          <p:nvPr>
            <p:ph type="body" sz="quarter" idx="14"/>
          </p:nvPr>
        </p:nvSpPr>
        <p:spPr>
          <a:xfrm>
            <a:off x="594360" y="3757081"/>
            <a:ext cx="4913376" cy="950036"/>
          </a:xfrm>
        </p:spPr>
        <p:txBody>
          <a:bodyPr wrap="square" lIns="0" tIns="0" rIns="0" bIns="0" anchor="ctr" anchorCtr="0">
            <a:normAutofit/>
          </a:bodyPr>
          <a:lstStyle>
            <a:lvl1pPr marL="0" indent="0">
              <a:lnSpc>
                <a:spcPct val="90000"/>
              </a:lnSpc>
              <a:spcBef>
                <a:spcPts val="0"/>
              </a:spcBef>
              <a:buFontTx/>
              <a:buNone/>
              <a:defRPr sz="3200" b="0" i="0" baseline="0">
                <a:solidFill>
                  <a:schemeClr val="bg1"/>
                </a:solidFill>
                <a:latin typeface="Calibri" panose="020F0502020204030204" pitchFamily="34" charset="0"/>
              </a:defRPr>
            </a:lvl1pPr>
          </a:lstStyle>
          <a:p>
            <a:pPr lvl="0"/>
            <a:r>
              <a:rPr lang="en-US"/>
              <a:t>Click to edit Master text styles</a:t>
            </a:r>
          </a:p>
        </p:txBody>
      </p:sp>
      <p:sp>
        <p:nvSpPr>
          <p:cNvPr id="11" name="Footer Placeholder 4">
            <a:extLst>
              <a:ext uri="{FF2B5EF4-FFF2-40B4-BE49-F238E27FC236}">
                <a16:creationId xmlns:a16="http://schemas.microsoft.com/office/drawing/2014/main" id="{4EF8AA6D-D8BE-F548-BA6A-9E0C82F2EF2D}"/>
              </a:ext>
            </a:extLst>
          </p:cNvPr>
          <p:cNvSpPr>
            <a:spLocks noGrp="1"/>
          </p:cNvSpPr>
          <p:nvPr>
            <p:ph type="ftr" sz="quarter" idx="15"/>
          </p:nvPr>
        </p:nvSpPr>
        <p:spPr>
          <a:xfrm>
            <a:off x="563880" y="6612575"/>
            <a:ext cx="4846320" cy="204685"/>
          </a:xfrm>
        </p:spPr>
        <p:txBody>
          <a:bodyPr/>
          <a:lstStyle>
            <a:lvl1pPr>
              <a:defRPr>
                <a:solidFill>
                  <a:schemeClr val="bg1"/>
                </a:solidFill>
              </a:defRPr>
            </a:lvl1pPr>
          </a:lstStyle>
          <a:p>
            <a:r>
              <a:rPr lang="en-US"/>
              <a:t>© 2025 CommScope, LLC. All rights reserved.</a:t>
            </a:r>
          </a:p>
        </p:txBody>
      </p:sp>
      <p:sp>
        <p:nvSpPr>
          <p:cNvPr id="13" name="Slide Number Placeholder 5">
            <a:extLst>
              <a:ext uri="{FF2B5EF4-FFF2-40B4-BE49-F238E27FC236}">
                <a16:creationId xmlns:a16="http://schemas.microsoft.com/office/drawing/2014/main" id="{017D97BD-3EB4-444F-A035-07D69E40893E}"/>
              </a:ext>
            </a:extLst>
          </p:cNvPr>
          <p:cNvSpPr>
            <a:spLocks noGrp="1"/>
          </p:cNvSpPr>
          <p:nvPr>
            <p:ph type="sldNum" sz="quarter" idx="16"/>
          </p:nvPr>
        </p:nvSpPr>
        <p:spPr>
          <a:xfrm>
            <a:off x="208127" y="6612575"/>
            <a:ext cx="303279" cy="204685"/>
          </a:xfrm>
        </p:spPr>
        <p:txBody>
          <a:bodyPr/>
          <a:lstStyle>
            <a:lvl1pPr>
              <a:defRPr>
                <a:solidFill>
                  <a:schemeClr val="bg1"/>
                </a:solidFill>
              </a:defRPr>
            </a:lvl1pPr>
          </a:lstStyle>
          <a:p>
            <a:fld id="{7FE2BEB5-2653-6044-B03D-162392F9D4CA}" type="slidenum">
              <a:rPr lang="en-US" smtClean="0"/>
              <a:pPr/>
              <a:t>‹#›</a:t>
            </a:fld>
            <a:endParaRPr lang="en-US"/>
          </a:p>
        </p:txBody>
      </p:sp>
      <p:cxnSp>
        <p:nvCxnSpPr>
          <p:cNvPr id="14" name="Straight Connector 13">
            <a:extLst>
              <a:ext uri="{FF2B5EF4-FFF2-40B4-BE49-F238E27FC236}">
                <a16:creationId xmlns:a16="http://schemas.microsoft.com/office/drawing/2014/main" id="{8E77C875-6D4F-9D4B-B3DE-C1EEA80DBD7F}"/>
              </a:ext>
            </a:extLst>
          </p:cNvPr>
          <p:cNvCxnSpPr/>
          <p:nvPr userDrawn="1"/>
        </p:nvCxnSpPr>
        <p:spPr>
          <a:xfrm>
            <a:off x="533400" y="6665976"/>
            <a:ext cx="0" cy="8229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0682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AF4FC-14E0-4A64-B4D1-FC066CEC95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4A23E2A-A410-48FC-9BA5-A58D5DED39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DE39E68-367A-49E6-A45E-C5BB1DD2639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D7F3F93-EAEA-49AD-9054-EDA439AB08F1}"/>
              </a:ext>
            </a:extLst>
          </p:cNvPr>
          <p:cNvSpPr>
            <a:spLocks noGrp="1"/>
          </p:cNvSpPr>
          <p:nvPr>
            <p:ph type="ftr" sz="quarter" idx="11"/>
          </p:nvPr>
        </p:nvSpPr>
        <p:spPr/>
        <p:txBody>
          <a:bodyPr/>
          <a:lstStyle/>
          <a:p>
            <a:r>
              <a:rPr lang="en-US"/>
              <a:t>© 2025 CommScope, LLC. All rights reserved.</a:t>
            </a:r>
          </a:p>
        </p:txBody>
      </p:sp>
      <p:sp>
        <p:nvSpPr>
          <p:cNvPr id="6" name="Slide Number Placeholder 5">
            <a:extLst>
              <a:ext uri="{FF2B5EF4-FFF2-40B4-BE49-F238E27FC236}">
                <a16:creationId xmlns:a16="http://schemas.microsoft.com/office/drawing/2014/main" id="{2791AC63-1355-49BD-BD1A-DD3009B3A87C}"/>
              </a:ext>
            </a:extLst>
          </p:cNvPr>
          <p:cNvSpPr>
            <a:spLocks noGrp="1"/>
          </p:cNvSpPr>
          <p:nvPr>
            <p:ph type="sldNum" sz="quarter" idx="12"/>
          </p:nvPr>
        </p:nvSpPr>
        <p:spPr/>
        <p:txBody>
          <a:bodyPr/>
          <a:lstStyle/>
          <a:p>
            <a:fld id="{06D14F2A-0246-4C40-8AC8-C5AB9BF3C1C0}" type="slidenum">
              <a:rPr lang="en-US" smtClean="0"/>
              <a:t>‹#›</a:t>
            </a:fld>
            <a:endParaRPr lang="en-US"/>
          </a:p>
        </p:txBody>
      </p:sp>
    </p:spTree>
    <p:extLst>
      <p:ext uri="{BB962C8B-B14F-4D97-AF65-F5344CB8AC3E}">
        <p14:creationId xmlns:p14="http://schemas.microsoft.com/office/powerpoint/2010/main" val="377461651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70721-5F3A-4742-8C60-7F4190DD38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795572-89F3-43CB-AD66-424617EED30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4F2E7E-5C50-44FC-9F16-152DB4B85EF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A83B089-2D1B-4CD9-98C7-530C856FE736}"/>
              </a:ext>
            </a:extLst>
          </p:cNvPr>
          <p:cNvSpPr>
            <a:spLocks noGrp="1"/>
          </p:cNvSpPr>
          <p:nvPr>
            <p:ph type="ftr" sz="quarter" idx="11"/>
          </p:nvPr>
        </p:nvSpPr>
        <p:spPr/>
        <p:txBody>
          <a:bodyPr/>
          <a:lstStyle/>
          <a:p>
            <a:r>
              <a:rPr lang="en-US"/>
              <a:t>© 2025 CommScope, LLC. All rights reserved.</a:t>
            </a:r>
          </a:p>
        </p:txBody>
      </p:sp>
      <p:sp>
        <p:nvSpPr>
          <p:cNvPr id="6" name="Slide Number Placeholder 5">
            <a:extLst>
              <a:ext uri="{FF2B5EF4-FFF2-40B4-BE49-F238E27FC236}">
                <a16:creationId xmlns:a16="http://schemas.microsoft.com/office/drawing/2014/main" id="{4341033D-BA86-422D-B8B5-ADEE6467C493}"/>
              </a:ext>
            </a:extLst>
          </p:cNvPr>
          <p:cNvSpPr>
            <a:spLocks noGrp="1"/>
          </p:cNvSpPr>
          <p:nvPr>
            <p:ph type="sldNum" sz="quarter" idx="12"/>
          </p:nvPr>
        </p:nvSpPr>
        <p:spPr/>
        <p:txBody>
          <a:bodyPr/>
          <a:lstStyle/>
          <a:p>
            <a:fld id="{884DCF4C-59F7-4467-80B2-00918F5B3919}" type="slidenum">
              <a:rPr lang="en-US" smtClean="0"/>
              <a:t>‹#›</a:t>
            </a:fld>
            <a:endParaRPr lang="en-US"/>
          </a:p>
        </p:txBody>
      </p:sp>
    </p:spTree>
    <p:extLst>
      <p:ext uri="{BB962C8B-B14F-4D97-AF65-F5344CB8AC3E}">
        <p14:creationId xmlns:p14="http://schemas.microsoft.com/office/powerpoint/2010/main" val="401968368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userDrawn="1">
  <p:cSld name="1_Picture with Cyan Ribbon">
    <p:spTree>
      <p:nvGrpSpPr>
        <p:cNvPr id="1" name=""/>
        <p:cNvGrpSpPr/>
        <p:nvPr/>
      </p:nvGrpSpPr>
      <p:grpSpPr>
        <a:xfrm>
          <a:off x="0" y="0"/>
          <a:ext cx="0" cy="0"/>
          <a:chOff x="0" y="0"/>
          <a:chExt cx="0" cy="0"/>
        </a:xfrm>
      </p:grpSpPr>
      <p:pic>
        <p:nvPicPr>
          <p:cNvPr id="16" name="Picture 15" descr="A picture containing indoor&#10;&#10;Description automatically generated">
            <a:extLst>
              <a:ext uri="{FF2B5EF4-FFF2-40B4-BE49-F238E27FC236}">
                <a16:creationId xmlns:a16="http://schemas.microsoft.com/office/drawing/2014/main" id="{80A694CB-53EE-1C4D-9660-DAA51E0A432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928"/>
            <a:ext cx="4974628" cy="6858000"/>
          </a:xfrm>
          <a:prstGeom prst="rect">
            <a:avLst/>
          </a:prstGeom>
        </p:spPr>
      </p:pic>
      <p:sp>
        <p:nvSpPr>
          <p:cNvPr id="5" name="Rectangle 4">
            <a:extLst>
              <a:ext uri="{FF2B5EF4-FFF2-40B4-BE49-F238E27FC236}">
                <a16:creationId xmlns:a16="http://schemas.microsoft.com/office/drawing/2014/main" id="{D52158FF-32BC-4460-8D4D-B09F6E3768B9}"/>
              </a:ext>
            </a:extLst>
          </p:cNvPr>
          <p:cNvSpPr/>
          <p:nvPr userDrawn="1"/>
        </p:nvSpPr>
        <p:spPr>
          <a:xfrm>
            <a:off x="0" y="0"/>
            <a:ext cx="4974628" cy="6864438"/>
          </a:xfrm>
          <a:prstGeom prst="rect">
            <a:avLst/>
          </a:prstGeom>
          <a:gradFill flip="none" rotWithShape="1">
            <a:gsLst>
              <a:gs pos="0">
                <a:srgbClr val="478EC7">
                  <a:alpha val="90289"/>
                </a:srgbClr>
              </a:gs>
              <a:gs pos="100000">
                <a:srgbClr val="51BDDE"/>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 name="Title 1"/>
          <p:cNvSpPr>
            <a:spLocks noGrp="1"/>
          </p:cNvSpPr>
          <p:nvPr>
            <p:ph type="title" hasCustomPrompt="1"/>
          </p:nvPr>
        </p:nvSpPr>
        <p:spPr>
          <a:xfrm>
            <a:off x="253869" y="731520"/>
            <a:ext cx="4254336" cy="934064"/>
          </a:xfrm>
        </p:spPr>
        <p:txBody>
          <a:bodyPr anchor="t"/>
          <a:lstStyle>
            <a:lvl1pPr>
              <a:defRPr sz="3200">
                <a:solidFill>
                  <a:schemeClr val="bg1"/>
                </a:solidFill>
              </a:defRPr>
            </a:lvl1pPr>
          </a:lstStyle>
          <a:p>
            <a:r>
              <a:rPr lang="en-US"/>
              <a:t>Click to edit title</a:t>
            </a:r>
          </a:p>
        </p:txBody>
      </p:sp>
      <p:sp>
        <p:nvSpPr>
          <p:cNvPr id="4" name="Text Placeholder 3"/>
          <p:cNvSpPr>
            <a:spLocks noGrp="1"/>
          </p:cNvSpPr>
          <p:nvPr>
            <p:ph type="body" sz="half" idx="2"/>
          </p:nvPr>
        </p:nvSpPr>
        <p:spPr>
          <a:xfrm>
            <a:off x="253869" y="1764792"/>
            <a:ext cx="4254335" cy="4725682"/>
          </a:xfrm>
        </p:spPr>
        <p:txBody>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Picture Placeholder 9"/>
          <p:cNvSpPr>
            <a:spLocks noGrp="1"/>
          </p:cNvSpPr>
          <p:nvPr>
            <p:ph type="pic" idx="1"/>
          </p:nvPr>
        </p:nvSpPr>
        <p:spPr>
          <a:xfrm>
            <a:off x="4974628" y="892"/>
            <a:ext cx="7217372" cy="6864438"/>
          </a:xfrm>
          <a:prstGeom prst="rect">
            <a:avLst/>
          </a:prstGeom>
          <a:ln w="3175">
            <a:noFill/>
          </a:ln>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Footer Placeholder 2">
            <a:extLst>
              <a:ext uri="{FF2B5EF4-FFF2-40B4-BE49-F238E27FC236}">
                <a16:creationId xmlns:a16="http://schemas.microsoft.com/office/drawing/2014/main" id="{A90F68C3-B87C-7A4A-BB12-0B62C90B1DD6}"/>
              </a:ext>
            </a:extLst>
          </p:cNvPr>
          <p:cNvSpPr>
            <a:spLocks noGrp="1"/>
          </p:cNvSpPr>
          <p:nvPr>
            <p:ph type="ftr" sz="quarter" idx="10"/>
          </p:nvPr>
        </p:nvSpPr>
        <p:spPr/>
        <p:txBody>
          <a:bodyPr/>
          <a:lstStyle>
            <a:lvl1pPr>
              <a:defRPr>
                <a:solidFill>
                  <a:schemeClr val="bg1"/>
                </a:solidFill>
              </a:defRPr>
            </a:lvl1pPr>
          </a:lstStyle>
          <a:p>
            <a:r>
              <a:rPr lang="en-US"/>
              <a:t>© 2025 CommScope, LLC. All rights reserved.</a:t>
            </a:r>
          </a:p>
        </p:txBody>
      </p:sp>
      <p:sp>
        <p:nvSpPr>
          <p:cNvPr id="6" name="Slide Number Placeholder 5">
            <a:extLst>
              <a:ext uri="{FF2B5EF4-FFF2-40B4-BE49-F238E27FC236}">
                <a16:creationId xmlns:a16="http://schemas.microsoft.com/office/drawing/2014/main" id="{DCD0441C-F61B-F343-9D05-C44809859483}"/>
              </a:ext>
            </a:extLst>
          </p:cNvPr>
          <p:cNvSpPr>
            <a:spLocks noGrp="1"/>
          </p:cNvSpPr>
          <p:nvPr>
            <p:ph type="sldNum" sz="quarter" idx="11"/>
          </p:nvPr>
        </p:nvSpPr>
        <p:spPr/>
        <p:txBody>
          <a:bodyPr/>
          <a:lstStyle>
            <a:lvl1pPr>
              <a:defRPr>
                <a:solidFill>
                  <a:schemeClr val="bg1"/>
                </a:solidFill>
              </a:defRPr>
            </a:lvl1pPr>
          </a:lstStyle>
          <a:p>
            <a:fld id="{7FE2BEB5-2653-6044-B03D-162392F9D4CA}" type="slidenum">
              <a:rPr lang="en-US" smtClean="0"/>
              <a:pPr/>
              <a:t>‹#›</a:t>
            </a:fld>
            <a:endParaRPr lang="en-US"/>
          </a:p>
        </p:txBody>
      </p:sp>
      <p:cxnSp>
        <p:nvCxnSpPr>
          <p:cNvPr id="13" name="Straight Connector 12">
            <a:extLst>
              <a:ext uri="{FF2B5EF4-FFF2-40B4-BE49-F238E27FC236}">
                <a16:creationId xmlns:a16="http://schemas.microsoft.com/office/drawing/2014/main" id="{04DC2D2A-4D61-254E-8CA8-308ECDAB8C9A}"/>
              </a:ext>
            </a:extLst>
          </p:cNvPr>
          <p:cNvCxnSpPr/>
          <p:nvPr userDrawn="1"/>
        </p:nvCxnSpPr>
        <p:spPr>
          <a:xfrm>
            <a:off x="533400" y="6665976"/>
            <a:ext cx="0" cy="8229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27" name="Graphic 26">
            <a:extLst>
              <a:ext uri="{FF2B5EF4-FFF2-40B4-BE49-F238E27FC236}">
                <a16:creationId xmlns:a16="http://schemas.microsoft.com/office/drawing/2014/main" id="{19BBF641-4079-8E47-A403-09D84C71176C}"/>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53869" y="159980"/>
            <a:ext cx="841248" cy="252943"/>
          </a:xfrm>
          <a:prstGeom prst="rect">
            <a:avLst/>
          </a:prstGeom>
        </p:spPr>
      </p:pic>
      <p:pic>
        <p:nvPicPr>
          <p:cNvPr id="28" name="Picture 27">
            <a:extLst>
              <a:ext uri="{FF2B5EF4-FFF2-40B4-BE49-F238E27FC236}">
                <a16:creationId xmlns:a16="http://schemas.microsoft.com/office/drawing/2014/main" id="{95BA463B-B3FA-DD4C-A9DB-ED21554807C8}"/>
              </a:ext>
            </a:extLst>
          </p:cNvPr>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a:off x="11215827" y="6656832"/>
            <a:ext cx="841248" cy="109728"/>
          </a:xfrm>
          <a:prstGeom prst="rect">
            <a:avLst/>
          </a:prstGeom>
        </p:spPr>
      </p:pic>
      <p:pic>
        <p:nvPicPr>
          <p:cNvPr id="7" name="Picture 6" descr="Background pattern&#10;&#10;Description automatically generated">
            <a:extLst>
              <a:ext uri="{FF2B5EF4-FFF2-40B4-BE49-F238E27FC236}">
                <a16:creationId xmlns:a16="http://schemas.microsoft.com/office/drawing/2014/main" id="{BBE25D7C-F14A-8300-9603-FC04C303C1ED}"/>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2450" y="-23899"/>
            <a:ext cx="12416901" cy="6943427"/>
          </a:xfrm>
          <a:prstGeom prst="rect">
            <a:avLst/>
          </a:prstGeom>
          <a:ln>
            <a:noFill/>
          </a:ln>
        </p:spPr>
      </p:pic>
    </p:spTree>
    <p:extLst>
      <p:ext uri="{BB962C8B-B14F-4D97-AF65-F5344CB8AC3E}">
        <p14:creationId xmlns:p14="http://schemas.microsoft.com/office/powerpoint/2010/main" val="1646226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userDrawn="1">
  <p:cSld name="6_Thin Purple">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DEF523-DE00-284C-AD8D-F90AB4415156}"/>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0" y="5266459"/>
            <a:ext cx="12192000" cy="1282700"/>
          </a:xfrm>
          <a:prstGeom prst="rect">
            <a:avLst/>
          </a:prstGeom>
        </p:spPr>
      </p:pic>
      <p:sp>
        <p:nvSpPr>
          <p:cNvPr id="4" name="Footer Placeholder 3">
            <a:extLst>
              <a:ext uri="{FF2B5EF4-FFF2-40B4-BE49-F238E27FC236}">
                <a16:creationId xmlns:a16="http://schemas.microsoft.com/office/drawing/2014/main" id="{128E874F-C35F-274D-A14D-FDA5D2361C33}"/>
              </a:ext>
            </a:extLst>
          </p:cNvPr>
          <p:cNvSpPr>
            <a:spLocks noGrp="1"/>
          </p:cNvSpPr>
          <p:nvPr>
            <p:ph type="ftr" sz="quarter" idx="11"/>
          </p:nvPr>
        </p:nvSpPr>
        <p:spPr/>
        <p:txBody>
          <a:bodyPr/>
          <a:lstStyle/>
          <a:p>
            <a:r>
              <a:rPr lang="en-US"/>
              <a:t>© 2025 CommScope, LLC. All rights reserved.</a:t>
            </a:r>
            <a:endParaRPr lang="en-US" dirty="0"/>
          </a:p>
        </p:txBody>
      </p:sp>
      <p:sp>
        <p:nvSpPr>
          <p:cNvPr id="5" name="Slide Number Placeholder 4">
            <a:extLst>
              <a:ext uri="{FF2B5EF4-FFF2-40B4-BE49-F238E27FC236}">
                <a16:creationId xmlns:a16="http://schemas.microsoft.com/office/drawing/2014/main" id="{4591D566-3727-7F4B-8B98-2E69D6C8FFF0}"/>
              </a:ext>
            </a:extLst>
          </p:cNvPr>
          <p:cNvSpPr>
            <a:spLocks noGrp="1"/>
          </p:cNvSpPr>
          <p:nvPr>
            <p:ph type="sldNum" sz="quarter" idx="12"/>
          </p:nvPr>
        </p:nvSpPr>
        <p:spPr/>
        <p:txBody>
          <a:bodyPr/>
          <a:lstStyle/>
          <a:p>
            <a:fld id="{7FE2BEB5-2653-6044-B03D-162392F9D4CA}" type="slidenum">
              <a:rPr lang="en-US" smtClean="0"/>
              <a:pPr/>
              <a:t>‹#›</a:t>
            </a:fld>
            <a:endParaRPr lang="en-US" dirty="0"/>
          </a:p>
        </p:txBody>
      </p:sp>
      <p:cxnSp>
        <p:nvCxnSpPr>
          <p:cNvPr id="8" name="Straight Connector 7">
            <a:extLst>
              <a:ext uri="{FF2B5EF4-FFF2-40B4-BE49-F238E27FC236}">
                <a16:creationId xmlns:a16="http://schemas.microsoft.com/office/drawing/2014/main" id="{BAC5483A-8F31-5F4F-BACA-7DAE584F7D65}"/>
              </a:ext>
            </a:extLst>
          </p:cNvPr>
          <p:cNvCxnSpPr/>
          <p:nvPr userDrawn="1"/>
        </p:nvCxnSpPr>
        <p:spPr>
          <a:xfrm>
            <a:off x="533400" y="6665976"/>
            <a:ext cx="0" cy="82296"/>
          </a:xfrm>
          <a:prstGeom prst="line">
            <a:avLst/>
          </a:prstGeom>
          <a:ln w="9525">
            <a:solidFill>
              <a:srgbClr val="898989"/>
            </a:solidFill>
          </a:ln>
        </p:spPr>
        <p:style>
          <a:lnRef idx="1">
            <a:schemeClr val="accent1"/>
          </a:lnRef>
          <a:fillRef idx="0">
            <a:schemeClr val="accent1"/>
          </a:fillRef>
          <a:effectRef idx="0">
            <a:schemeClr val="accent1"/>
          </a:effectRef>
          <a:fontRef idx="minor">
            <a:schemeClr val="tx1"/>
          </a:fontRef>
        </p:style>
      </p:cxnSp>
      <p:sp>
        <p:nvSpPr>
          <p:cNvPr id="9" name="Freeform 8">
            <a:extLst>
              <a:ext uri="{FF2B5EF4-FFF2-40B4-BE49-F238E27FC236}">
                <a16:creationId xmlns:a16="http://schemas.microsoft.com/office/drawing/2014/main" id="{B5BFF1EC-08EC-920E-23A2-8DDFB518B9D4}"/>
              </a:ext>
            </a:extLst>
          </p:cNvPr>
          <p:cNvSpPr/>
          <p:nvPr userDrawn="1"/>
        </p:nvSpPr>
        <p:spPr>
          <a:xfrm>
            <a:off x="10340283" y="5259519"/>
            <a:ext cx="1842550" cy="1299410"/>
          </a:xfrm>
          <a:custGeom>
            <a:avLst/>
            <a:gdLst>
              <a:gd name="connsiteX0" fmla="*/ 385010 w 1842550"/>
              <a:gd name="connsiteY0" fmla="*/ 0 h 1299410"/>
              <a:gd name="connsiteX1" fmla="*/ 0 w 1842550"/>
              <a:gd name="connsiteY1" fmla="*/ 1299410 h 1299410"/>
              <a:gd name="connsiteX2" fmla="*/ 1842550 w 1842550"/>
              <a:gd name="connsiteY2" fmla="*/ 1299410 h 1299410"/>
              <a:gd name="connsiteX3" fmla="*/ 1842550 w 1842550"/>
              <a:gd name="connsiteY3" fmla="*/ 13750 h 1299410"/>
              <a:gd name="connsiteX4" fmla="*/ 385010 w 1842550"/>
              <a:gd name="connsiteY4" fmla="*/ 0 h 1299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550" h="1299410">
                <a:moveTo>
                  <a:pt x="385010" y="0"/>
                </a:moveTo>
                <a:lnTo>
                  <a:pt x="0" y="1299410"/>
                </a:lnTo>
                <a:lnTo>
                  <a:pt x="1842550" y="1299410"/>
                </a:lnTo>
                <a:lnTo>
                  <a:pt x="1842550" y="13750"/>
                </a:lnTo>
                <a:lnTo>
                  <a:pt x="38501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0" name="Freeform 9">
            <a:extLst>
              <a:ext uri="{FF2B5EF4-FFF2-40B4-BE49-F238E27FC236}">
                <a16:creationId xmlns:a16="http://schemas.microsoft.com/office/drawing/2014/main" id="{AD4B089E-1949-5BE8-5CC2-E251FFEF16DA}"/>
              </a:ext>
            </a:extLst>
          </p:cNvPr>
          <p:cNvSpPr/>
          <p:nvPr userDrawn="1"/>
        </p:nvSpPr>
        <p:spPr>
          <a:xfrm>
            <a:off x="10340163" y="5273749"/>
            <a:ext cx="1850065" cy="1281223"/>
          </a:xfrm>
          <a:custGeom>
            <a:avLst/>
            <a:gdLst>
              <a:gd name="connsiteX0" fmla="*/ 388088 w 1850065"/>
              <a:gd name="connsiteY0" fmla="*/ 0 h 1291856"/>
              <a:gd name="connsiteX1" fmla="*/ 0 w 1850065"/>
              <a:gd name="connsiteY1" fmla="*/ 1291856 h 1291856"/>
              <a:gd name="connsiteX2" fmla="*/ 1850065 w 1850065"/>
              <a:gd name="connsiteY2" fmla="*/ 1291856 h 1291856"/>
              <a:gd name="connsiteX3" fmla="*/ 1850065 w 1850065"/>
              <a:gd name="connsiteY3" fmla="*/ 10633 h 1291856"/>
              <a:gd name="connsiteX4" fmla="*/ 388088 w 1850065"/>
              <a:gd name="connsiteY4" fmla="*/ 0 h 1291856"/>
              <a:gd name="connsiteX0" fmla="*/ 382772 w 1850065"/>
              <a:gd name="connsiteY0" fmla="*/ 0 h 1281223"/>
              <a:gd name="connsiteX1" fmla="*/ 0 w 1850065"/>
              <a:gd name="connsiteY1" fmla="*/ 1281223 h 1281223"/>
              <a:gd name="connsiteX2" fmla="*/ 1850065 w 1850065"/>
              <a:gd name="connsiteY2" fmla="*/ 1281223 h 1281223"/>
              <a:gd name="connsiteX3" fmla="*/ 1850065 w 1850065"/>
              <a:gd name="connsiteY3" fmla="*/ 0 h 1281223"/>
              <a:gd name="connsiteX4" fmla="*/ 382772 w 1850065"/>
              <a:gd name="connsiteY4" fmla="*/ 0 h 1281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0065" h="1281223">
                <a:moveTo>
                  <a:pt x="382772" y="0"/>
                </a:moveTo>
                <a:lnTo>
                  <a:pt x="0" y="1281223"/>
                </a:lnTo>
                <a:lnTo>
                  <a:pt x="1850065" y="1281223"/>
                </a:lnTo>
                <a:lnTo>
                  <a:pt x="1850065" y="0"/>
                </a:lnTo>
                <a:lnTo>
                  <a:pt x="382772" y="0"/>
                </a:lnTo>
                <a:close/>
              </a:path>
            </a:pathLst>
          </a:custGeom>
          <a:gradFill>
            <a:gsLst>
              <a:gs pos="0">
                <a:srgbClr val="B9208E"/>
              </a:gs>
              <a:gs pos="100000">
                <a:srgbClr val="5453A4"/>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1" name="Rectangle 10">
            <a:extLst>
              <a:ext uri="{FF2B5EF4-FFF2-40B4-BE49-F238E27FC236}">
                <a16:creationId xmlns:a16="http://schemas.microsoft.com/office/drawing/2014/main" id="{74A897E7-913E-3438-C0CE-E33E34E52F84}"/>
              </a:ext>
            </a:extLst>
          </p:cNvPr>
          <p:cNvSpPr/>
          <p:nvPr userDrawn="1"/>
        </p:nvSpPr>
        <p:spPr>
          <a:xfrm>
            <a:off x="3394599" y="-330573"/>
            <a:ext cx="713677" cy="299867"/>
          </a:xfrm>
          <a:prstGeom prst="rect">
            <a:avLst/>
          </a:prstGeom>
          <a:gradFill>
            <a:gsLst>
              <a:gs pos="100000">
                <a:srgbClr val="EB0C87"/>
              </a:gs>
              <a:gs pos="0">
                <a:srgbClr val="EF263C"/>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noAutofit/>
          </a:bodyPr>
          <a:lstStyle/>
          <a:p>
            <a:pPr marL="17463" algn="ctr">
              <a:lnSpc>
                <a:spcPct val="90000"/>
              </a:lnSpc>
              <a:spcBef>
                <a:spcPts val="1000"/>
              </a:spcBef>
            </a:pPr>
            <a:endParaRPr lang="en-US" dirty="0" err="1">
              <a:solidFill>
                <a:schemeClr val="bg1"/>
              </a:solidFill>
            </a:endParaRPr>
          </a:p>
        </p:txBody>
      </p:sp>
      <p:sp>
        <p:nvSpPr>
          <p:cNvPr id="12" name="Rectangle 11">
            <a:extLst>
              <a:ext uri="{FF2B5EF4-FFF2-40B4-BE49-F238E27FC236}">
                <a16:creationId xmlns:a16="http://schemas.microsoft.com/office/drawing/2014/main" id="{BA7BB9C3-F508-7B39-2720-D1F802C6FC2C}"/>
              </a:ext>
            </a:extLst>
          </p:cNvPr>
          <p:cNvSpPr/>
          <p:nvPr userDrawn="1"/>
        </p:nvSpPr>
        <p:spPr>
          <a:xfrm>
            <a:off x="4145290" y="-509271"/>
            <a:ext cx="713677" cy="299867"/>
          </a:xfrm>
          <a:prstGeom prst="rect">
            <a:avLst/>
          </a:prstGeom>
          <a:gradFill>
            <a:gsLst>
              <a:gs pos="0">
                <a:srgbClr val="B9208E"/>
              </a:gs>
              <a:gs pos="100000">
                <a:srgbClr val="5453A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noAutofit/>
          </a:bodyPr>
          <a:lstStyle/>
          <a:p>
            <a:pPr marL="17463" algn="ctr">
              <a:lnSpc>
                <a:spcPct val="90000"/>
              </a:lnSpc>
              <a:spcBef>
                <a:spcPts val="1000"/>
              </a:spcBef>
            </a:pPr>
            <a:endParaRPr lang="en-US" dirty="0" err="1">
              <a:solidFill>
                <a:schemeClr val="bg1"/>
              </a:solidFill>
            </a:endParaRPr>
          </a:p>
        </p:txBody>
      </p:sp>
      <p:sp>
        <p:nvSpPr>
          <p:cNvPr id="13" name="Rectangle 12">
            <a:extLst>
              <a:ext uri="{FF2B5EF4-FFF2-40B4-BE49-F238E27FC236}">
                <a16:creationId xmlns:a16="http://schemas.microsoft.com/office/drawing/2014/main" id="{4A77D59F-7CDB-4E8A-C5FE-EF57BEC63F6D}"/>
              </a:ext>
            </a:extLst>
          </p:cNvPr>
          <p:cNvSpPr/>
          <p:nvPr userDrawn="1"/>
        </p:nvSpPr>
        <p:spPr>
          <a:xfrm>
            <a:off x="4895981" y="-330573"/>
            <a:ext cx="713677" cy="299867"/>
          </a:xfrm>
          <a:prstGeom prst="rect">
            <a:avLst/>
          </a:prstGeom>
          <a:gradFill>
            <a:gsLst>
              <a:gs pos="0">
                <a:srgbClr val="383A98"/>
              </a:gs>
              <a:gs pos="100000">
                <a:srgbClr val="0C75B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noAutofit/>
          </a:bodyPr>
          <a:lstStyle/>
          <a:p>
            <a:pPr marL="17463" algn="ctr">
              <a:lnSpc>
                <a:spcPct val="90000"/>
              </a:lnSpc>
              <a:spcBef>
                <a:spcPts val="1000"/>
              </a:spcBef>
            </a:pPr>
            <a:endParaRPr lang="en-US" dirty="0" err="1">
              <a:solidFill>
                <a:schemeClr val="bg1"/>
              </a:solidFill>
            </a:endParaRPr>
          </a:p>
        </p:txBody>
      </p:sp>
      <p:sp>
        <p:nvSpPr>
          <p:cNvPr id="14" name="Rectangle 13">
            <a:extLst>
              <a:ext uri="{FF2B5EF4-FFF2-40B4-BE49-F238E27FC236}">
                <a16:creationId xmlns:a16="http://schemas.microsoft.com/office/drawing/2014/main" id="{81C27851-C881-DF7F-E6FA-589E7A8DC8BC}"/>
              </a:ext>
            </a:extLst>
          </p:cNvPr>
          <p:cNvSpPr/>
          <p:nvPr userDrawn="1"/>
        </p:nvSpPr>
        <p:spPr>
          <a:xfrm>
            <a:off x="5646672" y="-330573"/>
            <a:ext cx="713677" cy="299867"/>
          </a:xfrm>
          <a:prstGeom prst="rect">
            <a:avLst/>
          </a:prstGeom>
          <a:gradFill>
            <a:gsLst>
              <a:gs pos="0">
                <a:srgbClr val="13AAED"/>
              </a:gs>
              <a:gs pos="100000">
                <a:srgbClr val="1181CA"/>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noAutofit/>
          </a:bodyPr>
          <a:lstStyle/>
          <a:p>
            <a:pPr marL="17463" algn="ctr">
              <a:lnSpc>
                <a:spcPct val="90000"/>
              </a:lnSpc>
              <a:spcBef>
                <a:spcPts val="1000"/>
              </a:spcBef>
            </a:pPr>
            <a:endParaRPr lang="en-US" dirty="0" err="1">
              <a:solidFill>
                <a:schemeClr val="bg1"/>
              </a:solidFill>
            </a:endParaRPr>
          </a:p>
        </p:txBody>
      </p:sp>
      <p:sp>
        <p:nvSpPr>
          <p:cNvPr id="15" name="Rectangle 14">
            <a:extLst>
              <a:ext uri="{FF2B5EF4-FFF2-40B4-BE49-F238E27FC236}">
                <a16:creationId xmlns:a16="http://schemas.microsoft.com/office/drawing/2014/main" id="{A8A0B342-2933-F13D-643F-70F336A624B1}"/>
              </a:ext>
            </a:extLst>
          </p:cNvPr>
          <p:cNvSpPr/>
          <p:nvPr userDrawn="1"/>
        </p:nvSpPr>
        <p:spPr>
          <a:xfrm>
            <a:off x="6397363" y="-330573"/>
            <a:ext cx="713677" cy="299867"/>
          </a:xfrm>
          <a:prstGeom prst="rect">
            <a:avLst/>
          </a:prstGeom>
          <a:gradFill>
            <a:gsLst>
              <a:gs pos="100000">
                <a:srgbClr val="09A673"/>
              </a:gs>
              <a:gs pos="0">
                <a:srgbClr val="0FA9B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noAutofit/>
          </a:bodyPr>
          <a:lstStyle/>
          <a:p>
            <a:pPr marL="17463" algn="ctr">
              <a:lnSpc>
                <a:spcPct val="90000"/>
              </a:lnSpc>
              <a:spcBef>
                <a:spcPts val="1000"/>
              </a:spcBef>
            </a:pPr>
            <a:endParaRPr lang="en-US" dirty="0" err="1">
              <a:solidFill>
                <a:schemeClr val="bg1"/>
              </a:solidFill>
            </a:endParaRPr>
          </a:p>
        </p:txBody>
      </p:sp>
      <p:sp>
        <p:nvSpPr>
          <p:cNvPr id="16" name="Rectangle 15">
            <a:extLst>
              <a:ext uri="{FF2B5EF4-FFF2-40B4-BE49-F238E27FC236}">
                <a16:creationId xmlns:a16="http://schemas.microsoft.com/office/drawing/2014/main" id="{F6340F00-53FB-451D-79F6-D1640AE38DDC}"/>
              </a:ext>
            </a:extLst>
          </p:cNvPr>
          <p:cNvSpPr/>
          <p:nvPr userDrawn="1"/>
        </p:nvSpPr>
        <p:spPr>
          <a:xfrm>
            <a:off x="7148055" y="-330573"/>
            <a:ext cx="713677" cy="299867"/>
          </a:xfrm>
          <a:prstGeom prst="rect">
            <a:avLst/>
          </a:prstGeom>
          <a:gradFill>
            <a:gsLst>
              <a:gs pos="0">
                <a:srgbClr val="58BB53"/>
              </a:gs>
              <a:gs pos="100000">
                <a:srgbClr val="84C94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noAutofit/>
          </a:bodyPr>
          <a:lstStyle/>
          <a:p>
            <a:pPr marL="17463" algn="ctr">
              <a:lnSpc>
                <a:spcPct val="90000"/>
              </a:lnSpc>
              <a:spcBef>
                <a:spcPts val="1000"/>
              </a:spcBef>
            </a:pPr>
            <a:endParaRPr lang="en-US" dirty="0" err="1">
              <a:solidFill>
                <a:schemeClr val="bg1"/>
              </a:solidFill>
            </a:endParaRPr>
          </a:p>
        </p:txBody>
      </p:sp>
      <p:sp>
        <p:nvSpPr>
          <p:cNvPr id="17" name="Rectangle 16">
            <a:extLst>
              <a:ext uri="{FF2B5EF4-FFF2-40B4-BE49-F238E27FC236}">
                <a16:creationId xmlns:a16="http://schemas.microsoft.com/office/drawing/2014/main" id="{64D1DA74-68EF-2F35-834E-248377918DEF}"/>
              </a:ext>
            </a:extLst>
          </p:cNvPr>
          <p:cNvSpPr/>
          <p:nvPr userDrawn="1"/>
        </p:nvSpPr>
        <p:spPr>
          <a:xfrm>
            <a:off x="7898746" y="-330573"/>
            <a:ext cx="713677" cy="299867"/>
          </a:xfrm>
          <a:prstGeom prst="rect">
            <a:avLst/>
          </a:prstGeom>
          <a:gradFill>
            <a:gsLst>
              <a:gs pos="100000">
                <a:srgbClr val="F67B2D"/>
              </a:gs>
              <a:gs pos="0">
                <a:srgbClr val="FBBD19">
                  <a:alpha val="9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noAutofit/>
          </a:bodyPr>
          <a:lstStyle/>
          <a:p>
            <a:pPr marL="17463" algn="ctr">
              <a:lnSpc>
                <a:spcPct val="90000"/>
              </a:lnSpc>
              <a:spcBef>
                <a:spcPts val="1000"/>
              </a:spcBef>
            </a:pPr>
            <a:endParaRPr lang="en-US" dirty="0" err="1">
              <a:solidFill>
                <a:schemeClr val="bg1"/>
              </a:solidFill>
            </a:endParaRPr>
          </a:p>
        </p:txBody>
      </p:sp>
      <p:pic>
        <p:nvPicPr>
          <p:cNvPr id="3" name="Graphic 2">
            <a:extLst>
              <a:ext uri="{FF2B5EF4-FFF2-40B4-BE49-F238E27FC236}">
                <a16:creationId xmlns:a16="http://schemas.microsoft.com/office/drawing/2014/main" id="{952DA02A-FEED-6F2C-FBF2-62295877B27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20400" y="5844988"/>
            <a:ext cx="1143000" cy="336636"/>
          </a:xfrm>
          <a:prstGeom prst="rect">
            <a:avLst/>
          </a:prstGeom>
        </p:spPr>
      </p:pic>
      <p:sp>
        <p:nvSpPr>
          <p:cNvPr id="19" name="Freeform 18">
            <a:extLst>
              <a:ext uri="{FF2B5EF4-FFF2-40B4-BE49-F238E27FC236}">
                <a16:creationId xmlns:a16="http://schemas.microsoft.com/office/drawing/2014/main" id="{A774FB83-878B-C9A3-292E-29A3B54C74A1}"/>
              </a:ext>
            </a:extLst>
          </p:cNvPr>
          <p:cNvSpPr/>
          <p:nvPr userDrawn="1"/>
        </p:nvSpPr>
        <p:spPr>
          <a:xfrm>
            <a:off x="-10633" y="5263116"/>
            <a:ext cx="8261498" cy="1286540"/>
          </a:xfrm>
          <a:custGeom>
            <a:avLst/>
            <a:gdLst>
              <a:gd name="connsiteX0" fmla="*/ 0 w 8261498"/>
              <a:gd name="connsiteY0" fmla="*/ 0 h 1286540"/>
              <a:gd name="connsiteX1" fmla="*/ 0 w 8261498"/>
              <a:gd name="connsiteY1" fmla="*/ 1286540 h 1286540"/>
              <a:gd name="connsiteX2" fmla="*/ 7729870 w 8261498"/>
              <a:gd name="connsiteY2" fmla="*/ 1286540 h 1286540"/>
              <a:gd name="connsiteX3" fmla="*/ 8261498 w 8261498"/>
              <a:gd name="connsiteY3" fmla="*/ 0 h 1286540"/>
              <a:gd name="connsiteX4" fmla="*/ 0 w 8261498"/>
              <a:gd name="connsiteY4" fmla="*/ 0 h 1286540"/>
              <a:gd name="connsiteX0" fmla="*/ 0 w 8261498"/>
              <a:gd name="connsiteY0" fmla="*/ 0 h 1286540"/>
              <a:gd name="connsiteX1" fmla="*/ 0 w 8261498"/>
              <a:gd name="connsiteY1" fmla="*/ 1286540 h 1286540"/>
              <a:gd name="connsiteX2" fmla="*/ 7761768 w 8261498"/>
              <a:gd name="connsiteY2" fmla="*/ 1286540 h 1286540"/>
              <a:gd name="connsiteX3" fmla="*/ 8261498 w 8261498"/>
              <a:gd name="connsiteY3" fmla="*/ 0 h 1286540"/>
              <a:gd name="connsiteX4" fmla="*/ 0 w 8261498"/>
              <a:gd name="connsiteY4" fmla="*/ 0 h 1286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1498" h="1286540">
                <a:moveTo>
                  <a:pt x="0" y="0"/>
                </a:moveTo>
                <a:lnTo>
                  <a:pt x="0" y="1286540"/>
                </a:lnTo>
                <a:lnTo>
                  <a:pt x="7761768" y="1286540"/>
                </a:lnTo>
                <a:lnTo>
                  <a:pt x="8261498" y="0"/>
                </a:lnTo>
                <a:lnTo>
                  <a:pt x="0" y="0"/>
                </a:lnTo>
                <a:close/>
              </a:path>
            </a:pathLst>
          </a:custGeom>
          <a:gradFill flip="none" rotWithShape="1">
            <a:gsLst>
              <a:gs pos="0">
                <a:srgbClr val="13AAED"/>
              </a:gs>
              <a:gs pos="100000">
                <a:srgbClr val="1181C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2" name="Title 1"/>
          <p:cNvSpPr>
            <a:spLocks noGrp="1"/>
          </p:cNvSpPr>
          <p:nvPr>
            <p:ph type="title" hasCustomPrompt="1"/>
          </p:nvPr>
        </p:nvSpPr>
        <p:spPr>
          <a:xfrm>
            <a:off x="594360" y="5418777"/>
            <a:ext cx="6492240" cy="959224"/>
          </a:xfrm>
        </p:spPr>
        <p:txBody>
          <a:bodyPr anchor="ctr"/>
          <a:lstStyle>
            <a:lvl1pPr>
              <a:defRPr sz="3200">
                <a:solidFill>
                  <a:schemeClr val="bg1"/>
                </a:solidFill>
              </a:defRPr>
            </a:lvl1pPr>
          </a:lstStyle>
          <a:p>
            <a:r>
              <a:rPr lang="en-US" dirty="0"/>
              <a:t>Click to edit title</a:t>
            </a:r>
          </a:p>
        </p:txBody>
      </p:sp>
      <p:pic>
        <p:nvPicPr>
          <p:cNvPr id="7" name="Picture 6">
            <a:extLst>
              <a:ext uri="{FF2B5EF4-FFF2-40B4-BE49-F238E27FC236}">
                <a16:creationId xmlns:a16="http://schemas.microsoft.com/office/drawing/2014/main" id="{7D799C89-9B62-C841-928F-4B06A2CC1A0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820400" y="5690421"/>
            <a:ext cx="685800" cy="91151"/>
          </a:xfrm>
          <a:prstGeom prst="rect">
            <a:avLst/>
          </a:prstGeom>
        </p:spPr>
      </p:pic>
    </p:spTree>
    <p:extLst>
      <p:ext uri="{BB962C8B-B14F-4D97-AF65-F5344CB8AC3E}">
        <p14:creationId xmlns:p14="http://schemas.microsoft.com/office/powerpoint/2010/main" val="4571578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5_Title 2">
    <p:bg>
      <p:bgPr>
        <a:solidFill>
          <a:schemeClr val="bg1"/>
        </a:solidFill>
        <a:effectLst/>
      </p:bgPr>
    </p:bg>
    <p:spTree>
      <p:nvGrpSpPr>
        <p:cNvPr id="1" name=""/>
        <p:cNvGrpSpPr/>
        <p:nvPr/>
      </p:nvGrpSpPr>
      <p:grpSpPr>
        <a:xfrm>
          <a:off x="0" y="0"/>
          <a:ext cx="0" cy="0"/>
          <a:chOff x="0" y="0"/>
          <a:chExt cx="0" cy="0"/>
        </a:xfrm>
      </p:grpSpPr>
      <p:pic>
        <p:nvPicPr>
          <p:cNvPr id="5" name="Picture 4" descr="Several arrows in the center of a target&#10;&#10;Description automatically generated">
            <a:extLst>
              <a:ext uri="{FF2B5EF4-FFF2-40B4-BE49-F238E27FC236}">
                <a16:creationId xmlns:a16="http://schemas.microsoft.com/office/drawing/2014/main" id="{9BBA2ED1-B8FE-60D2-A95C-741F1D7F6B6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A68EC7C5-ED42-CCA8-4D5C-ABEA1B33F09C}"/>
              </a:ext>
            </a:extLst>
          </p:cNvPr>
          <p:cNvSpPr/>
          <p:nvPr userDrawn="1"/>
        </p:nvSpPr>
        <p:spPr>
          <a:xfrm>
            <a:off x="0" y="0"/>
            <a:ext cx="12192000" cy="6858000"/>
          </a:xfrm>
          <a:prstGeom prst="rect">
            <a:avLst/>
          </a:prstGeom>
          <a:gradFill>
            <a:gsLst>
              <a:gs pos="0">
                <a:srgbClr val="3C3C82">
                  <a:alpha val="82000"/>
                </a:srgbClr>
              </a:gs>
              <a:gs pos="94000">
                <a:srgbClr val="0075C4">
                  <a:alpha val="7400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050" b="0" i="0" u="none" strike="noStrike" kern="1200" cap="none" spc="0" normalizeH="0" baseline="0" noProof="0">
              <a:ln>
                <a:noFill/>
              </a:ln>
              <a:solidFill>
                <a:sysClr val="windowText" lastClr="000000"/>
              </a:solidFill>
              <a:effectLst/>
              <a:uLnTx/>
              <a:uFillTx/>
              <a:ea typeface="+mn-ea"/>
              <a:cs typeface="+mn-cs"/>
            </a:endParaRPr>
          </a:p>
        </p:txBody>
      </p:sp>
      <p:pic>
        <p:nvPicPr>
          <p:cNvPr id="38" name="Graphic 37">
            <a:extLst>
              <a:ext uri="{FF2B5EF4-FFF2-40B4-BE49-F238E27FC236}">
                <a16:creationId xmlns:a16="http://schemas.microsoft.com/office/drawing/2014/main" id="{8B2FB28F-169E-9CBB-F4E8-C370965AC487}"/>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28350" y="6619203"/>
            <a:ext cx="997595" cy="136389"/>
          </a:xfrm>
          <a:prstGeom prst="rect">
            <a:avLst/>
          </a:prstGeom>
        </p:spPr>
      </p:pic>
      <p:pic>
        <p:nvPicPr>
          <p:cNvPr id="40" name="Graphic 39">
            <a:extLst>
              <a:ext uri="{FF2B5EF4-FFF2-40B4-BE49-F238E27FC236}">
                <a16:creationId xmlns:a16="http://schemas.microsoft.com/office/drawing/2014/main" id="{ADA1842F-D89E-8013-F7C2-42EA6802B90F}"/>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28350" y="6619203"/>
            <a:ext cx="997595" cy="136389"/>
          </a:xfrm>
          <a:prstGeom prst="rect">
            <a:avLst/>
          </a:prstGeom>
        </p:spPr>
      </p:pic>
      <p:sp>
        <p:nvSpPr>
          <p:cNvPr id="41" name="Footer Placeholder 1">
            <a:extLst>
              <a:ext uri="{FF2B5EF4-FFF2-40B4-BE49-F238E27FC236}">
                <a16:creationId xmlns:a16="http://schemas.microsoft.com/office/drawing/2014/main" id="{A560B9D5-A3AB-FBF7-1A07-CA11867284BA}"/>
              </a:ext>
            </a:extLst>
          </p:cNvPr>
          <p:cNvSpPr>
            <a:spLocks noGrp="1"/>
          </p:cNvSpPr>
          <p:nvPr>
            <p:ph type="ftr" sz="quarter" idx="10"/>
          </p:nvPr>
        </p:nvSpPr>
        <p:spPr>
          <a:xfrm>
            <a:off x="563880" y="6612575"/>
            <a:ext cx="4846320" cy="204685"/>
          </a:xfrm>
        </p:spPr>
        <p:txBody>
          <a:bodyPr/>
          <a:lstStyle>
            <a:lvl1pPr>
              <a:defRPr>
                <a:solidFill>
                  <a:schemeClr val="bg1"/>
                </a:solidFill>
              </a:defRPr>
            </a:lvl1pPr>
          </a:lstStyle>
          <a:p>
            <a:r>
              <a:rPr lang="en-US"/>
              <a:t>© 2025 CommScope, LLC. All rights reserved.</a:t>
            </a:r>
          </a:p>
        </p:txBody>
      </p:sp>
      <p:sp>
        <p:nvSpPr>
          <p:cNvPr id="42" name="Slide Number Placeholder 2">
            <a:extLst>
              <a:ext uri="{FF2B5EF4-FFF2-40B4-BE49-F238E27FC236}">
                <a16:creationId xmlns:a16="http://schemas.microsoft.com/office/drawing/2014/main" id="{20EA8E06-BB88-8CAC-CE03-6E6081F8F00F}"/>
              </a:ext>
            </a:extLst>
          </p:cNvPr>
          <p:cNvSpPr>
            <a:spLocks noGrp="1"/>
          </p:cNvSpPr>
          <p:nvPr>
            <p:ph type="sldNum" sz="quarter" idx="11"/>
          </p:nvPr>
        </p:nvSpPr>
        <p:spPr>
          <a:xfrm>
            <a:off x="208127" y="6612575"/>
            <a:ext cx="303279" cy="204685"/>
          </a:xfrm>
        </p:spPr>
        <p:txBody>
          <a:bodyPr/>
          <a:lstStyle>
            <a:lvl1pPr>
              <a:defRPr>
                <a:solidFill>
                  <a:schemeClr val="bg1"/>
                </a:solidFill>
              </a:defRPr>
            </a:lvl1pPr>
          </a:lstStyle>
          <a:p>
            <a:fld id="{7FE2BEB5-2653-6044-B03D-162392F9D4CA}" type="slidenum">
              <a:rPr lang="en-US" smtClean="0"/>
              <a:pPr/>
              <a:t>‹#›</a:t>
            </a:fld>
            <a:endParaRPr lang="en-US"/>
          </a:p>
        </p:txBody>
      </p:sp>
      <p:cxnSp>
        <p:nvCxnSpPr>
          <p:cNvPr id="43" name="Straight Connector 42">
            <a:extLst>
              <a:ext uri="{FF2B5EF4-FFF2-40B4-BE49-F238E27FC236}">
                <a16:creationId xmlns:a16="http://schemas.microsoft.com/office/drawing/2014/main" id="{A676B85A-99BE-827F-8ACC-1F2AC14B6FF6}"/>
              </a:ext>
            </a:extLst>
          </p:cNvPr>
          <p:cNvCxnSpPr/>
          <p:nvPr userDrawn="1"/>
        </p:nvCxnSpPr>
        <p:spPr>
          <a:xfrm>
            <a:off x="533400" y="6617110"/>
            <a:ext cx="0" cy="18302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 Placeholder 21">
            <a:extLst>
              <a:ext uri="{FF2B5EF4-FFF2-40B4-BE49-F238E27FC236}">
                <a16:creationId xmlns:a16="http://schemas.microsoft.com/office/drawing/2014/main" id="{3EE647AB-0198-0385-323C-15825B06E341}"/>
              </a:ext>
            </a:extLst>
          </p:cNvPr>
          <p:cNvSpPr>
            <a:spLocks noGrp="1"/>
          </p:cNvSpPr>
          <p:nvPr>
            <p:ph type="body" sz="quarter" idx="14" hasCustomPrompt="1"/>
          </p:nvPr>
        </p:nvSpPr>
        <p:spPr>
          <a:xfrm>
            <a:off x="747860" y="2292811"/>
            <a:ext cx="6046950" cy="553998"/>
          </a:xfrm>
        </p:spPr>
        <p:txBody>
          <a:bodyPr anchor="ctr"/>
          <a:lstStyle>
            <a:lvl1pPr marL="0" indent="0" algn="l">
              <a:buNone/>
              <a:defRPr sz="3600" b="0">
                <a:latin typeface="Calibri Light" panose="020F0302020204030204" pitchFamily="34" charset="0"/>
                <a:cs typeface="Calibri Light" panose="020F0302020204030204" pitchFamily="34" charset="0"/>
              </a:defRPr>
            </a:lvl1pPr>
            <a:lvl2pPr marL="344488" indent="0" algn="ctr">
              <a:buNone/>
              <a:defRPr/>
            </a:lvl2pPr>
            <a:lvl3pPr marL="628650" indent="0" algn="ctr">
              <a:buNone/>
              <a:defRPr/>
            </a:lvl3pPr>
            <a:lvl4pPr marL="914400" indent="0" algn="ctr">
              <a:buNone/>
              <a:defRPr/>
            </a:lvl4pPr>
            <a:lvl5pPr marL="1711325" indent="0" algn="ctr">
              <a:buNone/>
              <a:defRPr/>
            </a:lvl5pPr>
          </a:lstStyle>
          <a:p>
            <a:pPr lvl="0"/>
            <a:r>
              <a:rPr lang="en-US"/>
              <a:t>Section start title slide</a:t>
            </a:r>
          </a:p>
        </p:txBody>
      </p:sp>
      <p:cxnSp>
        <p:nvCxnSpPr>
          <p:cNvPr id="7" name="Straight Connector 6">
            <a:extLst>
              <a:ext uri="{FF2B5EF4-FFF2-40B4-BE49-F238E27FC236}">
                <a16:creationId xmlns:a16="http://schemas.microsoft.com/office/drawing/2014/main" id="{21B1396F-BFD0-B9E0-66DC-516DCA3A6D90}"/>
              </a:ext>
            </a:extLst>
          </p:cNvPr>
          <p:cNvCxnSpPr>
            <a:cxnSpLocks/>
          </p:cNvCxnSpPr>
          <p:nvPr userDrawn="1"/>
        </p:nvCxnSpPr>
        <p:spPr>
          <a:xfrm>
            <a:off x="0" y="4778789"/>
            <a:ext cx="12192000" cy="83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7215036-CC8E-3CD8-3070-3277C9213CE7}"/>
              </a:ext>
            </a:extLst>
          </p:cNvPr>
          <p:cNvSpPr/>
          <p:nvPr userDrawn="1"/>
        </p:nvSpPr>
        <p:spPr>
          <a:xfrm>
            <a:off x="0" y="4787164"/>
            <a:ext cx="12192000" cy="2070836"/>
          </a:xfrm>
          <a:prstGeom prst="rect">
            <a:avLst/>
          </a:prstGeom>
          <a:gradFill flip="none" rotWithShape="1">
            <a:gsLst>
              <a:gs pos="11000">
                <a:schemeClr val="tx1">
                  <a:alpha val="0"/>
                </a:schemeClr>
              </a:gs>
              <a:gs pos="100000">
                <a:schemeClr val="tx1">
                  <a:alpha val="43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Tree>
    <p:extLst>
      <p:ext uri="{BB962C8B-B14F-4D97-AF65-F5344CB8AC3E}">
        <p14:creationId xmlns:p14="http://schemas.microsoft.com/office/powerpoint/2010/main" val="1638369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1_Title 2">
    <p:bg>
      <p:bgPr>
        <a:solidFill>
          <a:schemeClr val="bg1"/>
        </a:solidFill>
        <a:effectLst/>
      </p:bgPr>
    </p:bg>
    <p:spTree>
      <p:nvGrpSpPr>
        <p:cNvPr id="1" name=""/>
        <p:cNvGrpSpPr/>
        <p:nvPr/>
      </p:nvGrpSpPr>
      <p:grpSpPr>
        <a:xfrm>
          <a:off x="0" y="0"/>
          <a:ext cx="0" cy="0"/>
          <a:chOff x="0" y="0"/>
          <a:chExt cx="0" cy="0"/>
        </a:xfrm>
      </p:grpSpPr>
      <p:pic>
        <p:nvPicPr>
          <p:cNvPr id="5" name="Picture 4" descr="Several arrows in the center of a target&#10;&#10;Description automatically generated">
            <a:extLst>
              <a:ext uri="{FF2B5EF4-FFF2-40B4-BE49-F238E27FC236}">
                <a16:creationId xmlns:a16="http://schemas.microsoft.com/office/drawing/2014/main" id="{9BBA2ED1-B8FE-60D2-A95C-741F1D7F6B6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A68EC7C5-ED42-CCA8-4D5C-ABEA1B33F09C}"/>
              </a:ext>
            </a:extLst>
          </p:cNvPr>
          <p:cNvSpPr/>
          <p:nvPr userDrawn="1"/>
        </p:nvSpPr>
        <p:spPr>
          <a:xfrm>
            <a:off x="0" y="0"/>
            <a:ext cx="12192000" cy="6858000"/>
          </a:xfrm>
          <a:prstGeom prst="rect">
            <a:avLst/>
          </a:prstGeom>
          <a:gradFill>
            <a:gsLst>
              <a:gs pos="0">
                <a:srgbClr val="3C3C82">
                  <a:alpha val="94169"/>
                </a:srgbClr>
              </a:gs>
              <a:gs pos="94000">
                <a:srgbClr val="0075C4">
                  <a:alpha val="79413"/>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050" b="0" i="0" u="none" strike="noStrike" kern="1200" cap="none" spc="0" normalizeH="0" baseline="0" noProof="0">
              <a:ln>
                <a:noFill/>
              </a:ln>
              <a:solidFill>
                <a:sysClr val="windowText" lastClr="000000"/>
              </a:solidFill>
              <a:effectLst/>
              <a:uLnTx/>
              <a:uFillTx/>
              <a:ea typeface="+mn-ea"/>
              <a:cs typeface="+mn-cs"/>
            </a:endParaRPr>
          </a:p>
        </p:txBody>
      </p:sp>
      <p:pic>
        <p:nvPicPr>
          <p:cNvPr id="38" name="Graphic 37">
            <a:extLst>
              <a:ext uri="{FF2B5EF4-FFF2-40B4-BE49-F238E27FC236}">
                <a16:creationId xmlns:a16="http://schemas.microsoft.com/office/drawing/2014/main" id="{8B2FB28F-169E-9CBB-F4E8-C370965AC487}"/>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28350" y="6619203"/>
            <a:ext cx="997595" cy="136389"/>
          </a:xfrm>
          <a:prstGeom prst="rect">
            <a:avLst/>
          </a:prstGeom>
        </p:spPr>
      </p:pic>
      <p:pic>
        <p:nvPicPr>
          <p:cNvPr id="40" name="Graphic 39">
            <a:extLst>
              <a:ext uri="{FF2B5EF4-FFF2-40B4-BE49-F238E27FC236}">
                <a16:creationId xmlns:a16="http://schemas.microsoft.com/office/drawing/2014/main" id="{ADA1842F-D89E-8013-F7C2-42EA6802B90F}"/>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28350" y="6619203"/>
            <a:ext cx="997595" cy="136389"/>
          </a:xfrm>
          <a:prstGeom prst="rect">
            <a:avLst/>
          </a:prstGeom>
        </p:spPr>
      </p:pic>
      <p:sp>
        <p:nvSpPr>
          <p:cNvPr id="41" name="Footer Placeholder 1">
            <a:extLst>
              <a:ext uri="{FF2B5EF4-FFF2-40B4-BE49-F238E27FC236}">
                <a16:creationId xmlns:a16="http://schemas.microsoft.com/office/drawing/2014/main" id="{A560B9D5-A3AB-FBF7-1A07-CA11867284BA}"/>
              </a:ext>
            </a:extLst>
          </p:cNvPr>
          <p:cNvSpPr>
            <a:spLocks noGrp="1"/>
          </p:cNvSpPr>
          <p:nvPr>
            <p:ph type="ftr" sz="quarter" idx="10"/>
          </p:nvPr>
        </p:nvSpPr>
        <p:spPr>
          <a:xfrm>
            <a:off x="563880" y="6612575"/>
            <a:ext cx="4846320" cy="204685"/>
          </a:xfrm>
        </p:spPr>
        <p:txBody>
          <a:bodyPr/>
          <a:lstStyle>
            <a:lvl1pPr>
              <a:defRPr>
                <a:solidFill>
                  <a:schemeClr val="bg1"/>
                </a:solidFill>
              </a:defRPr>
            </a:lvl1pPr>
          </a:lstStyle>
          <a:p>
            <a:r>
              <a:rPr lang="en-US"/>
              <a:t>© 2025 CommScope, LLC. All rights reserved.</a:t>
            </a:r>
          </a:p>
        </p:txBody>
      </p:sp>
      <p:sp>
        <p:nvSpPr>
          <p:cNvPr id="42" name="Slide Number Placeholder 2">
            <a:extLst>
              <a:ext uri="{FF2B5EF4-FFF2-40B4-BE49-F238E27FC236}">
                <a16:creationId xmlns:a16="http://schemas.microsoft.com/office/drawing/2014/main" id="{20EA8E06-BB88-8CAC-CE03-6E6081F8F00F}"/>
              </a:ext>
            </a:extLst>
          </p:cNvPr>
          <p:cNvSpPr>
            <a:spLocks noGrp="1"/>
          </p:cNvSpPr>
          <p:nvPr>
            <p:ph type="sldNum" sz="quarter" idx="11"/>
          </p:nvPr>
        </p:nvSpPr>
        <p:spPr>
          <a:xfrm>
            <a:off x="208127" y="6612575"/>
            <a:ext cx="303279" cy="204685"/>
          </a:xfrm>
        </p:spPr>
        <p:txBody>
          <a:bodyPr/>
          <a:lstStyle>
            <a:lvl1pPr>
              <a:defRPr>
                <a:solidFill>
                  <a:schemeClr val="bg1"/>
                </a:solidFill>
              </a:defRPr>
            </a:lvl1pPr>
          </a:lstStyle>
          <a:p>
            <a:fld id="{7FE2BEB5-2653-6044-B03D-162392F9D4CA}" type="slidenum">
              <a:rPr lang="en-US" smtClean="0"/>
              <a:pPr/>
              <a:t>‹#›</a:t>
            </a:fld>
            <a:endParaRPr lang="en-US"/>
          </a:p>
        </p:txBody>
      </p:sp>
      <p:cxnSp>
        <p:nvCxnSpPr>
          <p:cNvPr id="43" name="Straight Connector 42">
            <a:extLst>
              <a:ext uri="{FF2B5EF4-FFF2-40B4-BE49-F238E27FC236}">
                <a16:creationId xmlns:a16="http://schemas.microsoft.com/office/drawing/2014/main" id="{A676B85A-99BE-827F-8ACC-1F2AC14B6FF6}"/>
              </a:ext>
            </a:extLst>
          </p:cNvPr>
          <p:cNvCxnSpPr/>
          <p:nvPr userDrawn="1"/>
        </p:nvCxnSpPr>
        <p:spPr>
          <a:xfrm>
            <a:off x="533400" y="6617110"/>
            <a:ext cx="0" cy="18302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F70D36A3-8781-ABAA-4C44-4D61D249EA91}"/>
              </a:ext>
            </a:extLst>
          </p:cNvPr>
          <p:cNvCxnSpPr>
            <a:cxnSpLocks/>
          </p:cNvCxnSpPr>
          <p:nvPr userDrawn="1"/>
        </p:nvCxnSpPr>
        <p:spPr>
          <a:xfrm>
            <a:off x="0" y="693845"/>
            <a:ext cx="12192000" cy="83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21">
            <a:extLst>
              <a:ext uri="{FF2B5EF4-FFF2-40B4-BE49-F238E27FC236}">
                <a16:creationId xmlns:a16="http://schemas.microsoft.com/office/drawing/2014/main" id="{88437D5E-744E-6614-839B-FBF438C51E93}"/>
              </a:ext>
            </a:extLst>
          </p:cNvPr>
          <p:cNvSpPr>
            <a:spLocks noGrp="1"/>
          </p:cNvSpPr>
          <p:nvPr>
            <p:ph type="body" sz="quarter" idx="15" hasCustomPrompt="1"/>
          </p:nvPr>
        </p:nvSpPr>
        <p:spPr>
          <a:xfrm>
            <a:off x="208126" y="162203"/>
            <a:ext cx="11713297" cy="369332"/>
          </a:xfrm>
        </p:spPr>
        <p:txBody>
          <a:bodyPr anchor="ctr"/>
          <a:lstStyle>
            <a:lvl1pPr marL="0" indent="0" algn="ctr">
              <a:buNone/>
              <a:defRPr sz="2400" b="0" cap="none" baseline="0">
                <a:latin typeface="+mn-lt"/>
                <a:cs typeface="Calibri Light" panose="020F0302020204030204" pitchFamily="34" charset="0"/>
              </a:defRPr>
            </a:lvl1pPr>
            <a:lvl2pPr marL="344488" indent="0" algn="ctr">
              <a:buNone/>
              <a:defRPr/>
            </a:lvl2pPr>
            <a:lvl3pPr marL="628650" indent="0" algn="ctr">
              <a:buNone/>
              <a:defRPr/>
            </a:lvl3pPr>
            <a:lvl4pPr marL="914400" indent="0" algn="ctr">
              <a:buNone/>
              <a:defRPr/>
            </a:lvl4pPr>
            <a:lvl5pPr marL="1711325" indent="0" algn="ctr">
              <a:buNone/>
              <a:defRPr/>
            </a:lvl5pPr>
          </a:lstStyle>
          <a:p>
            <a:pPr lvl="0"/>
            <a:r>
              <a:rPr lang="en-US"/>
              <a:t>Text Goes Here</a:t>
            </a:r>
          </a:p>
        </p:txBody>
      </p:sp>
      <p:sp>
        <p:nvSpPr>
          <p:cNvPr id="9" name="Content Placeholder 2">
            <a:extLst>
              <a:ext uri="{FF2B5EF4-FFF2-40B4-BE49-F238E27FC236}">
                <a16:creationId xmlns:a16="http://schemas.microsoft.com/office/drawing/2014/main" id="{B1A9F7F6-FA23-51E7-6EDF-96F354B7C3A7}"/>
              </a:ext>
            </a:extLst>
          </p:cNvPr>
          <p:cNvSpPr>
            <a:spLocks noGrp="1"/>
          </p:cNvSpPr>
          <p:nvPr>
            <p:ph idx="1"/>
          </p:nvPr>
        </p:nvSpPr>
        <p:spPr>
          <a:xfrm>
            <a:off x="583096" y="947420"/>
            <a:ext cx="11027664" cy="1315745"/>
          </a:xfrm>
        </p:spPr>
        <p:txBody>
          <a:bodyPr vert="horz" lIns="0" tIns="0" rIns="0" bIns="0" rtlCol="0">
            <a:spAutoFit/>
          </a:bodyPr>
          <a:lstStyle>
            <a:lvl1pPr>
              <a:defRPr lang="en-US" sz="2800" smtClean="0">
                <a:solidFill>
                  <a:schemeClr val="bg1"/>
                </a:solidFill>
              </a:defRPr>
            </a:lvl1pPr>
            <a:lvl2pPr>
              <a:defRPr lang="en-US" sz="2000" smtClean="0">
                <a:solidFill>
                  <a:schemeClr val="bg1"/>
                </a:solidFill>
              </a:defRPr>
            </a:lvl2pPr>
            <a:lvl3pPr>
              <a:defRPr lang="en-US" sz="1600" smtClean="0">
                <a:solidFill>
                  <a:schemeClr val="bg1"/>
                </a:solidFill>
              </a:defRPr>
            </a:lvl3pPr>
            <a:lvl4pPr>
              <a:defRPr lang="en-US" sz="1400" smtClean="0">
                <a:solidFill>
                  <a:schemeClr val="bg1"/>
                </a:solidFill>
              </a:defRPr>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129492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7_Title 2">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0ABF6E-FAEE-C1A2-BBA3-D97E038CC0F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ED257DE7-DACD-D306-1A77-FB9FF04C7762}"/>
              </a:ext>
            </a:extLst>
          </p:cNvPr>
          <p:cNvSpPr/>
          <p:nvPr userDrawn="1"/>
        </p:nvSpPr>
        <p:spPr>
          <a:xfrm>
            <a:off x="0" y="0"/>
            <a:ext cx="12192000" cy="6858000"/>
          </a:xfrm>
          <a:prstGeom prst="rect">
            <a:avLst/>
          </a:prstGeom>
          <a:gradFill>
            <a:gsLst>
              <a:gs pos="0">
                <a:srgbClr val="3C3C82">
                  <a:alpha val="85000"/>
                </a:srgbClr>
              </a:gs>
              <a:gs pos="94000">
                <a:srgbClr val="0075C4">
                  <a:alpha val="57402"/>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050" b="0" i="0" u="none" strike="noStrike" kern="1200" cap="none" spc="0" normalizeH="0" baseline="0" noProof="0">
              <a:ln>
                <a:noFill/>
              </a:ln>
              <a:solidFill>
                <a:sysClr val="windowText" lastClr="000000"/>
              </a:solidFill>
              <a:effectLst/>
              <a:uLnTx/>
              <a:uFillTx/>
              <a:ea typeface="+mn-ea"/>
              <a:cs typeface="+mn-cs"/>
            </a:endParaRPr>
          </a:p>
        </p:txBody>
      </p:sp>
      <p:cxnSp>
        <p:nvCxnSpPr>
          <p:cNvPr id="43" name="Straight Connector 42">
            <a:extLst>
              <a:ext uri="{FF2B5EF4-FFF2-40B4-BE49-F238E27FC236}">
                <a16:creationId xmlns:a16="http://schemas.microsoft.com/office/drawing/2014/main" id="{A676B85A-99BE-827F-8ACC-1F2AC14B6FF6}"/>
              </a:ext>
            </a:extLst>
          </p:cNvPr>
          <p:cNvCxnSpPr/>
          <p:nvPr userDrawn="1"/>
        </p:nvCxnSpPr>
        <p:spPr>
          <a:xfrm>
            <a:off x="533400" y="6617110"/>
            <a:ext cx="0" cy="18302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BFC22B4-7717-7EA4-18C8-9376EBAD9813}"/>
              </a:ext>
            </a:extLst>
          </p:cNvPr>
          <p:cNvCxnSpPr/>
          <p:nvPr userDrawn="1"/>
        </p:nvCxnSpPr>
        <p:spPr>
          <a:xfrm>
            <a:off x="533400" y="6617110"/>
            <a:ext cx="0" cy="18302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BB1D717B-C834-FBAA-ED98-659D3CBB01DB}"/>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28350" y="6593803"/>
            <a:ext cx="997595" cy="136389"/>
          </a:xfrm>
          <a:prstGeom prst="rect">
            <a:avLst/>
          </a:prstGeom>
        </p:spPr>
      </p:pic>
      <p:pic>
        <p:nvPicPr>
          <p:cNvPr id="7" name="Graphic 6">
            <a:extLst>
              <a:ext uri="{FF2B5EF4-FFF2-40B4-BE49-F238E27FC236}">
                <a16:creationId xmlns:a16="http://schemas.microsoft.com/office/drawing/2014/main" id="{7241AF3C-6E18-2218-2D2E-0D59450578F7}"/>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28350" y="6593803"/>
            <a:ext cx="997595" cy="136389"/>
          </a:xfrm>
          <a:prstGeom prst="rect">
            <a:avLst/>
          </a:prstGeom>
        </p:spPr>
      </p:pic>
      <p:sp>
        <p:nvSpPr>
          <p:cNvPr id="8" name="Footer Placeholder 1">
            <a:extLst>
              <a:ext uri="{FF2B5EF4-FFF2-40B4-BE49-F238E27FC236}">
                <a16:creationId xmlns:a16="http://schemas.microsoft.com/office/drawing/2014/main" id="{BB7D5622-400D-8C4D-0C67-18BA82CDE1A1}"/>
              </a:ext>
            </a:extLst>
          </p:cNvPr>
          <p:cNvSpPr txBox="1">
            <a:spLocks/>
          </p:cNvSpPr>
          <p:nvPr userDrawn="1"/>
        </p:nvSpPr>
        <p:spPr>
          <a:xfrm>
            <a:off x="563880" y="6587175"/>
            <a:ext cx="4846320" cy="204685"/>
          </a:xfrm>
          <a:prstGeom prst="rect">
            <a:avLst/>
          </a:prstGeom>
        </p:spPr>
        <p:txBody>
          <a:bodyPr vert="horz" lIns="54864" tIns="36576" rIns="0" bIns="45720" rtlCol="0" anchor="ctr"/>
          <a:lstStyle>
            <a:defPPr>
              <a:defRPr lang="en-US"/>
            </a:defPPr>
            <a:lvl1pPr marL="0" algn="l" defTabSz="914400" rtl="0" eaLnBrk="1" latinLnBrk="0" hangingPunct="1">
              <a:defRPr sz="7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2024 CommScope, Inc.</a:t>
            </a:r>
          </a:p>
        </p:txBody>
      </p:sp>
      <p:sp>
        <p:nvSpPr>
          <p:cNvPr id="9" name="Slide Number Placeholder 2">
            <a:extLst>
              <a:ext uri="{FF2B5EF4-FFF2-40B4-BE49-F238E27FC236}">
                <a16:creationId xmlns:a16="http://schemas.microsoft.com/office/drawing/2014/main" id="{6387FC21-C4B6-7FA4-9397-731EC7D68FD4}"/>
              </a:ext>
            </a:extLst>
          </p:cNvPr>
          <p:cNvSpPr txBox="1">
            <a:spLocks/>
          </p:cNvSpPr>
          <p:nvPr userDrawn="1"/>
        </p:nvSpPr>
        <p:spPr>
          <a:xfrm>
            <a:off x="208127" y="6587175"/>
            <a:ext cx="303279" cy="204685"/>
          </a:xfrm>
          <a:prstGeom prst="rect">
            <a:avLst/>
          </a:prstGeom>
        </p:spPr>
        <p:txBody>
          <a:bodyPr vert="horz" lIns="0" tIns="36576" rIns="54864" bIns="45720" rtlCol="0" anchor="ctr"/>
          <a:lstStyle>
            <a:defPPr>
              <a:defRPr lang="en-US"/>
            </a:defPPr>
            <a:lvl1pPr marL="0" algn="r" defTabSz="914400" rtl="0" eaLnBrk="1" latinLnBrk="0" hangingPunct="1">
              <a:defRPr sz="7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E2BEB5-2653-6044-B03D-162392F9D4CA}" type="slidenum">
              <a:rPr lang="en-US" smtClean="0"/>
              <a:pPr/>
              <a:t>‹#›</a:t>
            </a:fld>
            <a:endParaRPr lang="en-US"/>
          </a:p>
        </p:txBody>
      </p:sp>
      <p:cxnSp>
        <p:nvCxnSpPr>
          <p:cNvPr id="10" name="Straight Connector 9">
            <a:extLst>
              <a:ext uri="{FF2B5EF4-FFF2-40B4-BE49-F238E27FC236}">
                <a16:creationId xmlns:a16="http://schemas.microsoft.com/office/drawing/2014/main" id="{1EC8DFF5-1D4D-763F-2BB4-3C1449231320}"/>
              </a:ext>
            </a:extLst>
          </p:cNvPr>
          <p:cNvCxnSpPr/>
          <p:nvPr userDrawn="1"/>
        </p:nvCxnSpPr>
        <p:spPr>
          <a:xfrm>
            <a:off x="533400" y="6591710"/>
            <a:ext cx="0" cy="18302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21">
            <a:extLst>
              <a:ext uri="{FF2B5EF4-FFF2-40B4-BE49-F238E27FC236}">
                <a16:creationId xmlns:a16="http://schemas.microsoft.com/office/drawing/2014/main" id="{5831CB63-A0C6-BE22-A931-C8C76D35758F}"/>
              </a:ext>
            </a:extLst>
          </p:cNvPr>
          <p:cNvSpPr>
            <a:spLocks noGrp="1"/>
          </p:cNvSpPr>
          <p:nvPr>
            <p:ph type="body" sz="quarter" idx="14" hasCustomPrompt="1"/>
          </p:nvPr>
        </p:nvSpPr>
        <p:spPr>
          <a:xfrm>
            <a:off x="747860" y="2982768"/>
            <a:ext cx="6046950" cy="553998"/>
          </a:xfrm>
        </p:spPr>
        <p:txBody>
          <a:bodyPr anchor="ctr"/>
          <a:lstStyle>
            <a:lvl1pPr marL="0" indent="0" algn="l">
              <a:buNone/>
              <a:defRPr sz="3600" b="0">
                <a:latin typeface="Calibri Light" panose="020F0302020204030204" pitchFamily="34" charset="0"/>
                <a:cs typeface="Calibri Light" panose="020F0302020204030204" pitchFamily="34" charset="0"/>
              </a:defRPr>
            </a:lvl1pPr>
            <a:lvl2pPr marL="344488" indent="0" algn="ctr">
              <a:buNone/>
              <a:defRPr/>
            </a:lvl2pPr>
            <a:lvl3pPr marL="628650" indent="0" algn="ctr">
              <a:buNone/>
              <a:defRPr/>
            </a:lvl3pPr>
            <a:lvl4pPr marL="914400" indent="0" algn="ctr">
              <a:buNone/>
              <a:defRPr/>
            </a:lvl4pPr>
            <a:lvl5pPr marL="1711325" indent="0" algn="ctr">
              <a:buNone/>
              <a:defRPr/>
            </a:lvl5pPr>
          </a:lstStyle>
          <a:p>
            <a:pPr lvl="0"/>
            <a:r>
              <a:rPr lang="en-US"/>
              <a:t>Section start title slide</a:t>
            </a:r>
          </a:p>
        </p:txBody>
      </p:sp>
      <p:cxnSp>
        <p:nvCxnSpPr>
          <p:cNvPr id="12" name="Straight Connector 11">
            <a:extLst>
              <a:ext uri="{FF2B5EF4-FFF2-40B4-BE49-F238E27FC236}">
                <a16:creationId xmlns:a16="http://schemas.microsoft.com/office/drawing/2014/main" id="{422DAC79-2D6D-1A03-6D15-08561D1B75DC}"/>
              </a:ext>
            </a:extLst>
          </p:cNvPr>
          <p:cNvCxnSpPr>
            <a:cxnSpLocks/>
          </p:cNvCxnSpPr>
          <p:nvPr userDrawn="1"/>
        </p:nvCxnSpPr>
        <p:spPr>
          <a:xfrm>
            <a:off x="0" y="4778789"/>
            <a:ext cx="12192000" cy="83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325A290-B5E3-4D74-EDA8-176EB3BABFAE}"/>
              </a:ext>
            </a:extLst>
          </p:cNvPr>
          <p:cNvSpPr/>
          <p:nvPr userDrawn="1"/>
        </p:nvSpPr>
        <p:spPr>
          <a:xfrm>
            <a:off x="0" y="4787164"/>
            <a:ext cx="12192000" cy="2070836"/>
          </a:xfrm>
          <a:prstGeom prst="rect">
            <a:avLst/>
          </a:prstGeom>
          <a:gradFill flip="none" rotWithShape="1">
            <a:gsLst>
              <a:gs pos="11000">
                <a:schemeClr val="tx1">
                  <a:alpha val="0"/>
                </a:schemeClr>
              </a:gs>
              <a:gs pos="100000">
                <a:schemeClr val="tx1">
                  <a:alpha val="43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Tree>
    <p:extLst>
      <p:ext uri="{BB962C8B-B14F-4D97-AF65-F5344CB8AC3E}">
        <p14:creationId xmlns:p14="http://schemas.microsoft.com/office/powerpoint/2010/main" val="2948175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9_Title 2">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0ABF6E-FAEE-C1A2-BBA3-D97E038CC0F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ED257DE7-DACD-D306-1A77-FB9FF04C7762}"/>
              </a:ext>
            </a:extLst>
          </p:cNvPr>
          <p:cNvSpPr/>
          <p:nvPr userDrawn="1"/>
        </p:nvSpPr>
        <p:spPr>
          <a:xfrm>
            <a:off x="0" y="0"/>
            <a:ext cx="12192000" cy="6858000"/>
          </a:xfrm>
          <a:prstGeom prst="rect">
            <a:avLst/>
          </a:prstGeom>
          <a:gradFill>
            <a:gsLst>
              <a:gs pos="0">
                <a:srgbClr val="3C3C82">
                  <a:alpha val="92366"/>
                </a:srgbClr>
              </a:gs>
              <a:gs pos="94000">
                <a:srgbClr val="0075C4">
                  <a:alpha val="75495"/>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050" b="0" i="0" u="none" strike="noStrike" kern="1200" cap="none" spc="0" normalizeH="0" baseline="0" noProof="0">
              <a:ln>
                <a:noFill/>
              </a:ln>
              <a:solidFill>
                <a:sysClr val="windowText" lastClr="000000"/>
              </a:solidFill>
              <a:effectLst/>
              <a:uLnTx/>
              <a:uFillTx/>
              <a:ea typeface="+mn-ea"/>
              <a:cs typeface="+mn-cs"/>
            </a:endParaRPr>
          </a:p>
        </p:txBody>
      </p:sp>
      <p:cxnSp>
        <p:nvCxnSpPr>
          <p:cNvPr id="43" name="Straight Connector 42">
            <a:extLst>
              <a:ext uri="{FF2B5EF4-FFF2-40B4-BE49-F238E27FC236}">
                <a16:creationId xmlns:a16="http://schemas.microsoft.com/office/drawing/2014/main" id="{A676B85A-99BE-827F-8ACC-1F2AC14B6FF6}"/>
              </a:ext>
            </a:extLst>
          </p:cNvPr>
          <p:cNvCxnSpPr/>
          <p:nvPr userDrawn="1"/>
        </p:nvCxnSpPr>
        <p:spPr>
          <a:xfrm>
            <a:off x="533400" y="6617110"/>
            <a:ext cx="0" cy="18302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BFC22B4-7717-7EA4-18C8-9376EBAD9813}"/>
              </a:ext>
            </a:extLst>
          </p:cNvPr>
          <p:cNvCxnSpPr/>
          <p:nvPr userDrawn="1"/>
        </p:nvCxnSpPr>
        <p:spPr>
          <a:xfrm>
            <a:off x="533400" y="6617110"/>
            <a:ext cx="0" cy="18302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BB1D717B-C834-FBAA-ED98-659D3CBB01DB}"/>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28350" y="6593803"/>
            <a:ext cx="997595" cy="136389"/>
          </a:xfrm>
          <a:prstGeom prst="rect">
            <a:avLst/>
          </a:prstGeom>
        </p:spPr>
      </p:pic>
      <p:pic>
        <p:nvPicPr>
          <p:cNvPr id="7" name="Graphic 6">
            <a:extLst>
              <a:ext uri="{FF2B5EF4-FFF2-40B4-BE49-F238E27FC236}">
                <a16:creationId xmlns:a16="http://schemas.microsoft.com/office/drawing/2014/main" id="{7241AF3C-6E18-2218-2D2E-0D59450578F7}"/>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28350" y="6593803"/>
            <a:ext cx="997595" cy="136389"/>
          </a:xfrm>
          <a:prstGeom prst="rect">
            <a:avLst/>
          </a:prstGeom>
        </p:spPr>
      </p:pic>
      <p:sp>
        <p:nvSpPr>
          <p:cNvPr id="8" name="Footer Placeholder 1">
            <a:extLst>
              <a:ext uri="{FF2B5EF4-FFF2-40B4-BE49-F238E27FC236}">
                <a16:creationId xmlns:a16="http://schemas.microsoft.com/office/drawing/2014/main" id="{BB7D5622-400D-8C4D-0C67-18BA82CDE1A1}"/>
              </a:ext>
            </a:extLst>
          </p:cNvPr>
          <p:cNvSpPr txBox="1">
            <a:spLocks/>
          </p:cNvSpPr>
          <p:nvPr userDrawn="1"/>
        </p:nvSpPr>
        <p:spPr>
          <a:xfrm>
            <a:off x="563880" y="6587175"/>
            <a:ext cx="4846320" cy="204685"/>
          </a:xfrm>
          <a:prstGeom prst="rect">
            <a:avLst/>
          </a:prstGeom>
        </p:spPr>
        <p:txBody>
          <a:bodyPr vert="horz" lIns="54864" tIns="36576" rIns="0" bIns="45720" rtlCol="0" anchor="ctr"/>
          <a:lstStyle>
            <a:defPPr>
              <a:defRPr lang="en-US"/>
            </a:defPPr>
            <a:lvl1pPr marL="0" algn="l" defTabSz="914400" rtl="0" eaLnBrk="1" latinLnBrk="0" hangingPunct="1">
              <a:defRPr sz="7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2024 CommScope, Inc.</a:t>
            </a:r>
          </a:p>
        </p:txBody>
      </p:sp>
      <p:sp>
        <p:nvSpPr>
          <p:cNvPr id="9" name="Slide Number Placeholder 2">
            <a:extLst>
              <a:ext uri="{FF2B5EF4-FFF2-40B4-BE49-F238E27FC236}">
                <a16:creationId xmlns:a16="http://schemas.microsoft.com/office/drawing/2014/main" id="{6387FC21-C4B6-7FA4-9397-731EC7D68FD4}"/>
              </a:ext>
            </a:extLst>
          </p:cNvPr>
          <p:cNvSpPr txBox="1">
            <a:spLocks/>
          </p:cNvSpPr>
          <p:nvPr userDrawn="1"/>
        </p:nvSpPr>
        <p:spPr>
          <a:xfrm>
            <a:off x="208127" y="6587175"/>
            <a:ext cx="303279" cy="204685"/>
          </a:xfrm>
          <a:prstGeom prst="rect">
            <a:avLst/>
          </a:prstGeom>
        </p:spPr>
        <p:txBody>
          <a:bodyPr vert="horz" lIns="0" tIns="36576" rIns="54864" bIns="45720" rtlCol="0" anchor="ctr"/>
          <a:lstStyle>
            <a:defPPr>
              <a:defRPr lang="en-US"/>
            </a:defPPr>
            <a:lvl1pPr marL="0" algn="r" defTabSz="914400" rtl="0" eaLnBrk="1" latinLnBrk="0" hangingPunct="1">
              <a:defRPr sz="7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E2BEB5-2653-6044-B03D-162392F9D4CA}" type="slidenum">
              <a:rPr lang="en-US" smtClean="0"/>
              <a:pPr/>
              <a:t>‹#›</a:t>
            </a:fld>
            <a:endParaRPr lang="en-US"/>
          </a:p>
        </p:txBody>
      </p:sp>
      <p:cxnSp>
        <p:nvCxnSpPr>
          <p:cNvPr id="10" name="Straight Connector 9">
            <a:extLst>
              <a:ext uri="{FF2B5EF4-FFF2-40B4-BE49-F238E27FC236}">
                <a16:creationId xmlns:a16="http://schemas.microsoft.com/office/drawing/2014/main" id="{1EC8DFF5-1D4D-763F-2BB4-3C1449231320}"/>
              </a:ext>
            </a:extLst>
          </p:cNvPr>
          <p:cNvCxnSpPr/>
          <p:nvPr userDrawn="1"/>
        </p:nvCxnSpPr>
        <p:spPr>
          <a:xfrm>
            <a:off x="533400" y="6591710"/>
            <a:ext cx="0" cy="18302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AC47172-5715-B46E-512B-2D48E9FC5886}"/>
              </a:ext>
            </a:extLst>
          </p:cNvPr>
          <p:cNvCxnSpPr>
            <a:cxnSpLocks/>
          </p:cNvCxnSpPr>
          <p:nvPr userDrawn="1"/>
        </p:nvCxnSpPr>
        <p:spPr>
          <a:xfrm>
            <a:off x="0" y="693845"/>
            <a:ext cx="12192000" cy="83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 Placeholder 21">
            <a:extLst>
              <a:ext uri="{FF2B5EF4-FFF2-40B4-BE49-F238E27FC236}">
                <a16:creationId xmlns:a16="http://schemas.microsoft.com/office/drawing/2014/main" id="{92CE1677-8C72-076C-A6EB-FBE1063E97CC}"/>
              </a:ext>
            </a:extLst>
          </p:cNvPr>
          <p:cNvSpPr>
            <a:spLocks noGrp="1"/>
          </p:cNvSpPr>
          <p:nvPr>
            <p:ph type="body" sz="quarter" idx="15" hasCustomPrompt="1"/>
          </p:nvPr>
        </p:nvSpPr>
        <p:spPr>
          <a:xfrm>
            <a:off x="208126" y="162203"/>
            <a:ext cx="11713297" cy="369332"/>
          </a:xfrm>
        </p:spPr>
        <p:txBody>
          <a:bodyPr anchor="ctr"/>
          <a:lstStyle>
            <a:lvl1pPr marL="0" indent="0" algn="ctr">
              <a:buNone/>
              <a:defRPr sz="2400" b="0" cap="none" baseline="0">
                <a:latin typeface="+mn-lt"/>
                <a:cs typeface="Calibri Light" panose="020F0302020204030204" pitchFamily="34" charset="0"/>
              </a:defRPr>
            </a:lvl1pPr>
            <a:lvl2pPr marL="344488" indent="0" algn="ctr">
              <a:buNone/>
              <a:defRPr/>
            </a:lvl2pPr>
            <a:lvl3pPr marL="628650" indent="0" algn="ctr">
              <a:buNone/>
              <a:defRPr/>
            </a:lvl3pPr>
            <a:lvl4pPr marL="914400" indent="0" algn="ctr">
              <a:buNone/>
              <a:defRPr/>
            </a:lvl4pPr>
            <a:lvl5pPr marL="1711325" indent="0" algn="ctr">
              <a:buNone/>
              <a:defRPr/>
            </a:lvl5pPr>
          </a:lstStyle>
          <a:p>
            <a:pPr lvl="0"/>
            <a:r>
              <a:rPr lang="en-US"/>
              <a:t>Text Goes Here</a:t>
            </a:r>
          </a:p>
        </p:txBody>
      </p:sp>
      <p:sp>
        <p:nvSpPr>
          <p:cNvPr id="18" name="Content Placeholder 2">
            <a:extLst>
              <a:ext uri="{FF2B5EF4-FFF2-40B4-BE49-F238E27FC236}">
                <a16:creationId xmlns:a16="http://schemas.microsoft.com/office/drawing/2014/main" id="{A84ABD7C-AF31-4A4C-8620-C1E83889BE1E}"/>
              </a:ext>
            </a:extLst>
          </p:cNvPr>
          <p:cNvSpPr>
            <a:spLocks noGrp="1"/>
          </p:cNvSpPr>
          <p:nvPr>
            <p:ph idx="1"/>
          </p:nvPr>
        </p:nvSpPr>
        <p:spPr>
          <a:xfrm>
            <a:off x="583096" y="947420"/>
            <a:ext cx="11027664" cy="1315745"/>
          </a:xfrm>
        </p:spPr>
        <p:txBody>
          <a:bodyPr vert="horz" lIns="0" tIns="0" rIns="0" bIns="0" rtlCol="0">
            <a:spAutoFit/>
          </a:bodyPr>
          <a:lstStyle>
            <a:lvl1pPr>
              <a:defRPr lang="en-US" sz="2800" smtClean="0">
                <a:solidFill>
                  <a:schemeClr val="bg1"/>
                </a:solidFill>
              </a:defRPr>
            </a:lvl1pPr>
            <a:lvl2pPr>
              <a:defRPr lang="en-US" sz="2000" smtClean="0">
                <a:solidFill>
                  <a:schemeClr val="bg1"/>
                </a:solidFill>
              </a:defRPr>
            </a:lvl2pPr>
            <a:lvl3pPr>
              <a:defRPr lang="en-US" sz="1600" smtClean="0">
                <a:solidFill>
                  <a:schemeClr val="bg1"/>
                </a:solidFill>
              </a:defRPr>
            </a:lvl3pPr>
            <a:lvl4pPr>
              <a:defRPr lang="en-US" sz="1400" smtClean="0">
                <a:solidFill>
                  <a:schemeClr val="bg1"/>
                </a:solidFill>
              </a:defRPr>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298800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Title 2">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A9885F-F043-AC54-2F77-9939D57B92E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flipH="1">
            <a:off x="-6350" y="0"/>
            <a:ext cx="12192000" cy="6857999"/>
          </a:xfrm>
          <a:prstGeom prst="rect">
            <a:avLst/>
          </a:prstGeom>
        </p:spPr>
      </p:pic>
      <p:sp>
        <p:nvSpPr>
          <p:cNvPr id="2" name="Rectangle 1">
            <a:extLst>
              <a:ext uri="{FF2B5EF4-FFF2-40B4-BE49-F238E27FC236}">
                <a16:creationId xmlns:a16="http://schemas.microsoft.com/office/drawing/2014/main" id="{0B3F62B4-D7E7-4A65-F0A9-526A2744A6C2}"/>
              </a:ext>
            </a:extLst>
          </p:cNvPr>
          <p:cNvSpPr/>
          <p:nvPr userDrawn="1"/>
        </p:nvSpPr>
        <p:spPr>
          <a:xfrm>
            <a:off x="0" y="0"/>
            <a:ext cx="12192000" cy="6858000"/>
          </a:xfrm>
          <a:prstGeom prst="rect">
            <a:avLst/>
          </a:prstGeom>
          <a:gradFill>
            <a:gsLst>
              <a:gs pos="100000">
                <a:srgbClr val="272BA7">
                  <a:alpha val="75273"/>
                </a:srgbClr>
              </a:gs>
              <a:gs pos="66000">
                <a:srgbClr val="0075C4">
                  <a:alpha val="70464"/>
                </a:srgbClr>
              </a:gs>
              <a:gs pos="34000">
                <a:srgbClr val="00ADEF">
                  <a:alpha val="72000"/>
                </a:srgbClr>
              </a:gs>
              <a:gs pos="2000">
                <a:srgbClr val="0FA9B4">
                  <a:alpha val="72433"/>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4" name="Slide Number Placeholder 3">
            <a:extLst>
              <a:ext uri="{FF2B5EF4-FFF2-40B4-BE49-F238E27FC236}">
                <a16:creationId xmlns:a16="http://schemas.microsoft.com/office/drawing/2014/main" id="{817F304A-3E6F-F2C2-4389-FE89622B4219}"/>
              </a:ext>
            </a:extLst>
          </p:cNvPr>
          <p:cNvSpPr>
            <a:spLocks noGrp="1"/>
          </p:cNvSpPr>
          <p:nvPr>
            <p:ph type="sldNum" sz="quarter" idx="11"/>
          </p:nvPr>
        </p:nvSpPr>
        <p:spPr/>
        <p:txBody>
          <a:bodyPr/>
          <a:lstStyle/>
          <a:p>
            <a:fld id="{7FE2BEB5-2653-6044-B03D-162392F9D4CA}" type="slidenum">
              <a:rPr lang="en-US" smtClean="0"/>
              <a:pPr/>
              <a:t>‹#›</a:t>
            </a:fld>
            <a:endParaRPr lang="en-US"/>
          </a:p>
        </p:txBody>
      </p:sp>
      <p:sp>
        <p:nvSpPr>
          <p:cNvPr id="15" name="Text Placeholder 14">
            <a:extLst>
              <a:ext uri="{FF2B5EF4-FFF2-40B4-BE49-F238E27FC236}">
                <a16:creationId xmlns:a16="http://schemas.microsoft.com/office/drawing/2014/main" id="{853B459D-A7FF-7B2E-B6BE-F59FA1E1BADF}"/>
              </a:ext>
            </a:extLst>
          </p:cNvPr>
          <p:cNvSpPr txBox="1">
            <a:spLocks/>
          </p:cNvSpPr>
          <p:nvPr userDrawn="1"/>
        </p:nvSpPr>
        <p:spPr>
          <a:xfrm>
            <a:off x="6811697" y="5946722"/>
            <a:ext cx="4512206" cy="828025"/>
          </a:xfrm>
          <a:prstGeom prst="rect">
            <a:avLst/>
          </a:prstGeom>
        </p:spPr>
        <p:txBody>
          <a:bodyPr lIns="0"/>
          <a:lstStyle>
            <a:lvl1pPr marL="0" indent="0" algn="l" defTabSz="914400" rtl="0" eaLnBrk="1" latinLnBrk="0" hangingPunct="1">
              <a:lnSpc>
                <a:spcPct val="100000"/>
              </a:lnSpc>
              <a:spcBef>
                <a:spcPts val="1000"/>
              </a:spcBef>
              <a:buFont typeface="Arial" panose="020B0604020202020204" pitchFamily="34" charset="0"/>
              <a:buNone/>
              <a:defRPr sz="2000" b="0" i="0" kern="1200">
                <a:solidFill>
                  <a:schemeClr val="tx1">
                    <a:lumMod val="65000"/>
                    <a:lumOff val="35000"/>
                  </a:schemeClr>
                </a:solidFill>
                <a:latin typeface="Calibri" panose="020F0502020204030204" pitchFamily="34" charset="0"/>
                <a:ea typeface="+mn-ea"/>
                <a:cs typeface="Calibri" panose="020F0502020204030204" pitchFamily="34" charset="0"/>
              </a:defRPr>
            </a:lvl1pPr>
            <a:lvl2pPr marL="573088"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Calibri" panose="020F0502020204030204" pitchFamily="34" charset="0"/>
                <a:ea typeface="+mn-ea"/>
                <a:cs typeface="Calibri" panose="020F0502020204030204" pitchFamily="34" charset="0"/>
              </a:defRPr>
            </a:lvl2pPr>
            <a:lvl3pPr marL="1025525"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Calibri" panose="020F0502020204030204" pitchFamily="34" charset="0"/>
                <a:ea typeface="+mn-ea"/>
                <a:cs typeface="Calibri" panose="020F0502020204030204" pitchFamily="34" charset="0"/>
              </a:defRPr>
            </a:lvl3pPr>
            <a:lvl4pPr marL="1487488"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lumMod val="65000"/>
                    <a:lumOff val="35000"/>
                  </a:schemeClr>
                </a:solidFill>
                <a:latin typeface="Calibri" panose="020F0502020204030204" pitchFamily="34" charset="0"/>
                <a:ea typeface="+mn-ea"/>
                <a:cs typeface="Calibri" panose="020F0502020204030204" pitchFamily="34" charset="0"/>
              </a:defRPr>
            </a:lvl4pPr>
            <a:lvl5pPr marL="1939925"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lumMod val="65000"/>
                    <a:lumOff val="35000"/>
                  </a:schemeClr>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9" name="Footer Placeholder 19">
            <a:extLst>
              <a:ext uri="{FF2B5EF4-FFF2-40B4-BE49-F238E27FC236}">
                <a16:creationId xmlns:a16="http://schemas.microsoft.com/office/drawing/2014/main" id="{5B2B31F0-59C7-ED89-FBF4-39825B5C6E65}"/>
              </a:ext>
            </a:extLst>
          </p:cNvPr>
          <p:cNvSpPr txBox="1">
            <a:spLocks/>
          </p:cNvSpPr>
          <p:nvPr userDrawn="1"/>
        </p:nvSpPr>
        <p:spPr>
          <a:xfrm>
            <a:off x="563880" y="6612575"/>
            <a:ext cx="4846320" cy="204685"/>
          </a:xfrm>
          <a:prstGeom prst="rect">
            <a:avLst/>
          </a:prstGeom>
        </p:spPr>
        <p:txBody>
          <a:bodyPr vert="horz" lIns="54864" tIns="36576" rIns="0" bIns="45720" rtlCol="0" anchor="ctr"/>
          <a:lstStyle>
            <a:defPPr>
              <a:defRPr lang="en-US"/>
            </a:defPPr>
            <a:lvl1pPr marL="0" algn="l" defTabSz="914400" rtl="0" eaLnBrk="1" latinLnBrk="0" hangingPunct="1">
              <a:defRPr sz="7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2024  CommScope, Inc.</a:t>
            </a:r>
          </a:p>
        </p:txBody>
      </p:sp>
      <p:sp>
        <p:nvSpPr>
          <p:cNvPr id="3" name="Text Placeholder 21">
            <a:extLst>
              <a:ext uri="{FF2B5EF4-FFF2-40B4-BE49-F238E27FC236}">
                <a16:creationId xmlns:a16="http://schemas.microsoft.com/office/drawing/2014/main" id="{D65BDB85-B0BF-F102-93AB-F2C77F80049B}"/>
              </a:ext>
            </a:extLst>
          </p:cNvPr>
          <p:cNvSpPr>
            <a:spLocks noGrp="1"/>
          </p:cNvSpPr>
          <p:nvPr>
            <p:ph type="body" sz="quarter" idx="13" hasCustomPrompt="1"/>
          </p:nvPr>
        </p:nvSpPr>
        <p:spPr>
          <a:xfrm>
            <a:off x="747860" y="2994269"/>
            <a:ext cx="8252302" cy="688032"/>
          </a:xfrm>
        </p:spPr>
        <p:txBody>
          <a:bodyPr/>
          <a:lstStyle>
            <a:lvl1pPr marL="0" indent="0" algn="l">
              <a:buNone/>
              <a:defRPr sz="3600" b="0">
                <a:latin typeface="Calibri Light" panose="020F0302020204030204" pitchFamily="34" charset="0"/>
                <a:cs typeface="Calibri Light" panose="020F0302020204030204" pitchFamily="34" charset="0"/>
              </a:defRPr>
            </a:lvl1pPr>
            <a:lvl2pPr marL="344488" indent="0" algn="ctr">
              <a:buNone/>
              <a:defRPr/>
            </a:lvl2pPr>
            <a:lvl3pPr marL="628650" indent="0" algn="ctr">
              <a:buNone/>
              <a:defRPr/>
            </a:lvl3pPr>
            <a:lvl4pPr marL="914400" indent="0" algn="ctr">
              <a:buNone/>
              <a:defRPr/>
            </a:lvl4pPr>
            <a:lvl5pPr marL="1711325" indent="0" algn="ctr">
              <a:buNone/>
              <a:defRPr/>
            </a:lvl5pPr>
          </a:lstStyle>
          <a:p>
            <a:pPr lvl="0"/>
            <a:r>
              <a:rPr lang="en-US"/>
              <a:t>Questions/discussion</a:t>
            </a:r>
          </a:p>
        </p:txBody>
      </p:sp>
      <p:cxnSp>
        <p:nvCxnSpPr>
          <p:cNvPr id="6" name="Straight Connector 5">
            <a:extLst>
              <a:ext uri="{FF2B5EF4-FFF2-40B4-BE49-F238E27FC236}">
                <a16:creationId xmlns:a16="http://schemas.microsoft.com/office/drawing/2014/main" id="{B2862A56-9BAF-DE9F-4BB9-C0A736966FA1}"/>
              </a:ext>
            </a:extLst>
          </p:cNvPr>
          <p:cNvCxnSpPr>
            <a:cxnSpLocks/>
          </p:cNvCxnSpPr>
          <p:nvPr userDrawn="1"/>
        </p:nvCxnSpPr>
        <p:spPr>
          <a:xfrm>
            <a:off x="0" y="4778789"/>
            <a:ext cx="12192000" cy="83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E8B7CF97-0D52-71D1-2B5F-6EF148D8F995}"/>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28350" y="6619203"/>
            <a:ext cx="997595" cy="136389"/>
          </a:xfrm>
          <a:prstGeom prst="rect">
            <a:avLst/>
          </a:prstGeom>
        </p:spPr>
      </p:pic>
      <p:sp>
        <p:nvSpPr>
          <p:cNvPr id="8" name="Rectangle 7">
            <a:extLst>
              <a:ext uri="{FF2B5EF4-FFF2-40B4-BE49-F238E27FC236}">
                <a16:creationId xmlns:a16="http://schemas.microsoft.com/office/drawing/2014/main" id="{6DFD054F-449B-ABE2-651B-89AF5C9487CD}"/>
              </a:ext>
            </a:extLst>
          </p:cNvPr>
          <p:cNvSpPr/>
          <p:nvPr userDrawn="1"/>
        </p:nvSpPr>
        <p:spPr>
          <a:xfrm>
            <a:off x="0" y="4787164"/>
            <a:ext cx="12192000" cy="2070836"/>
          </a:xfrm>
          <a:prstGeom prst="rect">
            <a:avLst/>
          </a:prstGeom>
          <a:gradFill flip="none" rotWithShape="1">
            <a:gsLst>
              <a:gs pos="11000">
                <a:schemeClr val="tx1">
                  <a:alpha val="0"/>
                </a:schemeClr>
              </a:gs>
              <a:gs pos="100000">
                <a:schemeClr val="tx1">
                  <a:alpha val="43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pic>
        <p:nvPicPr>
          <p:cNvPr id="9" name="Graphic 8">
            <a:extLst>
              <a:ext uri="{FF2B5EF4-FFF2-40B4-BE49-F238E27FC236}">
                <a16:creationId xmlns:a16="http://schemas.microsoft.com/office/drawing/2014/main" id="{C7C9A674-1C08-FF85-59CD-2C777330E74F}"/>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28350" y="6619203"/>
            <a:ext cx="997595" cy="136389"/>
          </a:xfrm>
          <a:prstGeom prst="rect">
            <a:avLst/>
          </a:prstGeom>
        </p:spPr>
      </p:pic>
      <p:sp>
        <p:nvSpPr>
          <p:cNvPr id="11" name="Slide Number Placeholder 2">
            <a:extLst>
              <a:ext uri="{FF2B5EF4-FFF2-40B4-BE49-F238E27FC236}">
                <a16:creationId xmlns:a16="http://schemas.microsoft.com/office/drawing/2014/main" id="{8AEB5C6C-8B9D-B123-DB22-36441FF02483}"/>
              </a:ext>
            </a:extLst>
          </p:cNvPr>
          <p:cNvSpPr txBox="1">
            <a:spLocks/>
          </p:cNvSpPr>
          <p:nvPr userDrawn="1"/>
        </p:nvSpPr>
        <p:spPr>
          <a:xfrm>
            <a:off x="208127" y="6612575"/>
            <a:ext cx="303279" cy="204685"/>
          </a:xfrm>
          <a:prstGeom prst="rect">
            <a:avLst/>
          </a:prstGeom>
        </p:spPr>
        <p:txBody>
          <a:bodyPr vert="horz" lIns="0" tIns="36576" rIns="54864" bIns="45720" rtlCol="0" anchor="ctr"/>
          <a:lstStyle>
            <a:defPPr>
              <a:defRPr lang="en-US"/>
            </a:defPPr>
            <a:lvl1pPr marL="0" algn="r" defTabSz="914400" rtl="0" eaLnBrk="1" latinLnBrk="0" hangingPunct="1">
              <a:defRPr sz="7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E2BEB5-2653-6044-B03D-162392F9D4CA}" type="slidenum">
              <a:rPr lang="en-US" smtClean="0"/>
              <a:pPr/>
              <a:t>‹#›</a:t>
            </a:fld>
            <a:endParaRPr lang="en-US"/>
          </a:p>
        </p:txBody>
      </p:sp>
      <p:cxnSp>
        <p:nvCxnSpPr>
          <p:cNvPr id="12" name="Straight Connector 11">
            <a:extLst>
              <a:ext uri="{FF2B5EF4-FFF2-40B4-BE49-F238E27FC236}">
                <a16:creationId xmlns:a16="http://schemas.microsoft.com/office/drawing/2014/main" id="{9F1A586A-E3B1-BEC9-C642-2C2833D42BA8}"/>
              </a:ext>
            </a:extLst>
          </p:cNvPr>
          <p:cNvCxnSpPr/>
          <p:nvPr userDrawn="1"/>
        </p:nvCxnSpPr>
        <p:spPr>
          <a:xfrm>
            <a:off x="533400" y="6617110"/>
            <a:ext cx="0" cy="18302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5348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7_Title 2">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6737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554B1F-81ED-3C47-2BD6-FE0BE086B9D5}"/>
              </a:ext>
            </a:extLst>
          </p:cNvPr>
          <p:cNvSpPr/>
          <p:nvPr userDrawn="1"/>
        </p:nvSpPr>
        <p:spPr>
          <a:xfrm>
            <a:off x="0" y="0"/>
            <a:ext cx="12192000" cy="574059"/>
          </a:xfrm>
          <a:prstGeom prst="rect">
            <a:avLst/>
          </a:prstGeom>
          <a:gradFill>
            <a:gsLst>
              <a:gs pos="100000">
                <a:srgbClr val="00A660"/>
              </a:gs>
              <a:gs pos="67000">
                <a:srgbClr val="0FA9B4"/>
              </a:gs>
              <a:gs pos="33000">
                <a:srgbClr val="00ADEF"/>
              </a:gs>
              <a:gs pos="0">
                <a:srgbClr val="1074B8"/>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050" b="0" i="0" u="none" strike="noStrike" kern="1200" cap="none" spc="0" normalizeH="0" baseline="0" noProof="0">
              <a:ln>
                <a:noFill/>
              </a:ln>
              <a:solidFill>
                <a:sysClr val="windowText" lastClr="000000"/>
              </a:solidFill>
              <a:effectLst/>
              <a:uLnTx/>
              <a:uFillTx/>
              <a:ea typeface="+mn-ea"/>
              <a:cs typeface="+mn-cs"/>
            </a:endParaRPr>
          </a:p>
        </p:txBody>
      </p:sp>
      <p:sp>
        <p:nvSpPr>
          <p:cNvPr id="3" name="Footer Placeholder 2">
            <a:extLst>
              <a:ext uri="{FF2B5EF4-FFF2-40B4-BE49-F238E27FC236}">
                <a16:creationId xmlns:a16="http://schemas.microsoft.com/office/drawing/2014/main" id="{007B3EF1-84AF-57EE-1012-D548B00D82F6}"/>
              </a:ext>
            </a:extLst>
          </p:cNvPr>
          <p:cNvSpPr>
            <a:spLocks noGrp="1"/>
          </p:cNvSpPr>
          <p:nvPr>
            <p:ph type="ftr" sz="quarter" idx="10"/>
          </p:nvPr>
        </p:nvSpPr>
        <p:spPr/>
        <p:txBody>
          <a:bodyPr/>
          <a:lstStyle>
            <a:lvl1pPr>
              <a:defRPr>
                <a:solidFill>
                  <a:schemeClr val="tx1">
                    <a:lumMod val="50000"/>
                    <a:lumOff val="50000"/>
                  </a:schemeClr>
                </a:solidFill>
              </a:defRPr>
            </a:lvl1pPr>
          </a:lstStyle>
          <a:p>
            <a:pPr>
              <a:spcBef>
                <a:spcPts val="600"/>
              </a:spcBef>
            </a:pPr>
            <a:r>
              <a:rPr lang="en-US"/>
              <a:t>© 2025 CommScope, LLC. All rights reserved.</a:t>
            </a:r>
          </a:p>
        </p:txBody>
      </p:sp>
      <p:sp>
        <p:nvSpPr>
          <p:cNvPr id="4" name="Slide Number Placeholder 3">
            <a:extLst>
              <a:ext uri="{FF2B5EF4-FFF2-40B4-BE49-F238E27FC236}">
                <a16:creationId xmlns:a16="http://schemas.microsoft.com/office/drawing/2014/main" id="{B02A43EB-D0B9-80D8-63AC-1F963B0EDD62}"/>
              </a:ext>
            </a:extLst>
          </p:cNvPr>
          <p:cNvSpPr>
            <a:spLocks noGrp="1"/>
          </p:cNvSpPr>
          <p:nvPr>
            <p:ph type="sldNum" sz="quarter" idx="11"/>
          </p:nvPr>
        </p:nvSpPr>
        <p:spPr/>
        <p:txBody>
          <a:bodyPr/>
          <a:lstStyle>
            <a:lvl1pPr>
              <a:defRPr>
                <a:solidFill>
                  <a:schemeClr val="tx1">
                    <a:lumMod val="50000"/>
                    <a:lumOff val="50000"/>
                  </a:schemeClr>
                </a:solidFill>
              </a:defRPr>
            </a:lvl1pPr>
          </a:lstStyle>
          <a:p>
            <a:fld id="{7FE2BEB5-2653-6044-B03D-162392F9D4CA}" type="slidenum">
              <a:rPr lang="en-US" smtClean="0"/>
              <a:pPr/>
              <a:t>‹#›</a:t>
            </a:fld>
            <a:endParaRPr lang="en-US"/>
          </a:p>
        </p:txBody>
      </p:sp>
      <p:pic>
        <p:nvPicPr>
          <p:cNvPr id="6" name="Picture 5">
            <a:extLst>
              <a:ext uri="{FF2B5EF4-FFF2-40B4-BE49-F238E27FC236}">
                <a16:creationId xmlns:a16="http://schemas.microsoft.com/office/drawing/2014/main" id="{92ECAFB6-AE66-AE35-4072-1426CA17A3CA}"/>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0923829" y="6613098"/>
            <a:ext cx="997595" cy="136389"/>
          </a:xfrm>
          <a:prstGeom prst="rect">
            <a:avLst/>
          </a:prstGeom>
        </p:spPr>
      </p:pic>
      <p:sp>
        <p:nvSpPr>
          <p:cNvPr id="5" name="Text Placeholder 21">
            <a:extLst>
              <a:ext uri="{FF2B5EF4-FFF2-40B4-BE49-F238E27FC236}">
                <a16:creationId xmlns:a16="http://schemas.microsoft.com/office/drawing/2014/main" id="{92787940-2D14-C7AB-8918-F70370A11F46}"/>
              </a:ext>
            </a:extLst>
          </p:cNvPr>
          <p:cNvSpPr>
            <a:spLocks noGrp="1"/>
          </p:cNvSpPr>
          <p:nvPr>
            <p:ph type="body" sz="quarter" idx="14" hasCustomPrompt="1"/>
          </p:nvPr>
        </p:nvSpPr>
        <p:spPr>
          <a:xfrm>
            <a:off x="208126" y="86003"/>
            <a:ext cx="11713297" cy="369332"/>
          </a:xfrm>
        </p:spPr>
        <p:txBody>
          <a:bodyPr anchor="ctr"/>
          <a:lstStyle>
            <a:lvl1pPr marL="0" indent="0" algn="ctr">
              <a:buNone/>
              <a:defRPr sz="2400" b="0" cap="none" baseline="0">
                <a:latin typeface="+mn-lt"/>
                <a:cs typeface="Calibri Light" panose="020F0302020204030204" pitchFamily="34" charset="0"/>
              </a:defRPr>
            </a:lvl1pPr>
            <a:lvl2pPr marL="344488" indent="0" algn="ctr">
              <a:buNone/>
              <a:defRPr/>
            </a:lvl2pPr>
            <a:lvl3pPr marL="628650" indent="0" algn="ctr">
              <a:buNone/>
              <a:defRPr/>
            </a:lvl3pPr>
            <a:lvl4pPr marL="914400" indent="0" algn="ctr">
              <a:buNone/>
              <a:defRPr/>
            </a:lvl4pPr>
            <a:lvl5pPr marL="1711325" indent="0" algn="ctr">
              <a:buNone/>
              <a:defRPr/>
            </a:lvl5pPr>
          </a:lstStyle>
          <a:p>
            <a:pPr lvl="0"/>
            <a:r>
              <a:rPr lang="en-US"/>
              <a:t>Text Goes Here</a:t>
            </a:r>
          </a:p>
        </p:txBody>
      </p:sp>
      <p:cxnSp>
        <p:nvCxnSpPr>
          <p:cNvPr id="7" name="Straight Connector 6">
            <a:extLst>
              <a:ext uri="{FF2B5EF4-FFF2-40B4-BE49-F238E27FC236}">
                <a16:creationId xmlns:a16="http://schemas.microsoft.com/office/drawing/2014/main" id="{17574E48-3DD1-528D-B909-79721BE3E160}"/>
              </a:ext>
            </a:extLst>
          </p:cNvPr>
          <p:cNvCxnSpPr>
            <a:cxnSpLocks/>
          </p:cNvCxnSpPr>
          <p:nvPr userDrawn="1"/>
        </p:nvCxnSpPr>
        <p:spPr>
          <a:xfrm>
            <a:off x="0" y="574059"/>
            <a:ext cx="12192000" cy="83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Footer Placeholder 2">
            <a:extLst>
              <a:ext uri="{FF2B5EF4-FFF2-40B4-BE49-F238E27FC236}">
                <a16:creationId xmlns:a16="http://schemas.microsoft.com/office/drawing/2014/main" id="{442573FC-C7C1-22A6-F21C-8AC6FC0386CE}"/>
              </a:ext>
            </a:extLst>
          </p:cNvPr>
          <p:cNvSpPr txBox="1">
            <a:spLocks/>
          </p:cNvSpPr>
          <p:nvPr userDrawn="1"/>
        </p:nvSpPr>
        <p:spPr>
          <a:xfrm>
            <a:off x="563880" y="6612575"/>
            <a:ext cx="4846320" cy="204685"/>
          </a:xfrm>
          <a:prstGeom prst="rect">
            <a:avLst/>
          </a:prstGeom>
        </p:spPr>
        <p:txBody>
          <a:bodyPr vert="horz" lIns="54864" tIns="36576" rIns="0" bIns="45720" rtlCol="0" anchor="ctr"/>
          <a:lstStyle>
            <a:defPPr>
              <a:defRPr lang="en-US"/>
            </a:defPPr>
            <a:lvl1pPr marL="0" algn="l" defTabSz="914400" rtl="0" eaLnBrk="1" latinLnBrk="0" hangingPunct="1">
              <a:defRPr sz="7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2024 CommScope, Inc.</a:t>
            </a:r>
          </a:p>
        </p:txBody>
      </p:sp>
      <p:sp>
        <p:nvSpPr>
          <p:cNvPr id="9" name="Slide Number Placeholder 3">
            <a:extLst>
              <a:ext uri="{FF2B5EF4-FFF2-40B4-BE49-F238E27FC236}">
                <a16:creationId xmlns:a16="http://schemas.microsoft.com/office/drawing/2014/main" id="{4D785638-2314-B702-E5EA-91B9EEEEE662}"/>
              </a:ext>
            </a:extLst>
          </p:cNvPr>
          <p:cNvSpPr txBox="1">
            <a:spLocks/>
          </p:cNvSpPr>
          <p:nvPr userDrawn="1"/>
        </p:nvSpPr>
        <p:spPr>
          <a:xfrm>
            <a:off x="208127" y="6612575"/>
            <a:ext cx="303279" cy="204685"/>
          </a:xfrm>
          <a:prstGeom prst="rect">
            <a:avLst/>
          </a:prstGeom>
        </p:spPr>
        <p:txBody>
          <a:bodyPr vert="horz" lIns="0" tIns="36576" rIns="54864" bIns="45720" rtlCol="0" anchor="ctr"/>
          <a:lstStyle>
            <a:defPPr>
              <a:defRPr lang="en-US"/>
            </a:defPPr>
            <a:lvl1pPr marL="0" algn="r" defTabSz="914400" rtl="0" eaLnBrk="1" latinLnBrk="0" hangingPunct="1">
              <a:defRPr sz="7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E2BEB5-2653-6044-B03D-162392F9D4CA}" type="slidenum">
              <a:rPr lang="en-US" smtClean="0"/>
              <a:pPr/>
              <a:t>‹#›</a:t>
            </a:fld>
            <a:endParaRPr lang="en-US"/>
          </a:p>
        </p:txBody>
      </p:sp>
      <p:cxnSp>
        <p:nvCxnSpPr>
          <p:cNvPr id="10" name="Straight Connector 9">
            <a:extLst>
              <a:ext uri="{FF2B5EF4-FFF2-40B4-BE49-F238E27FC236}">
                <a16:creationId xmlns:a16="http://schemas.microsoft.com/office/drawing/2014/main" id="{B3700001-3D35-C6FC-9693-0DCB074DD1AE}"/>
              </a:ext>
            </a:extLst>
          </p:cNvPr>
          <p:cNvCxnSpPr/>
          <p:nvPr userDrawn="1"/>
        </p:nvCxnSpPr>
        <p:spPr>
          <a:xfrm>
            <a:off x="533400" y="6617110"/>
            <a:ext cx="0" cy="183023"/>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3325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554B1F-81ED-3C47-2BD6-FE0BE086B9D5}"/>
              </a:ext>
            </a:extLst>
          </p:cNvPr>
          <p:cNvSpPr/>
          <p:nvPr userDrawn="1"/>
        </p:nvSpPr>
        <p:spPr>
          <a:xfrm>
            <a:off x="0" y="0"/>
            <a:ext cx="12192000" cy="574059"/>
          </a:xfrm>
          <a:prstGeom prst="rect">
            <a:avLst/>
          </a:prstGeom>
          <a:gradFill flip="none" rotWithShape="1">
            <a:gsLst>
              <a:gs pos="0">
                <a:srgbClr val="13AAED"/>
              </a:gs>
              <a:gs pos="98000">
                <a:srgbClr val="1074B8"/>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Footer Placeholder 2">
            <a:extLst>
              <a:ext uri="{FF2B5EF4-FFF2-40B4-BE49-F238E27FC236}">
                <a16:creationId xmlns:a16="http://schemas.microsoft.com/office/drawing/2014/main" id="{007B3EF1-84AF-57EE-1012-D548B00D82F6}"/>
              </a:ext>
            </a:extLst>
          </p:cNvPr>
          <p:cNvSpPr>
            <a:spLocks noGrp="1"/>
          </p:cNvSpPr>
          <p:nvPr>
            <p:ph type="ftr" sz="quarter" idx="10"/>
          </p:nvPr>
        </p:nvSpPr>
        <p:spPr/>
        <p:txBody>
          <a:bodyPr/>
          <a:lstStyle>
            <a:lvl1pPr>
              <a:defRPr>
                <a:solidFill>
                  <a:schemeClr val="tx1">
                    <a:lumMod val="50000"/>
                    <a:lumOff val="50000"/>
                  </a:schemeClr>
                </a:solidFill>
              </a:defRPr>
            </a:lvl1pPr>
          </a:lstStyle>
          <a:p>
            <a:pPr>
              <a:spcBef>
                <a:spcPts val="600"/>
              </a:spcBef>
            </a:pPr>
            <a:r>
              <a:rPr lang="en-US"/>
              <a:t>© 2025 CommScope, LLC. All rights reserved.</a:t>
            </a:r>
          </a:p>
        </p:txBody>
      </p:sp>
      <p:sp>
        <p:nvSpPr>
          <p:cNvPr id="4" name="Slide Number Placeholder 3">
            <a:extLst>
              <a:ext uri="{FF2B5EF4-FFF2-40B4-BE49-F238E27FC236}">
                <a16:creationId xmlns:a16="http://schemas.microsoft.com/office/drawing/2014/main" id="{B02A43EB-D0B9-80D8-63AC-1F963B0EDD62}"/>
              </a:ext>
            </a:extLst>
          </p:cNvPr>
          <p:cNvSpPr>
            <a:spLocks noGrp="1"/>
          </p:cNvSpPr>
          <p:nvPr>
            <p:ph type="sldNum" sz="quarter" idx="11"/>
          </p:nvPr>
        </p:nvSpPr>
        <p:spPr/>
        <p:txBody>
          <a:bodyPr/>
          <a:lstStyle>
            <a:lvl1pPr>
              <a:defRPr>
                <a:solidFill>
                  <a:schemeClr val="tx1">
                    <a:lumMod val="50000"/>
                    <a:lumOff val="50000"/>
                  </a:schemeClr>
                </a:solidFill>
              </a:defRPr>
            </a:lvl1pPr>
          </a:lstStyle>
          <a:p>
            <a:fld id="{7FE2BEB5-2653-6044-B03D-162392F9D4CA}" type="slidenum">
              <a:rPr lang="en-US" smtClean="0"/>
              <a:pPr/>
              <a:t>‹#›</a:t>
            </a:fld>
            <a:endParaRPr lang="en-US"/>
          </a:p>
        </p:txBody>
      </p:sp>
      <p:pic>
        <p:nvPicPr>
          <p:cNvPr id="6" name="Picture 5">
            <a:extLst>
              <a:ext uri="{FF2B5EF4-FFF2-40B4-BE49-F238E27FC236}">
                <a16:creationId xmlns:a16="http://schemas.microsoft.com/office/drawing/2014/main" id="{92ECAFB6-AE66-AE35-4072-1426CA17A3CA}"/>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0923829" y="6613098"/>
            <a:ext cx="997595" cy="136389"/>
          </a:xfrm>
          <a:prstGeom prst="rect">
            <a:avLst/>
          </a:prstGeom>
        </p:spPr>
      </p:pic>
      <p:cxnSp>
        <p:nvCxnSpPr>
          <p:cNvPr id="7" name="Straight Connector 6">
            <a:extLst>
              <a:ext uri="{FF2B5EF4-FFF2-40B4-BE49-F238E27FC236}">
                <a16:creationId xmlns:a16="http://schemas.microsoft.com/office/drawing/2014/main" id="{17574E48-3DD1-528D-B909-79721BE3E160}"/>
              </a:ext>
            </a:extLst>
          </p:cNvPr>
          <p:cNvCxnSpPr>
            <a:cxnSpLocks/>
          </p:cNvCxnSpPr>
          <p:nvPr userDrawn="1"/>
        </p:nvCxnSpPr>
        <p:spPr>
          <a:xfrm>
            <a:off x="0" y="574059"/>
            <a:ext cx="12192000" cy="83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Footer Placeholder 2">
            <a:extLst>
              <a:ext uri="{FF2B5EF4-FFF2-40B4-BE49-F238E27FC236}">
                <a16:creationId xmlns:a16="http://schemas.microsoft.com/office/drawing/2014/main" id="{442573FC-C7C1-22A6-F21C-8AC6FC0386CE}"/>
              </a:ext>
            </a:extLst>
          </p:cNvPr>
          <p:cNvSpPr txBox="1">
            <a:spLocks/>
          </p:cNvSpPr>
          <p:nvPr userDrawn="1"/>
        </p:nvSpPr>
        <p:spPr>
          <a:xfrm>
            <a:off x="563880" y="6612575"/>
            <a:ext cx="4846320" cy="204685"/>
          </a:xfrm>
          <a:prstGeom prst="rect">
            <a:avLst/>
          </a:prstGeom>
        </p:spPr>
        <p:txBody>
          <a:bodyPr vert="horz" lIns="54864" tIns="36576" rIns="0" bIns="45720" rtlCol="0" anchor="ctr"/>
          <a:lstStyle>
            <a:defPPr>
              <a:defRPr lang="en-US"/>
            </a:defPPr>
            <a:lvl1pPr marL="0" algn="l" defTabSz="914400" rtl="0" eaLnBrk="1" latinLnBrk="0" hangingPunct="1">
              <a:defRPr sz="7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2024 CommScope, Inc.</a:t>
            </a:r>
          </a:p>
        </p:txBody>
      </p:sp>
      <p:sp>
        <p:nvSpPr>
          <p:cNvPr id="9" name="Slide Number Placeholder 3">
            <a:extLst>
              <a:ext uri="{FF2B5EF4-FFF2-40B4-BE49-F238E27FC236}">
                <a16:creationId xmlns:a16="http://schemas.microsoft.com/office/drawing/2014/main" id="{4D785638-2314-B702-E5EA-91B9EEEEE662}"/>
              </a:ext>
            </a:extLst>
          </p:cNvPr>
          <p:cNvSpPr txBox="1">
            <a:spLocks/>
          </p:cNvSpPr>
          <p:nvPr userDrawn="1"/>
        </p:nvSpPr>
        <p:spPr>
          <a:xfrm>
            <a:off x="208127" y="6612575"/>
            <a:ext cx="303279" cy="204685"/>
          </a:xfrm>
          <a:prstGeom prst="rect">
            <a:avLst/>
          </a:prstGeom>
        </p:spPr>
        <p:txBody>
          <a:bodyPr vert="horz" lIns="0" tIns="36576" rIns="54864" bIns="45720" rtlCol="0" anchor="ctr"/>
          <a:lstStyle>
            <a:defPPr>
              <a:defRPr lang="en-US"/>
            </a:defPPr>
            <a:lvl1pPr marL="0" algn="r" defTabSz="914400" rtl="0" eaLnBrk="1" latinLnBrk="0" hangingPunct="1">
              <a:defRPr sz="7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E2BEB5-2653-6044-B03D-162392F9D4CA}" type="slidenum">
              <a:rPr lang="en-US" smtClean="0"/>
              <a:pPr/>
              <a:t>‹#›</a:t>
            </a:fld>
            <a:endParaRPr lang="en-US"/>
          </a:p>
        </p:txBody>
      </p:sp>
      <p:cxnSp>
        <p:nvCxnSpPr>
          <p:cNvPr id="10" name="Straight Connector 9">
            <a:extLst>
              <a:ext uri="{FF2B5EF4-FFF2-40B4-BE49-F238E27FC236}">
                <a16:creationId xmlns:a16="http://schemas.microsoft.com/office/drawing/2014/main" id="{B3700001-3D35-C6FC-9693-0DCB074DD1AE}"/>
              </a:ext>
            </a:extLst>
          </p:cNvPr>
          <p:cNvCxnSpPr/>
          <p:nvPr userDrawn="1"/>
        </p:nvCxnSpPr>
        <p:spPr>
          <a:xfrm>
            <a:off x="533400" y="6617110"/>
            <a:ext cx="0" cy="183023"/>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21">
            <a:extLst>
              <a:ext uri="{FF2B5EF4-FFF2-40B4-BE49-F238E27FC236}">
                <a16:creationId xmlns:a16="http://schemas.microsoft.com/office/drawing/2014/main" id="{B91C583C-F7B9-2EDB-ABA8-DD78D148F743}"/>
              </a:ext>
            </a:extLst>
          </p:cNvPr>
          <p:cNvSpPr>
            <a:spLocks noGrp="1"/>
          </p:cNvSpPr>
          <p:nvPr>
            <p:ph type="body" sz="quarter" idx="14" hasCustomPrompt="1"/>
          </p:nvPr>
        </p:nvSpPr>
        <p:spPr>
          <a:xfrm>
            <a:off x="208126" y="86003"/>
            <a:ext cx="11713297" cy="369332"/>
          </a:xfrm>
        </p:spPr>
        <p:txBody>
          <a:bodyPr anchor="ctr"/>
          <a:lstStyle>
            <a:lvl1pPr marL="0" indent="0" algn="ctr">
              <a:buNone/>
              <a:defRPr sz="2400" b="0" cap="none" baseline="0">
                <a:latin typeface="+mn-lt"/>
                <a:cs typeface="Calibri Light" panose="020F0302020204030204" pitchFamily="34" charset="0"/>
              </a:defRPr>
            </a:lvl1pPr>
            <a:lvl2pPr marL="344488" indent="0" algn="ctr">
              <a:buNone/>
              <a:defRPr/>
            </a:lvl2pPr>
            <a:lvl3pPr marL="628650" indent="0" algn="ctr">
              <a:buNone/>
              <a:defRPr/>
            </a:lvl3pPr>
            <a:lvl4pPr marL="914400" indent="0" algn="ctr">
              <a:buNone/>
              <a:defRPr/>
            </a:lvl4pPr>
            <a:lvl5pPr marL="1711325" indent="0" algn="ctr">
              <a:buNone/>
              <a:defRPr/>
            </a:lvl5pPr>
          </a:lstStyle>
          <a:p>
            <a:pPr lvl="0"/>
            <a:r>
              <a:rPr lang="en-US"/>
              <a:t>Text Goes Here</a:t>
            </a:r>
          </a:p>
        </p:txBody>
      </p:sp>
    </p:spTree>
    <p:extLst>
      <p:ext uri="{BB962C8B-B14F-4D97-AF65-F5344CB8AC3E}">
        <p14:creationId xmlns:p14="http://schemas.microsoft.com/office/powerpoint/2010/main" val="229954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Title 2">
    <p:bg>
      <p:bgPr>
        <a:solidFill>
          <a:schemeClr val="bg1"/>
        </a:solidFill>
        <a:effectLst/>
      </p:bgPr>
    </p:bg>
    <p:spTree>
      <p:nvGrpSpPr>
        <p:cNvPr id="1" name=""/>
        <p:cNvGrpSpPr/>
        <p:nvPr/>
      </p:nvGrpSpPr>
      <p:grpSpPr>
        <a:xfrm>
          <a:off x="0" y="0"/>
          <a:ext cx="0" cy="0"/>
          <a:chOff x="0" y="0"/>
          <a:chExt cx="0" cy="0"/>
        </a:xfrm>
      </p:grpSpPr>
      <p:pic>
        <p:nvPicPr>
          <p:cNvPr id="16" name="Picture 15" descr="A person holding a tablet&#10;&#10;Description automatically generated">
            <a:extLst>
              <a:ext uri="{FF2B5EF4-FFF2-40B4-BE49-F238E27FC236}">
                <a16:creationId xmlns:a16="http://schemas.microsoft.com/office/drawing/2014/main" id="{69CE760E-13A6-F7CF-2B77-9CEB0BFB9E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8994CC71-FE3F-027C-3233-ED8D95613931}"/>
              </a:ext>
            </a:extLst>
          </p:cNvPr>
          <p:cNvPicPr>
            <a:picLocks noChangeAspect="1"/>
          </p:cNvPicPr>
          <p:nvPr userDrawn="1"/>
        </p:nvPicPr>
        <p:blipFill>
          <a:blip r:embed="rId3" cstate="email">
            <a:lum bright="100000"/>
            <a:extLst>
              <a:ext uri="{28A0092B-C50C-407E-A947-70E740481C1C}">
                <a14:useLocalDpi xmlns:a14="http://schemas.microsoft.com/office/drawing/2010/main"/>
              </a:ext>
            </a:extLst>
          </a:blip>
          <a:stretch>
            <a:fillRect/>
          </a:stretch>
        </p:blipFill>
        <p:spPr>
          <a:xfrm>
            <a:off x="8970380" y="635422"/>
            <a:ext cx="2371476" cy="315197"/>
          </a:xfrm>
          <a:prstGeom prst="rect">
            <a:avLst/>
          </a:prstGeom>
        </p:spPr>
      </p:pic>
      <p:cxnSp>
        <p:nvCxnSpPr>
          <p:cNvPr id="11" name="Straight Connector 10">
            <a:extLst>
              <a:ext uri="{FF2B5EF4-FFF2-40B4-BE49-F238E27FC236}">
                <a16:creationId xmlns:a16="http://schemas.microsoft.com/office/drawing/2014/main" id="{861ED774-79B3-55B3-1FD7-3319E71B7A9B}"/>
              </a:ext>
            </a:extLst>
          </p:cNvPr>
          <p:cNvCxnSpPr>
            <a:cxnSpLocks/>
          </p:cNvCxnSpPr>
          <p:nvPr userDrawn="1"/>
        </p:nvCxnSpPr>
        <p:spPr>
          <a:xfrm>
            <a:off x="6093459" y="3768842"/>
            <a:ext cx="60985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21">
            <a:extLst>
              <a:ext uri="{FF2B5EF4-FFF2-40B4-BE49-F238E27FC236}">
                <a16:creationId xmlns:a16="http://schemas.microsoft.com/office/drawing/2014/main" id="{BF99DF4A-0A03-69A6-911C-7C1DF414A6FC}"/>
              </a:ext>
            </a:extLst>
          </p:cNvPr>
          <p:cNvSpPr>
            <a:spLocks noGrp="1"/>
          </p:cNvSpPr>
          <p:nvPr>
            <p:ph type="body" sz="quarter" idx="13" hasCustomPrompt="1"/>
          </p:nvPr>
        </p:nvSpPr>
        <p:spPr>
          <a:xfrm>
            <a:off x="6093459" y="1966236"/>
            <a:ext cx="5248396" cy="1613077"/>
          </a:xfrm>
        </p:spPr>
        <p:txBody>
          <a:bodyPr anchor="b" anchorCtr="0">
            <a:noAutofit/>
          </a:bodyPr>
          <a:lstStyle>
            <a:lvl1pPr marL="0" indent="0" algn="r">
              <a:buNone/>
              <a:defRPr sz="4300" b="0">
                <a:latin typeface="Calibri Light" panose="020F0302020204030204" pitchFamily="34" charset="0"/>
                <a:cs typeface="Calibri Light" panose="020F0302020204030204" pitchFamily="34" charset="0"/>
              </a:defRPr>
            </a:lvl1pPr>
            <a:lvl2pPr marL="344488" indent="0" algn="ctr">
              <a:buNone/>
              <a:defRPr/>
            </a:lvl2pPr>
            <a:lvl3pPr marL="628650" indent="0" algn="ctr">
              <a:buNone/>
              <a:defRPr/>
            </a:lvl3pPr>
            <a:lvl4pPr marL="914400" indent="0" algn="ctr">
              <a:buNone/>
              <a:defRPr/>
            </a:lvl4pPr>
            <a:lvl5pPr marL="1711325" indent="0" algn="ctr">
              <a:buNone/>
              <a:defRPr/>
            </a:lvl5pPr>
          </a:lstStyle>
          <a:p>
            <a:pPr lvl="0"/>
            <a:r>
              <a:rPr lang="en-US"/>
              <a:t>Presentation topic</a:t>
            </a:r>
          </a:p>
        </p:txBody>
      </p:sp>
      <p:sp>
        <p:nvSpPr>
          <p:cNvPr id="4" name="Text Placeholder 6">
            <a:extLst>
              <a:ext uri="{FF2B5EF4-FFF2-40B4-BE49-F238E27FC236}">
                <a16:creationId xmlns:a16="http://schemas.microsoft.com/office/drawing/2014/main" id="{2DAE69DF-2B42-3FAF-94ED-76094B29BD63}"/>
              </a:ext>
            </a:extLst>
          </p:cNvPr>
          <p:cNvSpPr>
            <a:spLocks noGrp="1"/>
          </p:cNvSpPr>
          <p:nvPr>
            <p:ph type="body" sz="quarter" idx="14" hasCustomPrompt="1"/>
          </p:nvPr>
        </p:nvSpPr>
        <p:spPr>
          <a:xfrm>
            <a:off x="6792687" y="4035033"/>
            <a:ext cx="4548414" cy="276999"/>
          </a:xfrm>
        </p:spPr>
        <p:txBody>
          <a:bodyPr/>
          <a:lstStyle>
            <a:lvl1pPr marL="0" indent="0" algn="r">
              <a:spcBef>
                <a:spcPts val="0"/>
              </a:spcBef>
              <a:buFontTx/>
              <a:buNone/>
              <a:defRPr sz="1800" b="1">
                <a:latin typeface="+mj-lt"/>
              </a:defRPr>
            </a:lvl1pPr>
            <a:lvl2pPr marL="344488" indent="0" algn="r">
              <a:buFontTx/>
              <a:buNone/>
              <a:defRPr/>
            </a:lvl2pPr>
            <a:lvl3pPr marL="628650" indent="0" algn="r">
              <a:buFontTx/>
              <a:buNone/>
              <a:defRPr/>
            </a:lvl3pPr>
            <a:lvl4pPr marL="914400" indent="0" algn="r">
              <a:buFontTx/>
              <a:buNone/>
              <a:defRPr/>
            </a:lvl4pPr>
            <a:lvl5pPr marL="1711325" indent="0" algn="r">
              <a:buFontTx/>
              <a:buNone/>
              <a:defRPr/>
            </a:lvl5pPr>
          </a:lstStyle>
          <a:p>
            <a:pPr lvl="0"/>
            <a:r>
              <a:rPr lang="en-US"/>
              <a:t>Presenter Name</a:t>
            </a:r>
          </a:p>
        </p:txBody>
      </p:sp>
      <p:sp>
        <p:nvSpPr>
          <p:cNvPr id="10" name="Text Placeholder 9">
            <a:extLst>
              <a:ext uri="{FF2B5EF4-FFF2-40B4-BE49-F238E27FC236}">
                <a16:creationId xmlns:a16="http://schemas.microsoft.com/office/drawing/2014/main" id="{5C0FBAFA-85C5-A528-E1E5-737654AE950F}"/>
              </a:ext>
            </a:extLst>
          </p:cNvPr>
          <p:cNvSpPr>
            <a:spLocks noGrp="1"/>
          </p:cNvSpPr>
          <p:nvPr>
            <p:ph type="body" sz="quarter" idx="15" hasCustomPrompt="1"/>
          </p:nvPr>
        </p:nvSpPr>
        <p:spPr>
          <a:xfrm>
            <a:off x="6792686" y="4337530"/>
            <a:ext cx="4548414" cy="276999"/>
          </a:xfrm>
        </p:spPr>
        <p:txBody>
          <a:bodyPr/>
          <a:lstStyle>
            <a:lvl1pPr marL="0" indent="0" algn="r">
              <a:buFontTx/>
              <a:buNone/>
              <a:defRPr sz="1800"/>
            </a:lvl1pPr>
            <a:lvl2pPr marL="344488" indent="0">
              <a:buFontTx/>
              <a:buNone/>
              <a:defRPr/>
            </a:lvl2pPr>
            <a:lvl3pPr marL="628650" indent="0">
              <a:buFontTx/>
              <a:buNone/>
              <a:defRPr/>
            </a:lvl3pPr>
            <a:lvl4pPr marL="914400" indent="0">
              <a:buFontTx/>
              <a:buNone/>
              <a:defRPr/>
            </a:lvl4pPr>
            <a:lvl5pPr marL="1711325" indent="0">
              <a:buFontTx/>
              <a:buNone/>
              <a:defRPr/>
            </a:lvl5pPr>
          </a:lstStyle>
          <a:p>
            <a:pPr lvl="0"/>
            <a:r>
              <a:rPr lang="en-US"/>
              <a:t>Job Title</a:t>
            </a:r>
          </a:p>
        </p:txBody>
      </p:sp>
      <p:pic>
        <p:nvPicPr>
          <p:cNvPr id="2" name="Graphic 1">
            <a:extLst>
              <a:ext uri="{FF2B5EF4-FFF2-40B4-BE49-F238E27FC236}">
                <a16:creationId xmlns:a16="http://schemas.microsoft.com/office/drawing/2014/main" id="{B484B671-8296-CB51-EC29-CCED82CAE7C7}"/>
              </a:ext>
            </a:extLst>
          </p:cNvPr>
          <p:cNvPicPr>
            <a:picLocks noChangeAspect="1"/>
          </p:cNvPicPr>
          <p:nvPr userDrawn="1"/>
        </p:nvPicPr>
        <p:blipFill>
          <a:blip r:embed="rId4">
            <a:lum bright="100000"/>
            <a:extLst>
              <a:ext uri="{96DAC541-7B7A-43D3-8B79-37D633B846F1}">
                <asvg:svgBlip xmlns:asvg="http://schemas.microsoft.com/office/drawing/2016/SVG/main" r:embed="rId5"/>
              </a:ext>
            </a:extLst>
          </a:blip>
          <a:stretch>
            <a:fillRect/>
          </a:stretch>
        </p:blipFill>
        <p:spPr>
          <a:xfrm>
            <a:off x="9807185" y="5825446"/>
            <a:ext cx="1493022" cy="417405"/>
          </a:xfrm>
          <a:prstGeom prst="rect">
            <a:avLst/>
          </a:prstGeom>
        </p:spPr>
      </p:pic>
      <p:sp>
        <p:nvSpPr>
          <p:cNvPr id="7" name="Text Placeholder 9">
            <a:extLst>
              <a:ext uri="{FF2B5EF4-FFF2-40B4-BE49-F238E27FC236}">
                <a16:creationId xmlns:a16="http://schemas.microsoft.com/office/drawing/2014/main" id="{70BD30ED-A26A-5166-5F59-ADC27FE4E7DB}"/>
              </a:ext>
            </a:extLst>
          </p:cNvPr>
          <p:cNvSpPr>
            <a:spLocks noGrp="1"/>
          </p:cNvSpPr>
          <p:nvPr>
            <p:ph type="body" sz="quarter" idx="16" hasCustomPrompt="1"/>
          </p:nvPr>
        </p:nvSpPr>
        <p:spPr>
          <a:xfrm>
            <a:off x="9152708" y="4789632"/>
            <a:ext cx="2188391" cy="215444"/>
          </a:xfrm>
        </p:spPr>
        <p:txBody>
          <a:bodyPr/>
          <a:lstStyle>
            <a:lvl1pPr marL="0" indent="0" algn="r">
              <a:buFontTx/>
              <a:buNone/>
              <a:defRPr sz="1400"/>
            </a:lvl1pPr>
            <a:lvl2pPr marL="344488" indent="0">
              <a:buFontTx/>
              <a:buNone/>
              <a:defRPr/>
            </a:lvl2pPr>
            <a:lvl3pPr marL="628650" indent="0">
              <a:buFontTx/>
              <a:buNone/>
              <a:defRPr/>
            </a:lvl3pPr>
            <a:lvl4pPr marL="914400" indent="0">
              <a:buFontTx/>
              <a:buNone/>
              <a:defRPr/>
            </a:lvl4pPr>
            <a:lvl5pPr marL="1711325" indent="0">
              <a:buFontTx/>
              <a:buNone/>
              <a:defRPr/>
            </a:lvl5pPr>
          </a:lstStyle>
          <a:p>
            <a:pPr lvl="0"/>
            <a:r>
              <a:rPr lang="en-US"/>
              <a:t>Date</a:t>
            </a:r>
          </a:p>
        </p:txBody>
      </p:sp>
    </p:spTree>
    <p:extLst>
      <p:ext uri="{BB962C8B-B14F-4D97-AF65-F5344CB8AC3E}">
        <p14:creationId xmlns:p14="http://schemas.microsoft.com/office/powerpoint/2010/main" val="371660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6279C93-5104-592F-2D0E-04DFCB104FAB}"/>
              </a:ext>
            </a:extLst>
          </p:cNvPr>
          <p:cNvSpPr/>
          <p:nvPr userDrawn="1"/>
        </p:nvSpPr>
        <p:spPr>
          <a:xfrm>
            <a:off x="0" y="0"/>
            <a:ext cx="12192000" cy="574059"/>
          </a:xfrm>
          <a:prstGeom prst="rect">
            <a:avLst/>
          </a:prstGeom>
          <a:gradFill>
            <a:gsLst>
              <a:gs pos="0">
                <a:srgbClr val="3B2C9C"/>
              </a:gs>
              <a:gs pos="24000">
                <a:srgbClr val="0F59B9"/>
              </a:gs>
              <a:gs pos="100000">
                <a:srgbClr val="00ADEF"/>
              </a:gs>
              <a:gs pos="51000">
                <a:srgbClr val="0075C4"/>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3" name="Footer Placeholder 2">
            <a:extLst>
              <a:ext uri="{FF2B5EF4-FFF2-40B4-BE49-F238E27FC236}">
                <a16:creationId xmlns:a16="http://schemas.microsoft.com/office/drawing/2014/main" id="{007B3EF1-84AF-57EE-1012-D548B00D82F6}"/>
              </a:ext>
            </a:extLst>
          </p:cNvPr>
          <p:cNvSpPr>
            <a:spLocks noGrp="1"/>
          </p:cNvSpPr>
          <p:nvPr>
            <p:ph type="ftr" sz="quarter" idx="10"/>
          </p:nvPr>
        </p:nvSpPr>
        <p:spPr/>
        <p:txBody>
          <a:bodyPr/>
          <a:lstStyle>
            <a:lvl1pPr>
              <a:defRPr>
                <a:solidFill>
                  <a:schemeClr val="tx1">
                    <a:lumMod val="50000"/>
                    <a:lumOff val="50000"/>
                  </a:schemeClr>
                </a:solidFill>
              </a:defRPr>
            </a:lvl1pPr>
          </a:lstStyle>
          <a:p>
            <a:pPr>
              <a:spcBef>
                <a:spcPts val="600"/>
              </a:spcBef>
            </a:pPr>
            <a:r>
              <a:rPr lang="en-US"/>
              <a:t>© 2025 CommScope, LLC. All rights reserved.</a:t>
            </a:r>
          </a:p>
        </p:txBody>
      </p:sp>
      <p:sp>
        <p:nvSpPr>
          <p:cNvPr id="4" name="Slide Number Placeholder 3">
            <a:extLst>
              <a:ext uri="{FF2B5EF4-FFF2-40B4-BE49-F238E27FC236}">
                <a16:creationId xmlns:a16="http://schemas.microsoft.com/office/drawing/2014/main" id="{B02A43EB-D0B9-80D8-63AC-1F963B0EDD62}"/>
              </a:ext>
            </a:extLst>
          </p:cNvPr>
          <p:cNvSpPr>
            <a:spLocks noGrp="1"/>
          </p:cNvSpPr>
          <p:nvPr>
            <p:ph type="sldNum" sz="quarter" idx="11"/>
          </p:nvPr>
        </p:nvSpPr>
        <p:spPr/>
        <p:txBody>
          <a:bodyPr/>
          <a:lstStyle>
            <a:lvl1pPr>
              <a:defRPr>
                <a:solidFill>
                  <a:schemeClr val="tx1">
                    <a:lumMod val="50000"/>
                    <a:lumOff val="50000"/>
                  </a:schemeClr>
                </a:solidFill>
              </a:defRPr>
            </a:lvl1pPr>
          </a:lstStyle>
          <a:p>
            <a:fld id="{7FE2BEB5-2653-6044-B03D-162392F9D4CA}" type="slidenum">
              <a:rPr lang="en-US" smtClean="0"/>
              <a:pPr/>
              <a:t>‹#›</a:t>
            </a:fld>
            <a:endParaRPr lang="en-US"/>
          </a:p>
        </p:txBody>
      </p:sp>
      <p:pic>
        <p:nvPicPr>
          <p:cNvPr id="6" name="Picture 5">
            <a:extLst>
              <a:ext uri="{FF2B5EF4-FFF2-40B4-BE49-F238E27FC236}">
                <a16:creationId xmlns:a16="http://schemas.microsoft.com/office/drawing/2014/main" id="{92ECAFB6-AE66-AE35-4072-1426CA17A3CA}"/>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0923829" y="6613098"/>
            <a:ext cx="997595" cy="136389"/>
          </a:xfrm>
          <a:prstGeom prst="rect">
            <a:avLst/>
          </a:prstGeom>
        </p:spPr>
      </p:pic>
      <p:cxnSp>
        <p:nvCxnSpPr>
          <p:cNvPr id="7" name="Straight Connector 6">
            <a:extLst>
              <a:ext uri="{FF2B5EF4-FFF2-40B4-BE49-F238E27FC236}">
                <a16:creationId xmlns:a16="http://schemas.microsoft.com/office/drawing/2014/main" id="{17574E48-3DD1-528D-B909-79721BE3E160}"/>
              </a:ext>
            </a:extLst>
          </p:cNvPr>
          <p:cNvCxnSpPr>
            <a:cxnSpLocks/>
          </p:cNvCxnSpPr>
          <p:nvPr userDrawn="1"/>
        </p:nvCxnSpPr>
        <p:spPr>
          <a:xfrm>
            <a:off x="0" y="574059"/>
            <a:ext cx="12192000" cy="83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Footer Placeholder 2">
            <a:extLst>
              <a:ext uri="{FF2B5EF4-FFF2-40B4-BE49-F238E27FC236}">
                <a16:creationId xmlns:a16="http://schemas.microsoft.com/office/drawing/2014/main" id="{442573FC-C7C1-22A6-F21C-8AC6FC0386CE}"/>
              </a:ext>
            </a:extLst>
          </p:cNvPr>
          <p:cNvSpPr txBox="1">
            <a:spLocks/>
          </p:cNvSpPr>
          <p:nvPr userDrawn="1"/>
        </p:nvSpPr>
        <p:spPr>
          <a:xfrm>
            <a:off x="563880" y="6612575"/>
            <a:ext cx="4846320" cy="204685"/>
          </a:xfrm>
          <a:prstGeom prst="rect">
            <a:avLst/>
          </a:prstGeom>
        </p:spPr>
        <p:txBody>
          <a:bodyPr vert="horz" lIns="54864" tIns="36576" rIns="0" bIns="45720" rtlCol="0" anchor="ctr"/>
          <a:lstStyle>
            <a:defPPr>
              <a:defRPr lang="en-US"/>
            </a:defPPr>
            <a:lvl1pPr marL="0" algn="l" defTabSz="914400" rtl="0" eaLnBrk="1" latinLnBrk="0" hangingPunct="1">
              <a:defRPr sz="7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2024 CommScope, Inc.</a:t>
            </a:r>
          </a:p>
        </p:txBody>
      </p:sp>
      <p:sp>
        <p:nvSpPr>
          <p:cNvPr id="9" name="Slide Number Placeholder 3">
            <a:extLst>
              <a:ext uri="{FF2B5EF4-FFF2-40B4-BE49-F238E27FC236}">
                <a16:creationId xmlns:a16="http://schemas.microsoft.com/office/drawing/2014/main" id="{4D785638-2314-B702-E5EA-91B9EEEEE662}"/>
              </a:ext>
            </a:extLst>
          </p:cNvPr>
          <p:cNvSpPr txBox="1">
            <a:spLocks/>
          </p:cNvSpPr>
          <p:nvPr userDrawn="1"/>
        </p:nvSpPr>
        <p:spPr>
          <a:xfrm>
            <a:off x="208127" y="6612575"/>
            <a:ext cx="303279" cy="204685"/>
          </a:xfrm>
          <a:prstGeom prst="rect">
            <a:avLst/>
          </a:prstGeom>
        </p:spPr>
        <p:txBody>
          <a:bodyPr vert="horz" lIns="0" tIns="36576" rIns="54864" bIns="45720" rtlCol="0" anchor="ctr"/>
          <a:lstStyle>
            <a:defPPr>
              <a:defRPr lang="en-US"/>
            </a:defPPr>
            <a:lvl1pPr marL="0" algn="r" defTabSz="914400" rtl="0" eaLnBrk="1" latinLnBrk="0" hangingPunct="1">
              <a:defRPr sz="7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E2BEB5-2653-6044-B03D-162392F9D4CA}" type="slidenum">
              <a:rPr lang="en-US" smtClean="0"/>
              <a:pPr/>
              <a:t>‹#›</a:t>
            </a:fld>
            <a:endParaRPr lang="en-US"/>
          </a:p>
        </p:txBody>
      </p:sp>
      <p:cxnSp>
        <p:nvCxnSpPr>
          <p:cNvPr id="10" name="Straight Connector 9">
            <a:extLst>
              <a:ext uri="{FF2B5EF4-FFF2-40B4-BE49-F238E27FC236}">
                <a16:creationId xmlns:a16="http://schemas.microsoft.com/office/drawing/2014/main" id="{B3700001-3D35-C6FC-9693-0DCB074DD1AE}"/>
              </a:ext>
            </a:extLst>
          </p:cNvPr>
          <p:cNvCxnSpPr/>
          <p:nvPr userDrawn="1"/>
        </p:nvCxnSpPr>
        <p:spPr>
          <a:xfrm>
            <a:off x="533400" y="6617110"/>
            <a:ext cx="0" cy="183023"/>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Text Placeholder 21">
            <a:extLst>
              <a:ext uri="{FF2B5EF4-FFF2-40B4-BE49-F238E27FC236}">
                <a16:creationId xmlns:a16="http://schemas.microsoft.com/office/drawing/2014/main" id="{7F9E1D08-7F64-6C09-71D4-B7308FF48DAF}"/>
              </a:ext>
            </a:extLst>
          </p:cNvPr>
          <p:cNvSpPr>
            <a:spLocks noGrp="1"/>
          </p:cNvSpPr>
          <p:nvPr>
            <p:ph type="body" sz="quarter" idx="14" hasCustomPrompt="1"/>
          </p:nvPr>
        </p:nvSpPr>
        <p:spPr>
          <a:xfrm>
            <a:off x="208126" y="86003"/>
            <a:ext cx="11713297" cy="369332"/>
          </a:xfrm>
        </p:spPr>
        <p:txBody>
          <a:bodyPr anchor="ctr"/>
          <a:lstStyle>
            <a:lvl1pPr marL="0" indent="0" algn="ctr">
              <a:buNone/>
              <a:defRPr sz="2400" b="0" cap="none" baseline="0">
                <a:latin typeface="+mn-lt"/>
                <a:cs typeface="Calibri Light" panose="020F0302020204030204" pitchFamily="34" charset="0"/>
              </a:defRPr>
            </a:lvl1pPr>
            <a:lvl2pPr marL="344488" indent="0" algn="ctr">
              <a:buNone/>
              <a:defRPr/>
            </a:lvl2pPr>
            <a:lvl3pPr marL="628650" indent="0" algn="ctr">
              <a:buNone/>
              <a:defRPr/>
            </a:lvl3pPr>
            <a:lvl4pPr marL="914400" indent="0" algn="ctr">
              <a:buNone/>
              <a:defRPr/>
            </a:lvl4pPr>
            <a:lvl5pPr marL="1711325" indent="0" algn="ctr">
              <a:buNone/>
              <a:defRPr/>
            </a:lvl5pPr>
          </a:lstStyle>
          <a:p>
            <a:pPr lvl="0"/>
            <a:r>
              <a:rPr lang="en-US"/>
              <a:t>Text Goes Here</a:t>
            </a:r>
          </a:p>
        </p:txBody>
      </p:sp>
    </p:spTree>
    <p:extLst>
      <p:ext uri="{BB962C8B-B14F-4D97-AF65-F5344CB8AC3E}">
        <p14:creationId xmlns:p14="http://schemas.microsoft.com/office/powerpoint/2010/main" val="727799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Blank">
    <p:bg>
      <p:bgPr>
        <a:gradFill>
          <a:gsLst>
            <a:gs pos="100000">
              <a:srgbClr val="00A660"/>
            </a:gs>
            <a:gs pos="67000">
              <a:srgbClr val="0FA9B4"/>
            </a:gs>
            <a:gs pos="33000">
              <a:srgbClr val="00ADEF"/>
            </a:gs>
            <a:gs pos="0">
              <a:srgbClr val="0075C4"/>
            </a:gs>
          </a:gsLst>
          <a:lin ang="10800000" scaled="1"/>
        </a:gra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11B248C-C3E8-8A46-A34A-CFCEBFE683BB}"/>
              </a:ext>
            </a:extLst>
          </p:cNvPr>
          <p:cNvSpPr>
            <a:spLocks noGrp="1"/>
          </p:cNvSpPr>
          <p:nvPr>
            <p:ph type="ftr" sz="quarter" idx="10"/>
          </p:nvPr>
        </p:nvSpPr>
        <p:spPr/>
        <p:txBody>
          <a:bodyPr/>
          <a:lstStyle/>
          <a:p>
            <a:r>
              <a:rPr lang="en-US"/>
              <a:t>© 2025 CommScope, LLC. All rights reserved.</a:t>
            </a:r>
          </a:p>
        </p:txBody>
      </p:sp>
      <p:sp>
        <p:nvSpPr>
          <p:cNvPr id="3" name="Slide Number Placeholder 2">
            <a:extLst>
              <a:ext uri="{FF2B5EF4-FFF2-40B4-BE49-F238E27FC236}">
                <a16:creationId xmlns:a16="http://schemas.microsoft.com/office/drawing/2014/main" id="{57671011-9EF4-EC48-933B-AF3B2F984B41}"/>
              </a:ext>
            </a:extLst>
          </p:cNvPr>
          <p:cNvSpPr>
            <a:spLocks noGrp="1"/>
          </p:cNvSpPr>
          <p:nvPr>
            <p:ph type="sldNum" sz="quarter" idx="11"/>
          </p:nvPr>
        </p:nvSpPr>
        <p:spPr/>
        <p:txBody>
          <a:bodyPr/>
          <a:lstStyle/>
          <a:p>
            <a:fld id="{7FE2BEB5-2653-6044-B03D-162392F9D4CA}" type="slidenum">
              <a:rPr lang="en-US" smtClean="0"/>
              <a:pPr/>
              <a:t>‹#›</a:t>
            </a:fld>
            <a:endParaRPr lang="en-US"/>
          </a:p>
        </p:txBody>
      </p:sp>
      <p:sp>
        <p:nvSpPr>
          <p:cNvPr id="4" name="Text Placeholder 21">
            <a:extLst>
              <a:ext uri="{FF2B5EF4-FFF2-40B4-BE49-F238E27FC236}">
                <a16:creationId xmlns:a16="http://schemas.microsoft.com/office/drawing/2014/main" id="{E9AB0570-A4E4-5956-EFE6-01A11D3BF511}"/>
              </a:ext>
            </a:extLst>
          </p:cNvPr>
          <p:cNvSpPr>
            <a:spLocks noGrp="1"/>
          </p:cNvSpPr>
          <p:nvPr>
            <p:ph type="body" sz="quarter" idx="13" hasCustomPrompt="1"/>
          </p:nvPr>
        </p:nvSpPr>
        <p:spPr>
          <a:xfrm>
            <a:off x="747860" y="2982768"/>
            <a:ext cx="6046950" cy="553998"/>
          </a:xfrm>
        </p:spPr>
        <p:txBody>
          <a:bodyPr anchor="ctr"/>
          <a:lstStyle>
            <a:lvl1pPr marL="0" indent="0" algn="l">
              <a:buNone/>
              <a:defRPr sz="3600" b="0">
                <a:latin typeface="Calibri Light" panose="020F0302020204030204" pitchFamily="34" charset="0"/>
                <a:cs typeface="Calibri Light" panose="020F0302020204030204" pitchFamily="34" charset="0"/>
              </a:defRPr>
            </a:lvl1pPr>
            <a:lvl2pPr marL="344488" indent="0" algn="ctr">
              <a:buNone/>
              <a:defRPr/>
            </a:lvl2pPr>
            <a:lvl3pPr marL="628650" indent="0" algn="ctr">
              <a:buNone/>
              <a:defRPr/>
            </a:lvl3pPr>
            <a:lvl4pPr marL="914400" indent="0" algn="ctr">
              <a:buNone/>
              <a:defRPr/>
            </a:lvl4pPr>
            <a:lvl5pPr marL="1711325" indent="0" algn="ctr">
              <a:buNone/>
              <a:defRPr/>
            </a:lvl5pPr>
          </a:lstStyle>
          <a:p>
            <a:pPr lvl="0"/>
            <a:r>
              <a:rPr lang="en-US"/>
              <a:t>Section start title slide</a:t>
            </a:r>
          </a:p>
        </p:txBody>
      </p:sp>
      <p:cxnSp>
        <p:nvCxnSpPr>
          <p:cNvPr id="5" name="Straight Connector 4">
            <a:extLst>
              <a:ext uri="{FF2B5EF4-FFF2-40B4-BE49-F238E27FC236}">
                <a16:creationId xmlns:a16="http://schemas.microsoft.com/office/drawing/2014/main" id="{3634EE77-6A0D-845B-6245-90AD84F55F56}"/>
              </a:ext>
            </a:extLst>
          </p:cNvPr>
          <p:cNvCxnSpPr>
            <a:cxnSpLocks/>
          </p:cNvCxnSpPr>
          <p:nvPr userDrawn="1"/>
        </p:nvCxnSpPr>
        <p:spPr>
          <a:xfrm>
            <a:off x="0" y="4778789"/>
            <a:ext cx="12192000" cy="83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367546E0-54B1-AAF8-42FC-9C24AE4AA095}"/>
              </a:ext>
            </a:extLst>
          </p:cNvPr>
          <p:cNvSpPr/>
          <p:nvPr userDrawn="1"/>
        </p:nvSpPr>
        <p:spPr>
          <a:xfrm>
            <a:off x="0" y="4787164"/>
            <a:ext cx="12192000" cy="2070836"/>
          </a:xfrm>
          <a:prstGeom prst="rect">
            <a:avLst/>
          </a:prstGeom>
          <a:gradFill flip="none" rotWithShape="1">
            <a:gsLst>
              <a:gs pos="11000">
                <a:schemeClr val="tx1">
                  <a:alpha val="0"/>
                </a:schemeClr>
              </a:gs>
              <a:gs pos="100000">
                <a:schemeClr val="tx1">
                  <a:alpha val="43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Tree>
    <p:extLst>
      <p:ext uri="{BB962C8B-B14F-4D97-AF65-F5344CB8AC3E}">
        <p14:creationId xmlns:p14="http://schemas.microsoft.com/office/powerpoint/2010/main" val="1843096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Picture with Teal Ribbon">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1C930C-D2F5-4B72-B534-50FB4022127B}"/>
              </a:ext>
            </a:extLst>
          </p:cNvPr>
          <p:cNvSpPr/>
          <p:nvPr userDrawn="1"/>
        </p:nvSpPr>
        <p:spPr>
          <a:xfrm>
            <a:off x="0" y="0"/>
            <a:ext cx="4504421" cy="6858000"/>
          </a:xfrm>
          <a:prstGeom prst="rect">
            <a:avLst/>
          </a:prstGeom>
          <a:gradFill flip="none" rotWithShape="1">
            <a:gsLst>
              <a:gs pos="0">
                <a:srgbClr val="09A673"/>
              </a:gs>
              <a:gs pos="100000">
                <a:srgbClr val="0FA9B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 name="Title 1"/>
          <p:cNvSpPr>
            <a:spLocks noGrp="1"/>
          </p:cNvSpPr>
          <p:nvPr>
            <p:ph type="title" hasCustomPrompt="1"/>
          </p:nvPr>
        </p:nvSpPr>
        <p:spPr>
          <a:xfrm>
            <a:off x="596897" y="822960"/>
            <a:ext cx="3338998" cy="934064"/>
          </a:xfrm>
        </p:spPr>
        <p:txBody>
          <a:bodyPr anchor="t">
            <a:normAutofit/>
          </a:bodyPr>
          <a:lstStyle>
            <a:lvl1pPr>
              <a:defRPr sz="3200">
                <a:solidFill>
                  <a:schemeClr val="bg1"/>
                </a:solidFill>
              </a:defRPr>
            </a:lvl1pPr>
          </a:lstStyle>
          <a:p>
            <a:r>
              <a:rPr lang="en-US"/>
              <a:t>Click to edit title</a:t>
            </a:r>
          </a:p>
        </p:txBody>
      </p:sp>
      <p:sp>
        <p:nvSpPr>
          <p:cNvPr id="4" name="Text Placeholder 3"/>
          <p:cNvSpPr>
            <a:spLocks noGrp="1"/>
          </p:cNvSpPr>
          <p:nvPr>
            <p:ph type="body" sz="half" idx="2"/>
          </p:nvPr>
        </p:nvSpPr>
        <p:spPr>
          <a:xfrm>
            <a:off x="596898" y="2304288"/>
            <a:ext cx="3338997" cy="3811588"/>
          </a:xfrm>
        </p:spPr>
        <p:txBody>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Picture Placeholder 9"/>
          <p:cNvSpPr>
            <a:spLocks noGrp="1"/>
          </p:cNvSpPr>
          <p:nvPr>
            <p:ph type="pic" idx="1"/>
          </p:nvPr>
        </p:nvSpPr>
        <p:spPr>
          <a:xfrm>
            <a:off x="4504421" y="892"/>
            <a:ext cx="7687579" cy="6864438"/>
          </a:xfrm>
          <a:prstGeom prst="rect">
            <a:avLst/>
          </a:prstGeom>
          <a:noFill/>
          <a:ln w="3175">
            <a:noFill/>
          </a:ln>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3869" y="227205"/>
            <a:ext cx="841248" cy="111811"/>
          </a:xfrm>
          <a:prstGeom prst="rect">
            <a:avLst/>
          </a:prstGeom>
        </p:spPr>
      </p:pic>
      <p:sp>
        <p:nvSpPr>
          <p:cNvPr id="5" name="Footer Placeholder 4">
            <a:extLst>
              <a:ext uri="{FF2B5EF4-FFF2-40B4-BE49-F238E27FC236}">
                <a16:creationId xmlns:a16="http://schemas.microsoft.com/office/drawing/2014/main" id="{00B16BB4-7F47-C749-B90C-DAFD6FFBE283}"/>
              </a:ext>
            </a:extLst>
          </p:cNvPr>
          <p:cNvSpPr>
            <a:spLocks noGrp="1"/>
          </p:cNvSpPr>
          <p:nvPr>
            <p:ph type="ftr" sz="quarter" idx="10"/>
          </p:nvPr>
        </p:nvSpPr>
        <p:spPr/>
        <p:txBody>
          <a:bodyPr/>
          <a:lstStyle>
            <a:lvl1pPr>
              <a:defRPr>
                <a:solidFill>
                  <a:schemeClr val="bg1"/>
                </a:solidFill>
              </a:defRPr>
            </a:lvl1pPr>
          </a:lstStyle>
          <a:p>
            <a:r>
              <a:rPr lang="en-US"/>
              <a:t>© 2025 CommScope, LLC. All rights reserved.</a:t>
            </a:r>
          </a:p>
        </p:txBody>
      </p:sp>
      <p:sp>
        <p:nvSpPr>
          <p:cNvPr id="6" name="Slide Number Placeholder 5">
            <a:extLst>
              <a:ext uri="{FF2B5EF4-FFF2-40B4-BE49-F238E27FC236}">
                <a16:creationId xmlns:a16="http://schemas.microsoft.com/office/drawing/2014/main" id="{89C57879-FCA7-3F47-A2BA-2D5CFD2C8018}"/>
              </a:ext>
            </a:extLst>
          </p:cNvPr>
          <p:cNvSpPr>
            <a:spLocks noGrp="1"/>
          </p:cNvSpPr>
          <p:nvPr>
            <p:ph type="sldNum" sz="quarter" idx="11"/>
          </p:nvPr>
        </p:nvSpPr>
        <p:spPr/>
        <p:txBody>
          <a:bodyPr/>
          <a:lstStyle>
            <a:lvl1pPr>
              <a:defRPr>
                <a:solidFill>
                  <a:schemeClr val="bg1"/>
                </a:solidFill>
              </a:defRPr>
            </a:lvl1pPr>
          </a:lstStyle>
          <a:p>
            <a:fld id="{7FE2BEB5-2653-6044-B03D-162392F9D4CA}" type="slidenum">
              <a:rPr lang="en-US" smtClean="0"/>
              <a:pPr/>
              <a:t>‹#›</a:t>
            </a:fld>
            <a:endParaRPr lang="en-US"/>
          </a:p>
        </p:txBody>
      </p:sp>
      <p:cxnSp>
        <p:nvCxnSpPr>
          <p:cNvPr id="13" name="Straight Connector 12">
            <a:extLst>
              <a:ext uri="{FF2B5EF4-FFF2-40B4-BE49-F238E27FC236}">
                <a16:creationId xmlns:a16="http://schemas.microsoft.com/office/drawing/2014/main" id="{B065113F-2746-634E-ABE8-6AB34A8FFB24}"/>
              </a:ext>
            </a:extLst>
          </p:cNvPr>
          <p:cNvCxnSpPr/>
          <p:nvPr userDrawn="1"/>
        </p:nvCxnSpPr>
        <p:spPr>
          <a:xfrm>
            <a:off x="533400" y="6665976"/>
            <a:ext cx="0" cy="8229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6299382-7DD3-E4FC-39A2-86C03C0973F0}"/>
              </a:ext>
            </a:extLst>
          </p:cNvPr>
          <p:cNvCxnSpPr>
            <a:cxnSpLocks/>
          </p:cNvCxnSpPr>
          <p:nvPr userDrawn="1"/>
        </p:nvCxnSpPr>
        <p:spPr>
          <a:xfrm flipV="1">
            <a:off x="4504421" y="0"/>
            <a:ext cx="0" cy="6858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3233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Picture with Teal Ribbon">
    <p:bg>
      <p:bgPr>
        <a:solidFill>
          <a:schemeClr val="bg1"/>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idx="1"/>
          </p:nvPr>
        </p:nvSpPr>
        <p:spPr>
          <a:xfrm>
            <a:off x="1" y="892"/>
            <a:ext cx="12192000" cy="4177406"/>
          </a:xfrm>
          <a:prstGeom prst="rect">
            <a:avLst/>
          </a:prstGeom>
          <a:noFill/>
          <a:ln w="3175">
            <a:noFill/>
          </a:ln>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Rectangle 2">
            <a:extLst>
              <a:ext uri="{FF2B5EF4-FFF2-40B4-BE49-F238E27FC236}">
                <a16:creationId xmlns:a16="http://schemas.microsoft.com/office/drawing/2014/main" id="{171C930C-D2F5-4B72-B534-50FB4022127B}"/>
              </a:ext>
            </a:extLst>
          </p:cNvPr>
          <p:cNvSpPr/>
          <p:nvPr userDrawn="1"/>
        </p:nvSpPr>
        <p:spPr>
          <a:xfrm rot="16200000">
            <a:off x="4924760" y="-746460"/>
            <a:ext cx="2342484" cy="12192001"/>
          </a:xfrm>
          <a:prstGeom prst="rect">
            <a:avLst/>
          </a:prstGeom>
          <a:gradFill flip="none" rotWithShape="1">
            <a:gsLst>
              <a:gs pos="0">
                <a:srgbClr val="09A673"/>
              </a:gs>
              <a:gs pos="100000">
                <a:srgbClr val="0FA9B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3869" y="227205"/>
            <a:ext cx="841248" cy="111811"/>
          </a:xfrm>
          <a:prstGeom prst="rect">
            <a:avLst/>
          </a:prstGeom>
        </p:spPr>
      </p:pic>
      <p:sp>
        <p:nvSpPr>
          <p:cNvPr id="5" name="Footer Placeholder 4">
            <a:extLst>
              <a:ext uri="{FF2B5EF4-FFF2-40B4-BE49-F238E27FC236}">
                <a16:creationId xmlns:a16="http://schemas.microsoft.com/office/drawing/2014/main" id="{00B16BB4-7F47-C749-B90C-DAFD6FFBE283}"/>
              </a:ext>
            </a:extLst>
          </p:cNvPr>
          <p:cNvSpPr>
            <a:spLocks noGrp="1"/>
          </p:cNvSpPr>
          <p:nvPr>
            <p:ph type="ftr" sz="quarter" idx="10"/>
          </p:nvPr>
        </p:nvSpPr>
        <p:spPr/>
        <p:txBody>
          <a:bodyPr/>
          <a:lstStyle>
            <a:lvl1pPr>
              <a:defRPr>
                <a:solidFill>
                  <a:schemeClr val="tx1">
                    <a:lumMod val="50000"/>
                    <a:lumOff val="50000"/>
                  </a:schemeClr>
                </a:solidFill>
              </a:defRPr>
            </a:lvl1pPr>
          </a:lstStyle>
          <a:p>
            <a:r>
              <a:rPr lang="en-US"/>
              <a:t>© 2025 CommScope, LLC. All rights reserved.</a:t>
            </a:r>
          </a:p>
        </p:txBody>
      </p:sp>
      <p:cxnSp>
        <p:nvCxnSpPr>
          <p:cNvPr id="13" name="Straight Connector 12">
            <a:extLst>
              <a:ext uri="{FF2B5EF4-FFF2-40B4-BE49-F238E27FC236}">
                <a16:creationId xmlns:a16="http://schemas.microsoft.com/office/drawing/2014/main" id="{B065113F-2746-634E-ABE8-6AB34A8FFB24}"/>
              </a:ext>
            </a:extLst>
          </p:cNvPr>
          <p:cNvCxnSpPr/>
          <p:nvPr userDrawn="1"/>
        </p:nvCxnSpPr>
        <p:spPr>
          <a:xfrm>
            <a:off x="533400" y="6665976"/>
            <a:ext cx="0" cy="8229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EDF450E-83BD-DE8F-123A-A688CFE52436}"/>
              </a:ext>
            </a:extLst>
          </p:cNvPr>
          <p:cNvCxnSpPr>
            <a:cxnSpLocks/>
          </p:cNvCxnSpPr>
          <p:nvPr userDrawn="1"/>
        </p:nvCxnSpPr>
        <p:spPr>
          <a:xfrm>
            <a:off x="0" y="4169924"/>
            <a:ext cx="12192000" cy="83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72CFB325-AB9B-DDCA-F2E5-EE488E2C5438}"/>
              </a:ext>
            </a:extLst>
          </p:cNvPr>
          <p:cNvSpPr>
            <a:spLocks noGrp="1"/>
          </p:cNvSpPr>
          <p:nvPr>
            <p:ph type="title" hasCustomPrompt="1"/>
          </p:nvPr>
        </p:nvSpPr>
        <p:spPr>
          <a:xfrm>
            <a:off x="594360" y="4459356"/>
            <a:ext cx="3718869" cy="1941444"/>
          </a:xfrm>
        </p:spPr>
        <p:txBody>
          <a:bodyPr anchor="t"/>
          <a:lstStyle>
            <a:lvl1pPr>
              <a:defRPr sz="3200">
                <a:solidFill>
                  <a:schemeClr val="bg1"/>
                </a:solidFill>
              </a:defRPr>
            </a:lvl1pPr>
          </a:lstStyle>
          <a:p>
            <a:r>
              <a:rPr lang="en-US"/>
              <a:t>Click to edit title</a:t>
            </a:r>
          </a:p>
        </p:txBody>
      </p:sp>
      <p:sp>
        <p:nvSpPr>
          <p:cNvPr id="14" name="Content Placeholder 2">
            <a:extLst>
              <a:ext uri="{FF2B5EF4-FFF2-40B4-BE49-F238E27FC236}">
                <a16:creationId xmlns:a16="http://schemas.microsoft.com/office/drawing/2014/main" id="{A1F920C9-C578-2C91-3491-771A447252A8}"/>
              </a:ext>
            </a:extLst>
          </p:cNvPr>
          <p:cNvSpPr>
            <a:spLocks noGrp="1"/>
          </p:cNvSpPr>
          <p:nvPr>
            <p:ph idx="12"/>
          </p:nvPr>
        </p:nvSpPr>
        <p:spPr>
          <a:xfrm>
            <a:off x="4784035" y="4512364"/>
            <a:ext cx="6571353" cy="1888436"/>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2">
            <a:extLst>
              <a:ext uri="{FF2B5EF4-FFF2-40B4-BE49-F238E27FC236}">
                <a16:creationId xmlns:a16="http://schemas.microsoft.com/office/drawing/2014/main" id="{1AD98B0E-D965-54B8-D885-14A6B2D08BE2}"/>
              </a:ext>
            </a:extLst>
          </p:cNvPr>
          <p:cNvSpPr txBox="1">
            <a:spLocks/>
          </p:cNvSpPr>
          <p:nvPr userDrawn="1"/>
        </p:nvSpPr>
        <p:spPr>
          <a:xfrm>
            <a:off x="563880" y="6612575"/>
            <a:ext cx="4846320" cy="204685"/>
          </a:xfrm>
          <a:prstGeom prst="rect">
            <a:avLst/>
          </a:prstGeom>
        </p:spPr>
        <p:txBody>
          <a:bodyPr vert="horz" lIns="54864" tIns="36576" rIns="0" bIns="45720" rtlCol="0" anchor="ctr"/>
          <a:lstStyle>
            <a:defPPr>
              <a:defRPr lang="en-US"/>
            </a:defPPr>
            <a:lvl1pPr marL="0" algn="l" defTabSz="914400" rtl="0" eaLnBrk="1" latinLnBrk="0" hangingPunct="1">
              <a:defRPr sz="7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600"/>
              </a:spcBef>
            </a:pPr>
            <a:r>
              <a:rPr lang="en-US"/>
              <a:t>© 2024 CommScope, Inc. </a:t>
            </a:r>
          </a:p>
        </p:txBody>
      </p:sp>
      <p:sp>
        <p:nvSpPr>
          <p:cNvPr id="16" name="Slide Number Placeholder 3">
            <a:extLst>
              <a:ext uri="{FF2B5EF4-FFF2-40B4-BE49-F238E27FC236}">
                <a16:creationId xmlns:a16="http://schemas.microsoft.com/office/drawing/2014/main" id="{E2F6533C-D9CD-8F19-E0DC-82E493CA62A5}"/>
              </a:ext>
            </a:extLst>
          </p:cNvPr>
          <p:cNvSpPr txBox="1">
            <a:spLocks/>
          </p:cNvSpPr>
          <p:nvPr userDrawn="1"/>
        </p:nvSpPr>
        <p:spPr>
          <a:xfrm>
            <a:off x="208127" y="6612575"/>
            <a:ext cx="303279" cy="204685"/>
          </a:xfrm>
          <a:prstGeom prst="rect">
            <a:avLst/>
          </a:prstGeom>
        </p:spPr>
        <p:txBody>
          <a:bodyPr vert="horz" lIns="0" tIns="36576" rIns="54864" bIns="45720" rtlCol="0" anchor="ctr"/>
          <a:lstStyle>
            <a:defPPr>
              <a:defRPr lang="en-US"/>
            </a:defPPr>
            <a:lvl1pPr marL="0" algn="r" defTabSz="914400" rtl="0" eaLnBrk="1" latinLnBrk="0" hangingPunct="1">
              <a:defRPr sz="7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E2BEB5-2653-6044-B03D-162392F9D4CA}" type="slidenum">
              <a:rPr lang="en-US" smtClean="0"/>
              <a:pPr/>
              <a:t>‹#›</a:t>
            </a:fld>
            <a:endParaRPr lang="en-US"/>
          </a:p>
        </p:txBody>
      </p:sp>
      <p:sp>
        <p:nvSpPr>
          <p:cNvPr id="18" name="Slide Number Placeholder 3">
            <a:extLst>
              <a:ext uri="{FF2B5EF4-FFF2-40B4-BE49-F238E27FC236}">
                <a16:creationId xmlns:a16="http://schemas.microsoft.com/office/drawing/2014/main" id="{6209AF0D-64F9-324C-FA93-368256A91166}"/>
              </a:ext>
            </a:extLst>
          </p:cNvPr>
          <p:cNvSpPr txBox="1">
            <a:spLocks/>
          </p:cNvSpPr>
          <p:nvPr userDrawn="1"/>
        </p:nvSpPr>
        <p:spPr>
          <a:xfrm>
            <a:off x="208127" y="6612575"/>
            <a:ext cx="303279" cy="204685"/>
          </a:xfrm>
          <a:prstGeom prst="rect">
            <a:avLst/>
          </a:prstGeom>
        </p:spPr>
        <p:txBody>
          <a:bodyPr vert="horz" lIns="0" tIns="36576" rIns="54864" bIns="45720" rtlCol="0" anchor="ctr"/>
          <a:lstStyle>
            <a:defPPr>
              <a:defRPr lang="en-US"/>
            </a:defPPr>
            <a:lvl1pPr marL="0" algn="r" defTabSz="914400" rtl="0" eaLnBrk="1" latinLnBrk="0" hangingPunct="1">
              <a:defRPr sz="7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E2BEB5-2653-6044-B03D-162392F9D4CA}" type="slidenum">
              <a:rPr lang="en-US" smtClean="0">
                <a:solidFill>
                  <a:schemeClr val="tx1">
                    <a:lumMod val="50000"/>
                    <a:lumOff val="50000"/>
                  </a:schemeClr>
                </a:solidFill>
              </a:rPr>
              <a:pPr/>
              <a:t>‹#›</a:t>
            </a:fld>
            <a:endParaRPr lang="en-US">
              <a:solidFill>
                <a:schemeClr val="tx1">
                  <a:lumMod val="50000"/>
                  <a:lumOff val="50000"/>
                </a:schemeClr>
              </a:solidFill>
            </a:endParaRPr>
          </a:p>
        </p:txBody>
      </p:sp>
      <p:cxnSp>
        <p:nvCxnSpPr>
          <p:cNvPr id="19" name="Straight Connector 18">
            <a:extLst>
              <a:ext uri="{FF2B5EF4-FFF2-40B4-BE49-F238E27FC236}">
                <a16:creationId xmlns:a16="http://schemas.microsoft.com/office/drawing/2014/main" id="{3F916E39-D2D3-B68F-F9E8-CE1DC1F9B2B8}"/>
              </a:ext>
            </a:extLst>
          </p:cNvPr>
          <p:cNvCxnSpPr/>
          <p:nvPr userDrawn="1"/>
        </p:nvCxnSpPr>
        <p:spPr>
          <a:xfrm>
            <a:off x="533400" y="6617110"/>
            <a:ext cx="0" cy="183023"/>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034D2BFA-B72A-5B3C-66CD-D334CBBC3CE2}"/>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10923829" y="6613098"/>
            <a:ext cx="997595" cy="136389"/>
          </a:xfrm>
          <a:prstGeom prst="rect">
            <a:avLst/>
          </a:prstGeom>
        </p:spPr>
      </p:pic>
    </p:spTree>
    <p:extLst>
      <p:ext uri="{BB962C8B-B14F-4D97-AF65-F5344CB8AC3E}">
        <p14:creationId xmlns:p14="http://schemas.microsoft.com/office/powerpoint/2010/main" val="666544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4_Picture with Teal Ribb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4775A47-6CA6-E5C8-CBC0-85EEC48DFB2B}"/>
              </a:ext>
            </a:extLst>
          </p:cNvPr>
          <p:cNvSpPr/>
          <p:nvPr userDrawn="1"/>
        </p:nvSpPr>
        <p:spPr>
          <a:xfrm>
            <a:off x="0" y="5284694"/>
            <a:ext cx="12192001" cy="1262218"/>
          </a:xfrm>
          <a:prstGeom prst="rect">
            <a:avLst/>
          </a:prstGeom>
          <a:gradFill flip="none" rotWithShape="1">
            <a:gsLst>
              <a:gs pos="0">
                <a:srgbClr val="09A673"/>
              </a:gs>
              <a:gs pos="100000">
                <a:srgbClr val="0FA9B4"/>
              </a:gs>
            </a:gsLst>
            <a:lin ang="3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0" name="Picture Placeholder 9"/>
          <p:cNvSpPr>
            <a:spLocks noGrp="1"/>
          </p:cNvSpPr>
          <p:nvPr>
            <p:ph type="pic" idx="1"/>
          </p:nvPr>
        </p:nvSpPr>
        <p:spPr>
          <a:xfrm>
            <a:off x="1" y="891"/>
            <a:ext cx="12192000" cy="5254191"/>
          </a:xfrm>
          <a:prstGeom prst="rect">
            <a:avLst/>
          </a:prstGeom>
          <a:noFill/>
          <a:ln w="3175">
            <a:noFill/>
          </a:ln>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3869" y="227205"/>
            <a:ext cx="841248" cy="111811"/>
          </a:xfrm>
          <a:prstGeom prst="rect">
            <a:avLst/>
          </a:prstGeom>
        </p:spPr>
      </p:pic>
      <p:sp>
        <p:nvSpPr>
          <p:cNvPr id="5" name="Footer Placeholder 4">
            <a:extLst>
              <a:ext uri="{FF2B5EF4-FFF2-40B4-BE49-F238E27FC236}">
                <a16:creationId xmlns:a16="http://schemas.microsoft.com/office/drawing/2014/main" id="{00B16BB4-7F47-C749-B90C-DAFD6FFBE283}"/>
              </a:ext>
            </a:extLst>
          </p:cNvPr>
          <p:cNvSpPr>
            <a:spLocks noGrp="1"/>
          </p:cNvSpPr>
          <p:nvPr>
            <p:ph type="ftr" sz="quarter" idx="10"/>
          </p:nvPr>
        </p:nvSpPr>
        <p:spPr/>
        <p:txBody>
          <a:bodyPr/>
          <a:lstStyle>
            <a:lvl1pPr>
              <a:defRPr>
                <a:solidFill>
                  <a:schemeClr val="tx1">
                    <a:lumMod val="50000"/>
                    <a:lumOff val="50000"/>
                  </a:schemeClr>
                </a:solidFill>
              </a:defRPr>
            </a:lvl1pPr>
          </a:lstStyle>
          <a:p>
            <a:r>
              <a:rPr lang="en-US"/>
              <a:t>© 2025 CommScope, LLC. All rights reserved.</a:t>
            </a:r>
          </a:p>
        </p:txBody>
      </p:sp>
      <p:cxnSp>
        <p:nvCxnSpPr>
          <p:cNvPr id="13" name="Straight Connector 12">
            <a:extLst>
              <a:ext uri="{FF2B5EF4-FFF2-40B4-BE49-F238E27FC236}">
                <a16:creationId xmlns:a16="http://schemas.microsoft.com/office/drawing/2014/main" id="{B065113F-2746-634E-ABE8-6AB34A8FFB24}"/>
              </a:ext>
            </a:extLst>
          </p:cNvPr>
          <p:cNvCxnSpPr/>
          <p:nvPr userDrawn="1"/>
        </p:nvCxnSpPr>
        <p:spPr>
          <a:xfrm>
            <a:off x="533400" y="6665976"/>
            <a:ext cx="0" cy="8229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EDF450E-83BD-DE8F-123A-A688CFE52436}"/>
              </a:ext>
            </a:extLst>
          </p:cNvPr>
          <p:cNvCxnSpPr>
            <a:cxnSpLocks/>
          </p:cNvCxnSpPr>
          <p:nvPr userDrawn="1"/>
        </p:nvCxnSpPr>
        <p:spPr>
          <a:xfrm>
            <a:off x="0" y="5269252"/>
            <a:ext cx="12192000" cy="83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Footer Placeholder 2">
            <a:extLst>
              <a:ext uri="{FF2B5EF4-FFF2-40B4-BE49-F238E27FC236}">
                <a16:creationId xmlns:a16="http://schemas.microsoft.com/office/drawing/2014/main" id="{1AD98B0E-D965-54B8-D885-14A6B2D08BE2}"/>
              </a:ext>
            </a:extLst>
          </p:cNvPr>
          <p:cNvSpPr txBox="1">
            <a:spLocks/>
          </p:cNvSpPr>
          <p:nvPr userDrawn="1"/>
        </p:nvSpPr>
        <p:spPr>
          <a:xfrm>
            <a:off x="563880" y="6612575"/>
            <a:ext cx="4846320" cy="204685"/>
          </a:xfrm>
          <a:prstGeom prst="rect">
            <a:avLst/>
          </a:prstGeom>
        </p:spPr>
        <p:txBody>
          <a:bodyPr vert="horz" lIns="54864" tIns="36576" rIns="0" bIns="45720" rtlCol="0" anchor="ctr"/>
          <a:lstStyle>
            <a:defPPr>
              <a:defRPr lang="en-US"/>
            </a:defPPr>
            <a:lvl1pPr marL="0" algn="l" defTabSz="914400" rtl="0" eaLnBrk="1" latinLnBrk="0" hangingPunct="1">
              <a:defRPr sz="7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600"/>
              </a:spcBef>
            </a:pPr>
            <a:r>
              <a:rPr lang="en-US"/>
              <a:t>© 2024 CommScope, Inc. </a:t>
            </a:r>
          </a:p>
        </p:txBody>
      </p:sp>
      <p:sp>
        <p:nvSpPr>
          <p:cNvPr id="16" name="Slide Number Placeholder 3">
            <a:extLst>
              <a:ext uri="{FF2B5EF4-FFF2-40B4-BE49-F238E27FC236}">
                <a16:creationId xmlns:a16="http://schemas.microsoft.com/office/drawing/2014/main" id="{E2F6533C-D9CD-8F19-E0DC-82E493CA62A5}"/>
              </a:ext>
            </a:extLst>
          </p:cNvPr>
          <p:cNvSpPr txBox="1">
            <a:spLocks/>
          </p:cNvSpPr>
          <p:nvPr userDrawn="1"/>
        </p:nvSpPr>
        <p:spPr>
          <a:xfrm>
            <a:off x="208127" y="6612575"/>
            <a:ext cx="303279" cy="204685"/>
          </a:xfrm>
          <a:prstGeom prst="rect">
            <a:avLst/>
          </a:prstGeom>
        </p:spPr>
        <p:txBody>
          <a:bodyPr vert="horz" lIns="0" tIns="36576" rIns="54864" bIns="45720" rtlCol="0" anchor="ctr"/>
          <a:lstStyle>
            <a:defPPr>
              <a:defRPr lang="en-US"/>
            </a:defPPr>
            <a:lvl1pPr marL="0" algn="r" defTabSz="914400" rtl="0" eaLnBrk="1" latinLnBrk="0" hangingPunct="1">
              <a:defRPr sz="7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E2BEB5-2653-6044-B03D-162392F9D4CA}" type="slidenum">
              <a:rPr lang="en-US" smtClean="0"/>
              <a:pPr/>
              <a:t>‹#›</a:t>
            </a:fld>
            <a:endParaRPr lang="en-US"/>
          </a:p>
        </p:txBody>
      </p:sp>
      <p:sp>
        <p:nvSpPr>
          <p:cNvPr id="18" name="Slide Number Placeholder 3">
            <a:extLst>
              <a:ext uri="{FF2B5EF4-FFF2-40B4-BE49-F238E27FC236}">
                <a16:creationId xmlns:a16="http://schemas.microsoft.com/office/drawing/2014/main" id="{6209AF0D-64F9-324C-FA93-368256A91166}"/>
              </a:ext>
            </a:extLst>
          </p:cNvPr>
          <p:cNvSpPr txBox="1">
            <a:spLocks/>
          </p:cNvSpPr>
          <p:nvPr userDrawn="1"/>
        </p:nvSpPr>
        <p:spPr>
          <a:xfrm>
            <a:off x="208127" y="6612575"/>
            <a:ext cx="303279" cy="204685"/>
          </a:xfrm>
          <a:prstGeom prst="rect">
            <a:avLst/>
          </a:prstGeom>
        </p:spPr>
        <p:txBody>
          <a:bodyPr vert="horz" lIns="0" tIns="36576" rIns="54864" bIns="45720" rtlCol="0" anchor="ctr"/>
          <a:lstStyle>
            <a:defPPr>
              <a:defRPr lang="en-US"/>
            </a:defPPr>
            <a:lvl1pPr marL="0" algn="r" defTabSz="914400" rtl="0" eaLnBrk="1" latinLnBrk="0" hangingPunct="1">
              <a:defRPr sz="7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E2BEB5-2653-6044-B03D-162392F9D4CA}" type="slidenum">
              <a:rPr lang="en-US" smtClean="0">
                <a:solidFill>
                  <a:schemeClr val="tx1">
                    <a:lumMod val="50000"/>
                    <a:lumOff val="50000"/>
                  </a:schemeClr>
                </a:solidFill>
              </a:rPr>
              <a:pPr/>
              <a:t>‹#›</a:t>
            </a:fld>
            <a:endParaRPr lang="en-US">
              <a:solidFill>
                <a:schemeClr val="tx1">
                  <a:lumMod val="50000"/>
                  <a:lumOff val="50000"/>
                </a:schemeClr>
              </a:solidFill>
            </a:endParaRPr>
          </a:p>
        </p:txBody>
      </p:sp>
      <p:cxnSp>
        <p:nvCxnSpPr>
          <p:cNvPr id="19" name="Straight Connector 18">
            <a:extLst>
              <a:ext uri="{FF2B5EF4-FFF2-40B4-BE49-F238E27FC236}">
                <a16:creationId xmlns:a16="http://schemas.microsoft.com/office/drawing/2014/main" id="{3F916E39-D2D3-B68F-F9E8-CE1DC1F9B2B8}"/>
              </a:ext>
            </a:extLst>
          </p:cNvPr>
          <p:cNvCxnSpPr/>
          <p:nvPr userDrawn="1"/>
        </p:nvCxnSpPr>
        <p:spPr>
          <a:xfrm>
            <a:off x="533400" y="6617110"/>
            <a:ext cx="0" cy="183023"/>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034D2BFA-B72A-5B3C-66CD-D334CBBC3CE2}"/>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10923829" y="6613098"/>
            <a:ext cx="997595" cy="136389"/>
          </a:xfrm>
          <a:prstGeom prst="rect">
            <a:avLst/>
          </a:prstGeom>
        </p:spPr>
      </p:pic>
      <p:sp>
        <p:nvSpPr>
          <p:cNvPr id="7" name="Title 1">
            <a:extLst>
              <a:ext uri="{FF2B5EF4-FFF2-40B4-BE49-F238E27FC236}">
                <a16:creationId xmlns:a16="http://schemas.microsoft.com/office/drawing/2014/main" id="{725CCA29-15E7-2CF9-C738-74CB46359FE0}"/>
              </a:ext>
            </a:extLst>
          </p:cNvPr>
          <p:cNvSpPr>
            <a:spLocks noGrp="1"/>
          </p:cNvSpPr>
          <p:nvPr>
            <p:ph type="title" hasCustomPrompt="1"/>
          </p:nvPr>
        </p:nvSpPr>
        <p:spPr>
          <a:xfrm>
            <a:off x="594359" y="5392270"/>
            <a:ext cx="7707159" cy="1008529"/>
          </a:xfrm>
        </p:spPr>
        <p:txBody>
          <a:bodyPr anchor="ctr"/>
          <a:lstStyle>
            <a:lvl1pPr>
              <a:defRPr sz="3200">
                <a:solidFill>
                  <a:schemeClr val="bg1"/>
                </a:solidFill>
              </a:defRPr>
            </a:lvl1pPr>
          </a:lstStyle>
          <a:p>
            <a:r>
              <a:rPr lang="en-US"/>
              <a:t>Click to edit title</a:t>
            </a:r>
          </a:p>
        </p:txBody>
      </p:sp>
    </p:spTree>
    <p:extLst>
      <p:ext uri="{BB962C8B-B14F-4D97-AF65-F5344CB8AC3E}">
        <p14:creationId xmlns:p14="http://schemas.microsoft.com/office/powerpoint/2010/main" val="3060219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Picture with Cyan Ribbon">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52158FF-32BC-4460-8D4D-B09F6E3768B9}"/>
              </a:ext>
            </a:extLst>
          </p:cNvPr>
          <p:cNvSpPr/>
          <p:nvPr userDrawn="1"/>
        </p:nvSpPr>
        <p:spPr>
          <a:xfrm>
            <a:off x="0" y="0"/>
            <a:ext cx="4504421" cy="6857108"/>
          </a:xfrm>
          <a:prstGeom prst="rect">
            <a:avLst/>
          </a:prstGeom>
          <a:gradFill flip="none" rotWithShape="1">
            <a:gsLst>
              <a:gs pos="0">
                <a:srgbClr val="13AAED"/>
              </a:gs>
              <a:gs pos="93000">
                <a:srgbClr val="1074B8"/>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 name="Title 1"/>
          <p:cNvSpPr>
            <a:spLocks noGrp="1"/>
          </p:cNvSpPr>
          <p:nvPr>
            <p:ph type="title" hasCustomPrompt="1"/>
          </p:nvPr>
        </p:nvSpPr>
        <p:spPr>
          <a:xfrm>
            <a:off x="596897" y="822960"/>
            <a:ext cx="3338998" cy="934064"/>
          </a:xfrm>
        </p:spPr>
        <p:txBody>
          <a:bodyPr anchor="t"/>
          <a:lstStyle>
            <a:lvl1pPr>
              <a:defRPr sz="3200">
                <a:solidFill>
                  <a:schemeClr val="bg1"/>
                </a:solidFill>
              </a:defRPr>
            </a:lvl1pPr>
          </a:lstStyle>
          <a:p>
            <a:r>
              <a:rPr lang="en-US"/>
              <a:t>Click to edit title</a:t>
            </a:r>
          </a:p>
        </p:txBody>
      </p:sp>
      <p:sp>
        <p:nvSpPr>
          <p:cNvPr id="4" name="Text Placeholder 3"/>
          <p:cNvSpPr>
            <a:spLocks noGrp="1"/>
          </p:cNvSpPr>
          <p:nvPr>
            <p:ph type="body" sz="half" idx="2"/>
          </p:nvPr>
        </p:nvSpPr>
        <p:spPr>
          <a:xfrm>
            <a:off x="596898" y="2304288"/>
            <a:ext cx="3338997" cy="3811588"/>
          </a:xfrm>
        </p:spPr>
        <p:txBody>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Picture Placeholder 9"/>
          <p:cNvSpPr>
            <a:spLocks noGrp="1"/>
          </p:cNvSpPr>
          <p:nvPr>
            <p:ph type="pic" idx="1"/>
          </p:nvPr>
        </p:nvSpPr>
        <p:spPr>
          <a:xfrm>
            <a:off x="4504421" y="892"/>
            <a:ext cx="7687579" cy="6864438"/>
          </a:xfrm>
          <a:prstGeom prst="rect">
            <a:avLst/>
          </a:prstGeom>
          <a:ln w="3175">
            <a:noFill/>
          </a:ln>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3869" y="227205"/>
            <a:ext cx="841248" cy="111811"/>
          </a:xfrm>
          <a:prstGeom prst="rect">
            <a:avLst/>
          </a:prstGeom>
        </p:spPr>
      </p:pic>
      <p:sp>
        <p:nvSpPr>
          <p:cNvPr id="3" name="Footer Placeholder 2">
            <a:extLst>
              <a:ext uri="{FF2B5EF4-FFF2-40B4-BE49-F238E27FC236}">
                <a16:creationId xmlns:a16="http://schemas.microsoft.com/office/drawing/2014/main" id="{A90F68C3-B87C-7A4A-BB12-0B62C90B1DD6}"/>
              </a:ext>
            </a:extLst>
          </p:cNvPr>
          <p:cNvSpPr>
            <a:spLocks noGrp="1"/>
          </p:cNvSpPr>
          <p:nvPr>
            <p:ph type="ftr" sz="quarter" idx="10"/>
          </p:nvPr>
        </p:nvSpPr>
        <p:spPr/>
        <p:txBody>
          <a:bodyPr/>
          <a:lstStyle>
            <a:lvl1pPr>
              <a:defRPr>
                <a:solidFill>
                  <a:schemeClr val="bg1"/>
                </a:solidFill>
              </a:defRPr>
            </a:lvl1pPr>
          </a:lstStyle>
          <a:p>
            <a:r>
              <a:rPr lang="en-US"/>
              <a:t>© 2025 CommScope, LLC. All rights reserved.</a:t>
            </a:r>
          </a:p>
        </p:txBody>
      </p:sp>
      <p:sp>
        <p:nvSpPr>
          <p:cNvPr id="6" name="Slide Number Placeholder 5">
            <a:extLst>
              <a:ext uri="{FF2B5EF4-FFF2-40B4-BE49-F238E27FC236}">
                <a16:creationId xmlns:a16="http://schemas.microsoft.com/office/drawing/2014/main" id="{DCD0441C-F61B-F343-9D05-C44809859483}"/>
              </a:ext>
            </a:extLst>
          </p:cNvPr>
          <p:cNvSpPr>
            <a:spLocks noGrp="1"/>
          </p:cNvSpPr>
          <p:nvPr>
            <p:ph type="sldNum" sz="quarter" idx="11"/>
          </p:nvPr>
        </p:nvSpPr>
        <p:spPr/>
        <p:txBody>
          <a:bodyPr/>
          <a:lstStyle>
            <a:lvl1pPr>
              <a:defRPr>
                <a:solidFill>
                  <a:schemeClr val="bg1"/>
                </a:solidFill>
              </a:defRPr>
            </a:lvl1pPr>
          </a:lstStyle>
          <a:p>
            <a:fld id="{7FE2BEB5-2653-6044-B03D-162392F9D4CA}" type="slidenum">
              <a:rPr lang="en-US" smtClean="0"/>
              <a:pPr/>
              <a:t>‹#›</a:t>
            </a:fld>
            <a:endParaRPr lang="en-US"/>
          </a:p>
        </p:txBody>
      </p:sp>
      <p:cxnSp>
        <p:nvCxnSpPr>
          <p:cNvPr id="13" name="Straight Connector 12">
            <a:extLst>
              <a:ext uri="{FF2B5EF4-FFF2-40B4-BE49-F238E27FC236}">
                <a16:creationId xmlns:a16="http://schemas.microsoft.com/office/drawing/2014/main" id="{04DC2D2A-4D61-254E-8CA8-308ECDAB8C9A}"/>
              </a:ext>
            </a:extLst>
          </p:cNvPr>
          <p:cNvCxnSpPr/>
          <p:nvPr userDrawn="1"/>
        </p:nvCxnSpPr>
        <p:spPr>
          <a:xfrm>
            <a:off x="533400" y="6665976"/>
            <a:ext cx="0" cy="8229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784E625-C0BF-E22D-CA44-FEFE39A7AAAB}"/>
              </a:ext>
            </a:extLst>
          </p:cNvPr>
          <p:cNvCxnSpPr>
            <a:cxnSpLocks/>
          </p:cNvCxnSpPr>
          <p:nvPr userDrawn="1"/>
        </p:nvCxnSpPr>
        <p:spPr>
          <a:xfrm flipV="1">
            <a:off x="4504421" y="0"/>
            <a:ext cx="0" cy="6858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3058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_Picture with Teal Ribbon">
    <p:bg>
      <p:bgPr>
        <a:solidFill>
          <a:schemeClr val="bg1"/>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idx="1"/>
          </p:nvPr>
        </p:nvSpPr>
        <p:spPr>
          <a:xfrm>
            <a:off x="1" y="892"/>
            <a:ext cx="12192000" cy="4177406"/>
          </a:xfrm>
          <a:prstGeom prst="rect">
            <a:avLst/>
          </a:prstGeom>
          <a:noFill/>
          <a:ln w="3175">
            <a:noFill/>
          </a:ln>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Rectangle 2">
            <a:extLst>
              <a:ext uri="{FF2B5EF4-FFF2-40B4-BE49-F238E27FC236}">
                <a16:creationId xmlns:a16="http://schemas.microsoft.com/office/drawing/2014/main" id="{171C930C-D2F5-4B72-B534-50FB4022127B}"/>
              </a:ext>
            </a:extLst>
          </p:cNvPr>
          <p:cNvSpPr/>
          <p:nvPr userDrawn="1"/>
        </p:nvSpPr>
        <p:spPr>
          <a:xfrm rot="16200000">
            <a:off x="4924755" y="-746460"/>
            <a:ext cx="2342484" cy="12192001"/>
          </a:xfrm>
          <a:prstGeom prst="rect">
            <a:avLst/>
          </a:prstGeom>
          <a:gradFill flip="none" rotWithShape="1">
            <a:gsLst>
              <a:gs pos="0">
                <a:srgbClr val="13AAED"/>
              </a:gs>
              <a:gs pos="98000">
                <a:srgbClr val="1074B8"/>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3869" y="227205"/>
            <a:ext cx="841248" cy="111811"/>
          </a:xfrm>
          <a:prstGeom prst="rect">
            <a:avLst/>
          </a:prstGeom>
        </p:spPr>
      </p:pic>
      <p:sp>
        <p:nvSpPr>
          <p:cNvPr id="5" name="Footer Placeholder 4">
            <a:extLst>
              <a:ext uri="{FF2B5EF4-FFF2-40B4-BE49-F238E27FC236}">
                <a16:creationId xmlns:a16="http://schemas.microsoft.com/office/drawing/2014/main" id="{00B16BB4-7F47-C749-B90C-DAFD6FFBE283}"/>
              </a:ext>
            </a:extLst>
          </p:cNvPr>
          <p:cNvSpPr>
            <a:spLocks noGrp="1"/>
          </p:cNvSpPr>
          <p:nvPr>
            <p:ph type="ftr" sz="quarter" idx="10"/>
          </p:nvPr>
        </p:nvSpPr>
        <p:spPr/>
        <p:txBody>
          <a:bodyPr/>
          <a:lstStyle>
            <a:lvl1pPr>
              <a:defRPr>
                <a:solidFill>
                  <a:schemeClr val="tx1">
                    <a:lumMod val="50000"/>
                    <a:lumOff val="50000"/>
                  </a:schemeClr>
                </a:solidFill>
              </a:defRPr>
            </a:lvl1pPr>
          </a:lstStyle>
          <a:p>
            <a:r>
              <a:rPr lang="en-US"/>
              <a:t>© 2025 CommScope, LLC. All rights reserved.</a:t>
            </a:r>
          </a:p>
        </p:txBody>
      </p:sp>
      <p:cxnSp>
        <p:nvCxnSpPr>
          <p:cNvPr id="13" name="Straight Connector 12">
            <a:extLst>
              <a:ext uri="{FF2B5EF4-FFF2-40B4-BE49-F238E27FC236}">
                <a16:creationId xmlns:a16="http://schemas.microsoft.com/office/drawing/2014/main" id="{B065113F-2746-634E-ABE8-6AB34A8FFB24}"/>
              </a:ext>
            </a:extLst>
          </p:cNvPr>
          <p:cNvCxnSpPr/>
          <p:nvPr userDrawn="1"/>
        </p:nvCxnSpPr>
        <p:spPr>
          <a:xfrm>
            <a:off x="533400" y="6665976"/>
            <a:ext cx="0" cy="8229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EDF450E-83BD-DE8F-123A-A688CFE52436}"/>
              </a:ext>
            </a:extLst>
          </p:cNvPr>
          <p:cNvCxnSpPr>
            <a:cxnSpLocks/>
          </p:cNvCxnSpPr>
          <p:nvPr userDrawn="1"/>
        </p:nvCxnSpPr>
        <p:spPr>
          <a:xfrm>
            <a:off x="0" y="4169924"/>
            <a:ext cx="12192000" cy="83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72CFB325-AB9B-DDCA-F2E5-EE488E2C5438}"/>
              </a:ext>
            </a:extLst>
          </p:cNvPr>
          <p:cNvSpPr>
            <a:spLocks noGrp="1"/>
          </p:cNvSpPr>
          <p:nvPr>
            <p:ph type="title" hasCustomPrompt="1"/>
          </p:nvPr>
        </p:nvSpPr>
        <p:spPr>
          <a:xfrm>
            <a:off x="594360" y="4459356"/>
            <a:ext cx="3718869" cy="1941444"/>
          </a:xfrm>
        </p:spPr>
        <p:txBody>
          <a:bodyPr anchor="t"/>
          <a:lstStyle>
            <a:lvl1pPr>
              <a:defRPr sz="3200">
                <a:solidFill>
                  <a:schemeClr val="bg1"/>
                </a:solidFill>
              </a:defRPr>
            </a:lvl1pPr>
          </a:lstStyle>
          <a:p>
            <a:r>
              <a:rPr lang="en-US"/>
              <a:t>Click to edit title</a:t>
            </a:r>
          </a:p>
        </p:txBody>
      </p:sp>
      <p:sp>
        <p:nvSpPr>
          <p:cNvPr id="14" name="Content Placeholder 2">
            <a:extLst>
              <a:ext uri="{FF2B5EF4-FFF2-40B4-BE49-F238E27FC236}">
                <a16:creationId xmlns:a16="http://schemas.microsoft.com/office/drawing/2014/main" id="{A1F920C9-C578-2C91-3491-771A447252A8}"/>
              </a:ext>
            </a:extLst>
          </p:cNvPr>
          <p:cNvSpPr>
            <a:spLocks noGrp="1"/>
          </p:cNvSpPr>
          <p:nvPr>
            <p:ph idx="12"/>
          </p:nvPr>
        </p:nvSpPr>
        <p:spPr>
          <a:xfrm>
            <a:off x="4784035" y="4512364"/>
            <a:ext cx="6571353" cy="1888436"/>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2">
            <a:extLst>
              <a:ext uri="{FF2B5EF4-FFF2-40B4-BE49-F238E27FC236}">
                <a16:creationId xmlns:a16="http://schemas.microsoft.com/office/drawing/2014/main" id="{1AD98B0E-D965-54B8-D885-14A6B2D08BE2}"/>
              </a:ext>
            </a:extLst>
          </p:cNvPr>
          <p:cNvSpPr txBox="1">
            <a:spLocks/>
          </p:cNvSpPr>
          <p:nvPr userDrawn="1"/>
        </p:nvSpPr>
        <p:spPr>
          <a:xfrm>
            <a:off x="563880" y="6612575"/>
            <a:ext cx="4846320" cy="204685"/>
          </a:xfrm>
          <a:prstGeom prst="rect">
            <a:avLst/>
          </a:prstGeom>
        </p:spPr>
        <p:txBody>
          <a:bodyPr vert="horz" lIns="54864" tIns="36576" rIns="0" bIns="45720" rtlCol="0" anchor="ctr"/>
          <a:lstStyle>
            <a:defPPr>
              <a:defRPr lang="en-US"/>
            </a:defPPr>
            <a:lvl1pPr marL="0" algn="l" defTabSz="914400" rtl="0" eaLnBrk="1" latinLnBrk="0" hangingPunct="1">
              <a:defRPr sz="7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600"/>
              </a:spcBef>
            </a:pPr>
            <a:r>
              <a:rPr lang="en-US"/>
              <a:t>© 2024 CommScope, Inc. </a:t>
            </a:r>
          </a:p>
        </p:txBody>
      </p:sp>
      <p:sp>
        <p:nvSpPr>
          <p:cNvPr id="16" name="Slide Number Placeholder 3">
            <a:extLst>
              <a:ext uri="{FF2B5EF4-FFF2-40B4-BE49-F238E27FC236}">
                <a16:creationId xmlns:a16="http://schemas.microsoft.com/office/drawing/2014/main" id="{E2F6533C-D9CD-8F19-E0DC-82E493CA62A5}"/>
              </a:ext>
            </a:extLst>
          </p:cNvPr>
          <p:cNvSpPr txBox="1">
            <a:spLocks/>
          </p:cNvSpPr>
          <p:nvPr userDrawn="1"/>
        </p:nvSpPr>
        <p:spPr>
          <a:xfrm>
            <a:off x="208127" y="6612575"/>
            <a:ext cx="303279" cy="204685"/>
          </a:xfrm>
          <a:prstGeom prst="rect">
            <a:avLst/>
          </a:prstGeom>
        </p:spPr>
        <p:txBody>
          <a:bodyPr vert="horz" lIns="0" tIns="36576" rIns="54864" bIns="45720" rtlCol="0" anchor="ctr"/>
          <a:lstStyle>
            <a:defPPr>
              <a:defRPr lang="en-US"/>
            </a:defPPr>
            <a:lvl1pPr marL="0" algn="r" defTabSz="914400" rtl="0" eaLnBrk="1" latinLnBrk="0" hangingPunct="1">
              <a:defRPr sz="7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E2BEB5-2653-6044-B03D-162392F9D4CA}" type="slidenum">
              <a:rPr lang="en-US" smtClean="0"/>
              <a:pPr/>
              <a:t>‹#›</a:t>
            </a:fld>
            <a:endParaRPr lang="en-US"/>
          </a:p>
        </p:txBody>
      </p:sp>
      <p:sp>
        <p:nvSpPr>
          <p:cNvPr id="18" name="Slide Number Placeholder 3">
            <a:extLst>
              <a:ext uri="{FF2B5EF4-FFF2-40B4-BE49-F238E27FC236}">
                <a16:creationId xmlns:a16="http://schemas.microsoft.com/office/drawing/2014/main" id="{6209AF0D-64F9-324C-FA93-368256A91166}"/>
              </a:ext>
            </a:extLst>
          </p:cNvPr>
          <p:cNvSpPr txBox="1">
            <a:spLocks/>
          </p:cNvSpPr>
          <p:nvPr userDrawn="1"/>
        </p:nvSpPr>
        <p:spPr>
          <a:xfrm>
            <a:off x="208127" y="6612575"/>
            <a:ext cx="303279" cy="204685"/>
          </a:xfrm>
          <a:prstGeom prst="rect">
            <a:avLst/>
          </a:prstGeom>
        </p:spPr>
        <p:txBody>
          <a:bodyPr vert="horz" lIns="0" tIns="36576" rIns="54864" bIns="45720" rtlCol="0" anchor="ctr"/>
          <a:lstStyle>
            <a:defPPr>
              <a:defRPr lang="en-US"/>
            </a:defPPr>
            <a:lvl1pPr marL="0" algn="r" defTabSz="914400" rtl="0" eaLnBrk="1" latinLnBrk="0" hangingPunct="1">
              <a:defRPr sz="7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E2BEB5-2653-6044-B03D-162392F9D4CA}" type="slidenum">
              <a:rPr lang="en-US" smtClean="0">
                <a:solidFill>
                  <a:schemeClr val="tx1">
                    <a:lumMod val="50000"/>
                    <a:lumOff val="50000"/>
                  </a:schemeClr>
                </a:solidFill>
              </a:rPr>
              <a:pPr/>
              <a:t>‹#›</a:t>
            </a:fld>
            <a:endParaRPr lang="en-US">
              <a:solidFill>
                <a:schemeClr val="tx1">
                  <a:lumMod val="50000"/>
                  <a:lumOff val="50000"/>
                </a:schemeClr>
              </a:solidFill>
            </a:endParaRPr>
          </a:p>
        </p:txBody>
      </p:sp>
      <p:cxnSp>
        <p:nvCxnSpPr>
          <p:cNvPr id="19" name="Straight Connector 18">
            <a:extLst>
              <a:ext uri="{FF2B5EF4-FFF2-40B4-BE49-F238E27FC236}">
                <a16:creationId xmlns:a16="http://schemas.microsoft.com/office/drawing/2014/main" id="{3F916E39-D2D3-B68F-F9E8-CE1DC1F9B2B8}"/>
              </a:ext>
            </a:extLst>
          </p:cNvPr>
          <p:cNvCxnSpPr/>
          <p:nvPr userDrawn="1"/>
        </p:nvCxnSpPr>
        <p:spPr>
          <a:xfrm>
            <a:off x="533400" y="6617110"/>
            <a:ext cx="0" cy="183023"/>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034D2BFA-B72A-5B3C-66CD-D334CBBC3CE2}"/>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10923829" y="6613098"/>
            <a:ext cx="997595" cy="136389"/>
          </a:xfrm>
          <a:prstGeom prst="rect">
            <a:avLst/>
          </a:prstGeom>
        </p:spPr>
      </p:pic>
    </p:spTree>
    <p:extLst>
      <p:ext uri="{BB962C8B-B14F-4D97-AF65-F5344CB8AC3E}">
        <p14:creationId xmlns:p14="http://schemas.microsoft.com/office/powerpoint/2010/main" val="949182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5_Picture with Teal Ribbon">
    <p:bg>
      <p:bgPr>
        <a:solidFill>
          <a:schemeClr val="bg1"/>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idx="1"/>
          </p:nvPr>
        </p:nvSpPr>
        <p:spPr>
          <a:xfrm>
            <a:off x="1" y="892"/>
            <a:ext cx="12192000" cy="5260756"/>
          </a:xfrm>
          <a:prstGeom prst="rect">
            <a:avLst/>
          </a:prstGeom>
          <a:noFill/>
          <a:ln w="3175">
            <a:noFill/>
          </a:ln>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3869" y="227205"/>
            <a:ext cx="841248" cy="111811"/>
          </a:xfrm>
          <a:prstGeom prst="rect">
            <a:avLst/>
          </a:prstGeom>
        </p:spPr>
      </p:pic>
      <p:sp>
        <p:nvSpPr>
          <p:cNvPr id="5" name="Footer Placeholder 4">
            <a:extLst>
              <a:ext uri="{FF2B5EF4-FFF2-40B4-BE49-F238E27FC236}">
                <a16:creationId xmlns:a16="http://schemas.microsoft.com/office/drawing/2014/main" id="{00B16BB4-7F47-C749-B90C-DAFD6FFBE283}"/>
              </a:ext>
            </a:extLst>
          </p:cNvPr>
          <p:cNvSpPr>
            <a:spLocks noGrp="1"/>
          </p:cNvSpPr>
          <p:nvPr>
            <p:ph type="ftr" sz="quarter" idx="10"/>
          </p:nvPr>
        </p:nvSpPr>
        <p:spPr/>
        <p:txBody>
          <a:bodyPr/>
          <a:lstStyle>
            <a:lvl1pPr>
              <a:defRPr>
                <a:solidFill>
                  <a:schemeClr val="tx1">
                    <a:lumMod val="50000"/>
                    <a:lumOff val="50000"/>
                  </a:schemeClr>
                </a:solidFill>
              </a:defRPr>
            </a:lvl1pPr>
          </a:lstStyle>
          <a:p>
            <a:r>
              <a:rPr lang="en-US"/>
              <a:t>© 2025 CommScope, LLC. All rights reserved.</a:t>
            </a:r>
          </a:p>
        </p:txBody>
      </p:sp>
      <p:cxnSp>
        <p:nvCxnSpPr>
          <p:cNvPr id="13" name="Straight Connector 12">
            <a:extLst>
              <a:ext uri="{FF2B5EF4-FFF2-40B4-BE49-F238E27FC236}">
                <a16:creationId xmlns:a16="http://schemas.microsoft.com/office/drawing/2014/main" id="{B065113F-2746-634E-ABE8-6AB34A8FFB24}"/>
              </a:ext>
            </a:extLst>
          </p:cNvPr>
          <p:cNvCxnSpPr/>
          <p:nvPr userDrawn="1"/>
        </p:nvCxnSpPr>
        <p:spPr>
          <a:xfrm>
            <a:off x="533400" y="6665976"/>
            <a:ext cx="0" cy="8229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EDF450E-83BD-DE8F-123A-A688CFE52436}"/>
              </a:ext>
            </a:extLst>
          </p:cNvPr>
          <p:cNvCxnSpPr>
            <a:cxnSpLocks/>
          </p:cNvCxnSpPr>
          <p:nvPr userDrawn="1"/>
        </p:nvCxnSpPr>
        <p:spPr>
          <a:xfrm>
            <a:off x="0" y="5269253"/>
            <a:ext cx="12192000" cy="83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Footer Placeholder 2">
            <a:extLst>
              <a:ext uri="{FF2B5EF4-FFF2-40B4-BE49-F238E27FC236}">
                <a16:creationId xmlns:a16="http://schemas.microsoft.com/office/drawing/2014/main" id="{1AD98B0E-D965-54B8-D885-14A6B2D08BE2}"/>
              </a:ext>
            </a:extLst>
          </p:cNvPr>
          <p:cNvSpPr txBox="1">
            <a:spLocks/>
          </p:cNvSpPr>
          <p:nvPr userDrawn="1"/>
        </p:nvSpPr>
        <p:spPr>
          <a:xfrm>
            <a:off x="563880" y="6612575"/>
            <a:ext cx="4846320" cy="204685"/>
          </a:xfrm>
          <a:prstGeom prst="rect">
            <a:avLst/>
          </a:prstGeom>
        </p:spPr>
        <p:txBody>
          <a:bodyPr vert="horz" lIns="54864" tIns="36576" rIns="0" bIns="45720" rtlCol="0" anchor="ctr"/>
          <a:lstStyle>
            <a:defPPr>
              <a:defRPr lang="en-US"/>
            </a:defPPr>
            <a:lvl1pPr marL="0" algn="l" defTabSz="914400" rtl="0" eaLnBrk="1" latinLnBrk="0" hangingPunct="1">
              <a:defRPr sz="7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600"/>
              </a:spcBef>
            </a:pPr>
            <a:r>
              <a:rPr lang="en-US"/>
              <a:t>© 2024 CommScope, Inc. </a:t>
            </a:r>
          </a:p>
        </p:txBody>
      </p:sp>
      <p:sp>
        <p:nvSpPr>
          <p:cNvPr id="16" name="Slide Number Placeholder 3">
            <a:extLst>
              <a:ext uri="{FF2B5EF4-FFF2-40B4-BE49-F238E27FC236}">
                <a16:creationId xmlns:a16="http://schemas.microsoft.com/office/drawing/2014/main" id="{E2F6533C-D9CD-8F19-E0DC-82E493CA62A5}"/>
              </a:ext>
            </a:extLst>
          </p:cNvPr>
          <p:cNvSpPr txBox="1">
            <a:spLocks/>
          </p:cNvSpPr>
          <p:nvPr userDrawn="1"/>
        </p:nvSpPr>
        <p:spPr>
          <a:xfrm>
            <a:off x="208127" y="6612575"/>
            <a:ext cx="303279" cy="204685"/>
          </a:xfrm>
          <a:prstGeom prst="rect">
            <a:avLst/>
          </a:prstGeom>
        </p:spPr>
        <p:txBody>
          <a:bodyPr vert="horz" lIns="0" tIns="36576" rIns="54864" bIns="45720" rtlCol="0" anchor="ctr"/>
          <a:lstStyle>
            <a:defPPr>
              <a:defRPr lang="en-US"/>
            </a:defPPr>
            <a:lvl1pPr marL="0" algn="r" defTabSz="914400" rtl="0" eaLnBrk="1" latinLnBrk="0" hangingPunct="1">
              <a:defRPr sz="7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E2BEB5-2653-6044-B03D-162392F9D4CA}" type="slidenum">
              <a:rPr lang="en-US" smtClean="0"/>
              <a:pPr/>
              <a:t>‹#›</a:t>
            </a:fld>
            <a:endParaRPr lang="en-US"/>
          </a:p>
        </p:txBody>
      </p:sp>
      <p:sp>
        <p:nvSpPr>
          <p:cNvPr id="18" name="Slide Number Placeholder 3">
            <a:extLst>
              <a:ext uri="{FF2B5EF4-FFF2-40B4-BE49-F238E27FC236}">
                <a16:creationId xmlns:a16="http://schemas.microsoft.com/office/drawing/2014/main" id="{6209AF0D-64F9-324C-FA93-368256A91166}"/>
              </a:ext>
            </a:extLst>
          </p:cNvPr>
          <p:cNvSpPr txBox="1">
            <a:spLocks/>
          </p:cNvSpPr>
          <p:nvPr userDrawn="1"/>
        </p:nvSpPr>
        <p:spPr>
          <a:xfrm>
            <a:off x="208127" y="6612575"/>
            <a:ext cx="303279" cy="204685"/>
          </a:xfrm>
          <a:prstGeom prst="rect">
            <a:avLst/>
          </a:prstGeom>
        </p:spPr>
        <p:txBody>
          <a:bodyPr vert="horz" lIns="0" tIns="36576" rIns="54864" bIns="45720" rtlCol="0" anchor="ctr"/>
          <a:lstStyle>
            <a:defPPr>
              <a:defRPr lang="en-US"/>
            </a:defPPr>
            <a:lvl1pPr marL="0" algn="r" defTabSz="914400" rtl="0" eaLnBrk="1" latinLnBrk="0" hangingPunct="1">
              <a:defRPr sz="7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E2BEB5-2653-6044-B03D-162392F9D4CA}" type="slidenum">
              <a:rPr lang="en-US" smtClean="0">
                <a:solidFill>
                  <a:schemeClr val="tx1">
                    <a:lumMod val="50000"/>
                    <a:lumOff val="50000"/>
                  </a:schemeClr>
                </a:solidFill>
              </a:rPr>
              <a:pPr/>
              <a:t>‹#›</a:t>
            </a:fld>
            <a:endParaRPr lang="en-US">
              <a:solidFill>
                <a:schemeClr val="tx1">
                  <a:lumMod val="50000"/>
                  <a:lumOff val="50000"/>
                </a:schemeClr>
              </a:solidFill>
            </a:endParaRPr>
          </a:p>
        </p:txBody>
      </p:sp>
      <p:cxnSp>
        <p:nvCxnSpPr>
          <p:cNvPr id="19" name="Straight Connector 18">
            <a:extLst>
              <a:ext uri="{FF2B5EF4-FFF2-40B4-BE49-F238E27FC236}">
                <a16:creationId xmlns:a16="http://schemas.microsoft.com/office/drawing/2014/main" id="{3F916E39-D2D3-B68F-F9E8-CE1DC1F9B2B8}"/>
              </a:ext>
            </a:extLst>
          </p:cNvPr>
          <p:cNvCxnSpPr/>
          <p:nvPr userDrawn="1"/>
        </p:nvCxnSpPr>
        <p:spPr>
          <a:xfrm>
            <a:off x="533400" y="6617110"/>
            <a:ext cx="0" cy="183023"/>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034D2BFA-B72A-5B3C-66CD-D334CBBC3CE2}"/>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10923829" y="6613098"/>
            <a:ext cx="997595" cy="136389"/>
          </a:xfrm>
          <a:prstGeom prst="rect">
            <a:avLst/>
          </a:prstGeom>
        </p:spPr>
      </p:pic>
      <p:sp>
        <p:nvSpPr>
          <p:cNvPr id="2" name="Rectangle 1">
            <a:extLst>
              <a:ext uri="{FF2B5EF4-FFF2-40B4-BE49-F238E27FC236}">
                <a16:creationId xmlns:a16="http://schemas.microsoft.com/office/drawing/2014/main" id="{72B5C398-E63F-9D21-0FF4-962B2CF6C6AA}"/>
              </a:ext>
            </a:extLst>
          </p:cNvPr>
          <p:cNvSpPr/>
          <p:nvPr userDrawn="1"/>
        </p:nvSpPr>
        <p:spPr>
          <a:xfrm>
            <a:off x="-1" y="5285232"/>
            <a:ext cx="12192001" cy="1261872"/>
          </a:xfrm>
          <a:prstGeom prst="rect">
            <a:avLst/>
          </a:prstGeom>
          <a:gradFill flip="none" rotWithShape="1">
            <a:gsLst>
              <a:gs pos="0">
                <a:srgbClr val="13AAED"/>
              </a:gs>
              <a:gs pos="98000">
                <a:srgbClr val="1074B8"/>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6" name="Title 1">
            <a:extLst>
              <a:ext uri="{FF2B5EF4-FFF2-40B4-BE49-F238E27FC236}">
                <a16:creationId xmlns:a16="http://schemas.microsoft.com/office/drawing/2014/main" id="{223DBD03-A048-E48F-1D7B-C867BF6C8270}"/>
              </a:ext>
            </a:extLst>
          </p:cNvPr>
          <p:cNvSpPr>
            <a:spLocks noGrp="1"/>
          </p:cNvSpPr>
          <p:nvPr>
            <p:ph type="title" hasCustomPrompt="1"/>
          </p:nvPr>
        </p:nvSpPr>
        <p:spPr>
          <a:xfrm>
            <a:off x="594359" y="5392270"/>
            <a:ext cx="7707159" cy="1008529"/>
          </a:xfrm>
        </p:spPr>
        <p:txBody>
          <a:bodyPr anchor="ctr"/>
          <a:lstStyle>
            <a:lvl1pPr>
              <a:defRPr sz="3200">
                <a:solidFill>
                  <a:schemeClr val="bg1"/>
                </a:solidFill>
              </a:defRPr>
            </a:lvl1pPr>
          </a:lstStyle>
          <a:p>
            <a:r>
              <a:rPr lang="en-US"/>
              <a:t>Click to edit title</a:t>
            </a:r>
          </a:p>
        </p:txBody>
      </p:sp>
    </p:spTree>
    <p:extLst>
      <p:ext uri="{BB962C8B-B14F-4D97-AF65-F5344CB8AC3E}">
        <p14:creationId xmlns:p14="http://schemas.microsoft.com/office/powerpoint/2010/main" val="4135624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Picture with Blue Ribbon">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ADD2B8-EC36-95C3-429D-C949AB8B6217}"/>
              </a:ext>
            </a:extLst>
          </p:cNvPr>
          <p:cNvSpPr/>
          <p:nvPr userDrawn="1"/>
        </p:nvSpPr>
        <p:spPr>
          <a:xfrm rot="16200000">
            <a:off x="-1175404" y="1175405"/>
            <a:ext cx="6858000" cy="4507187"/>
          </a:xfrm>
          <a:prstGeom prst="rect">
            <a:avLst/>
          </a:prstGeom>
          <a:gradFill>
            <a:gsLst>
              <a:gs pos="0">
                <a:srgbClr val="3B2C9C"/>
              </a:gs>
              <a:gs pos="24000">
                <a:srgbClr val="0F59B9"/>
              </a:gs>
              <a:gs pos="100000">
                <a:srgbClr val="00ADEF"/>
              </a:gs>
              <a:gs pos="51000">
                <a:srgbClr val="0075C4"/>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2" name="Title 1"/>
          <p:cNvSpPr>
            <a:spLocks noGrp="1"/>
          </p:cNvSpPr>
          <p:nvPr>
            <p:ph type="title" hasCustomPrompt="1"/>
          </p:nvPr>
        </p:nvSpPr>
        <p:spPr>
          <a:xfrm>
            <a:off x="596897" y="822960"/>
            <a:ext cx="3338998" cy="934064"/>
          </a:xfrm>
        </p:spPr>
        <p:txBody>
          <a:bodyPr anchor="t"/>
          <a:lstStyle>
            <a:lvl1pPr>
              <a:defRPr sz="3200">
                <a:solidFill>
                  <a:schemeClr val="bg1"/>
                </a:solidFill>
              </a:defRPr>
            </a:lvl1pPr>
          </a:lstStyle>
          <a:p>
            <a:r>
              <a:rPr lang="en-US"/>
              <a:t>Click to edit title</a:t>
            </a:r>
          </a:p>
        </p:txBody>
      </p:sp>
      <p:sp>
        <p:nvSpPr>
          <p:cNvPr id="4" name="Text Placeholder 3"/>
          <p:cNvSpPr>
            <a:spLocks noGrp="1"/>
          </p:cNvSpPr>
          <p:nvPr>
            <p:ph type="body" sz="half" idx="2"/>
          </p:nvPr>
        </p:nvSpPr>
        <p:spPr>
          <a:xfrm>
            <a:off x="596898" y="2304288"/>
            <a:ext cx="3338997" cy="3811588"/>
          </a:xfrm>
        </p:spPr>
        <p:txBody>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Picture Placeholder 9"/>
          <p:cNvSpPr>
            <a:spLocks noGrp="1"/>
          </p:cNvSpPr>
          <p:nvPr>
            <p:ph type="pic" idx="1"/>
          </p:nvPr>
        </p:nvSpPr>
        <p:spPr>
          <a:xfrm>
            <a:off x="4504421" y="892"/>
            <a:ext cx="7687579" cy="6864438"/>
          </a:xfrm>
          <a:prstGeom prst="rect">
            <a:avLst/>
          </a:prstGeom>
          <a:ln w="3175">
            <a:noFill/>
          </a:ln>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3869" y="227205"/>
            <a:ext cx="841248" cy="111811"/>
          </a:xfrm>
          <a:prstGeom prst="rect">
            <a:avLst/>
          </a:prstGeom>
        </p:spPr>
      </p:pic>
      <p:sp>
        <p:nvSpPr>
          <p:cNvPr id="5" name="Footer Placeholder 4">
            <a:extLst>
              <a:ext uri="{FF2B5EF4-FFF2-40B4-BE49-F238E27FC236}">
                <a16:creationId xmlns:a16="http://schemas.microsoft.com/office/drawing/2014/main" id="{69355D46-9A41-434E-8A10-F9AAB41D0043}"/>
              </a:ext>
            </a:extLst>
          </p:cNvPr>
          <p:cNvSpPr>
            <a:spLocks noGrp="1"/>
          </p:cNvSpPr>
          <p:nvPr>
            <p:ph type="ftr" sz="quarter" idx="10"/>
          </p:nvPr>
        </p:nvSpPr>
        <p:spPr/>
        <p:txBody>
          <a:bodyPr/>
          <a:lstStyle>
            <a:lvl1pPr>
              <a:defRPr>
                <a:solidFill>
                  <a:schemeClr val="bg1"/>
                </a:solidFill>
              </a:defRPr>
            </a:lvl1pPr>
          </a:lstStyle>
          <a:p>
            <a:r>
              <a:rPr lang="en-US"/>
              <a:t>© 2025 CommScope, LLC. All rights reserved.</a:t>
            </a:r>
          </a:p>
        </p:txBody>
      </p:sp>
      <p:sp>
        <p:nvSpPr>
          <p:cNvPr id="6" name="Slide Number Placeholder 5">
            <a:extLst>
              <a:ext uri="{FF2B5EF4-FFF2-40B4-BE49-F238E27FC236}">
                <a16:creationId xmlns:a16="http://schemas.microsoft.com/office/drawing/2014/main" id="{0B7F6A52-329E-0A42-802A-4C0623F04037}"/>
              </a:ext>
            </a:extLst>
          </p:cNvPr>
          <p:cNvSpPr>
            <a:spLocks noGrp="1"/>
          </p:cNvSpPr>
          <p:nvPr>
            <p:ph type="sldNum" sz="quarter" idx="11"/>
          </p:nvPr>
        </p:nvSpPr>
        <p:spPr/>
        <p:txBody>
          <a:bodyPr/>
          <a:lstStyle>
            <a:lvl1pPr>
              <a:defRPr>
                <a:solidFill>
                  <a:schemeClr val="bg1"/>
                </a:solidFill>
              </a:defRPr>
            </a:lvl1pPr>
          </a:lstStyle>
          <a:p>
            <a:fld id="{7FE2BEB5-2653-6044-B03D-162392F9D4CA}" type="slidenum">
              <a:rPr lang="en-US" smtClean="0"/>
              <a:pPr/>
              <a:t>‹#›</a:t>
            </a:fld>
            <a:endParaRPr lang="en-US"/>
          </a:p>
        </p:txBody>
      </p:sp>
      <p:cxnSp>
        <p:nvCxnSpPr>
          <p:cNvPr id="13" name="Straight Connector 12">
            <a:extLst>
              <a:ext uri="{FF2B5EF4-FFF2-40B4-BE49-F238E27FC236}">
                <a16:creationId xmlns:a16="http://schemas.microsoft.com/office/drawing/2014/main" id="{3B3C4F16-4465-8F4E-9322-BC8536B14AF0}"/>
              </a:ext>
            </a:extLst>
          </p:cNvPr>
          <p:cNvCxnSpPr/>
          <p:nvPr userDrawn="1"/>
        </p:nvCxnSpPr>
        <p:spPr>
          <a:xfrm>
            <a:off x="533400" y="6665976"/>
            <a:ext cx="0" cy="8229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35995FD-1ED2-AD68-5C2D-E9F4F6473659}"/>
              </a:ext>
            </a:extLst>
          </p:cNvPr>
          <p:cNvCxnSpPr>
            <a:cxnSpLocks/>
          </p:cNvCxnSpPr>
          <p:nvPr userDrawn="1"/>
        </p:nvCxnSpPr>
        <p:spPr>
          <a:xfrm flipV="1">
            <a:off x="4504421" y="0"/>
            <a:ext cx="0" cy="6858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773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3_Picture with Teal Ribbon">
    <p:bg>
      <p:bgPr>
        <a:solidFill>
          <a:schemeClr val="bg1"/>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idx="1"/>
          </p:nvPr>
        </p:nvSpPr>
        <p:spPr>
          <a:xfrm>
            <a:off x="1" y="892"/>
            <a:ext cx="12192000" cy="4177406"/>
          </a:xfrm>
          <a:prstGeom prst="rect">
            <a:avLst/>
          </a:prstGeom>
          <a:noFill/>
          <a:ln w="3175">
            <a:noFill/>
          </a:ln>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Rectangle 2">
            <a:extLst>
              <a:ext uri="{FF2B5EF4-FFF2-40B4-BE49-F238E27FC236}">
                <a16:creationId xmlns:a16="http://schemas.microsoft.com/office/drawing/2014/main" id="{171C930C-D2F5-4B72-B534-50FB4022127B}"/>
              </a:ext>
            </a:extLst>
          </p:cNvPr>
          <p:cNvSpPr/>
          <p:nvPr userDrawn="1"/>
        </p:nvSpPr>
        <p:spPr>
          <a:xfrm rot="16200000">
            <a:off x="4924755" y="-746460"/>
            <a:ext cx="2342484" cy="12192001"/>
          </a:xfrm>
          <a:prstGeom prst="rect">
            <a:avLst/>
          </a:prstGeom>
          <a:gradFill flip="none" rotWithShape="1">
            <a:gsLst>
              <a:gs pos="100000">
                <a:srgbClr val="3B2C9C"/>
              </a:gs>
              <a:gs pos="71000">
                <a:srgbClr val="0F59B9"/>
              </a:gs>
              <a:gs pos="0">
                <a:srgbClr val="00ADEF"/>
              </a:gs>
              <a:gs pos="43000">
                <a:srgbClr val="0075C4"/>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3869" y="227205"/>
            <a:ext cx="841248" cy="111811"/>
          </a:xfrm>
          <a:prstGeom prst="rect">
            <a:avLst/>
          </a:prstGeom>
        </p:spPr>
      </p:pic>
      <p:sp>
        <p:nvSpPr>
          <p:cNvPr id="5" name="Footer Placeholder 4">
            <a:extLst>
              <a:ext uri="{FF2B5EF4-FFF2-40B4-BE49-F238E27FC236}">
                <a16:creationId xmlns:a16="http://schemas.microsoft.com/office/drawing/2014/main" id="{00B16BB4-7F47-C749-B90C-DAFD6FFBE283}"/>
              </a:ext>
            </a:extLst>
          </p:cNvPr>
          <p:cNvSpPr>
            <a:spLocks noGrp="1"/>
          </p:cNvSpPr>
          <p:nvPr>
            <p:ph type="ftr" sz="quarter" idx="10"/>
          </p:nvPr>
        </p:nvSpPr>
        <p:spPr/>
        <p:txBody>
          <a:bodyPr/>
          <a:lstStyle>
            <a:lvl1pPr>
              <a:defRPr>
                <a:solidFill>
                  <a:schemeClr val="tx1">
                    <a:lumMod val="50000"/>
                    <a:lumOff val="50000"/>
                  </a:schemeClr>
                </a:solidFill>
              </a:defRPr>
            </a:lvl1pPr>
          </a:lstStyle>
          <a:p>
            <a:r>
              <a:rPr lang="en-US"/>
              <a:t>© 2025 CommScope, LLC. All rights reserved.</a:t>
            </a:r>
          </a:p>
        </p:txBody>
      </p:sp>
      <p:cxnSp>
        <p:nvCxnSpPr>
          <p:cNvPr id="13" name="Straight Connector 12">
            <a:extLst>
              <a:ext uri="{FF2B5EF4-FFF2-40B4-BE49-F238E27FC236}">
                <a16:creationId xmlns:a16="http://schemas.microsoft.com/office/drawing/2014/main" id="{B065113F-2746-634E-ABE8-6AB34A8FFB24}"/>
              </a:ext>
            </a:extLst>
          </p:cNvPr>
          <p:cNvCxnSpPr/>
          <p:nvPr userDrawn="1"/>
        </p:nvCxnSpPr>
        <p:spPr>
          <a:xfrm>
            <a:off x="533400" y="6665976"/>
            <a:ext cx="0" cy="8229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EDF450E-83BD-DE8F-123A-A688CFE52436}"/>
              </a:ext>
            </a:extLst>
          </p:cNvPr>
          <p:cNvCxnSpPr>
            <a:cxnSpLocks/>
          </p:cNvCxnSpPr>
          <p:nvPr userDrawn="1"/>
        </p:nvCxnSpPr>
        <p:spPr>
          <a:xfrm>
            <a:off x="0" y="4169924"/>
            <a:ext cx="12192000" cy="83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72CFB325-AB9B-DDCA-F2E5-EE488E2C5438}"/>
              </a:ext>
            </a:extLst>
          </p:cNvPr>
          <p:cNvSpPr>
            <a:spLocks noGrp="1"/>
          </p:cNvSpPr>
          <p:nvPr>
            <p:ph type="title" hasCustomPrompt="1"/>
          </p:nvPr>
        </p:nvSpPr>
        <p:spPr>
          <a:xfrm>
            <a:off x="594360" y="4459356"/>
            <a:ext cx="3718869" cy="1941444"/>
          </a:xfrm>
        </p:spPr>
        <p:txBody>
          <a:bodyPr anchor="t"/>
          <a:lstStyle>
            <a:lvl1pPr>
              <a:defRPr sz="3200">
                <a:solidFill>
                  <a:schemeClr val="bg1"/>
                </a:solidFill>
              </a:defRPr>
            </a:lvl1pPr>
          </a:lstStyle>
          <a:p>
            <a:r>
              <a:rPr lang="en-US"/>
              <a:t>Click to edit title</a:t>
            </a:r>
          </a:p>
        </p:txBody>
      </p:sp>
      <p:sp>
        <p:nvSpPr>
          <p:cNvPr id="14" name="Content Placeholder 2">
            <a:extLst>
              <a:ext uri="{FF2B5EF4-FFF2-40B4-BE49-F238E27FC236}">
                <a16:creationId xmlns:a16="http://schemas.microsoft.com/office/drawing/2014/main" id="{A1F920C9-C578-2C91-3491-771A447252A8}"/>
              </a:ext>
            </a:extLst>
          </p:cNvPr>
          <p:cNvSpPr>
            <a:spLocks noGrp="1"/>
          </p:cNvSpPr>
          <p:nvPr>
            <p:ph idx="12"/>
          </p:nvPr>
        </p:nvSpPr>
        <p:spPr>
          <a:xfrm>
            <a:off x="4784035" y="4512364"/>
            <a:ext cx="6571353" cy="1888436"/>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2">
            <a:extLst>
              <a:ext uri="{FF2B5EF4-FFF2-40B4-BE49-F238E27FC236}">
                <a16:creationId xmlns:a16="http://schemas.microsoft.com/office/drawing/2014/main" id="{1AD98B0E-D965-54B8-D885-14A6B2D08BE2}"/>
              </a:ext>
            </a:extLst>
          </p:cNvPr>
          <p:cNvSpPr txBox="1">
            <a:spLocks/>
          </p:cNvSpPr>
          <p:nvPr userDrawn="1"/>
        </p:nvSpPr>
        <p:spPr>
          <a:xfrm>
            <a:off x="563880" y="6612575"/>
            <a:ext cx="4846320" cy="204685"/>
          </a:xfrm>
          <a:prstGeom prst="rect">
            <a:avLst/>
          </a:prstGeom>
        </p:spPr>
        <p:txBody>
          <a:bodyPr vert="horz" lIns="54864" tIns="36576" rIns="0" bIns="45720" rtlCol="0" anchor="ctr"/>
          <a:lstStyle>
            <a:defPPr>
              <a:defRPr lang="en-US"/>
            </a:defPPr>
            <a:lvl1pPr marL="0" algn="l" defTabSz="914400" rtl="0" eaLnBrk="1" latinLnBrk="0" hangingPunct="1">
              <a:defRPr sz="7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600"/>
              </a:spcBef>
            </a:pPr>
            <a:r>
              <a:rPr lang="en-US"/>
              <a:t>© 2024 CommScope, Inc. </a:t>
            </a:r>
          </a:p>
        </p:txBody>
      </p:sp>
      <p:sp>
        <p:nvSpPr>
          <p:cNvPr id="16" name="Slide Number Placeholder 3">
            <a:extLst>
              <a:ext uri="{FF2B5EF4-FFF2-40B4-BE49-F238E27FC236}">
                <a16:creationId xmlns:a16="http://schemas.microsoft.com/office/drawing/2014/main" id="{E2F6533C-D9CD-8F19-E0DC-82E493CA62A5}"/>
              </a:ext>
            </a:extLst>
          </p:cNvPr>
          <p:cNvSpPr txBox="1">
            <a:spLocks/>
          </p:cNvSpPr>
          <p:nvPr userDrawn="1"/>
        </p:nvSpPr>
        <p:spPr>
          <a:xfrm>
            <a:off x="208127" y="6612575"/>
            <a:ext cx="303279" cy="204685"/>
          </a:xfrm>
          <a:prstGeom prst="rect">
            <a:avLst/>
          </a:prstGeom>
        </p:spPr>
        <p:txBody>
          <a:bodyPr vert="horz" lIns="0" tIns="36576" rIns="54864" bIns="45720" rtlCol="0" anchor="ctr"/>
          <a:lstStyle>
            <a:defPPr>
              <a:defRPr lang="en-US"/>
            </a:defPPr>
            <a:lvl1pPr marL="0" algn="r" defTabSz="914400" rtl="0" eaLnBrk="1" latinLnBrk="0" hangingPunct="1">
              <a:defRPr sz="7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E2BEB5-2653-6044-B03D-162392F9D4CA}" type="slidenum">
              <a:rPr lang="en-US" smtClean="0"/>
              <a:pPr/>
              <a:t>‹#›</a:t>
            </a:fld>
            <a:endParaRPr lang="en-US"/>
          </a:p>
        </p:txBody>
      </p:sp>
      <p:sp>
        <p:nvSpPr>
          <p:cNvPr id="18" name="Slide Number Placeholder 3">
            <a:extLst>
              <a:ext uri="{FF2B5EF4-FFF2-40B4-BE49-F238E27FC236}">
                <a16:creationId xmlns:a16="http://schemas.microsoft.com/office/drawing/2014/main" id="{6209AF0D-64F9-324C-FA93-368256A91166}"/>
              </a:ext>
            </a:extLst>
          </p:cNvPr>
          <p:cNvSpPr txBox="1">
            <a:spLocks/>
          </p:cNvSpPr>
          <p:nvPr userDrawn="1"/>
        </p:nvSpPr>
        <p:spPr>
          <a:xfrm>
            <a:off x="208127" y="6612575"/>
            <a:ext cx="303279" cy="204685"/>
          </a:xfrm>
          <a:prstGeom prst="rect">
            <a:avLst/>
          </a:prstGeom>
        </p:spPr>
        <p:txBody>
          <a:bodyPr vert="horz" lIns="0" tIns="36576" rIns="54864" bIns="45720" rtlCol="0" anchor="ctr"/>
          <a:lstStyle>
            <a:defPPr>
              <a:defRPr lang="en-US"/>
            </a:defPPr>
            <a:lvl1pPr marL="0" algn="r" defTabSz="914400" rtl="0" eaLnBrk="1" latinLnBrk="0" hangingPunct="1">
              <a:defRPr sz="7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E2BEB5-2653-6044-B03D-162392F9D4CA}" type="slidenum">
              <a:rPr lang="en-US" smtClean="0">
                <a:solidFill>
                  <a:schemeClr val="tx1">
                    <a:lumMod val="50000"/>
                    <a:lumOff val="50000"/>
                  </a:schemeClr>
                </a:solidFill>
              </a:rPr>
              <a:pPr/>
              <a:t>‹#›</a:t>
            </a:fld>
            <a:endParaRPr lang="en-US">
              <a:solidFill>
                <a:schemeClr val="tx1">
                  <a:lumMod val="50000"/>
                  <a:lumOff val="50000"/>
                </a:schemeClr>
              </a:solidFill>
            </a:endParaRPr>
          </a:p>
        </p:txBody>
      </p:sp>
      <p:cxnSp>
        <p:nvCxnSpPr>
          <p:cNvPr id="19" name="Straight Connector 18">
            <a:extLst>
              <a:ext uri="{FF2B5EF4-FFF2-40B4-BE49-F238E27FC236}">
                <a16:creationId xmlns:a16="http://schemas.microsoft.com/office/drawing/2014/main" id="{3F916E39-D2D3-B68F-F9E8-CE1DC1F9B2B8}"/>
              </a:ext>
            </a:extLst>
          </p:cNvPr>
          <p:cNvCxnSpPr/>
          <p:nvPr userDrawn="1"/>
        </p:nvCxnSpPr>
        <p:spPr>
          <a:xfrm>
            <a:off x="533400" y="6617110"/>
            <a:ext cx="0" cy="183023"/>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034D2BFA-B72A-5B3C-66CD-D334CBBC3CE2}"/>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10923829" y="6613098"/>
            <a:ext cx="997595" cy="136389"/>
          </a:xfrm>
          <a:prstGeom prst="rect">
            <a:avLst/>
          </a:prstGeom>
        </p:spPr>
      </p:pic>
    </p:spTree>
    <p:extLst>
      <p:ext uri="{BB962C8B-B14F-4D97-AF65-F5344CB8AC3E}">
        <p14:creationId xmlns:p14="http://schemas.microsoft.com/office/powerpoint/2010/main" val="1451297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1_Title 2">
    <p:bg>
      <p:bgPr>
        <a:solidFill>
          <a:schemeClr val="bg1"/>
        </a:solidFill>
        <a:effectLst/>
      </p:bgPr>
    </p:bg>
    <p:spTree>
      <p:nvGrpSpPr>
        <p:cNvPr id="1" name=""/>
        <p:cNvGrpSpPr/>
        <p:nvPr/>
      </p:nvGrpSpPr>
      <p:grpSpPr>
        <a:xfrm>
          <a:off x="0" y="0"/>
          <a:ext cx="0" cy="0"/>
          <a:chOff x="0" y="0"/>
          <a:chExt cx="0" cy="0"/>
        </a:xfrm>
      </p:grpSpPr>
      <p:pic>
        <p:nvPicPr>
          <p:cNvPr id="5" name="Picture 4" descr="A person holding a tablet&#10;&#10;Description automatically generated">
            <a:extLst>
              <a:ext uri="{FF2B5EF4-FFF2-40B4-BE49-F238E27FC236}">
                <a16:creationId xmlns:a16="http://schemas.microsoft.com/office/drawing/2014/main" id="{224E18AF-1827-C0FB-94A5-9466060116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 Placeholder 21">
            <a:extLst>
              <a:ext uri="{FF2B5EF4-FFF2-40B4-BE49-F238E27FC236}">
                <a16:creationId xmlns:a16="http://schemas.microsoft.com/office/drawing/2014/main" id="{2D80BEED-5264-09C0-DC09-CFEDB22E401E}"/>
              </a:ext>
            </a:extLst>
          </p:cNvPr>
          <p:cNvSpPr>
            <a:spLocks noGrp="1"/>
          </p:cNvSpPr>
          <p:nvPr>
            <p:ph type="body" sz="quarter" idx="14" hasCustomPrompt="1"/>
          </p:nvPr>
        </p:nvSpPr>
        <p:spPr>
          <a:xfrm>
            <a:off x="747860" y="2982768"/>
            <a:ext cx="6046950" cy="553998"/>
          </a:xfrm>
        </p:spPr>
        <p:txBody>
          <a:bodyPr anchor="ctr"/>
          <a:lstStyle>
            <a:lvl1pPr marL="0" indent="0" algn="l">
              <a:buNone/>
              <a:defRPr sz="3600" b="0">
                <a:latin typeface="Calibri Light" panose="020F0302020204030204" pitchFamily="34" charset="0"/>
                <a:cs typeface="Calibri Light" panose="020F0302020204030204" pitchFamily="34" charset="0"/>
              </a:defRPr>
            </a:lvl1pPr>
            <a:lvl2pPr marL="344488" indent="0" algn="ctr">
              <a:buNone/>
              <a:defRPr/>
            </a:lvl2pPr>
            <a:lvl3pPr marL="628650" indent="0" algn="ctr">
              <a:buNone/>
              <a:defRPr/>
            </a:lvl3pPr>
            <a:lvl4pPr marL="914400" indent="0" algn="ctr">
              <a:buNone/>
              <a:defRPr/>
            </a:lvl4pPr>
            <a:lvl5pPr marL="1711325" indent="0" algn="ctr">
              <a:buNone/>
              <a:defRPr/>
            </a:lvl5pPr>
          </a:lstStyle>
          <a:p>
            <a:pPr lvl="0"/>
            <a:r>
              <a:rPr lang="en-US"/>
              <a:t>Section start title slide</a:t>
            </a:r>
          </a:p>
        </p:txBody>
      </p:sp>
      <p:cxnSp>
        <p:nvCxnSpPr>
          <p:cNvPr id="3" name="Straight Connector 2">
            <a:extLst>
              <a:ext uri="{FF2B5EF4-FFF2-40B4-BE49-F238E27FC236}">
                <a16:creationId xmlns:a16="http://schemas.microsoft.com/office/drawing/2014/main" id="{C0CAA813-0F42-707A-266D-A3C0BF8AF170}"/>
              </a:ext>
            </a:extLst>
          </p:cNvPr>
          <p:cNvCxnSpPr>
            <a:cxnSpLocks/>
          </p:cNvCxnSpPr>
          <p:nvPr userDrawn="1"/>
        </p:nvCxnSpPr>
        <p:spPr>
          <a:xfrm>
            <a:off x="0" y="4778789"/>
            <a:ext cx="12192000" cy="83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33E08BC4-A994-0E19-EE17-7BA4BA4B3644}"/>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28350" y="6619203"/>
            <a:ext cx="997595" cy="136389"/>
          </a:xfrm>
          <a:prstGeom prst="rect">
            <a:avLst/>
          </a:prstGeom>
        </p:spPr>
      </p:pic>
      <p:sp>
        <p:nvSpPr>
          <p:cNvPr id="7" name="Rectangle 6">
            <a:extLst>
              <a:ext uri="{FF2B5EF4-FFF2-40B4-BE49-F238E27FC236}">
                <a16:creationId xmlns:a16="http://schemas.microsoft.com/office/drawing/2014/main" id="{686B3D03-7D6D-C869-E50E-FD8FB3624E9E}"/>
              </a:ext>
            </a:extLst>
          </p:cNvPr>
          <p:cNvSpPr/>
          <p:nvPr userDrawn="1"/>
        </p:nvSpPr>
        <p:spPr>
          <a:xfrm>
            <a:off x="0" y="4787164"/>
            <a:ext cx="12192000" cy="2070836"/>
          </a:xfrm>
          <a:prstGeom prst="rect">
            <a:avLst/>
          </a:prstGeom>
          <a:gradFill flip="none" rotWithShape="1">
            <a:gsLst>
              <a:gs pos="11000">
                <a:schemeClr val="tx1">
                  <a:alpha val="0"/>
                </a:schemeClr>
              </a:gs>
              <a:gs pos="100000">
                <a:schemeClr val="tx1">
                  <a:alpha val="43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pic>
        <p:nvPicPr>
          <p:cNvPr id="8" name="Graphic 7">
            <a:extLst>
              <a:ext uri="{FF2B5EF4-FFF2-40B4-BE49-F238E27FC236}">
                <a16:creationId xmlns:a16="http://schemas.microsoft.com/office/drawing/2014/main" id="{DACCDF15-1B7D-7E74-D9DA-FDDEE540F0E8}"/>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28350" y="6619203"/>
            <a:ext cx="997595" cy="136389"/>
          </a:xfrm>
          <a:prstGeom prst="rect">
            <a:avLst/>
          </a:prstGeom>
        </p:spPr>
      </p:pic>
      <p:sp>
        <p:nvSpPr>
          <p:cNvPr id="9" name="Footer Placeholder 1">
            <a:extLst>
              <a:ext uri="{FF2B5EF4-FFF2-40B4-BE49-F238E27FC236}">
                <a16:creationId xmlns:a16="http://schemas.microsoft.com/office/drawing/2014/main" id="{2A02A784-4F75-C745-4C15-58CEB3748269}"/>
              </a:ext>
            </a:extLst>
          </p:cNvPr>
          <p:cNvSpPr>
            <a:spLocks noGrp="1"/>
          </p:cNvSpPr>
          <p:nvPr>
            <p:ph type="ftr" sz="quarter" idx="10"/>
          </p:nvPr>
        </p:nvSpPr>
        <p:spPr>
          <a:xfrm>
            <a:off x="563880" y="6612575"/>
            <a:ext cx="4846320" cy="204685"/>
          </a:xfrm>
        </p:spPr>
        <p:txBody>
          <a:bodyPr/>
          <a:lstStyle>
            <a:lvl1pPr>
              <a:defRPr>
                <a:solidFill>
                  <a:schemeClr val="bg1"/>
                </a:solidFill>
              </a:defRPr>
            </a:lvl1pPr>
          </a:lstStyle>
          <a:p>
            <a:r>
              <a:rPr lang="en-US"/>
              <a:t>© 2025 CommScope, LLC. All rights reserved.</a:t>
            </a:r>
          </a:p>
        </p:txBody>
      </p:sp>
      <p:sp>
        <p:nvSpPr>
          <p:cNvPr id="10" name="Slide Number Placeholder 2">
            <a:extLst>
              <a:ext uri="{FF2B5EF4-FFF2-40B4-BE49-F238E27FC236}">
                <a16:creationId xmlns:a16="http://schemas.microsoft.com/office/drawing/2014/main" id="{62896004-E420-BB48-4E6E-C47AB6A48AE9}"/>
              </a:ext>
            </a:extLst>
          </p:cNvPr>
          <p:cNvSpPr>
            <a:spLocks noGrp="1"/>
          </p:cNvSpPr>
          <p:nvPr>
            <p:ph type="sldNum" sz="quarter" idx="11"/>
          </p:nvPr>
        </p:nvSpPr>
        <p:spPr>
          <a:xfrm>
            <a:off x="208127" y="6612575"/>
            <a:ext cx="303279" cy="204685"/>
          </a:xfrm>
        </p:spPr>
        <p:txBody>
          <a:bodyPr/>
          <a:lstStyle>
            <a:lvl1pPr>
              <a:defRPr>
                <a:solidFill>
                  <a:schemeClr val="bg1"/>
                </a:solidFill>
              </a:defRPr>
            </a:lvl1pPr>
          </a:lstStyle>
          <a:p>
            <a:fld id="{7FE2BEB5-2653-6044-B03D-162392F9D4CA}" type="slidenum">
              <a:rPr lang="en-US" smtClean="0"/>
              <a:pPr/>
              <a:t>‹#›</a:t>
            </a:fld>
            <a:endParaRPr lang="en-US"/>
          </a:p>
        </p:txBody>
      </p:sp>
      <p:cxnSp>
        <p:nvCxnSpPr>
          <p:cNvPr id="11" name="Straight Connector 10">
            <a:extLst>
              <a:ext uri="{FF2B5EF4-FFF2-40B4-BE49-F238E27FC236}">
                <a16:creationId xmlns:a16="http://schemas.microsoft.com/office/drawing/2014/main" id="{65A2CB69-B981-A988-B739-54B229F8917B}"/>
              </a:ext>
            </a:extLst>
          </p:cNvPr>
          <p:cNvCxnSpPr/>
          <p:nvPr userDrawn="1"/>
        </p:nvCxnSpPr>
        <p:spPr>
          <a:xfrm>
            <a:off x="533400" y="6617110"/>
            <a:ext cx="0" cy="18302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9846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6_Picture with Teal Ribbon">
    <p:bg>
      <p:bgPr>
        <a:solidFill>
          <a:schemeClr val="bg1"/>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idx="1"/>
          </p:nvPr>
        </p:nvSpPr>
        <p:spPr>
          <a:xfrm>
            <a:off x="1" y="892"/>
            <a:ext cx="12192000" cy="5267212"/>
          </a:xfrm>
          <a:prstGeom prst="rect">
            <a:avLst/>
          </a:prstGeom>
          <a:noFill/>
          <a:ln w="3175">
            <a:noFill/>
          </a:ln>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3869" y="227205"/>
            <a:ext cx="841248" cy="111811"/>
          </a:xfrm>
          <a:prstGeom prst="rect">
            <a:avLst/>
          </a:prstGeom>
        </p:spPr>
      </p:pic>
      <p:sp>
        <p:nvSpPr>
          <p:cNvPr id="5" name="Footer Placeholder 4">
            <a:extLst>
              <a:ext uri="{FF2B5EF4-FFF2-40B4-BE49-F238E27FC236}">
                <a16:creationId xmlns:a16="http://schemas.microsoft.com/office/drawing/2014/main" id="{00B16BB4-7F47-C749-B90C-DAFD6FFBE283}"/>
              </a:ext>
            </a:extLst>
          </p:cNvPr>
          <p:cNvSpPr>
            <a:spLocks noGrp="1"/>
          </p:cNvSpPr>
          <p:nvPr>
            <p:ph type="ftr" sz="quarter" idx="10"/>
          </p:nvPr>
        </p:nvSpPr>
        <p:spPr/>
        <p:txBody>
          <a:bodyPr/>
          <a:lstStyle>
            <a:lvl1pPr>
              <a:defRPr>
                <a:solidFill>
                  <a:schemeClr val="tx1">
                    <a:lumMod val="50000"/>
                    <a:lumOff val="50000"/>
                  </a:schemeClr>
                </a:solidFill>
              </a:defRPr>
            </a:lvl1pPr>
          </a:lstStyle>
          <a:p>
            <a:r>
              <a:rPr lang="en-US"/>
              <a:t>© 2025 CommScope, LLC. All rights reserved.</a:t>
            </a:r>
          </a:p>
        </p:txBody>
      </p:sp>
      <p:cxnSp>
        <p:nvCxnSpPr>
          <p:cNvPr id="13" name="Straight Connector 12">
            <a:extLst>
              <a:ext uri="{FF2B5EF4-FFF2-40B4-BE49-F238E27FC236}">
                <a16:creationId xmlns:a16="http://schemas.microsoft.com/office/drawing/2014/main" id="{B065113F-2746-634E-ABE8-6AB34A8FFB24}"/>
              </a:ext>
            </a:extLst>
          </p:cNvPr>
          <p:cNvCxnSpPr/>
          <p:nvPr userDrawn="1"/>
        </p:nvCxnSpPr>
        <p:spPr>
          <a:xfrm>
            <a:off x="533400" y="6665976"/>
            <a:ext cx="0" cy="8229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EDF450E-83BD-DE8F-123A-A688CFE52436}"/>
              </a:ext>
            </a:extLst>
          </p:cNvPr>
          <p:cNvCxnSpPr>
            <a:cxnSpLocks/>
          </p:cNvCxnSpPr>
          <p:nvPr userDrawn="1"/>
        </p:nvCxnSpPr>
        <p:spPr>
          <a:xfrm>
            <a:off x="0" y="5272212"/>
            <a:ext cx="12192000" cy="83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Footer Placeholder 2">
            <a:extLst>
              <a:ext uri="{FF2B5EF4-FFF2-40B4-BE49-F238E27FC236}">
                <a16:creationId xmlns:a16="http://schemas.microsoft.com/office/drawing/2014/main" id="{1AD98B0E-D965-54B8-D885-14A6B2D08BE2}"/>
              </a:ext>
            </a:extLst>
          </p:cNvPr>
          <p:cNvSpPr txBox="1">
            <a:spLocks/>
          </p:cNvSpPr>
          <p:nvPr userDrawn="1"/>
        </p:nvSpPr>
        <p:spPr>
          <a:xfrm>
            <a:off x="563880" y="6612575"/>
            <a:ext cx="4846320" cy="204685"/>
          </a:xfrm>
          <a:prstGeom prst="rect">
            <a:avLst/>
          </a:prstGeom>
        </p:spPr>
        <p:txBody>
          <a:bodyPr vert="horz" lIns="54864" tIns="36576" rIns="0" bIns="45720" rtlCol="0" anchor="ctr"/>
          <a:lstStyle>
            <a:defPPr>
              <a:defRPr lang="en-US"/>
            </a:defPPr>
            <a:lvl1pPr marL="0" algn="l" defTabSz="914400" rtl="0" eaLnBrk="1" latinLnBrk="0" hangingPunct="1">
              <a:defRPr sz="7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600"/>
              </a:spcBef>
            </a:pPr>
            <a:r>
              <a:rPr lang="en-US"/>
              <a:t>© 2024 CommScope, Inc. </a:t>
            </a:r>
          </a:p>
        </p:txBody>
      </p:sp>
      <p:sp>
        <p:nvSpPr>
          <p:cNvPr id="16" name="Slide Number Placeholder 3">
            <a:extLst>
              <a:ext uri="{FF2B5EF4-FFF2-40B4-BE49-F238E27FC236}">
                <a16:creationId xmlns:a16="http://schemas.microsoft.com/office/drawing/2014/main" id="{E2F6533C-D9CD-8F19-E0DC-82E493CA62A5}"/>
              </a:ext>
            </a:extLst>
          </p:cNvPr>
          <p:cNvSpPr txBox="1">
            <a:spLocks/>
          </p:cNvSpPr>
          <p:nvPr userDrawn="1"/>
        </p:nvSpPr>
        <p:spPr>
          <a:xfrm>
            <a:off x="208127" y="6612575"/>
            <a:ext cx="303279" cy="204685"/>
          </a:xfrm>
          <a:prstGeom prst="rect">
            <a:avLst/>
          </a:prstGeom>
        </p:spPr>
        <p:txBody>
          <a:bodyPr vert="horz" lIns="0" tIns="36576" rIns="54864" bIns="45720" rtlCol="0" anchor="ctr"/>
          <a:lstStyle>
            <a:defPPr>
              <a:defRPr lang="en-US"/>
            </a:defPPr>
            <a:lvl1pPr marL="0" algn="r" defTabSz="914400" rtl="0" eaLnBrk="1" latinLnBrk="0" hangingPunct="1">
              <a:defRPr sz="7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E2BEB5-2653-6044-B03D-162392F9D4CA}" type="slidenum">
              <a:rPr lang="en-US" smtClean="0"/>
              <a:pPr/>
              <a:t>‹#›</a:t>
            </a:fld>
            <a:endParaRPr lang="en-US"/>
          </a:p>
        </p:txBody>
      </p:sp>
      <p:sp>
        <p:nvSpPr>
          <p:cNvPr id="18" name="Slide Number Placeholder 3">
            <a:extLst>
              <a:ext uri="{FF2B5EF4-FFF2-40B4-BE49-F238E27FC236}">
                <a16:creationId xmlns:a16="http://schemas.microsoft.com/office/drawing/2014/main" id="{6209AF0D-64F9-324C-FA93-368256A91166}"/>
              </a:ext>
            </a:extLst>
          </p:cNvPr>
          <p:cNvSpPr txBox="1">
            <a:spLocks/>
          </p:cNvSpPr>
          <p:nvPr userDrawn="1"/>
        </p:nvSpPr>
        <p:spPr>
          <a:xfrm>
            <a:off x="208127" y="6612575"/>
            <a:ext cx="303279" cy="204685"/>
          </a:xfrm>
          <a:prstGeom prst="rect">
            <a:avLst/>
          </a:prstGeom>
        </p:spPr>
        <p:txBody>
          <a:bodyPr vert="horz" lIns="0" tIns="36576" rIns="54864" bIns="45720" rtlCol="0" anchor="ctr"/>
          <a:lstStyle>
            <a:defPPr>
              <a:defRPr lang="en-US"/>
            </a:defPPr>
            <a:lvl1pPr marL="0" algn="r" defTabSz="914400" rtl="0" eaLnBrk="1" latinLnBrk="0" hangingPunct="1">
              <a:defRPr sz="7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E2BEB5-2653-6044-B03D-162392F9D4CA}" type="slidenum">
              <a:rPr lang="en-US" smtClean="0">
                <a:solidFill>
                  <a:schemeClr val="tx1">
                    <a:lumMod val="50000"/>
                    <a:lumOff val="50000"/>
                  </a:schemeClr>
                </a:solidFill>
              </a:rPr>
              <a:pPr/>
              <a:t>‹#›</a:t>
            </a:fld>
            <a:endParaRPr lang="en-US">
              <a:solidFill>
                <a:schemeClr val="tx1">
                  <a:lumMod val="50000"/>
                  <a:lumOff val="50000"/>
                </a:schemeClr>
              </a:solidFill>
            </a:endParaRPr>
          </a:p>
        </p:txBody>
      </p:sp>
      <p:cxnSp>
        <p:nvCxnSpPr>
          <p:cNvPr id="19" name="Straight Connector 18">
            <a:extLst>
              <a:ext uri="{FF2B5EF4-FFF2-40B4-BE49-F238E27FC236}">
                <a16:creationId xmlns:a16="http://schemas.microsoft.com/office/drawing/2014/main" id="{3F916E39-D2D3-B68F-F9E8-CE1DC1F9B2B8}"/>
              </a:ext>
            </a:extLst>
          </p:cNvPr>
          <p:cNvCxnSpPr/>
          <p:nvPr userDrawn="1"/>
        </p:nvCxnSpPr>
        <p:spPr>
          <a:xfrm>
            <a:off x="533400" y="6617110"/>
            <a:ext cx="0" cy="183023"/>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034D2BFA-B72A-5B3C-66CD-D334CBBC3CE2}"/>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10923829" y="6613098"/>
            <a:ext cx="997595" cy="136389"/>
          </a:xfrm>
          <a:prstGeom prst="rect">
            <a:avLst/>
          </a:prstGeom>
        </p:spPr>
      </p:pic>
      <p:sp>
        <p:nvSpPr>
          <p:cNvPr id="2" name="Rectangle 1">
            <a:extLst>
              <a:ext uri="{FF2B5EF4-FFF2-40B4-BE49-F238E27FC236}">
                <a16:creationId xmlns:a16="http://schemas.microsoft.com/office/drawing/2014/main" id="{3806B780-C5D8-EB3D-C861-2D0D0B6BC091}"/>
              </a:ext>
            </a:extLst>
          </p:cNvPr>
          <p:cNvSpPr/>
          <p:nvPr userDrawn="1"/>
        </p:nvSpPr>
        <p:spPr>
          <a:xfrm>
            <a:off x="0" y="5284694"/>
            <a:ext cx="12192001" cy="1262218"/>
          </a:xfrm>
          <a:prstGeom prst="rect">
            <a:avLst/>
          </a:prstGeom>
          <a:gradFill flip="none" rotWithShape="1">
            <a:gsLst>
              <a:gs pos="100000">
                <a:srgbClr val="3B2C9C"/>
              </a:gs>
              <a:gs pos="71000">
                <a:srgbClr val="0F59B9"/>
              </a:gs>
              <a:gs pos="0">
                <a:srgbClr val="00ADEF"/>
              </a:gs>
              <a:gs pos="43000">
                <a:srgbClr val="0075C4"/>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 name="Title 1">
            <a:extLst>
              <a:ext uri="{FF2B5EF4-FFF2-40B4-BE49-F238E27FC236}">
                <a16:creationId xmlns:a16="http://schemas.microsoft.com/office/drawing/2014/main" id="{C244E4A0-7AFC-86C7-6987-09635E352D9D}"/>
              </a:ext>
            </a:extLst>
          </p:cNvPr>
          <p:cNvSpPr>
            <a:spLocks noGrp="1"/>
          </p:cNvSpPr>
          <p:nvPr>
            <p:ph type="title" hasCustomPrompt="1"/>
          </p:nvPr>
        </p:nvSpPr>
        <p:spPr>
          <a:xfrm>
            <a:off x="594359" y="5392270"/>
            <a:ext cx="7707159" cy="1008529"/>
          </a:xfrm>
        </p:spPr>
        <p:txBody>
          <a:bodyPr anchor="ctr"/>
          <a:lstStyle>
            <a:lvl1pPr>
              <a:defRPr sz="3200">
                <a:solidFill>
                  <a:schemeClr val="bg1"/>
                </a:solidFill>
              </a:defRPr>
            </a:lvl1pPr>
          </a:lstStyle>
          <a:p>
            <a:r>
              <a:rPr lang="en-US"/>
              <a:t>Click to edit title</a:t>
            </a:r>
          </a:p>
        </p:txBody>
      </p:sp>
    </p:spTree>
    <p:extLst>
      <p:ext uri="{BB962C8B-B14F-4D97-AF65-F5344CB8AC3E}">
        <p14:creationId xmlns:p14="http://schemas.microsoft.com/office/powerpoint/2010/main" val="1602572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p:bg>
      <p:bgPr>
        <a:gradFill>
          <a:gsLst>
            <a:gs pos="0">
              <a:srgbClr val="3B2C9C"/>
            </a:gs>
            <a:gs pos="24000">
              <a:srgbClr val="0F59B9"/>
            </a:gs>
            <a:gs pos="100000">
              <a:srgbClr val="00ADEF"/>
            </a:gs>
            <a:gs pos="51000">
              <a:srgbClr val="0075C4"/>
            </a:gs>
          </a:gsLst>
          <a:lin ang="10800000" scaled="1"/>
        </a:gra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11B248C-C3E8-8A46-A34A-CFCEBFE683BB}"/>
              </a:ext>
            </a:extLst>
          </p:cNvPr>
          <p:cNvSpPr>
            <a:spLocks noGrp="1"/>
          </p:cNvSpPr>
          <p:nvPr>
            <p:ph type="ftr" sz="quarter" idx="10"/>
          </p:nvPr>
        </p:nvSpPr>
        <p:spPr/>
        <p:txBody>
          <a:bodyPr/>
          <a:lstStyle>
            <a:lvl1pPr>
              <a:defRPr>
                <a:solidFill>
                  <a:schemeClr val="bg1"/>
                </a:solidFill>
              </a:defRPr>
            </a:lvl1pPr>
          </a:lstStyle>
          <a:p>
            <a:r>
              <a:rPr lang="en-US"/>
              <a:t>© 2025 CommScope, LLC. All rights reserved.</a:t>
            </a:r>
          </a:p>
        </p:txBody>
      </p:sp>
      <p:sp>
        <p:nvSpPr>
          <p:cNvPr id="3" name="Slide Number Placeholder 2">
            <a:extLst>
              <a:ext uri="{FF2B5EF4-FFF2-40B4-BE49-F238E27FC236}">
                <a16:creationId xmlns:a16="http://schemas.microsoft.com/office/drawing/2014/main" id="{57671011-9EF4-EC48-933B-AF3B2F984B41}"/>
              </a:ext>
            </a:extLst>
          </p:cNvPr>
          <p:cNvSpPr>
            <a:spLocks noGrp="1"/>
          </p:cNvSpPr>
          <p:nvPr>
            <p:ph type="sldNum" sz="quarter" idx="11"/>
          </p:nvPr>
        </p:nvSpPr>
        <p:spPr/>
        <p:txBody>
          <a:bodyPr/>
          <a:lstStyle>
            <a:lvl1pPr>
              <a:defRPr>
                <a:solidFill>
                  <a:schemeClr val="bg1"/>
                </a:solidFill>
              </a:defRPr>
            </a:lvl1pPr>
          </a:lstStyle>
          <a:p>
            <a:fld id="{7FE2BEB5-2653-6044-B03D-162392F9D4CA}" type="slidenum">
              <a:rPr lang="en-US" smtClean="0"/>
              <a:pPr/>
              <a:t>‹#›</a:t>
            </a:fld>
            <a:endParaRPr lang="en-US"/>
          </a:p>
        </p:txBody>
      </p:sp>
      <p:sp>
        <p:nvSpPr>
          <p:cNvPr id="5" name="Text Placeholder 21">
            <a:extLst>
              <a:ext uri="{FF2B5EF4-FFF2-40B4-BE49-F238E27FC236}">
                <a16:creationId xmlns:a16="http://schemas.microsoft.com/office/drawing/2014/main" id="{DFC27A71-37AF-9BFB-F3CD-41E36912CEFB}"/>
              </a:ext>
            </a:extLst>
          </p:cNvPr>
          <p:cNvSpPr>
            <a:spLocks noGrp="1"/>
          </p:cNvSpPr>
          <p:nvPr>
            <p:ph type="body" sz="quarter" idx="13" hasCustomPrompt="1"/>
          </p:nvPr>
        </p:nvSpPr>
        <p:spPr>
          <a:xfrm>
            <a:off x="747860" y="2982768"/>
            <a:ext cx="6046950" cy="553998"/>
          </a:xfrm>
        </p:spPr>
        <p:txBody>
          <a:bodyPr anchor="ctr"/>
          <a:lstStyle>
            <a:lvl1pPr marL="0" indent="0" algn="l">
              <a:buNone/>
              <a:defRPr sz="3600" b="0">
                <a:latin typeface="Calibri Light" panose="020F0302020204030204" pitchFamily="34" charset="0"/>
                <a:cs typeface="Calibri Light" panose="020F0302020204030204" pitchFamily="34" charset="0"/>
              </a:defRPr>
            </a:lvl1pPr>
            <a:lvl2pPr marL="344488" indent="0" algn="ctr">
              <a:buNone/>
              <a:defRPr/>
            </a:lvl2pPr>
            <a:lvl3pPr marL="628650" indent="0" algn="ctr">
              <a:buNone/>
              <a:defRPr/>
            </a:lvl3pPr>
            <a:lvl4pPr marL="914400" indent="0" algn="ctr">
              <a:buNone/>
              <a:defRPr/>
            </a:lvl4pPr>
            <a:lvl5pPr marL="1711325" indent="0" algn="ctr">
              <a:buNone/>
              <a:defRPr/>
            </a:lvl5pPr>
          </a:lstStyle>
          <a:p>
            <a:pPr lvl="0"/>
            <a:r>
              <a:rPr lang="en-US"/>
              <a:t>Section start title slide</a:t>
            </a:r>
          </a:p>
        </p:txBody>
      </p:sp>
      <p:cxnSp>
        <p:nvCxnSpPr>
          <p:cNvPr id="6" name="Straight Connector 5">
            <a:extLst>
              <a:ext uri="{FF2B5EF4-FFF2-40B4-BE49-F238E27FC236}">
                <a16:creationId xmlns:a16="http://schemas.microsoft.com/office/drawing/2014/main" id="{C6E60D41-925D-9D4F-E1FB-8F743048CD31}"/>
              </a:ext>
            </a:extLst>
          </p:cNvPr>
          <p:cNvCxnSpPr>
            <a:cxnSpLocks/>
          </p:cNvCxnSpPr>
          <p:nvPr userDrawn="1"/>
        </p:nvCxnSpPr>
        <p:spPr>
          <a:xfrm>
            <a:off x="0" y="4778789"/>
            <a:ext cx="12192000" cy="83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961DFA9D-2073-1B55-338E-20E2DC7962AE}"/>
              </a:ext>
            </a:extLst>
          </p:cNvPr>
          <p:cNvSpPr/>
          <p:nvPr userDrawn="1"/>
        </p:nvSpPr>
        <p:spPr>
          <a:xfrm>
            <a:off x="0" y="4787164"/>
            <a:ext cx="12192000" cy="2070836"/>
          </a:xfrm>
          <a:prstGeom prst="rect">
            <a:avLst/>
          </a:prstGeom>
          <a:gradFill flip="none" rotWithShape="1">
            <a:gsLst>
              <a:gs pos="11000">
                <a:schemeClr val="tx1">
                  <a:alpha val="0"/>
                </a:schemeClr>
              </a:gs>
              <a:gs pos="100000">
                <a:schemeClr val="tx1">
                  <a:alpha val="43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Tree>
    <p:extLst>
      <p:ext uri="{BB962C8B-B14F-4D97-AF65-F5344CB8AC3E}">
        <p14:creationId xmlns:p14="http://schemas.microsoft.com/office/powerpoint/2010/main" val="3980862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pic>
        <p:nvPicPr>
          <p:cNvPr id="9" name="Picture 8" descr="A person holding a tablet&#10;&#10;Description automatically generated">
            <a:extLst>
              <a:ext uri="{FF2B5EF4-FFF2-40B4-BE49-F238E27FC236}">
                <a16:creationId xmlns:a16="http://schemas.microsoft.com/office/drawing/2014/main" id="{3F155909-0DF1-67A2-E0CA-3C35EBFA36F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7" name="Title 1">
            <a:extLst>
              <a:ext uri="{FF2B5EF4-FFF2-40B4-BE49-F238E27FC236}">
                <a16:creationId xmlns:a16="http://schemas.microsoft.com/office/drawing/2014/main" id="{EBEAA0CD-A75A-4336-1A1B-C289687F6AF7}"/>
              </a:ext>
            </a:extLst>
          </p:cNvPr>
          <p:cNvSpPr txBox="1">
            <a:spLocks/>
          </p:cNvSpPr>
          <p:nvPr userDrawn="1"/>
        </p:nvSpPr>
        <p:spPr>
          <a:xfrm>
            <a:off x="6650930" y="1385346"/>
            <a:ext cx="4690926" cy="3657600"/>
          </a:xfrm>
          <a:prstGeom prst="rect">
            <a:avLst/>
          </a:prstGeom>
        </p:spPr>
        <p:txBody>
          <a:bodyPr vert="horz" lIns="0" tIns="0" rIns="0" bIns="0" rtlCol="0" anchor="ctr" anchorCtr="0">
            <a:normAutofit/>
          </a:bodyPr>
          <a:lstStyle>
            <a:lvl1pPr algn="l" defTabSz="914400" rtl="0" eaLnBrk="1" latinLnBrk="0" hangingPunct="1">
              <a:lnSpc>
                <a:spcPct val="90000"/>
              </a:lnSpc>
              <a:spcBef>
                <a:spcPct val="0"/>
              </a:spcBef>
              <a:buNone/>
              <a:defRPr sz="3600" b="0" i="0" kern="1200">
                <a:solidFill>
                  <a:schemeClr val="tx1"/>
                </a:solidFill>
                <a:latin typeface="Calibri" panose="020F0502020204030204" pitchFamily="34" charset="0"/>
                <a:ea typeface="+mj-ea"/>
                <a:cs typeface="Calibri" panose="020F0502020204030204" pitchFamily="34" charset="0"/>
              </a:defRPr>
            </a:lvl1pPr>
          </a:lstStyle>
          <a:p>
            <a:pPr algn="r"/>
            <a:r>
              <a:rPr lang="en-US" sz="7000">
                <a:solidFill>
                  <a:schemeClr val="bg1"/>
                </a:solidFill>
              </a:rPr>
              <a:t>THANK</a:t>
            </a:r>
            <a:br>
              <a:rPr lang="en-US" sz="7000">
                <a:solidFill>
                  <a:schemeClr val="bg1"/>
                </a:solidFill>
              </a:rPr>
            </a:br>
            <a:r>
              <a:rPr lang="en-US" sz="7000">
                <a:solidFill>
                  <a:schemeClr val="bg1"/>
                </a:solidFill>
              </a:rPr>
              <a:t>YOU!</a:t>
            </a:r>
          </a:p>
        </p:txBody>
      </p:sp>
      <p:pic>
        <p:nvPicPr>
          <p:cNvPr id="6" name="Picture 5">
            <a:extLst>
              <a:ext uri="{FF2B5EF4-FFF2-40B4-BE49-F238E27FC236}">
                <a16:creationId xmlns:a16="http://schemas.microsoft.com/office/drawing/2014/main" id="{C763C299-8FF7-5EA9-3F3E-99401FC34243}"/>
              </a:ext>
            </a:extLst>
          </p:cNvPr>
          <p:cNvPicPr>
            <a:picLocks noChangeAspect="1"/>
          </p:cNvPicPr>
          <p:nvPr userDrawn="1"/>
        </p:nvPicPr>
        <p:blipFill>
          <a:blip r:embed="rId3" cstate="screen">
            <a:lum bright="100000"/>
            <a:extLst>
              <a:ext uri="{28A0092B-C50C-407E-A947-70E740481C1C}">
                <a14:useLocalDpi xmlns:a14="http://schemas.microsoft.com/office/drawing/2010/main"/>
              </a:ext>
            </a:extLst>
          </a:blip>
          <a:stretch>
            <a:fillRect/>
          </a:stretch>
        </p:blipFill>
        <p:spPr>
          <a:xfrm>
            <a:off x="8970380" y="635422"/>
            <a:ext cx="2371476" cy="315197"/>
          </a:xfrm>
          <a:prstGeom prst="rect">
            <a:avLst/>
          </a:prstGeom>
        </p:spPr>
      </p:pic>
      <p:cxnSp>
        <p:nvCxnSpPr>
          <p:cNvPr id="5" name="Straight Connector 4">
            <a:extLst>
              <a:ext uri="{FF2B5EF4-FFF2-40B4-BE49-F238E27FC236}">
                <a16:creationId xmlns:a16="http://schemas.microsoft.com/office/drawing/2014/main" id="{FFEBEB98-1A71-69B9-7DC7-A8F6A1E9F49D}"/>
              </a:ext>
            </a:extLst>
          </p:cNvPr>
          <p:cNvCxnSpPr>
            <a:cxnSpLocks/>
          </p:cNvCxnSpPr>
          <p:nvPr userDrawn="1"/>
        </p:nvCxnSpPr>
        <p:spPr>
          <a:xfrm>
            <a:off x="6093459" y="4477757"/>
            <a:ext cx="60985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223C2B8B-3FC5-FD1F-19C7-214D3774D3EC}"/>
              </a:ext>
            </a:extLst>
          </p:cNvPr>
          <p:cNvPicPr>
            <a:picLocks noChangeAspect="1"/>
          </p:cNvPicPr>
          <p:nvPr userDrawn="1"/>
        </p:nvPicPr>
        <p:blipFill>
          <a:blip r:embed="rId4">
            <a:lum bright="100000"/>
            <a:extLst>
              <a:ext uri="{96DAC541-7B7A-43D3-8B79-37D633B846F1}">
                <asvg:svgBlip xmlns:asvg="http://schemas.microsoft.com/office/drawing/2016/SVG/main" r:embed="rId5"/>
              </a:ext>
            </a:extLst>
          </a:blip>
          <a:stretch>
            <a:fillRect/>
          </a:stretch>
        </p:blipFill>
        <p:spPr>
          <a:xfrm>
            <a:off x="9831091" y="5042947"/>
            <a:ext cx="1490217" cy="416621"/>
          </a:xfrm>
          <a:prstGeom prst="rect">
            <a:avLst/>
          </a:prstGeom>
        </p:spPr>
      </p:pic>
    </p:spTree>
    <p:extLst>
      <p:ext uri="{BB962C8B-B14F-4D97-AF65-F5344CB8AC3E}">
        <p14:creationId xmlns:p14="http://schemas.microsoft.com/office/powerpoint/2010/main" val="1987351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1_Title Only">
    <p:bg>
      <p:bgPr>
        <a:gradFill>
          <a:gsLst>
            <a:gs pos="0">
              <a:srgbClr val="3B2C9C"/>
            </a:gs>
            <a:gs pos="24000">
              <a:srgbClr val="0F59B9"/>
            </a:gs>
            <a:gs pos="100000">
              <a:srgbClr val="00ADEF"/>
            </a:gs>
            <a:gs pos="51000">
              <a:srgbClr val="0075C4"/>
            </a:gs>
          </a:gsLst>
          <a:lin ang="108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AB2E0928-1654-C049-B836-DD62F005AE4A}"/>
              </a:ext>
            </a:extLst>
          </p:cNvPr>
          <p:cNvSpPr>
            <a:spLocks noGrp="1"/>
          </p:cNvSpPr>
          <p:nvPr>
            <p:ph type="ftr" sz="quarter" idx="10"/>
          </p:nvPr>
        </p:nvSpPr>
        <p:spPr>
          <a:xfrm>
            <a:off x="563880" y="6612575"/>
            <a:ext cx="1954876" cy="204685"/>
          </a:xfrm>
        </p:spPr>
        <p:txBody>
          <a:bodyPr/>
          <a:lstStyle>
            <a:lvl1pPr>
              <a:defRPr>
                <a:solidFill>
                  <a:schemeClr val="bg1"/>
                </a:solidFill>
              </a:defRPr>
            </a:lvl1pPr>
          </a:lstStyle>
          <a:p>
            <a:r>
              <a:rPr lang="en-US"/>
              <a:t>© 2025 CommScope, LLC. All rights reserved.</a:t>
            </a:r>
          </a:p>
        </p:txBody>
      </p:sp>
      <p:sp>
        <p:nvSpPr>
          <p:cNvPr id="4" name="Slide Number Placeholder 3">
            <a:extLst>
              <a:ext uri="{FF2B5EF4-FFF2-40B4-BE49-F238E27FC236}">
                <a16:creationId xmlns:a16="http://schemas.microsoft.com/office/drawing/2014/main" id="{CE57643D-58FD-154D-9A4D-951CD9DE1756}"/>
              </a:ext>
            </a:extLst>
          </p:cNvPr>
          <p:cNvSpPr>
            <a:spLocks noGrp="1"/>
          </p:cNvSpPr>
          <p:nvPr>
            <p:ph type="sldNum" sz="quarter" idx="11"/>
          </p:nvPr>
        </p:nvSpPr>
        <p:spPr/>
        <p:txBody>
          <a:bodyPr/>
          <a:lstStyle>
            <a:lvl1pPr>
              <a:defRPr>
                <a:solidFill>
                  <a:schemeClr val="bg1"/>
                </a:solidFill>
              </a:defRPr>
            </a:lvl1pPr>
          </a:lstStyle>
          <a:p>
            <a:fld id="{7FE2BEB5-2653-6044-B03D-162392F9D4CA}" type="slidenum">
              <a:rPr lang="en-US" smtClean="0"/>
              <a:pPr/>
              <a:t>‹#›</a:t>
            </a:fld>
            <a:endParaRPr lang="en-US"/>
          </a:p>
        </p:txBody>
      </p:sp>
    </p:spTree>
    <p:extLst>
      <p:ext uri="{BB962C8B-B14F-4D97-AF65-F5344CB8AC3E}">
        <p14:creationId xmlns:p14="http://schemas.microsoft.com/office/powerpoint/2010/main" val="801573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w/o bar">
    <p:bg>
      <p:bgPr>
        <a:gradFill>
          <a:gsLst>
            <a:gs pos="0">
              <a:srgbClr val="3B2C9C"/>
            </a:gs>
            <a:gs pos="24000">
              <a:srgbClr val="0F59B9"/>
            </a:gs>
            <a:gs pos="100000">
              <a:srgbClr val="00ADEF"/>
            </a:gs>
            <a:gs pos="51000">
              <a:srgbClr val="0075C4"/>
            </a:gs>
          </a:gsLst>
          <a:lin ang="108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3096" y="123729"/>
            <a:ext cx="11027664" cy="1019271"/>
          </a:xfrm>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583096" y="1417320"/>
            <a:ext cx="11027664" cy="1426544"/>
          </a:xfrm>
        </p:spPr>
        <p:txBody>
          <a:bodyPr vert="horz" lIns="0" tIns="0" rIns="0" bIns="0" rtlCol="0">
            <a:spAutoFit/>
          </a:bodyPr>
          <a:lstStyle>
            <a:lvl1pPr>
              <a:defRPr lang="en-US" sz="2800" smtClean="0">
                <a:solidFill>
                  <a:schemeClr val="bg1"/>
                </a:solidFill>
              </a:defRPr>
            </a:lvl1pPr>
            <a:lvl2pPr>
              <a:defRPr lang="en-US" smtClean="0">
                <a:solidFill>
                  <a:schemeClr val="bg1"/>
                </a:solidFill>
              </a:defRPr>
            </a:lvl2pPr>
            <a:lvl3pPr>
              <a:defRPr lang="en-US" smtClean="0">
                <a:solidFill>
                  <a:schemeClr val="bg1"/>
                </a:solidFill>
              </a:defRPr>
            </a:lvl3pPr>
            <a:lvl4pPr>
              <a:defRPr lang="en-US" smtClean="0">
                <a:solidFill>
                  <a:schemeClr val="bg1"/>
                </a:solidFill>
              </a:defRPr>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E48648BF-1F4C-2843-9932-217284B5D50A}"/>
              </a:ext>
            </a:extLst>
          </p:cNvPr>
          <p:cNvSpPr>
            <a:spLocks noGrp="1"/>
          </p:cNvSpPr>
          <p:nvPr>
            <p:ph type="ftr" sz="quarter" idx="10"/>
          </p:nvPr>
        </p:nvSpPr>
        <p:spPr/>
        <p:txBody>
          <a:bodyPr/>
          <a:lstStyle>
            <a:lvl1pPr>
              <a:defRPr>
                <a:solidFill>
                  <a:schemeClr val="bg1"/>
                </a:solidFill>
              </a:defRPr>
            </a:lvl1pPr>
          </a:lstStyle>
          <a:p>
            <a:r>
              <a:rPr lang="en-US"/>
              <a:t>© 2025 CommScope, LLC. All rights reserved.</a:t>
            </a:r>
          </a:p>
        </p:txBody>
      </p:sp>
      <p:sp>
        <p:nvSpPr>
          <p:cNvPr id="5" name="Slide Number Placeholder 4">
            <a:extLst>
              <a:ext uri="{FF2B5EF4-FFF2-40B4-BE49-F238E27FC236}">
                <a16:creationId xmlns:a16="http://schemas.microsoft.com/office/drawing/2014/main" id="{2CAB6610-0826-B24C-9F5A-08C358D53B37}"/>
              </a:ext>
            </a:extLst>
          </p:cNvPr>
          <p:cNvSpPr>
            <a:spLocks noGrp="1"/>
          </p:cNvSpPr>
          <p:nvPr>
            <p:ph type="sldNum" sz="quarter" idx="11"/>
          </p:nvPr>
        </p:nvSpPr>
        <p:spPr/>
        <p:txBody>
          <a:bodyPr/>
          <a:lstStyle>
            <a:lvl1pPr>
              <a:defRPr>
                <a:solidFill>
                  <a:schemeClr val="bg1"/>
                </a:solidFill>
              </a:defRPr>
            </a:lvl1pPr>
          </a:lstStyle>
          <a:p>
            <a:fld id="{7FE2BEB5-2653-6044-B03D-162392F9D4CA}" type="slidenum">
              <a:rPr lang="en-US" smtClean="0"/>
              <a:pPr/>
              <a:t>‹#›</a:t>
            </a:fld>
            <a:endParaRPr lang="en-US"/>
          </a:p>
        </p:txBody>
      </p:sp>
    </p:spTree>
    <p:extLst>
      <p:ext uri="{BB962C8B-B14F-4D97-AF65-F5344CB8AC3E}">
        <p14:creationId xmlns:p14="http://schemas.microsoft.com/office/powerpoint/2010/main" val="3457540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Blank">
    <p:bg>
      <p:bgPr>
        <a:gradFill>
          <a:gsLst>
            <a:gs pos="0">
              <a:srgbClr val="3B2C9C"/>
            </a:gs>
            <a:gs pos="24000">
              <a:srgbClr val="0F59B9"/>
            </a:gs>
            <a:gs pos="100000">
              <a:srgbClr val="00ADEF"/>
            </a:gs>
            <a:gs pos="51000">
              <a:srgbClr val="0075C4"/>
            </a:gs>
          </a:gsLst>
          <a:lin ang="10800000" scaled="1"/>
        </a:gra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11B248C-C3E8-8A46-A34A-CFCEBFE683BB}"/>
              </a:ext>
            </a:extLst>
          </p:cNvPr>
          <p:cNvSpPr>
            <a:spLocks noGrp="1"/>
          </p:cNvSpPr>
          <p:nvPr>
            <p:ph type="ftr" sz="quarter" idx="10"/>
          </p:nvPr>
        </p:nvSpPr>
        <p:spPr/>
        <p:txBody>
          <a:bodyPr/>
          <a:lstStyle>
            <a:lvl1pPr>
              <a:defRPr>
                <a:solidFill>
                  <a:schemeClr val="bg1"/>
                </a:solidFill>
              </a:defRPr>
            </a:lvl1pPr>
          </a:lstStyle>
          <a:p>
            <a:r>
              <a:rPr lang="en-US"/>
              <a:t>© 2025 CommScope, LLC. All rights reserved.</a:t>
            </a:r>
          </a:p>
        </p:txBody>
      </p:sp>
      <p:sp>
        <p:nvSpPr>
          <p:cNvPr id="3" name="Slide Number Placeholder 2">
            <a:extLst>
              <a:ext uri="{FF2B5EF4-FFF2-40B4-BE49-F238E27FC236}">
                <a16:creationId xmlns:a16="http://schemas.microsoft.com/office/drawing/2014/main" id="{57671011-9EF4-EC48-933B-AF3B2F984B41}"/>
              </a:ext>
            </a:extLst>
          </p:cNvPr>
          <p:cNvSpPr>
            <a:spLocks noGrp="1"/>
          </p:cNvSpPr>
          <p:nvPr>
            <p:ph type="sldNum" sz="quarter" idx="11"/>
          </p:nvPr>
        </p:nvSpPr>
        <p:spPr/>
        <p:txBody>
          <a:bodyPr/>
          <a:lstStyle>
            <a:lvl1pPr>
              <a:defRPr>
                <a:solidFill>
                  <a:schemeClr val="bg1"/>
                </a:solidFill>
              </a:defRPr>
            </a:lvl1pPr>
          </a:lstStyle>
          <a:p>
            <a:fld id="{7FE2BEB5-2653-6044-B03D-162392F9D4CA}" type="slidenum">
              <a:rPr lang="en-US" smtClean="0"/>
              <a:pPr/>
              <a:t>‹#›</a:t>
            </a:fld>
            <a:endParaRPr lang="en-US"/>
          </a:p>
        </p:txBody>
      </p:sp>
    </p:spTree>
    <p:extLst>
      <p:ext uri="{BB962C8B-B14F-4D97-AF65-F5344CB8AC3E}">
        <p14:creationId xmlns:p14="http://schemas.microsoft.com/office/powerpoint/2010/main" val="14345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wo Content">
    <p:bg>
      <p:bgPr>
        <a:gradFill>
          <a:gsLst>
            <a:gs pos="0">
              <a:srgbClr val="3B2C9C"/>
            </a:gs>
            <a:gs pos="24000">
              <a:srgbClr val="0F59B9"/>
            </a:gs>
            <a:gs pos="100000">
              <a:srgbClr val="00ADEF"/>
            </a:gs>
            <a:gs pos="51000">
              <a:srgbClr val="0075C4"/>
            </a:gs>
          </a:gsLst>
          <a:lin ang="108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583096" y="1417319"/>
            <a:ext cx="5436704" cy="4880739"/>
          </a:xfrm>
        </p:spPr>
        <p:txBody>
          <a:bodyPr/>
          <a:lstStyle>
            <a:lvl1pPr>
              <a:defRPr sz="2400">
                <a:solidFill>
                  <a:schemeClr val="bg1"/>
                </a:solidFill>
              </a:defRPr>
            </a:lvl1pPr>
            <a:lvl2pPr>
              <a:defRPr sz="18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417319"/>
            <a:ext cx="5436704" cy="4880739"/>
          </a:xfrm>
        </p:spPr>
        <p:txBody>
          <a:bodyPr/>
          <a:lstStyle>
            <a:lvl1pPr>
              <a:defRPr sz="2400">
                <a:solidFill>
                  <a:schemeClr val="bg1"/>
                </a:solidFill>
              </a:defRPr>
            </a:lvl1pPr>
            <a:lvl2pPr>
              <a:defRPr sz="18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3CB047A-9A58-3B4B-8656-679F4748E80B}"/>
              </a:ext>
            </a:extLst>
          </p:cNvPr>
          <p:cNvSpPr>
            <a:spLocks noGrp="1"/>
          </p:cNvSpPr>
          <p:nvPr>
            <p:ph type="ftr" sz="quarter" idx="10"/>
          </p:nvPr>
        </p:nvSpPr>
        <p:spPr/>
        <p:txBody>
          <a:bodyPr/>
          <a:lstStyle>
            <a:lvl1pPr>
              <a:defRPr>
                <a:solidFill>
                  <a:schemeClr val="bg1"/>
                </a:solidFill>
              </a:defRPr>
            </a:lvl1pPr>
          </a:lstStyle>
          <a:p>
            <a:r>
              <a:rPr lang="en-US"/>
              <a:t>© 2025 CommScope, LLC. All rights reserved.</a:t>
            </a:r>
          </a:p>
        </p:txBody>
      </p:sp>
      <p:sp>
        <p:nvSpPr>
          <p:cNvPr id="6" name="Slide Number Placeholder 5">
            <a:extLst>
              <a:ext uri="{FF2B5EF4-FFF2-40B4-BE49-F238E27FC236}">
                <a16:creationId xmlns:a16="http://schemas.microsoft.com/office/drawing/2014/main" id="{C225467C-2315-AA44-8B05-B02A2F281D52}"/>
              </a:ext>
            </a:extLst>
          </p:cNvPr>
          <p:cNvSpPr>
            <a:spLocks noGrp="1"/>
          </p:cNvSpPr>
          <p:nvPr>
            <p:ph type="sldNum" sz="quarter" idx="11"/>
          </p:nvPr>
        </p:nvSpPr>
        <p:spPr/>
        <p:txBody>
          <a:bodyPr/>
          <a:lstStyle>
            <a:lvl1pPr>
              <a:defRPr>
                <a:solidFill>
                  <a:schemeClr val="bg1"/>
                </a:solidFill>
              </a:defRPr>
            </a:lvl1pPr>
          </a:lstStyle>
          <a:p>
            <a:fld id="{7FE2BEB5-2653-6044-B03D-162392F9D4CA}" type="slidenum">
              <a:rPr lang="en-US" smtClean="0"/>
              <a:pPr/>
              <a:t>‹#›</a:t>
            </a:fld>
            <a:endParaRPr lang="en-US"/>
          </a:p>
        </p:txBody>
      </p:sp>
    </p:spTree>
    <p:extLst>
      <p:ext uri="{BB962C8B-B14F-4D97-AF65-F5344CB8AC3E}">
        <p14:creationId xmlns:p14="http://schemas.microsoft.com/office/powerpoint/2010/main" val="3030741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Comparison">
    <p:bg>
      <p:bgPr>
        <a:gradFill>
          <a:gsLst>
            <a:gs pos="0">
              <a:srgbClr val="3B2C9C"/>
            </a:gs>
            <a:gs pos="24000">
              <a:srgbClr val="0F59B9"/>
            </a:gs>
            <a:gs pos="100000">
              <a:srgbClr val="00ADEF"/>
            </a:gs>
            <a:gs pos="51000">
              <a:srgbClr val="0075C4"/>
            </a:gs>
          </a:gsLst>
          <a:lin ang="108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3096" y="123729"/>
            <a:ext cx="11025808" cy="1019271"/>
          </a:xfrm>
        </p:spPr>
        <p:txBody>
          <a:bodyPr/>
          <a:lstStyle>
            <a:lvl1pPr>
              <a:defRPr>
                <a:solidFill>
                  <a:schemeClr val="bg1"/>
                </a:solidFill>
              </a:defRPr>
            </a:lvl1pPr>
          </a:lstStyle>
          <a:p>
            <a:r>
              <a:rPr lang="en-US"/>
              <a:t>Click to edit Master title style</a:t>
            </a:r>
          </a:p>
        </p:txBody>
      </p:sp>
      <p:sp>
        <p:nvSpPr>
          <p:cNvPr id="3" name="Text Placeholder 2"/>
          <p:cNvSpPr>
            <a:spLocks noGrp="1"/>
          </p:cNvSpPr>
          <p:nvPr>
            <p:ph type="body" idx="1"/>
          </p:nvPr>
        </p:nvSpPr>
        <p:spPr>
          <a:xfrm>
            <a:off x="583096" y="1395300"/>
            <a:ext cx="5414479" cy="369332"/>
          </a:xfrm>
        </p:spPr>
        <p:txBody>
          <a:bodyPr anchor="b"/>
          <a:lstStyle>
            <a:lvl1pPr marL="0" indent="0">
              <a:buNone/>
              <a:defRPr sz="24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3096" y="1844842"/>
            <a:ext cx="5414479" cy="4412120"/>
          </a:xfrm>
        </p:spPr>
        <p:txBody>
          <a:bodyPr/>
          <a:lstStyle>
            <a:lvl1pPr>
              <a:defRPr sz="2000">
                <a:solidFill>
                  <a:schemeClr val="bg1"/>
                </a:solidFill>
              </a:defRPr>
            </a:lvl1pPr>
            <a:lvl2pPr>
              <a:defRPr sz="16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395300"/>
            <a:ext cx="5436704" cy="369332"/>
          </a:xfrm>
        </p:spPr>
        <p:txBody>
          <a:bodyPr anchor="b"/>
          <a:lstStyle>
            <a:lvl1pPr marL="0" indent="0">
              <a:buNone/>
              <a:defRPr sz="24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1844842"/>
            <a:ext cx="5436704" cy="4412120"/>
          </a:xfrm>
        </p:spPr>
        <p:txBody>
          <a:bodyPr/>
          <a:lstStyle>
            <a:lvl1pPr>
              <a:defRPr sz="2000">
                <a:solidFill>
                  <a:schemeClr val="bg1"/>
                </a:solidFill>
              </a:defRPr>
            </a:lvl1pPr>
            <a:lvl2pPr>
              <a:defRPr sz="16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D3AC9EBC-A777-364C-AB61-C9D6C5313262}"/>
              </a:ext>
            </a:extLst>
          </p:cNvPr>
          <p:cNvSpPr>
            <a:spLocks noGrp="1"/>
          </p:cNvSpPr>
          <p:nvPr>
            <p:ph type="ftr" sz="quarter" idx="10"/>
          </p:nvPr>
        </p:nvSpPr>
        <p:spPr/>
        <p:txBody>
          <a:bodyPr/>
          <a:lstStyle/>
          <a:p>
            <a:r>
              <a:rPr lang="en-US"/>
              <a:t>© 2025 CommScope, LLC. All rights reserved.</a:t>
            </a:r>
          </a:p>
        </p:txBody>
      </p:sp>
      <p:sp>
        <p:nvSpPr>
          <p:cNvPr id="8" name="Slide Number Placeholder 7">
            <a:extLst>
              <a:ext uri="{FF2B5EF4-FFF2-40B4-BE49-F238E27FC236}">
                <a16:creationId xmlns:a16="http://schemas.microsoft.com/office/drawing/2014/main" id="{351FBC36-4309-0844-B37C-CB1C105B381F}"/>
              </a:ext>
            </a:extLst>
          </p:cNvPr>
          <p:cNvSpPr>
            <a:spLocks noGrp="1"/>
          </p:cNvSpPr>
          <p:nvPr>
            <p:ph type="sldNum" sz="quarter" idx="11"/>
          </p:nvPr>
        </p:nvSpPr>
        <p:spPr/>
        <p:txBody>
          <a:bodyPr/>
          <a:lstStyle/>
          <a:p>
            <a:fld id="{7FE2BEB5-2653-6044-B03D-162392F9D4CA}" type="slidenum">
              <a:rPr lang="en-US" smtClean="0"/>
              <a:pPr/>
              <a:t>‹#›</a:t>
            </a:fld>
            <a:endParaRPr lang="en-US"/>
          </a:p>
        </p:txBody>
      </p:sp>
    </p:spTree>
    <p:extLst>
      <p:ext uri="{BB962C8B-B14F-4D97-AF65-F5344CB8AC3E}">
        <p14:creationId xmlns:p14="http://schemas.microsoft.com/office/powerpoint/2010/main" val="4069506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hree Content">
    <p:bg>
      <p:bgPr>
        <a:gradFill>
          <a:gsLst>
            <a:gs pos="0">
              <a:srgbClr val="3B2C9C"/>
            </a:gs>
            <a:gs pos="24000">
              <a:srgbClr val="0F59B9"/>
            </a:gs>
            <a:gs pos="100000">
              <a:srgbClr val="00ADEF"/>
            </a:gs>
            <a:gs pos="51000">
              <a:srgbClr val="0075C4"/>
            </a:gs>
          </a:gsLst>
          <a:lin ang="108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83097" y="1417320"/>
            <a:ext cx="3383280" cy="4798545"/>
          </a:xfrm>
        </p:spPr>
        <p:txBody>
          <a:bodyPr/>
          <a:lstStyle>
            <a:lvl1pPr>
              <a:defRPr sz="2400">
                <a:solidFill>
                  <a:schemeClr val="bg1"/>
                </a:solidFill>
              </a:defRPr>
            </a:lvl1pPr>
            <a:lvl2pPr>
              <a:defRPr sz="18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11044" y="1417320"/>
            <a:ext cx="3383280" cy="4798545"/>
          </a:xfrm>
        </p:spPr>
        <p:txBody>
          <a:bodyPr/>
          <a:lstStyle>
            <a:lvl1pPr>
              <a:defRPr sz="2400">
                <a:solidFill>
                  <a:schemeClr val="bg1"/>
                </a:solidFill>
              </a:defRPr>
            </a:lvl1pPr>
            <a:lvl2pPr>
              <a:defRPr sz="18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quarter" idx="13"/>
          </p:nvPr>
        </p:nvSpPr>
        <p:spPr>
          <a:xfrm>
            <a:off x="8236471" y="1417320"/>
            <a:ext cx="3383280" cy="4798545"/>
          </a:xfrm>
        </p:spPr>
        <p:txBody>
          <a:bodyPr/>
          <a:lstStyle>
            <a:lvl1pPr>
              <a:defRPr sz="2400">
                <a:solidFill>
                  <a:schemeClr val="bg1"/>
                </a:solidFill>
              </a:defRPr>
            </a:lvl1pPr>
            <a:lvl2pPr>
              <a:defRPr sz="18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CA57AFFF-55D9-E344-AC7D-BE64EA3C5E97}"/>
              </a:ext>
            </a:extLst>
          </p:cNvPr>
          <p:cNvSpPr>
            <a:spLocks noGrp="1"/>
          </p:cNvSpPr>
          <p:nvPr>
            <p:ph type="ftr" sz="quarter" idx="14"/>
          </p:nvPr>
        </p:nvSpPr>
        <p:spPr/>
        <p:txBody>
          <a:bodyPr/>
          <a:lstStyle/>
          <a:p>
            <a:r>
              <a:rPr lang="en-US"/>
              <a:t>© 2025 CommScope, LLC. All rights reserved.</a:t>
            </a:r>
          </a:p>
        </p:txBody>
      </p:sp>
      <p:sp>
        <p:nvSpPr>
          <p:cNvPr id="5" name="Slide Number Placeholder 4">
            <a:extLst>
              <a:ext uri="{FF2B5EF4-FFF2-40B4-BE49-F238E27FC236}">
                <a16:creationId xmlns:a16="http://schemas.microsoft.com/office/drawing/2014/main" id="{85C76FD6-57BE-D349-BC2A-7D33EC1A1806}"/>
              </a:ext>
            </a:extLst>
          </p:cNvPr>
          <p:cNvSpPr>
            <a:spLocks noGrp="1"/>
          </p:cNvSpPr>
          <p:nvPr>
            <p:ph type="sldNum" sz="quarter" idx="15"/>
          </p:nvPr>
        </p:nvSpPr>
        <p:spPr/>
        <p:txBody>
          <a:bodyPr/>
          <a:lstStyle/>
          <a:p>
            <a:fld id="{7FE2BEB5-2653-6044-B03D-162392F9D4CA}" type="slidenum">
              <a:rPr lang="en-US" smtClean="0"/>
              <a:pPr/>
              <a:t>‹#›</a:t>
            </a:fld>
            <a:endParaRPr lang="en-US"/>
          </a:p>
        </p:txBody>
      </p:sp>
      <p:sp>
        <p:nvSpPr>
          <p:cNvPr id="8" name="Title 1">
            <a:extLst>
              <a:ext uri="{FF2B5EF4-FFF2-40B4-BE49-F238E27FC236}">
                <a16:creationId xmlns:a16="http://schemas.microsoft.com/office/drawing/2014/main" id="{3FD83ABC-1095-3C43-84BF-C4D988B667EA}"/>
              </a:ext>
            </a:extLst>
          </p:cNvPr>
          <p:cNvSpPr>
            <a:spLocks noGrp="1"/>
          </p:cNvSpPr>
          <p:nvPr>
            <p:ph type="title"/>
          </p:nvPr>
        </p:nvSpPr>
        <p:spPr>
          <a:xfrm>
            <a:off x="583096" y="123729"/>
            <a:ext cx="11025808" cy="1019271"/>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384530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wo Gray Horz Content ">
    <p:bg>
      <p:bgPr>
        <a:gradFill>
          <a:gsLst>
            <a:gs pos="0">
              <a:srgbClr val="3B2C9C"/>
            </a:gs>
            <a:gs pos="24000">
              <a:srgbClr val="0F59B9"/>
            </a:gs>
            <a:gs pos="100000">
              <a:srgbClr val="00ADEF"/>
            </a:gs>
            <a:gs pos="51000">
              <a:srgbClr val="0075C4"/>
            </a:gs>
          </a:gsLst>
          <a:lin ang="108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583096" y="1417320"/>
            <a:ext cx="5436704" cy="4829368"/>
          </a:xfrm>
          <a:solidFill>
            <a:srgbClr val="E8E8E8">
              <a:alpha val="20000"/>
            </a:srgbClr>
          </a:solidFill>
        </p:spPr>
        <p:txBody>
          <a:bodyPr lIns="91440" tIns="91440" rIns="91440" bIns="91440"/>
          <a:lstStyle>
            <a:lvl1pPr>
              <a:defRPr sz="2400">
                <a:solidFill>
                  <a:schemeClr val="bg1"/>
                </a:solidFill>
              </a:defRPr>
            </a:lvl1pPr>
            <a:lvl2pPr>
              <a:defRPr sz="18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417320"/>
            <a:ext cx="5436704" cy="4829368"/>
          </a:xfrm>
          <a:solidFill>
            <a:srgbClr val="E8E8E8">
              <a:alpha val="20000"/>
            </a:srgbClr>
          </a:solidFill>
        </p:spPr>
        <p:txBody>
          <a:bodyPr lIns="91440" tIns="91440" rIns="91440" bIns="91440"/>
          <a:lstStyle>
            <a:lvl1pPr>
              <a:defRPr sz="2400">
                <a:solidFill>
                  <a:schemeClr val="bg1"/>
                </a:solidFill>
              </a:defRPr>
            </a:lvl1pPr>
            <a:lvl2pPr>
              <a:defRPr sz="18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DDADE6D-F6B7-644C-B224-5C233AAE9588}"/>
              </a:ext>
            </a:extLst>
          </p:cNvPr>
          <p:cNvSpPr>
            <a:spLocks noGrp="1"/>
          </p:cNvSpPr>
          <p:nvPr>
            <p:ph type="ftr" sz="quarter" idx="10"/>
          </p:nvPr>
        </p:nvSpPr>
        <p:spPr/>
        <p:txBody>
          <a:bodyPr/>
          <a:lstStyle/>
          <a:p>
            <a:r>
              <a:rPr lang="en-US"/>
              <a:t>© 2025 CommScope, LLC. All rights reserved.</a:t>
            </a:r>
          </a:p>
        </p:txBody>
      </p:sp>
      <p:sp>
        <p:nvSpPr>
          <p:cNvPr id="6" name="Slide Number Placeholder 5">
            <a:extLst>
              <a:ext uri="{FF2B5EF4-FFF2-40B4-BE49-F238E27FC236}">
                <a16:creationId xmlns:a16="http://schemas.microsoft.com/office/drawing/2014/main" id="{9BC5123B-0AF9-EF49-A629-A33F43EBD96B}"/>
              </a:ext>
            </a:extLst>
          </p:cNvPr>
          <p:cNvSpPr>
            <a:spLocks noGrp="1"/>
          </p:cNvSpPr>
          <p:nvPr>
            <p:ph type="sldNum" sz="quarter" idx="11"/>
          </p:nvPr>
        </p:nvSpPr>
        <p:spPr/>
        <p:txBody>
          <a:bodyPr/>
          <a:lstStyle/>
          <a:p>
            <a:fld id="{7FE2BEB5-2653-6044-B03D-162392F9D4CA}" type="slidenum">
              <a:rPr lang="en-US" smtClean="0"/>
              <a:pPr/>
              <a:t>‹#›</a:t>
            </a:fld>
            <a:endParaRPr lang="en-US"/>
          </a:p>
        </p:txBody>
      </p:sp>
    </p:spTree>
    <p:extLst>
      <p:ext uri="{BB962C8B-B14F-4D97-AF65-F5344CB8AC3E}">
        <p14:creationId xmlns:p14="http://schemas.microsoft.com/office/powerpoint/2010/main" val="2904662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2">
    <p:bg>
      <p:bgPr>
        <a:solidFill>
          <a:schemeClr val="bg1"/>
        </a:solidFill>
        <a:effectLst/>
      </p:bgPr>
    </p:bg>
    <p:spTree>
      <p:nvGrpSpPr>
        <p:cNvPr id="1" name=""/>
        <p:cNvGrpSpPr/>
        <p:nvPr/>
      </p:nvGrpSpPr>
      <p:grpSpPr>
        <a:xfrm>
          <a:off x="0" y="0"/>
          <a:ext cx="0" cy="0"/>
          <a:chOff x="0" y="0"/>
          <a:chExt cx="0" cy="0"/>
        </a:xfrm>
      </p:grpSpPr>
      <p:pic>
        <p:nvPicPr>
          <p:cNvPr id="7" name="Picture 6" descr="A person in a suit holding a tablet&#10;&#10;Description automatically generated">
            <a:extLst>
              <a:ext uri="{FF2B5EF4-FFF2-40B4-BE49-F238E27FC236}">
                <a16:creationId xmlns:a16="http://schemas.microsoft.com/office/drawing/2014/main" id="{4E7CA435-0946-323F-495C-5BDFB412F71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8994CC71-FE3F-027C-3233-ED8D95613931}"/>
              </a:ext>
            </a:extLst>
          </p:cNvPr>
          <p:cNvPicPr>
            <a:picLocks noChangeAspect="1"/>
          </p:cNvPicPr>
          <p:nvPr userDrawn="1"/>
        </p:nvPicPr>
        <p:blipFill>
          <a:blip r:embed="rId3" cstate="email">
            <a:lum bright="100000"/>
            <a:extLst>
              <a:ext uri="{28A0092B-C50C-407E-A947-70E740481C1C}">
                <a14:useLocalDpi xmlns:a14="http://schemas.microsoft.com/office/drawing/2010/main"/>
              </a:ext>
            </a:extLst>
          </a:blip>
          <a:stretch>
            <a:fillRect/>
          </a:stretch>
        </p:blipFill>
        <p:spPr>
          <a:xfrm>
            <a:off x="8970380" y="635422"/>
            <a:ext cx="2371476" cy="315197"/>
          </a:xfrm>
          <a:prstGeom prst="rect">
            <a:avLst/>
          </a:prstGeom>
        </p:spPr>
      </p:pic>
      <p:sp>
        <p:nvSpPr>
          <p:cNvPr id="15" name="Text Placeholder 21">
            <a:extLst>
              <a:ext uri="{FF2B5EF4-FFF2-40B4-BE49-F238E27FC236}">
                <a16:creationId xmlns:a16="http://schemas.microsoft.com/office/drawing/2014/main" id="{6FB0DE22-718C-BACC-AEFD-CC685036001B}"/>
              </a:ext>
            </a:extLst>
          </p:cNvPr>
          <p:cNvSpPr>
            <a:spLocks noGrp="1"/>
          </p:cNvSpPr>
          <p:nvPr>
            <p:ph type="body" sz="quarter" idx="13" hasCustomPrompt="1"/>
          </p:nvPr>
        </p:nvSpPr>
        <p:spPr>
          <a:xfrm>
            <a:off x="6093459" y="1966236"/>
            <a:ext cx="5248396" cy="1613077"/>
          </a:xfrm>
        </p:spPr>
        <p:txBody>
          <a:bodyPr anchor="b" anchorCtr="0">
            <a:noAutofit/>
          </a:bodyPr>
          <a:lstStyle>
            <a:lvl1pPr marL="0" indent="0" algn="r">
              <a:buNone/>
              <a:defRPr sz="4300" b="0">
                <a:latin typeface="Calibri Light" panose="020F0302020204030204" pitchFamily="34" charset="0"/>
                <a:cs typeface="Calibri Light" panose="020F0302020204030204" pitchFamily="34" charset="0"/>
              </a:defRPr>
            </a:lvl1pPr>
            <a:lvl2pPr marL="344488" indent="0" algn="ctr">
              <a:buNone/>
              <a:defRPr/>
            </a:lvl2pPr>
            <a:lvl3pPr marL="628650" indent="0" algn="ctr">
              <a:buNone/>
              <a:defRPr/>
            </a:lvl3pPr>
            <a:lvl4pPr marL="914400" indent="0" algn="ctr">
              <a:buNone/>
              <a:defRPr/>
            </a:lvl4pPr>
            <a:lvl5pPr marL="1711325" indent="0" algn="ctr">
              <a:buNone/>
              <a:defRPr/>
            </a:lvl5pPr>
          </a:lstStyle>
          <a:p>
            <a:pPr lvl="0"/>
            <a:r>
              <a:rPr lang="en-US"/>
              <a:t>Presentation topic</a:t>
            </a:r>
          </a:p>
        </p:txBody>
      </p:sp>
      <p:cxnSp>
        <p:nvCxnSpPr>
          <p:cNvPr id="16" name="Straight Connector 15">
            <a:extLst>
              <a:ext uri="{FF2B5EF4-FFF2-40B4-BE49-F238E27FC236}">
                <a16:creationId xmlns:a16="http://schemas.microsoft.com/office/drawing/2014/main" id="{85F1712D-B333-7F2F-3EB0-F76D2139D6F5}"/>
              </a:ext>
            </a:extLst>
          </p:cNvPr>
          <p:cNvCxnSpPr>
            <a:cxnSpLocks/>
          </p:cNvCxnSpPr>
          <p:nvPr userDrawn="1"/>
        </p:nvCxnSpPr>
        <p:spPr>
          <a:xfrm>
            <a:off x="6093459" y="3768842"/>
            <a:ext cx="60985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 Placeholder 6">
            <a:extLst>
              <a:ext uri="{FF2B5EF4-FFF2-40B4-BE49-F238E27FC236}">
                <a16:creationId xmlns:a16="http://schemas.microsoft.com/office/drawing/2014/main" id="{DC1E41F1-93AF-A6EB-FA0C-E145EF22FAB8}"/>
              </a:ext>
            </a:extLst>
          </p:cNvPr>
          <p:cNvSpPr>
            <a:spLocks noGrp="1"/>
          </p:cNvSpPr>
          <p:nvPr>
            <p:ph type="body" sz="quarter" idx="14" hasCustomPrompt="1"/>
          </p:nvPr>
        </p:nvSpPr>
        <p:spPr>
          <a:xfrm>
            <a:off x="6792687" y="4035033"/>
            <a:ext cx="4548414" cy="276999"/>
          </a:xfrm>
        </p:spPr>
        <p:txBody>
          <a:bodyPr/>
          <a:lstStyle>
            <a:lvl1pPr marL="0" indent="0" algn="r">
              <a:spcBef>
                <a:spcPts val="0"/>
              </a:spcBef>
              <a:buFontTx/>
              <a:buNone/>
              <a:defRPr sz="1800" b="1">
                <a:latin typeface="+mj-lt"/>
              </a:defRPr>
            </a:lvl1pPr>
            <a:lvl2pPr marL="344488" indent="0" algn="r">
              <a:buFontTx/>
              <a:buNone/>
              <a:defRPr/>
            </a:lvl2pPr>
            <a:lvl3pPr marL="628650" indent="0" algn="r">
              <a:buFontTx/>
              <a:buNone/>
              <a:defRPr/>
            </a:lvl3pPr>
            <a:lvl4pPr marL="914400" indent="0" algn="r">
              <a:buFontTx/>
              <a:buNone/>
              <a:defRPr/>
            </a:lvl4pPr>
            <a:lvl5pPr marL="1711325" indent="0" algn="r">
              <a:buFontTx/>
              <a:buNone/>
              <a:defRPr/>
            </a:lvl5pPr>
          </a:lstStyle>
          <a:p>
            <a:pPr lvl="0"/>
            <a:r>
              <a:rPr lang="en-US"/>
              <a:t>Presenter Name</a:t>
            </a:r>
          </a:p>
        </p:txBody>
      </p:sp>
      <p:sp>
        <p:nvSpPr>
          <p:cNvPr id="3" name="Text Placeholder 9">
            <a:extLst>
              <a:ext uri="{FF2B5EF4-FFF2-40B4-BE49-F238E27FC236}">
                <a16:creationId xmlns:a16="http://schemas.microsoft.com/office/drawing/2014/main" id="{8C87129B-D8DB-B09F-04B9-D576326EA12E}"/>
              </a:ext>
            </a:extLst>
          </p:cNvPr>
          <p:cNvSpPr>
            <a:spLocks noGrp="1"/>
          </p:cNvSpPr>
          <p:nvPr>
            <p:ph type="body" sz="quarter" idx="15" hasCustomPrompt="1"/>
          </p:nvPr>
        </p:nvSpPr>
        <p:spPr>
          <a:xfrm>
            <a:off x="6792686" y="4337530"/>
            <a:ext cx="4548414" cy="276999"/>
          </a:xfrm>
        </p:spPr>
        <p:txBody>
          <a:bodyPr/>
          <a:lstStyle>
            <a:lvl1pPr marL="0" indent="0" algn="r">
              <a:buFontTx/>
              <a:buNone/>
              <a:defRPr sz="1800"/>
            </a:lvl1pPr>
            <a:lvl2pPr marL="344488" indent="0">
              <a:buFontTx/>
              <a:buNone/>
              <a:defRPr/>
            </a:lvl2pPr>
            <a:lvl3pPr marL="628650" indent="0">
              <a:buFontTx/>
              <a:buNone/>
              <a:defRPr/>
            </a:lvl3pPr>
            <a:lvl4pPr marL="914400" indent="0">
              <a:buFontTx/>
              <a:buNone/>
              <a:defRPr/>
            </a:lvl4pPr>
            <a:lvl5pPr marL="1711325" indent="0">
              <a:buFontTx/>
              <a:buNone/>
              <a:defRPr/>
            </a:lvl5pPr>
          </a:lstStyle>
          <a:p>
            <a:pPr lvl="0"/>
            <a:r>
              <a:rPr lang="en-US"/>
              <a:t>Job Title</a:t>
            </a:r>
          </a:p>
        </p:txBody>
      </p:sp>
      <p:pic>
        <p:nvPicPr>
          <p:cNvPr id="6" name="Graphic 5">
            <a:extLst>
              <a:ext uri="{FF2B5EF4-FFF2-40B4-BE49-F238E27FC236}">
                <a16:creationId xmlns:a16="http://schemas.microsoft.com/office/drawing/2014/main" id="{FBB2C509-868A-0DAC-EBC2-44AAEF9A3460}"/>
              </a:ext>
            </a:extLst>
          </p:cNvPr>
          <p:cNvPicPr>
            <a:picLocks noChangeAspect="1"/>
          </p:cNvPicPr>
          <p:nvPr userDrawn="1"/>
        </p:nvPicPr>
        <p:blipFill>
          <a:blip r:embed="rId4">
            <a:lum bright="100000"/>
            <a:extLst>
              <a:ext uri="{96DAC541-7B7A-43D3-8B79-37D633B846F1}">
                <asvg:svgBlip xmlns:asvg="http://schemas.microsoft.com/office/drawing/2016/SVG/main" r:embed="rId5"/>
              </a:ext>
            </a:extLst>
          </a:blip>
          <a:stretch>
            <a:fillRect/>
          </a:stretch>
        </p:blipFill>
        <p:spPr>
          <a:xfrm>
            <a:off x="9807185" y="5825446"/>
            <a:ext cx="1493022" cy="417405"/>
          </a:xfrm>
          <a:prstGeom prst="rect">
            <a:avLst/>
          </a:prstGeom>
        </p:spPr>
      </p:pic>
      <p:sp>
        <p:nvSpPr>
          <p:cNvPr id="11" name="Text Placeholder 9">
            <a:extLst>
              <a:ext uri="{FF2B5EF4-FFF2-40B4-BE49-F238E27FC236}">
                <a16:creationId xmlns:a16="http://schemas.microsoft.com/office/drawing/2014/main" id="{402B9ECB-8328-7E7B-6AF7-C8FE3A156D8C}"/>
              </a:ext>
            </a:extLst>
          </p:cNvPr>
          <p:cNvSpPr>
            <a:spLocks noGrp="1"/>
          </p:cNvSpPr>
          <p:nvPr>
            <p:ph type="body" sz="quarter" idx="16" hasCustomPrompt="1"/>
          </p:nvPr>
        </p:nvSpPr>
        <p:spPr>
          <a:xfrm>
            <a:off x="9152708" y="4789632"/>
            <a:ext cx="2188391" cy="215444"/>
          </a:xfrm>
        </p:spPr>
        <p:txBody>
          <a:bodyPr/>
          <a:lstStyle>
            <a:lvl1pPr marL="0" indent="0" algn="r">
              <a:buFontTx/>
              <a:buNone/>
              <a:defRPr sz="1400"/>
            </a:lvl1pPr>
            <a:lvl2pPr marL="344488" indent="0">
              <a:buFontTx/>
              <a:buNone/>
              <a:defRPr/>
            </a:lvl2pPr>
            <a:lvl3pPr marL="628650" indent="0">
              <a:buFontTx/>
              <a:buNone/>
              <a:defRPr/>
            </a:lvl3pPr>
            <a:lvl4pPr marL="914400" indent="0">
              <a:buFontTx/>
              <a:buNone/>
              <a:defRPr/>
            </a:lvl4pPr>
            <a:lvl5pPr marL="1711325" indent="0">
              <a:buFontTx/>
              <a:buNone/>
              <a:defRPr/>
            </a:lvl5pPr>
          </a:lstStyle>
          <a:p>
            <a:pPr lvl="0"/>
            <a:r>
              <a:rPr lang="en-US"/>
              <a:t>Date</a:t>
            </a:r>
          </a:p>
        </p:txBody>
      </p:sp>
    </p:spTree>
    <p:extLst>
      <p:ext uri="{BB962C8B-B14F-4D97-AF65-F5344CB8AC3E}">
        <p14:creationId xmlns:p14="http://schemas.microsoft.com/office/powerpoint/2010/main" val="4160746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wo Content Horz Gray Boxes">
    <p:bg>
      <p:bgPr>
        <a:gradFill>
          <a:gsLst>
            <a:gs pos="0">
              <a:srgbClr val="3B2C9C"/>
            </a:gs>
            <a:gs pos="24000">
              <a:srgbClr val="0F59B9"/>
            </a:gs>
            <a:gs pos="100000">
              <a:srgbClr val="00ADEF"/>
            </a:gs>
            <a:gs pos="51000">
              <a:srgbClr val="0075C4"/>
            </a:gs>
          </a:gsLst>
          <a:lin ang="108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583096" y="1417320"/>
            <a:ext cx="11025808" cy="2178635"/>
          </a:xfrm>
          <a:solidFill>
            <a:srgbClr val="E8E8E8">
              <a:alpha val="20000"/>
            </a:srgbClr>
          </a:solidFill>
        </p:spPr>
        <p:txBody>
          <a:bodyPr lIns="91440" tIns="91440" rIns="91440" bIns="91440"/>
          <a:lstStyle>
            <a:lvl1pPr>
              <a:defRPr sz="2400">
                <a:solidFill>
                  <a:schemeClr val="bg1"/>
                </a:solidFill>
              </a:defRPr>
            </a:lvl1pPr>
            <a:lvl2pPr>
              <a:defRPr sz="18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3096" y="3947374"/>
            <a:ext cx="11025808" cy="2178635"/>
          </a:xfrm>
          <a:solidFill>
            <a:srgbClr val="E8E8E8">
              <a:alpha val="20000"/>
            </a:srgbClr>
          </a:solidFill>
        </p:spPr>
        <p:txBody>
          <a:bodyPr lIns="91440" tIns="91440" rIns="91440" bIns="91440"/>
          <a:lstStyle>
            <a:lvl1pPr>
              <a:defRPr sz="2400">
                <a:solidFill>
                  <a:schemeClr val="bg1"/>
                </a:solidFill>
              </a:defRPr>
            </a:lvl1pPr>
            <a:lvl2pPr>
              <a:defRPr sz="18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CFEE1E5-4C65-3449-9246-E771622B8722}"/>
              </a:ext>
            </a:extLst>
          </p:cNvPr>
          <p:cNvSpPr>
            <a:spLocks noGrp="1"/>
          </p:cNvSpPr>
          <p:nvPr>
            <p:ph type="ftr" sz="quarter" idx="10"/>
          </p:nvPr>
        </p:nvSpPr>
        <p:spPr/>
        <p:txBody>
          <a:bodyPr/>
          <a:lstStyle/>
          <a:p>
            <a:r>
              <a:rPr lang="en-US"/>
              <a:t>© 2025 CommScope, LLC. All rights reserved.</a:t>
            </a:r>
          </a:p>
        </p:txBody>
      </p:sp>
      <p:sp>
        <p:nvSpPr>
          <p:cNvPr id="6" name="Slide Number Placeholder 5">
            <a:extLst>
              <a:ext uri="{FF2B5EF4-FFF2-40B4-BE49-F238E27FC236}">
                <a16:creationId xmlns:a16="http://schemas.microsoft.com/office/drawing/2014/main" id="{8C355E8E-2BEC-ED41-A2A9-9F8DCA1370FF}"/>
              </a:ext>
            </a:extLst>
          </p:cNvPr>
          <p:cNvSpPr>
            <a:spLocks noGrp="1"/>
          </p:cNvSpPr>
          <p:nvPr>
            <p:ph type="sldNum" sz="quarter" idx="11"/>
          </p:nvPr>
        </p:nvSpPr>
        <p:spPr/>
        <p:txBody>
          <a:bodyPr/>
          <a:lstStyle/>
          <a:p>
            <a:fld id="{7FE2BEB5-2653-6044-B03D-162392F9D4CA}" type="slidenum">
              <a:rPr lang="en-US" smtClean="0"/>
              <a:pPr/>
              <a:t>‹#›</a:t>
            </a:fld>
            <a:endParaRPr lang="en-US"/>
          </a:p>
        </p:txBody>
      </p:sp>
    </p:spTree>
    <p:extLst>
      <p:ext uri="{BB962C8B-B14F-4D97-AF65-F5344CB8AC3E}">
        <p14:creationId xmlns:p14="http://schemas.microsoft.com/office/powerpoint/2010/main" val="2184283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6_Title Only">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7DD3DB0-2CE6-C7B4-F852-16BFF008CA5A}"/>
              </a:ext>
            </a:extLst>
          </p:cNvPr>
          <p:cNvSpPr/>
          <p:nvPr userDrawn="1"/>
        </p:nvSpPr>
        <p:spPr>
          <a:xfrm>
            <a:off x="0" y="-8374"/>
            <a:ext cx="12192000" cy="1214907"/>
          </a:xfrm>
          <a:prstGeom prst="rect">
            <a:avLst/>
          </a:prstGeom>
          <a:gradFill>
            <a:gsLst>
              <a:gs pos="0">
                <a:srgbClr val="3B2C9C"/>
              </a:gs>
              <a:gs pos="24000">
                <a:srgbClr val="0F59B9"/>
              </a:gs>
              <a:gs pos="100000">
                <a:srgbClr val="00ADEF"/>
              </a:gs>
              <a:gs pos="51000">
                <a:srgbClr val="0075C4"/>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cxnSp>
        <p:nvCxnSpPr>
          <p:cNvPr id="6" name="Straight Connector 5">
            <a:extLst>
              <a:ext uri="{FF2B5EF4-FFF2-40B4-BE49-F238E27FC236}">
                <a16:creationId xmlns:a16="http://schemas.microsoft.com/office/drawing/2014/main" id="{9F17827B-FC45-7B7E-289C-0097255D88EF}"/>
              </a:ext>
            </a:extLst>
          </p:cNvPr>
          <p:cNvCxnSpPr>
            <a:cxnSpLocks/>
          </p:cNvCxnSpPr>
          <p:nvPr userDrawn="1"/>
        </p:nvCxnSpPr>
        <p:spPr>
          <a:xfrm>
            <a:off x="0" y="1206533"/>
            <a:ext cx="12192000" cy="83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normAutofit/>
          </a:bodyPr>
          <a:lstStyle>
            <a:lvl1pPr>
              <a:defRPr sz="3600">
                <a:solidFill>
                  <a:schemeClr val="bg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AB2E0928-1654-C049-B836-DD62F005AE4A}"/>
              </a:ext>
            </a:extLst>
          </p:cNvPr>
          <p:cNvSpPr>
            <a:spLocks noGrp="1"/>
          </p:cNvSpPr>
          <p:nvPr>
            <p:ph type="ftr" sz="quarter" idx="10"/>
          </p:nvPr>
        </p:nvSpPr>
        <p:spPr/>
        <p:txBody>
          <a:bodyPr/>
          <a:lstStyle>
            <a:lvl1pPr>
              <a:defRPr>
                <a:solidFill>
                  <a:schemeClr val="tx1">
                    <a:lumMod val="50000"/>
                    <a:lumOff val="50000"/>
                  </a:schemeClr>
                </a:solidFill>
              </a:defRPr>
            </a:lvl1pPr>
          </a:lstStyle>
          <a:p>
            <a:r>
              <a:rPr lang="en-US"/>
              <a:t>© 2025 CommScope, LLC. All rights reserved.</a:t>
            </a:r>
          </a:p>
        </p:txBody>
      </p:sp>
      <p:sp>
        <p:nvSpPr>
          <p:cNvPr id="4" name="Slide Number Placeholder 3">
            <a:extLst>
              <a:ext uri="{FF2B5EF4-FFF2-40B4-BE49-F238E27FC236}">
                <a16:creationId xmlns:a16="http://schemas.microsoft.com/office/drawing/2014/main" id="{CE57643D-58FD-154D-9A4D-951CD9DE1756}"/>
              </a:ext>
            </a:extLst>
          </p:cNvPr>
          <p:cNvSpPr>
            <a:spLocks noGrp="1"/>
          </p:cNvSpPr>
          <p:nvPr>
            <p:ph type="sldNum" sz="quarter" idx="11"/>
          </p:nvPr>
        </p:nvSpPr>
        <p:spPr/>
        <p:txBody>
          <a:bodyPr/>
          <a:lstStyle>
            <a:lvl1pPr>
              <a:defRPr>
                <a:solidFill>
                  <a:schemeClr val="tx1">
                    <a:lumMod val="50000"/>
                    <a:lumOff val="50000"/>
                  </a:schemeClr>
                </a:solidFill>
              </a:defRPr>
            </a:lvl1pPr>
          </a:lstStyle>
          <a:p>
            <a:fld id="{7FE2BEB5-2653-6044-B03D-162392F9D4CA}" type="slidenum">
              <a:rPr lang="en-US" smtClean="0"/>
              <a:pPr/>
              <a:t>‹#›</a:t>
            </a:fld>
            <a:endParaRPr lang="en-US"/>
          </a:p>
        </p:txBody>
      </p:sp>
      <p:pic>
        <p:nvPicPr>
          <p:cNvPr id="9" name="Picture 8">
            <a:extLst>
              <a:ext uri="{FF2B5EF4-FFF2-40B4-BE49-F238E27FC236}">
                <a16:creationId xmlns:a16="http://schemas.microsoft.com/office/drawing/2014/main" id="{AEBBD679-B95C-4265-C6C0-39D4276C2641}"/>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0923829" y="6613098"/>
            <a:ext cx="997595" cy="136389"/>
          </a:xfrm>
          <a:prstGeom prst="rect">
            <a:avLst/>
          </a:prstGeom>
        </p:spPr>
      </p:pic>
      <p:cxnSp>
        <p:nvCxnSpPr>
          <p:cNvPr id="10" name="Straight Connector 9">
            <a:extLst>
              <a:ext uri="{FF2B5EF4-FFF2-40B4-BE49-F238E27FC236}">
                <a16:creationId xmlns:a16="http://schemas.microsoft.com/office/drawing/2014/main" id="{3D840F49-C07D-ECCD-AC6F-4F3D3AFD074B}"/>
              </a:ext>
            </a:extLst>
          </p:cNvPr>
          <p:cNvCxnSpPr/>
          <p:nvPr userDrawn="1"/>
        </p:nvCxnSpPr>
        <p:spPr>
          <a:xfrm>
            <a:off x="533400" y="6617110"/>
            <a:ext cx="0" cy="183023"/>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1625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14_Title Only">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02F0195-8E91-1F37-0DBD-3D1DF3AD74B9}"/>
              </a:ext>
            </a:extLst>
          </p:cNvPr>
          <p:cNvSpPr/>
          <p:nvPr userDrawn="1"/>
        </p:nvSpPr>
        <p:spPr>
          <a:xfrm>
            <a:off x="0" y="0"/>
            <a:ext cx="12192000" cy="1214907"/>
          </a:xfrm>
          <a:prstGeom prst="rect">
            <a:avLst/>
          </a:prstGeom>
          <a:gradFill>
            <a:gsLst>
              <a:gs pos="100000">
                <a:srgbClr val="00A660"/>
              </a:gs>
              <a:gs pos="67000">
                <a:srgbClr val="0FA9B4"/>
              </a:gs>
              <a:gs pos="33000">
                <a:srgbClr val="00ADEF"/>
              </a:gs>
              <a:gs pos="0">
                <a:srgbClr val="1074B8"/>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3600" b="0" i="0" u="none" strike="noStrike" kern="1200" cap="none" spc="0" normalizeH="0" baseline="0" noProof="0">
              <a:ln>
                <a:noFill/>
              </a:ln>
              <a:solidFill>
                <a:sysClr val="windowText" lastClr="000000"/>
              </a:solidFill>
              <a:effectLst/>
              <a:uLnTx/>
              <a:uFillTx/>
              <a:ea typeface="+mn-ea"/>
              <a:cs typeface="+mn-cs"/>
            </a:endParaRPr>
          </a:p>
        </p:txBody>
      </p:sp>
      <p:cxnSp>
        <p:nvCxnSpPr>
          <p:cNvPr id="6" name="Straight Connector 5">
            <a:extLst>
              <a:ext uri="{FF2B5EF4-FFF2-40B4-BE49-F238E27FC236}">
                <a16:creationId xmlns:a16="http://schemas.microsoft.com/office/drawing/2014/main" id="{9F17827B-FC45-7B7E-289C-0097255D88EF}"/>
              </a:ext>
            </a:extLst>
          </p:cNvPr>
          <p:cNvCxnSpPr>
            <a:cxnSpLocks/>
          </p:cNvCxnSpPr>
          <p:nvPr userDrawn="1"/>
        </p:nvCxnSpPr>
        <p:spPr>
          <a:xfrm>
            <a:off x="0" y="1206533"/>
            <a:ext cx="12192000" cy="83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normAutofit/>
          </a:bodyPr>
          <a:lstStyle>
            <a:lvl1pPr>
              <a:defRPr sz="3600">
                <a:solidFill>
                  <a:schemeClr val="bg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AB2E0928-1654-C049-B836-DD62F005AE4A}"/>
              </a:ext>
            </a:extLst>
          </p:cNvPr>
          <p:cNvSpPr>
            <a:spLocks noGrp="1"/>
          </p:cNvSpPr>
          <p:nvPr>
            <p:ph type="ftr" sz="quarter" idx="10"/>
          </p:nvPr>
        </p:nvSpPr>
        <p:spPr/>
        <p:txBody>
          <a:bodyPr/>
          <a:lstStyle>
            <a:lvl1pPr>
              <a:defRPr>
                <a:solidFill>
                  <a:schemeClr val="tx1">
                    <a:lumMod val="50000"/>
                    <a:lumOff val="50000"/>
                  </a:schemeClr>
                </a:solidFill>
              </a:defRPr>
            </a:lvl1pPr>
          </a:lstStyle>
          <a:p>
            <a:r>
              <a:rPr lang="en-US"/>
              <a:t>© 2025 CommScope, LLC. All rights reserved.</a:t>
            </a:r>
          </a:p>
        </p:txBody>
      </p:sp>
      <p:sp>
        <p:nvSpPr>
          <p:cNvPr id="4" name="Slide Number Placeholder 3">
            <a:extLst>
              <a:ext uri="{FF2B5EF4-FFF2-40B4-BE49-F238E27FC236}">
                <a16:creationId xmlns:a16="http://schemas.microsoft.com/office/drawing/2014/main" id="{CE57643D-58FD-154D-9A4D-951CD9DE1756}"/>
              </a:ext>
            </a:extLst>
          </p:cNvPr>
          <p:cNvSpPr>
            <a:spLocks noGrp="1"/>
          </p:cNvSpPr>
          <p:nvPr>
            <p:ph type="sldNum" sz="quarter" idx="11"/>
          </p:nvPr>
        </p:nvSpPr>
        <p:spPr/>
        <p:txBody>
          <a:bodyPr/>
          <a:lstStyle>
            <a:lvl1pPr>
              <a:defRPr>
                <a:solidFill>
                  <a:schemeClr val="tx1">
                    <a:lumMod val="50000"/>
                    <a:lumOff val="50000"/>
                  </a:schemeClr>
                </a:solidFill>
              </a:defRPr>
            </a:lvl1pPr>
          </a:lstStyle>
          <a:p>
            <a:fld id="{7FE2BEB5-2653-6044-B03D-162392F9D4CA}" type="slidenum">
              <a:rPr lang="en-US" smtClean="0"/>
              <a:pPr/>
              <a:t>‹#›</a:t>
            </a:fld>
            <a:endParaRPr lang="en-US"/>
          </a:p>
        </p:txBody>
      </p:sp>
      <p:pic>
        <p:nvPicPr>
          <p:cNvPr id="9" name="Picture 8">
            <a:extLst>
              <a:ext uri="{FF2B5EF4-FFF2-40B4-BE49-F238E27FC236}">
                <a16:creationId xmlns:a16="http://schemas.microsoft.com/office/drawing/2014/main" id="{AEBBD679-B95C-4265-C6C0-39D4276C2641}"/>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0923829" y="6613098"/>
            <a:ext cx="997595" cy="136389"/>
          </a:xfrm>
          <a:prstGeom prst="rect">
            <a:avLst/>
          </a:prstGeom>
        </p:spPr>
      </p:pic>
      <p:cxnSp>
        <p:nvCxnSpPr>
          <p:cNvPr id="10" name="Straight Connector 9">
            <a:extLst>
              <a:ext uri="{FF2B5EF4-FFF2-40B4-BE49-F238E27FC236}">
                <a16:creationId xmlns:a16="http://schemas.microsoft.com/office/drawing/2014/main" id="{3D840F49-C07D-ECCD-AC6F-4F3D3AFD074B}"/>
              </a:ext>
            </a:extLst>
          </p:cNvPr>
          <p:cNvCxnSpPr/>
          <p:nvPr userDrawn="1"/>
        </p:nvCxnSpPr>
        <p:spPr>
          <a:xfrm>
            <a:off x="533400" y="6617110"/>
            <a:ext cx="0" cy="183023"/>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4924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Title Only">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DA3E4AA-D8BC-BFC6-503F-8FF6CC0F15B1}"/>
              </a:ext>
            </a:extLst>
          </p:cNvPr>
          <p:cNvSpPr/>
          <p:nvPr userDrawn="1"/>
        </p:nvSpPr>
        <p:spPr>
          <a:xfrm>
            <a:off x="0" y="-8374"/>
            <a:ext cx="12192000" cy="1214907"/>
          </a:xfrm>
          <a:prstGeom prst="rect">
            <a:avLst/>
          </a:prstGeom>
          <a:gradFill>
            <a:gsLst>
              <a:gs pos="0">
                <a:srgbClr val="3B2C9C"/>
              </a:gs>
              <a:gs pos="24000">
                <a:srgbClr val="0F59B9"/>
              </a:gs>
              <a:gs pos="100000">
                <a:srgbClr val="00ADEF"/>
              </a:gs>
              <a:gs pos="51000">
                <a:srgbClr val="0075C4"/>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cxnSp>
        <p:nvCxnSpPr>
          <p:cNvPr id="6" name="Straight Connector 5">
            <a:extLst>
              <a:ext uri="{FF2B5EF4-FFF2-40B4-BE49-F238E27FC236}">
                <a16:creationId xmlns:a16="http://schemas.microsoft.com/office/drawing/2014/main" id="{9F17827B-FC45-7B7E-289C-0097255D88EF}"/>
              </a:ext>
            </a:extLst>
          </p:cNvPr>
          <p:cNvCxnSpPr>
            <a:cxnSpLocks/>
          </p:cNvCxnSpPr>
          <p:nvPr userDrawn="1"/>
        </p:nvCxnSpPr>
        <p:spPr>
          <a:xfrm>
            <a:off x="0" y="1206533"/>
            <a:ext cx="12192000" cy="83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normAutofit/>
          </a:bodyPr>
          <a:lstStyle>
            <a:lvl1pPr>
              <a:defRPr sz="3600">
                <a:solidFill>
                  <a:schemeClr val="bg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AB2E0928-1654-C049-B836-DD62F005AE4A}"/>
              </a:ext>
            </a:extLst>
          </p:cNvPr>
          <p:cNvSpPr>
            <a:spLocks noGrp="1"/>
          </p:cNvSpPr>
          <p:nvPr>
            <p:ph type="ftr" sz="quarter" idx="10"/>
          </p:nvPr>
        </p:nvSpPr>
        <p:spPr/>
        <p:txBody>
          <a:bodyPr/>
          <a:lstStyle>
            <a:lvl1pPr>
              <a:defRPr>
                <a:solidFill>
                  <a:schemeClr val="tx1">
                    <a:lumMod val="50000"/>
                    <a:lumOff val="50000"/>
                  </a:schemeClr>
                </a:solidFill>
              </a:defRPr>
            </a:lvl1pPr>
          </a:lstStyle>
          <a:p>
            <a:r>
              <a:rPr lang="en-US"/>
              <a:t>© 2025 CommScope, LLC. All rights reserved.</a:t>
            </a:r>
          </a:p>
        </p:txBody>
      </p:sp>
      <p:sp>
        <p:nvSpPr>
          <p:cNvPr id="4" name="Slide Number Placeholder 3">
            <a:extLst>
              <a:ext uri="{FF2B5EF4-FFF2-40B4-BE49-F238E27FC236}">
                <a16:creationId xmlns:a16="http://schemas.microsoft.com/office/drawing/2014/main" id="{CE57643D-58FD-154D-9A4D-951CD9DE1756}"/>
              </a:ext>
            </a:extLst>
          </p:cNvPr>
          <p:cNvSpPr>
            <a:spLocks noGrp="1"/>
          </p:cNvSpPr>
          <p:nvPr>
            <p:ph type="sldNum" sz="quarter" idx="11"/>
          </p:nvPr>
        </p:nvSpPr>
        <p:spPr/>
        <p:txBody>
          <a:bodyPr/>
          <a:lstStyle>
            <a:lvl1pPr>
              <a:defRPr>
                <a:solidFill>
                  <a:schemeClr val="tx1">
                    <a:lumMod val="50000"/>
                    <a:lumOff val="50000"/>
                  </a:schemeClr>
                </a:solidFill>
              </a:defRPr>
            </a:lvl1pPr>
          </a:lstStyle>
          <a:p>
            <a:fld id="{7FE2BEB5-2653-6044-B03D-162392F9D4CA}" type="slidenum">
              <a:rPr lang="en-US" smtClean="0"/>
              <a:pPr/>
              <a:t>‹#›</a:t>
            </a:fld>
            <a:endParaRPr lang="en-US"/>
          </a:p>
        </p:txBody>
      </p:sp>
      <p:pic>
        <p:nvPicPr>
          <p:cNvPr id="9" name="Picture 8">
            <a:extLst>
              <a:ext uri="{FF2B5EF4-FFF2-40B4-BE49-F238E27FC236}">
                <a16:creationId xmlns:a16="http://schemas.microsoft.com/office/drawing/2014/main" id="{AEBBD679-B95C-4265-C6C0-39D4276C2641}"/>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0923829" y="6613098"/>
            <a:ext cx="997595" cy="136389"/>
          </a:xfrm>
          <a:prstGeom prst="rect">
            <a:avLst/>
          </a:prstGeom>
        </p:spPr>
      </p:pic>
      <p:cxnSp>
        <p:nvCxnSpPr>
          <p:cNvPr id="10" name="Straight Connector 9">
            <a:extLst>
              <a:ext uri="{FF2B5EF4-FFF2-40B4-BE49-F238E27FC236}">
                <a16:creationId xmlns:a16="http://schemas.microsoft.com/office/drawing/2014/main" id="{3D840F49-C07D-ECCD-AC6F-4F3D3AFD074B}"/>
              </a:ext>
            </a:extLst>
          </p:cNvPr>
          <p:cNvCxnSpPr/>
          <p:nvPr userDrawn="1"/>
        </p:nvCxnSpPr>
        <p:spPr>
          <a:xfrm>
            <a:off x="533400" y="6617110"/>
            <a:ext cx="0" cy="183023"/>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0D953CAB-3E98-CD2A-6200-82067A9960AD}"/>
              </a:ext>
            </a:extLst>
          </p:cNvPr>
          <p:cNvSpPr>
            <a:spLocks noGrp="1"/>
          </p:cNvSpPr>
          <p:nvPr>
            <p:ph idx="1"/>
          </p:nvPr>
        </p:nvSpPr>
        <p:spPr>
          <a:xfrm>
            <a:off x="583096" y="1417320"/>
            <a:ext cx="11027664" cy="1198790"/>
          </a:xfrm>
        </p:spPr>
        <p:txBody>
          <a:bodyPr vert="horz" lIns="0" tIns="0" rIns="0" bIns="0" rtlCol="0">
            <a:spAutoFit/>
          </a:bodyPr>
          <a:lstStyle>
            <a:lvl1pPr>
              <a:defRPr lang="en-US" sz="2400" smtClean="0">
                <a:solidFill>
                  <a:schemeClr val="tx1"/>
                </a:solidFill>
              </a:defRPr>
            </a:lvl1pPr>
            <a:lvl2pPr>
              <a:defRPr lang="en-US" sz="1800" smtClean="0">
                <a:solidFill>
                  <a:schemeClr val="tx1"/>
                </a:solidFill>
              </a:defRPr>
            </a:lvl2pPr>
            <a:lvl3pPr>
              <a:defRPr lang="en-US" sz="1400" smtClean="0">
                <a:solidFill>
                  <a:schemeClr val="tx1"/>
                </a:solidFill>
              </a:defRPr>
            </a:lvl3pPr>
            <a:lvl4pPr>
              <a:defRPr lang="en-US" sz="1200" smtClean="0">
                <a:solidFill>
                  <a:schemeClr val="tx1"/>
                </a:solidFill>
              </a:defRPr>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481395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5_Title Only">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0FAF9B1-809D-8F8E-788D-7318B22DBD4B}"/>
              </a:ext>
            </a:extLst>
          </p:cNvPr>
          <p:cNvSpPr/>
          <p:nvPr userDrawn="1"/>
        </p:nvSpPr>
        <p:spPr>
          <a:xfrm>
            <a:off x="0" y="0"/>
            <a:ext cx="12192000" cy="1214907"/>
          </a:xfrm>
          <a:prstGeom prst="rect">
            <a:avLst/>
          </a:prstGeom>
          <a:gradFill>
            <a:gsLst>
              <a:gs pos="100000">
                <a:srgbClr val="00A660"/>
              </a:gs>
              <a:gs pos="67000">
                <a:srgbClr val="0FA9B4"/>
              </a:gs>
              <a:gs pos="33000">
                <a:srgbClr val="00ADEF"/>
              </a:gs>
              <a:gs pos="0">
                <a:srgbClr val="1074B8"/>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050" b="0" i="0" u="none" strike="noStrike" kern="1200" cap="none" spc="0" normalizeH="0" baseline="0" noProof="0">
              <a:ln>
                <a:noFill/>
              </a:ln>
              <a:solidFill>
                <a:sysClr val="windowText" lastClr="000000"/>
              </a:solidFill>
              <a:effectLst/>
              <a:uLnTx/>
              <a:uFillTx/>
              <a:ea typeface="+mn-ea"/>
              <a:cs typeface="+mn-cs"/>
            </a:endParaRPr>
          </a:p>
        </p:txBody>
      </p:sp>
      <p:cxnSp>
        <p:nvCxnSpPr>
          <p:cNvPr id="6" name="Straight Connector 5">
            <a:extLst>
              <a:ext uri="{FF2B5EF4-FFF2-40B4-BE49-F238E27FC236}">
                <a16:creationId xmlns:a16="http://schemas.microsoft.com/office/drawing/2014/main" id="{9F17827B-FC45-7B7E-289C-0097255D88EF}"/>
              </a:ext>
            </a:extLst>
          </p:cNvPr>
          <p:cNvCxnSpPr>
            <a:cxnSpLocks/>
          </p:cNvCxnSpPr>
          <p:nvPr userDrawn="1"/>
        </p:nvCxnSpPr>
        <p:spPr>
          <a:xfrm>
            <a:off x="0" y="1206533"/>
            <a:ext cx="12192000" cy="83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AB2E0928-1654-C049-B836-DD62F005AE4A}"/>
              </a:ext>
            </a:extLst>
          </p:cNvPr>
          <p:cNvSpPr>
            <a:spLocks noGrp="1"/>
          </p:cNvSpPr>
          <p:nvPr>
            <p:ph type="ftr" sz="quarter" idx="10"/>
          </p:nvPr>
        </p:nvSpPr>
        <p:spPr/>
        <p:txBody>
          <a:bodyPr/>
          <a:lstStyle>
            <a:lvl1pPr>
              <a:defRPr>
                <a:solidFill>
                  <a:schemeClr val="tx1">
                    <a:lumMod val="50000"/>
                    <a:lumOff val="50000"/>
                  </a:schemeClr>
                </a:solidFill>
              </a:defRPr>
            </a:lvl1pPr>
          </a:lstStyle>
          <a:p>
            <a:r>
              <a:rPr lang="en-US"/>
              <a:t>© 2025 CommScope, LLC. All rights reserved.</a:t>
            </a:r>
          </a:p>
        </p:txBody>
      </p:sp>
      <p:sp>
        <p:nvSpPr>
          <p:cNvPr id="4" name="Slide Number Placeholder 3">
            <a:extLst>
              <a:ext uri="{FF2B5EF4-FFF2-40B4-BE49-F238E27FC236}">
                <a16:creationId xmlns:a16="http://schemas.microsoft.com/office/drawing/2014/main" id="{CE57643D-58FD-154D-9A4D-951CD9DE1756}"/>
              </a:ext>
            </a:extLst>
          </p:cNvPr>
          <p:cNvSpPr>
            <a:spLocks noGrp="1"/>
          </p:cNvSpPr>
          <p:nvPr>
            <p:ph type="sldNum" sz="quarter" idx="11"/>
          </p:nvPr>
        </p:nvSpPr>
        <p:spPr/>
        <p:txBody>
          <a:bodyPr/>
          <a:lstStyle>
            <a:lvl1pPr>
              <a:defRPr>
                <a:solidFill>
                  <a:schemeClr val="tx1">
                    <a:lumMod val="50000"/>
                    <a:lumOff val="50000"/>
                  </a:schemeClr>
                </a:solidFill>
              </a:defRPr>
            </a:lvl1pPr>
          </a:lstStyle>
          <a:p>
            <a:fld id="{7FE2BEB5-2653-6044-B03D-162392F9D4CA}" type="slidenum">
              <a:rPr lang="en-US" smtClean="0"/>
              <a:pPr/>
              <a:t>‹#›</a:t>
            </a:fld>
            <a:endParaRPr lang="en-US"/>
          </a:p>
        </p:txBody>
      </p:sp>
      <p:pic>
        <p:nvPicPr>
          <p:cNvPr id="9" name="Picture 8">
            <a:extLst>
              <a:ext uri="{FF2B5EF4-FFF2-40B4-BE49-F238E27FC236}">
                <a16:creationId xmlns:a16="http://schemas.microsoft.com/office/drawing/2014/main" id="{AEBBD679-B95C-4265-C6C0-39D4276C2641}"/>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0923829" y="6613098"/>
            <a:ext cx="997595" cy="136389"/>
          </a:xfrm>
          <a:prstGeom prst="rect">
            <a:avLst/>
          </a:prstGeom>
        </p:spPr>
      </p:pic>
      <p:cxnSp>
        <p:nvCxnSpPr>
          <p:cNvPr id="10" name="Straight Connector 9">
            <a:extLst>
              <a:ext uri="{FF2B5EF4-FFF2-40B4-BE49-F238E27FC236}">
                <a16:creationId xmlns:a16="http://schemas.microsoft.com/office/drawing/2014/main" id="{3D840F49-C07D-ECCD-AC6F-4F3D3AFD074B}"/>
              </a:ext>
            </a:extLst>
          </p:cNvPr>
          <p:cNvCxnSpPr/>
          <p:nvPr userDrawn="1"/>
        </p:nvCxnSpPr>
        <p:spPr>
          <a:xfrm>
            <a:off x="533400" y="6617110"/>
            <a:ext cx="0" cy="183023"/>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0D953CAB-3E98-CD2A-6200-82067A9960AD}"/>
              </a:ext>
            </a:extLst>
          </p:cNvPr>
          <p:cNvSpPr>
            <a:spLocks noGrp="1"/>
          </p:cNvSpPr>
          <p:nvPr>
            <p:ph idx="1"/>
          </p:nvPr>
        </p:nvSpPr>
        <p:spPr>
          <a:xfrm>
            <a:off x="583096" y="1417320"/>
            <a:ext cx="11027664" cy="1198790"/>
          </a:xfrm>
        </p:spPr>
        <p:txBody>
          <a:bodyPr vert="horz" lIns="0" tIns="0" rIns="0" bIns="0" rtlCol="0">
            <a:spAutoFit/>
          </a:bodyPr>
          <a:lstStyle>
            <a:lvl1pPr>
              <a:defRPr lang="en-US" sz="2400" smtClean="0">
                <a:solidFill>
                  <a:schemeClr val="tx1"/>
                </a:solidFill>
              </a:defRPr>
            </a:lvl1pPr>
            <a:lvl2pPr>
              <a:defRPr lang="en-US" sz="1800" smtClean="0">
                <a:solidFill>
                  <a:schemeClr val="tx1"/>
                </a:solidFill>
              </a:defRPr>
            </a:lvl2pPr>
            <a:lvl3pPr>
              <a:defRPr lang="en-US" sz="1400" smtClean="0">
                <a:solidFill>
                  <a:schemeClr val="tx1"/>
                </a:solidFill>
              </a:defRPr>
            </a:lvl3pPr>
            <a:lvl4pPr>
              <a:defRPr lang="en-US" sz="1200" smtClean="0">
                <a:solidFill>
                  <a:schemeClr val="tx1"/>
                </a:solidFill>
              </a:defRPr>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277719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7_Title Only">
    <p:bg>
      <p:bgPr>
        <a:solidFill>
          <a:schemeClr val="bg1"/>
        </a:solidFill>
        <a:effectLst/>
      </p:bgPr>
    </p:bg>
    <p:spTree>
      <p:nvGrpSpPr>
        <p:cNvPr id="1" name=""/>
        <p:cNvGrpSpPr/>
        <p:nvPr/>
      </p:nvGrpSpPr>
      <p:grpSpPr>
        <a:xfrm>
          <a:off x="0" y="0"/>
          <a:ext cx="0" cy="0"/>
          <a:chOff x="0" y="0"/>
          <a:chExt cx="0" cy="0"/>
        </a:xfrm>
      </p:grpSpPr>
      <p:sp>
        <p:nvSpPr>
          <p:cNvPr id="5" name="Footer Placeholder 2">
            <a:extLst>
              <a:ext uri="{FF2B5EF4-FFF2-40B4-BE49-F238E27FC236}">
                <a16:creationId xmlns:a16="http://schemas.microsoft.com/office/drawing/2014/main" id="{17B55224-90E4-3984-4DEC-FD580FA3E022}"/>
              </a:ext>
            </a:extLst>
          </p:cNvPr>
          <p:cNvSpPr>
            <a:spLocks noGrp="1"/>
          </p:cNvSpPr>
          <p:nvPr>
            <p:ph type="ftr" sz="quarter" idx="10"/>
          </p:nvPr>
        </p:nvSpPr>
        <p:spPr>
          <a:xfrm>
            <a:off x="563880" y="6612575"/>
            <a:ext cx="4846320" cy="204685"/>
          </a:xfrm>
        </p:spPr>
        <p:txBody>
          <a:bodyPr/>
          <a:lstStyle>
            <a:lvl1pPr>
              <a:defRPr>
                <a:solidFill>
                  <a:schemeClr val="tx1">
                    <a:lumMod val="50000"/>
                    <a:lumOff val="50000"/>
                  </a:schemeClr>
                </a:solidFill>
              </a:defRPr>
            </a:lvl1pPr>
          </a:lstStyle>
          <a:p>
            <a:r>
              <a:rPr lang="en-US"/>
              <a:t>© 2025 CommScope, LLC. All rights reserved.</a:t>
            </a:r>
          </a:p>
        </p:txBody>
      </p:sp>
      <p:sp>
        <p:nvSpPr>
          <p:cNvPr id="7" name="Slide Number Placeholder 3">
            <a:extLst>
              <a:ext uri="{FF2B5EF4-FFF2-40B4-BE49-F238E27FC236}">
                <a16:creationId xmlns:a16="http://schemas.microsoft.com/office/drawing/2014/main" id="{95EB69B7-8959-AD98-3399-15C187CA4C75}"/>
              </a:ext>
            </a:extLst>
          </p:cNvPr>
          <p:cNvSpPr>
            <a:spLocks noGrp="1"/>
          </p:cNvSpPr>
          <p:nvPr>
            <p:ph type="sldNum" sz="quarter" idx="11"/>
          </p:nvPr>
        </p:nvSpPr>
        <p:spPr>
          <a:xfrm>
            <a:off x="208127" y="6612575"/>
            <a:ext cx="303279" cy="204685"/>
          </a:xfrm>
        </p:spPr>
        <p:txBody>
          <a:bodyPr/>
          <a:lstStyle>
            <a:lvl1pPr>
              <a:defRPr>
                <a:solidFill>
                  <a:schemeClr val="tx1">
                    <a:lumMod val="50000"/>
                    <a:lumOff val="50000"/>
                  </a:schemeClr>
                </a:solidFill>
              </a:defRPr>
            </a:lvl1pPr>
          </a:lstStyle>
          <a:p>
            <a:fld id="{7FE2BEB5-2653-6044-B03D-162392F9D4CA}" type="slidenum">
              <a:rPr lang="en-US" smtClean="0"/>
              <a:pPr/>
              <a:t>‹#›</a:t>
            </a:fld>
            <a:endParaRPr lang="en-US"/>
          </a:p>
        </p:txBody>
      </p:sp>
      <p:pic>
        <p:nvPicPr>
          <p:cNvPr id="11" name="Picture 10">
            <a:extLst>
              <a:ext uri="{FF2B5EF4-FFF2-40B4-BE49-F238E27FC236}">
                <a16:creationId xmlns:a16="http://schemas.microsoft.com/office/drawing/2014/main" id="{5F7C786C-5C3A-0004-FC60-1939E0DD3DE8}"/>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0923829" y="6613098"/>
            <a:ext cx="997595" cy="136389"/>
          </a:xfrm>
          <a:prstGeom prst="rect">
            <a:avLst/>
          </a:prstGeom>
        </p:spPr>
      </p:pic>
      <p:cxnSp>
        <p:nvCxnSpPr>
          <p:cNvPr id="12" name="Straight Connector 11">
            <a:extLst>
              <a:ext uri="{FF2B5EF4-FFF2-40B4-BE49-F238E27FC236}">
                <a16:creationId xmlns:a16="http://schemas.microsoft.com/office/drawing/2014/main" id="{BA308897-7FAC-B6CB-11AE-5CA113B838C5}"/>
              </a:ext>
            </a:extLst>
          </p:cNvPr>
          <p:cNvCxnSpPr/>
          <p:nvPr userDrawn="1"/>
        </p:nvCxnSpPr>
        <p:spPr>
          <a:xfrm>
            <a:off x="533400" y="6617110"/>
            <a:ext cx="0" cy="183023"/>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0854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8_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3096" y="282753"/>
            <a:ext cx="11025808" cy="1019271"/>
          </a:xfrm>
        </p:spPr>
        <p:txBody>
          <a:bodyPr/>
          <a:lstStyle>
            <a:lvl1pPr>
              <a:defRPr>
                <a:solidFill>
                  <a:schemeClr val="tx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AB2E0928-1654-C049-B836-DD62F005AE4A}"/>
              </a:ext>
            </a:extLst>
          </p:cNvPr>
          <p:cNvSpPr>
            <a:spLocks noGrp="1"/>
          </p:cNvSpPr>
          <p:nvPr>
            <p:ph type="ftr" sz="quarter" idx="10"/>
          </p:nvPr>
        </p:nvSpPr>
        <p:spPr/>
        <p:txBody>
          <a:bodyPr/>
          <a:lstStyle>
            <a:lvl1pPr>
              <a:defRPr>
                <a:solidFill>
                  <a:schemeClr val="tx1">
                    <a:lumMod val="50000"/>
                    <a:lumOff val="50000"/>
                  </a:schemeClr>
                </a:solidFill>
              </a:defRPr>
            </a:lvl1pPr>
          </a:lstStyle>
          <a:p>
            <a:r>
              <a:rPr lang="en-US"/>
              <a:t>© 2025 CommScope, LLC. All rights reserved.</a:t>
            </a:r>
          </a:p>
        </p:txBody>
      </p:sp>
      <p:sp>
        <p:nvSpPr>
          <p:cNvPr id="4" name="Slide Number Placeholder 3">
            <a:extLst>
              <a:ext uri="{FF2B5EF4-FFF2-40B4-BE49-F238E27FC236}">
                <a16:creationId xmlns:a16="http://schemas.microsoft.com/office/drawing/2014/main" id="{CE57643D-58FD-154D-9A4D-951CD9DE1756}"/>
              </a:ext>
            </a:extLst>
          </p:cNvPr>
          <p:cNvSpPr>
            <a:spLocks noGrp="1"/>
          </p:cNvSpPr>
          <p:nvPr>
            <p:ph type="sldNum" sz="quarter" idx="11"/>
          </p:nvPr>
        </p:nvSpPr>
        <p:spPr/>
        <p:txBody>
          <a:bodyPr/>
          <a:lstStyle>
            <a:lvl1pPr>
              <a:defRPr>
                <a:solidFill>
                  <a:schemeClr val="tx1">
                    <a:lumMod val="50000"/>
                    <a:lumOff val="50000"/>
                  </a:schemeClr>
                </a:solidFill>
              </a:defRPr>
            </a:lvl1pPr>
          </a:lstStyle>
          <a:p>
            <a:fld id="{7FE2BEB5-2653-6044-B03D-162392F9D4CA}" type="slidenum">
              <a:rPr lang="en-US" smtClean="0"/>
              <a:pPr/>
              <a:t>‹#›</a:t>
            </a:fld>
            <a:endParaRPr lang="en-US"/>
          </a:p>
        </p:txBody>
      </p:sp>
      <p:pic>
        <p:nvPicPr>
          <p:cNvPr id="9" name="Picture 8">
            <a:extLst>
              <a:ext uri="{FF2B5EF4-FFF2-40B4-BE49-F238E27FC236}">
                <a16:creationId xmlns:a16="http://schemas.microsoft.com/office/drawing/2014/main" id="{AEBBD679-B95C-4265-C6C0-39D4276C2641}"/>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0923829" y="6613098"/>
            <a:ext cx="997595" cy="136389"/>
          </a:xfrm>
          <a:prstGeom prst="rect">
            <a:avLst/>
          </a:prstGeom>
        </p:spPr>
      </p:pic>
      <p:cxnSp>
        <p:nvCxnSpPr>
          <p:cNvPr id="10" name="Straight Connector 9">
            <a:extLst>
              <a:ext uri="{FF2B5EF4-FFF2-40B4-BE49-F238E27FC236}">
                <a16:creationId xmlns:a16="http://schemas.microsoft.com/office/drawing/2014/main" id="{3D840F49-C07D-ECCD-AC6F-4F3D3AFD074B}"/>
              </a:ext>
            </a:extLst>
          </p:cNvPr>
          <p:cNvCxnSpPr/>
          <p:nvPr userDrawn="1"/>
        </p:nvCxnSpPr>
        <p:spPr>
          <a:xfrm>
            <a:off x="533400" y="6617110"/>
            <a:ext cx="0" cy="183023"/>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7954439B-E326-51F2-E0B8-CB497B0E2DEF}"/>
              </a:ext>
            </a:extLst>
          </p:cNvPr>
          <p:cNvSpPr>
            <a:spLocks noGrp="1"/>
          </p:cNvSpPr>
          <p:nvPr>
            <p:ph idx="1"/>
          </p:nvPr>
        </p:nvSpPr>
        <p:spPr>
          <a:xfrm>
            <a:off x="583096" y="1417320"/>
            <a:ext cx="5284304" cy="1429109"/>
          </a:xfrm>
        </p:spPr>
        <p:txBody>
          <a:bodyPr/>
          <a:lstStyle>
            <a:lvl1pPr>
              <a:defRPr sz="2400">
                <a:solidFill>
                  <a:schemeClr val="tx1"/>
                </a:solidFill>
              </a:defRPr>
            </a:lvl1pPr>
            <a:lvl2pPr>
              <a:defRPr sz="18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9">
            <a:extLst>
              <a:ext uri="{FF2B5EF4-FFF2-40B4-BE49-F238E27FC236}">
                <a16:creationId xmlns:a16="http://schemas.microsoft.com/office/drawing/2014/main" id="{FB460F09-E000-230C-7F4C-A288290B4A85}"/>
              </a:ext>
            </a:extLst>
          </p:cNvPr>
          <p:cNvSpPr>
            <a:spLocks noGrp="1"/>
          </p:cNvSpPr>
          <p:nvPr>
            <p:ph type="pic" sz="quarter" idx="13"/>
          </p:nvPr>
        </p:nvSpPr>
        <p:spPr>
          <a:xfrm>
            <a:off x="6096001" y="0"/>
            <a:ext cx="6096000" cy="6858000"/>
          </a:xfrm>
        </p:spPr>
        <p:txBody>
          <a:bodyPr/>
          <a:lstStyle>
            <a:lvl1pPr>
              <a:defRPr>
                <a:solidFill>
                  <a:schemeClr val="tx1"/>
                </a:solidFill>
              </a:defRPr>
            </a:lvl1pPr>
          </a:lstStyle>
          <a:p>
            <a:r>
              <a:rPr lang="en-US"/>
              <a:t>Click icon to add picture</a:t>
            </a:r>
          </a:p>
        </p:txBody>
      </p:sp>
    </p:spTree>
    <p:extLst>
      <p:ext uri="{BB962C8B-B14F-4D97-AF65-F5344CB8AC3E}">
        <p14:creationId xmlns:p14="http://schemas.microsoft.com/office/powerpoint/2010/main" val="1021505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9_Title Only">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20C0F90-CA88-84FB-A347-ED80710C5B12}"/>
              </a:ext>
            </a:extLst>
          </p:cNvPr>
          <p:cNvSpPr/>
          <p:nvPr userDrawn="1"/>
        </p:nvSpPr>
        <p:spPr>
          <a:xfrm>
            <a:off x="0" y="-8374"/>
            <a:ext cx="12192000" cy="1214907"/>
          </a:xfrm>
          <a:prstGeom prst="rect">
            <a:avLst/>
          </a:prstGeom>
          <a:gradFill>
            <a:gsLst>
              <a:gs pos="0">
                <a:srgbClr val="3B2C9C"/>
              </a:gs>
              <a:gs pos="24000">
                <a:srgbClr val="0F59B9"/>
              </a:gs>
              <a:gs pos="100000">
                <a:srgbClr val="00ADEF"/>
              </a:gs>
              <a:gs pos="51000">
                <a:srgbClr val="1074B8"/>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cxnSp>
        <p:nvCxnSpPr>
          <p:cNvPr id="12" name="Straight Connector 11">
            <a:extLst>
              <a:ext uri="{FF2B5EF4-FFF2-40B4-BE49-F238E27FC236}">
                <a16:creationId xmlns:a16="http://schemas.microsoft.com/office/drawing/2014/main" id="{BAAB2724-5190-00CD-D396-8B63D008A954}"/>
              </a:ext>
            </a:extLst>
          </p:cNvPr>
          <p:cNvCxnSpPr>
            <a:cxnSpLocks/>
          </p:cNvCxnSpPr>
          <p:nvPr userDrawn="1"/>
        </p:nvCxnSpPr>
        <p:spPr>
          <a:xfrm>
            <a:off x="0" y="1206533"/>
            <a:ext cx="12192000" cy="83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AB2E0928-1654-C049-B836-DD62F005AE4A}"/>
              </a:ext>
            </a:extLst>
          </p:cNvPr>
          <p:cNvSpPr>
            <a:spLocks noGrp="1"/>
          </p:cNvSpPr>
          <p:nvPr>
            <p:ph type="ftr" sz="quarter" idx="10"/>
          </p:nvPr>
        </p:nvSpPr>
        <p:spPr/>
        <p:txBody>
          <a:bodyPr/>
          <a:lstStyle>
            <a:lvl1pPr>
              <a:defRPr>
                <a:solidFill>
                  <a:schemeClr val="tx1">
                    <a:lumMod val="50000"/>
                    <a:lumOff val="50000"/>
                  </a:schemeClr>
                </a:solidFill>
              </a:defRPr>
            </a:lvl1pPr>
          </a:lstStyle>
          <a:p>
            <a:r>
              <a:rPr lang="en-US"/>
              <a:t>© 2025 CommScope, LLC. All rights reserved.</a:t>
            </a:r>
          </a:p>
        </p:txBody>
      </p:sp>
      <p:sp>
        <p:nvSpPr>
          <p:cNvPr id="4" name="Slide Number Placeholder 3">
            <a:extLst>
              <a:ext uri="{FF2B5EF4-FFF2-40B4-BE49-F238E27FC236}">
                <a16:creationId xmlns:a16="http://schemas.microsoft.com/office/drawing/2014/main" id="{CE57643D-58FD-154D-9A4D-951CD9DE1756}"/>
              </a:ext>
            </a:extLst>
          </p:cNvPr>
          <p:cNvSpPr>
            <a:spLocks noGrp="1"/>
          </p:cNvSpPr>
          <p:nvPr>
            <p:ph type="sldNum" sz="quarter" idx="11"/>
          </p:nvPr>
        </p:nvSpPr>
        <p:spPr/>
        <p:txBody>
          <a:bodyPr/>
          <a:lstStyle>
            <a:lvl1pPr>
              <a:defRPr>
                <a:solidFill>
                  <a:schemeClr val="tx1">
                    <a:lumMod val="50000"/>
                    <a:lumOff val="50000"/>
                  </a:schemeClr>
                </a:solidFill>
              </a:defRPr>
            </a:lvl1pPr>
          </a:lstStyle>
          <a:p>
            <a:fld id="{7FE2BEB5-2653-6044-B03D-162392F9D4CA}" type="slidenum">
              <a:rPr lang="en-US" smtClean="0"/>
              <a:pPr/>
              <a:t>‹#›</a:t>
            </a:fld>
            <a:endParaRPr lang="en-US"/>
          </a:p>
        </p:txBody>
      </p:sp>
      <p:pic>
        <p:nvPicPr>
          <p:cNvPr id="9" name="Picture 8">
            <a:extLst>
              <a:ext uri="{FF2B5EF4-FFF2-40B4-BE49-F238E27FC236}">
                <a16:creationId xmlns:a16="http://schemas.microsoft.com/office/drawing/2014/main" id="{AEBBD679-B95C-4265-C6C0-39D4276C2641}"/>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0923829" y="6613098"/>
            <a:ext cx="997595" cy="136389"/>
          </a:xfrm>
          <a:prstGeom prst="rect">
            <a:avLst/>
          </a:prstGeom>
        </p:spPr>
      </p:pic>
      <p:cxnSp>
        <p:nvCxnSpPr>
          <p:cNvPr id="10" name="Straight Connector 9">
            <a:extLst>
              <a:ext uri="{FF2B5EF4-FFF2-40B4-BE49-F238E27FC236}">
                <a16:creationId xmlns:a16="http://schemas.microsoft.com/office/drawing/2014/main" id="{3D840F49-C07D-ECCD-AC6F-4F3D3AFD074B}"/>
              </a:ext>
            </a:extLst>
          </p:cNvPr>
          <p:cNvCxnSpPr/>
          <p:nvPr userDrawn="1"/>
        </p:nvCxnSpPr>
        <p:spPr>
          <a:xfrm>
            <a:off x="533400" y="6617110"/>
            <a:ext cx="0" cy="183023"/>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D4D28378-AAF9-1F1E-F0D0-9E1E659E129F}"/>
              </a:ext>
            </a:extLst>
          </p:cNvPr>
          <p:cNvSpPr>
            <a:spLocks noGrp="1"/>
          </p:cNvSpPr>
          <p:nvPr>
            <p:ph sz="half" idx="1"/>
          </p:nvPr>
        </p:nvSpPr>
        <p:spPr>
          <a:xfrm>
            <a:off x="583096" y="1417320"/>
            <a:ext cx="5436704" cy="1429109"/>
          </a:xfrm>
        </p:spPr>
        <p:txBody>
          <a:bodyPr/>
          <a:lstStyle>
            <a:lvl1pPr>
              <a:defRPr sz="2400">
                <a:solidFill>
                  <a:schemeClr val="tx1"/>
                </a:solidFill>
              </a:defRPr>
            </a:lvl1pPr>
            <a:lvl2pPr>
              <a:defRPr sz="18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EF256015-9571-7131-B4F5-B7A45DE52EAB}"/>
              </a:ext>
            </a:extLst>
          </p:cNvPr>
          <p:cNvSpPr>
            <a:spLocks noGrp="1"/>
          </p:cNvSpPr>
          <p:nvPr>
            <p:ph sz="half" idx="2"/>
          </p:nvPr>
        </p:nvSpPr>
        <p:spPr>
          <a:xfrm>
            <a:off x="6172200" y="1417320"/>
            <a:ext cx="5436704" cy="1429109"/>
          </a:xfrm>
        </p:spPr>
        <p:txBody>
          <a:bodyPr/>
          <a:lstStyle>
            <a:lvl1pPr>
              <a:defRPr sz="2400">
                <a:solidFill>
                  <a:schemeClr val="tx1"/>
                </a:solidFill>
              </a:defRPr>
            </a:lvl1pPr>
            <a:lvl2pPr>
              <a:defRPr sz="18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7201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6_Title Only">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D34E3B0-9007-A572-57E6-0EEE28564030}"/>
              </a:ext>
            </a:extLst>
          </p:cNvPr>
          <p:cNvSpPr/>
          <p:nvPr userDrawn="1"/>
        </p:nvSpPr>
        <p:spPr>
          <a:xfrm>
            <a:off x="0" y="0"/>
            <a:ext cx="12192000" cy="1214907"/>
          </a:xfrm>
          <a:prstGeom prst="rect">
            <a:avLst/>
          </a:prstGeom>
          <a:gradFill>
            <a:gsLst>
              <a:gs pos="100000">
                <a:srgbClr val="00A660"/>
              </a:gs>
              <a:gs pos="67000">
                <a:srgbClr val="0FA9B4"/>
              </a:gs>
              <a:gs pos="33000">
                <a:srgbClr val="00ADEF"/>
              </a:gs>
              <a:gs pos="0">
                <a:srgbClr val="1074B8"/>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050" b="0" i="0" u="none" strike="noStrike" kern="1200" cap="none" spc="0" normalizeH="0" baseline="0" noProof="0">
              <a:ln>
                <a:noFill/>
              </a:ln>
              <a:solidFill>
                <a:sysClr val="windowText" lastClr="000000"/>
              </a:solidFill>
              <a:effectLst/>
              <a:uLnTx/>
              <a:uFillTx/>
              <a:ea typeface="+mn-ea"/>
              <a:cs typeface="+mn-cs"/>
            </a:endParaRPr>
          </a:p>
        </p:txBody>
      </p:sp>
      <p:cxnSp>
        <p:nvCxnSpPr>
          <p:cNvPr id="12" name="Straight Connector 11">
            <a:extLst>
              <a:ext uri="{FF2B5EF4-FFF2-40B4-BE49-F238E27FC236}">
                <a16:creationId xmlns:a16="http://schemas.microsoft.com/office/drawing/2014/main" id="{BAAB2724-5190-00CD-D396-8B63D008A954}"/>
              </a:ext>
            </a:extLst>
          </p:cNvPr>
          <p:cNvCxnSpPr>
            <a:cxnSpLocks/>
          </p:cNvCxnSpPr>
          <p:nvPr userDrawn="1"/>
        </p:nvCxnSpPr>
        <p:spPr>
          <a:xfrm>
            <a:off x="0" y="1206533"/>
            <a:ext cx="12192000" cy="83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AB2E0928-1654-C049-B836-DD62F005AE4A}"/>
              </a:ext>
            </a:extLst>
          </p:cNvPr>
          <p:cNvSpPr>
            <a:spLocks noGrp="1"/>
          </p:cNvSpPr>
          <p:nvPr>
            <p:ph type="ftr" sz="quarter" idx="10"/>
          </p:nvPr>
        </p:nvSpPr>
        <p:spPr/>
        <p:txBody>
          <a:bodyPr/>
          <a:lstStyle>
            <a:lvl1pPr>
              <a:defRPr>
                <a:solidFill>
                  <a:schemeClr val="tx1">
                    <a:lumMod val="50000"/>
                    <a:lumOff val="50000"/>
                  </a:schemeClr>
                </a:solidFill>
              </a:defRPr>
            </a:lvl1pPr>
          </a:lstStyle>
          <a:p>
            <a:r>
              <a:rPr lang="en-US"/>
              <a:t>© 2025 CommScope, LLC. All rights reserved.</a:t>
            </a:r>
          </a:p>
        </p:txBody>
      </p:sp>
      <p:sp>
        <p:nvSpPr>
          <p:cNvPr id="4" name="Slide Number Placeholder 3">
            <a:extLst>
              <a:ext uri="{FF2B5EF4-FFF2-40B4-BE49-F238E27FC236}">
                <a16:creationId xmlns:a16="http://schemas.microsoft.com/office/drawing/2014/main" id="{CE57643D-58FD-154D-9A4D-951CD9DE1756}"/>
              </a:ext>
            </a:extLst>
          </p:cNvPr>
          <p:cNvSpPr>
            <a:spLocks noGrp="1"/>
          </p:cNvSpPr>
          <p:nvPr>
            <p:ph type="sldNum" sz="quarter" idx="11"/>
          </p:nvPr>
        </p:nvSpPr>
        <p:spPr/>
        <p:txBody>
          <a:bodyPr/>
          <a:lstStyle>
            <a:lvl1pPr>
              <a:defRPr>
                <a:solidFill>
                  <a:schemeClr val="tx1">
                    <a:lumMod val="50000"/>
                    <a:lumOff val="50000"/>
                  </a:schemeClr>
                </a:solidFill>
              </a:defRPr>
            </a:lvl1pPr>
          </a:lstStyle>
          <a:p>
            <a:fld id="{7FE2BEB5-2653-6044-B03D-162392F9D4CA}" type="slidenum">
              <a:rPr lang="en-US" smtClean="0"/>
              <a:pPr/>
              <a:t>‹#›</a:t>
            </a:fld>
            <a:endParaRPr lang="en-US"/>
          </a:p>
        </p:txBody>
      </p:sp>
      <p:pic>
        <p:nvPicPr>
          <p:cNvPr id="9" name="Picture 8">
            <a:extLst>
              <a:ext uri="{FF2B5EF4-FFF2-40B4-BE49-F238E27FC236}">
                <a16:creationId xmlns:a16="http://schemas.microsoft.com/office/drawing/2014/main" id="{AEBBD679-B95C-4265-C6C0-39D4276C2641}"/>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0923829" y="6613098"/>
            <a:ext cx="997595" cy="136389"/>
          </a:xfrm>
          <a:prstGeom prst="rect">
            <a:avLst/>
          </a:prstGeom>
        </p:spPr>
      </p:pic>
      <p:cxnSp>
        <p:nvCxnSpPr>
          <p:cNvPr id="10" name="Straight Connector 9">
            <a:extLst>
              <a:ext uri="{FF2B5EF4-FFF2-40B4-BE49-F238E27FC236}">
                <a16:creationId xmlns:a16="http://schemas.microsoft.com/office/drawing/2014/main" id="{3D840F49-C07D-ECCD-AC6F-4F3D3AFD074B}"/>
              </a:ext>
            </a:extLst>
          </p:cNvPr>
          <p:cNvCxnSpPr/>
          <p:nvPr userDrawn="1"/>
        </p:nvCxnSpPr>
        <p:spPr>
          <a:xfrm>
            <a:off x="533400" y="6617110"/>
            <a:ext cx="0" cy="183023"/>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D4D28378-AAF9-1F1E-F0D0-9E1E659E129F}"/>
              </a:ext>
            </a:extLst>
          </p:cNvPr>
          <p:cNvSpPr>
            <a:spLocks noGrp="1"/>
          </p:cNvSpPr>
          <p:nvPr>
            <p:ph sz="half" idx="1"/>
          </p:nvPr>
        </p:nvSpPr>
        <p:spPr>
          <a:xfrm>
            <a:off x="583096" y="1417320"/>
            <a:ext cx="5436704" cy="1429109"/>
          </a:xfrm>
        </p:spPr>
        <p:txBody>
          <a:bodyPr/>
          <a:lstStyle>
            <a:lvl1pPr>
              <a:defRPr sz="2400">
                <a:solidFill>
                  <a:schemeClr val="tx1"/>
                </a:solidFill>
              </a:defRPr>
            </a:lvl1pPr>
            <a:lvl2pPr>
              <a:defRPr sz="18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EF256015-9571-7131-B4F5-B7A45DE52EAB}"/>
              </a:ext>
            </a:extLst>
          </p:cNvPr>
          <p:cNvSpPr>
            <a:spLocks noGrp="1"/>
          </p:cNvSpPr>
          <p:nvPr>
            <p:ph sz="half" idx="2"/>
          </p:nvPr>
        </p:nvSpPr>
        <p:spPr>
          <a:xfrm>
            <a:off x="6172200" y="1417320"/>
            <a:ext cx="5436704" cy="1429109"/>
          </a:xfrm>
        </p:spPr>
        <p:txBody>
          <a:bodyPr/>
          <a:lstStyle>
            <a:lvl1pPr>
              <a:defRPr sz="2400">
                <a:solidFill>
                  <a:schemeClr val="tx1"/>
                </a:solidFill>
              </a:defRPr>
            </a:lvl1pPr>
            <a:lvl2pPr>
              <a:defRPr sz="18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033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0_Title Only">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F74EB0-4C17-32DA-95BB-42CB1EDC3340}"/>
              </a:ext>
            </a:extLst>
          </p:cNvPr>
          <p:cNvSpPr/>
          <p:nvPr userDrawn="1"/>
        </p:nvSpPr>
        <p:spPr>
          <a:xfrm>
            <a:off x="0" y="-8374"/>
            <a:ext cx="12192000" cy="1214907"/>
          </a:xfrm>
          <a:prstGeom prst="rect">
            <a:avLst/>
          </a:prstGeom>
          <a:gradFill>
            <a:gsLst>
              <a:gs pos="0">
                <a:srgbClr val="3B2C9C"/>
              </a:gs>
              <a:gs pos="24000">
                <a:srgbClr val="0F59B9"/>
              </a:gs>
              <a:gs pos="100000">
                <a:srgbClr val="00ADEF"/>
              </a:gs>
              <a:gs pos="51000">
                <a:srgbClr val="0075C4"/>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cxnSp>
        <p:nvCxnSpPr>
          <p:cNvPr id="15" name="Straight Connector 14">
            <a:extLst>
              <a:ext uri="{FF2B5EF4-FFF2-40B4-BE49-F238E27FC236}">
                <a16:creationId xmlns:a16="http://schemas.microsoft.com/office/drawing/2014/main" id="{434D0390-77CE-FD31-C311-06EB4AFA4FFB}"/>
              </a:ext>
            </a:extLst>
          </p:cNvPr>
          <p:cNvCxnSpPr>
            <a:cxnSpLocks/>
          </p:cNvCxnSpPr>
          <p:nvPr userDrawn="1"/>
        </p:nvCxnSpPr>
        <p:spPr>
          <a:xfrm>
            <a:off x="0" y="1206533"/>
            <a:ext cx="12192000" cy="83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AB2E0928-1654-C049-B836-DD62F005AE4A}"/>
              </a:ext>
            </a:extLst>
          </p:cNvPr>
          <p:cNvSpPr>
            <a:spLocks noGrp="1"/>
          </p:cNvSpPr>
          <p:nvPr>
            <p:ph type="ftr" sz="quarter" idx="10"/>
          </p:nvPr>
        </p:nvSpPr>
        <p:spPr/>
        <p:txBody>
          <a:bodyPr/>
          <a:lstStyle>
            <a:lvl1pPr>
              <a:defRPr>
                <a:solidFill>
                  <a:schemeClr val="tx1">
                    <a:lumMod val="50000"/>
                    <a:lumOff val="50000"/>
                  </a:schemeClr>
                </a:solidFill>
              </a:defRPr>
            </a:lvl1pPr>
          </a:lstStyle>
          <a:p>
            <a:r>
              <a:rPr lang="en-US"/>
              <a:t>© 2025 CommScope, LLC. All rights reserved.</a:t>
            </a:r>
          </a:p>
        </p:txBody>
      </p:sp>
      <p:sp>
        <p:nvSpPr>
          <p:cNvPr id="4" name="Slide Number Placeholder 3">
            <a:extLst>
              <a:ext uri="{FF2B5EF4-FFF2-40B4-BE49-F238E27FC236}">
                <a16:creationId xmlns:a16="http://schemas.microsoft.com/office/drawing/2014/main" id="{CE57643D-58FD-154D-9A4D-951CD9DE1756}"/>
              </a:ext>
            </a:extLst>
          </p:cNvPr>
          <p:cNvSpPr>
            <a:spLocks noGrp="1"/>
          </p:cNvSpPr>
          <p:nvPr>
            <p:ph type="sldNum" sz="quarter" idx="11"/>
          </p:nvPr>
        </p:nvSpPr>
        <p:spPr/>
        <p:txBody>
          <a:bodyPr/>
          <a:lstStyle>
            <a:lvl1pPr>
              <a:defRPr>
                <a:solidFill>
                  <a:schemeClr val="tx1">
                    <a:lumMod val="50000"/>
                    <a:lumOff val="50000"/>
                  </a:schemeClr>
                </a:solidFill>
              </a:defRPr>
            </a:lvl1pPr>
          </a:lstStyle>
          <a:p>
            <a:fld id="{7FE2BEB5-2653-6044-B03D-162392F9D4CA}" type="slidenum">
              <a:rPr lang="en-US" smtClean="0"/>
              <a:pPr/>
              <a:t>‹#›</a:t>
            </a:fld>
            <a:endParaRPr lang="en-US"/>
          </a:p>
        </p:txBody>
      </p:sp>
      <p:pic>
        <p:nvPicPr>
          <p:cNvPr id="9" name="Picture 8">
            <a:extLst>
              <a:ext uri="{FF2B5EF4-FFF2-40B4-BE49-F238E27FC236}">
                <a16:creationId xmlns:a16="http://schemas.microsoft.com/office/drawing/2014/main" id="{AEBBD679-B95C-4265-C6C0-39D4276C2641}"/>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0923829" y="6613098"/>
            <a:ext cx="997595" cy="136389"/>
          </a:xfrm>
          <a:prstGeom prst="rect">
            <a:avLst/>
          </a:prstGeom>
        </p:spPr>
      </p:pic>
      <p:cxnSp>
        <p:nvCxnSpPr>
          <p:cNvPr id="10" name="Straight Connector 9">
            <a:extLst>
              <a:ext uri="{FF2B5EF4-FFF2-40B4-BE49-F238E27FC236}">
                <a16:creationId xmlns:a16="http://schemas.microsoft.com/office/drawing/2014/main" id="{3D840F49-C07D-ECCD-AC6F-4F3D3AFD074B}"/>
              </a:ext>
            </a:extLst>
          </p:cNvPr>
          <p:cNvCxnSpPr/>
          <p:nvPr userDrawn="1"/>
        </p:nvCxnSpPr>
        <p:spPr>
          <a:xfrm>
            <a:off x="533400" y="6617110"/>
            <a:ext cx="0" cy="183023"/>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2">
            <a:extLst>
              <a:ext uri="{FF2B5EF4-FFF2-40B4-BE49-F238E27FC236}">
                <a16:creationId xmlns:a16="http://schemas.microsoft.com/office/drawing/2014/main" id="{9ECB0E89-64C3-F791-3DA8-9BB211640770}"/>
              </a:ext>
            </a:extLst>
          </p:cNvPr>
          <p:cNvSpPr>
            <a:spLocks noGrp="1"/>
          </p:cNvSpPr>
          <p:nvPr>
            <p:ph type="body" idx="1"/>
          </p:nvPr>
        </p:nvSpPr>
        <p:spPr>
          <a:xfrm>
            <a:off x="583096" y="1395300"/>
            <a:ext cx="5414479" cy="369332"/>
          </a:xfrm>
        </p:spPr>
        <p:txBody>
          <a:bodyPr anchor="b"/>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Content Placeholder 3">
            <a:extLst>
              <a:ext uri="{FF2B5EF4-FFF2-40B4-BE49-F238E27FC236}">
                <a16:creationId xmlns:a16="http://schemas.microsoft.com/office/drawing/2014/main" id="{09F7DE2E-3F3A-21EF-ACAF-BFA937022F9E}"/>
              </a:ext>
            </a:extLst>
          </p:cNvPr>
          <p:cNvSpPr>
            <a:spLocks noGrp="1"/>
          </p:cNvSpPr>
          <p:nvPr>
            <p:ph sz="half" idx="2"/>
          </p:nvPr>
        </p:nvSpPr>
        <p:spPr>
          <a:xfrm>
            <a:off x="583096" y="1844842"/>
            <a:ext cx="5414479" cy="1284454"/>
          </a:xfrm>
        </p:spPr>
        <p:txBody>
          <a:bodyPr/>
          <a:lstStyle>
            <a:lvl1pPr>
              <a:defRPr sz="2000">
                <a:solidFill>
                  <a:schemeClr val="tx1"/>
                </a:solidFill>
              </a:defRPr>
            </a:lvl1pPr>
            <a:lvl2pPr>
              <a:defRPr sz="16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a:extLst>
              <a:ext uri="{FF2B5EF4-FFF2-40B4-BE49-F238E27FC236}">
                <a16:creationId xmlns:a16="http://schemas.microsoft.com/office/drawing/2014/main" id="{002F8FA3-6B53-E4CD-D62C-0C14DBD7DBA6}"/>
              </a:ext>
            </a:extLst>
          </p:cNvPr>
          <p:cNvSpPr>
            <a:spLocks noGrp="1"/>
          </p:cNvSpPr>
          <p:nvPr>
            <p:ph type="body" sz="quarter" idx="3"/>
          </p:nvPr>
        </p:nvSpPr>
        <p:spPr>
          <a:xfrm>
            <a:off x="6172200" y="1395300"/>
            <a:ext cx="5436704" cy="369332"/>
          </a:xfrm>
        </p:spPr>
        <p:txBody>
          <a:bodyPr anchor="b"/>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6AE4F5FE-65FD-53C1-CA86-DD68C9439217}"/>
              </a:ext>
            </a:extLst>
          </p:cNvPr>
          <p:cNvSpPr>
            <a:spLocks noGrp="1"/>
          </p:cNvSpPr>
          <p:nvPr>
            <p:ph sz="quarter" idx="4"/>
          </p:nvPr>
        </p:nvSpPr>
        <p:spPr>
          <a:xfrm>
            <a:off x="6172200" y="1844842"/>
            <a:ext cx="5436704" cy="1284454"/>
          </a:xfrm>
        </p:spPr>
        <p:txBody>
          <a:bodyPr/>
          <a:lstStyle>
            <a:lvl1pPr>
              <a:defRPr sz="2000">
                <a:solidFill>
                  <a:schemeClr val="tx1"/>
                </a:solidFill>
              </a:defRPr>
            </a:lvl1pPr>
            <a:lvl2pPr>
              <a:defRPr sz="16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9107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9_Title 2">
    <p:bg>
      <p:bgPr>
        <a:solidFill>
          <a:schemeClr val="bg1"/>
        </a:solidFill>
        <a:effectLst/>
      </p:bgPr>
    </p:bg>
    <p:spTree>
      <p:nvGrpSpPr>
        <p:cNvPr id="1" name=""/>
        <p:cNvGrpSpPr/>
        <p:nvPr/>
      </p:nvGrpSpPr>
      <p:grpSpPr>
        <a:xfrm>
          <a:off x="0" y="0"/>
          <a:ext cx="0" cy="0"/>
          <a:chOff x="0" y="0"/>
          <a:chExt cx="0" cy="0"/>
        </a:xfrm>
      </p:grpSpPr>
      <p:pic>
        <p:nvPicPr>
          <p:cNvPr id="5" name="Picture 4" descr="A person holding a tablet&#10;&#10;Description automatically generated">
            <a:extLst>
              <a:ext uri="{FF2B5EF4-FFF2-40B4-BE49-F238E27FC236}">
                <a16:creationId xmlns:a16="http://schemas.microsoft.com/office/drawing/2014/main" id="{0224FCB8-84EA-EF18-7DF2-1BCAF5B557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 Placeholder 21">
            <a:extLst>
              <a:ext uri="{FF2B5EF4-FFF2-40B4-BE49-F238E27FC236}">
                <a16:creationId xmlns:a16="http://schemas.microsoft.com/office/drawing/2014/main" id="{2D80BEED-5264-09C0-DC09-CFEDB22E401E}"/>
              </a:ext>
            </a:extLst>
          </p:cNvPr>
          <p:cNvSpPr>
            <a:spLocks noGrp="1"/>
          </p:cNvSpPr>
          <p:nvPr>
            <p:ph type="body" sz="quarter" idx="14" hasCustomPrompt="1"/>
          </p:nvPr>
        </p:nvSpPr>
        <p:spPr>
          <a:xfrm>
            <a:off x="747860" y="2982768"/>
            <a:ext cx="6046950" cy="553998"/>
          </a:xfrm>
        </p:spPr>
        <p:txBody>
          <a:bodyPr anchor="ctr"/>
          <a:lstStyle>
            <a:lvl1pPr marL="0" indent="0" algn="l">
              <a:buNone/>
              <a:defRPr sz="3600" b="0">
                <a:latin typeface="Calibri Light" panose="020F0302020204030204" pitchFamily="34" charset="0"/>
                <a:cs typeface="Calibri Light" panose="020F0302020204030204" pitchFamily="34" charset="0"/>
              </a:defRPr>
            </a:lvl1pPr>
            <a:lvl2pPr marL="344488" indent="0" algn="ctr">
              <a:buNone/>
              <a:defRPr/>
            </a:lvl2pPr>
            <a:lvl3pPr marL="628650" indent="0" algn="ctr">
              <a:buNone/>
              <a:defRPr/>
            </a:lvl3pPr>
            <a:lvl4pPr marL="914400" indent="0" algn="ctr">
              <a:buNone/>
              <a:defRPr/>
            </a:lvl4pPr>
            <a:lvl5pPr marL="1711325" indent="0" algn="ctr">
              <a:buNone/>
              <a:defRPr/>
            </a:lvl5pPr>
          </a:lstStyle>
          <a:p>
            <a:pPr lvl="0"/>
            <a:r>
              <a:rPr lang="en-US"/>
              <a:t>Section start title slide</a:t>
            </a:r>
          </a:p>
        </p:txBody>
      </p:sp>
      <p:cxnSp>
        <p:nvCxnSpPr>
          <p:cNvPr id="3" name="Straight Connector 2">
            <a:extLst>
              <a:ext uri="{FF2B5EF4-FFF2-40B4-BE49-F238E27FC236}">
                <a16:creationId xmlns:a16="http://schemas.microsoft.com/office/drawing/2014/main" id="{C0CAA813-0F42-707A-266D-A3C0BF8AF170}"/>
              </a:ext>
            </a:extLst>
          </p:cNvPr>
          <p:cNvCxnSpPr>
            <a:cxnSpLocks/>
          </p:cNvCxnSpPr>
          <p:nvPr userDrawn="1"/>
        </p:nvCxnSpPr>
        <p:spPr>
          <a:xfrm>
            <a:off x="0" y="4778789"/>
            <a:ext cx="12192000" cy="83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33E08BC4-A994-0E19-EE17-7BA4BA4B3644}"/>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28350" y="6619203"/>
            <a:ext cx="997595" cy="136389"/>
          </a:xfrm>
          <a:prstGeom prst="rect">
            <a:avLst/>
          </a:prstGeom>
        </p:spPr>
      </p:pic>
      <p:sp>
        <p:nvSpPr>
          <p:cNvPr id="7" name="Rectangle 6">
            <a:extLst>
              <a:ext uri="{FF2B5EF4-FFF2-40B4-BE49-F238E27FC236}">
                <a16:creationId xmlns:a16="http://schemas.microsoft.com/office/drawing/2014/main" id="{686B3D03-7D6D-C869-E50E-FD8FB3624E9E}"/>
              </a:ext>
            </a:extLst>
          </p:cNvPr>
          <p:cNvSpPr/>
          <p:nvPr userDrawn="1"/>
        </p:nvSpPr>
        <p:spPr>
          <a:xfrm>
            <a:off x="0" y="4787164"/>
            <a:ext cx="12192000" cy="2070836"/>
          </a:xfrm>
          <a:prstGeom prst="rect">
            <a:avLst/>
          </a:prstGeom>
          <a:gradFill flip="none" rotWithShape="1">
            <a:gsLst>
              <a:gs pos="11000">
                <a:schemeClr val="tx1">
                  <a:alpha val="0"/>
                </a:schemeClr>
              </a:gs>
              <a:gs pos="100000">
                <a:schemeClr val="tx1">
                  <a:alpha val="43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pic>
        <p:nvPicPr>
          <p:cNvPr id="8" name="Graphic 7">
            <a:extLst>
              <a:ext uri="{FF2B5EF4-FFF2-40B4-BE49-F238E27FC236}">
                <a16:creationId xmlns:a16="http://schemas.microsoft.com/office/drawing/2014/main" id="{DACCDF15-1B7D-7E74-D9DA-FDDEE540F0E8}"/>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28350" y="6619203"/>
            <a:ext cx="997595" cy="136389"/>
          </a:xfrm>
          <a:prstGeom prst="rect">
            <a:avLst/>
          </a:prstGeom>
        </p:spPr>
      </p:pic>
      <p:sp>
        <p:nvSpPr>
          <p:cNvPr id="9" name="Footer Placeholder 1">
            <a:extLst>
              <a:ext uri="{FF2B5EF4-FFF2-40B4-BE49-F238E27FC236}">
                <a16:creationId xmlns:a16="http://schemas.microsoft.com/office/drawing/2014/main" id="{2A02A784-4F75-C745-4C15-58CEB3748269}"/>
              </a:ext>
            </a:extLst>
          </p:cNvPr>
          <p:cNvSpPr>
            <a:spLocks noGrp="1"/>
          </p:cNvSpPr>
          <p:nvPr>
            <p:ph type="ftr" sz="quarter" idx="10"/>
          </p:nvPr>
        </p:nvSpPr>
        <p:spPr>
          <a:xfrm>
            <a:off x="563880" y="6612575"/>
            <a:ext cx="4846320" cy="204685"/>
          </a:xfrm>
        </p:spPr>
        <p:txBody>
          <a:bodyPr/>
          <a:lstStyle>
            <a:lvl1pPr>
              <a:defRPr>
                <a:solidFill>
                  <a:schemeClr val="bg1"/>
                </a:solidFill>
              </a:defRPr>
            </a:lvl1pPr>
          </a:lstStyle>
          <a:p>
            <a:r>
              <a:rPr lang="en-US"/>
              <a:t>© 2025 CommScope, LLC. All rights reserved.</a:t>
            </a:r>
          </a:p>
        </p:txBody>
      </p:sp>
      <p:sp>
        <p:nvSpPr>
          <p:cNvPr id="10" name="Slide Number Placeholder 2">
            <a:extLst>
              <a:ext uri="{FF2B5EF4-FFF2-40B4-BE49-F238E27FC236}">
                <a16:creationId xmlns:a16="http://schemas.microsoft.com/office/drawing/2014/main" id="{62896004-E420-BB48-4E6E-C47AB6A48AE9}"/>
              </a:ext>
            </a:extLst>
          </p:cNvPr>
          <p:cNvSpPr>
            <a:spLocks noGrp="1"/>
          </p:cNvSpPr>
          <p:nvPr>
            <p:ph type="sldNum" sz="quarter" idx="11"/>
          </p:nvPr>
        </p:nvSpPr>
        <p:spPr>
          <a:xfrm>
            <a:off x="208127" y="6612575"/>
            <a:ext cx="303279" cy="204685"/>
          </a:xfrm>
        </p:spPr>
        <p:txBody>
          <a:bodyPr/>
          <a:lstStyle>
            <a:lvl1pPr>
              <a:defRPr>
                <a:solidFill>
                  <a:schemeClr val="bg1"/>
                </a:solidFill>
              </a:defRPr>
            </a:lvl1pPr>
          </a:lstStyle>
          <a:p>
            <a:fld id="{7FE2BEB5-2653-6044-B03D-162392F9D4CA}" type="slidenum">
              <a:rPr lang="en-US" smtClean="0"/>
              <a:pPr/>
              <a:t>‹#›</a:t>
            </a:fld>
            <a:endParaRPr lang="en-US"/>
          </a:p>
        </p:txBody>
      </p:sp>
      <p:cxnSp>
        <p:nvCxnSpPr>
          <p:cNvPr id="11" name="Straight Connector 10">
            <a:extLst>
              <a:ext uri="{FF2B5EF4-FFF2-40B4-BE49-F238E27FC236}">
                <a16:creationId xmlns:a16="http://schemas.microsoft.com/office/drawing/2014/main" id="{65A2CB69-B981-A988-B739-54B229F8917B}"/>
              </a:ext>
            </a:extLst>
          </p:cNvPr>
          <p:cNvCxnSpPr/>
          <p:nvPr userDrawn="1"/>
        </p:nvCxnSpPr>
        <p:spPr>
          <a:xfrm>
            <a:off x="533400" y="6617110"/>
            <a:ext cx="0" cy="18302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3921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7_Title Only">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9264B0B-7917-6A81-2A67-CC7FCA68522B}"/>
              </a:ext>
            </a:extLst>
          </p:cNvPr>
          <p:cNvSpPr/>
          <p:nvPr userDrawn="1"/>
        </p:nvSpPr>
        <p:spPr>
          <a:xfrm>
            <a:off x="0" y="0"/>
            <a:ext cx="12192000" cy="1214907"/>
          </a:xfrm>
          <a:prstGeom prst="rect">
            <a:avLst/>
          </a:prstGeom>
          <a:gradFill>
            <a:gsLst>
              <a:gs pos="100000">
                <a:srgbClr val="00A660"/>
              </a:gs>
              <a:gs pos="67000">
                <a:srgbClr val="0FA9B4"/>
              </a:gs>
              <a:gs pos="33000">
                <a:srgbClr val="00ADEF"/>
              </a:gs>
              <a:gs pos="0">
                <a:srgbClr val="1074B8"/>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050" b="0" i="0" u="none" strike="noStrike" kern="1200" cap="none" spc="0" normalizeH="0" baseline="0" noProof="0">
              <a:ln>
                <a:noFill/>
              </a:ln>
              <a:solidFill>
                <a:sysClr val="windowText" lastClr="000000"/>
              </a:solidFill>
              <a:effectLst/>
              <a:uLnTx/>
              <a:uFillTx/>
              <a:ea typeface="+mn-ea"/>
              <a:cs typeface="+mn-cs"/>
            </a:endParaRPr>
          </a:p>
        </p:txBody>
      </p:sp>
      <p:cxnSp>
        <p:nvCxnSpPr>
          <p:cNvPr id="15" name="Straight Connector 14">
            <a:extLst>
              <a:ext uri="{FF2B5EF4-FFF2-40B4-BE49-F238E27FC236}">
                <a16:creationId xmlns:a16="http://schemas.microsoft.com/office/drawing/2014/main" id="{434D0390-77CE-FD31-C311-06EB4AFA4FFB}"/>
              </a:ext>
            </a:extLst>
          </p:cNvPr>
          <p:cNvCxnSpPr>
            <a:cxnSpLocks/>
          </p:cNvCxnSpPr>
          <p:nvPr userDrawn="1"/>
        </p:nvCxnSpPr>
        <p:spPr>
          <a:xfrm>
            <a:off x="0" y="1206533"/>
            <a:ext cx="12192000" cy="83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AB2E0928-1654-C049-B836-DD62F005AE4A}"/>
              </a:ext>
            </a:extLst>
          </p:cNvPr>
          <p:cNvSpPr>
            <a:spLocks noGrp="1"/>
          </p:cNvSpPr>
          <p:nvPr>
            <p:ph type="ftr" sz="quarter" idx="10"/>
          </p:nvPr>
        </p:nvSpPr>
        <p:spPr/>
        <p:txBody>
          <a:bodyPr/>
          <a:lstStyle>
            <a:lvl1pPr>
              <a:defRPr>
                <a:solidFill>
                  <a:schemeClr val="tx1">
                    <a:lumMod val="50000"/>
                    <a:lumOff val="50000"/>
                  </a:schemeClr>
                </a:solidFill>
              </a:defRPr>
            </a:lvl1pPr>
          </a:lstStyle>
          <a:p>
            <a:r>
              <a:rPr lang="en-US"/>
              <a:t>© 2025 CommScope, LLC. All rights reserved.</a:t>
            </a:r>
          </a:p>
        </p:txBody>
      </p:sp>
      <p:sp>
        <p:nvSpPr>
          <p:cNvPr id="4" name="Slide Number Placeholder 3">
            <a:extLst>
              <a:ext uri="{FF2B5EF4-FFF2-40B4-BE49-F238E27FC236}">
                <a16:creationId xmlns:a16="http://schemas.microsoft.com/office/drawing/2014/main" id="{CE57643D-58FD-154D-9A4D-951CD9DE1756}"/>
              </a:ext>
            </a:extLst>
          </p:cNvPr>
          <p:cNvSpPr>
            <a:spLocks noGrp="1"/>
          </p:cNvSpPr>
          <p:nvPr>
            <p:ph type="sldNum" sz="quarter" idx="11"/>
          </p:nvPr>
        </p:nvSpPr>
        <p:spPr/>
        <p:txBody>
          <a:bodyPr/>
          <a:lstStyle>
            <a:lvl1pPr>
              <a:defRPr>
                <a:solidFill>
                  <a:schemeClr val="tx1">
                    <a:lumMod val="50000"/>
                    <a:lumOff val="50000"/>
                  </a:schemeClr>
                </a:solidFill>
              </a:defRPr>
            </a:lvl1pPr>
          </a:lstStyle>
          <a:p>
            <a:fld id="{7FE2BEB5-2653-6044-B03D-162392F9D4CA}" type="slidenum">
              <a:rPr lang="en-US" smtClean="0"/>
              <a:pPr/>
              <a:t>‹#›</a:t>
            </a:fld>
            <a:endParaRPr lang="en-US"/>
          </a:p>
        </p:txBody>
      </p:sp>
      <p:pic>
        <p:nvPicPr>
          <p:cNvPr id="9" name="Picture 8">
            <a:extLst>
              <a:ext uri="{FF2B5EF4-FFF2-40B4-BE49-F238E27FC236}">
                <a16:creationId xmlns:a16="http://schemas.microsoft.com/office/drawing/2014/main" id="{AEBBD679-B95C-4265-C6C0-39D4276C2641}"/>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0923829" y="6613098"/>
            <a:ext cx="997595" cy="136389"/>
          </a:xfrm>
          <a:prstGeom prst="rect">
            <a:avLst/>
          </a:prstGeom>
        </p:spPr>
      </p:pic>
      <p:cxnSp>
        <p:nvCxnSpPr>
          <p:cNvPr id="10" name="Straight Connector 9">
            <a:extLst>
              <a:ext uri="{FF2B5EF4-FFF2-40B4-BE49-F238E27FC236}">
                <a16:creationId xmlns:a16="http://schemas.microsoft.com/office/drawing/2014/main" id="{3D840F49-C07D-ECCD-AC6F-4F3D3AFD074B}"/>
              </a:ext>
            </a:extLst>
          </p:cNvPr>
          <p:cNvCxnSpPr/>
          <p:nvPr userDrawn="1"/>
        </p:nvCxnSpPr>
        <p:spPr>
          <a:xfrm>
            <a:off x="533400" y="6617110"/>
            <a:ext cx="0" cy="183023"/>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Text Placeholder 2">
            <a:extLst>
              <a:ext uri="{FF2B5EF4-FFF2-40B4-BE49-F238E27FC236}">
                <a16:creationId xmlns:a16="http://schemas.microsoft.com/office/drawing/2014/main" id="{7C282EC3-E585-0633-3044-C3CD71A2F943}"/>
              </a:ext>
            </a:extLst>
          </p:cNvPr>
          <p:cNvSpPr>
            <a:spLocks noGrp="1"/>
          </p:cNvSpPr>
          <p:nvPr>
            <p:ph type="body" idx="1"/>
          </p:nvPr>
        </p:nvSpPr>
        <p:spPr>
          <a:xfrm>
            <a:off x="583096" y="1395300"/>
            <a:ext cx="5414479" cy="369332"/>
          </a:xfrm>
        </p:spPr>
        <p:txBody>
          <a:bodyPr anchor="b"/>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3">
            <a:extLst>
              <a:ext uri="{FF2B5EF4-FFF2-40B4-BE49-F238E27FC236}">
                <a16:creationId xmlns:a16="http://schemas.microsoft.com/office/drawing/2014/main" id="{3F1F841D-5CDA-65E1-9C1C-DE0342CC8E27}"/>
              </a:ext>
            </a:extLst>
          </p:cNvPr>
          <p:cNvSpPr>
            <a:spLocks noGrp="1"/>
          </p:cNvSpPr>
          <p:nvPr>
            <p:ph sz="half" idx="2"/>
          </p:nvPr>
        </p:nvSpPr>
        <p:spPr>
          <a:xfrm>
            <a:off x="583096" y="1844842"/>
            <a:ext cx="5414479" cy="1284454"/>
          </a:xfrm>
        </p:spPr>
        <p:txBody>
          <a:bodyPr/>
          <a:lstStyle>
            <a:lvl1pPr>
              <a:defRPr sz="2000">
                <a:solidFill>
                  <a:schemeClr val="tx1"/>
                </a:solidFill>
              </a:defRPr>
            </a:lvl1pPr>
            <a:lvl2pPr>
              <a:defRPr sz="16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4">
            <a:extLst>
              <a:ext uri="{FF2B5EF4-FFF2-40B4-BE49-F238E27FC236}">
                <a16:creationId xmlns:a16="http://schemas.microsoft.com/office/drawing/2014/main" id="{71072DA5-C787-E4E1-7C56-699863485B60}"/>
              </a:ext>
            </a:extLst>
          </p:cNvPr>
          <p:cNvSpPr>
            <a:spLocks noGrp="1"/>
          </p:cNvSpPr>
          <p:nvPr>
            <p:ph type="body" sz="quarter" idx="3"/>
          </p:nvPr>
        </p:nvSpPr>
        <p:spPr>
          <a:xfrm>
            <a:off x="6172200" y="1395300"/>
            <a:ext cx="5436704" cy="369332"/>
          </a:xfrm>
        </p:spPr>
        <p:txBody>
          <a:bodyPr anchor="b"/>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5">
            <a:extLst>
              <a:ext uri="{FF2B5EF4-FFF2-40B4-BE49-F238E27FC236}">
                <a16:creationId xmlns:a16="http://schemas.microsoft.com/office/drawing/2014/main" id="{E17EDC96-6E68-ED1B-BB90-D1D4BBE55350}"/>
              </a:ext>
            </a:extLst>
          </p:cNvPr>
          <p:cNvSpPr>
            <a:spLocks noGrp="1"/>
          </p:cNvSpPr>
          <p:nvPr>
            <p:ph sz="quarter" idx="4"/>
          </p:nvPr>
        </p:nvSpPr>
        <p:spPr>
          <a:xfrm>
            <a:off x="6172200" y="1844842"/>
            <a:ext cx="5436704" cy="1284454"/>
          </a:xfrm>
        </p:spPr>
        <p:txBody>
          <a:bodyPr/>
          <a:lstStyle>
            <a:lvl1pPr>
              <a:defRPr sz="2000">
                <a:solidFill>
                  <a:schemeClr val="tx1"/>
                </a:solidFill>
              </a:defRPr>
            </a:lvl1pPr>
            <a:lvl2pPr>
              <a:defRPr sz="16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8239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1_Title Only">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560F91-19D4-EEAA-8E37-4960BA95AB27}"/>
              </a:ext>
            </a:extLst>
          </p:cNvPr>
          <p:cNvSpPr/>
          <p:nvPr userDrawn="1"/>
        </p:nvSpPr>
        <p:spPr>
          <a:xfrm>
            <a:off x="0" y="-8374"/>
            <a:ext cx="12192000" cy="1214907"/>
          </a:xfrm>
          <a:prstGeom prst="rect">
            <a:avLst/>
          </a:prstGeom>
          <a:gradFill>
            <a:gsLst>
              <a:gs pos="0">
                <a:srgbClr val="3B2C9C"/>
              </a:gs>
              <a:gs pos="24000">
                <a:srgbClr val="0F59B9"/>
              </a:gs>
              <a:gs pos="100000">
                <a:srgbClr val="00ADEF"/>
              </a:gs>
              <a:gs pos="51000">
                <a:srgbClr val="0075C4"/>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cxnSp>
        <p:nvCxnSpPr>
          <p:cNvPr id="15" name="Straight Connector 14">
            <a:extLst>
              <a:ext uri="{FF2B5EF4-FFF2-40B4-BE49-F238E27FC236}">
                <a16:creationId xmlns:a16="http://schemas.microsoft.com/office/drawing/2014/main" id="{434D0390-77CE-FD31-C311-06EB4AFA4FFB}"/>
              </a:ext>
            </a:extLst>
          </p:cNvPr>
          <p:cNvCxnSpPr>
            <a:cxnSpLocks/>
          </p:cNvCxnSpPr>
          <p:nvPr userDrawn="1"/>
        </p:nvCxnSpPr>
        <p:spPr>
          <a:xfrm>
            <a:off x="0" y="1206533"/>
            <a:ext cx="12192000" cy="83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AB2E0928-1654-C049-B836-DD62F005AE4A}"/>
              </a:ext>
            </a:extLst>
          </p:cNvPr>
          <p:cNvSpPr>
            <a:spLocks noGrp="1"/>
          </p:cNvSpPr>
          <p:nvPr>
            <p:ph type="ftr" sz="quarter" idx="10"/>
          </p:nvPr>
        </p:nvSpPr>
        <p:spPr/>
        <p:txBody>
          <a:bodyPr/>
          <a:lstStyle>
            <a:lvl1pPr>
              <a:defRPr>
                <a:solidFill>
                  <a:schemeClr val="tx1">
                    <a:lumMod val="50000"/>
                    <a:lumOff val="50000"/>
                  </a:schemeClr>
                </a:solidFill>
              </a:defRPr>
            </a:lvl1pPr>
          </a:lstStyle>
          <a:p>
            <a:r>
              <a:rPr lang="en-US"/>
              <a:t>© 2025 CommScope, LLC. All rights reserved.</a:t>
            </a:r>
          </a:p>
        </p:txBody>
      </p:sp>
      <p:sp>
        <p:nvSpPr>
          <p:cNvPr id="4" name="Slide Number Placeholder 3">
            <a:extLst>
              <a:ext uri="{FF2B5EF4-FFF2-40B4-BE49-F238E27FC236}">
                <a16:creationId xmlns:a16="http://schemas.microsoft.com/office/drawing/2014/main" id="{CE57643D-58FD-154D-9A4D-951CD9DE1756}"/>
              </a:ext>
            </a:extLst>
          </p:cNvPr>
          <p:cNvSpPr>
            <a:spLocks noGrp="1"/>
          </p:cNvSpPr>
          <p:nvPr>
            <p:ph type="sldNum" sz="quarter" idx="11"/>
          </p:nvPr>
        </p:nvSpPr>
        <p:spPr/>
        <p:txBody>
          <a:bodyPr/>
          <a:lstStyle>
            <a:lvl1pPr>
              <a:defRPr>
                <a:solidFill>
                  <a:schemeClr val="tx1">
                    <a:lumMod val="50000"/>
                    <a:lumOff val="50000"/>
                  </a:schemeClr>
                </a:solidFill>
              </a:defRPr>
            </a:lvl1pPr>
          </a:lstStyle>
          <a:p>
            <a:fld id="{7FE2BEB5-2653-6044-B03D-162392F9D4CA}" type="slidenum">
              <a:rPr lang="en-US" smtClean="0"/>
              <a:pPr/>
              <a:t>‹#›</a:t>
            </a:fld>
            <a:endParaRPr lang="en-US"/>
          </a:p>
        </p:txBody>
      </p:sp>
      <p:pic>
        <p:nvPicPr>
          <p:cNvPr id="9" name="Picture 8">
            <a:extLst>
              <a:ext uri="{FF2B5EF4-FFF2-40B4-BE49-F238E27FC236}">
                <a16:creationId xmlns:a16="http://schemas.microsoft.com/office/drawing/2014/main" id="{AEBBD679-B95C-4265-C6C0-39D4276C2641}"/>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0923829" y="6613098"/>
            <a:ext cx="997595" cy="136389"/>
          </a:xfrm>
          <a:prstGeom prst="rect">
            <a:avLst/>
          </a:prstGeom>
        </p:spPr>
      </p:pic>
      <p:cxnSp>
        <p:nvCxnSpPr>
          <p:cNvPr id="10" name="Straight Connector 9">
            <a:extLst>
              <a:ext uri="{FF2B5EF4-FFF2-40B4-BE49-F238E27FC236}">
                <a16:creationId xmlns:a16="http://schemas.microsoft.com/office/drawing/2014/main" id="{3D840F49-C07D-ECCD-AC6F-4F3D3AFD074B}"/>
              </a:ext>
            </a:extLst>
          </p:cNvPr>
          <p:cNvCxnSpPr/>
          <p:nvPr userDrawn="1"/>
        </p:nvCxnSpPr>
        <p:spPr>
          <a:xfrm>
            <a:off x="533400" y="6617110"/>
            <a:ext cx="0" cy="183023"/>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D79C91D1-C6CD-F078-7050-F72D8638CD5F}"/>
              </a:ext>
            </a:extLst>
          </p:cNvPr>
          <p:cNvSpPr>
            <a:spLocks noGrp="1"/>
          </p:cNvSpPr>
          <p:nvPr>
            <p:ph sz="half" idx="1"/>
          </p:nvPr>
        </p:nvSpPr>
        <p:spPr>
          <a:xfrm>
            <a:off x="583097" y="1417320"/>
            <a:ext cx="3383280" cy="4471672"/>
          </a:xfrm>
        </p:spPr>
        <p:txBody>
          <a:bodyPr/>
          <a:lstStyle>
            <a:lvl1pPr>
              <a:defRPr sz="2400">
                <a:solidFill>
                  <a:schemeClr val="tx1"/>
                </a:solidFill>
              </a:defRPr>
            </a:lvl1pPr>
            <a:lvl2pPr>
              <a:defRPr sz="18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F71352AD-C486-7238-CA05-2C944EC6EA0D}"/>
              </a:ext>
            </a:extLst>
          </p:cNvPr>
          <p:cNvSpPr>
            <a:spLocks noGrp="1"/>
          </p:cNvSpPr>
          <p:nvPr>
            <p:ph sz="half" idx="2"/>
          </p:nvPr>
        </p:nvSpPr>
        <p:spPr>
          <a:xfrm>
            <a:off x="4411044" y="1417320"/>
            <a:ext cx="3383280" cy="4471672"/>
          </a:xfrm>
        </p:spPr>
        <p:txBody>
          <a:bodyPr/>
          <a:lstStyle>
            <a:lvl1pPr>
              <a:defRPr sz="2400">
                <a:solidFill>
                  <a:schemeClr val="tx1"/>
                </a:solidFill>
              </a:defRPr>
            </a:lvl1pPr>
            <a:lvl2pPr>
              <a:defRPr sz="18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4534867D-D756-EE78-8A82-A62A5FA5DB49}"/>
              </a:ext>
            </a:extLst>
          </p:cNvPr>
          <p:cNvSpPr>
            <a:spLocks noGrp="1"/>
          </p:cNvSpPr>
          <p:nvPr>
            <p:ph sz="quarter" idx="13"/>
          </p:nvPr>
        </p:nvSpPr>
        <p:spPr>
          <a:xfrm>
            <a:off x="8236471" y="1417320"/>
            <a:ext cx="3383280" cy="4471672"/>
          </a:xfrm>
        </p:spPr>
        <p:txBody>
          <a:bodyPr/>
          <a:lstStyle>
            <a:lvl1pPr>
              <a:defRPr sz="2400">
                <a:solidFill>
                  <a:schemeClr val="tx1"/>
                </a:solidFill>
              </a:defRPr>
            </a:lvl1pPr>
            <a:lvl2pPr>
              <a:defRPr sz="18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8136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8_Title Only">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BA4155B-2017-288C-1987-581D095CE7A4}"/>
              </a:ext>
            </a:extLst>
          </p:cNvPr>
          <p:cNvSpPr/>
          <p:nvPr userDrawn="1"/>
        </p:nvSpPr>
        <p:spPr>
          <a:xfrm>
            <a:off x="0" y="0"/>
            <a:ext cx="12192000" cy="1214907"/>
          </a:xfrm>
          <a:prstGeom prst="rect">
            <a:avLst/>
          </a:prstGeom>
          <a:gradFill>
            <a:gsLst>
              <a:gs pos="100000">
                <a:srgbClr val="00A660"/>
              </a:gs>
              <a:gs pos="67000">
                <a:srgbClr val="0FA9B4"/>
              </a:gs>
              <a:gs pos="33000">
                <a:srgbClr val="00ADEF"/>
              </a:gs>
              <a:gs pos="0">
                <a:srgbClr val="1074B8"/>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050" b="0" i="0" u="none" strike="noStrike" kern="1200" cap="none" spc="0" normalizeH="0" baseline="0" noProof="0">
              <a:ln>
                <a:noFill/>
              </a:ln>
              <a:solidFill>
                <a:sysClr val="windowText" lastClr="000000"/>
              </a:solidFill>
              <a:effectLst/>
              <a:uLnTx/>
              <a:uFillTx/>
              <a:ea typeface="+mn-ea"/>
              <a:cs typeface="+mn-cs"/>
            </a:endParaRPr>
          </a:p>
        </p:txBody>
      </p:sp>
      <p:cxnSp>
        <p:nvCxnSpPr>
          <p:cNvPr id="15" name="Straight Connector 14">
            <a:extLst>
              <a:ext uri="{FF2B5EF4-FFF2-40B4-BE49-F238E27FC236}">
                <a16:creationId xmlns:a16="http://schemas.microsoft.com/office/drawing/2014/main" id="{434D0390-77CE-FD31-C311-06EB4AFA4FFB}"/>
              </a:ext>
            </a:extLst>
          </p:cNvPr>
          <p:cNvCxnSpPr>
            <a:cxnSpLocks/>
          </p:cNvCxnSpPr>
          <p:nvPr userDrawn="1"/>
        </p:nvCxnSpPr>
        <p:spPr>
          <a:xfrm>
            <a:off x="0" y="1206533"/>
            <a:ext cx="12192000" cy="83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AB2E0928-1654-C049-B836-DD62F005AE4A}"/>
              </a:ext>
            </a:extLst>
          </p:cNvPr>
          <p:cNvSpPr>
            <a:spLocks noGrp="1"/>
          </p:cNvSpPr>
          <p:nvPr>
            <p:ph type="ftr" sz="quarter" idx="10"/>
          </p:nvPr>
        </p:nvSpPr>
        <p:spPr/>
        <p:txBody>
          <a:bodyPr/>
          <a:lstStyle>
            <a:lvl1pPr>
              <a:defRPr>
                <a:solidFill>
                  <a:schemeClr val="tx1">
                    <a:lumMod val="50000"/>
                    <a:lumOff val="50000"/>
                  </a:schemeClr>
                </a:solidFill>
              </a:defRPr>
            </a:lvl1pPr>
          </a:lstStyle>
          <a:p>
            <a:r>
              <a:rPr lang="en-US"/>
              <a:t>© 2025 CommScope, LLC. All rights reserved.</a:t>
            </a:r>
          </a:p>
        </p:txBody>
      </p:sp>
      <p:sp>
        <p:nvSpPr>
          <p:cNvPr id="4" name="Slide Number Placeholder 3">
            <a:extLst>
              <a:ext uri="{FF2B5EF4-FFF2-40B4-BE49-F238E27FC236}">
                <a16:creationId xmlns:a16="http://schemas.microsoft.com/office/drawing/2014/main" id="{CE57643D-58FD-154D-9A4D-951CD9DE1756}"/>
              </a:ext>
            </a:extLst>
          </p:cNvPr>
          <p:cNvSpPr>
            <a:spLocks noGrp="1"/>
          </p:cNvSpPr>
          <p:nvPr>
            <p:ph type="sldNum" sz="quarter" idx="11"/>
          </p:nvPr>
        </p:nvSpPr>
        <p:spPr/>
        <p:txBody>
          <a:bodyPr/>
          <a:lstStyle>
            <a:lvl1pPr>
              <a:defRPr>
                <a:solidFill>
                  <a:schemeClr val="tx1">
                    <a:lumMod val="50000"/>
                    <a:lumOff val="50000"/>
                  </a:schemeClr>
                </a:solidFill>
              </a:defRPr>
            </a:lvl1pPr>
          </a:lstStyle>
          <a:p>
            <a:fld id="{7FE2BEB5-2653-6044-B03D-162392F9D4CA}" type="slidenum">
              <a:rPr lang="en-US" smtClean="0"/>
              <a:pPr/>
              <a:t>‹#›</a:t>
            </a:fld>
            <a:endParaRPr lang="en-US"/>
          </a:p>
        </p:txBody>
      </p:sp>
      <p:pic>
        <p:nvPicPr>
          <p:cNvPr id="9" name="Picture 8">
            <a:extLst>
              <a:ext uri="{FF2B5EF4-FFF2-40B4-BE49-F238E27FC236}">
                <a16:creationId xmlns:a16="http://schemas.microsoft.com/office/drawing/2014/main" id="{AEBBD679-B95C-4265-C6C0-39D4276C2641}"/>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0923829" y="6613098"/>
            <a:ext cx="997595" cy="136389"/>
          </a:xfrm>
          <a:prstGeom prst="rect">
            <a:avLst/>
          </a:prstGeom>
        </p:spPr>
      </p:pic>
      <p:cxnSp>
        <p:nvCxnSpPr>
          <p:cNvPr id="10" name="Straight Connector 9">
            <a:extLst>
              <a:ext uri="{FF2B5EF4-FFF2-40B4-BE49-F238E27FC236}">
                <a16:creationId xmlns:a16="http://schemas.microsoft.com/office/drawing/2014/main" id="{3D840F49-C07D-ECCD-AC6F-4F3D3AFD074B}"/>
              </a:ext>
            </a:extLst>
          </p:cNvPr>
          <p:cNvCxnSpPr/>
          <p:nvPr userDrawn="1"/>
        </p:nvCxnSpPr>
        <p:spPr>
          <a:xfrm>
            <a:off x="533400" y="6617110"/>
            <a:ext cx="0" cy="183023"/>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D973844-DC7B-AF57-FE79-5F71F81066C2}"/>
              </a:ext>
            </a:extLst>
          </p:cNvPr>
          <p:cNvCxnSpPr>
            <a:cxnSpLocks/>
          </p:cNvCxnSpPr>
          <p:nvPr userDrawn="1"/>
        </p:nvCxnSpPr>
        <p:spPr>
          <a:xfrm>
            <a:off x="0" y="1206533"/>
            <a:ext cx="12192000" cy="83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BE31F45-0489-E4DD-47A5-7DB4CD86ECE4}"/>
              </a:ext>
            </a:extLst>
          </p:cNvPr>
          <p:cNvSpPr>
            <a:spLocks noGrp="1"/>
          </p:cNvSpPr>
          <p:nvPr>
            <p:ph sz="half" idx="1"/>
          </p:nvPr>
        </p:nvSpPr>
        <p:spPr>
          <a:xfrm>
            <a:off x="583097" y="1417320"/>
            <a:ext cx="3383280" cy="4471672"/>
          </a:xfrm>
        </p:spPr>
        <p:txBody>
          <a:bodyPr/>
          <a:lstStyle>
            <a:lvl1pPr>
              <a:defRPr sz="2400">
                <a:solidFill>
                  <a:schemeClr val="tx1"/>
                </a:solidFill>
              </a:defRPr>
            </a:lvl1pPr>
            <a:lvl2pPr>
              <a:defRPr sz="18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B25D9F34-7304-9888-AA55-7BC28E83E0AA}"/>
              </a:ext>
            </a:extLst>
          </p:cNvPr>
          <p:cNvSpPr>
            <a:spLocks noGrp="1"/>
          </p:cNvSpPr>
          <p:nvPr>
            <p:ph sz="half" idx="2"/>
          </p:nvPr>
        </p:nvSpPr>
        <p:spPr>
          <a:xfrm>
            <a:off x="4411044" y="1417320"/>
            <a:ext cx="3383280" cy="4471672"/>
          </a:xfrm>
        </p:spPr>
        <p:txBody>
          <a:bodyPr/>
          <a:lstStyle>
            <a:lvl1pPr>
              <a:defRPr sz="2400">
                <a:solidFill>
                  <a:schemeClr val="tx1"/>
                </a:solidFill>
              </a:defRPr>
            </a:lvl1pPr>
            <a:lvl2pPr>
              <a:defRPr sz="18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1">
            <a:extLst>
              <a:ext uri="{FF2B5EF4-FFF2-40B4-BE49-F238E27FC236}">
                <a16:creationId xmlns:a16="http://schemas.microsoft.com/office/drawing/2014/main" id="{303504E1-D67A-7CDA-1F46-E5FADDBFE52A}"/>
              </a:ext>
            </a:extLst>
          </p:cNvPr>
          <p:cNvSpPr>
            <a:spLocks noGrp="1"/>
          </p:cNvSpPr>
          <p:nvPr>
            <p:ph sz="quarter" idx="13"/>
          </p:nvPr>
        </p:nvSpPr>
        <p:spPr>
          <a:xfrm>
            <a:off x="8236471" y="1417320"/>
            <a:ext cx="3383280" cy="4471672"/>
          </a:xfrm>
        </p:spPr>
        <p:txBody>
          <a:bodyPr/>
          <a:lstStyle>
            <a:lvl1pPr>
              <a:defRPr sz="2400">
                <a:solidFill>
                  <a:schemeClr val="tx1"/>
                </a:solidFill>
              </a:defRPr>
            </a:lvl1pPr>
            <a:lvl2pPr>
              <a:defRPr sz="18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196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9_Title Only">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D8175A-EC29-8595-79B5-3A43571FC4D1}"/>
              </a:ext>
            </a:extLst>
          </p:cNvPr>
          <p:cNvSpPr/>
          <p:nvPr userDrawn="1"/>
        </p:nvSpPr>
        <p:spPr>
          <a:xfrm>
            <a:off x="0" y="-8374"/>
            <a:ext cx="12192000" cy="1214907"/>
          </a:xfrm>
          <a:prstGeom prst="rect">
            <a:avLst/>
          </a:prstGeom>
          <a:gradFill>
            <a:gsLst>
              <a:gs pos="0">
                <a:srgbClr val="3B2C9C"/>
              </a:gs>
              <a:gs pos="24000">
                <a:srgbClr val="0F59B9"/>
              </a:gs>
              <a:gs pos="100000">
                <a:srgbClr val="00ADEF"/>
              </a:gs>
              <a:gs pos="51000">
                <a:srgbClr val="0075C4"/>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cxnSp>
        <p:nvCxnSpPr>
          <p:cNvPr id="15" name="Straight Connector 14">
            <a:extLst>
              <a:ext uri="{FF2B5EF4-FFF2-40B4-BE49-F238E27FC236}">
                <a16:creationId xmlns:a16="http://schemas.microsoft.com/office/drawing/2014/main" id="{434D0390-77CE-FD31-C311-06EB4AFA4FFB}"/>
              </a:ext>
            </a:extLst>
          </p:cNvPr>
          <p:cNvCxnSpPr>
            <a:cxnSpLocks/>
          </p:cNvCxnSpPr>
          <p:nvPr userDrawn="1"/>
        </p:nvCxnSpPr>
        <p:spPr>
          <a:xfrm>
            <a:off x="0" y="1206533"/>
            <a:ext cx="12192000" cy="83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AB2E0928-1654-C049-B836-DD62F005AE4A}"/>
              </a:ext>
            </a:extLst>
          </p:cNvPr>
          <p:cNvSpPr>
            <a:spLocks noGrp="1"/>
          </p:cNvSpPr>
          <p:nvPr>
            <p:ph type="ftr" sz="quarter" idx="10"/>
          </p:nvPr>
        </p:nvSpPr>
        <p:spPr/>
        <p:txBody>
          <a:bodyPr/>
          <a:lstStyle>
            <a:lvl1pPr>
              <a:defRPr>
                <a:solidFill>
                  <a:schemeClr val="tx1">
                    <a:lumMod val="50000"/>
                    <a:lumOff val="50000"/>
                  </a:schemeClr>
                </a:solidFill>
              </a:defRPr>
            </a:lvl1pPr>
          </a:lstStyle>
          <a:p>
            <a:r>
              <a:rPr lang="en-US"/>
              <a:t>© 2025 CommScope, LLC. All rights reserved.</a:t>
            </a:r>
          </a:p>
        </p:txBody>
      </p:sp>
      <p:sp>
        <p:nvSpPr>
          <p:cNvPr id="4" name="Slide Number Placeholder 3">
            <a:extLst>
              <a:ext uri="{FF2B5EF4-FFF2-40B4-BE49-F238E27FC236}">
                <a16:creationId xmlns:a16="http://schemas.microsoft.com/office/drawing/2014/main" id="{CE57643D-58FD-154D-9A4D-951CD9DE1756}"/>
              </a:ext>
            </a:extLst>
          </p:cNvPr>
          <p:cNvSpPr>
            <a:spLocks noGrp="1"/>
          </p:cNvSpPr>
          <p:nvPr>
            <p:ph type="sldNum" sz="quarter" idx="11"/>
          </p:nvPr>
        </p:nvSpPr>
        <p:spPr/>
        <p:txBody>
          <a:bodyPr/>
          <a:lstStyle>
            <a:lvl1pPr>
              <a:defRPr>
                <a:solidFill>
                  <a:schemeClr val="tx1">
                    <a:lumMod val="50000"/>
                    <a:lumOff val="50000"/>
                  </a:schemeClr>
                </a:solidFill>
              </a:defRPr>
            </a:lvl1pPr>
          </a:lstStyle>
          <a:p>
            <a:fld id="{7FE2BEB5-2653-6044-B03D-162392F9D4CA}" type="slidenum">
              <a:rPr lang="en-US" smtClean="0"/>
              <a:pPr/>
              <a:t>‹#›</a:t>
            </a:fld>
            <a:endParaRPr lang="en-US"/>
          </a:p>
        </p:txBody>
      </p:sp>
      <p:pic>
        <p:nvPicPr>
          <p:cNvPr id="9" name="Picture 8">
            <a:extLst>
              <a:ext uri="{FF2B5EF4-FFF2-40B4-BE49-F238E27FC236}">
                <a16:creationId xmlns:a16="http://schemas.microsoft.com/office/drawing/2014/main" id="{AEBBD679-B95C-4265-C6C0-39D4276C2641}"/>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0923829" y="6613098"/>
            <a:ext cx="997595" cy="136389"/>
          </a:xfrm>
          <a:prstGeom prst="rect">
            <a:avLst/>
          </a:prstGeom>
        </p:spPr>
      </p:pic>
      <p:cxnSp>
        <p:nvCxnSpPr>
          <p:cNvPr id="10" name="Straight Connector 9">
            <a:extLst>
              <a:ext uri="{FF2B5EF4-FFF2-40B4-BE49-F238E27FC236}">
                <a16:creationId xmlns:a16="http://schemas.microsoft.com/office/drawing/2014/main" id="{3D840F49-C07D-ECCD-AC6F-4F3D3AFD074B}"/>
              </a:ext>
            </a:extLst>
          </p:cNvPr>
          <p:cNvCxnSpPr/>
          <p:nvPr userDrawn="1"/>
        </p:nvCxnSpPr>
        <p:spPr>
          <a:xfrm>
            <a:off x="533400" y="6617110"/>
            <a:ext cx="0" cy="183023"/>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2099F93A-D945-88B1-897C-C21A2AA04798}"/>
              </a:ext>
            </a:extLst>
          </p:cNvPr>
          <p:cNvSpPr>
            <a:spLocks noGrp="1"/>
          </p:cNvSpPr>
          <p:nvPr>
            <p:ph sz="half" idx="1"/>
          </p:nvPr>
        </p:nvSpPr>
        <p:spPr>
          <a:xfrm>
            <a:off x="583096" y="1417320"/>
            <a:ext cx="5436704" cy="4824794"/>
          </a:xfrm>
          <a:solidFill>
            <a:srgbClr val="E8E8E8">
              <a:alpha val="40000"/>
            </a:srgbClr>
          </a:solidFill>
        </p:spPr>
        <p:txBody>
          <a:bodyPr lIns="91440" tIns="91440" rIns="91440" bIns="91440"/>
          <a:lstStyle>
            <a:lvl1pPr>
              <a:defRPr sz="2400">
                <a:solidFill>
                  <a:schemeClr val="tx1"/>
                </a:solidFill>
              </a:defRPr>
            </a:lvl1pPr>
            <a:lvl2pPr>
              <a:defRPr sz="18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6D1A0299-8921-26E5-D303-9A95E0E23638}"/>
              </a:ext>
            </a:extLst>
          </p:cNvPr>
          <p:cNvSpPr>
            <a:spLocks noGrp="1"/>
          </p:cNvSpPr>
          <p:nvPr>
            <p:ph sz="half" idx="2"/>
          </p:nvPr>
        </p:nvSpPr>
        <p:spPr>
          <a:xfrm>
            <a:off x="6172200" y="1417320"/>
            <a:ext cx="5436704" cy="4824794"/>
          </a:xfrm>
          <a:solidFill>
            <a:srgbClr val="E8E8E8">
              <a:alpha val="40000"/>
            </a:srgbClr>
          </a:solidFill>
        </p:spPr>
        <p:txBody>
          <a:bodyPr lIns="91440" tIns="91440" rIns="91440" bIns="91440"/>
          <a:lstStyle>
            <a:lvl1pPr>
              <a:defRPr sz="2400">
                <a:solidFill>
                  <a:schemeClr val="tx1"/>
                </a:solidFill>
              </a:defRPr>
            </a:lvl1pPr>
            <a:lvl2pPr>
              <a:defRPr sz="18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1006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2_Title Only">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EB48B11-6351-9DBF-0534-6DAB42D7080C}"/>
              </a:ext>
            </a:extLst>
          </p:cNvPr>
          <p:cNvSpPr/>
          <p:nvPr userDrawn="1"/>
        </p:nvSpPr>
        <p:spPr>
          <a:xfrm>
            <a:off x="0" y="0"/>
            <a:ext cx="12192000" cy="1214907"/>
          </a:xfrm>
          <a:prstGeom prst="rect">
            <a:avLst/>
          </a:prstGeom>
          <a:gradFill>
            <a:gsLst>
              <a:gs pos="100000">
                <a:srgbClr val="00A660"/>
              </a:gs>
              <a:gs pos="67000">
                <a:srgbClr val="0FA9B4"/>
              </a:gs>
              <a:gs pos="33000">
                <a:srgbClr val="00ADEF"/>
              </a:gs>
              <a:gs pos="0">
                <a:srgbClr val="1074B8"/>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050" b="0" i="0" u="none" strike="noStrike" kern="1200" cap="none" spc="0" normalizeH="0" baseline="0" noProof="0">
              <a:ln>
                <a:noFill/>
              </a:ln>
              <a:solidFill>
                <a:sysClr val="windowText" lastClr="000000"/>
              </a:solidFill>
              <a:effectLst/>
              <a:uLnTx/>
              <a:uFillTx/>
              <a:ea typeface="+mn-ea"/>
              <a:cs typeface="+mn-cs"/>
            </a:endParaRPr>
          </a:p>
        </p:txBody>
      </p:sp>
      <p:cxnSp>
        <p:nvCxnSpPr>
          <p:cNvPr id="15" name="Straight Connector 14">
            <a:extLst>
              <a:ext uri="{FF2B5EF4-FFF2-40B4-BE49-F238E27FC236}">
                <a16:creationId xmlns:a16="http://schemas.microsoft.com/office/drawing/2014/main" id="{434D0390-77CE-FD31-C311-06EB4AFA4FFB}"/>
              </a:ext>
            </a:extLst>
          </p:cNvPr>
          <p:cNvCxnSpPr>
            <a:cxnSpLocks/>
          </p:cNvCxnSpPr>
          <p:nvPr userDrawn="1"/>
        </p:nvCxnSpPr>
        <p:spPr>
          <a:xfrm>
            <a:off x="0" y="1206533"/>
            <a:ext cx="12192000" cy="83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AB2E0928-1654-C049-B836-DD62F005AE4A}"/>
              </a:ext>
            </a:extLst>
          </p:cNvPr>
          <p:cNvSpPr>
            <a:spLocks noGrp="1"/>
          </p:cNvSpPr>
          <p:nvPr>
            <p:ph type="ftr" sz="quarter" idx="10"/>
          </p:nvPr>
        </p:nvSpPr>
        <p:spPr/>
        <p:txBody>
          <a:bodyPr/>
          <a:lstStyle>
            <a:lvl1pPr>
              <a:defRPr>
                <a:solidFill>
                  <a:schemeClr val="tx1">
                    <a:lumMod val="50000"/>
                    <a:lumOff val="50000"/>
                  </a:schemeClr>
                </a:solidFill>
              </a:defRPr>
            </a:lvl1pPr>
          </a:lstStyle>
          <a:p>
            <a:r>
              <a:rPr lang="en-US"/>
              <a:t>© 2025 CommScope, LLC. All rights reserved.</a:t>
            </a:r>
          </a:p>
        </p:txBody>
      </p:sp>
      <p:sp>
        <p:nvSpPr>
          <p:cNvPr id="4" name="Slide Number Placeholder 3">
            <a:extLst>
              <a:ext uri="{FF2B5EF4-FFF2-40B4-BE49-F238E27FC236}">
                <a16:creationId xmlns:a16="http://schemas.microsoft.com/office/drawing/2014/main" id="{CE57643D-58FD-154D-9A4D-951CD9DE1756}"/>
              </a:ext>
            </a:extLst>
          </p:cNvPr>
          <p:cNvSpPr>
            <a:spLocks noGrp="1"/>
          </p:cNvSpPr>
          <p:nvPr>
            <p:ph type="sldNum" sz="quarter" idx="11"/>
          </p:nvPr>
        </p:nvSpPr>
        <p:spPr/>
        <p:txBody>
          <a:bodyPr/>
          <a:lstStyle>
            <a:lvl1pPr>
              <a:defRPr>
                <a:solidFill>
                  <a:schemeClr val="tx1">
                    <a:lumMod val="50000"/>
                    <a:lumOff val="50000"/>
                  </a:schemeClr>
                </a:solidFill>
              </a:defRPr>
            </a:lvl1pPr>
          </a:lstStyle>
          <a:p>
            <a:fld id="{7FE2BEB5-2653-6044-B03D-162392F9D4CA}" type="slidenum">
              <a:rPr lang="en-US" smtClean="0"/>
              <a:pPr/>
              <a:t>‹#›</a:t>
            </a:fld>
            <a:endParaRPr lang="en-US"/>
          </a:p>
        </p:txBody>
      </p:sp>
      <p:pic>
        <p:nvPicPr>
          <p:cNvPr id="9" name="Picture 8">
            <a:extLst>
              <a:ext uri="{FF2B5EF4-FFF2-40B4-BE49-F238E27FC236}">
                <a16:creationId xmlns:a16="http://schemas.microsoft.com/office/drawing/2014/main" id="{AEBBD679-B95C-4265-C6C0-39D4276C2641}"/>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0923829" y="6613098"/>
            <a:ext cx="997595" cy="136389"/>
          </a:xfrm>
          <a:prstGeom prst="rect">
            <a:avLst/>
          </a:prstGeom>
        </p:spPr>
      </p:pic>
      <p:cxnSp>
        <p:nvCxnSpPr>
          <p:cNvPr id="10" name="Straight Connector 9">
            <a:extLst>
              <a:ext uri="{FF2B5EF4-FFF2-40B4-BE49-F238E27FC236}">
                <a16:creationId xmlns:a16="http://schemas.microsoft.com/office/drawing/2014/main" id="{3D840F49-C07D-ECCD-AC6F-4F3D3AFD074B}"/>
              </a:ext>
            </a:extLst>
          </p:cNvPr>
          <p:cNvCxnSpPr/>
          <p:nvPr userDrawn="1"/>
        </p:nvCxnSpPr>
        <p:spPr>
          <a:xfrm>
            <a:off x="533400" y="6617110"/>
            <a:ext cx="0" cy="183023"/>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C75102B0-4BDE-1DC6-7DE4-A47B00B7578B}"/>
              </a:ext>
            </a:extLst>
          </p:cNvPr>
          <p:cNvSpPr>
            <a:spLocks noGrp="1"/>
          </p:cNvSpPr>
          <p:nvPr>
            <p:ph sz="half" idx="1"/>
          </p:nvPr>
        </p:nvSpPr>
        <p:spPr>
          <a:xfrm>
            <a:off x="583096" y="1417320"/>
            <a:ext cx="5436704" cy="4824794"/>
          </a:xfrm>
          <a:solidFill>
            <a:srgbClr val="E8E8E8">
              <a:alpha val="40000"/>
            </a:srgbClr>
          </a:solidFill>
        </p:spPr>
        <p:txBody>
          <a:bodyPr lIns="91440" tIns="91440" rIns="91440" bIns="91440"/>
          <a:lstStyle>
            <a:lvl1pPr>
              <a:defRPr sz="2400">
                <a:solidFill>
                  <a:schemeClr val="tx1"/>
                </a:solidFill>
              </a:defRPr>
            </a:lvl1pPr>
            <a:lvl2pPr>
              <a:defRPr sz="18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DBE0E4A3-D217-8D31-D7C6-02191E009B6D}"/>
              </a:ext>
            </a:extLst>
          </p:cNvPr>
          <p:cNvSpPr>
            <a:spLocks noGrp="1"/>
          </p:cNvSpPr>
          <p:nvPr>
            <p:ph sz="half" idx="2"/>
          </p:nvPr>
        </p:nvSpPr>
        <p:spPr>
          <a:xfrm>
            <a:off x="6172200" y="1417320"/>
            <a:ext cx="5436704" cy="4824794"/>
          </a:xfrm>
          <a:solidFill>
            <a:srgbClr val="E8E8E8">
              <a:alpha val="40000"/>
            </a:srgbClr>
          </a:solidFill>
        </p:spPr>
        <p:txBody>
          <a:bodyPr lIns="91440" tIns="91440" rIns="91440" bIns="91440"/>
          <a:lstStyle>
            <a:lvl1pPr>
              <a:defRPr sz="2400">
                <a:solidFill>
                  <a:schemeClr val="tx1"/>
                </a:solidFill>
              </a:defRPr>
            </a:lvl1pPr>
            <a:lvl2pPr>
              <a:defRPr sz="18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7110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3_Title Only">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3A58AA4-2765-8F00-66EB-8A465FE4F0AF}"/>
              </a:ext>
            </a:extLst>
          </p:cNvPr>
          <p:cNvSpPr/>
          <p:nvPr userDrawn="1"/>
        </p:nvSpPr>
        <p:spPr>
          <a:xfrm>
            <a:off x="0" y="-8374"/>
            <a:ext cx="12192000" cy="1214907"/>
          </a:xfrm>
          <a:prstGeom prst="rect">
            <a:avLst/>
          </a:prstGeom>
          <a:gradFill>
            <a:gsLst>
              <a:gs pos="0">
                <a:srgbClr val="3B2C9C"/>
              </a:gs>
              <a:gs pos="24000">
                <a:srgbClr val="0F59B9"/>
              </a:gs>
              <a:gs pos="100000">
                <a:srgbClr val="00ADEF"/>
              </a:gs>
              <a:gs pos="51000">
                <a:srgbClr val="0075C4"/>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AB2E0928-1654-C049-B836-DD62F005AE4A}"/>
              </a:ext>
            </a:extLst>
          </p:cNvPr>
          <p:cNvSpPr>
            <a:spLocks noGrp="1"/>
          </p:cNvSpPr>
          <p:nvPr>
            <p:ph type="ftr" sz="quarter" idx="10"/>
          </p:nvPr>
        </p:nvSpPr>
        <p:spPr/>
        <p:txBody>
          <a:bodyPr/>
          <a:lstStyle>
            <a:lvl1pPr>
              <a:defRPr>
                <a:solidFill>
                  <a:schemeClr val="tx1">
                    <a:lumMod val="50000"/>
                    <a:lumOff val="50000"/>
                  </a:schemeClr>
                </a:solidFill>
              </a:defRPr>
            </a:lvl1pPr>
          </a:lstStyle>
          <a:p>
            <a:r>
              <a:rPr lang="en-US"/>
              <a:t>© 2025 CommScope, LLC. All rights reserved.</a:t>
            </a:r>
          </a:p>
        </p:txBody>
      </p:sp>
      <p:sp>
        <p:nvSpPr>
          <p:cNvPr id="4" name="Slide Number Placeholder 3">
            <a:extLst>
              <a:ext uri="{FF2B5EF4-FFF2-40B4-BE49-F238E27FC236}">
                <a16:creationId xmlns:a16="http://schemas.microsoft.com/office/drawing/2014/main" id="{CE57643D-58FD-154D-9A4D-951CD9DE1756}"/>
              </a:ext>
            </a:extLst>
          </p:cNvPr>
          <p:cNvSpPr>
            <a:spLocks noGrp="1"/>
          </p:cNvSpPr>
          <p:nvPr>
            <p:ph type="sldNum" sz="quarter" idx="11"/>
          </p:nvPr>
        </p:nvSpPr>
        <p:spPr/>
        <p:txBody>
          <a:bodyPr/>
          <a:lstStyle>
            <a:lvl1pPr>
              <a:defRPr>
                <a:solidFill>
                  <a:schemeClr val="tx1">
                    <a:lumMod val="50000"/>
                    <a:lumOff val="50000"/>
                  </a:schemeClr>
                </a:solidFill>
              </a:defRPr>
            </a:lvl1pPr>
          </a:lstStyle>
          <a:p>
            <a:fld id="{7FE2BEB5-2653-6044-B03D-162392F9D4CA}" type="slidenum">
              <a:rPr lang="en-US" smtClean="0"/>
              <a:pPr/>
              <a:t>‹#›</a:t>
            </a:fld>
            <a:endParaRPr lang="en-US"/>
          </a:p>
        </p:txBody>
      </p:sp>
      <p:pic>
        <p:nvPicPr>
          <p:cNvPr id="9" name="Picture 8">
            <a:extLst>
              <a:ext uri="{FF2B5EF4-FFF2-40B4-BE49-F238E27FC236}">
                <a16:creationId xmlns:a16="http://schemas.microsoft.com/office/drawing/2014/main" id="{AEBBD679-B95C-4265-C6C0-39D4276C2641}"/>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0923829" y="6613098"/>
            <a:ext cx="997595" cy="136389"/>
          </a:xfrm>
          <a:prstGeom prst="rect">
            <a:avLst/>
          </a:prstGeom>
        </p:spPr>
      </p:pic>
      <p:cxnSp>
        <p:nvCxnSpPr>
          <p:cNvPr id="10" name="Straight Connector 9">
            <a:extLst>
              <a:ext uri="{FF2B5EF4-FFF2-40B4-BE49-F238E27FC236}">
                <a16:creationId xmlns:a16="http://schemas.microsoft.com/office/drawing/2014/main" id="{3D840F49-C07D-ECCD-AC6F-4F3D3AFD074B}"/>
              </a:ext>
            </a:extLst>
          </p:cNvPr>
          <p:cNvCxnSpPr/>
          <p:nvPr userDrawn="1"/>
        </p:nvCxnSpPr>
        <p:spPr>
          <a:xfrm>
            <a:off x="533400" y="6617110"/>
            <a:ext cx="0" cy="183023"/>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98D87B96-45F0-42B1-A40D-1F54BA73A3A5}"/>
              </a:ext>
            </a:extLst>
          </p:cNvPr>
          <p:cNvSpPr>
            <a:spLocks noGrp="1"/>
          </p:cNvSpPr>
          <p:nvPr>
            <p:ph sz="half" idx="1"/>
          </p:nvPr>
        </p:nvSpPr>
        <p:spPr>
          <a:xfrm>
            <a:off x="583096" y="1417320"/>
            <a:ext cx="11025808" cy="2227395"/>
          </a:xfrm>
          <a:solidFill>
            <a:srgbClr val="E8E8E8">
              <a:alpha val="40000"/>
            </a:srgbClr>
          </a:solidFill>
        </p:spPr>
        <p:txBody>
          <a:bodyPr lIns="91440" tIns="91440" rIns="91440" bIns="91440"/>
          <a:lstStyle>
            <a:lvl1pPr>
              <a:defRPr sz="2400">
                <a:solidFill>
                  <a:schemeClr val="tx1"/>
                </a:solidFill>
              </a:defRPr>
            </a:lvl1pPr>
            <a:lvl2pPr>
              <a:defRPr sz="18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483CB919-FC27-C242-9EA4-7FF79814AE28}"/>
              </a:ext>
            </a:extLst>
          </p:cNvPr>
          <p:cNvSpPr>
            <a:spLocks noGrp="1"/>
          </p:cNvSpPr>
          <p:nvPr>
            <p:ph sz="half" idx="2"/>
          </p:nvPr>
        </p:nvSpPr>
        <p:spPr>
          <a:xfrm>
            <a:off x="583096" y="3947374"/>
            <a:ext cx="11025808" cy="2227395"/>
          </a:xfrm>
          <a:solidFill>
            <a:srgbClr val="E8E8E8">
              <a:alpha val="40000"/>
            </a:srgbClr>
          </a:solidFill>
        </p:spPr>
        <p:txBody>
          <a:bodyPr lIns="91440" tIns="91440" rIns="91440" bIns="91440"/>
          <a:lstStyle>
            <a:lvl1pPr>
              <a:defRPr sz="2400">
                <a:solidFill>
                  <a:schemeClr val="tx1"/>
                </a:solidFill>
              </a:defRPr>
            </a:lvl1pPr>
            <a:lvl2pPr>
              <a:defRPr sz="18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9950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0_Title Only">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BD438BA-45FF-970B-347F-EAC9B93F505C}"/>
              </a:ext>
            </a:extLst>
          </p:cNvPr>
          <p:cNvSpPr/>
          <p:nvPr userDrawn="1"/>
        </p:nvSpPr>
        <p:spPr>
          <a:xfrm>
            <a:off x="0" y="0"/>
            <a:ext cx="12192000" cy="1214907"/>
          </a:xfrm>
          <a:prstGeom prst="rect">
            <a:avLst/>
          </a:prstGeom>
          <a:gradFill>
            <a:gsLst>
              <a:gs pos="100000">
                <a:srgbClr val="00A660"/>
              </a:gs>
              <a:gs pos="67000">
                <a:srgbClr val="0FA9B4"/>
              </a:gs>
              <a:gs pos="33000">
                <a:srgbClr val="00ADEF"/>
              </a:gs>
              <a:gs pos="0">
                <a:srgbClr val="1074B8"/>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050" b="0" i="0" u="none" strike="noStrike" kern="1200" cap="none" spc="0" normalizeH="0" baseline="0" noProof="0">
              <a:ln>
                <a:noFill/>
              </a:ln>
              <a:solidFill>
                <a:sysClr val="windowText" lastClr="000000"/>
              </a:solidFill>
              <a:effectLst/>
              <a:uLnTx/>
              <a:uFillTx/>
              <a:ea typeface="+mn-ea"/>
              <a:cs typeface="+mn-cs"/>
            </a:endParaRPr>
          </a:p>
        </p:txBody>
      </p:sp>
      <p:cxnSp>
        <p:nvCxnSpPr>
          <p:cNvPr id="15" name="Straight Connector 14">
            <a:extLst>
              <a:ext uri="{FF2B5EF4-FFF2-40B4-BE49-F238E27FC236}">
                <a16:creationId xmlns:a16="http://schemas.microsoft.com/office/drawing/2014/main" id="{434D0390-77CE-FD31-C311-06EB4AFA4FFB}"/>
              </a:ext>
            </a:extLst>
          </p:cNvPr>
          <p:cNvCxnSpPr>
            <a:cxnSpLocks/>
          </p:cNvCxnSpPr>
          <p:nvPr userDrawn="1"/>
        </p:nvCxnSpPr>
        <p:spPr>
          <a:xfrm>
            <a:off x="0" y="1206533"/>
            <a:ext cx="12192000" cy="83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AB2E0928-1654-C049-B836-DD62F005AE4A}"/>
              </a:ext>
            </a:extLst>
          </p:cNvPr>
          <p:cNvSpPr>
            <a:spLocks noGrp="1"/>
          </p:cNvSpPr>
          <p:nvPr>
            <p:ph type="ftr" sz="quarter" idx="10"/>
          </p:nvPr>
        </p:nvSpPr>
        <p:spPr/>
        <p:txBody>
          <a:bodyPr/>
          <a:lstStyle>
            <a:lvl1pPr>
              <a:defRPr>
                <a:solidFill>
                  <a:schemeClr val="tx1">
                    <a:lumMod val="50000"/>
                    <a:lumOff val="50000"/>
                  </a:schemeClr>
                </a:solidFill>
              </a:defRPr>
            </a:lvl1pPr>
          </a:lstStyle>
          <a:p>
            <a:r>
              <a:rPr lang="en-US"/>
              <a:t>© 2025 CommScope, LLC. All rights reserved.</a:t>
            </a:r>
          </a:p>
        </p:txBody>
      </p:sp>
      <p:sp>
        <p:nvSpPr>
          <p:cNvPr id="4" name="Slide Number Placeholder 3">
            <a:extLst>
              <a:ext uri="{FF2B5EF4-FFF2-40B4-BE49-F238E27FC236}">
                <a16:creationId xmlns:a16="http://schemas.microsoft.com/office/drawing/2014/main" id="{CE57643D-58FD-154D-9A4D-951CD9DE1756}"/>
              </a:ext>
            </a:extLst>
          </p:cNvPr>
          <p:cNvSpPr>
            <a:spLocks noGrp="1"/>
          </p:cNvSpPr>
          <p:nvPr>
            <p:ph type="sldNum" sz="quarter" idx="11"/>
          </p:nvPr>
        </p:nvSpPr>
        <p:spPr/>
        <p:txBody>
          <a:bodyPr/>
          <a:lstStyle>
            <a:lvl1pPr>
              <a:defRPr>
                <a:solidFill>
                  <a:schemeClr val="tx1">
                    <a:lumMod val="50000"/>
                    <a:lumOff val="50000"/>
                  </a:schemeClr>
                </a:solidFill>
              </a:defRPr>
            </a:lvl1pPr>
          </a:lstStyle>
          <a:p>
            <a:fld id="{7FE2BEB5-2653-6044-B03D-162392F9D4CA}" type="slidenum">
              <a:rPr lang="en-US" smtClean="0"/>
              <a:pPr/>
              <a:t>‹#›</a:t>
            </a:fld>
            <a:endParaRPr lang="en-US"/>
          </a:p>
        </p:txBody>
      </p:sp>
      <p:pic>
        <p:nvPicPr>
          <p:cNvPr id="9" name="Picture 8">
            <a:extLst>
              <a:ext uri="{FF2B5EF4-FFF2-40B4-BE49-F238E27FC236}">
                <a16:creationId xmlns:a16="http://schemas.microsoft.com/office/drawing/2014/main" id="{AEBBD679-B95C-4265-C6C0-39D4276C2641}"/>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0923829" y="6613098"/>
            <a:ext cx="997595" cy="136389"/>
          </a:xfrm>
          <a:prstGeom prst="rect">
            <a:avLst/>
          </a:prstGeom>
        </p:spPr>
      </p:pic>
      <p:cxnSp>
        <p:nvCxnSpPr>
          <p:cNvPr id="10" name="Straight Connector 9">
            <a:extLst>
              <a:ext uri="{FF2B5EF4-FFF2-40B4-BE49-F238E27FC236}">
                <a16:creationId xmlns:a16="http://schemas.microsoft.com/office/drawing/2014/main" id="{3D840F49-C07D-ECCD-AC6F-4F3D3AFD074B}"/>
              </a:ext>
            </a:extLst>
          </p:cNvPr>
          <p:cNvCxnSpPr/>
          <p:nvPr userDrawn="1"/>
        </p:nvCxnSpPr>
        <p:spPr>
          <a:xfrm>
            <a:off x="533400" y="6617110"/>
            <a:ext cx="0" cy="183023"/>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9C68D711-6DD0-1808-6BEF-2C858E1F969A}"/>
              </a:ext>
            </a:extLst>
          </p:cNvPr>
          <p:cNvSpPr>
            <a:spLocks noGrp="1"/>
          </p:cNvSpPr>
          <p:nvPr>
            <p:ph sz="half" idx="1"/>
          </p:nvPr>
        </p:nvSpPr>
        <p:spPr>
          <a:xfrm>
            <a:off x="583096" y="1417320"/>
            <a:ext cx="11025808" cy="2227395"/>
          </a:xfrm>
          <a:solidFill>
            <a:srgbClr val="E8E8E8">
              <a:alpha val="40000"/>
            </a:srgbClr>
          </a:solidFill>
        </p:spPr>
        <p:txBody>
          <a:bodyPr lIns="91440" tIns="91440" rIns="91440" bIns="91440"/>
          <a:lstStyle>
            <a:lvl1pPr>
              <a:defRPr sz="2400">
                <a:solidFill>
                  <a:schemeClr val="tx1"/>
                </a:solidFill>
              </a:defRPr>
            </a:lvl1pPr>
            <a:lvl2pPr>
              <a:defRPr sz="18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09DC8BF2-B03B-23DD-B562-C31217F12924}"/>
              </a:ext>
            </a:extLst>
          </p:cNvPr>
          <p:cNvSpPr>
            <a:spLocks noGrp="1"/>
          </p:cNvSpPr>
          <p:nvPr>
            <p:ph sz="half" idx="2"/>
          </p:nvPr>
        </p:nvSpPr>
        <p:spPr>
          <a:xfrm>
            <a:off x="583096" y="3947374"/>
            <a:ext cx="11025808" cy="2227395"/>
          </a:xfrm>
          <a:solidFill>
            <a:srgbClr val="E8E8E8">
              <a:alpha val="40000"/>
            </a:srgbClr>
          </a:solidFill>
        </p:spPr>
        <p:txBody>
          <a:bodyPr lIns="91440" tIns="91440" rIns="91440" bIns="91440"/>
          <a:lstStyle>
            <a:lvl1pPr>
              <a:defRPr sz="2400">
                <a:solidFill>
                  <a:schemeClr val="tx1"/>
                </a:solidFill>
              </a:defRPr>
            </a:lvl1pPr>
            <a:lvl2pPr>
              <a:defRPr sz="18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7515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6_Title-Content-Image_no bar">
    <p:bg>
      <p:bgPr>
        <a:solidFill>
          <a:schemeClr val="tx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F5F06A2-6968-A347-BA93-1682AB9EC66A}"/>
              </a:ext>
            </a:extLst>
          </p:cNvPr>
          <p:cNvSpPr>
            <a:spLocks noGrp="1"/>
          </p:cNvSpPr>
          <p:nvPr>
            <p:ph type="ftr" sz="quarter" idx="14"/>
          </p:nvPr>
        </p:nvSpPr>
        <p:spPr/>
        <p:txBody>
          <a:bodyPr/>
          <a:lstStyle>
            <a:lvl1pPr>
              <a:defRPr>
                <a:solidFill>
                  <a:schemeClr val="bg1">
                    <a:lumMod val="50000"/>
                  </a:schemeClr>
                </a:solidFill>
              </a:defRPr>
            </a:lvl1pPr>
          </a:lstStyle>
          <a:p>
            <a:pPr>
              <a:spcAft>
                <a:spcPts val="1200"/>
              </a:spcAft>
            </a:pPr>
            <a:r>
              <a:rPr lang="en-US" i="1" dirty="0">
                <a:ea typeface="Calibri" panose="020F0502020204030204" pitchFamily="34" charset="0"/>
              </a:rPr>
              <a:t>© 2024 CommScope, Inc.  All rights reserved.  CommScope and the CommScope logo are registered trademarks of CommScope and/or its affiliates in the U.S. and other countries.  For additional trademark information see </a:t>
            </a:r>
            <a:r>
              <a:rPr lang="en-US" i="1" u="sng" dirty="0">
                <a:ea typeface="Calibri" panose="020F0502020204030204" pitchFamily="34" charset="0"/>
                <a:hlinkClick r:id="rId2">
                  <a:extLst>
                    <a:ext uri="{A12FA001-AC4F-418D-AE19-62706E023703}">
                      <ahyp:hlinkClr xmlns:ahyp="http://schemas.microsoft.com/office/drawing/2018/hyperlinkcolor" val="tx"/>
                    </a:ext>
                  </a:extLst>
                </a:hlinkClick>
              </a:rPr>
              <a:t>https://www.commscope.com/trademarks</a:t>
            </a:r>
            <a:endParaRPr lang="en-US" dirty="0">
              <a:ea typeface="Calibri" panose="020F0502020204030204" pitchFamily="34" charset="0"/>
            </a:endParaRPr>
          </a:p>
        </p:txBody>
      </p:sp>
      <p:sp>
        <p:nvSpPr>
          <p:cNvPr id="5" name="Slide Number Placeholder 4">
            <a:extLst>
              <a:ext uri="{FF2B5EF4-FFF2-40B4-BE49-F238E27FC236}">
                <a16:creationId xmlns:a16="http://schemas.microsoft.com/office/drawing/2014/main" id="{BC32F33E-5D7D-FE4A-B3D5-D8667A245163}"/>
              </a:ext>
            </a:extLst>
          </p:cNvPr>
          <p:cNvSpPr>
            <a:spLocks noGrp="1"/>
          </p:cNvSpPr>
          <p:nvPr>
            <p:ph type="sldNum" sz="quarter" idx="15"/>
          </p:nvPr>
        </p:nvSpPr>
        <p:spPr/>
        <p:txBody>
          <a:bodyPr/>
          <a:lstStyle/>
          <a:p>
            <a:fld id="{7FE2BEB5-2653-6044-B03D-162392F9D4CA}" type="slidenum">
              <a:rPr lang="en-US" smtClean="0"/>
              <a:pPr/>
              <a:t>‹#›</a:t>
            </a:fld>
            <a:endParaRPr lang="en-US" dirty="0"/>
          </a:p>
        </p:txBody>
      </p:sp>
      <p:cxnSp>
        <p:nvCxnSpPr>
          <p:cNvPr id="6" name="Straight Connector 5">
            <a:extLst>
              <a:ext uri="{FF2B5EF4-FFF2-40B4-BE49-F238E27FC236}">
                <a16:creationId xmlns:a16="http://schemas.microsoft.com/office/drawing/2014/main" id="{11BC8C57-7739-96B0-777A-F9DA3DA8A0FF}"/>
              </a:ext>
            </a:extLst>
          </p:cNvPr>
          <p:cNvCxnSpPr>
            <a:cxnSpLocks/>
          </p:cNvCxnSpPr>
          <p:nvPr userDrawn="1"/>
        </p:nvCxnSpPr>
        <p:spPr>
          <a:xfrm>
            <a:off x="0" y="1206533"/>
            <a:ext cx="12192000" cy="8374"/>
          </a:xfrm>
          <a:prstGeom prst="line">
            <a:avLst/>
          </a:prstGeom>
          <a:ln w="25400">
            <a:gradFill flip="none" rotWithShape="1">
              <a:gsLst>
                <a:gs pos="0">
                  <a:srgbClr val="C3D236"/>
                </a:gs>
                <a:gs pos="21000">
                  <a:srgbClr val="27AA69"/>
                </a:gs>
                <a:gs pos="42000">
                  <a:srgbClr val="23AADA"/>
                </a:gs>
                <a:gs pos="100000">
                  <a:srgbClr val="D12B87"/>
                </a:gs>
                <a:gs pos="79000">
                  <a:srgbClr val="36245D"/>
                </a:gs>
                <a:gs pos="63000">
                  <a:srgbClr val="215EA9"/>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6267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11B248C-C3E8-8A46-A34A-CFCEBFE683BB}"/>
              </a:ext>
            </a:extLst>
          </p:cNvPr>
          <p:cNvSpPr>
            <a:spLocks noGrp="1"/>
          </p:cNvSpPr>
          <p:nvPr>
            <p:ph type="ftr" sz="quarter" idx="10"/>
          </p:nvPr>
        </p:nvSpPr>
        <p:spPr/>
        <p:txBody>
          <a:bodyPr/>
          <a:lstStyle/>
          <a:p>
            <a:r>
              <a:rPr lang="en-US" dirty="0"/>
              <a:t>© 2022 CommScope, Inc.| All rights reserved</a:t>
            </a:r>
          </a:p>
        </p:txBody>
      </p:sp>
      <p:sp>
        <p:nvSpPr>
          <p:cNvPr id="3" name="Slide Number Placeholder 2">
            <a:extLst>
              <a:ext uri="{FF2B5EF4-FFF2-40B4-BE49-F238E27FC236}">
                <a16:creationId xmlns:a16="http://schemas.microsoft.com/office/drawing/2014/main" id="{57671011-9EF4-EC48-933B-AF3B2F984B41}"/>
              </a:ext>
            </a:extLst>
          </p:cNvPr>
          <p:cNvSpPr>
            <a:spLocks noGrp="1"/>
          </p:cNvSpPr>
          <p:nvPr>
            <p:ph type="sldNum" sz="quarter" idx="11"/>
          </p:nvPr>
        </p:nvSpPr>
        <p:spPr/>
        <p:txBody>
          <a:bodyPr/>
          <a:lstStyle/>
          <a:p>
            <a:fld id="{7FE2BEB5-2653-6044-B03D-162392F9D4CA}" type="slidenum">
              <a:rPr lang="en-US" smtClean="0"/>
              <a:pPr/>
              <a:t>‹#›</a:t>
            </a:fld>
            <a:endParaRPr lang="en-US"/>
          </a:p>
        </p:txBody>
      </p:sp>
    </p:spTree>
    <p:extLst>
      <p:ext uri="{BB962C8B-B14F-4D97-AF65-F5344CB8AC3E}">
        <p14:creationId xmlns:p14="http://schemas.microsoft.com/office/powerpoint/2010/main" val="2601679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5_Title Purple Ribbon">
    <p:bg>
      <p:bgPr>
        <a:solidFill>
          <a:schemeClr val="tx1"/>
        </a:solidFill>
        <a:effectLst/>
      </p:bgPr>
    </p:bg>
    <p:spTree>
      <p:nvGrpSpPr>
        <p:cNvPr id="1" name=""/>
        <p:cNvGrpSpPr/>
        <p:nvPr/>
      </p:nvGrpSpPr>
      <p:grpSpPr>
        <a:xfrm>
          <a:off x="0" y="0"/>
          <a:ext cx="0" cy="0"/>
          <a:chOff x="0" y="0"/>
          <a:chExt cx="0" cy="0"/>
        </a:xfrm>
      </p:grpSpPr>
      <p:pic>
        <p:nvPicPr>
          <p:cNvPr id="3" name="Picture 2" descr="A close-up of a machine&#10;&#10;Description automatically generated">
            <a:extLst>
              <a:ext uri="{FF2B5EF4-FFF2-40B4-BE49-F238E27FC236}">
                <a16:creationId xmlns:a16="http://schemas.microsoft.com/office/drawing/2014/main" id="{1560BF3F-A7B4-5C5D-9F67-1CD7A2A9EE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2327" b="27907"/>
          <a:stretch/>
        </p:blipFill>
        <p:spPr>
          <a:xfrm>
            <a:off x="5808514" y="616663"/>
            <a:ext cx="5827456" cy="4924498"/>
          </a:xfrm>
          <a:prstGeom prst="rect">
            <a:avLst/>
          </a:prstGeom>
        </p:spPr>
      </p:pic>
      <p:sp>
        <p:nvSpPr>
          <p:cNvPr id="17" name="Text Placeholder 16"/>
          <p:cNvSpPr>
            <a:spLocks noGrp="1"/>
          </p:cNvSpPr>
          <p:nvPr>
            <p:ph type="body" sz="quarter" idx="16" hasCustomPrompt="1"/>
          </p:nvPr>
        </p:nvSpPr>
        <p:spPr>
          <a:xfrm>
            <a:off x="596376" y="5233846"/>
            <a:ext cx="3730752" cy="676656"/>
          </a:xfrm>
        </p:spPr>
        <p:txBody>
          <a:bodyPr wrap="square" lIns="0" tIns="0" rIns="0" bIns="0" anchor="b" anchorCtr="0">
            <a:normAutofit/>
          </a:bodyPr>
          <a:lstStyle>
            <a:lvl1pPr marL="0" indent="0" algn="l">
              <a:spcBef>
                <a:spcPts val="0"/>
              </a:spcBef>
              <a:buFontTx/>
              <a:buNone/>
              <a:defRPr lang="en-US" sz="2000" b="1" i="0" kern="1200" dirty="0">
                <a:solidFill>
                  <a:schemeClr val="bg1"/>
                </a:solidFill>
                <a:latin typeface="+mn-lt"/>
                <a:ea typeface="+mn-ea"/>
                <a:cs typeface="+mn-cs"/>
              </a:defRPr>
            </a:lvl1pPr>
          </a:lstStyle>
          <a:p>
            <a:pPr marL="0" lvl="0" indent="0" algn="l" defTabSz="914400" rtl="0" eaLnBrk="1" latinLnBrk="0" hangingPunct="1">
              <a:lnSpc>
                <a:spcPct val="100000"/>
              </a:lnSpc>
              <a:spcBef>
                <a:spcPts val="1000"/>
              </a:spcBef>
              <a:buFont typeface="Arial" panose="020B0604020202020204" pitchFamily="34" charset="0"/>
              <a:buNone/>
            </a:pPr>
            <a:r>
              <a:rPr lang="en-US" dirty="0"/>
              <a:t>Speaker Name</a:t>
            </a:r>
          </a:p>
        </p:txBody>
      </p:sp>
      <p:sp>
        <p:nvSpPr>
          <p:cNvPr id="18" name="Text Placeholder 16"/>
          <p:cNvSpPr>
            <a:spLocks noGrp="1"/>
          </p:cNvSpPr>
          <p:nvPr>
            <p:ph type="body" sz="quarter" idx="17" hasCustomPrompt="1"/>
          </p:nvPr>
        </p:nvSpPr>
        <p:spPr>
          <a:xfrm>
            <a:off x="596376" y="5956222"/>
            <a:ext cx="3730752" cy="676656"/>
          </a:xfrm>
        </p:spPr>
        <p:txBody>
          <a:bodyPr wrap="square" lIns="0" tIns="0" rIns="0" bIns="0" anchor="t" anchorCtr="0">
            <a:normAutofit/>
          </a:bodyPr>
          <a:lstStyle>
            <a:lvl1pPr marL="0" indent="0" algn="l">
              <a:lnSpc>
                <a:spcPct val="90000"/>
              </a:lnSpc>
              <a:spcBef>
                <a:spcPts val="0"/>
              </a:spcBef>
              <a:buFontTx/>
              <a:buNone/>
              <a:defRPr lang="en-US" sz="1800" b="0" i="0" kern="1200" dirty="0">
                <a:solidFill>
                  <a:schemeClr val="tx1">
                    <a:lumMod val="50000"/>
                    <a:lumOff val="50000"/>
                  </a:schemeClr>
                </a:solidFill>
                <a:latin typeface="+mn-lt"/>
                <a:ea typeface="+mn-ea"/>
                <a:cs typeface="+mn-cs"/>
              </a:defRPr>
            </a:lvl1pPr>
          </a:lstStyle>
          <a:p>
            <a:pPr marL="0" lvl="0" indent="0" algn="l" defTabSz="914400" rtl="0" eaLnBrk="1" latinLnBrk="0" hangingPunct="1">
              <a:lnSpc>
                <a:spcPct val="100000"/>
              </a:lnSpc>
              <a:spcBef>
                <a:spcPts val="1000"/>
              </a:spcBef>
              <a:buFont typeface="Arial" panose="020B0604020202020204" pitchFamily="34" charset="0"/>
              <a:buNone/>
            </a:pPr>
            <a:r>
              <a:rPr lang="en-US" dirty="0"/>
              <a:t>Speaker Title</a:t>
            </a:r>
          </a:p>
        </p:txBody>
      </p:sp>
      <p:sp>
        <p:nvSpPr>
          <p:cNvPr id="6" name="Rectangle 5">
            <a:extLst>
              <a:ext uri="{FF2B5EF4-FFF2-40B4-BE49-F238E27FC236}">
                <a16:creationId xmlns:a16="http://schemas.microsoft.com/office/drawing/2014/main" id="{8554C1DB-DD2F-F607-3D07-1C05FE8D0391}"/>
              </a:ext>
            </a:extLst>
          </p:cNvPr>
          <p:cNvSpPr/>
          <p:nvPr userDrawn="1"/>
        </p:nvSpPr>
        <p:spPr>
          <a:xfrm>
            <a:off x="9349740" y="5501640"/>
            <a:ext cx="2324100" cy="906780"/>
          </a:xfrm>
          <a:prstGeom prst="rect">
            <a:avLst/>
          </a:prstGeom>
          <a:solidFill>
            <a:schemeClr val="tx1">
              <a:alpha val="3803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pic>
        <p:nvPicPr>
          <p:cNvPr id="4" name="Graphic 3">
            <a:extLst>
              <a:ext uri="{FF2B5EF4-FFF2-40B4-BE49-F238E27FC236}">
                <a16:creationId xmlns:a16="http://schemas.microsoft.com/office/drawing/2014/main" id="{DE304D54-B0CC-4E56-1EFF-9E312B1C781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94360" y="485605"/>
            <a:ext cx="2371476" cy="543187"/>
          </a:xfrm>
          <a:prstGeom prst="rect">
            <a:avLst/>
          </a:prstGeom>
        </p:spPr>
      </p:pic>
      <p:pic>
        <p:nvPicPr>
          <p:cNvPr id="5" name="Graphic 4">
            <a:extLst>
              <a:ext uri="{FF2B5EF4-FFF2-40B4-BE49-F238E27FC236}">
                <a16:creationId xmlns:a16="http://schemas.microsoft.com/office/drawing/2014/main" id="{7E76B2C3-7D44-B3B4-19D8-A3FF3BF5E0D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501566" y="5678424"/>
            <a:ext cx="2013495" cy="562913"/>
          </a:xfrm>
          <a:prstGeom prst="rect">
            <a:avLst/>
          </a:prstGeom>
        </p:spPr>
      </p:pic>
      <p:sp>
        <p:nvSpPr>
          <p:cNvPr id="7" name="Title 1">
            <a:extLst>
              <a:ext uri="{FF2B5EF4-FFF2-40B4-BE49-F238E27FC236}">
                <a16:creationId xmlns:a16="http://schemas.microsoft.com/office/drawing/2014/main" id="{B3323916-6D0E-532D-C59F-C02A5B127C1F}"/>
              </a:ext>
            </a:extLst>
          </p:cNvPr>
          <p:cNvSpPr>
            <a:spLocks noGrp="1"/>
          </p:cNvSpPr>
          <p:nvPr>
            <p:ph type="ctrTitle" hasCustomPrompt="1"/>
          </p:nvPr>
        </p:nvSpPr>
        <p:spPr>
          <a:xfrm>
            <a:off x="594360" y="1996961"/>
            <a:ext cx="7804759" cy="1026717"/>
          </a:xfrm>
        </p:spPr>
        <p:txBody>
          <a:bodyPr anchor="b"/>
          <a:lstStyle>
            <a:lvl1pPr algn="l">
              <a:defRPr sz="3200">
                <a:solidFill>
                  <a:schemeClr val="bg1"/>
                </a:solidFill>
              </a:defRPr>
            </a:lvl1pPr>
          </a:lstStyle>
          <a:p>
            <a:r>
              <a:rPr lang="en-US" dirty="0"/>
              <a:t>Click to edit title</a:t>
            </a:r>
          </a:p>
        </p:txBody>
      </p:sp>
      <p:sp>
        <p:nvSpPr>
          <p:cNvPr id="8" name="Subtitle 2">
            <a:extLst>
              <a:ext uri="{FF2B5EF4-FFF2-40B4-BE49-F238E27FC236}">
                <a16:creationId xmlns:a16="http://schemas.microsoft.com/office/drawing/2014/main" id="{E5752D09-1D15-097C-7952-7D4CF168466D}"/>
              </a:ext>
            </a:extLst>
          </p:cNvPr>
          <p:cNvSpPr>
            <a:spLocks noGrp="1"/>
          </p:cNvSpPr>
          <p:nvPr>
            <p:ph type="subTitle" idx="1"/>
          </p:nvPr>
        </p:nvSpPr>
        <p:spPr>
          <a:xfrm>
            <a:off x="594360" y="3282732"/>
            <a:ext cx="7804757" cy="369332"/>
          </a:xfrm>
        </p:spPr>
        <p:txBody>
          <a:bodyPr/>
          <a:lstStyle>
            <a:lvl1pPr marL="0" indent="0" algn="l">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Text Placeholder 5">
            <a:extLst>
              <a:ext uri="{FF2B5EF4-FFF2-40B4-BE49-F238E27FC236}">
                <a16:creationId xmlns:a16="http://schemas.microsoft.com/office/drawing/2014/main" id="{16C30863-FB95-7DCF-DA1C-5D0E6C1D281A}"/>
              </a:ext>
            </a:extLst>
          </p:cNvPr>
          <p:cNvSpPr>
            <a:spLocks noGrp="1"/>
          </p:cNvSpPr>
          <p:nvPr>
            <p:ph type="body" sz="quarter" idx="13" hasCustomPrompt="1"/>
          </p:nvPr>
        </p:nvSpPr>
        <p:spPr>
          <a:xfrm>
            <a:off x="594360" y="3922628"/>
            <a:ext cx="4756976" cy="246063"/>
          </a:xfrm>
        </p:spPr>
        <p:txBody>
          <a:bodyPr>
            <a:normAutofit/>
          </a:bodyPr>
          <a:lstStyle>
            <a:lvl1pPr marL="0" indent="0">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Date of Presentation</a:t>
            </a:r>
          </a:p>
        </p:txBody>
      </p:sp>
      <p:cxnSp>
        <p:nvCxnSpPr>
          <p:cNvPr id="10" name="Straight Connector 9">
            <a:extLst>
              <a:ext uri="{FF2B5EF4-FFF2-40B4-BE49-F238E27FC236}">
                <a16:creationId xmlns:a16="http://schemas.microsoft.com/office/drawing/2014/main" id="{0322365E-1059-5B06-0BE5-3B57DC198464}"/>
              </a:ext>
            </a:extLst>
          </p:cNvPr>
          <p:cNvCxnSpPr>
            <a:cxnSpLocks/>
          </p:cNvCxnSpPr>
          <p:nvPr userDrawn="1"/>
        </p:nvCxnSpPr>
        <p:spPr>
          <a:xfrm>
            <a:off x="594360" y="3144259"/>
            <a:ext cx="11597640" cy="0"/>
          </a:xfrm>
          <a:prstGeom prst="line">
            <a:avLst/>
          </a:prstGeom>
          <a:ln w="25400">
            <a:gradFill flip="none" rotWithShape="1">
              <a:gsLst>
                <a:gs pos="0">
                  <a:srgbClr val="C3D236"/>
                </a:gs>
                <a:gs pos="21000">
                  <a:srgbClr val="27AA69"/>
                </a:gs>
                <a:gs pos="42000">
                  <a:srgbClr val="23AADA">
                    <a:alpha val="8000"/>
                  </a:srgbClr>
                </a:gs>
                <a:gs pos="100000">
                  <a:srgbClr val="D12B87">
                    <a:alpha val="40000"/>
                  </a:srgbClr>
                </a:gs>
                <a:gs pos="89000">
                  <a:srgbClr val="36245D">
                    <a:alpha val="0"/>
                  </a:srgbClr>
                </a:gs>
                <a:gs pos="63000">
                  <a:srgbClr val="215EA9">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7060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2">
    <p:bg>
      <p:bgPr>
        <a:solidFill>
          <a:schemeClr val="bg1"/>
        </a:solidFill>
        <a:effectLst/>
      </p:bgPr>
    </p:bg>
    <p:spTree>
      <p:nvGrpSpPr>
        <p:cNvPr id="1" name=""/>
        <p:cNvGrpSpPr/>
        <p:nvPr/>
      </p:nvGrpSpPr>
      <p:grpSpPr>
        <a:xfrm>
          <a:off x="0" y="0"/>
          <a:ext cx="0" cy="0"/>
          <a:chOff x="0" y="0"/>
          <a:chExt cx="0" cy="0"/>
        </a:xfrm>
      </p:grpSpPr>
      <p:pic>
        <p:nvPicPr>
          <p:cNvPr id="3" name="Picture 2" descr="A person holding a tablet&#10;&#10;Description automatically generated">
            <a:extLst>
              <a:ext uri="{FF2B5EF4-FFF2-40B4-BE49-F238E27FC236}">
                <a16:creationId xmlns:a16="http://schemas.microsoft.com/office/drawing/2014/main" id="{CD329801-C759-3DFD-2590-8731D2BDCD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8994CC71-FE3F-027C-3233-ED8D95613931}"/>
              </a:ext>
            </a:extLst>
          </p:cNvPr>
          <p:cNvPicPr>
            <a:picLocks noChangeAspect="1"/>
          </p:cNvPicPr>
          <p:nvPr userDrawn="1"/>
        </p:nvPicPr>
        <p:blipFill>
          <a:blip r:embed="rId3" cstate="email">
            <a:lum bright="100000"/>
            <a:extLst>
              <a:ext uri="{28A0092B-C50C-407E-A947-70E740481C1C}">
                <a14:useLocalDpi xmlns:a14="http://schemas.microsoft.com/office/drawing/2010/main"/>
              </a:ext>
            </a:extLst>
          </a:blip>
          <a:stretch>
            <a:fillRect/>
          </a:stretch>
        </p:blipFill>
        <p:spPr>
          <a:xfrm>
            <a:off x="8970380" y="635422"/>
            <a:ext cx="2371476" cy="315197"/>
          </a:xfrm>
          <a:prstGeom prst="rect">
            <a:avLst/>
          </a:prstGeom>
        </p:spPr>
      </p:pic>
      <p:sp>
        <p:nvSpPr>
          <p:cNvPr id="15" name="Text Placeholder 21">
            <a:extLst>
              <a:ext uri="{FF2B5EF4-FFF2-40B4-BE49-F238E27FC236}">
                <a16:creationId xmlns:a16="http://schemas.microsoft.com/office/drawing/2014/main" id="{6FB0DE22-718C-BACC-AEFD-CC685036001B}"/>
              </a:ext>
            </a:extLst>
          </p:cNvPr>
          <p:cNvSpPr>
            <a:spLocks noGrp="1"/>
          </p:cNvSpPr>
          <p:nvPr>
            <p:ph type="body" sz="quarter" idx="13" hasCustomPrompt="1"/>
          </p:nvPr>
        </p:nvSpPr>
        <p:spPr>
          <a:xfrm>
            <a:off x="6093459" y="1966236"/>
            <a:ext cx="5248396" cy="1613077"/>
          </a:xfrm>
        </p:spPr>
        <p:txBody>
          <a:bodyPr anchor="b" anchorCtr="0">
            <a:noAutofit/>
          </a:bodyPr>
          <a:lstStyle>
            <a:lvl1pPr marL="0" indent="0" algn="r">
              <a:buNone/>
              <a:defRPr sz="4300" b="0">
                <a:latin typeface="Calibri Light" panose="020F0302020204030204" pitchFamily="34" charset="0"/>
                <a:cs typeface="Calibri Light" panose="020F0302020204030204" pitchFamily="34" charset="0"/>
              </a:defRPr>
            </a:lvl1pPr>
            <a:lvl2pPr marL="344488" indent="0" algn="ctr">
              <a:buNone/>
              <a:defRPr/>
            </a:lvl2pPr>
            <a:lvl3pPr marL="628650" indent="0" algn="ctr">
              <a:buNone/>
              <a:defRPr/>
            </a:lvl3pPr>
            <a:lvl4pPr marL="914400" indent="0" algn="ctr">
              <a:buNone/>
              <a:defRPr/>
            </a:lvl4pPr>
            <a:lvl5pPr marL="1711325" indent="0" algn="ctr">
              <a:buNone/>
              <a:defRPr/>
            </a:lvl5pPr>
          </a:lstStyle>
          <a:p>
            <a:pPr lvl="0"/>
            <a:r>
              <a:rPr lang="en-US"/>
              <a:t>Presentation topic</a:t>
            </a:r>
          </a:p>
        </p:txBody>
      </p:sp>
      <p:cxnSp>
        <p:nvCxnSpPr>
          <p:cNvPr id="16" name="Straight Connector 15">
            <a:extLst>
              <a:ext uri="{FF2B5EF4-FFF2-40B4-BE49-F238E27FC236}">
                <a16:creationId xmlns:a16="http://schemas.microsoft.com/office/drawing/2014/main" id="{85F1712D-B333-7F2F-3EB0-F76D2139D6F5}"/>
              </a:ext>
            </a:extLst>
          </p:cNvPr>
          <p:cNvCxnSpPr>
            <a:cxnSpLocks/>
          </p:cNvCxnSpPr>
          <p:nvPr userDrawn="1"/>
        </p:nvCxnSpPr>
        <p:spPr>
          <a:xfrm>
            <a:off x="6093459" y="3768842"/>
            <a:ext cx="60985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 Placeholder 6">
            <a:extLst>
              <a:ext uri="{FF2B5EF4-FFF2-40B4-BE49-F238E27FC236}">
                <a16:creationId xmlns:a16="http://schemas.microsoft.com/office/drawing/2014/main" id="{53225281-6207-B78B-3C40-806ABC5A1847}"/>
              </a:ext>
            </a:extLst>
          </p:cNvPr>
          <p:cNvSpPr>
            <a:spLocks noGrp="1"/>
          </p:cNvSpPr>
          <p:nvPr>
            <p:ph type="body" sz="quarter" idx="14" hasCustomPrompt="1"/>
          </p:nvPr>
        </p:nvSpPr>
        <p:spPr>
          <a:xfrm>
            <a:off x="6792687" y="4035033"/>
            <a:ext cx="4548414" cy="276999"/>
          </a:xfrm>
        </p:spPr>
        <p:txBody>
          <a:bodyPr/>
          <a:lstStyle>
            <a:lvl1pPr marL="0" indent="0" algn="r">
              <a:spcBef>
                <a:spcPts val="0"/>
              </a:spcBef>
              <a:buFontTx/>
              <a:buNone/>
              <a:defRPr sz="1800" b="1">
                <a:latin typeface="+mj-lt"/>
              </a:defRPr>
            </a:lvl1pPr>
            <a:lvl2pPr marL="344488" indent="0" algn="r">
              <a:buFontTx/>
              <a:buNone/>
              <a:defRPr/>
            </a:lvl2pPr>
            <a:lvl3pPr marL="628650" indent="0" algn="r">
              <a:buFontTx/>
              <a:buNone/>
              <a:defRPr/>
            </a:lvl3pPr>
            <a:lvl4pPr marL="914400" indent="0" algn="r">
              <a:buFontTx/>
              <a:buNone/>
              <a:defRPr/>
            </a:lvl4pPr>
            <a:lvl5pPr marL="1711325" indent="0" algn="r">
              <a:buFontTx/>
              <a:buNone/>
              <a:defRPr/>
            </a:lvl5pPr>
          </a:lstStyle>
          <a:p>
            <a:pPr lvl="0"/>
            <a:r>
              <a:rPr lang="en-US"/>
              <a:t>Presenter Name</a:t>
            </a:r>
          </a:p>
        </p:txBody>
      </p:sp>
      <p:sp>
        <p:nvSpPr>
          <p:cNvPr id="5" name="Text Placeholder 9">
            <a:extLst>
              <a:ext uri="{FF2B5EF4-FFF2-40B4-BE49-F238E27FC236}">
                <a16:creationId xmlns:a16="http://schemas.microsoft.com/office/drawing/2014/main" id="{274F2CD7-7E32-BA10-9C70-8BB574EB0E52}"/>
              </a:ext>
            </a:extLst>
          </p:cNvPr>
          <p:cNvSpPr>
            <a:spLocks noGrp="1"/>
          </p:cNvSpPr>
          <p:nvPr>
            <p:ph type="body" sz="quarter" idx="15" hasCustomPrompt="1"/>
          </p:nvPr>
        </p:nvSpPr>
        <p:spPr>
          <a:xfrm>
            <a:off x="6792686" y="4337530"/>
            <a:ext cx="4548414" cy="276999"/>
          </a:xfrm>
        </p:spPr>
        <p:txBody>
          <a:bodyPr/>
          <a:lstStyle>
            <a:lvl1pPr marL="0" indent="0" algn="r">
              <a:buFontTx/>
              <a:buNone/>
              <a:defRPr sz="1800"/>
            </a:lvl1pPr>
            <a:lvl2pPr marL="344488" indent="0">
              <a:buFontTx/>
              <a:buNone/>
              <a:defRPr/>
            </a:lvl2pPr>
            <a:lvl3pPr marL="628650" indent="0">
              <a:buFontTx/>
              <a:buNone/>
              <a:defRPr/>
            </a:lvl3pPr>
            <a:lvl4pPr marL="914400" indent="0">
              <a:buFontTx/>
              <a:buNone/>
              <a:defRPr/>
            </a:lvl4pPr>
            <a:lvl5pPr marL="1711325" indent="0">
              <a:buFontTx/>
              <a:buNone/>
              <a:defRPr/>
            </a:lvl5pPr>
          </a:lstStyle>
          <a:p>
            <a:pPr lvl="0"/>
            <a:r>
              <a:rPr lang="en-US"/>
              <a:t>Job Title</a:t>
            </a:r>
          </a:p>
        </p:txBody>
      </p:sp>
      <p:pic>
        <p:nvPicPr>
          <p:cNvPr id="7" name="Graphic 6">
            <a:extLst>
              <a:ext uri="{FF2B5EF4-FFF2-40B4-BE49-F238E27FC236}">
                <a16:creationId xmlns:a16="http://schemas.microsoft.com/office/drawing/2014/main" id="{1030973E-5A4C-4D84-88C4-372F4A647507}"/>
              </a:ext>
            </a:extLst>
          </p:cNvPr>
          <p:cNvPicPr>
            <a:picLocks noChangeAspect="1"/>
          </p:cNvPicPr>
          <p:nvPr userDrawn="1"/>
        </p:nvPicPr>
        <p:blipFill>
          <a:blip r:embed="rId4">
            <a:lum bright="100000"/>
            <a:extLst>
              <a:ext uri="{96DAC541-7B7A-43D3-8B79-37D633B846F1}">
                <asvg:svgBlip xmlns:asvg="http://schemas.microsoft.com/office/drawing/2016/SVG/main" r:embed="rId5"/>
              </a:ext>
            </a:extLst>
          </a:blip>
          <a:stretch>
            <a:fillRect/>
          </a:stretch>
        </p:blipFill>
        <p:spPr>
          <a:xfrm>
            <a:off x="9807185" y="5825446"/>
            <a:ext cx="1493022" cy="417405"/>
          </a:xfrm>
          <a:prstGeom prst="rect">
            <a:avLst/>
          </a:prstGeom>
        </p:spPr>
      </p:pic>
      <p:sp>
        <p:nvSpPr>
          <p:cNvPr id="10" name="Text Placeholder 9">
            <a:extLst>
              <a:ext uri="{FF2B5EF4-FFF2-40B4-BE49-F238E27FC236}">
                <a16:creationId xmlns:a16="http://schemas.microsoft.com/office/drawing/2014/main" id="{FBC2FBF8-F6CD-3022-517C-3252075A9B62}"/>
              </a:ext>
            </a:extLst>
          </p:cNvPr>
          <p:cNvSpPr>
            <a:spLocks noGrp="1"/>
          </p:cNvSpPr>
          <p:nvPr>
            <p:ph type="body" sz="quarter" idx="16" hasCustomPrompt="1"/>
          </p:nvPr>
        </p:nvSpPr>
        <p:spPr>
          <a:xfrm>
            <a:off x="9152708" y="4789632"/>
            <a:ext cx="2188391" cy="215444"/>
          </a:xfrm>
        </p:spPr>
        <p:txBody>
          <a:bodyPr/>
          <a:lstStyle>
            <a:lvl1pPr marL="0" indent="0" algn="r">
              <a:buFontTx/>
              <a:buNone/>
              <a:defRPr sz="1400"/>
            </a:lvl1pPr>
            <a:lvl2pPr marL="344488" indent="0">
              <a:buFontTx/>
              <a:buNone/>
              <a:defRPr/>
            </a:lvl2pPr>
            <a:lvl3pPr marL="628650" indent="0">
              <a:buFontTx/>
              <a:buNone/>
              <a:defRPr/>
            </a:lvl3pPr>
            <a:lvl4pPr marL="914400" indent="0">
              <a:buFontTx/>
              <a:buNone/>
              <a:defRPr/>
            </a:lvl4pPr>
            <a:lvl5pPr marL="1711325" indent="0">
              <a:buFontTx/>
              <a:buNone/>
              <a:defRPr/>
            </a:lvl5pPr>
          </a:lstStyle>
          <a:p>
            <a:pPr lvl="0"/>
            <a:r>
              <a:rPr lang="en-US"/>
              <a:t>Date</a:t>
            </a:r>
          </a:p>
        </p:txBody>
      </p:sp>
    </p:spTree>
    <p:extLst>
      <p:ext uri="{BB962C8B-B14F-4D97-AF65-F5344CB8AC3E}">
        <p14:creationId xmlns:p14="http://schemas.microsoft.com/office/powerpoint/2010/main" val="3146703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Title Only">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C1C78B3-5486-46B2-0EEB-5806A8E9657A}"/>
              </a:ext>
            </a:extLst>
          </p:cNvPr>
          <p:cNvSpPr/>
          <p:nvPr userDrawn="1"/>
        </p:nvSpPr>
        <p:spPr>
          <a:xfrm>
            <a:off x="0" y="0"/>
            <a:ext cx="12192000" cy="12149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050" b="0" i="0" u="none" strike="noStrike" kern="1200" cap="none" spc="0" normalizeH="0" baseline="0" noProof="0">
              <a:ln>
                <a:noFill/>
              </a:ln>
              <a:solidFill>
                <a:sysClr val="windowText" lastClr="000000"/>
              </a:solidFill>
              <a:effectLst/>
              <a:uLnTx/>
              <a:uFillTx/>
              <a:ea typeface="+mn-ea"/>
              <a:cs typeface="+mn-cs"/>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AB2E0928-1654-C049-B836-DD62F005AE4A}"/>
              </a:ext>
            </a:extLst>
          </p:cNvPr>
          <p:cNvSpPr>
            <a:spLocks noGrp="1"/>
          </p:cNvSpPr>
          <p:nvPr>
            <p:ph type="ftr" sz="quarter" idx="10"/>
          </p:nvPr>
        </p:nvSpPr>
        <p:spPr/>
        <p:txBody>
          <a:bodyPr/>
          <a:lstStyle>
            <a:lvl1pPr>
              <a:defRPr>
                <a:solidFill>
                  <a:schemeClr val="tx1">
                    <a:lumMod val="50000"/>
                    <a:lumOff val="50000"/>
                  </a:schemeClr>
                </a:solidFill>
              </a:defRPr>
            </a:lvl1pPr>
          </a:lstStyle>
          <a:p>
            <a:r>
              <a:rPr lang="en-US"/>
              <a:t>© 2025 CommScope, LLC. All rights reserved.</a:t>
            </a:r>
          </a:p>
        </p:txBody>
      </p:sp>
      <p:sp>
        <p:nvSpPr>
          <p:cNvPr id="4" name="Slide Number Placeholder 3">
            <a:extLst>
              <a:ext uri="{FF2B5EF4-FFF2-40B4-BE49-F238E27FC236}">
                <a16:creationId xmlns:a16="http://schemas.microsoft.com/office/drawing/2014/main" id="{CE57643D-58FD-154D-9A4D-951CD9DE1756}"/>
              </a:ext>
            </a:extLst>
          </p:cNvPr>
          <p:cNvSpPr>
            <a:spLocks noGrp="1"/>
          </p:cNvSpPr>
          <p:nvPr>
            <p:ph type="sldNum" sz="quarter" idx="11"/>
          </p:nvPr>
        </p:nvSpPr>
        <p:spPr/>
        <p:txBody>
          <a:bodyPr/>
          <a:lstStyle>
            <a:lvl1pPr>
              <a:defRPr>
                <a:solidFill>
                  <a:schemeClr val="tx1">
                    <a:lumMod val="50000"/>
                    <a:lumOff val="50000"/>
                  </a:schemeClr>
                </a:solidFill>
              </a:defRPr>
            </a:lvl1pPr>
          </a:lstStyle>
          <a:p>
            <a:fld id="{7FE2BEB5-2653-6044-B03D-162392F9D4CA}" type="slidenum">
              <a:rPr lang="en-US" smtClean="0"/>
              <a:pPr/>
              <a:t>‹#›</a:t>
            </a:fld>
            <a:endParaRPr lang="en-US"/>
          </a:p>
        </p:txBody>
      </p:sp>
      <p:pic>
        <p:nvPicPr>
          <p:cNvPr id="7" name="Graphic 6">
            <a:extLst>
              <a:ext uri="{FF2B5EF4-FFF2-40B4-BE49-F238E27FC236}">
                <a16:creationId xmlns:a16="http://schemas.microsoft.com/office/drawing/2014/main" id="{B86DF1F5-A61F-1810-BE3C-B2E873842AD8}"/>
              </a:ext>
            </a:extLst>
          </p:cNvPr>
          <p:cNvPicPr>
            <a:picLocks noChangeAspect="1"/>
          </p:cNvPicPr>
          <p:nvPr userDrawn="1"/>
        </p:nvPicPr>
        <p:blipFill>
          <a:blip r:embed="rId2" cstate="screen">
            <a:lum bright="-100000"/>
            <a:alphaModFix amt="50000"/>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090248" y="6561875"/>
            <a:ext cx="893625" cy="204685"/>
          </a:xfrm>
          <a:prstGeom prst="rect">
            <a:avLst/>
          </a:prstGeom>
        </p:spPr>
      </p:pic>
      <p:sp>
        <p:nvSpPr>
          <p:cNvPr id="8" name="Content Placeholder 17">
            <a:extLst>
              <a:ext uri="{FF2B5EF4-FFF2-40B4-BE49-F238E27FC236}">
                <a16:creationId xmlns:a16="http://schemas.microsoft.com/office/drawing/2014/main" id="{A3F2786A-B58E-CF60-11F2-4E9758E6D596}"/>
              </a:ext>
            </a:extLst>
          </p:cNvPr>
          <p:cNvSpPr>
            <a:spLocks noGrp="1"/>
          </p:cNvSpPr>
          <p:nvPr>
            <p:ph sz="half" idx="1"/>
          </p:nvPr>
        </p:nvSpPr>
        <p:spPr>
          <a:xfrm>
            <a:off x="583095" y="1417320"/>
            <a:ext cx="11025807" cy="369332"/>
          </a:xfrm>
        </p:spPr>
        <p:txBody>
          <a:bodyPr/>
          <a:lstStyle>
            <a:lvl1pPr>
              <a:defRPr sz="2400">
                <a:solidFill>
                  <a:schemeClr val="tx1">
                    <a:lumMod val="75000"/>
                    <a:lumOff val="25000"/>
                  </a:schemeClr>
                </a:solidFill>
              </a:defRPr>
            </a:lvl1pPr>
          </a:lstStyle>
          <a:p>
            <a:endParaRPr lang="en-US"/>
          </a:p>
        </p:txBody>
      </p:sp>
      <p:cxnSp>
        <p:nvCxnSpPr>
          <p:cNvPr id="9" name="Straight Connector 8">
            <a:extLst>
              <a:ext uri="{FF2B5EF4-FFF2-40B4-BE49-F238E27FC236}">
                <a16:creationId xmlns:a16="http://schemas.microsoft.com/office/drawing/2014/main" id="{CDC4BA61-AC6F-2772-087B-F3EF7A3825B4}"/>
              </a:ext>
            </a:extLst>
          </p:cNvPr>
          <p:cNvCxnSpPr>
            <a:cxnSpLocks/>
          </p:cNvCxnSpPr>
          <p:nvPr userDrawn="1"/>
        </p:nvCxnSpPr>
        <p:spPr>
          <a:xfrm>
            <a:off x="0" y="1206533"/>
            <a:ext cx="12192000" cy="8374"/>
          </a:xfrm>
          <a:prstGeom prst="line">
            <a:avLst/>
          </a:prstGeom>
          <a:ln w="25400">
            <a:gradFill flip="none" rotWithShape="1">
              <a:gsLst>
                <a:gs pos="0">
                  <a:srgbClr val="C3D236"/>
                </a:gs>
                <a:gs pos="21000">
                  <a:srgbClr val="27AA69"/>
                </a:gs>
                <a:gs pos="42000">
                  <a:srgbClr val="23AADA"/>
                </a:gs>
                <a:gs pos="100000">
                  <a:srgbClr val="D12B87"/>
                </a:gs>
                <a:gs pos="79000">
                  <a:srgbClr val="36245D"/>
                </a:gs>
                <a:gs pos="63000">
                  <a:srgbClr val="215EA9"/>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1465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554B1F-81ED-3C47-2BD6-FE0BE086B9D5}"/>
              </a:ext>
            </a:extLst>
          </p:cNvPr>
          <p:cNvSpPr/>
          <p:nvPr userDrawn="1"/>
        </p:nvSpPr>
        <p:spPr>
          <a:xfrm>
            <a:off x="0" y="0"/>
            <a:ext cx="12192000" cy="5740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lvl="0" indent="0" fontAlgn="auto">
              <a:lnSpc>
                <a:spcPct val="90000"/>
              </a:lnSpc>
              <a:spcBef>
                <a:spcPts val="1000"/>
              </a:spcBef>
              <a:spcAft>
                <a:spcPts val="0"/>
              </a:spcAft>
              <a:buClrTx/>
              <a:buSzTx/>
              <a:buFontTx/>
              <a:buNone/>
              <a:tabLst/>
            </a:pPr>
            <a:endParaRPr kumimoji="0" lang="en-US" sz="1050" b="0" i="0" u="none" strike="noStrike" cap="none" spc="0" normalizeH="0" baseline="0" noProof="0">
              <a:ln>
                <a:noFill/>
              </a:ln>
              <a:solidFill>
                <a:sysClr val="windowText" lastClr="000000"/>
              </a:solidFill>
              <a:effectLst/>
              <a:uLnTx/>
              <a:uFillTx/>
            </a:endParaRPr>
          </a:p>
        </p:txBody>
      </p:sp>
      <p:sp>
        <p:nvSpPr>
          <p:cNvPr id="3" name="Footer Placeholder 2">
            <a:extLst>
              <a:ext uri="{FF2B5EF4-FFF2-40B4-BE49-F238E27FC236}">
                <a16:creationId xmlns:a16="http://schemas.microsoft.com/office/drawing/2014/main" id="{007B3EF1-84AF-57EE-1012-D548B00D82F6}"/>
              </a:ext>
            </a:extLst>
          </p:cNvPr>
          <p:cNvSpPr>
            <a:spLocks noGrp="1"/>
          </p:cNvSpPr>
          <p:nvPr>
            <p:ph type="ftr" sz="quarter" idx="10"/>
          </p:nvPr>
        </p:nvSpPr>
        <p:spPr/>
        <p:txBody>
          <a:bodyPr/>
          <a:lstStyle>
            <a:lvl1pPr>
              <a:defRPr>
                <a:solidFill>
                  <a:schemeClr val="tx1">
                    <a:lumMod val="50000"/>
                    <a:lumOff val="50000"/>
                  </a:schemeClr>
                </a:solidFill>
              </a:defRPr>
            </a:lvl1pPr>
          </a:lstStyle>
          <a:p>
            <a:pPr>
              <a:spcBef>
                <a:spcPts val="600"/>
              </a:spcBef>
            </a:pPr>
            <a:r>
              <a:rPr lang="en-US"/>
              <a:t>© 2025 CommScope, LLC. All rights reserved.</a:t>
            </a:r>
          </a:p>
        </p:txBody>
      </p:sp>
      <p:sp>
        <p:nvSpPr>
          <p:cNvPr id="4" name="Slide Number Placeholder 3">
            <a:extLst>
              <a:ext uri="{FF2B5EF4-FFF2-40B4-BE49-F238E27FC236}">
                <a16:creationId xmlns:a16="http://schemas.microsoft.com/office/drawing/2014/main" id="{B02A43EB-D0B9-80D8-63AC-1F963B0EDD62}"/>
              </a:ext>
            </a:extLst>
          </p:cNvPr>
          <p:cNvSpPr>
            <a:spLocks noGrp="1"/>
          </p:cNvSpPr>
          <p:nvPr>
            <p:ph type="sldNum" sz="quarter" idx="11"/>
          </p:nvPr>
        </p:nvSpPr>
        <p:spPr/>
        <p:txBody>
          <a:bodyPr/>
          <a:lstStyle>
            <a:lvl1pPr>
              <a:defRPr>
                <a:solidFill>
                  <a:schemeClr val="tx1">
                    <a:lumMod val="50000"/>
                    <a:lumOff val="50000"/>
                  </a:schemeClr>
                </a:solidFill>
              </a:defRPr>
            </a:lvl1pPr>
          </a:lstStyle>
          <a:p>
            <a:fld id="{7FE2BEB5-2653-6044-B03D-162392F9D4CA}" type="slidenum">
              <a:rPr lang="en-US" smtClean="0"/>
              <a:pPr/>
              <a:t>‹#›</a:t>
            </a:fld>
            <a:endParaRPr lang="en-US"/>
          </a:p>
        </p:txBody>
      </p:sp>
      <p:pic>
        <p:nvPicPr>
          <p:cNvPr id="6" name="Picture 5">
            <a:extLst>
              <a:ext uri="{FF2B5EF4-FFF2-40B4-BE49-F238E27FC236}">
                <a16:creationId xmlns:a16="http://schemas.microsoft.com/office/drawing/2014/main" id="{92ECAFB6-AE66-AE35-4072-1426CA17A3CA}"/>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0923829" y="6613098"/>
            <a:ext cx="997595" cy="136389"/>
          </a:xfrm>
          <a:prstGeom prst="rect">
            <a:avLst/>
          </a:prstGeom>
        </p:spPr>
      </p:pic>
      <p:cxnSp>
        <p:nvCxnSpPr>
          <p:cNvPr id="7" name="Straight Connector 6">
            <a:extLst>
              <a:ext uri="{FF2B5EF4-FFF2-40B4-BE49-F238E27FC236}">
                <a16:creationId xmlns:a16="http://schemas.microsoft.com/office/drawing/2014/main" id="{17574E48-3DD1-528D-B909-79721BE3E160}"/>
              </a:ext>
            </a:extLst>
          </p:cNvPr>
          <p:cNvCxnSpPr>
            <a:cxnSpLocks/>
          </p:cNvCxnSpPr>
          <p:nvPr userDrawn="1"/>
        </p:nvCxnSpPr>
        <p:spPr>
          <a:xfrm>
            <a:off x="0" y="574059"/>
            <a:ext cx="12192000" cy="83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Footer Placeholder 2">
            <a:extLst>
              <a:ext uri="{FF2B5EF4-FFF2-40B4-BE49-F238E27FC236}">
                <a16:creationId xmlns:a16="http://schemas.microsoft.com/office/drawing/2014/main" id="{442573FC-C7C1-22A6-F21C-8AC6FC0386CE}"/>
              </a:ext>
            </a:extLst>
          </p:cNvPr>
          <p:cNvSpPr txBox="1">
            <a:spLocks/>
          </p:cNvSpPr>
          <p:nvPr userDrawn="1"/>
        </p:nvSpPr>
        <p:spPr>
          <a:xfrm>
            <a:off x="563880" y="6612575"/>
            <a:ext cx="4846320" cy="204685"/>
          </a:xfrm>
          <a:prstGeom prst="rect">
            <a:avLst/>
          </a:prstGeom>
        </p:spPr>
        <p:txBody>
          <a:bodyPr vert="horz" lIns="54864" tIns="36576" rIns="0" bIns="45720" rtlCol="0" anchor="ctr"/>
          <a:lstStyle>
            <a:defPPr>
              <a:defRPr lang="en-US"/>
            </a:defPPr>
            <a:lvl1pPr marL="0" algn="l" defTabSz="914400" rtl="0" eaLnBrk="1" latinLnBrk="0" hangingPunct="1">
              <a:defRPr sz="7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2024 CommScope, Inc.</a:t>
            </a:r>
          </a:p>
        </p:txBody>
      </p:sp>
      <p:sp>
        <p:nvSpPr>
          <p:cNvPr id="9" name="Slide Number Placeholder 3">
            <a:extLst>
              <a:ext uri="{FF2B5EF4-FFF2-40B4-BE49-F238E27FC236}">
                <a16:creationId xmlns:a16="http://schemas.microsoft.com/office/drawing/2014/main" id="{4D785638-2314-B702-E5EA-91B9EEEEE662}"/>
              </a:ext>
            </a:extLst>
          </p:cNvPr>
          <p:cNvSpPr txBox="1">
            <a:spLocks/>
          </p:cNvSpPr>
          <p:nvPr userDrawn="1"/>
        </p:nvSpPr>
        <p:spPr>
          <a:xfrm>
            <a:off x="208127" y="6612575"/>
            <a:ext cx="303279" cy="204685"/>
          </a:xfrm>
          <a:prstGeom prst="rect">
            <a:avLst/>
          </a:prstGeom>
        </p:spPr>
        <p:txBody>
          <a:bodyPr vert="horz" lIns="0" tIns="36576" rIns="54864" bIns="45720" rtlCol="0" anchor="ctr"/>
          <a:lstStyle>
            <a:defPPr>
              <a:defRPr lang="en-US"/>
            </a:defPPr>
            <a:lvl1pPr marL="0" algn="r" defTabSz="914400" rtl="0" eaLnBrk="1" latinLnBrk="0" hangingPunct="1">
              <a:defRPr sz="7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E2BEB5-2653-6044-B03D-162392F9D4CA}" type="slidenum">
              <a:rPr lang="en-US" smtClean="0"/>
              <a:pPr/>
              <a:t>‹#›</a:t>
            </a:fld>
            <a:endParaRPr lang="en-US"/>
          </a:p>
        </p:txBody>
      </p:sp>
      <p:cxnSp>
        <p:nvCxnSpPr>
          <p:cNvPr id="10" name="Straight Connector 9">
            <a:extLst>
              <a:ext uri="{FF2B5EF4-FFF2-40B4-BE49-F238E27FC236}">
                <a16:creationId xmlns:a16="http://schemas.microsoft.com/office/drawing/2014/main" id="{B3700001-3D35-C6FC-9693-0DCB074DD1AE}"/>
              </a:ext>
            </a:extLst>
          </p:cNvPr>
          <p:cNvCxnSpPr/>
          <p:nvPr userDrawn="1"/>
        </p:nvCxnSpPr>
        <p:spPr>
          <a:xfrm>
            <a:off x="533400" y="6617110"/>
            <a:ext cx="0" cy="183023"/>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21">
            <a:extLst>
              <a:ext uri="{FF2B5EF4-FFF2-40B4-BE49-F238E27FC236}">
                <a16:creationId xmlns:a16="http://schemas.microsoft.com/office/drawing/2014/main" id="{B91C583C-F7B9-2EDB-ABA8-DD78D148F743}"/>
              </a:ext>
            </a:extLst>
          </p:cNvPr>
          <p:cNvSpPr>
            <a:spLocks noGrp="1"/>
          </p:cNvSpPr>
          <p:nvPr>
            <p:ph type="body" sz="quarter" idx="14" hasCustomPrompt="1"/>
          </p:nvPr>
        </p:nvSpPr>
        <p:spPr>
          <a:xfrm>
            <a:off x="208126" y="106551"/>
            <a:ext cx="11713297" cy="369332"/>
          </a:xfrm>
        </p:spPr>
        <p:txBody>
          <a:bodyPr anchor="ctr"/>
          <a:lstStyle>
            <a:lvl1pPr marL="0" indent="0" algn="ctr">
              <a:buNone/>
              <a:defRPr sz="2400" b="0" cap="none" baseline="0">
                <a:latin typeface="+mn-lt"/>
                <a:cs typeface="Calibri Light" panose="020F0302020204030204" pitchFamily="34" charset="0"/>
              </a:defRPr>
            </a:lvl1pPr>
            <a:lvl2pPr marL="344488" indent="0" algn="ctr">
              <a:buNone/>
              <a:defRPr/>
            </a:lvl2pPr>
            <a:lvl3pPr marL="628650" indent="0" algn="ctr">
              <a:buNone/>
              <a:defRPr/>
            </a:lvl3pPr>
            <a:lvl4pPr marL="914400" indent="0" algn="ctr">
              <a:buNone/>
              <a:defRPr/>
            </a:lvl4pPr>
            <a:lvl5pPr marL="1711325" indent="0" algn="ctr">
              <a:buNone/>
              <a:defRPr/>
            </a:lvl5pPr>
          </a:lstStyle>
          <a:p>
            <a:pPr lvl="0"/>
            <a:r>
              <a:rPr lang="en-US"/>
              <a:t>Text Goes Here</a:t>
            </a:r>
          </a:p>
        </p:txBody>
      </p:sp>
      <p:cxnSp>
        <p:nvCxnSpPr>
          <p:cNvPr id="5" name="Straight Connector 4">
            <a:extLst>
              <a:ext uri="{FF2B5EF4-FFF2-40B4-BE49-F238E27FC236}">
                <a16:creationId xmlns:a16="http://schemas.microsoft.com/office/drawing/2014/main" id="{145B183B-AF79-85C6-842F-8F14694854E3}"/>
              </a:ext>
            </a:extLst>
          </p:cNvPr>
          <p:cNvCxnSpPr>
            <a:cxnSpLocks/>
          </p:cNvCxnSpPr>
          <p:nvPr userDrawn="1"/>
        </p:nvCxnSpPr>
        <p:spPr>
          <a:xfrm>
            <a:off x="0" y="600361"/>
            <a:ext cx="12192000" cy="8374"/>
          </a:xfrm>
          <a:prstGeom prst="line">
            <a:avLst/>
          </a:prstGeom>
          <a:ln w="25400">
            <a:gradFill flip="none" rotWithShape="1">
              <a:gsLst>
                <a:gs pos="0">
                  <a:srgbClr val="C3D236"/>
                </a:gs>
                <a:gs pos="21000">
                  <a:srgbClr val="27AA69"/>
                </a:gs>
                <a:gs pos="42000">
                  <a:srgbClr val="23AADA"/>
                </a:gs>
                <a:gs pos="100000">
                  <a:srgbClr val="D12B87"/>
                </a:gs>
                <a:gs pos="79000">
                  <a:srgbClr val="36245D"/>
                </a:gs>
                <a:gs pos="63000">
                  <a:srgbClr val="215EA9"/>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2" name="Content Placeholder 17">
            <a:extLst>
              <a:ext uri="{FF2B5EF4-FFF2-40B4-BE49-F238E27FC236}">
                <a16:creationId xmlns:a16="http://schemas.microsoft.com/office/drawing/2014/main" id="{898F128B-1220-4097-367F-715C9DC89F4F}"/>
              </a:ext>
            </a:extLst>
          </p:cNvPr>
          <p:cNvSpPr>
            <a:spLocks noGrp="1"/>
          </p:cNvSpPr>
          <p:nvPr>
            <p:ph sz="half" idx="1"/>
          </p:nvPr>
        </p:nvSpPr>
        <p:spPr>
          <a:xfrm>
            <a:off x="583095" y="749504"/>
            <a:ext cx="11025807" cy="369332"/>
          </a:xfrm>
        </p:spPr>
        <p:txBody>
          <a:bodyPr/>
          <a:lstStyle>
            <a:lvl1pPr>
              <a:defRPr sz="24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2249405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7671011-9EF4-EC48-933B-AF3B2F984B41}"/>
              </a:ext>
            </a:extLst>
          </p:cNvPr>
          <p:cNvSpPr>
            <a:spLocks noGrp="1"/>
          </p:cNvSpPr>
          <p:nvPr>
            <p:ph type="sldNum" sz="quarter" idx="11"/>
          </p:nvPr>
        </p:nvSpPr>
        <p:spPr/>
        <p:txBody>
          <a:bodyPr/>
          <a:lstStyle/>
          <a:p>
            <a:fld id="{7FE2BEB5-2653-6044-B03D-162392F9D4CA}" type="slidenum">
              <a:rPr lang="en-US" smtClean="0"/>
              <a:pPr/>
              <a:t>‹#›</a:t>
            </a:fld>
            <a:endParaRPr lang="en-US"/>
          </a:p>
        </p:txBody>
      </p:sp>
      <p:sp>
        <p:nvSpPr>
          <p:cNvPr id="4" name="Footer Placeholder 2">
            <a:extLst>
              <a:ext uri="{FF2B5EF4-FFF2-40B4-BE49-F238E27FC236}">
                <a16:creationId xmlns:a16="http://schemas.microsoft.com/office/drawing/2014/main" id="{DB00C4E1-295C-F1D0-0D94-CDB46FD19ED3}"/>
              </a:ext>
            </a:extLst>
          </p:cNvPr>
          <p:cNvSpPr>
            <a:spLocks noGrp="1"/>
          </p:cNvSpPr>
          <p:nvPr>
            <p:ph type="ftr" sz="quarter" idx="10"/>
          </p:nvPr>
        </p:nvSpPr>
        <p:spPr>
          <a:xfrm>
            <a:off x="563880" y="6612575"/>
            <a:ext cx="4846320" cy="204685"/>
          </a:xfrm>
        </p:spPr>
        <p:txBody>
          <a:bodyPr/>
          <a:lstStyle>
            <a:lvl1pPr>
              <a:defRPr>
                <a:solidFill>
                  <a:schemeClr val="tx1">
                    <a:lumMod val="50000"/>
                    <a:lumOff val="50000"/>
                  </a:schemeClr>
                </a:solidFill>
              </a:defRPr>
            </a:lvl1pPr>
          </a:lstStyle>
          <a:p>
            <a:r>
              <a:rPr lang="en-US"/>
              <a:t>© 2025 CommScope, LLC. All rights reserved.</a:t>
            </a:r>
          </a:p>
        </p:txBody>
      </p:sp>
      <p:sp>
        <p:nvSpPr>
          <p:cNvPr id="5" name="Slide Number Placeholder 3">
            <a:extLst>
              <a:ext uri="{FF2B5EF4-FFF2-40B4-BE49-F238E27FC236}">
                <a16:creationId xmlns:a16="http://schemas.microsoft.com/office/drawing/2014/main" id="{FC7A7A4A-1C25-A5F4-A23A-603AD4AEFAB9}"/>
              </a:ext>
            </a:extLst>
          </p:cNvPr>
          <p:cNvSpPr txBox="1">
            <a:spLocks/>
          </p:cNvSpPr>
          <p:nvPr userDrawn="1"/>
        </p:nvSpPr>
        <p:spPr>
          <a:xfrm>
            <a:off x="208127" y="6612575"/>
            <a:ext cx="303279" cy="204685"/>
          </a:xfrm>
          <a:prstGeom prst="rect">
            <a:avLst/>
          </a:prstGeom>
        </p:spPr>
        <p:txBody>
          <a:bodyPr vert="horz" lIns="0" tIns="36576" rIns="54864" bIns="45720" rtlCol="0" anchor="ctr"/>
          <a:lstStyle>
            <a:defPPr>
              <a:defRPr lang="en-US"/>
            </a:defPPr>
            <a:lvl1pPr marL="0" algn="r" defTabSz="914400" rtl="0" eaLnBrk="1" latinLnBrk="0" hangingPunct="1">
              <a:defRPr sz="7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E2BEB5-2653-6044-B03D-162392F9D4CA}" type="slidenum">
              <a:rPr lang="en-US" smtClean="0"/>
              <a:pPr/>
              <a:t>‹#›</a:t>
            </a:fld>
            <a:endParaRPr lang="en-US"/>
          </a:p>
        </p:txBody>
      </p:sp>
      <p:pic>
        <p:nvPicPr>
          <p:cNvPr id="2" name="Graphic 1">
            <a:extLst>
              <a:ext uri="{FF2B5EF4-FFF2-40B4-BE49-F238E27FC236}">
                <a16:creationId xmlns:a16="http://schemas.microsoft.com/office/drawing/2014/main" id="{50CF446C-4E6B-D7A9-0A26-8881C4E0B4D7}"/>
              </a:ext>
            </a:extLst>
          </p:cNvPr>
          <p:cNvPicPr>
            <a:picLocks noChangeAspect="1"/>
          </p:cNvPicPr>
          <p:nvPr userDrawn="1"/>
        </p:nvPicPr>
        <p:blipFill>
          <a:blip r:embed="rId2" cstate="screen">
            <a:lum bright="-100000"/>
            <a:alphaModFix amt="50000"/>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090248" y="6561875"/>
            <a:ext cx="893625" cy="204685"/>
          </a:xfrm>
          <a:prstGeom prst="rect">
            <a:avLst/>
          </a:prstGeom>
        </p:spPr>
      </p:pic>
      <p:sp>
        <p:nvSpPr>
          <p:cNvPr id="7" name="Title 1">
            <a:extLst>
              <a:ext uri="{FF2B5EF4-FFF2-40B4-BE49-F238E27FC236}">
                <a16:creationId xmlns:a16="http://schemas.microsoft.com/office/drawing/2014/main" id="{E35515E7-8ECE-BB1C-07F2-F7F1678B3152}"/>
              </a:ext>
            </a:extLst>
          </p:cNvPr>
          <p:cNvSpPr>
            <a:spLocks noGrp="1"/>
          </p:cNvSpPr>
          <p:nvPr>
            <p:ph type="title"/>
          </p:nvPr>
        </p:nvSpPr>
        <p:spPr>
          <a:xfrm>
            <a:off x="583096" y="123729"/>
            <a:ext cx="11025808" cy="1019271"/>
          </a:xfrm>
        </p:spPr>
        <p:txBody>
          <a:bodyPr/>
          <a:lstStyle>
            <a:lvl1pPr>
              <a:defRPr>
                <a:solidFill>
                  <a:schemeClr val="tx1"/>
                </a:solidFill>
              </a:defRPr>
            </a:lvl1pPr>
          </a:lstStyle>
          <a:p>
            <a:r>
              <a:rPr lang="en-US"/>
              <a:t>Click to edit Master title style</a:t>
            </a:r>
          </a:p>
        </p:txBody>
      </p:sp>
      <p:sp>
        <p:nvSpPr>
          <p:cNvPr id="8" name="Content Placeholder 17">
            <a:extLst>
              <a:ext uri="{FF2B5EF4-FFF2-40B4-BE49-F238E27FC236}">
                <a16:creationId xmlns:a16="http://schemas.microsoft.com/office/drawing/2014/main" id="{42730568-2741-6998-CEFA-29FA56A2C239}"/>
              </a:ext>
            </a:extLst>
          </p:cNvPr>
          <p:cNvSpPr>
            <a:spLocks noGrp="1"/>
          </p:cNvSpPr>
          <p:nvPr>
            <p:ph sz="half" idx="1"/>
          </p:nvPr>
        </p:nvSpPr>
        <p:spPr>
          <a:xfrm>
            <a:off x="583095" y="1417320"/>
            <a:ext cx="11025807" cy="369332"/>
          </a:xfrm>
        </p:spPr>
        <p:txBody>
          <a:bodyPr/>
          <a:lstStyle>
            <a:lvl1pPr>
              <a:defRPr sz="2400">
                <a:solidFill>
                  <a:schemeClr val="tx1">
                    <a:lumMod val="75000"/>
                    <a:lumOff val="25000"/>
                  </a:schemeClr>
                </a:solidFill>
              </a:defRPr>
            </a:lvl1pPr>
          </a:lstStyle>
          <a:p>
            <a:endParaRPr lang="en-US"/>
          </a:p>
        </p:txBody>
      </p:sp>
      <p:cxnSp>
        <p:nvCxnSpPr>
          <p:cNvPr id="9" name="Straight Connector 8">
            <a:extLst>
              <a:ext uri="{FF2B5EF4-FFF2-40B4-BE49-F238E27FC236}">
                <a16:creationId xmlns:a16="http://schemas.microsoft.com/office/drawing/2014/main" id="{65C7D249-A35B-EF8A-A7B2-B35D31E0BE3A}"/>
              </a:ext>
            </a:extLst>
          </p:cNvPr>
          <p:cNvCxnSpPr>
            <a:cxnSpLocks/>
          </p:cNvCxnSpPr>
          <p:nvPr userDrawn="1"/>
        </p:nvCxnSpPr>
        <p:spPr>
          <a:xfrm>
            <a:off x="0" y="1206533"/>
            <a:ext cx="12192000" cy="8374"/>
          </a:xfrm>
          <a:prstGeom prst="line">
            <a:avLst/>
          </a:prstGeom>
          <a:ln w="25400">
            <a:gradFill flip="none" rotWithShape="1">
              <a:gsLst>
                <a:gs pos="0">
                  <a:srgbClr val="C3D236"/>
                </a:gs>
                <a:gs pos="21000">
                  <a:srgbClr val="27AA69"/>
                </a:gs>
                <a:gs pos="42000">
                  <a:srgbClr val="23AADA"/>
                </a:gs>
                <a:gs pos="100000">
                  <a:srgbClr val="D12B87"/>
                </a:gs>
                <a:gs pos="79000">
                  <a:srgbClr val="36245D"/>
                </a:gs>
                <a:gs pos="63000">
                  <a:srgbClr val="215EA9"/>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7304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Blank">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7671011-9EF4-EC48-933B-AF3B2F984B41}"/>
              </a:ext>
            </a:extLst>
          </p:cNvPr>
          <p:cNvSpPr>
            <a:spLocks noGrp="1"/>
          </p:cNvSpPr>
          <p:nvPr>
            <p:ph type="sldNum" sz="quarter" idx="11"/>
          </p:nvPr>
        </p:nvSpPr>
        <p:spPr/>
        <p:txBody>
          <a:bodyPr/>
          <a:lstStyle/>
          <a:p>
            <a:fld id="{7FE2BEB5-2653-6044-B03D-162392F9D4CA}" type="slidenum">
              <a:rPr lang="en-US" smtClean="0"/>
              <a:pPr/>
              <a:t>‹#›</a:t>
            </a:fld>
            <a:endParaRPr lang="en-US"/>
          </a:p>
        </p:txBody>
      </p:sp>
      <p:sp>
        <p:nvSpPr>
          <p:cNvPr id="4" name="Footer Placeholder 2">
            <a:extLst>
              <a:ext uri="{FF2B5EF4-FFF2-40B4-BE49-F238E27FC236}">
                <a16:creationId xmlns:a16="http://schemas.microsoft.com/office/drawing/2014/main" id="{DB00C4E1-295C-F1D0-0D94-CDB46FD19ED3}"/>
              </a:ext>
            </a:extLst>
          </p:cNvPr>
          <p:cNvSpPr>
            <a:spLocks noGrp="1"/>
          </p:cNvSpPr>
          <p:nvPr>
            <p:ph type="ftr" sz="quarter" idx="10"/>
          </p:nvPr>
        </p:nvSpPr>
        <p:spPr>
          <a:xfrm>
            <a:off x="563880" y="6612575"/>
            <a:ext cx="4846320" cy="204685"/>
          </a:xfrm>
        </p:spPr>
        <p:txBody>
          <a:bodyPr/>
          <a:lstStyle>
            <a:lvl1pPr>
              <a:defRPr>
                <a:solidFill>
                  <a:schemeClr val="tx1">
                    <a:lumMod val="50000"/>
                    <a:lumOff val="50000"/>
                  </a:schemeClr>
                </a:solidFill>
              </a:defRPr>
            </a:lvl1pPr>
          </a:lstStyle>
          <a:p>
            <a:r>
              <a:rPr lang="en-US"/>
              <a:t>© 2025 CommScope, LLC. All rights reserved.</a:t>
            </a:r>
          </a:p>
        </p:txBody>
      </p:sp>
      <p:sp>
        <p:nvSpPr>
          <p:cNvPr id="5" name="Slide Number Placeholder 3">
            <a:extLst>
              <a:ext uri="{FF2B5EF4-FFF2-40B4-BE49-F238E27FC236}">
                <a16:creationId xmlns:a16="http://schemas.microsoft.com/office/drawing/2014/main" id="{FC7A7A4A-1C25-A5F4-A23A-603AD4AEFAB9}"/>
              </a:ext>
            </a:extLst>
          </p:cNvPr>
          <p:cNvSpPr txBox="1">
            <a:spLocks/>
          </p:cNvSpPr>
          <p:nvPr userDrawn="1"/>
        </p:nvSpPr>
        <p:spPr>
          <a:xfrm>
            <a:off x="208127" y="6612575"/>
            <a:ext cx="303279" cy="204685"/>
          </a:xfrm>
          <a:prstGeom prst="rect">
            <a:avLst/>
          </a:prstGeom>
        </p:spPr>
        <p:txBody>
          <a:bodyPr vert="horz" lIns="0" tIns="36576" rIns="54864" bIns="45720" rtlCol="0" anchor="ctr"/>
          <a:lstStyle>
            <a:defPPr>
              <a:defRPr lang="en-US"/>
            </a:defPPr>
            <a:lvl1pPr marL="0" algn="r" defTabSz="914400" rtl="0" eaLnBrk="1" latinLnBrk="0" hangingPunct="1">
              <a:defRPr sz="7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E2BEB5-2653-6044-B03D-162392F9D4CA}" type="slidenum">
              <a:rPr lang="en-US" smtClean="0"/>
              <a:pPr/>
              <a:t>‹#›</a:t>
            </a:fld>
            <a:endParaRPr lang="en-US"/>
          </a:p>
        </p:txBody>
      </p:sp>
      <p:pic>
        <p:nvPicPr>
          <p:cNvPr id="2" name="Graphic 1">
            <a:extLst>
              <a:ext uri="{FF2B5EF4-FFF2-40B4-BE49-F238E27FC236}">
                <a16:creationId xmlns:a16="http://schemas.microsoft.com/office/drawing/2014/main" id="{50CF446C-4E6B-D7A9-0A26-8881C4E0B4D7}"/>
              </a:ext>
            </a:extLst>
          </p:cNvPr>
          <p:cNvPicPr>
            <a:picLocks noChangeAspect="1"/>
          </p:cNvPicPr>
          <p:nvPr userDrawn="1"/>
        </p:nvPicPr>
        <p:blipFill>
          <a:blip r:embed="rId2" cstate="screen">
            <a:lum bright="-100000"/>
            <a:alphaModFix amt="50000"/>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090248" y="6561875"/>
            <a:ext cx="893625" cy="204685"/>
          </a:xfrm>
          <a:prstGeom prst="rect">
            <a:avLst/>
          </a:prstGeom>
        </p:spPr>
      </p:pic>
      <p:cxnSp>
        <p:nvCxnSpPr>
          <p:cNvPr id="6" name="Straight Connector 5">
            <a:extLst>
              <a:ext uri="{FF2B5EF4-FFF2-40B4-BE49-F238E27FC236}">
                <a16:creationId xmlns:a16="http://schemas.microsoft.com/office/drawing/2014/main" id="{A1A62E32-F11A-1124-29EE-4710EA3A644F}"/>
              </a:ext>
            </a:extLst>
          </p:cNvPr>
          <p:cNvCxnSpPr/>
          <p:nvPr userDrawn="1"/>
        </p:nvCxnSpPr>
        <p:spPr>
          <a:xfrm>
            <a:off x="533400" y="6617110"/>
            <a:ext cx="0" cy="183023"/>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21">
            <a:extLst>
              <a:ext uri="{FF2B5EF4-FFF2-40B4-BE49-F238E27FC236}">
                <a16:creationId xmlns:a16="http://schemas.microsoft.com/office/drawing/2014/main" id="{B65097C5-5284-1BE7-44A4-374037C31858}"/>
              </a:ext>
            </a:extLst>
          </p:cNvPr>
          <p:cNvSpPr>
            <a:spLocks noGrp="1"/>
          </p:cNvSpPr>
          <p:nvPr>
            <p:ph type="body" sz="quarter" idx="14" hasCustomPrompt="1"/>
          </p:nvPr>
        </p:nvSpPr>
        <p:spPr>
          <a:xfrm>
            <a:off x="208126" y="127099"/>
            <a:ext cx="11713297" cy="369332"/>
          </a:xfrm>
        </p:spPr>
        <p:txBody>
          <a:bodyPr anchor="ctr"/>
          <a:lstStyle>
            <a:lvl1pPr marL="0" indent="0" algn="ctr">
              <a:buNone/>
              <a:defRPr sz="2400" b="0" cap="none" baseline="0">
                <a:solidFill>
                  <a:schemeClr val="tx1"/>
                </a:solidFill>
                <a:latin typeface="+mn-lt"/>
                <a:cs typeface="Calibri Light" panose="020F0302020204030204" pitchFamily="34" charset="0"/>
              </a:defRPr>
            </a:lvl1pPr>
            <a:lvl2pPr marL="344488" indent="0" algn="ctr">
              <a:buNone/>
              <a:defRPr/>
            </a:lvl2pPr>
            <a:lvl3pPr marL="628650" indent="0" algn="ctr">
              <a:buNone/>
              <a:defRPr/>
            </a:lvl3pPr>
            <a:lvl4pPr marL="914400" indent="0" algn="ctr">
              <a:buNone/>
              <a:defRPr/>
            </a:lvl4pPr>
            <a:lvl5pPr marL="1711325" indent="0" algn="ctr">
              <a:buNone/>
              <a:defRPr/>
            </a:lvl5pPr>
          </a:lstStyle>
          <a:p>
            <a:pPr lvl="0"/>
            <a:r>
              <a:rPr lang="en-US"/>
              <a:t>Text Goes Here</a:t>
            </a:r>
          </a:p>
        </p:txBody>
      </p:sp>
      <p:cxnSp>
        <p:nvCxnSpPr>
          <p:cNvPr id="11" name="Straight Connector 10">
            <a:extLst>
              <a:ext uri="{FF2B5EF4-FFF2-40B4-BE49-F238E27FC236}">
                <a16:creationId xmlns:a16="http://schemas.microsoft.com/office/drawing/2014/main" id="{A8A58D99-3267-1B04-2447-6BAC973ED92A}"/>
              </a:ext>
            </a:extLst>
          </p:cNvPr>
          <p:cNvCxnSpPr>
            <a:cxnSpLocks/>
          </p:cNvCxnSpPr>
          <p:nvPr userDrawn="1"/>
        </p:nvCxnSpPr>
        <p:spPr>
          <a:xfrm>
            <a:off x="0" y="600361"/>
            <a:ext cx="12192000" cy="8374"/>
          </a:xfrm>
          <a:prstGeom prst="line">
            <a:avLst/>
          </a:prstGeom>
          <a:ln w="25400">
            <a:gradFill flip="none" rotWithShape="1">
              <a:gsLst>
                <a:gs pos="0">
                  <a:srgbClr val="C3D236"/>
                </a:gs>
                <a:gs pos="21000">
                  <a:srgbClr val="27AA69"/>
                </a:gs>
                <a:gs pos="42000">
                  <a:srgbClr val="23AADA"/>
                </a:gs>
                <a:gs pos="100000">
                  <a:srgbClr val="D12B87"/>
                </a:gs>
                <a:gs pos="79000">
                  <a:srgbClr val="36245D"/>
                </a:gs>
                <a:gs pos="63000">
                  <a:srgbClr val="215EA9"/>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2" name="Content Placeholder 17">
            <a:extLst>
              <a:ext uri="{FF2B5EF4-FFF2-40B4-BE49-F238E27FC236}">
                <a16:creationId xmlns:a16="http://schemas.microsoft.com/office/drawing/2014/main" id="{32635BB5-5216-40EB-E943-8F2FDCC01E89}"/>
              </a:ext>
            </a:extLst>
          </p:cNvPr>
          <p:cNvSpPr>
            <a:spLocks noGrp="1"/>
          </p:cNvSpPr>
          <p:nvPr>
            <p:ph sz="half" idx="1"/>
          </p:nvPr>
        </p:nvSpPr>
        <p:spPr>
          <a:xfrm>
            <a:off x="583095" y="749504"/>
            <a:ext cx="11025807" cy="369332"/>
          </a:xfrm>
        </p:spPr>
        <p:txBody>
          <a:bodyPr/>
          <a:lstStyle>
            <a:lvl1pPr>
              <a:defRPr sz="24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3150586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_Title-Content-Image_no ba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3096" y="123729"/>
            <a:ext cx="11058444" cy="1019271"/>
          </a:xfrm>
        </p:spPr>
        <p:txBody>
          <a:bodyPr anchor="ctr" anchorCtr="0"/>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583096" y="1417320"/>
            <a:ext cx="11058444" cy="469905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1F5F06A2-6968-A347-BA93-1682AB9EC66A}"/>
              </a:ext>
            </a:extLst>
          </p:cNvPr>
          <p:cNvSpPr>
            <a:spLocks noGrp="1"/>
          </p:cNvSpPr>
          <p:nvPr>
            <p:ph type="ftr" sz="quarter" idx="14"/>
          </p:nvPr>
        </p:nvSpPr>
        <p:spPr/>
        <p:txBody>
          <a:bodyPr/>
          <a:lstStyle/>
          <a:p>
            <a:r>
              <a:rPr lang="en-US"/>
              <a:t>© 2025 CommScope, LLC. All rights reserved.</a:t>
            </a:r>
          </a:p>
        </p:txBody>
      </p:sp>
      <p:sp>
        <p:nvSpPr>
          <p:cNvPr id="5" name="Slide Number Placeholder 4">
            <a:extLst>
              <a:ext uri="{FF2B5EF4-FFF2-40B4-BE49-F238E27FC236}">
                <a16:creationId xmlns:a16="http://schemas.microsoft.com/office/drawing/2014/main" id="{BC32F33E-5D7D-FE4A-B3D5-D8667A245163}"/>
              </a:ext>
            </a:extLst>
          </p:cNvPr>
          <p:cNvSpPr>
            <a:spLocks noGrp="1"/>
          </p:cNvSpPr>
          <p:nvPr>
            <p:ph type="sldNum" sz="quarter" idx="15"/>
          </p:nvPr>
        </p:nvSpPr>
        <p:spPr/>
        <p:txBody>
          <a:bodyPr/>
          <a:lstStyle/>
          <a:p>
            <a:fld id="{7FE2BEB5-2653-6044-B03D-162392F9D4CA}" type="slidenum">
              <a:rPr lang="en-US" smtClean="0"/>
              <a:pPr/>
              <a:t>‹#›</a:t>
            </a:fld>
            <a:endParaRPr lang="en-US"/>
          </a:p>
        </p:txBody>
      </p:sp>
      <p:cxnSp>
        <p:nvCxnSpPr>
          <p:cNvPr id="6" name="Straight Connector 5">
            <a:extLst>
              <a:ext uri="{FF2B5EF4-FFF2-40B4-BE49-F238E27FC236}">
                <a16:creationId xmlns:a16="http://schemas.microsoft.com/office/drawing/2014/main" id="{11BC8C57-7739-96B0-777A-F9DA3DA8A0FF}"/>
              </a:ext>
            </a:extLst>
          </p:cNvPr>
          <p:cNvCxnSpPr>
            <a:cxnSpLocks/>
          </p:cNvCxnSpPr>
          <p:nvPr userDrawn="1"/>
        </p:nvCxnSpPr>
        <p:spPr>
          <a:xfrm>
            <a:off x="0" y="1206533"/>
            <a:ext cx="12192000" cy="8374"/>
          </a:xfrm>
          <a:prstGeom prst="line">
            <a:avLst/>
          </a:prstGeom>
          <a:ln w="25400">
            <a:gradFill flip="none" rotWithShape="1">
              <a:gsLst>
                <a:gs pos="0">
                  <a:srgbClr val="C3D236"/>
                </a:gs>
                <a:gs pos="21000">
                  <a:srgbClr val="27AA69"/>
                </a:gs>
                <a:gs pos="42000">
                  <a:srgbClr val="23AADA"/>
                </a:gs>
                <a:gs pos="100000">
                  <a:srgbClr val="D12B87"/>
                </a:gs>
                <a:gs pos="79000">
                  <a:srgbClr val="36245D"/>
                </a:gs>
                <a:gs pos="63000">
                  <a:srgbClr val="215EA9"/>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4206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Two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583096" y="1417320"/>
            <a:ext cx="5436704" cy="4440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417320"/>
            <a:ext cx="5436704" cy="4440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3CB047A-9A58-3B4B-8656-679F4748E80B}"/>
              </a:ext>
            </a:extLst>
          </p:cNvPr>
          <p:cNvSpPr>
            <a:spLocks noGrp="1"/>
          </p:cNvSpPr>
          <p:nvPr>
            <p:ph type="ftr" sz="quarter" idx="10"/>
          </p:nvPr>
        </p:nvSpPr>
        <p:spPr/>
        <p:txBody>
          <a:bodyPr/>
          <a:lstStyle/>
          <a:p>
            <a:r>
              <a:rPr lang="en-US"/>
              <a:t>© 2025 CommScope, LLC. All rights reserved.</a:t>
            </a:r>
          </a:p>
        </p:txBody>
      </p:sp>
      <p:sp>
        <p:nvSpPr>
          <p:cNvPr id="6" name="Slide Number Placeholder 5">
            <a:extLst>
              <a:ext uri="{FF2B5EF4-FFF2-40B4-BE49-F238E27FC236}">
                <a16:creationId xmlns:a16="http://schemas.microsoft.com/office/drawing/2014/main" id="{C225467C-2315-AA44-8B05-B02A2F281D52}"/>
              </a:ext>
            </a:extLst>
          </p:cNvPr>
          <p:cNvSpPr>
            <a:spLocks noGrp="1"/>
          </p:cNvSpPr>
          <p:nvPr>
            <p:ph type="sldNum" sz="quarter" idx="11"/>
          </p:nvPr>
        </p:nvSpPr>
        <p:spPr/>
        <p:txBody>
          <a:bodyPr/>
          <a:lstStyle/>
          <a:p>
            <a:fld id="{7FE2BEB5-2653-6044-B03D-162392F9D4CA}" type="slidenum">
              <a:rPr lang="en-US" smtClean="0"/>
              <a:pPr/>
              <a:t>‹#›</a:t>
            </a:fld>
            <a:endParaRPr lang="en-US"/>
          </a:p>
        </p:txBody>
      </p:sp>
      <p:cxnSp>
        <p:nvCxnSpPr>
          <p:cNvPr id="7" name="Straight Connector 6">
            <a:extLst>
              <a:ext uri="{FF2B5EF4-FFF2-40B4-BE49-F238E27FC236}">
                <a16:creationId xmlns:a16="http://schemas.microsoft.com/office/drawing/2014/main" id="{F39483C1-D4B1-9E20-E3A1-02BC1E5DD672}"/>
              </a:ext>
            </a:extLst>
          </p:cNvPr>
          <p:cNvCxnSpPr>
            <a:cxnSpLocks/>
          </p:cNvCxnSpPr>
          <p:nvPr userDrawn="1"/>
        </p:nvCxnSpPr>
        <p:spPr>
          <a:xfrm>
            <a:off x="0" y="1206533"/>
            <a:ext cx="12192000" cy="8374"/>
          </a:xfrm>
          <a:prstGeom prst="line">
            <a:avLst/>
          </a:prstGeom>
          <a:ln w="25400">
            <a:gradFill flip="none" rotWithShape="1">
              <a:gsLst>
                <a:gs pos="0">
                  <a:srgbClr val="C3D236"/>
                </a:gs>
                <a:gs pos="21000">
                  <a:srgbClr val="27AA69"/>
                </a:gs>
                <a:gs pos="42000">
                  <a:srgbClr val="23AADA"/>
                </a:gs>
                <a:gs pos="100000">
                  <a:srgbClr val="D12B87"/>
                </a:gs>
                <a:gs pos="79000">
                  <a:srgbClr val="36245D"/>
                </a:gs>
                <a:gs pos="63000">
                  <a:srgbClr val="215EA9"/>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9148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_Comparis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3096" y="123729"/>
            <a:ext cx="11025808" cy="1019271"/>
          </a:xfrm>
        </p:spPr>
        <p:txBody>
          <a:bodyPr/>
          <a:lstStyle>
            <a:lvl1pPr>
              <a:defRPr>
                <a:solidFill>
                  <a:schemeClr val="bg1"/>
                </a:solidFill>
              </a:defRPr>
            </a:lvl1pPr>
          </a:lstStyle>
          <a:p>
            <a:r>
              <a:rPr lang="en-US"/>
              <a:t>Click to edit Master title style</a:t>
            </a:r>
          </a:p>
        </p:txBody>
      </p:sp>
      <p:sp>
        <p:nvSpPr>
          <p:cNvPr id="3" name="Text Placeholder 2"/>
          <p:cNvSpPr>
            <a:spLocks noGrp="1"/>
          </p:cNvSpPr>
          <p:nvPr>
            <p:ph type="body" idx="1"/>
          </p:nvPr>
        </p:nvSpPr>
        <p:spPr>
          <a:xfrm>
            <a:off x="583096" y="1395300"/>
            <a:ext cx="5414479" cy="369332"/>
          </a:xfrm>
        </p:spPr>
        <p:txBody>
          <a:bodyPr anchor="b"/>
          <a:lstStyle>
            <a:lvl1pPr marL="0" indent="0">
              <a:buNone/>
              <a:defRPr sz="24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3096" y="1844842"/>
            <a:ext cx="5414479" cy="4299104"/>
          </a:xfrm>
        </p:spPr>
        <p:txBody>
          <a:bodyPr/>
          <a:lstStyle>
            <a:lvl1pPr>
              <a:defRPr sz="2000">
                <a:solidFill>
                  <a:schemeClr val="bg1"/>
                </a:solidFill>
              </a:defRPr>
            </a:lvl1pPr>
            <a:lvl2pPr>
              <a:defRPr sz="1600">
                <a:solidFill>
                  <a:schemeClr val="bg1"/>
                </a:solidFill>
              </a:defRPr>
            </a:lvl2pPr>
            <a:lvl3pPr>
              <a:defRPr sz="1200">
                <a:solidFill>
                  <a:schemeClr val="bg1"/>
                </a:solidFill>
              </a:defRPr>
            </a:lvl3pPr>
            <a:lvl4pPr>
              <a:defRPr sz="11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395300"/>
            <a:ext cx="5436704" cy="369332"/>
          </a:xfrm>
        </p:spPr>
        <p:txBody>
          <a:bodyPr anchor="b"/>
          <a:lstStyle>
            <a:lvl1pPr marL="0" indent="0">
              <a:buNone/>
              <a:defRPr sz="24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1844842"/>
            <a:ext cx="5436704" cy="4299104"/>
          </a:xfrm>
        </p:spPr>
        <p:txBody>
          <a:bodyPr/>
          <a:lstStyle>
            <a:lvl1pPr>
              <a:defRPr sz="2000">
                <a:solidFill>
                  <a:schemeClr val="bg1"/>
                </a:solidFill>
              </a:defRPr>
            </a:lvl1pPr>
            <a:lvl2pPr>
              <a:defRPr sz="1600">
                <a:solidFill>
                  <a:schemeClr val="bg1"/>
                </a:solidFill>
              </a:defRPr>
            </a:lvl2pPr>
            <a:lvl3pPr>
              <a:defRPr sz="1200">
                <a:solidFill>
                  <a:schemeClr val="bg1"/>
                </a:solidFill>
              </a:defRPr>
            </a:lvl3pPr>
            <a:lvl4pPr>
              <a:defRPr sz="11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D3AC9EBC-A777-364C-AB61-C9D6C5313262}"/>
              </a:ext>
            </a:extLst>
          </p:cNvPr>
          <p:cNvSpPr>
            <a:spLocks noGrp="1"/>
          </p:cNvSpPr>
          <p:nvPr>
            <p:ph type="ftr" sz="quarter" idx="10"/>
          </p:nvPr>
        </p:nvSpPr>
        <p:spPr/>
        <p:txBody>
          <a:bodyPr/>
          <a:lstStyle/>
          <a:p>
            <a:r>
              <a:rPr lang="en-US"/>
              <a:t>© 2025 CommScope, LLC. All rights reserved.</a:t>
            </a:r>
          </a:p>
        </p:txBody>
      </p:sp>
      <p:sp>
        <p:nvSpPr>
          <p:cNvPr id="8" name="Slide Number Placeholder 7">
            <a:extLst>
              <a:ext uri="{FF2B5EF4-FFF2-40B4-BE49-F238E27FC236}">
                <a16:creationId xmlns:a16="http://schemas.microsoft.com/office/drawing/2014/main" id="{351FBC36-4309-0844-B37C-CB1C105B381F}"/>
              </a:ext>
            </a:extLst>
          </p:cNvPr>
          <p:cNvSpPr>
            <a:spLocks noGrp="1"/>
          </p:cNvSpPr>
          <p:nvPr>
            <p:ph type="sldNum" sz="quarter" idx="11"/>
          </p:nvPr>
        </p:nvSpPr>
        <p:spPr/>
        <p:txBody>
          <a:bodyPr/>
          <a:lstStyle/>
          <a:p>
            <a:fld id="{7FE2BEB5-2653-6044-B03D-162392F9D4CA}" type="slidenum">
              <a:rPr lang="en-US" smtClean="0"/>
              <a:pPr/>
              <a:t>‹#›</a:t>
            </a:fld>
            <a:endParaRPr lang="en-US"/>
          </a:p>
        </p:txBody>
      </p:sp>
      <p:cxnSp>
        <p:nvCxnSpPr>
          <p:cNvPr id="9" name="Straight Connector 8">
            <a:extLst>
              <a:ext uri="{FF2B5EF4-FFF2-40B4-BE49-F238E27FC236}">
                <a16:creationId xmlns:a16="http://schemas.microsoft.com/office/drawing/2014/main" id="{C4F44C99-196B-100E-CADB-FA803C44CB33}"/>
              </a:ext>
            </a:extLst>
          </p:cNvPr>
          <p:cNvCxnSpPr>
            <a:cxnSpLocks/>
          </p:cNvCxnSpPr>
          <p:nvPr userDrawn="1"/>
        </p:nvCxnSpPr>
        <p:spPr>
          <a:xfrm>
            <a:off x="0" y="1206533"/>
            <a:ext cx="12192000" cy="8374"/>
          </a:xfrm>
          <a:prstGeom prst="line">
            <a:avLst/>
          </a:prstGeom>
          <a:ln w="25400">
            <a:gradFill flip="none" rotWithShape="1">
              <a:gsLst>
                <a:gs pos="0">
                  <a:srgbClr val="C3D236"/>
                </a:gs>
                <a:gs pos="21000">
                  <a:srgbClr val="27AA69"/>
                </a:gs>
                <a:gs pos="42000">
                  <a:srgbClr val="23AADA"/>
                </a:gs>
                <a:gs pos="100000">
                  <a:srgbClr val="D12B87"/>
                </a:gs>
                <a:gs pos="79000">
                  <a:srgbClr val="36245D"/>
                </a:gs>
                <a:gs pos="63000">
                  <a:srgbClr val="215EA9"/>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8224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Three Content">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83097" y="1417320"/>
            <a:ext cx="3383280" cy="4453024"/>
          </a:xfrm>
        </p:spPr>
        <p:txBody>
          <a:bodyPr/>
          <a:lstStyle>
            <a:lvl1pPr>
              <a:defRPr sz="2400">
                <a:solidFill>
                  <a:schemeClr val="bg1"/>
                </a:solidFill>
              </a:defRPr>
            </a:lvl1pPr>
            <a:lvl2pPr>
              <a:defRPr sz="1800">
                <a:solidFill>
                  <a:schemeClr val="bg1"/>
                </a:solidFill>
              </a:defRPr>
            </a:lvl2pPr>
            <a:lvl3pPr>
              <a:defRPr sz="1400">
                <a:solidFill>
                  <a:schemeClr val="bg1"/>
                </a:solidFill>
              </a:defRPr>
            </a:lvl3pPr>
            <a:lvl4pPr>
              <a:defRPr sz="12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11044" y="1417320"/>
            <a:ext cx="3383280" cy="4453024"/>
          </a:xfrm>
        </p:spPr>
        <p:txBody>
          <a:bodyPr/>
          <a:lstStyle>
            <a:lvl1pPr>
              <a:defRPr sz="2400">
                <a:solidFill>
                  <a:schemeClr val="bg1"/>
                </a:solidFill>
              </a:defRPr>
            </a:lvl1pPr>
            <a:lvl2pPr>
              <a:defRPr sz="1800">
                <a:solidFill>
                  <a:schemeClr val="bg1"/>
                </a:solidFill>
              </a:defRPr>
            </a:lvl2pPr>
            <a:lvl3pPr>
              <a:defRPr sz="1400">
                <a:solidFill>
                  <a:schemeClr val="bg1"/>
                </a:solidFill>
              </a:defRPr>
            </a:lvl3pPr>
            <a:lvl4pPr>
              <a:defRPr sz="12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quarter" idx="13"/>
          </p:nvPr>
        </p:nvSpPr>
        <p:spPr>
          <a:xfrm>
            <a:off x="8236471" y="1417320"/>
            <a:ext cx="3383280" cy="4453024"/>
          </a:xfrm>
        </p:spPr>
        <p:txBody>
          <a:bodyPr/>
          <a:lstStyle>
            <a:lvl1pPr>
              <a:defRPr sz="2400">
                <a:solidFill>
                  <a:schemeClr val="bg1"/>
                </a:solidFill>
              </a:defRPr>
            </a:lvl1pPr>
            <a:lvl2pPr>
              <a:defRPr sz="1800">
                <a:solidFill>
                  <a:schemeClr val="bg1"/>
                </a:solidFill>
              </a:defRPr>
            </a:lvl2pPr>
            <a:lvl3pPr>
              <a:defRPr sz="1400">
                <a:solidFill>
                  <a:schemeClr val="bg1"/>
                </a:solidFill>
              </a:defRPr>
            </a:lvl3pPr>
            <a:lvl4pPr>
              <a:defRPr sz="12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CA57AFFF-55D9-E344-AC7D-BE64EA3C5E97}"/>
              </a:ext>
            </a:extLst>
          </p:cNvPr>
          <p:cNvSpPr>
            <a:spLocks noGrp="1"/>
          </p:cNvSpPr>
          <p:nvPr>
            <p:ph type="ftr" sz="quarter" idx="14"/>
          </p:nvPr>
        </p:nvSpPr>
        <p:spPr/>
        <p:txBody>
          <a:bodyPr/>
          <a:lstStyle/>
          <a:p>
            <a:r>
              <a:rPr lang="en-US"/>
              <a:t>© 2025 CommScope, LLC. All rights reserved.</a:t>
            </a:r>
          </a:p>
        </p:txBody>
      </p:sp>
      <p:sp>
        <p:nvSpPr>
          <p:cNvPr id="5" name="Slide Number Placeholder 4">
            <a:extLst>
              <a:ext uri="{FF2B5EF4-FFF2-40B4-BE49-F238E27FC236}">
                <a16:creationId xmlns:a16="http://schemas.microsoft.com/office/drawing/2014/main" id="{85C76FD6-57BE-D349-BC2A-7D33EC1A1806}"/>
              </a:ext>
            </a:extLst>
          </p:cNvPr>
          <p:cNvSpPr>
            <a:spLocks noGrp="1"/>
          </p:cNvSpPr>
          <p:nvPr>
            <p:ph type="sldNum" sz="quarter" idx="15"/>
          </p:nvPr>
        </p:nvSpPr>
        <p:spPr/>
        <p:txBody>
          <a:bodyPr/>
          <a:lstStyle/>
          <a:p>
            <a:fld id="{7FE2BEB5-2653-6044-B03D-162392F9D4CA}" type="slidenum">
              <a:rPr lang="en-US" smtClean="0"/>
              <a:pPr/>
              <a:t>‹#›</a:t>
            </a:fld>
            <a:endParaRPr lang="en-US"/>
          </a:p>
        </p:txBody>
      </p:sp>
      <p:sp>
        <p:nvSpPr>
          <p:cNvPr id="8" name="Title 1">
            <a:extLst>
              <a:ext uri="{FF2B5EF4-FFF2-40B4-BE49-F238E27FC236}">
                <a16:creationId xmlns:a16="http://schemas.microsoft.com/office/drawing/2014/main" id="{3FD83ABC-1095-3C43-84BF-C4D988B667EA}"/>
              </a:ext>
            </a:extLst>
          </p:cNvPr>
          <p:cNvSpPr>
            <a:spLocks noGrp="1"/>
          </p:cNvSpPr>
          <p:nvPr>
            <p:ph type="title"/>
          </p:nvPr>
        </p:nvSpPr>
        <p:spPr>
          <a:xfrm>
            <a:off x="583096" y="123729"/>
            <a:ext cx="11025808" cy="1019271"/>
          </a:xfrm>
        </p:spPr>
        <p:txBody>
          <a:bodyPr/>
          <a:lstStyle>
            <a:lvl1pPr>
              <a:defRPr>
                <a:solidFill>
                  <a:schemeClr val="bg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630647F6-51F0-BF25-2675-049BD57C3E72}"/>
              </a:ext>
            </a:extLst>
          </p:cNvPr>
          <p:cNvCxnSpPr>
            <a:cxnSpLocks/>
          </p:cNvCxnSpPr>
          <p:nvPr userDrawn="1"/>
        </p:nvCxnSpPr>
        <p:spPr>
          <a:xfrm>
            <a:off x="0" y="1206533"/>
            <a:ext cx="12192000" cy="8374"/>
          </a:xfrm>
          <a:prstGeom prst="line">
            <a:avLst/>
          </a:prstGeom>
          <a:ln w="25400">
            <a:gradFill flip="none" rotWithShape="1">
              <a:gsLst>
                <a:gs pos="0">
                  <a:srgbClr val="C3D236"/>
                </a:gs>
                <a:gs pos="21000">
                  <a:srgbClr val="27AA69"/>
                </a:gs>
                <a:gs pos="42000">
                  <a:srgbClr val="23AADA"/>
                </a:gs>
                <a:gs pos="100000">
                  <a:srgbClr val="D12B87"/>
                </a:gs>
                <a:gs pos="79000">
                  <a:srgbClr val="36245D"/>
                </a:gs>
                <a:gs pos="63000">
                  <a:srgbClr val="215EA9"/>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830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Two Gray Horz Content ">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583096" y="1417320"/>
            <a:ext cx="5436704" cy="4524943"/>
          </a:xfrm>
          <a:solidFill>
            <a:srgbClr val="E8E8E8">
              <a:alpha val="20000"/>
            </a:srgbClr>
          </a:solidFill>
        </p:spPr>
        <p:txBody>
          <a:bodyPr lIns="91440" tIns="91440" rIns="91440" bIns="91440"/>
          <a:lstStyle>
            <a:lvl1pPr>
              <a:defRPr sz="2400">
                <a:solidFill>
                  <a:schemeClr val="bg1"/>
                </a:solidFill>
              </a:defRPr>
            </a:lvl1pPr>
            <a:lvl2pPr>
              <a:defRPr sz="1800">
                <a:solidFill>
                  <a:schemeClr val="bg1"/>
                </a:solidFill>
              </a:defRPr>
            </a:lvl2pPr>
            <a:lvl3pPr>
              <a:defRPr sz="1400">
                <a:solidFill>
                  <a:schemeClr val="bg1"/>
                </a:solidFill>
              </a:defRPr>
            </a:lvl3pPr>
            <a:lvl4pPr>
              <a:defRPr sz="12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417320"/>
            <a:ext cx="5436704" cy="4524943"/>
          </a:xfrm>
          <a:solidFill>
            <a:srgbClr val="E8E8E8">
              <a:alpha val="20000"/>
            </a:srgbClr>
          </a:solidFill>
        </p:spPr>
        <p:txBody>
          <a:bodyPr lIns="91440" tIns="91440" rIns="91440" bIns="91440"/>
          <a:lstStyle>
            <a:lvl1pPr>
              <a:defRPr sz="2400">
                <a:solidFill>
                  <a:schemeClr val="bg1"/>
                </a:solidFill>
              </a:defRPr>
            </a:lvl1pPr>
            <a:lvl2pPr>
              <a:defRPr sz="1800">
                <a:solidFill>
                  <a:schemeClr val="bg1"/>
                </a:solidFill>
              </a:defRPr>
            </a:lvl2pPr>
            <a:lvl3pPr>
              <a:defRPr sz="1400">
                <a:solidFill>
                  <a:schemeClr val="bg1"/>
                </a:solidFill>
              </a:defRPr>
            </a:lvl3pPr>
            <a:lvl4pPr>
              <a:defRPr sz="12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DDADE6D-F6B7-644C-B224-5C233AAE9588}"/>
              </a:ext>
            </a:extLst>
          </p:cNvPr>
          <p:cNvSpPr>
            <a:spLocks noGrp="1"/>
          </p:cNvSpPr>
          <p:nvPr>
            <p:ph type="ftr" sz="quarter" idx="10"/>
          </p:nvPr>
        </p:nvSpPr>
        <p:spPr/>
        <p:txBody>
          <a:bodyPr/>
          <a:lstStyle/>
          <a:p>
            <a:r>
              <a:rPr lang="en-US"/>
              <a:t>© 2025 CommScope, LLC. All rights reserved.</a:t>
            </a:r>
          </a:p>
        </p:txBody>
      </p:sp>
      <p:sp>
        <p:nvSpPr>
          <p:cNvPr id="6" name="Slide Number Placeholder 5">
            <a:extLst>
              <a:ext uri="{FF2B5EF4-FFF2-40B4-BE49-F238E27FC236}">
                <a16:creationId xmlns:a16="http://schemas.microsoft.com/office/drawing/2014/main" id="{9BC5123B-0AF9-EF49-A629-A33F43EBD96B}"/>
              </a:ext>
            </a:extLst>
          </p:cNvPr>
          <p:cNvSpPr>
            <a:spLocks noGrp="1"/>
          </p:cNvSpPr>
          <p:nvPr>
            <p:ph type="sldNum" sz="quarter" idx="11"/>
          </p:nvPr>
        </p:nvSpPr>
        <p:spPr/>
        <p:txBody>
          <a:bodyPr/>
          <a:lstStyle/>
          <a:p>
            <a:fld id="{7FE2BEB5-2653-6044-B03D-162392F9D4CA}" type="slidenum">
              <a:rPr lang="en-US" smtClean="0"/>
              <a:pPr/>
              <a:t>‹#›</a:t>
            </a:fld>
            <a:endParaRPr lang="en-US"/>
          </a:p>
        </p:txBody>
      </p:sp>
      <p:cxnSp>
        <p:nvCxnSpPr>
          <p:cNvPr id="7" name="Straight Connector 6">
            <a:extLst>
              <a:ext uri="{FF2B5EF4-FFF2-40B4-BE49-F238E27FC236}">
                <a16:creationId xmlns:a16="http://schemas.microsoft.com/office/drawing/2014/main" id="{A1144413-D086-6489-D9EA-EEC45A934EBD}"/>
              </a:ext>
            </a:extLst>
          </p:cNvPr>
          <p:cNvCxnSpPr>
            <a:cxnSpLocks/>
          </p:cNvCxnSpPr>
          <p:nvPr userDrawn="1"/>
        </p:nvCxnSpPr>
        <p:spPr>
          <a:xfrm>
            <a:off x="0" y="1206533"/>
            <a:ext cx="12192000" cy="8374"/>
          </a:xfrm>
          <a:prstGeom prst="line">
            <a:avLst/>
          </a:prstGeom>
          <a:ln w="25400">
            <a:gradFill flip="none" rotWithShape="1">
              <a:gsLst>
                <a:gs pos="0">
                  <a:srgbClr val="C3D236"/>
                </a:gs>
                <a:gs pos="21000">
                  <a:srgbClr val="27AA69"/>
                </a:gs>
                <a:gs pos="42000">
                  <a:srgbClr val="23AADA"/>
                </a:gs>
                <a:gs pos="100000">
                  <a:srgbClr val="D12B87"/>
                </a:gs>
                <a:gs pos="79000">
                  <a:srgbClr val="36245D"/>
                </a:gs>
                <a:gs pos="63000">
                  <a:srgbClr val="215EA9"/>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1307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_Two Content Horz Gray Boxes">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583096" y="1417320"/>
            <a:ext cx="11025808" cy="2199183"/>
          </a:xfrm>
          <a:solidFill>
            <a:srgbClr val="E8E8E8">
              <a:alpha val="20000"/>
            </a:srgbClr>
          </a:solidFill>
        </p:spPr>
        <p:txBody>
          <a:bodyPr lIns="91440" tIns="91440" rIns="91440" bIns="91440"/>
          <a:lstStyle>
            <a:lvl1pPr>
              <a:defRPr sz="2400">
                <a:solidFill>
                  <a:schemeClr val="bg1"/>
                </a:solidFill>
              </a:defRPr>
            </a:lvl1pPr>
            <a:lvl2pPr>
              <a:defRPr sz="1800">
                <a:solidFill>
                  <a:schemeClr val="bg1"/>
                </a:solidFill>
              </a:defRPr>
            </a:lvl2pPr>
            <a:lvl3pPr>
              <a:defRPr sz="1400">
                <a:solidFill>
                  <a:schemeClr val="bg1"/>
                </a:solidFill>
              </a:defRPr>
            </a:lvl3pPr>
            <a:lvl4pPr>
              <a:defRPr sz="12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3096" y="3947374"/>
            <a:ext cx="11025808" cy="2199183"/>
          </a:xfrm>
          <a:solidFill>
            <a:srgbClr val="E8E8E8">
              <a:alpha val="20000"/>
            </a:srgbClr>
          </a:solidFill>
        </p:spPr>
        <p:txBody>
          <a:bodyPr lIns="91440" tIns="91440" rIns="91440" bIns="91440"/>
          <a:lstStyle>
            <a:lvl1pPr>
              <a:defRPr sz="2400">
                <a:solidFill>
                  <a:schemeClr val="bg1"/>
                </a:solidFill>
              </a:defRPr>
            </a:lvl1pPr>
            <a:lvl2pPr>
              <a:defRPr sz="1800">
                <a:solidFill>
                  <a:schemeClr val="bg1"/>
                </a:solidFill>
              </a:defRPr>
            </a:lvl2pPr>
            <a:lvl3pPr>
              <a:defRPr sz="1400">
                <a:solidFill>
                  <a:schemeClr val="bg1"/>
                </a:solidFill>
              </a:defRPr>
            </a:lvl3pPr>
            <a:lvl4pPr>
              <a:defRPr sz="12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CFEE1E5-4C65-3449-9246-E771622B8722}"/>
              </a:ext>
            </a:extLst>
          </p:cNvPr>
          <p:cNvSpPr>
            <a:spLocks noGrp="1"/>
          </p:cNvSpPr>
          <p:nvPr>
            <p:ph type="ftr" sz="quarter" idx="10"/>
          </p:nvPr>
        </p:nvSpPr>
        <p:spPr/>
        <p:txBody>
          <a:bodyPr/>
          <a:lstStyle/>
          <a:p>
            <a:r>
              <a:rPr lang="en-US"/>
              <a:t>© 2025 CommScope, LLC. All rights reserved.</a:t>
            </a:r>
          </a:p>
        </p:txBody>
      </p:sp>
      <p:sp>
        <p:nvSpPr>
          <p:cNvPr id="6" name="Slide Number Placeholder 5">
            <a:extLst>
              <a:ext uri="{FF2B5EF4-FFF2-40B4-BE49-F238E27FC236}">
                <a16:creationId xmlns:a16="http://schemas.microsoft.com/office/drawing/2014/main" id="{8C355E8E-2BEC-ED41-A2A9-9F8DCA1370FF}"/>
              </a:ext>
            </a:extLst>
          </p:cNvPr>
          <p:cNvSpPr>
            <a:spLocks noGrp="1"/>
          </p:cNvSpPr>
          <p:nvPr>
            <p:ph type="sldNum" sz="quarter" idx="11"/>
          </p:nvPr>
        </p:nvSpPr>
        <p:spPr/>
        <p:txBody>
          <a:bodyPr/>
          <a:lstStyle/>
          <a:p>
            <a:fld id="{7FE2BEB5-2653-6044-B03D-162392F9D4CA}" type="slidenum">
              <a:rPr lang="en-US" smtClean="0"/>
              <a:pPr/>
              <a:t>‹#›</a:t>
            </a:fld>
            <a:endParaRPr lang="en-US"/>
          </a:p>
        </p:txBody>
      </p:sp>
      <p:cxnSp>
        <p:nvCxnSpPr>
          <p:cNvPr id="7" name="Straight Connector 6">
            <a:extLst>
              <a:ext uri="{FF2B5EF4-FFF2-40B4-BE49-F238E27FC236}">
                <a16:creationId xmlns:a16="http://schemas.microsoft.com/office/drawing/2014/main" id="{9BC6AA56-7EB8-A024-E5D9-D4452622EC28}"/>
              </a:ext>
            </a:extLst>
          </p:cNvPr>
          <p:cNvCxnSpPr>
            <a:cxnSpLocks/>
          </p:cNvCxnSpPr>
          <p:nvPr userDrawn="1"/>
        </p:nvCxnSpPr>
        <p:spPr>
          <a:xfrm>
            <a:off x="0" y="1206533"/>
            <a:ext cx="12192000" cy="8374"/>
          </a:xfrm>
          <a:prstGeom prst="line">
            <a:avLst/>
          </a:prstGeom>
          <a:ln w="25400">
            <a:gradFill flip="none" rotWithShape="1">
              <a:gsLst>
                <a:gs pos="0">
                  <a:srgbClr val="C3D236"/>
                </a:gs>
                <a:gs pos="21000">
                  <a:srgbClr val="27AA69"/>
                </a:gs>
                <a:gs pos="42000">
                  <a:srgbClr val="23AADA"/>
                </a:gs>
                <a:gs pos="100000">
                  <a:srgbClr val="D12B87"/>
                </a:gs>
                <a:gs pos="79000">
                  <a:srgbClr val="36245D"/>
                </a:gs>
                <a:gs pos="63000">
                  <a:srgbClr val="215EA9"/>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441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2">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FAC30E-323E-0A9E-0232-C06CDB5648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1998" cy="6858000"/>
          </a:xfrm>
          <a:prstGeom prst="rect">
            <a:avLst/>
          </a:prstGeom>
        </p:spPr>
      </p:pic>
      <p:pic>
        <p:nvPicPr>
          <p:cNvPr id="8" name="Picture 7">
            <a:extLst>
              <a:ext uri="{FF2B5EF4-FFF2-40B4-BE49-F238E27FC236}">
                <a16:creationId xmlns:a16="http://schemas.microsoft.com/office/drawing/2014/main" id="{8994CC71-FE3F-027C-3233-ED8D95613931}"/>
              </a:ext>
            </a:extLst>
          </p:cNvPr>
          <p:cNvPicPr>
            <a:picLocks noChangeAspect="1"/>
          </p:cNvPicPr>
          <p:nvPr userDrawn="1"/>
        </p:nvPicPr>
        <p:blipFill>
          <a:blip r:embed="rId3" cstate="email">
            <a:lum bright="100000"/>
            <a:extLst>
              <a:ext uri="{28A0092B-C50C-407E-A947-70E740481C1C}">
                <a14:useLocalDpi xmlns:a14="http://schemas.microsoft.com/office/drawing/2010/main"/>
              </a:ext>
            </a:extLst>
          </a:blip>
          <a:stretch>
            <a:fillRect/>
          </a:stretch>
        </p:blipFill>
        <p:spPr>
          <a:xfrm>
            <a:off x="8970380" y="635422"/>
            <a:ext cx="2371476" cy="315197"/>
          </a:xfrm>
          <a:prstGeom prst="rect">
            <a:avLst/>
          </a:prstGeom>
        </p:spPr>
      </p:pic>
      <p:sp>
        <p:nvSpPr>
          <p:cNvPr id="15" name="Text Placeholder 21">
            <a:extLst>
              <a:ext uri="{FF2B5EF4-FFF2-40B4-BE49-F238E27FC236}">
                <a16:creationId xmlns:a16="http://schemas.microsoft.com/office/drawing/2014/main" id="{6FB0DE22-718C-BACC-AEFD-CC685036001B}"/>
              </a:ext>
            </a:extLst>
          </p:cNvPr>
          <p:cNvSpPr>
            <a:spLocks noGrp="1"/>
          </p:cNvSpPr>
          <p:nvPr>
            <p:ph type="body" sz="quarter" idx="13" hasCustomPrompt="1"/>
          </p:nvPr>
        </p:nvSpPr>
        <p:spPr>
          <a:xfrm>
            <a:off x="6093459" y="1966236"/>
            <a:ext cx="5248396" cy="1613077"/>
          </a:xfrm>
        </p:spPr>
        <p:txBody>
          <a:bodyPr anchor="b" anchorCtr="0">
            <a:noAutofit/>
          </a:bodyPr>
          <a:lstStyle>
            <a:lvl1pPr marL="0" indent="0" algn="r">
              <a:buNone/>
              <a:defRPr sz="4300" b="0">
                <a:latin typeface="Calibri Light" panose="020F0302020204030204" pitchFamily="34" charset="0"/>
                <a:cs typeface="Calibri Light" panose="020F0302020204030204" pitchFamily="34" charset="0"/>
              </a:defRPr>
            </a:lvl1pPr>
            <a:lvl2pPr marL="344488" indent="0" algn="ctr">
              <a:buNone/>
              <a:defRPr/>
            </a:lvl2pPr>
            <a:lvl3pPr marL="628650" indent="0" algn="ctr">
              <a:buNone/>
              <a:defRPr/>
            </a:lvl3pPr>
            <a:lvl4pPr marL="914400" indent="0" algn="ctr">
              <a:buNone/>
              <a:defRPr/>
            </a:lvl4pPr>
            <a:lvl5pPr marL="1711325" indent="0" algn="ctr">
              <a:buNone/>
              <a:defRPr/>
            </a:lvl5pPr>
          </a:lstStyle>
          <a:p>
            <a:pPr lvl="0"/>
            <a:r>
              <a:rPr lang="en-US"/>
              <a:t>Presentation topic</a:t>
            </a:r>
          </a:p>
        </p:txBody>
      </p:sp>
      <p:cxnSp>
        <p:nvCxnSpPr>
          <p:cNvPr id="16" name="Straight Connector 15">
            <a:extLst>
              <a:ext uri="{FF2B5EF4-FFF2-40B4-BE49-F238E27FC236}">
                <a16:creationId xmlns:a16="http://schemas.microsoft.com/office/drawing/2014/main" id="{85F1712D-B333-7F2F-3EB0-F76D2139D6F5}"/>
              </a:ext>
            </a:extLst>
          </p:cNvPr>
          <p:cNvCxnSpPr>
            <a:cxnSpLocks/>
          </p:cNvCxnSpPr>
          <p:nvPr userDrawn="1"/>
        </p:nvCxnSpPr>
        <p:spPr>
          <a:xfrm>
            <a:off x="6093459" y="3768842"/>
            <a:ext cx="60985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 Placeholder 6">
            <a:extLst>
              <a:ext uri="{FF2B5EF4-FFF2-40B4-BE49-F238E27FC236}">
                <a16:creationId xmlns:a16="http://schemas.microsoft.com/office/drawing/2014/main" id="{61AFA887-98EF-3913-F3E6-1B9E42D20AE6}"/>
              </a:ext>
            </a:extLst>
          </p:cNvPr>
          <p:cNvSpPr>
            <a:spLocks noGrp="1"/>
          </p:cNvSpPr>
          <p:nvPr>
            <p:ph type="body" sz="quarter" idx="14" hasCustomPrompt="1"/>
          </p:nvPr>
        </p:nvSpPr>
        <p:spPr>
          <a:xfrm>
            <a:off x="6792687" y="4035033"/>
            <a:ext cx="4548414" cy="276999"/>
          </a:xfrm>
        </p:spPr>
        <p:txBody>
          <a:bodyPr/>
          <a:lstStyle>
            <a:lvl1pPr marL="0" indent="0" algn="r">
              <a:spcBef>
                <a:spcPts val="0"/>
              </a:spcBef>
              <a:buFontTx/>
              <a:buNone/>
              <a:defRPr sz="1800" b="1">
                <a:latin typeface="+mj-lt"/>
              </a:defRPr>
            </a:lvl1pPr>
            <a:lvl2pPr marL="344488" indent="0" algn="r">
              <a:buFontTx/>
              <a:buNone/>
              <a:defRPr/>
            </a:lvl2pPr>
            <a:lvl3pPr marL="628650" indent="0" algn="r">
              <a:buFontTx/>
              <a:buNone/>
              <a:defRPr/>
            </a:lvl3pPr>
            <a:lvl4pPr marL="914400" indent="0" algn="r">
              <a:buFontTx/>
              <a:buNone/>
              <a:defRPr/>
            </a:lvl4pPr>
            <a:lvl5pPr marL="1711325" indent="0" algn="r">
              <a:buFontTx/>
              <a:buNone/>
              <a:defRPr/>
            </a:lvl5pPr>
          </a:lstStyle>
          <a:p>
            <a:pPr lvl="0"/>
            <a:r>
              <a:rPr lang="en-US"/>
              <a:t>Presenter Name</a:t>
            </a:r>
          </a:p>
        </p:txBody>
      </p:sp>
      <p:sp>
        <p:nvSpPr>
          <p:cNvPr id="5" name="Text Placeholder 9">
            <a:extLst>
              <a:ext uri="{FF2B5EF4-FFF2-40B4-BE49-F238E27FC236}">
                <a16:creationId xmlns:a16="http://schemas.microsoft.com/office/drawing/2014/main" id="{555125BF-8DC2-BF64-31BA-DA297AE2762F}"/>
              </a:ext>
            </a:extLst>
          </p:cNvPr>
          <p:cNvSpPr>
            <a:spLocks noGrp="1"/>
          </p:cNvSpPr>
          <p:nvPr>
            <p:ph type="body" sz="quarter" idx="15" hasCustomPrompt="1"/>
          </p:nvPr>
        </p:nvSpPr>
        <p:spPr>
          <a:xfrm>
            <a:off x="6792686" y="4337530"/>
            <a:ext cx="4548414" cy="276999"/>
          </a:xfrm>
        </p:spPr>
        <p:txBody>
          <a:bodyPr/>
          <a:lstStyle>
            <a:lvl1pPr marL="0" indent="0" algn="r">
              <a:buFontTx/>
              <a:buNone/>
              <a:defRPr sz="1800"/>
            </a:lvl1pPr>
            <a:lvl2pPr marL="344488" indent="0">
              <a:buFontTx/>
              <a:buNone/>
              <a:defRPr/>
            </a:lvl2pPr>
            <a:lvl3pPr marL="628650" indent="0">
              <a:buFontTx/>
              <a:buNone/>
              <a:defRPr/>
            </a:lvl3pPr>
            <a:lvl4pPr marL="914400" indent="0">
              <a:buFontTx/>
              <a:buNone/>
              <a:defRPr/>
            </a:lvl4pPr>
            <a:lvl5pPr marL="1711325" indent="0">
              <a:buFontTx/>
              <a:buNone/>
              <a:defRPr/>
            </a:lvl5pPr>
          </a:lstStyle>
          <a:p>
            <a:pPr lvl="0"/>
            <a:r>
              <a:rPr lang="en-US"/>
              <a:t>Job Title</a:t>
            </a:r>
          </a:p>
        </p:txBody>
      </p:sp>
      <p:pic>
        <p:nvPicPr>
          <p:cNvPr id="7" name="Graphic 6">
            <a:extLst>
              <a:ext uri="{FF2B5EF4-FFF2-40B4-BE49-F238E27FC236}">
                <a16:creationId xmlns:a16="http://schemas.microsoft.com/office/drawing/2014/main" id="{405C597C-D534-7732-2646-F60E9F761D2B}"/>
              </a:ext>
            </a:extLst>
          </p:cNvPr>
          <p:cNvPicPr>
            <a:picLocks noChangeAspect="1"/>
          </p:cNvPicPr>
          <p:nvPr userDrawn="1"/>
        </p:nvPicPr>
        <p:blipFill>
          <a:blip r:embed="rId4">
            <a:lum bright="100000"/>
            <a:extLst>
              <a:ext uri="{96DAC541-7B7A-43D3-8B79-37D633B846F1}">
                <asvg:svgBlip xmlns:asvg="http://schemas.microsoft.com/office/drawing/2016/SVG/main" r:embed="rId5"/>
              </a:ext>
            </a:extLst>
          </a:blip>
          <a:stretch>
            <a:fillRect/>
          </a:stretch>
        </p:blipFill>
        <p:spPr>
          <a:xfrm>
            <a:off x="9807185" y="5825446"/>
            <a:ext cx="1493022" cy="417405"/>
          </a:xfrm>
          <a:prstGeom prst="rect">
            <a:avLst/>
          </a:prstGeom>
        </p:spPr>
      </p:pic>
      <p:sp>
        <p:nvSpPr>
          <p:cNvPr id="10" name="Text Placeholder 9">
            <a:extLst>
              <a:ext uri="{FF2B5EF4-FFF2-40B4-BE49-F238E27FC236}">
                <a16:creationId xmlns:a16="http://schemas.microsoft.com/office/drawing/2014/main" id="{550BC6B6-0951-2288-2EBC-9DA48B01906E}"/>
              </a:ext>
            </a:extLst>
          </p:cNvPr>
          <p:cNvSpPr>
            <a:spLocks noGrp="1"/>
          </p:cNvSpPr>
          <p:nvPr>
            <p:ph type="body" sz="quarter" idx="16" hasCustomPrompt="1"/>
          </p:nvPr>
        </p:nvSpPr>
        <p:spPr>
          <a:xfrm>
            <a:off x="9152708" y="4789632"/>
            <a:ext cx="2188391" cy="215444"/>
          </a:xfrm>
        </p:spPr>
        <p:txBody>
          <a:bodyPr/>
          <a:lstStyle>
            <a:lvl1pPr marL="0" indent="0" algn="r">
              <a:buFontTx/>
              <a:buNone/>
              <a:defRPr sz="1400"/>
            </a:lvl1pPr>
            <a:lvl2pPr marL="344488" indent="0">
              <a:buFontTx/>
              <a:buNone/>
              <a:defRPr/>
            </a:lvl2pPr>
            <a:lvl3pPr marL="628650" indent="0">
              <a:buFontTx/>
              <a:buNone/>
              <a:defRPr/>
            </a:lvl3pPr>
            <a:lvl4pPr marL="914400" indent="0">
              <a:buFontTx/>
              <a:buNone/>
              <a:defRPr/>
            </a:lvl4pPr>
            <a:lvl5pPr marL="1711325" indent="0">
              <a:buFontTx/>
              <a:buNone/>
              <a:defRPr/>
            </a:lvl5pPr>
          </a:lstStyle>
          <a:p>
            <a:pPr lvl="0"/>
            <a:r>
              <a:rPr lang="en-US"/>
              <a:t>Date</a:t>
            </a:r>
          </a:p>
        </p:txBody>
      </p:sp>
    </p:spTree>
    <p:extLst>
      <p:ext uri="{BB962C8B-B14F-4D97-AF65-F5344CB8AC3E}">
        <p14:creationId xmlns:p14="http://schemas.microsoft.com/office/powerpoint/2010/main" val="1374589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Picture with Green Ribbon">
    <p:bg>
      <p:bgPr>
        <a:solidFill>
          <a:srgbClr val="FFFFFF"/>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1C930C-D2F5-4B72-B534-50FB4022127B}"/>
              </a:ext>
            </a:extLst>
          </p:cNvPr>
          <p:cNvSpPr/>
          <p:nvPr userDrawn="1"/>
        </p:nvSpPr>
        <p:spPr>
          <a:xfrm>
            <a:off x="0" y="0"/>
            <a:ext cx="450442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96897" y="822960"/>
            <a:ext cx="3338998" cy="934064"/>
          </a:xfrm>
        </p:spPr>
        <p:txBody>
          <a:bodyPr anchor="t"/>
          <a:lstStyle>
            <a:lvl1pPr>
              <a:defRPr sz="3200">
                <a:solidFill>
                  <a:schemeClr val="bg1"/>
                </a:solidFill>
              </a:defRPr>
            </a:lvl1pPr>
          </a:lstStyle>
          <a:p>
            <a:r>
              <a:rPr lang="en-US"/>
              <a:t>Click to edit title</a:t>
            </a:r>
          </a:p>
        </p:txBody>
      </p:sp>
      <p:sp>
        <p:nvSpPr>
          <p:cNvPr id="4" name="Text Placeholder 3"/>
          <p:cNvSpPr>
            <a:spLocks noGrp="1"/>
          </p:cNvSpPr>
          <p:nvPr>
            <p:ph type="body" sz="half" idx="2"/>
          </p:nvPr>
        </p:nvSpPr>
        <p:spPr>
          <a:xfrm>
            <a:off x="596898" y="2304288"/>
            <a:ext cx="3338997" cy="3811588"/>
          </a:xfrm>
        </p:spPr>
        <p:txBody>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Picture Placeholder 9"/>
          <p:cNvSpPr>
            <a:spLocks noGrp="1"/>
          </p:cNvSpPr>
          <p:nvPr>
            <p:ph type="pic" idx="1"/>
          </p:nvPr>
        </p:nvSpPr>
        <p:spPr>
          <a:xfrm>
            <a:off x="4504421" y="892"/>
            <a:ext cx="7687579" cy="6864438"/>
          </a:xfrm>
          <a:prstGeom prst="rect">
            <a:avLst/>
          </a:prstGeom>
          <a:ln w="3175">
            <a:noFill/>
          </a:ln>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Footer Placeholder 4">
            <a:extLst>
              <a:ext uri="{FF2B5EF4-FFF2-40B4-BE49-F238E27FC236}">
                <a16:creationId xmlns:a16="http://schemas.microsoft.com/office/drawing/2014/main" id="{3674B85C-0874-9744-B436-518968FA245A}"/>
              </a:ext>
            </a:extLst>
          </p:cNvPr>
          <p:cNvSpPr>
            <a:spLocks noGrp="1"/>
          </p:cNvSpPr>
          <p:nvPr>
            <p:ph type="ftr" sz="quarter" idx="10"/>
          </p:nvPr>
        </p:nvSpPr>
        <p:spPr/>
        <p:txBody>
          <a:bodyPr/>
          <a:lstStyle>
            <a:lvl1pPr>
              <a:defRPr>
                <a:solidFill>
                  <a:schemeClr val="bg1">
                    <a:lumMod val="50000"/>
                  </a:schemeClr>
                </a:solidFill>
              </a:defRPr>
            </a:lvl1pPr>
          </a:lstStyle>
          <a:p>
            <a:r>
              <a:rPr lang="en-US"/>
              <a:t>© 2025 CommScope, LLC. All rights reserved.</a:t>
            </a:r>
          </a:p>
        </p:txBody>
      </p:sp>
      <p:sp>
        <p:nvSpPr>
          <p:cNvPr id="6" name="Slide Number Placeholder 5">
            <a:extLst>
              <a:ext uri="{FF2B5EF4-FFF2-40B4-BE49-F238E27FC236}">
                <a16:creationId xmlns:a16="http://schemas.microsoft.com/office/drawing/2014/main" id="{E2CFF481-CEFC-6546-9723-4163EDD48A08}"/>
              </a:ext>
            </a:extLst>
          </p:cNvPr>
          <p:cNvSpPr>
            <a:spLocks noGrp="1"/>
          </p:cNvSpPr>
          <p:nvPr>
            <p:ph type="sldNum" sz="quarter" idx="11"/>
          </p:nvPr>
        </p:nvSpPr>
        <p:spPr/>
        <p:txBody>
          <a:bodyPr/>
          <a:lstStyle>
            <a:lvl1pPr>
              <a:defRPr>
                <a:solidFill>
                  <a:schemeClr val="bg1">
                    <a:lumMod val="50000"/>
                  </a:schemeClr>
                </a:solidFill>
              </a:defRPr>
            </a:lvl1pPr>
          </a:lstStyle>
          <a:p>
            <a:fld id="{7FE2BEB5-2653-6044-B03D-162392F9D4CA}" type="slidenum">
              <a:rPr lang="en-US" smtClean="0"/>
              <a:pPr/>
              <a:t>‹#›</a:t>
            </a:fld>
            <a:endParaRPr lang="en-US"/>
          </a:p>
        </p:txBody>
      </p:sp>
      <p:pic>
        <p:nvPicPr>
          <p:cNvPr id="8" name="Graphic 7">
            <a:extLst>
              <a:ext uri="{FF2B5EF4-FFF2-40B4-BE49-F238E27FC236}">
                <a16:creationId xmlns:a16="http://schemas.microsoft.com/office/drawing/2014/main" id="{2DE5B993-31EB-BB73-DECA-EFE030D409B4}"/>
              </a:ext>
            </a:extLst>
          </p:cNvPr>
          <p:cNvPicPr>
            <a:picLocks noChangeAspect="1"/>
          </p:cNvPicPr>
          <p:nvPr userDrawn="1"/>
        </p:nvPicPr>
        <p:blipFill>
          <a:blip r:embed="rId2" cstate="screen">
            <a:alphaModFix/>
            <a:lum bright="100000"/>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3869" y="230010"/>
            <a:ext cx="893625" cy="204685"/>
          </a:xfrm>
          <a:prstGeom prst="rect">
            <a:avLst/>
          </a:prstGeom>
        </p:spPr>
      </p:pic>
      <p:cxnSp>
        <p:nvCxnSpPr>
          <p:cNvPr id="7" name="Straight Connector 6">
            <a:extLst>
              <a:ext uri="{FF2B5EF4-FFF2-40B4-BE49-F238E27FC236}">
                <a16:creationId xmlns:a16="http://schemas.microsoft.com/office/drawing/2014/main" id="{EFE35CC1-A563-2A59-7913-8392D4132E2D}"/>
              </a:ext>
            </a:extLst>
          </p:cNvPr>
          <p:cNvCxnSpPr/>
          <p:nvPr userDrawn="1"/>
        </p:nvCxnSpPr>
        <p:spPr>
          <a:xfrm>
            <a:off x="533400" y="6617110"/>
            <a:ext cx="0" cy="183023"/>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876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hin Green">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AD5B397-66FF-43CF-9D87-834225E33417}"/>
              </a:ext>
            </a:extLst>
          </p:cNvPr>
          <p:cNvSpPr/>
          <p:nvPr userDrawn="1"/>
        </p:nvSpPr>
        <p:spPr>
          <a:xfrm>
            <a:off x="0" y="5271246"/>
            <a:ext cx="12192001" cy="158675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94360" y="5365376"/>
            <a:ext cx="6667052" cy="1035424"/>
          </a:xfrm>
        </p:spPr>
        <p:txBody>
          <a:bodyPr anchor="ctr"/>
          <a:lstStyle>
            <a:lvl1pPr>
              <a:defRPr sz="3200">
                <a:solidFill>
                  <a:schemeClr val="bg1"/>
                </a:solidFill>
              </a:defRPr>
            </a:lvl1pPr>
          </a:lstStyle>
          <a:p>
            <a:r>
              <a:rPr lang="en-US"/>
              <a:t>Click to edit title</a:t>
            </a:r>
          </a:p>
        </p:txBody>
      </p:sp>
      <p:cxnSp>
        <p:nvCxnSpPr>
          <p:cNvPr id="9" name="Straight Connector 8"/>
          <p:cNvCxnSpPr/>
          <p:nvPr userDrawn="1"/>
        </p:nvCxnSpPr>
        <p:spPr>
          <a:xfrm>
            <a:off x="533400" y="6617110"/>
            <a:ext cx="0" cy="183023"/>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2B4BB1D4-13BA-2F41-9FA1-25E5D24B5CC5}"/>
              </a:ext>
            </a:extLst>
          </p:cNvPr>
          <p:cNvSpPr>
            <a:spLocks noGrp="1"/>
          </p:cNvSpPr>
          <p:nvPr>
            <p:ph type="ftr" sz="quarter" idx="11"/>
          </p:nvPr>
        </p:nvSpPr>
        <p:spPr/>
        <p:txBody>
          <a:bodyPr/>
          <a:lstStyle/>
          <a:p>
            <a:r>
              <a:rPr lang="en-US"/>
              <a:t>© 2025 CommScope, LLC. All rights reserved.</a:t>
            </a:r>
          </a:p>
        </p:txBody>
      </p:sp>
      <p:sp>
        <p:nvSpPr>
          <p:cNvPr id="5" name="Slide Number Placeholder 4">
            <a:extLst>
              <a:ext uri="{FF2B5EF4-FFF2-40B4-BE49-F238E27FC236}">
                <a16:creationId xmlns:a16="http://schemas.microsoft.com/office/drawing/2014/main" id="{FC81B110-E6FC-194E-B793-7C4B0B04462C}"/>
              </a:ext>
            </a:extLst>
          </p:cNvPr>
          <p:cNvSpPr>
            <a:spLocks noGrp="1"/>
          </p:cNvSpPr>
          <p:nvPr>
            <p:ph type="sldNum" sz="quarter" idx="12"/>
          </p:nvPr>
        </p:nvSpPr>
        <p:spPr/>
        <p:txBody>
          <a:bodyPr/>
          <a:lstStyle/>
          <a:p>
            <a:fld id="{7FE2BEB5-2653-6044-B03D-162392F9D4CA}" type="slidenum">
              <a:rPr lang="en-US" smtClean="0"/>
              <a:pPr/>
              <a:t>‹#›</a:t>
            </a:fld>
            <a:endParaRPr lang="en-US"/>
          </a:p>
        </p:txBody>
      </p:sp>
      <p:pic>
        <p:nvPicPr>
          <p:cNvPr id="3" name="Graphic 2">
            <a:extLst>
              <a:ext uri="{FF2B5EF4-FFF2-40B4-BE49-F238E27FC236}">
                <a16:creationId xmlns:a16="http://schemas.microsoft.com/office/drawing/2014/main" id="{28648A65-8441-0B49-FABC-E8B0975FF356}"/>
              </a:ext>
            </a:extLst>
          </p:cNvPr>
          <p:cNvPicPr>
            <a:picLocks noChangeAspect="1"/>
          </p:cNvPicPr>
          <p:nvPr userDrawn="1"/>
        </p:nvPicPr>
        <p:blipFill>
          <a:blip r:embed="rId2" cstate="screen">
            <a:alphaModFix amt="50000"/>
            <a:lum bright="100000"/>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090248" y="6561875"/>
            <a:ext cx="893625" cy="204685"/>
          </a:xfrm>
          <a:prstGeom prst="rect">
            <a:avLst/>
          </a:prstGeom>
        </p:spPr>
      </p:pic>
      <p:cxnSp>
        <p:nvCxnSpPr>
          <p:cNvPr id="6" name="Straight Connector 5">
            <a:extLst>
              <a:ext uri="{FF2B5EF4-FFF2-40B4-BE49-F238E27FC236}">
                <a16:creationId xmlns:a16="http://schemas.microsoft.com/office/drawing/2014/main" id="{51CB8730-DB87-4C9E-E68C-0F54E09C3CD7}"/>
              </a:ext>
            </a:extLst>
          </p:cNvPr>
          <p:cNvCxnSpPr>
            <a:cxnSpLocks/>
          </p:cNvCxnSpPr>
          <p:nvPr userDrawn="1"/>
        </p:nvCxnSpPr>
        <p:spPr>
          <a:xfrm>
            <a:off x="0" y="5262872"/>
            <a:ext cx="12192000" cy="8374"/>
          </a:xfrm>
          <a:prstGeom prst="line">
            <a:avLst/>
          </a:prstGeom>
          <a:ln w="25400">
            <a:gradFill flip="none" rotWithShape="1">
              <a:gsLst>
                <a:gs pos="0">
                  <a:srgbClr val="C3D236"/>
                </a:gs>
                <a:gs pos="21000">
                  <a:srgbClr val="27AA69"/>
                </a:gs>
                <a:gs pos="42000">
                  <a:srgbClr val="23AADA"/>
                </a:gs>
                <a:gs pos="100000">
                  <a:srgbClr val="D12B87"/>
                </a:gs>
                <a:gs pos="79000">
                  <a:srgbClr val="36245D"/>
                </a:gs>
                <a:gs pos="63000">
                  <a:srgbClr val="215EA9"/>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4892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Blue Divider">
    <p:bg>
      <p:bgPr>
        <a:solidFill>
          <a:schemeClr val="tx1"/>
        </a:solidFill>
        <a:effectLst/>
      </p:bgPr>
    </p:bg>
    <p:spTree>
      <p:nvGrpSpPr>
        <p:cNvPr id="1" name=""/>
        <p:cNvGrpSpPr/>
        <p:nvPr/>
      </p:nvGrpSpPr>
      <p:grpSpPr>
        <a:xfrm>
          <a:off x="0" y="0"/>
          <a:ext cx="0" cy="0"/>
          <a:chOff x="0" y="0"/>
          <a:chExt cx="0" cy="0"/>
        </a:xfrm>
      </p:grpSpPr>
      <p:sp>
        <p:nvSpPr>
          <p:cNvPr id="5" name="Text Placeholder 16"/>
          <p:cNvSpPr>
            <a:spLocks noGrp="1"/>
          </p:cNvSpPr>
          <p:nvPr>
            <p:ph type="body" sz="quarter" idx="14" hasCustomPrompt="1"/>
          </p:nvPr>
        </p:nvSpPr>
        <p:spPr>
          <a:xfrm>
            <a:off x="594360" y="1394427"/>
            <a:ext cx="10927080" cy="1582690"/>
          </a:xfrm>
        </p:spPr>
        <p:txBody>
          <a:bodyPr wrap="square" lIns="0" tIns="0" rIns="0" bIns="0" anchor="b" anchorCtr="0">
            <a:normAutofit/>
          </a:bodyPr>
          <a:lstStyle>
            <a:lvl1pPr marL="0" indent="0">
              <a:lnSpc>
                <a:spcPct val="90000"/>
              </a:lnSpc>
              <a:spcBef>
                <a:spcPts val="0"/>
              </a:spcBef>
              <a:buFontTx/>
              <a:buNone/>
              <a:defRPr sz="3200" b="0" i="0" baseline="0">
                <a:solidFill>
                  <a:schemeClr val="bg1"/>
                </a:solidFill>
                <a:latin typeface="Calibri" panose="020F0502020204030204" pitchFamily="34" charset="0"/>
              </a:defRPr>
            </a:lvl1pPr>
          </a:lstStyle>
          <a:p>
            <a:pPr lvl="0"/>
            <a:r>
              <a:rPr lang="en-US"/>
              <a:t>Section Name</a:t>
            </a:r>
          </a:p>
        </p:txBody>
      </p:sp>
      <p:sp>
        <p:nvSpPr>
          <p:cNvPr id="6" name="Text Placeholder 16"/>
          <p:cNvSpPr>
            <a:spLocks noGrp="1"/>
          </p:cNvSpPr>
          <p:nvPr>
            <p:ph type="body" sz="quarter" idx="16" hasCustomPrompt="1"/>
          </p:nvPr>
        </p:nvSpPr>
        <p:spPr>
          <a:xfrm>
            <a:off x="6096000" y="5791200"/>
            <a:ext cx="5751576" cy="436682"/>
          </a:xfrm>
        </p:spPr>
        <p:txBody>
          <a:bodyPr wrap="square" lIns="0" tIns="0" rIns="0" bIns="0" anchor="b" anchorCtr="0">
            <a:normAutofit/>
          </a:bodyPr>
          <a:lstStyle>
            <a:lvl1pPr marL="0" indent="0" algn="r">
              <a:spcBef>
                <a:spcPts val="0"/>
              </a:spcBef>
              <a:buFontTx/>
              <a:buNone/>
              <a:defRPr sz="2000" b="1" baseline="0">
                <a:solidFill>
                  <a:schemeClr val="bg1"/>
                </a:solidFill>
              </a:defRPr>
            </a:lvl1pPr>
          </a:lstStyle>
          <a:p>
            <a:pPr lvl="0"/>
            <a:r>
              <a:rPr lang="en-US"/>
              <a:t>Speaker Name</a:t>
            </a:r>
          </a:p>
        </p:txBody>
      </p:sp>
      <p:sp>
        <p:nvSpPr>
          <p:cNvPr id="7" name="Text Placeholder 16"/>
          <p:cNvSpPr>
            <a:spLocks noGrp="1"/>
          </p:cNvSpPr>
          <p:nvPr>
            <p:ph type="body" sz="quarter" idx="17" hasCustomPrompt="1"/>
          </p:nvPr>
        </p:nvSpPr>
        <p:spPr>
          <a:xfrm>
            <a:off x="6086764" y="6294668"/>
            <a:ext cx="5751576" cy="258532"/>
          </a:xfrm>
        </p:spPr>
        <p:txBody>
          <a:bodyPr wrap="square" lIns="0" tIns="0" rIns="0" bIns="0" anchor="t" anchorCtr="0">
            <a:normAutofit/>
          </a:bodyPr>
          <a:lstStyle>
            <a:lvl1pPr marL="0" indent="0" algn="r">
              <a:lnSpc>
                <a:spcPct val="90000"/>
              </a:lnSpc>
              <a:spcBef>
                <a:spcPts val="0"/>
              </a:spcBef>
              <a:buFontTx/>
              <a:buNone/>
              <a:defRPr sz="1867" b="0" baseline="0">
                <a:solidFill>
                  <a:schemeClr val="bg1"/>
                </a:solidFill>
              </a:defRPr>
            </a:lvl1pPr>
          </a:lstStyle>
          <a:p>
            <a:pPr lvl="0"/>
            <a:r>
              <a:rPr lang="en-US"/>
              <a:t>Speaker Title</a:t>
            </a:r>
          </a:p>
        </p:txBody>
      </p:sp>
      <p:cxnSp>
        <p:nvCxnSpPr>
          <p:cNvPr id="2" name="Straight Connector 1">
            <a:extLst>
              <a:ext uri="{FF2B5EF4-FFF2-40B4-BE49-F238E27FC236}">
                <a16:creationId xmlns:a16="http://schemas.microsoft.com/office/drawing/2014/main" id="{EDBD7A89-B48A-A5AE-1BB4-D33698675CB4}"/>
              </a:ext>
            </a:extLst>
          </p:cNvPr>
          <p:cNvCxnSpPr>
            <a:cxnSpLocks/>
          </p:cNvCxnSpPr>
          <p:nvPr userDrawn="1"/>
        </p:nvCxnSpPr>
        <p:spPr>
          <a:xfrm>
            <a:off x="594360" y="3144259"/>
            <a:ext cx="11597640" cy="0"/>
          </a:xfrm>
          <a:prstGeom prst="line">
            <a:avLst/>
          </a:prstGeom>
          <a:ln w="25400">
            <a:gradFill flip="none" rotWithShape="1">
              <a:gsLst>
                <a:gs pos="0">
                  <a:srgbClr val="C3D236"/>
                </a:gs>
                <a:gs pos="21000">
                  <a:srgbClr val="27AA69"/>
                </a:gs>
                <a:gs pos="42000">
                  <a:srgbClr val="23AADA"/>
                </a:gs>
                <a:gs pos="100000">
                  <a:srgbClr val="D12B87"/>
                </a:gs>
                <a:gs pos="79000">
                  <a:srgbClr val="36245D"/>
                </a:gs>
                <a:gs pos="63000">
                  <a:srgbClr val="215EA9"/>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3" name="Graphic 2">
            <a:extLst>
              <a:ext uri="{FF2B5EF4-FFF2-40B4-BE49-F238E27FC236}">
                <a16:creationId xmlns:a16="http://schemas.microsoft.com/office/drawing/2014/main" id="{DD6A2ABB-8980-6B88-39DC-559CE97E69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4360" y="485605"/>
            <a:ext cx="2371476" cy="543187"/>
          </a:xfrm>
          <a:prstGeom prst="rect">
            <a:avLst/>
          </a:prstGeom>
        </p:spPr>
      </p:pic>
    </p:spTree>
    <p:extLst>
      <p:ext uri="{BB962C8B-B14F-4D97-AF65-F5344CB8AC3E}">
        <p14:creationId xmlns:p14="http://schemas.microsoft.com/office/powerpoint/2010/main" val="2661351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Closing slide w contact info">
    <p:bg>
      <p:bgPr>
        <a:solidFill>
          <a:schemeClr val="tx1"/>
        </a:solidFill>
        <a:effectLst/>
      </p:bgPr>
    </p:bg>
    <p:spTree>
      <p:nvGrpSpPr>
        <p:cNvPr id="1" name=""/>
        <p:cNvGrpSpPr/>
        <p:nvPr/>
      </p:nvGrpSpPr>
      <p:grpSpPr>
        <a:xfrm>
          <a:off x="0" y="0"/>
          <a:ext cx="0" cy="0"/>
          <a:chOff x="0" y="0"/>
          <a:chExt cx="0" cy="0"/>
        </a:xfrm>
      </p:grpSpPr>
      <p:sp>
        <p:nvSpPr>
          <p:cNvPr id="7" name="TextBox 6"/>
          <p:cNvSpPr txBox="1"/>
          <p:nvPr userDrawn="1"/>
        </p:nvSpPr>
        <p:spPr>
          <a:xfrm>
            <a:off x="304800" y="4267265"/>
            <a:ext cx="5209237" cy="707886"/>
          </a:xfrm>
          <a:prstGeom prst="rect">
            <a:avLst/>
          </a:prstGeom>
          <a:noFill/>
        </p:spPr>
        <p:txBody>
          <a:bodyPr wrap="square" rtlCol="0" anchor="b" anchorCtr="0">
            <a:spAutoFit/>
          </a:bodyPr>
          <a:lstStyle>
            <a:defPPr>
              <a:defRPr lang="en-US"/>
            </a:defPPr>
            <a:lvl1pPr algn="l" rtl="0" eaLnBrk="0" fontAlgn="base" hangingPunct="0">
              <a:spcBef>
                <a:spcPct val="0"/>
              </a:spcBef>
              <a:spcAft>
                <a:spcPct val="0"/>
              </a:spcAft>
              <a:defRPr sz="200" kern="1200">
                <a:solidFill>
                  <a:schemeClr val="tx1"/>
                </a:solidFill>
                <a:latin typeface="Arial" charset="0"/>
                <a:ea typeface="ＭＳ Ｐゴシック" pitchFamily="34" charset="-128"/>
                <a:cs typeface="+mn-cs"/>
              </a:defRPr>
            </a:lvl1pPr>
            <a:lvl2pPr marL="457200" algn="l" rtl="0" eaLnBrk="0" fontAlgn="base" hangingPunct="0">
              <a:spcBef>
                <a:spcPct val="0"/>
              </a:spcBef>
              <a:spcAft>
                <a:spcPct val="0"/>
              </a:spcAft>
              <a:defRPr sz="200"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sz="200"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sz="200"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sz="200" kern="1200">
                <a:solidFill>
                  <a:schemeClr val="tx1"/>
                </a:solidFill>
                <a:latin typeface="Arial" charset="0"/>
                <a:ea typeface="ＭＳ Ｐゴシック" pitchFamily="34" charset="-128"/>
                <a:cs typeface="+mn-cs"/>
              </a:defRPr>
            </a:lvl5pPr>
            <a:lvl6pPr marL="2286000" algn="l" defTabSz="914400" rtl="0" eaLnBrk="1" latinLnBrk="0" hangingPunct="1">
              <a:defRPr sz="200" kern="1200">
                <a:solidFill>
                  <a:schemeClr val="tx1"/>
                </a:solidFill>
                <a:latin typeface="Arial" charset="0"/>
                <a:ea typeface="ＭＳ Ｐゴシック" pitchFamily="34" charset="-128"/>
                <a:cs typeface="+mn-cs"/>
              </a:defRPr>
            </a:lvl6pPr>
            <a:lvl7pPr marL="2743200" algn="l" defTabSz="914400" rtl="0" eaLnBrk="1" latinLnBrk="0" hangingPunct="1">
              <a:defRPr sz="200" kern="1200">
                <a:solidFill>
                  <a:schemeClr val="tx1"/>
                </a:solidFill>
                <a:latin typeface="Arial" charset="0"/>
                <a:ea typeface="ＭＳ Ｐゴシック" pitchFamily="34" charset="-128"/>
                <a:cs typeface="+mn-cs"/>
              </a:defRPr>
            </a:lvl7pPr>
            <a:lvl8pPr marL="3200400" algn="l" defTabSz="914400" rtl="0" eaLnBrk="1" latinLnBrk="0" hangingPunct="1">
              <a:defRPr sz="200" kern="1200">
                <a:solidFill>
                  <a:schemeClr val="tx1"/>
                </a:solidFill>
                <a:latin typeface="Arial" charset="0"/>
                <a:ea typeface="ＭＳ Ｐゴシック" pitchFamily="34" charset="-128"/>
                <a:cs typeface="+mn-cs"/>
              </a:defRPr>
            </a:lvl8pPr>
            <a:lvl9pPr marL="3657600" algn="l" defTabSz="914400" rtl="0" eaLnBrk="1" latinLnBrk="0" hangingPunct="1">
              <a:defRPr sz="200" kern="1200">
                <a:solidFill>
                  <a:schemeClr val="tx1"/>
                </a:solidFill>
                <a:latin typeface="Arial" charset="0"/>
                <a:ea typeface="ＭＳ Ｐゴシック" pitchFamily="34" charset="-128"/>
                <a:cs typeface="+mn-cs"/>
              </a:defRPr>
            </a:lvl9pPr>
          </a:lstStyle>
          <a:p>
            <a:pPr algn="ctr"/>
            <a:r>
              <a:rPr lang="en-US" sz="4000" b="0" i="0">
                <a:solidFill>
                  <a:srgbClr val="FFFFFF"/>
                </a:solidFill>
                <a:latin typeface="Calibri" panose="020F0502020204030204" pitchFamily="34" charset="0"/>
                <a:ea typeface="Segoe UI" panose="020B0502040204020203" pitchFamily="34" charset="0"/>
                <a:cs typeface="Calibri" panose="020F0502020204030204" pitchFamily="34" charset="0"/>
              </a:rPr>
              <a:t> </a:t>
            </a:r>
          </a:p>
        </p:txBody>
      </p:sp>
      <p:sp>
        <p:nvSpPr>
          <p:cNvPr id="9" name="Text Placeholder 2"/>
          <p:cNvSpPr>
            <a:spLocks noGrp="1"/>
          </p:cNvSpPr>
          <p:nvPr>
            <p:ph type="body" sz="quarter" idx="10" hasCustomPrompt="1"/>
          </p:nvPr>
        </p:nvSpPr>
        <p:spPr>
          <a:xfrm>
            <a:off x="8001000" y="4975151"/>
            <a:ext cx="3780711" cy="647481"/>
          </a:xfrm>
        </p:spPr>
        <p:txBody>
          <a:bodyPr anchor="b">
            <a:normAutofit/>
          </a:bodyPr>
          <a:lstStyle>
            <a:lvl1pPr marL="0" indent="0" algn="r">
              <a:buFontTx/>
              <a:buNone/>
              <a:defRPr sz="2000" b="0" i="0">
                <a:solidFill>
                  <a:schemeClr val="bg1"/>
                </a:solidFill>
                <a:latin typeface="Calibri" panose="020F0502020204030204" pitchFamily="34" charset="0"/>
                <a:ea typeface="Segoe UI" panose="020B0502040204020203" pitchFamily="34" charset="0"/>
                <a:cs typeface="Calibri" panose="020F0502020204030204" pitchFamily="34" charset="0"/>
              </a:defRPr>
            </a:lvl1pPr>
          </a:lstStyle>
          <a:p>
            <a:pPr lvl="0"/>
            <a:r>
              <a:rPr lang="en-US"/>
              <a:t>Your Name</a:t>
            </a:r>
          </a:p>
        </p:txBody>
      </p:sp>
      <p:sp>
        <p:nvSpPr>
          <p:cNvPr id="10" name="Text Placeholder 4"/>
          <p:cNvSpPr>
            <a:spLocks noGrp="1"/>
          </p:cNvSpPr>
          <p:nvPr>
            <p:ph type="body" sz="quarter" idx="11" hasCustomPrompt="1"/>
          </p:nvPr>
        </p:nvSpPr>
        <p:spPr>
          <a:xfrm>
            <a:off x="8001000" y="5657798"/>
            <a:ext cx="3780711" cy="857519"/>
          </a:xfrm>
        </p:spPr>
        <p:txBody>
          <a:bodyPr>
            <a:normAutofit/>
          </a:bodyPr>
          <a:lstStyle>
            <a:lvl1pPr marL="0" indent="0" algn="r">
              <a:buFontTx/>
              <a:buNone/>
              <a:defRPr sz="1400" i="1">
                <a:solidFill>
                  <a:schemeClr val="tx1">
                    <a:lumMod val="65000"/>
                    <a:lumOff val="35000"/>
                  </a:schemeClr>
                </a:solidFill>
              </a:defRPr>
            </a:lvl1pPr>
          </a:lstStyle>
          <a:p>
            <a:pPr lvl="0"/>
            <a:r>
              <a:rPr lang="en-US" err="1"/>
              <a:t>Your.Name@CommScope.com</a:t>
            </a:r>
            <a:br>
              <a:rPr lang="en-US"/>
            </a:br>
            <a:r>
              <a:rPr lang="en-US"/>
              <a:t>Mobile: 000-000-0000</a:t>
            </a:r>
          </a:p>
        </p:txBody>
      </p:sp>
      <p:sp>
        <p:nvSpPr>
          <p:cNvPr id="12" name="Text Placeholder 16"/>
          <p:cNvSpPr>
            <a:spLocks noGrp="1"/>
          </p:cNvSpPr>
          <p:nvPr>
            <p:ph type="body" sz="quarter" idx="14"/>
          </p:nvPr>
        </p:nvSpPr>
        <p:spPr>
          <a:xfrm>
            <a:off x="594360" y="3757081"/>
            <a:ext cx="4913376" cy="950036"/>
          </a:xfrm>
        </p:spPr>
        <p:txBody>
          <a:bodyPr wrap="square" lIns="0" tIns="0" rIns="0" bIns="0" anchor="ctr" anchorCtr="0">
            <a:normAutofit/>
          </a:bodyPr>
          <a:lstStyle>
            <a:lvl1pPr marL="0" indent="0">
              <a:lnSpc>
                <a:spcPct val="90000"/>
              </a:lnSpc>
              <a:spcBef>
                <a:spcPts val="0"/>
              </a:spcBef>
              <a:buFontTx/>
              <a:buNone/>
              <a:defRPr sz="3200" b="0" i="0" baseline="0">
                <a:solidFill>
                  <a:schemeClr val="bg1"/>
                </a:solidFill>
                <a:latin typeface="Calibri" panose="020F0502020204030204" pitchFamily="34" charset="0"/>
              </a:defRPr>
            </a:lvl1pPr>
          </a:lstStyle>
          <a:p>
            <a:pPr lvl="0"/>
            <a:r>
              <a:rPr lang="en-US"/>
              <a:t>Click to edit Master text styles</a:t>
            </a:r>
          </a:p>
        </p:txBody>
      </p:sp>
      <p:cxnSp>
        <p:nvCxnSpPr>
          <p:cNvPr id="2" name="Straight Connector 1">
            <a:extLst>
              <a:ext uri="{FF2B5EF4-FFF2-40B4-BE49-F238E27FC236}">
                <a16:creationId xmlns:a16="http://schemas.microsoft.com/office/drawing/2014/main" id="{453FF40A-3281-C5D6-AEFA-C112AAC6E987}"/>
              </a:ext>
            </a:extLst>
          </p:cNvPr>
          <p:cNvCxnSpPr>
            <a:cxnSpLocks/>
          </p:cNvCxnSpPr>
          <p:nvPr userDrawn="1"/>
        </p:nvCxnSpPr>
        <p:spPr>
          <a:xfrm>
            <a:off x="594360" y="3144259"/>
            <a:ext cx="11597640" cy="0"/>
          </a:xfrm>
          <a:prstGeom prst="line">
            <a:avLst/>
          </a:prstGeom>
          <a:ln w="25400">
            <a:gradFill flip="none" rotWithShape="1">
              <a:gsLst>
                <a:gs pos="0">
                  <a:srgbClr val="C3D236"/>
                </a:gs>
                <a:gs pos="21000">
                  <a:srgbClr val="27AA69"/>
                </a:gs>
                <a:gs pos="42000">
                  <a:srgbClr val="23AADA"/>
                </a:gs>
                <a:gs pos="100000">
                  <a:srgbClr val="D12B87"/>
                </a:gs>
                <a:gs pos="79000">
                  <a:srgbClr val="36245D"/>
                </a:gs>
                <a:gs pos="63000">
                  <a:srgbClr val="215EA9"/>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3" name="Graphic 2">
            <a:extLst>
              <a:ext uri="{FF2B5EF4-FFF2-40B4-BE49-F238E27FC236}">
                <a16:creationId xmlns:a16="http://schemas.microsoft.com/office/drawing/2014/main" id="{9717F642-2DB2-90F3-7943-6B3F09FB6F0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4360" y="485605"/>
            <a:ext cx="2371476" cy="543187"/>
          </a:xfrm>
          <a:prstGeom prst="rect">
            <a:avLst/>
          </a:prstGeom>
        </p:spPr>
      </p:pic>
    </p:spTree>
    <p:extLst>
      <p:ext uri="{BB962C8B-B14F-4D97-AF65-F5344CB8AC3E}">
        <p14:creationId xmlns:p14="http://schemas.microsoft.com/office/powerpoint/2010/main" val="1955829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Title Purple Ribbon">
    <p:bg>
      <p:bgPr>
        <a:solidFill>
          <a:schemeClr val="tx1"/>
        </a:solidFill>
        <a:effectLst/>
      </p:bgPr>
    </p:bg>
    <p:spTree>
      <p:nvGrpSpPr>
        <p:cNvPr id="1" name=""/>
        <p:cNvGrpSpPr/>
        <p:nvPr/>
      </p:nvGrpSpPr>
      <p:grpSpPr>
        <a:xfrm>
          <a:off x="0" y="0"/>
          <a:ext cx="0" cy="0"/>
          <a:chOff x="0" y="0"/>
          <a:chExt cx="0" cy="0"/>
        </a:xfrm>
      </p:grpSpPr>
      <p:sp>
        <p:nvSpPr>
          <p:cNvPr id="17" name="Text Placeholder 16"/>
          <p:cNvSpPr>
            <a:spLocks noGrp="1"/>
          </p:cNvSpPr>
          <p:nvPr>
            <p:ph type="body" sz="quarter" idx="16" hasCustomPrompt="1"/>
          </p:nvPr>
        </p:nvSpPr>
        <p:spPr>
          <a:xfrm>
            <a:off x="596376" y="4671308"/>
            <a:ext cx="3730752" cy="676656"/>
          </a:xfrm>
        </p:spPr>
        <p:txBody>
          <a:bodyPr wrap="square" lIns="0" tIns="0" rIns="0" bIns="0" anchor="b" anchorCtr="0">
            <a:normAutofit/>
          </a:bodyPr>
          <a:lstStyle>
            <a:lvl1pPr marL="0" indent="0" algn="l">
              <a:spcBef>
                <a:spcPts val="0"/>
              </a:spcBef>
              <a:buFontTx/>
              <a:buNone/>
              <a:defRPr lang="en-US" sz="2000" b="1" i="0" kern="1200" dirty="0">
                <a:solidFill>
                  <a:schemeClr val="bg1"/>
                </a:solidFill>
                <a:latin typeface="+mn-lt"/>
                <a:ea typeface="+mn-ea"/>
                <a:cs typeface="+mn-cs"/>
              </a:defRPr>
            </a:lvl1pPr>
          </a:lstStyle>
          <a:p>
            <a:pPr marL="0" lvl="0" indent="0" algn="l" defTabSz="914400" rtl="0" eaLnBrk="1" latinLnBrk="0" hangingPunct="1">
              <a:lnSpc>
                <a:spcPct val="100000"/>
              </a:lnSpc>
              <a:spcBef>
                <a:spcPts val="1000"/>
              </a:spcBef>
              <a:buFont typeface="Arial" panose="020B0604020202020204" pitchFamily="34" charset="0"/>
              <a:buNone/>
            </a:pPr>
            <a:r>
              <a:rPr lang="en-US"/>
              <a:t>Speaker Name</a:t>
            </a:r>
          </a:p>
        </p:txBody>
      </p:sp>
      <p:sp>
        <p:nvSpPr>
          <p:cNvPr id="18" name="Text Placeholder 16"/>
          <p:cNvSpPr>
            <a:spLocks noGrp="1"/>
          </p:cNvSpPr>
          <p:nvPr>
            <p:ph type="body" sz="quarter" idx="17" hasCustomPrompt="1"/>
          </p:nvPr>
        </p:nvSpPr>
        <p:spPr>
          <a:xfrm>
            <a:off x="596376" y="5393684"/>
            <a:ext cx="3730752" cy="676656"/>
          </a:xfrm>
        </p:spPr>
        <p:txBody>
          <a:bodyPr wrap="square" lIns="0" tIns="0" rIns="0" bIns="0" anchor="t" anchorCtr="0">
            <a:normAutofit/>
          </a:bodyPr>
          <a:lstStyle>
            <a:lvl1pPr marL="0" indent="0" algn="l">
              <a:lnSpc>
                <a:spcPct val="90000"/>
              </a:lnSpc>
              <a:spcBef>
                <a:spcPts val="0"/>
              </a:spcBef>
              <a:buFontTx/>
              <a:buNone/>
              <a:defRPr lang="en-US" sz="1800" b="0" i="0" kern="1200" dirty="0">
                <a:solidFill>
                  <a:schemeClr val="bg1">
                    <a:lumMod val="50000"/>
                  </a:schemeClr>
                </a:solidFill>
                <a:latin typeface="+mn-lt"/>
                <a:ea typeface="+mn-ea"/>
                <a:cs typeface="+mn-cs"/>
              </a:defRPr>
            </a:lvl1pPr>
          </a:lstStyle>
          <a:p>
            <a:pPr marL="0" lvl="0" indent="0" algn="l" defTabSz="914400" rtl="0" eaLnBrk="1" latinLnBrk="0" hangingPunct="1">
              <a:lnSpc>
                <a:spcPct val="100000"/>
              </a:lnSpc>
              <a:spcBef>
                <a:spcPts val="1000"/>
              </a:spcBef>
              <a:buFont typeface="Arial" panose="020B0604020202020204" pitchFamily="34" charset="0"/>
              <a:buNone/>
            </a:pPr>
            <a:r>
              <a:rPr lang="en-US"/>
              <a:t>Speaker Title</a:t>
            </a:r>
          </a:p>
        </p:txBody>
      </p:sp>
      <p:sp>
        <p:nvSpPr>
          <p:cNvPr id="26" name="Title 1">
            <a:extLst>
              <a:ext uri="{FF2B5EF4-FFF2-40B4-BE49-F238E27FC236}">
                <a16:creationId xmlns:a16="http://schemas.microsoft.com/office/drawing/2014/main" id="{2AF3A684-DC18-EB4F-A4E0-7EC7D3BF2ADC}"/>
              </a:ext>
            </a:extLst>
          </p:cNvPr>
          <p:cNvSpPr>
            <a:spLocks noGrp="1"/>
          </p:cNvSpPr>
          <p:nvPr>
            <p:ph type="ctrTitle" hasCustomPrompt="1"/>
          </p:nvPr>
        </p:nvSpPr>
        <p:spPr>
          <a:xfrm>
            <a:off x="594360" y="1996961"/>
            <a:ext cx="7804759" cy="1026717"/>
          </a:xfrm>
        </p:spPr>
        <p:txBody>
          <a:bodyPr anchor="b"/>
          <a:lstStyle>
            <a:lvl1pPr algn="l">
              <a:defRPr sz="3200">
                <a:solidFill>
                  <a:schemeClr val="bg1"/>
                </a:solidFill>
              </a:defRPr>
            </a:lvl1pPr>
          </a:lstStyle>
          <a:p>
            <a:r>
              <a:rPr lang="en-US"/>
              <a:t>Click to edit title</a:t>
            </a:r>
          </a:p>
        </p:txBody>
      </p:sp>
      <p:sp>
        <p:nvSpPr>
          <p:cNvPr id="27" name="Subtitle 2">
            <a:extLst>
              <a:ext uri="{FF2B5EF4-FFF2-40B4-BE49-F238E27FC236}">
                <a16:creationId xmlns:a16="http://schemas.microsoft.com/office/drawing/2014/main" id="{C42ACDEF-F987-5240-A3E6-D5347A96586F}"/>
              </a:ext>
            </a:extLst>
          </p:cNvPr>
          <p:cNvSpPr>
            <a:spLocks noGrp="1"/>
          </p:cNvSpPr>
          <p:nvPr>
            <p:ph type="subTitle" idx="1"/>
          </p:nvPr>
        </p:nvSpPr>
        <p:spPr>
          <a:xfrm>
            <a:off x="594360" y="3282732"/>
            <a:ext cx="7804757" cy="369332"/>
          </a:xfrm>
        </p:spPr>
        <p:txBody>
          <a:bodyPr/>
          <a:lstStyle>
            <a:lvl1pPr marL="0" indent="0" algn="l">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8" name="Text Placeholder 5">
            <a:extLst>
              <a:ext uri="{FF2B5EF4-FFF2-40B4-BE49-F238E27FC236}">
                <a16:creationId xmlns:a16="http://schemas.microsoft.com/office/drawing/2014/main" id="{FA010097-A0CA-0145-ABCE-1F5A4509BFD4}"/>
              </a:ext>
            </a:extLst>
          </p:cNvPr>
          <p:cNvSpPr>
            <a:spLocks noGrp="1"/>
          </p:cNvSpPr>
          <p:nvPr>
            <p:ph type="body" sz="quarter" idx="13" hasCustomPrompt="1"/>
          </p:nvPr>
        </p:nvSpPr>
        <p:spPr>
          <a:xfrm>
            <a:off x="594360" y="3922628"/>
            <a:ext cx="4756976" cy="246063"/>
          </a:xfrm>
        </p:spPr>
        <p:txBody>
          <a:bodyPr>
            <a:normAutofit/>
          </a:bodyPr>
          <a:lstStyle>
            <a:lvl1pPr marL="0" indent="0">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 of Presentation</a:t>
            </a:r>
          </a:p>
        </p:txBody>
      </p:sp>
      <p:pic>
        <p:nvPicPr>
          <p:cNvPr id="4" name="Graphic 3">
            <a:extLst>
              <a:ext uri="{FF2B5EF4-FFF2-40B4-BE49-F238E27FC236}">
                <a16:creationId xmlns:a16="http://schemas.microsoft.com/office/drawing/2014/main" id="{DE304D54-B0CC-4E56-1EFF-9E312B1C781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4360" y="485605"/>
            <a:ext cx="2371476" cy="543187"/>
          </a:xfrm>
          <a:prstGeom prst="rect">
            <a:avLst/>
          </a:prstGeom>
        </p:spPr>
      </p:pic>
      <p:cxnSp>
        <p:nvCxnSpPr>
          <p:cNvPr id="12" name="Straight Connector 11">
            <a:extLst>
              <a:ext uri="{FF2B5EF4-FFF2-40B4-BE49-F238E27FC236}">
                <a16:creationId xmlns:a16="http://schemas.microsoft.com/office/drawing/2014/main" id="{1825024B-86E1-D0CE-C3EC-7A006A789DC9}"/>
              </a:ext>
            </a:extLst>
          </p:cNvPr>
          <p:cNvCxnSpPr>
            <a:cxnSpLocks/>
          </p:cNvCxnSpPr>
          <p:nvPr userDrawn="1"/>
        </p:nvCxnSpPr>
        <p:spPr>
          <a:xfrm>
            <a:off x="594360" y="3144259"/>
            <a:ext cx="11597640" cy="0"/>
          </a:xfrm>
          <a:prstGeom prst="line">
            <a:avLst/>
          </a:prstGeom>
          <a:ln w="25400">
            <a:gradFill flip="none" rotWithShape="1">
              <a:gsLst>
                <a:gs pos="0">
                  <a:srgbClr val="C3D236"/>
                </a:gs>
                <a:gs pos="21000">
                  <a:srgbClr val="27AA69"/>
                </a:gs>
                <a:gs pos="42000">
                  <a:srgbClr val="23AADA">
                    <a:alpha val="0"/>
                  </a:srgbClr>
                </a:gs>
                <a:gs pos="100000">
                  <a:srgbClr val="D12B87">
                    <a:alpha val="47000"/>
                  </a:srgbClr>
                </a:gs>
                <a:gs pos="87000">
                  <a:srgbClr val="36245D">
                    <a:alpha val="0"/>
                  </a:srgbClr>
                </a:gs>
                <a:gs pos="63000">
                  <a:srgbClr val="215EA9">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B56141E3-5F2C-1474-77C5-CEB195E17531}"/>
              </a:ext>
            </a:extLst>
          </p:cNvPr>
          <p:cNvSpPr txBox="1"/>
          <p:nvPr userDrawn="1"/>
        </p:nvSpPr>
        <p:spPr>
          <a:xfrm>
            <a:off x="557845" y="6372395"/>
            <a:ext cx="9744395" cy="307777"/>
          </a:xfrm>
          <a:prstGeom prst="rect">
            <a:avLst/>
          </a:prstGeom>
          <a:noFill/>
        </p:spPr>
        <p:txBody>
          <a:bodyPr wrap="square">
            <a:spAutoFit/>
          </a:bodyPr>
          <a:lstStyle/>
          <a:p>
            <a:r>
              <a:rPr lang="en-US" sz="700" b="0" i="1" dirty="0">
                <a:solidFill>
                  <a:schemeClr val="bg1">
                    <a:lumMod val="50000"/>
                  </a:schemeClr>
                </a:solidFill>
                <a:effectLst/>
                <a:latin typeface="Calibri" panose="020F0502020204030204" pitchFamily="34" charset="0"/>
              </a:rPr>
              <a:t>© 2025 CommScope, LLC.  All rights reserved.  CommScope and the CommScope logo are registered trademarks of CommScope and/or its affiliates in the U.S. and other countries.  For additional trademark information see </a:t>
            </a:r>
            <a:r>
              <a:rPr lang="en-US" sz="700" b="0" i="1" u="sng" dirty="0">
                <a:solidFill>
                  <a:schemeClr val="bg1">
                    <a:lumMod val="50000"/>
                  </a:schemeClr>
                </a:solidFill>
                <a:effectLst/>
                <a:latin typeface="Calibri" panose="020F0502020204030204" pitchFamily="34" charset="0"/>
                <a:hlinkClick r:id="rId4" tooltip="Original URL: https://www.commscope.com/trademarks. Click or tap if you trust this link.">
                  <a:extLst>
                    <a:ext uri="{A12FA001-AC4F-418D-AE19-62706E023703}">
                      <ahyp:hlinkClr xmlns:ahyp="http://schemas.microsoft.com/office/drawing/2018/hyperlinkcolor" val="tx"/>
                    </a:ext>
                  </a:extLst>
                </a:hlinkClick>
              </a:rPr>
              <a:t>https://www.commscope.com/trademarks</a:t>
            </a:r>
            <a:r>
              <a:rPr lang="en-US" sz="700" b="0" i="1">
                <a:solidFill>
                  <a:schemeClr val="bg1">
                    <a:lumMod val="50000"/>
                  </a:schemeClr>
                </a:solidFill>
                <a:effectLst/>
                <a:latin typeface="Calibri" panose="020F0502020204030204" pitchFamily="34" charset="0"/>
              </a:rPr>
              <a:t>. </a:t>
            </a:r>
            <a:endParaRPr lang="en-US" sz="700" dirty="0">
              <a:solidFill>
                <a:schemeClr val="bg1">
                  <a:lumMod val="50000"/>
                </a:schemeClr>
              </a:solidFill>
            </a:endParaRPr>
          </a:p>
        </p:txBody>
      </p:sp>
      <p:pic>
        <p:nvPicPr>
          <p:cNvPr id="3" name="Graphic 2">
            <a:extLst>
              <a:ext uri="{FF2B5EF4-FFF2-40B4-BE49-F238E27FC236}">
                <a16:creationId xmlns:a16="http://schemas.microsoft.com/office/drawing/2014/main" id="{3D813FE8-6AE5-B2AB-7DBF-0449961B5862}"/>
              </a:ext>
            </a:extLst>
          </p:cNvPr>
          <p:cNvPicPr>
            <a:picLocks noChangeAspect="1"/>
          </p:cNvPicPr>
          <p:nvPr userDrawn="1"/>
        </p:nvPicPr>
        <p:blipFill>
          <a:blip r:embed="rId5">
            <a:lum bright="100000"/>
            <a:extLst>
              <a:ext uri="{96DAC541-7B7A-43D3-8B79-37D633B846F1}">
                <asvg:svgBlip xmlns:asvg="http://schemas.microsoft.com/office/drawing/2016/SVG/main" r:embed="rId6"/>
              </a:ext>
            </a:extLst>
          </a:blip>
          <a:stretch>
            <a:fillRect/>
          </a:stretch>
        </p:blipFill>
        <p:spPr>
          <a:xfrm>
            <a:off x="10302240" y="6096561"/>
            <a:ext cx="1493022" cy="417405"/>
          </a:xfrm>
          <a:prstGeom prst="rect">
            <a:avLst/>
          </a:prstGeom>
        </p:spPr>
      </p:pic>
    </p:spTree>
    <p:extLst>
      <p:ext uri="{BB962C8B-B14F-4D97-AF65-F5344CB8AC3E}">
        <p14:creationId xmlns:p14="http://schemas.microsoft.com/office/powerpoint/2010/main" val="993956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6_Title Purple Ribbon">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7AA637-46E9-9A66-884B-59C0B168E52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127930" y="103877"/>
            <a:ext cx="6387131" cy="6869360"/>
          </a:xfrm>
          <a:prstGeom prst="rect">
            <a:avLst/>
          </a:prstGeom>
          <a:effectLst>
            <a:softEdge rad="762000"/>
          </a:effectLst>
        </p:spPr>
      </p:pic>
      <p:sp>
        <p:nvSpPr>
          <p:cNvPr id="17" name="Text Placeholder 16"/>
          <p:cNvSpPr>
            <a:spLocks noGrp="1"/>
          </p:cNvSpPr>
          <p:nvPr>
            <p:ph type="body" sz="quarter" idx="16" hasCustomPrompt="1"/>
          </p:nvPr>
        </p:nvSpPr>
        <p:spPr>
          <a:xfrm>
            <a:off x="596376" y="5233846"/>
            <a:ext cx="3730752" cy="676656"/>
          </a:xfrm>
        </p:spPr>
        <p:txBody>
          <a:bodyPr wrap="square" lIns="0" tIns="0" rIns="0" bIns="0" anchor="b" anchorCtr="0">
            <a:normAutofit/>
          </a:bodyPr>
          <a:lstStyle>
            <a:lvl1pPr marL="0" indent="0" algn="l">
              <a:spcBef>
                <a:spcPts val="0"/>
              </a:spcBef>
              <a:buFontTx/>
              <a:buNone/>
              <a:defRPr lang="en-US" sz="2000" b="1" i="0" kern="1200" dirty="0">
                <a:solidFill>
                  <a:schemeClr val="bg1"/>
                </a:solidFill>
                <a:latin typeface="+mn-lt"/>
                <a:ea typeface="+mn-ea"/>
                <a:cs typeface="+mn-cs"/>
              </a:defRPr>
            </a:lvl1pPr>
          </a:lstStyle>
          <a:p>
            <a:pPr marL="0" lvl="0" indent="0" algn="l" defTabSz="914400" rtl="0" eaLnBrk="1" latinLnBrk="0" hangingPunct="1">
              <a:lnSpc>
                <a:spcPct val="100000"/>
              </a:lnSpc>
              <a:spcBef>
                <a:spcPts val="1000"/>
              </a:spcBef>
              <a:buFont typeface="Arial" panose="020B0604020202020204" pitchFamily="34" charset="0"/>
              <a:buNone/>
            </a:pPr>
            <a:r>
              <a:rPr lang="en-US"/>
              <a:t>Speaker Name</a:t>
            </a:r>
          </a:p>
        </p:txBody>
      </p:sp>
      <p:sp>
        <p:nvSpPr>
          <p:cNvPr id="18" name="Text Placeholder 16"/>
          <p:cNvSpPr>
            <a:spLocks noGrp="1"/>
          </p:cNvSpPr>
          <p:nvPr>
            <p:ph type="body" sz="quarter" idx="17" hasCustomPrompt="1"/>
          </p:nvPr>
        </p:nvSpPr>
        <p:spPr>
          <a:xfrm>
            <a:off x="596376" y="5956222"/>
            <a:ext cx="3730752" cy="676656"/>
          </a:xfrm>
        </p:spPr>
        <p:txBody>
          <a:bodyPr wrap="square" lIns="0" tIns="0" rIns="0" bIns="0" anchor="t" anchorCtr="0">
            <a:normAutofit/>
          </a:bodyPr>
          <a:lstStyle>
            <a:lvl1pPr marL="0" indent="0" algn="l">
              <a:lnSpc>
                <a:spcPct val="90000"/>
              </a:lnSpc>
              <a:spcBef>
                <a:spcPts val="0"/>
              </a:spcBef>
              <a:buFontTx/>
              <a:buNone/>
              <a:defRPr lang="en-US" sz="1800" b="0" i="0" kern="1200" dirty="0">
                <a:solidFill>
                  <a:schemeClr val="bg1">
                    <a:lumMod val="50000"/>
                  </a:schemeClr>
                </a:solidFill>
                <a:latin typeface="+mn-lt"/>
                <a:ea typeface="+mn-ea"/>
                <a:cs typeface="+mn-cs"/>
              </a:defRPr>
            </a:lvl1pPr>
          </a:lstStyle>
          <a:p>
            <a:pPr marL="0" lvl="0" indent="0" algn="l" defTabSz="914400" rtl="0" eaLnBrk="1" latinLnBrk="0" hangingPunct="1">
              <a:lnSpc>
                <a:spcPct val="100000"/>
              </a:lnSpc>
              <a:spcBef>
                <a:spcPts val="1000"/>
              </a:spcBef>
              <a:buFont typeface="Arial" panose="020B0604020202020204" pitchFamily="34" charset="0"/>
              <a:buNone/>
            </a:pPr>
            <a:r>
              <a:rPr lang="en-US"/>
              <a:t>Speaker Title</a:t>
            </a:r>
          </a:p>
        </p:txBody>
      </p:sp>
      <p:sp>
        <p:nvSpPr>
          <p:cNvPr id="26" name="Title 1">
            <a:extLst>
              <a:ext uri="{FF2B5EF4-FFF2-40B4-BE49-F238E27FC236}">
                <a16:creationId xmlns:a16="http://schemas.microsoft.com/office/drawing/2014/main" id="{2AF3A684-DC18-EB4F-A4E0-7EC7D3BF2ADC}"/>
              </a:ext>
            </a:extLst>
          </p:cNvPr>
          <p:cNvSpPr>
            <a:spLocks noGrp="1"/>
          </p:cNvSpPr>
          <p:nvPr>
            <p:ph type="ctrTitle" hasCustomPrompt="1"/>
          </p:nvPr>
        </p:nvSpPr>
        <p:spPr>
          <a:xfrm>
            <a:off x="594360" y="1996961"/>
            <a:ext cx="7804759" cy="1026717"/>
          </a:xfrm>
        </p:spPr>
        <p:txBody>
          <a:bodyPr anchor="b"/>
          <a:lstStyle>
            <a:lvl1pPr algn="l">
              <a:defRPr sz="3200">
                <a:solidFill>
                  <a:schemeClr val="bg1"/>
                </a:solidFill>
              </a:defRPr>
            </a:lvl1pPr>
          </a:lstStyle>
          <a:p>
            <a:r>
              <a:rPr lang="en-US"/>
              <a:t>Click to edit title</a:t>
            </a:r>
          </a:p>
        </p:txBody>
      </p:sp>
      <p:sp>
        <p:nvSpPr>
          <p:cNvPr id="27" name="Subtitle 2">
            <a:extLst>
              <a:ext uri="{FF2B5EF4-FFF2-40B4-BE49-F238E27FC236}">
                <a16:creationId xmlns:a16="http://schemas.microsoft.com/office/drawing/2014/main" id="{C42ACDEF-F987-5240-A3E6-D5347A96586F}"/>
              </a:ext>
            </a:extLst>
          </p:cNvPr>
          <p:cNvSpPr>
            <a:spLocks noGrp="1"/>
          </p:cNvSpPr>
          <p:nvPr>
            <p:ph type="subTitle" idx="1"/>
          </p:nvPr>
        </p:nvSpPr>
        <p:spPr>
          <a:xfrm>
            <a:off x="594360" y="3282732"/>
            <a:ext cx="7804757" cy="369332"/>
          </a:xfrm>
        </p:spPr>
        <p:txBody>
          <a:bodyPr/>
          <a:lstStyle>
            <a:lvl1pPr marL="0" indent="0" algn="l">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8" name="Text Placeholder 5">
            <a:extLst>
              <a:ext uri="{FF2B5EF4-FFF2-40B4-BE49-F238E27FC236}">
                <a16:creationId xmlns:a16="http://schemas.microsoft.com/office/drawing/2014/main" id="{FA010097-A0CA-0145-ABCE-1F5A4509BFD4}"/>
              </a:ext>
            </a:extLst>
          </p:cNvPr>
          <p:cNvSpPr>
            <a:spLocks noGrp="1"/>
          </p:cNvSpPr>
          <p:nvPr>
            <p:ph type="body" sz="quarter" idx="13" hasCustomPrompt="1"/>
          </p:nvPr>
        </p:nvSpPr>
        <p:spPr>
          <a:xfrm>
            <a:off x="594360" y="3922628"/>
            <a:ext cx="4756976" cy="246063"/>
          </a:xfrm>
        </p:spPr>
        <p:txBody>
          <a:bodyPr>
            <a:normAutofit/>
          </a:bodyPr>
          <a:lstStyle>
            <a:lvl1pPr marL="0" indent="0">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 of Presentation</a:t>
            </a:r>
          </a:p>
        </p:txBody>
      </p:sp>
      <p:pic>
        <p:nvPicPr>
          <p:cNvPr id="4" name="Graphic 3">
            <a:extLst>
              <a:ext uri="{FF2B5EF4-FFF2-40B4-BE49-F238E27FC236}">
                <a16:creationId xmlns:a16="http://schemas.microsoft.com/office/drawing/2014/main" id="{DE304D54-B0CC-4E56-1EFF-9E312B1C781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94360" y="485605"/>
            <a:ext cx="2371476" cy="543187"/>
          </a:xfrm>
          <a:prstGeom prst="rect">
            <a:avLst/>
          </a:prstGeom>
        </p:spPr>
      </p:pic>
      <p:pic>
        <p:nvPicPr>
          <p:cNvPr id="5" name="Graphic 4">
            <a:extLst>
              <a:ext uri="{FF2B5EF4-FFF2-40B4-BE49-F238E27FC236}">
                <a16:creationId xmlns:a16="http://schemas.microsoft.com/office/drawing/2014/main" id="{7E76B2C3-7D44-B3B4-19D8-A3FF3BF5E0D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501566" y="5678424"/>
            <a:ext cx="2013495" cy="562913"/>
          </a:xfrm>
          <a:prstGeom prst="rect">
            <a:avLst/>
          </a:prstGeom>
        </p:spPr>
      </p:pic>
      <p:cxnSp>
        <p:nvCxnSpPr>
          <p:cNvPr id="12" name="Straight Connector 11">
            <a:extLst>
              <a:ext uri="{FF2B5EF4-FFF2-40B4-BE49-F238E27FC236}">
                <a16:creationId xmlns:a16="http://schemas.microsoft.com/office/drawing/2014/main" id="{1825024B-86E1-D0CE-C3EC-7A006A789DC9}"/>
              </a:ext>
            </a:extLst>
          </p:cNvPr>
          <p:cNvCxnSpPr>
            <a:cxnSpLocks/>
          </p:cNvCxnSpPr>
          <p:nvPr userDrawn="1"/>
        </p:nvCxnSpPr>
        <p:spPr>
          <a:xfrm>
            <a:off x="594360" y="3144259"/>
            <a:ext cx="11597640" cy="0"/>
          </a:xfrm>
          <a:prstGeom prst="line">
            <a:avLst/>
          </a:prstGeom>
          <a:ln w="25400">
            <a:gradFill flip="none" rotWithShape="1">
              <a:gsLst>
                <a:gs pos="0">
                  <a:srgbClr val="C3D236"/>
                </a:gs>
                <a:gs pos="21000">
                  <a:srgbClr val="27AA69"/>
                </a:gs>
                <a:gs pos="42000">
                  <a:srgbClr val="23AADA">
                    <a:alpha val="0"/>
                  </a:srgbClr>
                </a:gs>
                <a:gs pos="100000">
                  <a:srgbClr val="D12B87">
                    <a:alpha val="47000"/>
                  </a:srgbClr>
                </a:gs>
                <a:gs pos="87000">
                  <a:srgbClr val="36245D">
                    <a:alpha val="0"/>
                  </a:srgbClr>
                </a:gs>
                <a:gs pos="63000">
                  <a:srgbClr val="215EA9">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7869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7_Title Purple Ribbon">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7AA637-46E9-9A66-884B-59C0B168E52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389781" y="-290932"/>
            <a:ext cx="6387131" cy="6387131"/>
          </a:xfrm>
          <a:prstGeom prst="rect">
            <a:avLst/>
          </a:prstGeom>
          <a:effectLst>
            <a:softEdge rad="635000"/>
          </a:effectLst>
        </p:spPr>
      </p:pic>
      <p:sp>
        <p:nvSpPr>
          <p:cNvPr id="17" name="Text Placeholder 16"/>
          <p:cNvSpPr>
            <a:spLocks noGrp="1"/>
          </p:cNvSpPr>
          <p:nvPr>
            <p:ph type="body" sz="quarter" idx="16" hasCustomPrompt="1"/>
          </p:nvPr>
        </p:nvSpPr>
        <p:spPr>
          <a:xfrm>
            <a:off x="596376" y="5233846"/>
            <a:ext cx="3730752" cy="676656"/>
          </a:xfrm>
        </p:spPr>
        <p:txBody>
          <a:bodyPr wrap="square" lIns="0" tIns="0" rIns="0" bIns="0" anchor="b" anchorCtr="0">
            <a:normAutofit/>
          </a:bodyPr>
          <a:lstStyle>
            <a:lvl1pPr marL="0" indent="0" algn="l">
              <a:spcBef>
                <a:spcPts val="0"/>
              </a:spcBef>
              <a:buFontTx/>
              <a:buNone/>
              <a:defRPr lang="en-US" sz="2000" b="1" i="0" kern="1200" dirty="0">
                <a:solidFill>
                  <a:schemeClr val="bg1"/>
                </a:solidFill>
                <a:latin typeface="+mn-lt"/>
                <a:ea typeface="+mn-ea"/>
                <a:cs typeface="+mn-cs"/>
              </a:defRPr>
            </a:lvl1pPr>
          </a:lstStyle>
          <a:p>
            <a:pPr marL="0" lvl="0" indent="0" algn="l" defTabSz="914400" rtl="0" eaLnBrk="1" latinLnBrk="0" hangingPunct="1">
              <a:lnSpc>
                <a:spcPct val="100000"/>
              </a:lnSpc>
              <a:spcBef>
                <a:spcPts val="1000"/>
              </a:spcBef>
              <a:buFont typeface="Arial" panose="020B0604020202020204" pitchFamily="34" charset="0"/>
              <a:buNone/>
            </a:pPr>
            <a:r>
              <a:rPr lang="en-US"/>
              <a:t>Speaker Name</a:t>
            </a:r>
          </a:p>
        </p:txBody>
      </p:sp>
      <p:sp>
        <p:nvSpPr>
          <p:cNvPr id="18" name="Text Placeholder 16"/>
          <p:cNvSpPr>
            <a:spLocks noGrp="1"/>
          </p:cNvSpPr>
          <p:nvPr>
            <p:ph type="body" sz="quarter" idx="17" hasCustomPrompt="1"/>
          </p:nvPr>
        </p:nvSpPr>
        <p:spPr>
          <a:xfrm>
            <a:off x="596376" y="5956222"/>
            <a:ext cx="3730752" cy="676656"/>
          </a:xfrm>
        </p:spPr>
        <p:txBody>
          <a:bodyPr wrap="square" lIns="0" tIns="0" rIns="0" bIns="0" anchor="t" anchorCtr="0">
            <a:normAutofit/>
          </a:bodyPr>
          <a:lstStyle>
            <a:lvl1pPr marL="0" indent="0" algn="l">
              <a:lnSpc>
                <a:spcPct val="90000"/>
              </a:lnSpc>
              <a:spcBef>
                <a:spcPts val="0"/>
              </a:spcBef>
              <a:buFontTx/>
              <a:buNone/>
              <a:defRPr lang="en-US" sz="1800" b="0" i="0" kern="1200" dirty="0">
                <a:solidFill>
                  <a:schemeClr val="bg1">
                    <a:lumMod val="50000"/>
                  </a:schemeClr>
                </a:solidFill>
                <a:latin typeface="+mn-lt"/>
                <a:ea typeface="+mn-ea"/>
                <a:cs typeface="+mn-cs"/>
              </a:defRPr>
            </a:lvl1pPr>
          </a:lstStyle>
          <a:p>
            <a:pPr marL="0" lvl="0" indent="0" algn="l" defTabSz="914400" rtl="0" eaLnBrk="1" latinLnBrk="0" hangingPunct="1">
              <a:lnSpc>
                <a:spcPct val="100000"/>
              </a:lnSpc>
              <a:spcBef>
                <a:spcPts val="1000"/>
              </a:spcBef>
              <a:buFont typeface="Arial" panose="020B0604020202020204" pitchFamily="34" charset="0"/>
              <a:buNone/>
            </a:pPr>
            <a:r>
              <a:rPr lang="en-US"/>
              <a:t>Speaker Title</a:t>
            </a:r>
          </a:p>
        </p:txBody>
      </p:sp>
      <p:sp>
        <p:nvSpPr>
          <p:cNvPr id="26" name="Title 1">
            <a:extLst>
              <a:ext uri="{FF2B5EF4-FFF2-40B4-BE49-F238E27FC236}">
                <a16:creationId xmlns:a16="http://schemas.microsoft.com/office/drawing/2014/main" id="{2AF3A684-DC18-EB4F-A4E0-7EC7D3BF2ADC}"/>
              </a:ext>
            </a:extLst>
          </p:cNvPr>
          <p:cNvSpPr>
            <a:spLocks noGrp="1"/>
          </p:cNvSpPr>
          <p:nvPr>
            <p:ph type="ctrTitle" hasCustomPrompt="1"/>
          </p:nvPr>
        </p:nvSpPr>
        <p:spPr>
          <a:xfrm>
            <a:off x="594360" y="1996961"/>
            <a:ext cx="7804759" cy="1026717"/>
          </a:xfrm>
        </p:spPr>
        <p:txBody>
          <a:bodyPr anchor="b"/>
          <a:lstStyle>
            <a:lvl1pPr algn="l">
              <a:defRPr sz="3200">
                <a:solidFill>
                  <a:schemeClr val="bg1"/>
                </a:solidFill>
              </a:defRPr>
            </a:lvl1pPr>
          </a:lstStyle>
          <a:p>
            <a:r>
              <a:rPr lang="en-US"/>
              <a:t>Click to edit title</a:t>
            </a:r>
          </a:p>
        </p:txBody>
      </p:sp>
      <p:sp>
        <p:nvSpPr>
          <p:cNvPr id="27" name="Subtitle 2">
            <a:extLst>
              <a:ext uri="{FF2B5EF4-FFF2-40B4-BE49-F238E27FC236}">
                <a16:creationId xmlns:a16="http://schemas.microsoft.com/office/drawing/2014/main" id="{C42ACDEF-F987-5240-A3E6-D5347A96586F}"/>
              </a:ext>
            </a:extLst>
          </p:cNvPr>
          <p:cNvSpPr>
            <a:spLocks noGrp="1"/>
          </p:cNvSpPr>
          <p:nvPr>
            <p:ph type="subTitle" idx="1"/>
          </p:nvPr>
        </p:nvSpPr>
        <p:spPr>
          <a:xfrm>
            <a:off x="594360" y="3282732"/>
            <a:ext cx="7804757" cy="369332"/>
          </a:xfrm>
        </p:spPr>
        <p:txBody>
          <a:bodyPr/>
          <a:lstStyle>
            <a:lvl1pPr marL="0" indent="0" algn="l">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8" name="Text Placeholder 5">
            <a:extLst>
              <a:ext uri="{FF2B5EF4-FFF2-40B4-BE49-F238E27FC236}">
                <a16:creationId xmlns:a16="http://schemas.microsoft.com/office/drawing/2014/main" id="{FA010097-A0CA-0145-ABCE-1F5A4509BFD4}"/>
              </a:ext>
            </a:extLst>
          </p:cNvPr>
          <p:cNvSpPr>
            <a:spLocks noGrp="1"/>
          </p:cNvSpPr>
          <p:nvPr>
            <p:ph type="body" sz="quarter" idx="13" hasCustomPrompt="1"/>
          </p:nvPr>
        </p:nvSpPr>
        <p:spPr>
          <a:xfrm>
            <a:off x="594360" y="3922628"/>
            <a:ext cx="4756976" cy="246063"/>
          </a:xfrm>
        </p:spPr>
        <p:txBody>
          <a:bodyPr>
            <a:normAutofit/>
          </a:bodyPr>
          <a:lstStyle>
            <a:lvl1pPr marL="0" indent="0">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 of Presentation</a:t>
            </a:r>
          </a:p>
        </p:txBody>
      </p:sp>
      <p:pic>
        <p:nvPicPr>
          <p:cNvPr id="4" name="Graphic 3">
            <a:extLst>
              <a:ext uri="{FF2B5EF4-FFF2-40B4-BE49-F238E27FC236}">
                <a16:creationId xmlns:a16="http://schemas.microsoft.com/office/drawing/2014/main" id="{DE304D54-B0CC-4E56-1EFF-9E312B1C781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94360" y="485605"/>
            <a:ext cx="2371476" cy="543187"/>
          </a:xfrm>
          <a:prstGeom prst="rect">
            <a:avLst/>
          </a:prstGeom>
        </p:spPr>
      </p:pic>
      <p:pic>
        <p:nvPicPr>
          <p:cNvPr id="5" name="Graphic 4">
            <a:extLst>
              <a:ext uri="{FF2B5EF4-FFF2-40B4-BE49-F238E27FC236}">
                <a16:creationId xmlns:a16="http://schemas.microsoft.com/office/drawing/2014/main" id="{7E76B2C3-7D44-B3B4-19D8-A3FF3BF5E0D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501566" y="5678424"/>
            <a:ext cx="2013495" cy="562913"/>
          </a:xfrm>
          <a:prstGeom prst="rect">
            <a:avLst/>
          </a:prstGeom>
        </p:spPr>
      </p:pic>
      <p:cxnSp>
        <p:nvCxnSpPr>
          <p:cNvPr id="12" name="Straight Connector 11">
            <a:extLst>
              <a:ext uri="{FF2B5EF4-FFF2-40B4-BE49-F238E27FC236}">
                <a16:creationId xmlns:a16="http://schemas.microsoft.com/office/drawing/2014/main" id="{1825024B-86E1-D0CE-C3EC-7A006A789DC9}"/>
              </a:ext>
            </a:extLst>
          </p:cNvPr>
          <p:cNvCxnSpPr>
            <a:cxnSpLocks/>
          </p:cNvCxnSpPr>
          <p:nvPr userDrawn="1"/>
        </p:nvCxnSpPr>
        <p:spPr>
          <a:xfrm>
            <a:off x="594360" y="3144259"/>
            <a:ext cx="11597640" cy="0"/>
          </a:xfrm>
          <a:prstGeom prst="line">
            <a:avLst/>
          </a:prstGeom>
          <a:ln w="25400">
            <a:gradFill flip="none" rotWithShape="1">
              <a:gsLst>
                <a:gs pos="0">
                  <a:srgbClr val="C3D236"/>
                </a:gs>
                <a:gs pos="21000">
                  <a:srgbClr val="27AA69"/>
                </a:gs>
                <a:gs pos="42000">
                  <a:srgbClr val="23AADA">
                    <a:alpha val="0"/>
                  </a:srgbClr>
                </a:gs>
                <a:gs pos="100000">
                  <a:srgbClr val="D12B87">
                    <a:alpha val="47000"/>
                  </a:srgbClr>
                </a:gs>
                <a:gs pos="87000">
                  <a:srgbClr val="36245D">
                    <a:alpha val="0"/>
                  </a:srgbClr>
                </a:gs>
                <a:gs pos="63000">
                  <a:srgbClr val="215EA9">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7495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4_Title Purple Ribbon">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BEF4F8-CC03-B785-B11E-0387DA4737E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147409" y="-1"/>
            <a:ext cx="6858001" cy="6858001"/>
          </a:xfrm>
          <a:prstGeom prst="rect">
            <a:avLst/>
          </a:prstGeom>
          <a:effectLst>
            <a:softEdge rad="774700"/>
          </a:effectLst>
        </p:spPr>
      </p:pic>
      <p:sp>
        <p:nvSpPr>
          <p:cNvPr id="17" name="Text Placeholder 16"/>
          <p:cNvSpPr>
            <a:spLocks noGrp="1"/>
          </p:cNvSpPr>
          <p:nvPr>
            <p:ph type="body" sz="quarter" idx="16" hasCustomPrompt="1"/>
          </p:nvPr>
        </p:nvSpPr>
        <p:spPr>
          <a:xfrm>
            <a:off x="596376" y="5233846"/>
            <a:ext cx="3730752" cy="676656"/>
          </a:xfrm>
        </p:spPr>
        <p:txBody>
          <a:bodyPr wrap="square" lIns="0" tIns="0" rIns="0" bIns="0" anchor="b" anchorCtr="0">
            <a:normAutofit/>
          </a:bodyPr>
          <a:lstStyle>
            <a:lvl1pPr marL="0" indent="0" algn="l">
              <a:spcBef>
                <a:spcPts val="0"/>
              </a:spcBef>
              <a:buFontTx/>
              <a:buNone/>
              <a:defRPr lang="en-US" sz="2000" b="1" i="0" kern="1200" dirty="0">
                <a:solidFill>
                  <a:schemeClr val="bg1"/>
                </a:solidFill>
                <a:latin typeface="+mn-lt"/>
                <a:ea typeface="+mn-ea"/>
                <a:cs typeface="+mn-cs"/>
              </a:defRPr>
            </a:lvl1pPr>
          </a:lstStyle>
          <a:p>
            <a:pPr marL="0" lvl="0" indent="0" algn="l" defTabSz="914400" rtl="0" eaLnBrk="1" latinLnBrk="0" hangingPunct="1">
              <a:lnSpc>
                <a:spcPct val="100000"/>
              </a:lnSpc>
              <a:spcBef>
                <a:spcPts val="1000"/>
              </a:spcBef>
              <a:buFont typeface="Arial" panose="020B0604020202020204" pitchFamily="34" charset="0"/>
              <a:buNone/>
            </a:pPr>
            <a:r>
              <a:rPr lang="en-US"/>
              <a:t>Speaker Name</a:t>
            </a:r>
          </a:p>
        </p:txBody>
      </p:sp>
      <p:sp>
        <p:nvSpPr>
          <p:cNvPr id="18" name="Text Placeholder 16"/>
          <p:cNvSpPr>
            <a:spLocks noGrp="1"/>
          </p:cNvSpPr>
          <p:nvPr>
            <p:ph type="body" sz="quarter" idx="17" hasCustomPrompt="1"/>
          </p:nvPr>
        </p:nvSpPr>
        <p:spPr>
          <a:xfrm>
            <a:off x="596376" y="5956222"/>
            <a:ext cx="3730752" cy="676656"/>
          </a:xfrm>
        </p:spPr>
        <p:txBody>
          <a:bodyPr wrap="square" lIns="0" tIns="0" rIns="0" bIns="0" anchor="t" anchorCtr="0">
            <a:normAutofit/>
          </a:bodyPr>
          <a:lstStyle>
            <a:lvl1pPr marL="0" indent="0" algn="l">
              <a:lnSpc>
                <a:spcPct val="90000"/>
              </a:lnSpc>
              <a:spcBef>
                <a:spcPts val="0"/>
              </a:spcBef>
              <a:buFontTx/>
              <a:buNone/>
              <a:defRPr lang="en-US" sz="1800" b="0" i="0" kern="1200" dirty="0">
                <a:solidFill>
                  <a:schemeClr val="tx1">
                    <a:lumMod val="50000"/>
                    <a:lumOff val="50000"/>
                  </a:schemeClr>
                </a:solidFill>
                <a:latin typeface="+mn-lt"/>
                <a:ea typeface="+mn-ea"/>
                <a:cs typeface="+mn-cs"/>
              </a:defRPr>
            </a:lvl1pPr>
          </a:lstStyle>
          <a:p>
            <a:pPr marL="0" lvl="0" indent="0" algn="l" defTabSz="914400" rtl="0" eaLnBrk="1" latinLnBrk="0" hangingPunct="1">
              <a:lnSpc>
                <a:spcPct val="100000"/>
              </a:lnSpc>
              <a:spcBef>
                <a:spcPts val="1000"/>
              </a:spcBef>
              <a:buFont typeface="Arial" panose="020B0604020202020204" pitchFamily="34" charset="0"/>
              <a:buNone/>
            </a:pPr>
            <a:r>
              <a:rPr lang="en-US"/>
              <a:t>Speaker Title</a:t>
            </a:r>
          </a:p>
        </p:txBody>
      </p:sp>
      <p:pic>
        <p:nvPicPr>
          <p:cNvPr id="4" name="Graphic 3">
            <a:extLst>
              <a:ext uri="{FF2B5EF4-FFF2-40B4-BE49-F238E27FC236}">
                <a16:creationId xmlns:a16="http://schemas.microsoft.com/office/drawing/2014/main" id="{DE304D54-B0CC-4E56-1EFF-9E312B1C781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94360" y="485605"/>
            <a:ext cx="2371476" cy="543187"/>
          </a:xfrm>
          <a:prstGeom prst="rect">
            <a:avLst/>
          </a:prstGeom>
        </p:spPr>
      </p:pic>
      <p:pic>
        <p:nvPicPr>
          <p:cNvPr id="5" name="Graphic 4">
            <a:extLst>
              <a:ext uri="{FF2B5EF4-FFF2-40B4-BE49-F238E27FC236}">
                <a16:creationId xmlns:a16="http://schemas.microsoft.com/office/drawing/2014/main" id="{7E76B2C3-7D44-B3B4-19D8-A3FF3BF5E0D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501566" y="5678424"/>
            <a:ext cx="2013495" cy="562913"/>
          </a:xfrm>
          <a:prstGeom prst="rect">
            <a:avLst/>
          </a:prstGeom>
        </p:spPr>
      </p:pic>
      <p:sp>
        <p:nvSpPr>
          <p:cNvPr id="7" name="Title 1">
            <a:extLst>
              <a:ext uri="{FF2B5EF4-FFF2-40B4-BE49-F238E27FC236}">
                <a16:creationId xmlns:a16="http://schemas.microsoft.com/office/drawing/2014/main" id="{B3323916-6D0E-532D-C59F-C02A5B127C1F}"/>
              </a:ext>
            </a:extLst>
          </p:cNvPr>
          <p:cNvSpPr>
            <a:spLocks noGrp="1"/>
          </p:cNvSpPr>
          <p:nvPr>
            <p:ph type="ctrTitle" hasCustomPrompt="1"/>
          </p:nvPr>
        </p:nvSpPr>
        <p:spPr>
          <a:xfrm>
            <a:off x="594360" y="1996961"/>
            <a:ext cx="7804759" cy="1026717"/>
          </a:xfrm>
        </p:spPr>
        <p:txBody>
          <a:bodyPr anchor="b"/>
          <a:lstStyle>
            <a:lvl1pPr algn="l">
              <a:defRPr sz="3200">
                <a:solidFill>
                  <a:schemeClr val="bg1"/>
                </a:solidFill>
              </a:defRPr>
            </a:lvl1pPr>
          </a:lstStyle>
          <a:p>
            <a:r>
              <a:rPr lang="en-US"/>
              <a:t>Click to edit title</a:t>
            </a:r>
          </a:p>
        </p:txBody>
      </p:sp>
      <p:sp>
        <p:nvSpPr>
          <p:cNvPr id="8" name="Subtitle 2">
            <a:extLst>
              <a:ext uri="{FF2B5EF4-FFF2-40B4-BE49-F238E27FC236}">
                <a16:creationId xmlns:a16="http://schemas.microsoft.com/office/drawing/2014/main" id="{E5752D09-1D15-097C-7952-7D4CF168466D}"/>
              </a:ext>
            </a:extLst>
          </p:cNvPr>
          <p:cNvSpPr>
            <a:spLocks noGrp="1"/>
          </p:cNvSpPr>
          <p:nvPr>
            <p:ph type="subTitle" idx="1"/>
          </p:nvPr>
        </p:nvSpPr>
        <p:spPr>
          <a:xfrm>
            <a:off x="594360" y="3282732"/>
            <a:ext cx="7804757" cy="369332"/>
          </a:xfrm>
        </p:spPr>
        <p:txBody>
          <a:bodyPr/>
          <a:lstStyle>
            <a:lvl1pPr marL="0" indent="0" algn="l">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5">
            <a:extLst>
              <a:ext uri="{FF2B5EF4-FFF2-40B4-BE49-F238E27FC236}">
                <a16:creationId xmlns:a16="http://schemas.microsoft.com/office/drawing/2014/main" id="{16C30863-FB95-7DCF-DA1C-5D0E6C1D281A}"/>
              </a:ext>
            </a:extLst>
          </p:cNvPr>
          <p:cNvSpPr>
            <a:spLocks noGrp="1"/>
          </p:cNvSpPr>
          <p:nvPr>
            <p:ph type="body" sz="quarter" idx="13" hasCustomPrompt="1"/>
          </p:nvPr>
        </p:nvSpPr>
        <p:spPr>
          <a:xfrm>
            <a:off x="594360" y="3922628"/>
            <a:ext cx="4756976" cy="246063"/>
          </a:xfrm>
        </p:spPr>
        <p:txBody>
          <a:bodyPr>
            <a:normAutofit/>
          </a:bodyPr>
          <a:lstStyle>
            <a:lvl1pPr marL="0" indent="0">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 of Presentation</a:t>
            </a:r>
          </a:p>
        </p:txBody>
      </p:sp>
      <p:cxnSp>
        <p:nvCxnSpPr>
          <p:cNvPr id="10" name="Straight Connector 9">
            <a:extLst>
              <a:ext uri="{FF2B5EF4-FFF2-40B4-BE49-F238E27FC236}">
                <a16:creationId xmlns:a16="http://schemas.microsoft.com/office/drawing/2014/main" id="{0322365E-1059-5B06-0BE5-3B57DC198464}"/>
              </a:ext>
            </a:extLst>
          </p:cNvPr>
          <p:cNvCxnSpPr>
            <a:cxnSpLocks/>
          </p:cNvCxnSpPr>
          <p:nvPr userDrawn="1"/>
        </p:nvCxnSpPr>
        <p:spPr>
          <a:xfrm>
            <a:off x="594360" y="3144259"/>
            <a:ext cx="11597640" cy="0"/>
          </a:xfrm>
          <a:prstGeom prst="line">
            <a:avLst/>
          </a:prstGeom>
          <a:ln w="25400">
            <a:gradFill flip="none" rotWithShape="1">
              <a:gsLst>
                <a:gs pos="0">
                  <a:srgbClr val="C3D236"/>
                </a:gs>
                <a:gs pos="21000">
                  <a:srgbClr val="27AA69"/>
                </a:gs>
                <a:gs pos="42000">
                  <a:srgbClr val="23AADA">
                    <a:alpha val="8000"/>
                  </a:srgbClr>
                </a:gs>
                <a:gs pos="100000">
                  <a:srgbClr val="D12B87">
                    <a:alpha val="40000"/>
                  </a:srgbClr>
                </a:gs>
                <a:gs pos="89000">
                  <a:srgbClr val="36245D">
                    <a:alpha val="0"/>
                  </a:srgbClr>
                </a:gs>
                <a:gs pos="63000">
                  <a:srgbClr val="215EA9">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8083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1_Title Purple Ribbon">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66D7915-19EE-8763-CCC1-3F135B4C9F9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72501" y="-1"/>
            <a:ext cx="7019499" cy="6858001"/>
          </a:xfrm>
          <a:prstGeom prst="rect">
            <a:avLst/>
          </a:prstGeom>
          <a:effectLst>
            <a:softEdge rad="762000"/>
          </a:effectLst>
        </p:spPr>
      </p:pic>
      <p:sp>
        <p:nvSpPr>
          <p:cNvPr id="17" name="Text Placeholder 16"/>
          <p:cNvSpPr>
            <a:spLocks noGrp="1"/>
          </p:cNvSpPr>
          <p:nvPr>
            <p:ph type="body" sz="quarter" idx="16" hasCustomPrompt="1"/>
          </p:nvPr>
        </p:nvSpPr>
        <p:spPr>
          <a:xfrm>
            <a:off x="596376" y="5233846"/>
            <a:ext cx="3730752" cy="676656"/>
          </a:xfrm>
        </p:spPr>
        <p:txBody>
          <a:bodyPr wrap="square" lIns="0" tIns="0" rIns="0" bIns="0" anchor="b" anchorCtr="0">
            <a:normAutofit/>
          </a:bodyPr>
          <a:lstStyle>
            <a:lvl1pPr marL="0" indent="0" algn="l">
              <a:spcBef>
                <a:spcPts val="0"/>
              </a:spcBef>
              <a:buFontTx/>
              <a:buNone/>
              <a:defRPr lang="en-US" sz="2000" b="1" i="0" kern="1200" dirty="0">
                <a:solidFill>
                  <a:schemeClr val="bg1"/>
                </a:solidFill>
                <a:latin typeface="+mn-lt"/>
                <a:ea typeface="+mn-ea"/>
                <a:cs typeface="+mn-cs"/>
              </a:defRPr>
            </a:lvl1pPr>
          </a:lstStyle>
          <a:p>
            <a:pPr marL="0" lvl="0" indent="0" algn="l" defTabSz="914400" rtl="0" eaLnBrk="1" latinLnBrk="0" hangingPunct="1">
              <a:lnSpc>
                <a:spcPct val="100000"/>
              </a:lnSpc>
              <a:spcBef>
                <a:spcPts val="1000"/>
              </a:spcBef>
              <a:buFont typeface="Arial" panose="020B0604020202020204" pitchFamily="34" charset="0"/>
              <a:buNone/>
            </a:pPr>
            <a:r>
              <a:rPr lang="en-US"/>
              <a:t>Speaker Name</a:t>
            </a:r>
          </a:p>
        </p:txBody>
      </p:sp>
      <p:sp>
        <p:nvSpPr>
          <p:cNvPr id="18" name="Text Placeholder 16"/>
          <p:cNvSpPr>
            <a:spLocks noGrp="1"/>
          </p:cNvSpPr>
          <p:nvPr>
            <p:ph type="body" sz="quarter" idx="17" hasCustomPrompt="1"/>
          </p:nvPr>
        </p:nvSpPr>
        <p:spPr>
          <a:xfrm>
            <a:off x="596376" y="5956222"/>
            <a:ext cx="3730752" cy="676656"/>
          </a:xfrm>
        </p:spPr>
        <p:txBody>
          <a:bodyPr wrap="square" lIns="0" tIns="0" rIns="0" bIns="0" anchor="t" anchorCtr="0">
            <a:normAutofit/>
          </a:bodyPr>
          <a:lstStyle>
            <a:lvl1pPr marL="0" indent="0" algn="l">
              <a:lnSpc>
                <a:spcPct val="90000"/>
              </a:lnSpc>
              <a:spcBef>
                <a:spcPts val="0"/>
              </a:spcBef>
              <a:buFontTx/>
              <a:buNone/>
              <a:defRPr lang="en-US" sz="1800" b="0" i="0" kern="1200" dirty="0">
                <a:solidFill>
                  <a:schemeClr val="tx1">
                    <a:lumMod val="50000"/>
                    <a:lumOff val="50000"/>
                  </a:schemeClr>
                </a:solidFill>
                <a:latin typeface="+mn-lt"/>
                <a:ea typeface="+mn-ea"/>
                <a:cs typeface="+mn-cs"/>
              </a:defRPr>
            </a:lvl1pPr>
          </a:lstStyle>
          <a:p>
            <a:pPr marL="0" lvl="0" indent="0" algn="l" defTabSz="914400" rtl="0" eaLnBrk="1" latinLnBrk="0" hangingPunct="1">
              <a:lnSpc>
                <a:spcPct val="100000"/>
              </a:lnSpc>
              <a:spcBef>
                <a:spcPts val="1000"/>
              </a:spcBef>
              <a:buFont typeface="Arial" panose="020B0604020202020204" pitchFamily="34" charset="0"/>
              <a:buNone/>
            </a:pPr>
            <a:r>
              <a:rPr lang="en-US"/>
              <a:t>Speaker Title</a:t>
            </a:r>
          </a:p>
        </p:txBody>
      </p:sp>
      <p:pic>
        <p:nvPicPr>
          <p:cNvPr id="4" name="Graphic 3">
            <a:extLst>
              <a:ext uri="{FF2B5EF4-FFF2-40B4-BE49-F238E27FC236}">
                <a16:creationId xmlns:a16="http://schemas.microsoft.com/office/drawing/2014/main" id="{DE304D54-B0CC-4E56-1EFF-9E312B1C781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94360" y="485605"/>
            <a:ext cx="2371476" cy="543187"/>
          </a:xfrm>
          <a:prstGeom prst="rect">
            <a:avLst/>
          </a:prstGeom>
        </p:spPr>
      </p:pic>
      <p:pic>
        <p:nvPicPr>
          <p:cNvPr id="5" name="Graphic 4">
            <a:extLst>
              <a:ext uri="{FF2B5EF4-FFF2-40B4-BE49-F238E27FC236}">
                <a16:creationId xmlns:a16="http://schemas.microsoft.com/office/drawing/2014/main" id="{7E76B2C3-7D44-B3B4-19D8-A3FF3BF5E0D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501566" y="5678424"/>
            <a:ext cx="2013495" cy="562913"/>
          </a:xfrm>
          <a:prstGeom prst="rect">
            <a:avLst/>
          </a:prstGeom>
        </p:spPr>
      </p:pic>
      <p:sp>
        <p:nvSpPr>
          <p:cNvPr id="7" name="Title 1">
            <a:extLst>
              <a:ext uri="{FF2B5EF4-FFF2-40B4-BE49-F238E27FC236}">
                <a16:creationId xmlns:a16="http://schemas.microsoft.com/office/drawing/2014/main" id="{BB1001DC-14D1-7658-B6EB-19360D2E980A}"/>
              </a:ext>
            </a:extLst>
          </p:cNvPr>
          <p:cNvSpPr>
            <a:spLocks noGrp="1"/>
          </p:cNvSpPr>
          <p:nvPr>
            <p:ph type="ctrTitle" hasCustomPrompt="1"/>
          </p:nvPr>
        </p:nvSpPr>
        <p:spPr>
          <a:xfrm>
            <a:off x="594360" y="1996961"/>
            <a:ext cx="7804759" cy="1026717"/>
          </a:xfrm>
        </p:spPr>
        <p:txBody>
          <a:bodyPr anchor="b"/>
          <a:lstStyle>
            <a:lvl1pPr algn="l">
              <a:defRPr sz="3200">
                <a:solidFill>
                  <a:schemeClr val="bg1"/>
                </a:solidFill>
              </a:defRPr>
            </a:lvl1pPr>
          </a:lstStyle>
          <a:p>
            <a:r>
              <a:rPr lang="en-US"/>
              <a:t>Click to edit title</a:t>
            </a:r>
          </a:p>
        </p:txBody>
      </p:sp>
      <p:sp>
        <p:nvSpPr>
          <p:cNvPr id="8" name="Subtitle 2">
            <a:extLst>
              <a:ext uri="{FF2B5EF4-FFF2-40B4-BE49-F238E27FC236}">
                <a16:creationId xmlns:a16="http://schemas.microsoft.com/office/drawing/2014/main" id="{556596BA-F697-2C47-7BD1-86AC983EA0ED}"/>
              </a:ext>
            </a:extLst>
          </p:cNvPr>
          <p:cNvSpPr>
            <a:spLocks noGrp="1"/>
          </p:cNvSpPr>
          <p:nvPr>
            <p:ph type="subTitle" idx="1"/>
          </p:nvPr>
        </p:nvSpPr>
        <p:spPr>
          <a:xfrm>
            <a:off x="594360" y="3282732"/>
            <a:ext cx="7804757" cy="369332"/>
          </a:xfrm>
        </p:spPr>
        <p:txBody>
          <a:bodyPr/>
          <a:lstStyle>
            <a:lvl1pPr marL="0" indent="0" algn="l">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5">
            <a:extLst>
              <a:ext uri="{FF2B5EF4-FFF2-40B4-BE49-F238E27FC236}">
                <a16:creationId xmlns:a16="http://schemas.microsoft.com/office/drawing/2014/main" id="{2601FD52-2726-E6EE-6201-7057AB82A58B}"/>
              </a:ext>
            </a:extLst>
          </p:cNvPr>
          <p:cNvSpPr>
            <a:spLocks noGrp="1"/>
          </p:cNvSpPr>
          <p:nvPr>
            <p:ph type="body" sz="quarter" idx="13" hasCustomPrompt="1"/>
          </p:nvPr>
        </p:nvSpPr>
        <p:spPr>
          <a:xfrm>
            <a:off x="594360" y="3922628"/>
            <a:ext cx="4756976" cy="246063"/>
          </a:xfrm>
        </p:spPr>
        <p:txBody>
          <a:bodyPr>
            <a:normAutofit/>
          </a:bodyPr>
          <a:lstStyle>
            <a:lvl1pPr marL="0" indent="0">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 of Presentation</a:t>
            </a:r>
          </a:p>
        </p:txBody>
      </p:sp>
      <p:cxnSp>
        <p:nvCxnSpPr>
          <p:cNvPr id="10" name="Straight Connector 9">
            <a:extLst>
              <a:ext uri="{FF2B5EF4-FFF2-40B4-BE49-F238E27FC236}">
                <a16:creationId xmlns:a16="http://schemas.microsoft.com/office/drawing/2014/main" id="{7DDF55DD-D083-DF5F-4C2A-36F4B4C6656D}"/>
              </a:ext>
            </a:extLst>
          </p:cNvPr>
          <p:cNvCxnSpPr>
            <a:cxnSpLocks/>
          </p:cNvCxnSpPr>
          <p:nvPr userDrawn="1"/>
        </p:nvCxnSpPr>
        <p:spPr>
          <a:xfrm>
            <a:off x="594360" y="3144259"/>
            <a:ext cx="11597640" cy="0"/>
          </a:xfrm>
          <a:prstGeom prst="line">
            <a:avLst/>
          </a:prstGeom>
          <a:ln w="25400">
            <a:gradFill flip="none" rotWithShape="1">
              <a:gsLst>
                <a:gs pos="0">
                  <a:srgbClr val="C3D236"/>
                </a:gs>
                <a:gs pos="21000">
                  <a:srgbClr val="27AA69"/>
                </a:gs>
                <a:gs pos="42000">
                  <a:srgbClr val="23AADA">
                    <a:alpha val="23000"/>
                  </a:srgbClr>
                </a:gs>
                <a:gs pos="100000">
                  <a:srgbClr val="D12B87">
                    <a:alpha val="52000"/>
                  </a:srgbClr>
                </a:gs>
                <a:gs pos="79000">
                  <a:srgbClr val="36245D">
                    <a:alpha val="0"/>
                  </a:srgbClr>
                </a:gs>
                <a:gs pos="63000">
                  <a:srgbClr val="215EA9">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9090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2_Title Purple Ribbon">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EC3711-3ADD-23CE-F40A-F9D738B6FEA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854633" y="-479367"/>
            <a:ext cx="7337367" cy="7337367"/>
          </a:xfrm>
          <a:prstGeom prst="rect">
            <a:avLst/>
          </a:prstGeom>
          <a:effectLst>
            <a:softEdge rad="774700"/>
          </a:effectLst>
        </p:spPr>
      </p:pic>
      <p:sp>
        <p:nvSpPr>
          <p:cNvPr id="17" name="Text Placeholder 16"/>
          <p:cNvSpPr>
            <a:spLocks noGrp="1"/>
          </p:cNvSpPr>
          <p:nvPr>
            <p:ph type="body" sz="quarter" idx="16" hasCustomPrompt="1"/>
          </p:nvPr>
        </p:nvSpPr>
        <p:spPr>
          <a:xfrm>
            <a:off x="596376" y="5233846"/>
            <a:ext cx="3730752" cy="676656"/>
          </a:xfrm>
        </p:spPr>
        <p:txBody>
          <a:bodyPr wrap="square" lIns="0" tIns="0" rIns="0" bIns="0" anchor="b" anchorCtr="0">
            <a:normAutofit/>
          </a:bodyPr>
          <a:lstStyle>
            <a:lvl1pPr marL="0" indent="0" algn="l">
              <a:spcBef>
                <a:spcPts val="0"/>
              </a:spcBef>
              <a:buFontTx/>
              <a:buNone/>
              <a:defRPr lang="en-US" sz="2000" b="1" i="0" kern="1200" dirty="0">
                <a:solidFill>
                  <a:schemeClr val="bg1"/>
                </a:solidFill>
                <a:latin typeface="+mn-lt"/>
                <a:ea typeface="+mn-ea"/>
                <a:cs typeface="+mn-cs"/>
              </a:defRPr>
            </a:lvl1pPr>
          </a:lstStyle>
          <a:p>
            <a:pPr marL="0" lvl="0" indent="0" algn="l" defTabSz="914400" rtl="0" eaLnBrk="1" latinLnBrk="0" hangingPunct="1">
              <a:lnSpc>
                <a:spcPct val="100000"/>
              </a:lnSpc>
              <a:spcBef>
                <a:spcPts val="1000"/>
              </a:spcBef>
              <a:buFont typeface="Arial" panose="020B0604020202020204" pitchFamily="34" charset="0"/>
              <a:buNone/>
            </a:pPr>
            <a:r>
              <a:rPr lang="en-US"/>
              <a:t>Speaker Name</a:t>
            </a:r>
          </a:p>
        </p:txBody>
      </p:sp>
      <p:sp>
        <p:nvSpPr>
          <p:cNvPr id="18" name="Text Placeholder 16"/>
          <p:cNvSpPr>
            <a:spLocks noGrp="1"/>
          </p:cNvSpPr>
          <p:nvPr>
            <p:ph type="body" sz="quarter" idx="17" hasCustomPrompt="1"/>
          </p:nvPr>
        </p:nvSpPr>
        <p:spPr>
          <a:xfrm>
            <a:off x="596376" y="5956222"/>
            <a:ext cx="3730752" cy="676656"/>
          </a:xfrm>
        </p:spPr>
        <p:txBody>
          <a:bodyPr wrap="square" lIns="0" tIns="0" rIns="0" bIns="0" anchor="t" anchorCtr="0">
            <a:normAutofit/>
          </a:bodyPr>
          <a:lstStyle>
            <a:lvl1pPr marL="0" indent="0" algn="l">
              <a:lnSpc>
                <a:spcPct val="90000"/>
              </a:lnSpc>
              <a:spcBef>
                <a:spcPts val="0"/>
              </a:spcBef>
              <a:buFontTx/>
              <a:buNone/>
              <a:defRPr lang="en-US" sz="1800" b="0" i="0" kern="1200" dirty="0">
                <a:solidFill>
                  <a:schemeClr val="tx1">
                    <a:lumMod val="50000"/>
                    <a:lumOff val="50000"/>
                  </a:schemeClr>
                </a:solidFill>
                <a:latin typeface="+mn-lt"/>
                <a:ea typeface="+mn-ea"/>
                <a:cs typeface="+mn-cs"/>
              </a:defRPr>
            </a:lvl1pPr>
          </a:lstStyle>
          <a:p>
            <a:pPr marL="0" lvl="0" indent="0" algn="l" defTabSz="914400" rtl="0" eaLnBrk="1" latinLnBrk="0" hangingPunct="1">
              <a:lnSpc>
                <a:spcPct val="100000"/>
              </a:lnSpc>
              <a:spcBef>
                <a:spcPts val="1000"/>
              </a:spcBef>
              <a:buFont typeface="Arial" panose="020B0604020202020204" pitchFamily="34" charset="0"/>
              <a:buNone/>
            </a:pPr>
            <a:r>
              <a:rPr lang="en-US"/>
              <a:t>Speaker Title</a:t>
            </a:r>
          </a:p>
        </p:txBody>
      </p:sp>
      <p:pic>
        <p:nvPicPr>
          <p:cNvPr id="4" name="Graphic 3">
            <a:extLst>
              <a:ext uri="{FF2B5EF4-FFF2-40B4-BE49-F238E27FC236}">
                <a16:creationId xmlns:a16="http://schemas.microsoft.com/office/drawing/2014/main" id="{DE304D54-B0CC-4E56-1EFF-9E312B1C781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94360" y="485605"/>
            <a:ext cx="2371476" cy="543187"/>
          </a:xfrm>
          <a:prstGeom prst="rect">
            <a:avLst/>
          </a:prstGeom>
        </p:spPr>
      </p:pic>
      <p:pic>
        <p:nvPicPr>
          <p:cNvPr id="5" name="Graphic 4">
            <a:extLst>
              <a:ext uri="{FF2B5EF4-FFF2-40B4-BE49-F238E27FC236}">
                <a16:creationId xmlns:a16="http://schemas.microsoft.com/office/drawing/2014/main" id="{7E76B2C3-7D44-B3B4-19D8-A3FF3BF5E0D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501566" y="5678424"/>
            <a:ext cx="2013495" cy="562913"/>
          </a:xfrm>
          <a:prstGeom prst="rect">
            <a:avLst/>
          </a:prstGeom>
        </p:spPr>
      </p:pic>
      <p:sp>
        <p:nvSpPr>
          <p:cNvPr id="7" name="Title 1">
            <a:extLst>
              <a:ext uri="{FF2B5EF4-FFF2-40B4-BE49-F238E27FC236}">
                <a16:creationId xmlns:a16="http://schemas.microsoft.com/office/drawing/2014/main" id="{A9663676-5D32-B903-2E5F-EBA3B2A2AE76}"/>
              </a:ext>
            </a:extLst>
          </p:cNvPr>
          <p:cNvSpPr>
            <a:spLocks noGrp="1"/>
          </p:cNvSpPr>
          <p:nvPr>
            <p:ph type="ctrTitle" hasCustomPrompt="1"/>
          </p:nvPr>
        </p:nvSpPr>
        <p:spPr>
          <a:xfrm>
            <a:off x="594360" y="1996961"/>
            <a:ext cx="7804759" cy="1026717"/>
          </a:xfrm>
        </p:spPr>
        <p:txBody>
          <a:bodyPr anchor="b"/>
          <a:lstStyle>
            <a:lvl1pPr algn="l">
              <a:defRPr sz="3200">
                <a:solidFill>
                  <a:schemeClr val="bg1"/>
                </a:solidFill>
              </a:defRPr>
            </a:lvl1pPr>
          </a:lstStyle>
          <a:p>
            <a:r>
              <a:rPr lang="en-US"/>
              <a:t>Click to edit title</a:t>
            </a:r>
          </a:p>
        </p:txBody>
      </p:sp>
      <p:sp>
        <p:nvSpPr>
          <p:cNvPr id="8" name="Subtitle 2">
            <a:extLst>
              <a:ext uri="{FF2B5EF4-FFF2-40B4-BE49-F238E27FC236}">
                <a16:creationId xmlns:a16="http://schemas.microsoft.com/office/drawing/2014/main" id="{4F97F316-FEAD-C6A1-80F2-51324641936C}"/>
              </a:ext>
            </a:extLst>
          </p:cNvPr>
          <p:cNvSpPr>
            <a:spLocks noGrp="1"/>
          </p:cNvSpPr>
          <p:nvPr>
            <p:ph type="subTitle" idx="1"/>
          </p:nvPr>
        </p:nvSpPr>
        <p:spPr>
          <a:xfrm>
            <a:off x="594360" y="3282732"/>
            <a:ext cx="7804757" cy="369332"/>
          </a:xfrm>
        </p:spPr>
        <p:txBody>
          <a:bodyPr/>
          <a:lstStyle>
            <a:lvl1pPr marL="0" indent="0" algn="l">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5">
            <a:extLst>
              <a:ext uri="{FF2B5EF4-FFF2-40B4-BE49-F238E27FC236}">
                <a16:creationId xmlns:a16="http://schemas.microsoft.com/office/drawing/2014/main" id="{8576BDE7-E743-D9F3-A7C8-419999C74928}"/>
              </a:ext>
            </a:extLst>
          </p:cNvPr>
          <p:cNvSpPr>
            <a:spLocks noGrp="1"/>
          </p:cNvSpPr>
          <p:nvPr>
            <p:ph type="body" sz="quarter" idx="13" hasCustomPrompt="1"/>
          </p:nvPr>
        </p:nvSpPr>
        <p:spPr>
          <a:xfrm>
            <a:off x="594360" y="3922628"/>
            <a:ext cx="4756976" cy="246063"/>
          </a:xfrm>
        </p:spPr>
        <p:txBody>
          <a:bodyPr>
            <a:normAutofit/>
          </a:bodyPr>
          <a:lstStyle>
            <a:lvl1pPr marL="0" indent="0">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 of Presentation</a:t>
            </a:r>
          </a:p>
        </p:txBody>
      </p:sp>
      <p:cxnSp>
        <p:nvCxnSpPr>
          <p:cNvPr id="10" name="Straight Connector 9">
            <a:extLst>
              <a:ext uri="{FF2B5EF4-FFF2-40B4-BE49-F238E27FC236}">
                <a16:creationId xmlns:a16="http://schemas.microsoft.com/office/drawing/2014/main" id="{E1B236B2-646A-7DFB-42C3-1F75F938FCA1}"/>
              </a:ext>
            </a:extLst>
          </p:cNvPr>
          <p:cNvCxnSpPr>
            <a:cxnSpLocks/>
          </p:cNvCxnSpPr>
          <p:nvPr userDrawn="1"/>
        </p:nvCxnSpPr>
        <p:spPr>
          <a:xfrm>
            <a:off x="594360" y="3144259"/>
            <a:ext cx="11597640" cy="0"/>
          </a:xfrm>
          <a:prstGeom prst="line">
            <a:avLst/>
          </a:prstGeom>
          <a:ln w="25400">
            <a:gradFill flip="none" rotWithShape="1">
              <a:gsLst>
                <a:gs pos="0">
                  <a:srgbClr val="C3D236"/>
                </a:gs>
                <a:gs pos="21000">
                  <a:srgbClr val="27AA69"/>
                </a:gs>
                <a:gs pos="42000">
                  <a:srgbClr val="23AADA">
                    <a:alpha val="0"/>
                  </a:srgbClr>
                </a:gs>
                <a:gs pos="100000">
                  <a:srgbClr val="D12B87">
                    <a:alpha val="24000"/>
                  </a:srgbClr>
                </a:gs>
                <a:gs pos="87000">
                  <a:srgbClr val="36245D">
                    <a:alpha val="0"/>
                  </a:srgbClr>
                </a:gs>
                <a:gs pos="58000">
                  <a:srgbClr val="215EA9">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822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5_Title 2">
    <p:bg>
      <p:bgPr>
        <a:solidFill>
          <a:schemeClr val="bg1"/>
        </a:solidFill>
        <a:effectLst/>
      </p:bgPr>
    </p:bg>
    <p:spTree>
      <p:nvGrpSpPr>
        <p:cNvPr id="1" name=""/>
        <p:cNvGrpSpPr/>
        <p:nvPr/>
      </p:nvGrpSpPr>
      <p:grpSpPr>
        <a:xfrm>
          <a:off x="0" y="0"/>
          <a:ext cx="0" cy="0"/>
          <a:chOff x="0" y="0"/>
          <a:chExt cx="0" cy="0"/>
        </a:xfrm>
      </p:grpSpPr>
      <p:pic>
        <p:nvPicPr>
          <p:cNvPr id="12" name="Picture 11" descr="A person and person standing in a server room&#10;&#10;Description automatically generated">
            <a:extLst>
              <a:ext uri="{FF2B5EF4-FFF2-40B4-BE49-F238E27FC236}">
                <a16:creationId xmlns:a16="http://schemas.microsoft.com/office/drawing/2014/main" id="{6571ABFD-0E9B-3F43-3DDC-C3E5DCE866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1524"/>
            <a:ext cx="12194713" cy="6856476"/>
          </a:xfrm>
          <a:prstGeom prst="rect">
            <a:avLst/>
          </a:prstGeom>
        </p:spPr>
      </p:pic>
      <p:sp>
        <p:nvSpPr>
          <p:cNvPr id="4" name="Text Placeholder 21">
            <a:extLst>
              <a:ext uri="{FF2B5EF4-FFF2-40B4-BE49-F238E27FC236}">
                <a16:creationId xmlns:a16="http://schemas.microsoft.com/office/drawing/2014/main" id="{2D80BEED-5264-09C0-DC09-CFEDB22E401E}"/>
              </a:ext>
            </a:extLst>
          </p:cNvPr>
          <p:cNvSpPr>
            <a:spLocks noGrp="1"/>
          </p:cNvSpPr>
          <p:nvPr>
            <p:ph type="body" sz="quarter" idx="14" hasCustomPrompt="1"/>
          </p:nvPr>
        </p:nvSpPr>
        <p:spPr>
          <a:xfrm>
            <a:off x="747860" y="2982768"/>
            <a:ext cx="6046950" cy="553998"/>
          </a:xfrm>
        </p:spPr>
        <p:txBody>
          <a:bodyPr anchor="ctr"/>
          <a:lstStyle>
            <a:lvl1pPr marL="0" indent="0" algn="l">
              <a:buNone/>
              <a:defRPr sz="3600" b="0">
                <a:latin typeface="Calibri Light" panose="020F0302020204030204" pitchFamily="34" charset="0"/>
                <a:cs typeface="Calibri Light" panose="020F0302020204030204" pitchFamily="34" charset="0"/>
              </a:defRPr>
            </a:lvl1pPr>
            <a:lvl2pPr marL="344488" indent="0" algn="ctr">
              <a:buNone/>
              <a:defRPr/>
            </a:lvl2pPr>
            <a:lvl3pPr marL="628650" indent="0" algn="ctr">
              <a:buNone/>
              <a:defRPr/>
            </a:lvl3pPr>
            <a:lvl4pPr marL="914400" indent="0" algn="ctr">
              <a:buNone/>
              <a:defRPr/>
            </a:lvl4pPr>
            <a:lvl5pPr marL="1711325" indent="0" algn="ctr">
              <a:buNone/>
              <a:defRPr/>
            </a:lvl5pPr>
          </a:lstStyle>
          <a:p>
            <a:pPr lvl="0"/>
            <a:r>
              <a:rPr lang="en-US"/>
              <a:t>Section start title slide</a:t>
            </a:r>
          </a:p>
        </p:txBody>
      </p:sp>
      <p:cxnSp>
        <p:nvCxnSpPr>
          <p:cNvPr id="3" name="Straight Connector 2">
            <a:extLst>
              <a:ext uri="{FF2B5EF4-FFF2-40B4-BE49-F238E27FC236}">
                <a16:creationId xmlns:a16="http://schemas.microsoft.com/office/drawing/2014/main" id="{C0CAA813-0F42-707A-266D-A3C0BF8AF170}"/>
              </a:ext>
            </a:extLst>
          </p:cNvPr>
          <p:cNvCxnSpPr>
            <a:cxnSpLocks/>
          </p:cNvCxnSpPr>
          <p:nvPr userDrawn="1"/>
        </p:nvCxnSpPr>
        <p:spPr>
          <a:xfrm>
            <a:off x="0" y="4778789"/>
            <a:ext cx="12192000" cy="83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33E08BC4-A994-0E19-EE17-7BA4BA4B3644}"/>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28350" y="6619203"/>
            <a:ext cx="997595" cy="136389"/>
          </a:xfrm>
          <a:prstGeom prst="rect">
            <a:avLst/>
          </a:prstGeom>
        </p:spPr>
      </p:pic>
      <p:sp>
        <p:nvSpPr>
          <p:cNvPr id="7" name="Rectangle 6">
            <a:extLst>
              <a:ext uri="{FF2B5EF4-FFF2-40B4-BE49-F238E27FC236}">
                <a16:creationId xmlns:a16="http://schemas.microsoft.com/office/drawing/2014/main" id="{686B3D03-7D6D-C869-E50E-FD8FB3624E9E}"/>
              </a:ext>
            </a:extLst>
          </p:cNvPr>
          <p:cNvSpPr/>
          <p:nvPr userDrawn="1"/>
        </p:nvSpPr>
        <p:spPr>
          <a:xfrm>
            <a:off x="0" y="4787164"/>
            <a:ext cx="12192000" cy="2070836"/>
          </a:xfrm>
          <a:prstGeom prst="rect">
            <a:avLst/>
          </a:prstGeom>
          <a:gradFill flip="none" rotWithShape="1">
            <a:gsLst>
              <a:gs pos="11000">
                <a:schemeClr val="tx1">
                  <a:alpha val="0"/>
                </a:schemeClr>
              </a:gs>
              <a:gs pos="100000">
                <a:schemeClr val="tx1">
                  <a:alpha val="43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pic>
        <p:nvPicPr>
          <p:cNvPr id="8" name="Graphic 7">
            <a:extLst>
              <a:ext uri="{FF2B5EF4-FFF2-40B4-BE49-F238E27FC236}">
                <a16:creationId xmlns:a16="http://schemas.microsoft.com/office/drawing/2014/main" id="{DACCDF15-1B7D-7E74-D9DA-FDDEE540F0E8}"/>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28350" y="6619203"/>
            <a:ext cx="997595" cy="136389"/>
          </a:xfrm>
          <a:prstGeom prst="rect">
            <a:avLst/>
          </a:prstGeom>
        </p:spPr>
      </p:pic>
      <p:sp>
        <p:nvSpPr>
          <p:cNvPr id="9" name="Footer Placeholder 1">
            <a:extLst>
              <a:ext uri="{FF2B5EF4-FFF2-40B4-BE49-F238E27FC236}">
                <a16:creationId xmlns:a16="http://schemas.microsoft.com/office/drawing/2014/main" id="{2A02A784-4F75-C745-4C15-58CEB3748269}"/>
              </a:ext>
            </a:extLst>
          </p:cNvPr>
          <p:cNvSpPr>
            <a:spLocks noGrp="1"/>
          </p:cNvSpPr>
          <p:nvPr>
            <p:ph type="ftr" sz="quarter" idx="10"/>
          </p:nvPr>
        </p:nvSpPr>
        <p:spPr>
          <a:xfrm>
            <a:off x="563880" y="6612575"/>
            <a:ext cx="4846320" cy="204685"/>
          </a:xfrm>
        </p:spPr>
        <p:txBody>
          <a:bodyPr/>
          <a:lstStyle>
            <a:lvl1pPr>
              <a:defRPr>
                <a:solidFill>
                  <a:schemeClr val="bg1"/>
                </a:solidFill>
              </a:defRPr>
            </a:lvl1pPr>
          </a:lstStyle>
          <a:p>
            <a:r>
              <a:rPr lang="en-US"/>
              <a:t>© 2025 CommScope, LLC. All rights reserved.</a:t>
            </a:r>
          </a:p>
        </p:txBody>
      </p:sp>
      <p:sp>
        <p:nvSpPr>
          <p:cNvPr id="10" name="Slide Number Placeholder 2">
            <a:extLst>
              <a:ext uri="{FF2B5EF4-FFF2-40B4-BE49-F238E27FC236}">
                <a16:creationId xmlns:a16="http://schemas.microsoft.com/office/drawing/2014/main" id="{62896004-E420-BB48-4E6E-C47AB6A48AE9}"/>
              </a:ext>
            </a:extLst>
          </p:cNvPr>
          <p:cNvSpPr>
            <a:spLocks noGrp="1"/>
          </p:cNvSpPr>
          <p:nvPr>
            <p:ph type="sldNum" sz="quarter" idx="11"/>
          </p:nvPr>
        </p:nvSpPr>
        <p:spPr>
          <a:xfrm>
            <a:off x="208127" y="6612575"/>
            <a:ext cx="303279" cy="204685"/>
          </a:xfrm>
        </p:spPr>
        <p:txBody>
          <a:bodyPr/>
          <a:lstStyle>
            <a:lvl1pPr>
              <a:defRPr>
                <a:solidFill>
                  <a:schemeClr val="bg1"/>
                </a:solidFill>
              </a:defRPr>
            </a:lvl1pPr>
          </a:lstStyle>
          <a:p>
            <a:fld id="{7FE2BEB5-2653-6044-B03D-162392F9D4CA}" type="slidenum">
              <a:rPr lang="en-US" smtClean="0"/>
              <a:pPr/>
              <a:t>‹#›</a:t>
            </a:fld>
            <a:endParaRPr lang="en-US"/>
          </a:p>
        </p:txBody>
      </p:sp>
      <p:cxnSp>
        <p:nvCxnSpPr>
          <p:cNvPr id="11" name="Straight Connector 10">
            <a:extLst>
              <a:ext uri="{FF2B5EF4-FFF2-40B4-BE49-F238E27FC236}">
                <a16:creationId xmlns:a16="http://schemas.microsoft.com/office/drawing/2014/main" id="{65A2CB69-B981-A988-B739-54B229F8917B}"/>
              </a:ext>
            </a:extLst>
          </p:cNvPr>
          <p:cNvCxnSpPr/>
          <p:nvPr userDrawn="1"/>
        </p:nvCxnSpPr>
        <p:spPr>
          <a:xfrm>
            <a:off x="533400" y="6617110"/>
            <a:ext cx="0" cy="18302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9411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3_Title Purple Ribbon">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C45711-5AC7-A50C-34C3-6056C243236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036023" y="1"/>
            <a:ext cx="7155977" cy="6241336"/>
          </a:xfrm>
          <a:prstGeom prst="rect">
            <a:avLst/>
          </a:prstGeom>
          <a:effectLst>
            <a:softEdge rad="787400"/>
          </a:effectLst>
        </p:spPr>
      </p:pic>
      <p:sp>
        <p:nvSpPr>
          <p:cNvPr id="17" name="Text Placeholder 16"/>
          <p:cNvSpPr>
            <a:spLocks noGrp="1"/>
          </p:cNvSpPr>
          <p:nvPr>
            <p:ph type="body" sz="quarter" idx="16" hasCustomPrompt="1"/>
          </p:nvPr>
        </p:nvSpPr>
        <p:spPr>
          <a:xfrm>
            <a:off x="596376" y="5233846"/>
            <a:ext cx="3730752" cy="676656"/>
          </a:xfrm>
        </p:spPr>
        <p:txBody>
          <a:bodyPr wrap="square" lIns="0" tIns="0" rIns="0" bIns="0" anchor="b" anchorCtr="0">
            <a:normAutofit/>
          </a:bodyPr>
          <a:lstStyle>
            <a:lvl1pPr marL="0" indent="0" algn="l">
              <a:spcBef>
                <a:spcPts val="0"/>
              </a:spcBef>
              <a:buFontTx/>
              <a:buNone/>
              <a:defRPr lang="en-US" sz="2000" b="1" i="0" kern="1200" dirty="0">
                <a:solidFill>
                  <a:schemeClr val="bg1"/>
                </a:solidFill>
                <a:latin typeface="+mn-lt"/>
                <a:ea typeface="+mn-ea"/>
                <a:cs typeface="+mn-cs"/>
              </a:defRPr>
            </a:lvl1pPr>
          </a:lstStyle>
          <a:p>
            <a:pPr marL="0" lvl="0" indent="0" algn="l" defTabSz="914400" rtl="0" eaLnBrk="1" latinLnBrk="0" hangingPunct="1">
              <a:lnSpc>
                <a:spcPct val="100000"/>
              </a:lnSpc>
              <a:spcBef>
                <a:spcPts val="1000"/>
              </a:spcBef>
              <a:buFont typeface="Arial" panose="020B0604020202020204" pitchFamily="34" charset="0"/>
              <a:buNone/>
            </a:pPr>
            <a:r>
              <a:rPr lang="en-US"/>
              <a:t>Speaker Name</a:t>
            </a:r>
          </a:p>
        </p:txBody>
      </p:sp>
      <p:sp>
        <p:nvSpPr>
          <p:cNvPr id="18" name="Text Placeholder 16"/>
          <p:cNvSpPr>
            <a:spLocks noGrp="1"/>
          </p:cNvSpPr>
          <p:nvPr>
            <p:ph type="body" sz="quarter" idx="17" hasCustomPrompt="1"/>
          </p:nvPr>
        </p:nvSpPr>
        <p:spPr>
          <a:xfrm>
            <a:off x="596376" y="5956222"/>
            <a:ext cx="3730752" cy="676656"/>
          </a:xfrm>
        </p:spPr>
        <p:txBody>
          <a:bodyPr wrap="square" lIns="0" tIns="0" rIns="0" bIns="0" anchor="t" anchorCtr="0">
            <a:normAutofit/>
          </a:bodyPr>
          <a:lstStyle>
            <a:lvl1pPr marL="0" indent="0" algn="l">
              <a:lnSpc>
                <a:spcPct val="90000"/>
              </a:lnSpc>
              <a:spcBef>
                <a:spcPts val="0"/>
              </a:spcBef>
              <a:buFontTx/>
              <a:buNone/>
              <a:defRPr lang="en-US" sz="1800" b="0" i="0" kern="1200" dirty="0">
                <a:solidFill>
                  <a:schemeClr val="tx1">
                    <a:lumMod val="50000"/>
                    <a:lumOff val="50000"/>
                  </a:schemeClr>
                </a:solidFill>
                <a:latin typeface="+mn-lt"/>
                <a:ea typeface="+mn-ea"/>
                <a:cs typeface="+mn-cs"/>
              </a:defRPr>
            </a:lvl1pPr>
          </a:lstStyle>
          <a:p>
            <a:pPr marL="0" lvl="0" indent="0" algn="l" defTabSz="914400" rtl="0" eaLnBrk="1" latinLnBrk="0" hangingPunct="1">
              <a:lnSpc>
                <a:spcPct val="100000"/>
              </a:lnSpc>
              <a:spcBef>
                <a:spcPts val="1000"/>
              </a:spcBef>
              <a:buFont typeface="Arial" panose="020B0604020202020204" pitchFamily="34" charset="0"/>
              <a:buNone/>
            </a:pPr>
            <a:r>
              <a:rPr lang="en-US"/>
              <a:t>Speaker Title</a:t>
            </a:r>
          </a:p>
        </p:txBody>
      </p:sp>
      <p:pic>
        <p:nvPicPr>
          <p:cNvPr id="4" name="Graphic 3">
            <a:extLst>
              <a:ext uri="{FF2B5EF4-FFF2-40B4-BE49-F238E27FC236}">
                <a16:creationId xmlns:a16="http://schemas.microsoft.com/office/drawing/2014/main" id="{DE304D54-B0CC-4E56-1EFF-9E312B1C781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94360" y="485605"/>
            <a:ext cx="2371476" cy="543187"/>
          </a:xfrm>
          <a:prstGeom prst="rect">
            <a:avLst/>
          </a:prstGeom>
        </p:spPr>
      </p:pic>
      <p:pic>
        <p:nvPicPr>
          <p:cNvPr id="5" name="Graphic 4">
            <a:extLst>
              <a:ext uri="{FF2B5EF4-FFF2-40B4-BE49-F238E27FC236}">
                <a16:creationId xmlns:a16="http://schemas.microsoft.com/office/drawing/2014/main" id="{7E76B2C3-7D44-B3B4-19D8-A3FF3BF5E0D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501566" y="5678424"/>
            <a:ext cx="2013495" cy="562913"/>
          </a:xfrm>
          <a:prstGeom prst="rect">
            <a:avLst/>
          </a:prstGeom>
        </p:spPr>
      </p:pic>
      <p:sp>
        <p:nvSpPr>
          <p:cNvPr id="7" name="Title 1">
            <a:extLst>
              <a:ext uri="{FF2B5EF4-FFF2-40B4-BE49-F238E27FC236}">
                <a16:creationId xmlns:a16="http://schemas.microsoft.com/office/drawing/2014/main" id="{514D0F6F-F853-019C-C70A-A132DAB1A49E}"/>
              </a:ext>
            </a:extLst>
          </p:cNvPr>
          <p:cNvSpPr>
            <a:spLocks noGrp="1"/>
          </p:cNvSpPr>
          <p:nvPr>
            <p:ph type="ctrTitle" hasCustomPrompt="1"/>
          </p:nvPr>
        </p:nvSpPr>
        <p:spPr>
          <a:xfrm>
            <a:off x="594360" y="1996961"/>
            <a:ext cx="7804759" cy="1026717"/>
          </a:xfrm>
        </p:spPr>
        <p:txBody>
          <a:bodyPr anchor="b"/>
          <a:lstStyle>
            <a:lvl1pPr algn="l">
              <a:defRPr sz="3200">
                <a:solidFill>
                  <a:schemeClr val="bg1"/>
                </a:solidFill>
              </a:defRPr>
            </a:lvl1pPr>
          </a:lstStyle>
          <a:p>
            <a:r>
              <a:rPr lang="en-US"/>
              <a:t>Click to edit title</a:t>
            </a:r>
          </a:p>
        </p:txBody>
      </p:sp>
      <p:sp>
        <p:nvSpPr>
          <p:cNvPr id="8" name="Subtitle 2">
            <a:extLst>
              <a:ext uri="{FF2B5EF4-FFF2-40B4-BE49-F238E27FC236}">
                <a16:creationId xmlns:a16="http://schemas.microsoft.com/office/drawing/2014/main" id="{2EE4D637-B062-8DB0-88E0-FD2C235F523E}"/>
              </a:ext>
            </a:extLst>
          </p:cNvPr>
          <p:cNvSpPr>
            <a:spLocks noGrp="1"/>
          </p:cNvSpPr>
          <p:nvPr>
            <p:ph type="subTitle" idx="1"/>
          </p:nvPr>
        </p:nvSpPr>
        <p:spPr>
          <a:xfrm>
            <a:off x="594360" y="3282732"/>
            <a:ext cx="7804757" cy="369332"/>
          </a:xfrm>
        </p:spPr>
        <p:txBody>
          <a:bodyPr/>
          <a:lstStyle>
            <a:lvl1pPr marL="0" indent="0" algn="l">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5">
            <a:extLst>
              <a:ext uri="{FF2B5EF4-FFF2-40B4-BE49-F238E27FC236}">
                <a16:creationId xmlns:a16="http://schemas.microsoft.com/office/drawing/2014/main" id="{26A60FB8-DF34-DD36-2FA3-8AD44C663188}"/>
              </a:ext>
            </a:extLst>
          </p:cNvPr>
          <p:cNvSpPr>
            <a:spLocks noGrp="1"/>
          </p:cNvSpPr>
          <p:nvPr>
            <p:ph type="body" sz="quarter" idx="13" hasCustomPrompt="1"/>
          </p:nvPr>
        </p:nvSpPr>
        <p:spPr>
          <a:xfrm>
            <a:off x="594360" y="3922628"/>
            <a:ext cx="4756976" cy="246063"/>
          </a:xfrm>
        </p:spPr>
        <p:txBody>
          <a:bodyPr>
            <a:normAutofit/>
          </a:bodyPr>
          <a:lstStyle>
            <a:lvl1pPr marL="0" indent="0">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 of Presentation</a:t>
            </a:r>
          </a:p>
        </p:txBody>
      </p:sp>
      <p:cxnSp>
        <p:nvCxnSpPr>
          <p:cNvPr id="10" name="Straight Connector 9">
            <a:extLst>
              <a:ext uri="{FF2B5EF4-FFF2-40B4-BE49-F238E27FC236}">
                <a16:creationId xmlns:a16="http://schemas.microsoft.com/office/drawing/2014/main" id="{65CD7ADC-0149-3116-2A7C-85F81C4A8286}"/>
              </a:ext>
            </a:extLst>
          </p:cNvPr>
          <p:cNvCxnSpPr>
            <a:cxnSpLocks/>
          </p:cNvCxnSpPr>
          <p:nvPr userDrawn="1"/>
        </p:nvCxnSpPr>
        <p:spPr>
          <a:xfrm>
            <a:off x="594360" y="3144259"/>
            <a:ext cx="11597640" cy="0"/>
          </a:xfrm>
          <a:prstGeom prst="line">
            <a:avLst/>
          </a:prstGeom>
          <a:ln w="25400">
            <a:gradFill flip="none" rotWithShape="1">
              <a:gsLst>
                <a:gs pos="0">
                  <a:srgbClr val="C3D236"/>
                </a:gs>
                <a:gs pos="21000">
                  <a:srgbClr val="27AA69"/>
                </a:gs>
                <a:gs pos="42000">
                  <a:srgbClr val="23AADA">
                    <a:alpha val="16000"/>
                  </a:srgbClr>
                </a:gs>
                <a:gs pos="100000">
                  <a:srgbClr val="D12B87">
                    <a:alpha val="42000"/>
                  </a:srgbClr>
                </a:gs>
                <a:gs pos="79000">
                  <a:srgbClr val="36245D">
                    <a:alpha val="0"/>
                  </a:srgbClr>
                </a:gs>
                <a:gs pos="63000">
                  <a:srgbClr val="215EA9">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0939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5_Title Purple Ribbon">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BEF4F8-CC03-B785-B11E-0387DA4737E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256951" y="-1"/>
            <a:ext cx="6638916" cy="6858001"/>
          </a:xfrm>
          <a:prstGeom prst="rect">
            <a:avLst/>
          </a:prstGeom>
          <a:effectLst>
            <a:softEdge rad="774700"/>
          </a:effectLst>
        </p:spPr>
      </p:pic>
      <p:sp>
        <p:nvSpPr>
          <p:cNvPr id="17" name="Text Placeholder 16"/>
          <p:cNvSpPr>
            <a:spLocks noGrp="1"/>
          </p:cNvSpPr>
          <p:nvPr>
            <p:ph type="body" sz="quarter" idx="16" hasCustomPrompt="1"/>
          </p:nvPr>
        </p:nvSpPr>
        <p:spPr>
          <a:xfrm>
            <a:off x="596376" y="5233846"/>
            <a:ext cx="3730752" cy="676656"/>
          </a:xfrm>
        </p:spPr>
        <p:txBody>
          <a:bodyPr wrap="square" lIns="0" tIns="0" rIns="0" bIns="0" anchor="b" anchorCtr="0">
            <a:normAutofit/>
          </a:bodyPr>
          <a:lstStyle>
            <a:lvl1pPr marL="0" indent="0" algn="l">
              <a:spcBef>
                <a:spcPts val="0"/>
              </a:spcBef>
              <a:buFontTx/>
              <a:buNone/>
              <a:defRPr lang="en-US" sz="2000" b="1" i="0" kern="1200" dirty="0">
                <a:solidFill>
                  <a:schemeClr val="bg1"/>
                </a:solidFill>
                <a:latin typeface="+mn-lt"/>
                <a:ea typeface="+mn-ea"/>
                <a:cs typeface="+mn-cs"/>
              </a:defRPr>
            </a:lvl1pPr>
          </a:lstStyle>
          <a:p>
            <a:pPr marL="0" lvl="0" indent="0" algn="l" defTabSz="914400" rtl="0" eaLnBrk="1" latinLnBrk="0" hangingPunct="1">
              <a:lnSpc>
                <a:spcPct val="100000"/>
              </a:lnSpc>
              <a:spcBef>
                <a:spcPts val="1000"/>
              </a:spcBef>
              <a:buFont typeface="Arial" panose="020B0604020202020204" pitchFamily="34" charset="0"/>
              <a:buNone/>
            </a:pPr>
            <a:r>
              <a:rPr lang="en-US"/>
              <a:t>Speaker Name</a:t>
            </a:r>
          </a:p>
        </p:txBody>
      </p:sp>
      <p:sp>
        <p:nvSpPr>
          <p:cNvPr id="18" name="Text Placeholder 16"/>
          <p:cNvSpPr>
            <a:spLocks noGrp="1"/>
          </p:cNvSpPr>
          <p:nvPr>
            <p:ph type="body" sz="quarter" idx="17" hasCustomPrompt="1"/>
          </p:nvPr>
        </p:nvSpPr>
        <p:spPr>
          <a:xfrm>
            <a:off x="596376" y="5956222"/>
            <a:ext cx="3730752" cy="676656"/>
          </a:xfrm>
        </p:spPr>
        <p:txBody>
          <a:bodyPr wrap="square" lIns="0" tIns="0" rIns="0" bIns="0" anchor="t" anchorCtr="0">
            <a:normAutofit/>
          </a:bodyPr>
          <a:lstStyle>
            <a:lvl1pPr marL="0" indent="0" algn="l">
              <a:lnSpc>
                <a:spcPct val="90000"/>
              </a:lnSpc>
              <a:spcBef>
                <a:spcPts val="0"/>
              </a:spcBef>
              <a:buFontTx/>
              <a:buNone/>
              <a:defRPr lang="en-US" sz="1800" b="0" i="0" kern="1200" dirty="0">
                <a:solidFill>
                  <a:schemeClr val="tx1">
                    <a:lumMod val="50000"/>
                    <a:lumOff val="50000"/>
                  </a:schemeClr>
                </a:solidFill>
                <a:latin typeface="+mn-lt"/>
                <a:ea typeface="+mn-ea"/>
                <a:cs typeface="+mn-cs"/>
              </a:defRPr>
            </a:lvl1pPr>
          </a:lstStyle>
          <a:p>
            <a:pPr marL="0" lvl="0" indent="0" algn="l" defTabSz="914400" rtl="0" eaLnBrk="1" latinLnBrk="0" hangingPunct="1">
              <a:lnSpc>
                <a:spcPct val="100000"/>
              </a:lnSpc>
              <a:spcBef>
                <a:spcPts val="1000"/>
              </a:spcBef>
              <a:buFont typeface="Arial" panose="020B0604020202020204" pitchFamily="34" charset="0"/>
              <a:buNone/>
            </a:pPr>
            <a:r>
              <a:rPr lang="en-US"/>
              <a:t>Speaker Title</a:t>
            </a:r>
          </a:p>
        </p:txBody>
      </p:sp>
      <p:pic>
        <p:nvPicPr>
          <p:cNvPr id="4" name="Graphic 3">
            <a:extLst>
              <a:ext uri="{FF2B5EF4-FFF2-40B4-BE49-F238E27FC236}">
                <a16:creationId xmlns:a16="http://schemas.microsoft.com/office/drawing/2014/main" id="{DE304D54-B0CC-4E56-1EFF-9E312B1C781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94360" y="485605"/>
            <a:ext cx="2371476" cy="543187"/>
          </a:xfrm>
          <a:prstGeom prst="rect">
            <a:avLst/>
          </a:prstGeom>
        </p:spPr>
      </p:pic>
      <p:pic>
        <p:nvPicPr>
          <p:cNvPr id="5" name="Graphic 4">
            <a:extLst>
              <a:ext uri="{FF2B5EF4-FFF2-40B4-BE49-F238E27FC236}">
                <a16:creationId xmlns:a16="http://schemas.microsoft.com/office/drawing/2014/main" id="{7E76B2C3-7D44-B3B4-19D8-A3FF3BF5E0D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501566" y="5678424"/>
            <a:ext cx="2013495" cy="562913"/>
          </a:xfrm>
          <a:prstGeom prst="rect">
            <a:avLst/>
          </a:prstGeom>
        </p:spPr>
      </p:pic>
      <p:sp>
        <p:nvSpPr>
          <p:cNvPr id="7" name="Title 1">
            <a:extLst>
              <a:ext uri="{FF2B5EF4-FFF2-40B4-BE49-F238E27FC236}">
                <a16:creationId xmlns:a16="http://schemas.microsoft.com/office/drawing/2014/main" id="{B3323916-6D0E-532D-C59F-C02A5B127C1F}"/>
              </a:ext>
            </a:extLst>
          </p:cNvPr>
          <p:cNvSpPr>
            <a:spLocks noGrp="1"/>
          </p:cNvSpPr>
          <p:nvPr>
            <p:ph type="ctrTitle" hasCustomPrompt="1"/>
          </p:nvPr>
        </p:nvSpPr>
        <p:spPr>
          <a:xfrm>
            <a:off x="594360" y="1996961"/>
            <a:ext cx="7804759" cy="1026717"/>
          </a:xfrm>
        </p:spPr>
        <p:txBody>
          <a:bodyPr anchor="b"/>
          <a:lstStyle>
            <a:lvl1pPr algn="l">
              <a:defRPr sz="3200">
                <a:solidFill>
                  <a:schemeClr val="bg1"/>
                </a:solidFill>
              </a:defRPr>
            </a:lvl1pPr>
          </a:lstStyle>
          <a:p>
            <a:r>
              <a:rPr lang="en-US"/>
              <a:t>Click to edit title</a:t>
            </a:r>
          </a:p>
        </p:txBody>
      </p:sp>
      <p:sp>
        <p:nvSpPr>
          <p:cNvPr id="8" name="Subtitle 2">
            <a:extLst>
              <a:ext uri="{FF2B5EF4-FFF2-40B4-BE49-F238E27FC236}">
                <a16:creationId xmlns:a16="http://schemas.microsoft.com/office/drawing/2014/main" id="{E5752D09-1D15-097C-7952-7D4CF168466D}"/>
              </a:ext>
            </a:extLst>
          </p:cNvPr>
          <p:cNvSpPr>
            <a:spLocks noGrp="1"/>
          </p:cNvSpPr>
          <p:nvPr>
            <p:ph type="subTitle" idx="1"/>
          </p:nvPr>
        </p:nvSpPr>
        <p:spPr>
          <a:xfrm>
            <a:off x="594360" y="3282732"/>
            <a:ext cx="7804757" cy="369332"/>
          </a:xfrm>
        </p:spPr>
        <p:txBody>
          <a:bodyPr/>
          <a:lstStyle>
            <a:lvl1pPr marL="0" indent="0" algn="l">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5">
            <a:extLst>
              <a:ext uri="{FF2B5EF4-FFF2-40B4-BE49-F238E27FC236}">
                <a16:creationId xmlns:a16="http://schemas.microsoft.com/office/drawing/2014/main" id="{16C30863-FB95-7DCF-DA1C-5D0E6C1D281A}"/>
              </a:ext>
            </a:extLst>
          </p:cNvPr>
          <p:cNvSpPr>
            <a:spLocks noGrp="1"/>
          </p:cNvSpPr>
          <p:nvPr>
            <p:ph type="body" sz="quarter" idx="13" hasCustomPrompt="1"/>
          </p:nvPr>
        </p:nvSpPr>
        <p:spPr>
          <a:xfrm>
            <a:off x="594360" y="3922628"/>
            <a:ext cx="4756976" cy="246063"/>
          </a:xfrm>
        </p:spPr>
        <p:txBody>
          <a:bodyPr>
            <a:normAutofit/>
          </a:bodyPr>
          <a:lstStyle>
            <a:lvl1pPr marL="0" indent="0">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 of Presentation</a:t>
            </a:r>
          </a:p>
        </p:txBody>
      </p:sp>
      <p:cxnSp>
        <p:nvCxnSpPr>
          <p:cNvPr id="10" name="Straight Connector 9">
            <a:extLst>
              <a:ext uri="{FF2B5EF4-FFF2-40B4-BE49-F238E27FC236}">
                <a16:creationId xmlns:a16="http://schemas.microsoft.com/office/drawing/2014/main" id="{0322365E-1059-5B06-0BE5-3B57DC198464}"/>
              </a:ext>
            </a:extLst>
          </p:cNvPr>
          <p:cNvCxnSpPr>
            <a:cxnSpLocks/>
          </p:cNvCxnSpPr>
          <p:nvPr userDrawn="1"/>
        </p:nvCxnSpPr>
        <p:spPr>
          <a:xfrm>
            <a:off x="594360" y="3144259"/>
            <a:ext cx="11597640" cy="0"/>
          </a:xfrm>
          <a:prstGeom prst="line">
            <a:avLst/>
          </a:prstGeom>
          <a:ln w="25400">
            <a:gradFill flip="none" rotWithShape="1">
              <a:gsLst>
                <a:gs pos="0">
                  <a:srgbClr val="C3D236"/>
                </a:gs>
                <a:gs pos="21000">
                  <a:srgbClr val="27AA69"/>
                </a:gs>
                <a:gs pos="42000">
                  <a:srgbClr val="23AADA">
                    <a:alpha val="8000"/>
                  </a:srgbClr>
                </a:gs>
                <a:gs pos="100000">
                  <a:srgbClr val="D12B87">
                    <a:alpha val="40000"/>
                  </a:srgbClr>
                </a:gs>
                <a:gs pos="89000">
                  <a:srgbClr val="36245D">
                    <a:alpha val="0"/>
                  </a:srgbClr>
                </a:gs>
                <a:gs pos="63000">
                  <a:srgbClr val="215EA9">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460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Simple Gradient Divider">
    <p:bg>
      <p:bgPr>
        <a:solidFill>
          <a:schemeClr val="bg1"/>
        </a:solidFill>
        <a:effectLst/>
      </p:bgPr>
    </p:bg>
    <p:spTree>
      <p:nvGrpSpPr>
        <p:cNvPr id="1" name=""/>
        <p:cNvGrpSpPr/>
        <p:nvPr/>
      </p:nvGrpSpPr>
      <p:grpSpPr>
        <a:xfrm>
          <a:off x="0" y="0"/>
          <a:ext cx="0" cy="0"/>
          <a:chOff x="0" y="0"/>
          <a:chExt cx="0" cy="0"/>
        </a:xfrm>
      </p:grpSpPr>
      <p:sp>
        <p:nvSpPr>
          <p:cNvPr id="7" name="Text Placeholder 16"/>
          <p:cNvSpPr>
            <a:spLocks noGrp="1"/>
          </p:cNvSpPr>
          <p:nvPr>
            <p:ph type="body" sz="quarter" idx="14" hasCustomPrompt="1"/>
          </p:nvPr>
        </p:nvSpPr>
        <p:spPr>
          <a:xfrm>
            <a:off x="594360" y="1600200"/>
            <a:ext cx="10927080" cy="1143000"/>
          </a:xfrm>
        </p:spPr>
        <p:txBody>
          <a:bodyPr wrap="square" lIns="0" tIns="0" rIns="0" bIns="0" anchor="b" anchorCtr="0">
            <a:normAutofit/>
          </a:bodyPr>
          <a:lstStyle>
            <a:lvl1pPr marL="0" indent="0">
              <a:lnSpc>
                <a:spcPct val="90000"/>
              </a:lnSpc>
              <a:spcBef>
                <a:spcPts val="0"/>
              </a:spcBef>
              <a:buFontTx/>
              <a:buNone/>
              <a:defRPr sz="3200" b="0" i="0" baseline="0">
                <a:solidFill>
                  <a:schemeClr val="tx1"/>
                </a:solidFill>
                <a:latin typeface="Segoe UI" panose="020B0502040204020203" pitchFamily="34" charset="0"/>
              </a:defRPr>
            </a:lvl1pPr>
          </a:lstStyle>
          <a:p>
            <a:pPr lvl="0"/>
            <a:r>
              <a:rPr lang="en-US"/>
              <a:t>Section Name</a:t>
            </a:r>
          </a:p>
        </p:txBody>
      </p:sp>
      <p:pic>
        <p:nvPicPr>
          <p:cNvPr id="2" name="Graphic 1">
            <a:extLst>
              <a:ext uri="{FF2B5EF4-FFF2-40B4-BE49-F238E27FC236}">
                <a16:creationId xmlns:a16="http://schemas.microsoft.com/office/drawing/2014/main" id="{2DB6ECAF-E3DD-2650-D0C0-B3F76D340F6A}"/>
              </a:ext>
            </a:extLst>
          </p:cNvPr>
          <p:cNvPicPr>
            <a:picLocks noChangeAspect="1"/>
          </p:cNvPicPr>
          <p:nvPr userDrawn="1"/>
        </p:nvPicPr>
        <p:blipFill>
          <a:blip r:embed="rId2">
            <a:lum bright="-100000"/>
            <a:extLst>
              <a:ext uri="{96DAC541-7B7A-43D3-8B79-37D633B846F1}">
                <asvg:svgBlip xmlns:asvg="http://schemas.microsoft.com/office/drawing/2016/SVG/main" r:embed="rId3"/>
              </a:ext>
            </a:extLst>
          </a:blip>
          <a:stretch>
            <a:fillRect/>
          </a:stretch>
        </p:blipFill>
        <p:spPr>
          <a:xfrm>
            <a:off x="594360" y="485605"/>
            <a:ext cx="2371476" cy="543187"/>
          </a:xfrm>
          <a:prstGeom prst="rect">
            <a:avLst/>
          </a:prstGeom>
        </p:spPr>
      </p:pic>
      <p:cxnSp>
        <p:nvCxnSpPr>
          <p:cNvPr id="3" name="Straight Connector 2">
            <a:extLst>
              <a:ext uri="{FF2B5EF4-FFF2-40B4-BE49-F238E27FC236}">
                <a16:creationId xmlns:a16="http://schemas.microsoft.com/office/drawing/2014/main" id="{9079CBE4-9E4E-7300-C77B-CF06B6AED117}"/>
              </a:ext>
            </a:extLst>
          </p:cNvPr>
          <p:cNvCxnSpPr>
            <a:cxnSpLocks/>
          </p:cNvCxnSpPr>
          <p:nvPr userDrawn="1"/>
        </p:nvCxnSpPr>
        <p:spPr>
          <a:xfrm>
            <a:off x="594360" y="5090601"/>
            <a:ext cx="11597640" cy="0"/>
          </a:xfrm>
          <a:prstGeom prst="line">
            <a:avLst/>
          </a:prstGeom>
          <a:ln w="25400">
            <a:gradFill flip="none" rotWithShape="1">
              <a:gsLst>
                <a:gs pos="0">
                  <a:srgbClr val="C3D236"/>
                </a:gs>
                <a:gs pos="21000">
                  <a:srgbClr val="27AA69"/>
                </a:gs>
                <a:gs pos="42000">
                  <a:srgbClr val="23AADA"/>
                </a:gs>
                <a:gs pos="100000">
                  <a:srgbClr val="D12B87"/>
                </a:gs>
                <a:gs pos="79000">
                  <a:srgbClr val="36245D"/>
                </a:gs>
                <a:gs pos="63000">
                  <a:srgbClr val="215EA9"/>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 name="Text Placeholder 16">
            <a:extLst>
              <a:ext uri="{FF2B5EF4-FFF2-40B4-BE49-F238E27FC236}">
                <a16:creationId xmlns:a16="http://schemas.microsoft.com/office/drawing/2014/main" id="{21B99F87-1F3E-A440-18A9-2BC7B7CE4EFC}"/>
              </a:ext>
            </a:extLst>
          </p:cNvPr>
          <p:cNvSpPr>
            <a:spLocks noGrp="1"/>
          </p:cNvSpPr>
          <p:nvPr>
            <p:ph type="body" sz="quarter" idx="16" hasCustomPrompt="1"/>
          </p:nvPr>
        </p:nvSpPr>
        <p:spPr>
          <a:xfrm>
            <a:off x="6096000" y="5488456"/>
            <a:ext cx="5751576" cy="436682"/>
          </a:xfrm>
        </p:spPr>
        <p:txBody>
          <a:bodyPr wrap="square" lIns="0" tIns="0" rIns="0" bIns="0" anchor="b" anchorCtr="0">
            <a:normAutofit/>
          </a:bodyPr>
          <a:lstStyle>
            <a:lvl1pPr marL="0" indent="0" algn="r">
              <a:spcBef>
                <a:spcPts val="0"/>
              </a:spcBef>
              <a:buFontTx/>
              <a:buNone/>
              <a:defRPr sz="2000" b="1" baseline="0">
                <a:solidFill>
                  <a:schemeClr val="tx1"/>
                </a:solidFill>
              </a:defRPr>
            </a:lvl1pPr>
          </a:lstStyle>
          <a:p>
            <a:pPr lvl="0"/>
            <a:r>
              <a:rPr lang="en-US"/>
              <a:t>Speaker Name</a:t>
            </a:r>
          </a:p>
        </p:txBody>
      </p:sp>
      <p:sp>
        <p:nvSpPr>
          <p:cNvPr id="10" name="Text Placeholder 16">
            <a:extLst>
              <a:ext uri="{FF2B5EF4-FFF2-40B4-BE49-F238E27FC236}">
                <a16:creationId xmlns:a16="http://schemas.microsoft.com/office/drawing/2014/main" id="{7F9500FD-1E0D-AB34-AF9F-9F43A0E3B8F5}"/>
              </a:ext>
            </a:extLst>
          </p:cNvPr>
          <p:cNvSpPr>
            <a:spLocks noGrp="1"/>
          </p:cNvSpPr>
          <p:nvPr>
            <p:ph type="body" sz="quarter" idx="17" hasCustomPrompt="1"/>
          </p:nvPr>
        </p:nvSpPr>
        <p:spPr>
          <a:xfrm>
            <a:off x="6086764" y="5991924"/>
            <a:ext cx="5751576" cy="258532"/>
          </a:xfrm>
        </p:spPr>
        <p:txBody>
          <a:bodyPr wrap="square" lIns="0" tIns="0" rIns="0" bIns="0" anchor="t" anchorCtr="0">
            <a:normAutofit/>
          </a:bodyPr>
          <a:lstStyle>
            <a:lvl1pPr marL="0" indent="0" algn="r">
              <a:lnSpc>
                <a:spcPct val="90000"/>
              </a:lnSpc>
              <a:spcBef>
                <a:spcPts val="0"/>
              </a:spcBef>
              <a:buFontTx/>
              <a:buNone/>
              <a:defRPr sz="1867" b="0" baseline="0">
                <a:solidFill>
                  <a:schemeClr val="tx1">
                    <a:lumMod val="65000"/>
                    <a:lumOff val="35000"/>
                  </a:schemeClr>
                </a:solidFill>
              </a:defRPr>
            </a:lvl1pPr>
          </a:lstStyle>
          <a:p>
            <a:pPr lvl="0"/>
            <a:r>
              <a:rPr lang="en-US"/>
              <a:t>Speaker Title</a:t>
            </a:r>
          </a:p>
        </p:txBody>
      </p:sp>
    </p:spTree>
    <p:extLst>
      <p:ext uri="{BB962C8B-B14F-4D97-AF65-F5344CB8AC3E}">
        <p14:creationId xmlns:p14="http://schemas.microsoft.com/office/powerpoint/2010/main" val="3492854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1_Simple Gradient Divider">
    <p:bg>
      <p:bgPr>
        <a:solidFill>
          <a:schemeClr val="bg1"/>
        </a:solidFill>
        <a:effectLst/>
      </p:bgPr>
    </p:bg>
    <p:spTree>
      <p:nvGrpSpPr>
        <p:cNvPr id="1" name=""/>
        <p:cNvGrpSpPr/>
        <p:nvPr/>
      </p:nvGrpSpPr>
      <p:grpSpPr>
        <a:xfrm>
          <a:off x="0" y="0"/>
          <a:ext cx="0" cy="0"/>
          <a:chOff x="0" y="0"/>
          <a:chExt cx="0" cy="0"/>
        </a:xfrm>
      </p:grpSpPr>
      <p:sp>
        <p:nvSpPr>
          <p:cNvPr id="7" name="Text Placeholder 16"/>
          <p:cNvSpPr>
            <a:spLocks noGrp="1"/>
          </p:cNvSpPr>
          <p:nvPr>
            <p:ph type="body" sz="quarter" idx="14" hasCustomPrompt="1"/>
          </p:nvPr>
        </p:nvSpPr>
        <p:spPr>
          <a:xfrm>
            <a:off x="594360" y="1600200"/>
            <a:ext cx="10927080" cy="1143000"/>
          </a:xfrm>
        </p:spPr>
        <p:txBody>
          <a:bodyPr wrap="square" lIns="0" tIns="0" rIns="0" bIns="0" anchor="b" anchorCtr="0">
            <a:normAutofit/>
          </a:bodyPr>
          <a:lstStyle>
            <a:lvl1pPr marL="0" indent="0">
              <a:lnSpc>
                <a:spcPct val="90000"/>
              </a:lnSpc>
              <a:spcBef>
                <a:spcPts val="0"/>
              </a:spcBef>
              <a:buFontTx/>
              <a:buNone/>
              <a:defRPr sz="3200" b="0" i="0" baseline="0">
                <a:solidFill>
                  <a:schemeClr val="tx1"/>
                </a:solidFill>
                <a:latin typeface="Segoe UI" panose="020B0502040204020203" pitchFamily="34" charset="0"/>
              </a:defRPr>
            </a:lvl1pPr>
          </a:lstStyle>
          <a:p>
            <a:pPr lvl="0"/>
            <a:r>
              <a:rPr lang="en-US"/>
              <a:t>Section Name</a:t>
            </a:r>
          </a:p>
        </p:txBody>
      </p:sp>
      <p:sp>
        <p:nvSpPr>
          <p:cNvPr id="8" name="Text Placeholder 16"/>
          <p:cNvSpPr>
            <a:spLocks noGrp="1"/>
          </p:cNvSpPr>
          <p:nvPr>
            <p:ph type="body" sz="quarter" idx="16" hasCustomPrompt="1"/>
          </p:nvPr>
        </p:nvSpPr>
        <p:spPr>
          <a:xfrm>
            <a:off x="6096000" y="5488456"/>
            <a:ext cx="5751576" cy="436682"/>
          </a:xfrm>
        </p:spPr>
        <p:txBody>
          <a:bodyPr wrap="square" lIns="0" tIns="0" rIns="0" bIns="0" anchor="b" anchorCtr="0">
            <a:normAutofit/>
          </a:bodyPr>
          <a:lstStyle>
            <a:lvl1pPr marL="0" indent="0" algn="r">
              <a:spcBef>
                <a:spcPts val="0"/>
              </a:spcBef>
              <a:buFontTx/>
              <a:buNone/>
              <a:defRPr sz="2000" b="1" baseline="0">
                <a:solidFill>
                  <a:schemeClr val="tx1"/>
                </a:solidFill>
              </a:defRPr>
            </a:lvl1pPr>
          </a:lstStyle>
          <a:p>
            <a:pPr lvl="0"/>
            <a:r>
              <a:rPr lang="en-US"/>
              <a:t>Speaker Name</a:t>
            </a:r>
          </a:p>
        </p:txBody>
      </p:sp>
      <p:sp>
        <p:nvSpPr>
          <p:cNvPr id="9" name="Text Placeholder 16"/>
          <p:cNvSpPr>
            <a:spLocks noGrp="1"/>
          </p:cNvSpPr>
          <p:nvPr>
            <p:ph type="body" sz="quarter" idx="17" hasCustomPrompt="1"/>
          </p:nvPr>
        </p:nvSpPr>
        <p:spPr>
          <a:xfrm>
            <a:off x="6086764" y="5991924"/>
            <a:ext cx="5751576" cy="258532"/>
          </a:xfrm>
        </p:spPr>
        <p:txBody>
          <a:bodyPr wrap="square" lIns="0" tIns="0" rIns="0" bIns="0" anchor="t" anchorCtr="0">
            <a:normAutofit/>
          </a:bodyPr>
          <a:lstStyle>
            <a:lvl1pPr marL="0" indent="0" algn="r">
              <a:lnSpc>
                <a:spcPct val="90000"/>
              </a:lnSpc>
              <a:spcBef>
                <a:spcPts val="0"/>
              </a:spcBef>
              <a:buFontTx/>
              <a:buNone/>
              <a:defRPr sz="1867" b="0" baseline="0">
                <a:solidFill>
                  <a:schemeClr val="tx1">
                    <a:lumMod val="65000"/>
                    <a:lumOff val="35000"/>
                  </a:schemeClr>
                </a:solidFill>
              </a:defRPr>
            </a:lvl1pPr>
          </a:lstStyle>
          <a:p>
            <a:pPr lvl="0"/>
            <a:r>
              <a:rPr lang="en-US"/>
              <a:t>Speaker Title</a:t>
            </a:r>
          </a:p>
        </p:txBody>
      </p:sp>
      <p:cxnSp>
        <p:nvCxnSpPr>
          <p:cNvPr id="2" name="Straight Connector 1">
            <a:extLst>
              <a:ext uri="{FF2B5EF4-FFF2-40B4-BE49-F238E27FC236}">
                <a16:creationId xmlns:a16="http://schemas.microsoft.com/office/drawing/2014/main" id="{AED485B9-A0C7-334B-4F26-A69D0423F6BC}"/>
              </a:ext>
            </a:extLst>
          </p:cNvPr>
          <p:cNvCxnSpPr>
            <a:cxnSpLocks/>
          </p:cNvCxnSpPr>
          <p:nvPr userDrawn="1"/>
        </p:nvCxnSpPr>
        <p:spPr>
          <a:xfrm>
            <a:off x="594360" y="5090601"/>
            <a:ext cx="11597640" cy="0"/>
          </a:xfrm>
          <a:prstGeom prst="line">
            <a:avLst/>
          </a:prstGeom>
          <a:ln w="25400">
            <a:gradFill flip="none" rotWithShape="1">
              <a:gsLst>
                <a:gs pos="0">
                  <a:srgbClr val="C3D236"/>
                </a:gs>
                <a:gs pos="21000">
                  <a:srgbClr val="27AA69"/>
                </a:gs>
                <a:gs pos="42000">
                  <a:srgbClr val="23AADA"/>
                </a:gs>
                <a:gs pos="100000">
                  <a:srgbClr val="D12B87"/>
                </a:gs>
                <a:gs pos="79000">
                  <a:srgbClr val="36245D"/>
                </a:gs>
                <a:gs pos="63000">
                  <a:srgbClr val="215EA9"/>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3" name="Graphic 2">
            <a:extLst>
              <a:ext uri="{FF2B5EF4-FFF2-40B4-BE49-F238E27FC236}">
                <a16:creationId xmlns:a16="http://schemas.microsoft.com/office/drawing/2014/main" id="{85CDFACA-95F3-3617-94F1-AFA09144790C}"/>
              </a:ext>
            </a:extLst>
          </p:cNvPr>
          <p:cNvPicPr>
            <a:picLocks noChangeAspect="1"/>
          </p:cNvPicPr>
          <p:nvPr userDrawn="1"/>
        </p:nvPicPr>
        <p:blipFill>
          <a:blip r:embed="rId2" cstate="screen">
            <a:lum bright="-100000"/>
            <a:alphaModFix amt="50000"/>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090248" y="6561875"/>
            <a:ext cx="893625" cy="204685"/>
          </a:xfrm>
          <a:prstGeom prst="rect">
            <a:avLst/>
          </a:prstGeom>
        </p:spPr>
      </p:pic>
    </p:spTree>
    <p:extLst>
      <p:ext uri="{BB962C8B-B14F-4D97-AF65-F5344CB8AC3E}">
        <p14:creationId xmlns:p14="http://schemas.microsoft.com/office/powerpoint/2010/main" val="2476410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Quotes white">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1916113" y="1230586"/>
            <a:ext cx="9229725" cy="1846659"/>
          </a:xfrm>
        </p:spPr>
        <p:txBody>
          <a:bodyPr/>
          <a:lstStyle>
            <a:lvl1pPr marL="0" indent="0">
              <a:buNone/>
              <a:defRPr sz="6000">
                <a:solidFill>
                  <a:schemeClr val="bg1"/>
                </a:solidFill>
              </a:defRPr>
            </a:lvl1pPr>
            <a:lvl2pPr marL="457200" indent="0" algn="l">
              <a:buFontTx/>
              <a:buNone/>
              <a:defRPr sz="3200">
                <a:solidFill>
                  <a:schemeClr val="tx1">
                    <a:lumMod val="50000"/>
                    <a:lumOff val="50000"/>
                  </a:schemeClr>
                </a:solidFill>
              </a:defRPr>
            </a:lvl2pPr>
          </a:lstStyle>
          <a:p>
            <a:pPr lvl="0"/>
            <a:r>
              <a:rPr lang="en-US"/>
              <a:t>Click to edit Master text styles</a:t>
            </a:r>
          </a:p>
        </p:txBody>
      </p:sp>
      <p:sp>
        <p:nvSpPr>
          <p:cNvPr id="6" name="Text Placeholder 5"/>
          <p:cNvSpPr>
            <a:spLocks noGrp="1"/>
          </p:cNvSpPr>
          <p:nvPr>
            <p:ph type="body" sz="quarter" idx="14" hasCustomPrompt="1"/>
          </p:nvPr>
        </p:nvSpPr>
        <p:spPr>
          <a:xfrm>
            <a:off x="1916113" y="3776676"/>
            <a:ext cx="9229725" cy="492443"/>
          </a:xfrm>
        </p:spPr>
        <p:txBody>
          <a:bodyPr/>
          <a:lstStyle>
            <a:lvl1pPr marL="0" indent="0" algn="l">
              <a:buNone/>
              <a:defRPr sz="3200">
                <a:solidFill>
                  <a:schemeClr val="bg1"/>
                </a:solidFill>
              </a:defRPr>
            </a:lvl1pPr>
          </a:lstStyle>
          <a:p>
            <a:pPr lvl="0"/>
            <a:r>
              <a:rPr lang="en-US"/>
              <a:t>Click to edit text</a:t>
            </a:r>
          </a:p>
        </p:txBody>
      </p:sp>
      <p:sp>
        <p:nvSpPr>
          <p:cNvPr id="2" name="Footer Placeholder 1">
            <a:extLst>
              <a:ext uri="{FF2B5EF4-FFF2-40B4-BE49-F238E27FC236}">
                <a16:creationId xmlns:a16="http://schemas.microsoft.com/office/drawing/2014/main" id="{DF47C1E9-488F-F24A-9352-680A39F5950B}"/>
              </a:ext>
            </a:extLst>
          </p:cNvPr>
          <p:cNvSpPr>
            <a:spLocks noGrp="1"/>
          </p:cNvSpPr>
          <p:nvPr>
            <p:ph type="ftr" sz="quarter" idx="15"/>
          </p:nvPr>
        </p:nvSpPr>
        <p:spPr/>
        <p:txBody>
          <a:bodyPr/>
          <a:lstStyle/>
          <a:p>
            <a:r>
              <a:rPr lang="en-US"/>
              <a:t>© 2025 CommScope, LLC. All rights reserved.</a:t>
            </a:r>
          </a:p>
        </p:txBody>
      </p:sp>
      <p:sp>
        <p:nvSpPr>
          <p:cNvPr id="3" name="Slide Number Placeholder 2">
            <a:extLst>
              <a:ext uri="{FF2B5EF4-FFF2-40B4-BE49-F238E27FC236}">
                <a16:creationId xmlns:a16="http://schemas.microsoft.com/office/drawing/2014/main" id="{B090F715-1C82-0845-8061-230CF5C6DED6}"/>
              </a:ext>
            </a:extLst>
          </p:cNvPr>
          <p:cNvSpPr>
            <a:spLocks noGrp="1"/>
          </p:cNvSpPr>
          <p:nvPr>
            <p:ph type="sldNum" sz="quarter" idx="16"/>
          </p:nvPr>
        </p:nvSpPr>
        <p:spPr/>
        <p:txBody>
          <a:bodyPr/>
          <a:lstStyle/>
          <a:p>
            <a:fld id="{7FE2BEB5-2653-6044-B03D-162392F9D4CA}" type="slidenum">
              <a:rPr lang="en-US" smtClean="0"/>
              <a:pPr/>
              <a:t>‹#›</a:t>
            </a:fld>
            <a:endParaRPr lang="en-US"/>
          </a:p>
        </p:txBody>
      </p:sp>
      <p:cxnSp>
        <p:nvCxnSpPr>
          <p:cNvPr id="4" name="Straight Connector 3">
            <a:extLst>
              <a:ext uri="{FF2B5EF4-FFF2-40B4-BE49-F238E27FC236}">
                <a16:creationId xmlns:a16="http://schemas.microsoft.com/office/drawing/2014/main" id="{501F2EAB-2EE5-3C0E-94C2-99CBAEED9C23}"/>
              </a:ext>
            </a:extLst>
          </p:cNvPr>
          <p:cNvCxnSpPr>
            <a:cxnSpLocks/>
          </p:cNvCxnSpPr>
          <p:nvPr userDrawn="1"/>
        </p:nvCxnSpPr>
        <p:spPr>
          <a:xfrm>
            <a:off x="594360" y="5090601"/>
            <a:ext cx="11597640" cy="0"/>
          </a:xfrm>
          <a:prstGeom prst="line">
            <a:avLst/>
          </a:prstGeom>
          <a:ln w="25400">
            <a:gradFill flip="none" rotWithShape="1">
              <a:gsLst>
                <a:gs pos="0">
                  <a:srgbClr val="C3D236"/>
                </a:gs>
                <a:gs pos="21000">
                  <a:srgbClr val="27AA69"/>
                </a:gs>
                <a:gs pos="42000">
                  <a:srgbClr val="23AADA"/>
                </a:gs>
                <a:gs pos="100000">
                  <a:srgbClr val="D12B87"/>
                </a:gs>
                <a:gs pos="79000">
                  <a:srgbClr val="36245D"/>
                </a:gs>
                <a:gs pos="63000">
                  <a:srgbClr val="215EA9"/>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2483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7_Title-Content-Image_no bar">
    <p:bg>
      <p:bgPr>
        <a:solidFill>
          <a:schemeClr val="tx1"/>
        </a:solidFill>
        <a:effectLst/>
      </p:bgPr>
    </p:bg>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86C800EE-FA0F-A7C8-2DE8-057EFD01E152}"/>
              </a:ext>
            </a:extLst>
          </p:cNvPr>
          <p:cNvSpPr>
            <a:spLocks noGrp="1"/>
          </p:cNvSpPr>
          <p:nvPr>
            <p:ph type="ftr" sz="quarter" idx="3"/>
          </p:nvPr>
        </p:nvSpPr>
        <p:spPr>
          <a:xfrm>
            <a:off x="563879" y="6582295"/>
            <a:ext cx="9987807" cy="204685"/>
          </a:xfrm>
          <a:prstGeom prst="rect">
            <a:avLst/>
          </a:prstGeom>
        </p:spPr>
        <p:txBody>
          <a:bodyPr vert="horz" lIns="54864" tIns="36576" rIns="0" bIns="45720" rtlCol="0" anchor="ctr"/>
          <a:lstStyle>
            <a:lvl1pPr algn="l">
              <a:defRPr sz="700">
                <a:solidFill>
                  <a:schemeClr val="bg1">
                    <a:lumMod val="50000"/>
                  </a:schemeClr>
                </a:solidFill>
              </a:defRPr>
            </a:lvl1pPr>
          </a:lstStyle>
          <a:p>
            <a:pPr>
              <a:spcAft>
                <a:spcPts val="1200"/>
              </a:spcAft>
            </a:pPr>
            <a:r>
              <a:rPr lang="en-US" i="1">
                <a:ea typeface="Calibri" panose="020F0502020204030204" pitchFamily="34" charset="0"/>
              </a:rPr>
              <a:t>© 2025 CommScope, LLC. All rights reserved.</a:t>
            </a:r>
            <a:endParaRPr lang="en-US" dirty="0">
              <a:ea typeface="Calibri" panose="020F0502020204030204" pitchFamily="34" charset="0"/>
            </a:endParaRPr>
          </a:p>
        </p:txBody>
      </p:sp>
      <p:sp>
        <p:nvSpPr>
          <p:cNvPr id="3" name="Slide Number Placeholder 4">
            <a:extLst>
              <a:ext uri="{FF2B5EF4-FFF2-40B4-BE49-F238E27FC236}">
                <a16:creationId xmlns:a16="http://schemas.microsoft.com/office/drawing/2014/main" id="{192921C1-AC08-20C4-6B07-65D1B5647520}"/>
              </a:ext>
            </a:extLst>
          </p:cNvPr>
          <p:cNvSpPr>
            <a:spLocks noGrp="1"/>
          </p:cNvSpPr>
          <p:nvPr>
            <p:ph type="sldNum" sz="quarter" idx="4"/>
          </p:nvPr>
        </p:nvSpPr>
        <p:spPr>
          <a:xfrm>
            <a:off x="208127" y="6576239"/>
            <a:ext cx="303279" cy="204685"/>
          </a:xfrm>
          <a:prstGeom prst="rect">
            <a:avLst/>
          </a:prstGeom>
        </p:spPr>
        <p:txBody>
          <a:bodyPr vert="horz" lIns="0" tIns="36576" rIns="54864" bIns="45720" rtlCol="0" anchor="ctr"/>
          <a:lstStyle>
            <a:lvl1pPr algn="r">
              <a:defRPr sz="700">
                <a:solidFill>
                  <a:schemeClr val="bg1">
                    <a:lumMod val="50000"/>
                  </a:schemeClr>
                </a:solidFill>
              </a:defRPr>
            </a:lvl1pPr>
          </a:lstStyle>
          <a:p>
            <a:fld id="{7FE2BEB5-2653-6044-B03D-162392F9D4CA}" type="slidenum">
              <a:rPr lang="en-US" smtClean="0"/>
              <a:pPr/>
              <a:t>‹#›</a:t>
            </a:fld>
            <a:endParaRPr lang="en-US" dirty="0"/>
          </a:p>
        </p:txBody>
      </p:sp>
      <p:cxnSp>
        <p:nvCxnSpPr>
          <p:cNvPr id="6" name="Straight Connector 5">
            <a:extLst>
              <a:ext uri="{FF2B5EF4-FFF2-40B4-BE49-F238E27FC236}">
                <a16:creationId xmlns:a16="http://schemas.microsoft.com/office/drawing/2014/main" id="{6EA98471-5866-143F-7462-447408A61AFA}"/>
              </a:ext>
            </a:extLst>
          </p:cNvPr>
          <p:cNvCxnSpPr/>
          <p:nvPr userDrawn="1"/>
        </p:nvCxnSpPr>
        <p:spPr>
          <a:xfrm>
            <a:off x="533400" y="6586830"/>
            <a:ext cx="0" cy="183023"/>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660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5DA8D1A-816B-DF6E-8336-76CF0837A4CE}"/>
              </a:ext>
            </a:extLst>
          </p:cNvPr>
          <p:cNvSpPr txBox="1">
            <a:spLocks/>
          </p:cNvSpPr>
          <p:nvPr userDrawn="1"/>
        </p:nvSpPr>
        <p:spPr>
          <a:xfrm>
            <a:off x="563879" y="6582295"/>
            <a:ext cx="9987807" cy="204685"/>
          </a:xfrm>
          <a:prstGeom prst="rect">
            <a:avLst/>
          </a:prstGeom>
        </p:spPr>
        <p:txBody>
          <a:bodyPr vert="horz" lIns="54864" tIns="36576" rIns="0" bIns="45720" rtlCol="0" anchor="ctr"/>
          <a:lstStyle>
            <a:defPPr>
              <a:defRPr lang="en-US"/>
            </a:defPPr>
            <a:lvl1pPr marL="0" algn="l" defTabSz="914400" rtl="0" eaLnBrk="1" latinLnBrk="0" hangingPunct="1">
              <a:defRPr sz="7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US" i="1" dirty="0">
                <a:ea typeface="Calibri" panose="020F0502020204030204" pitchFamily="34" charset="0"/>
              </a:rPr>
              <a:t>© 2025 CommScope, LLC. All rights reserved.</a:t>
            </a:r>
            <a:endParaRPr lang="en-US" dirty="0">
              <a:ea typeface="Calibri" panose="020F0502020204030204" pitchFamily="34" charset="0"/>
            </a:endParaRPr>
          </a:p>
        </p:txBody>
      </p:sp>
      <p:sp>
        <p:nvSpPr>
          <p:cNvPr id="5" name="Slide Number Placeholder 4">
            <a:extLst>
              <a:ext uri="{FF2B5EF4-FFF2-40B4-BE49-F238E27FC236}">
                <a16:creationId xmlns:a16="http://schemas.microsoft.com/office/drawing/2014/main" id="{A37DA9E5-F15D-8007-AB67-45697B1A1335}"/>
              </a:ext>
            </a:extLst>
          </p:cNvPr>
          <p:cNvSpPr txBox="1">
            <a:spLocks/>
          </p:cNvSpPr>
          <p:nvPr userDrawn="1"/>
        </p:nvSpPr>
        <p:spPr>
          <a:xfrm>
            <a:off x="208127" y="6576239"/>
            <a:ext cx="303279" cy="204685"/>
          </a:xfrm>
          <a:prstGeom prst="rect">
            <a:avLst/>
          </a:prstGeom>
        </p:spPr>
        <p:txBody>
          <a:bodyPr vert="horz" lIns="0" tIns="36576" rIns="54864" bIns="45720" rtlCol="0" anchor="ctr"/>
          <a:lstStyle>
            <a:defPPr>
              <a:defRPr lang="en-US"/>
            </a:defPPr>
            <a:lvl1pPr marL="0" algn="r" defTabSz="914400" rtl="0" eaLnBrk="1" latinLnBrk="0" hangingPunct="1">
              <a:defRPr sz="7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E2BEB5-2653-6044-B03D-162392F9D4CA}" type="slidenum">
              <a:rPr lang="en-US" smtClean="0"/>
              <a:pPr/>
              <a:t>‹#›</a:t>
            </a:fld>
            <a:endParaRPr lang="en-US" dirty="0"/>
          </a:p>
        </p:txBody>
      </p:sp>
      <p:cxnSp>
        <p:nvCxnSpPr>
          <p:cNvPr id="6" name="Straight Connector 5">
            <a:extLst>
              <a:ext uri="{FF2B5EF4-FFF2-40B4-BE49-F238E27FC236}">
                <a16:creationId xmlns:a16="http://schemas.microsoft.com/office/drawing/2014/main" id="{1348D198-C1E0-DBF7-F3D8-4D0AEB808E2A}"/>
              </a:ext>
            </a:extLst>
          </p:cNvPr>
          <p:cNvCxnSpPr/>
          <p:nvPr userDrawn="1"/>
        </p:nvCxnSpPr>
        <p:spPr>
          <a:xfrm>
            <a:off x="533400" y="6586830"/>
            <a:ext cx="0" cy="183023"/>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0272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_Title Only">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C1C78B3-5486-46B2-0EEB-5806A8E9657A}"/>
              </a:ext>
            </a:extLst>
          </p:cNvPr>
          <p:cNvSpPr/>
          <p:nvPr userDrawn="1"/>
        </p:nvSpPr>
        <p:spPr>
          <a:xfrm>
            <a:off x="0" y="0"/>
            <a:ext cx="12192000" cy="12149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050" b="0" i="0" u="none" strike="noStrike" kern="1200" cap="none" spc="0" normalizeH="0" baseline="0" noProof="0">
              <a:ln>
                <a:noFill/>
              </a:ln>
              <a:solidFill>
                <a:sysClr val="windowText" lastClr="000000"/>
              </a:solidFill>
              <a:effectLst/>
              <a:uLnTx/>
              <a:uFillTx/>
              <a:ea typeface="+mn-ea"/>
              <a:cs typeface="+mn-cs"/>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AB2E0928-1654-C049-B836-DD62F005AE4A}"/>
              </a:ext>
            </a:extLst>
          </p:cNvPr>
          <p:cNvSpPr>
            <a:spLocks noGrp="1"/>
          </p:cNvSpPr>
          <p:nvPr>
            <p:ph type="ftr" sz="quarter" idx="10"/>
          </p:nvPr>
        </p:nvSpPr>
        <p:spPr/>
        <p:txBody>
          <a:bodyPr/>
          <a:lstStyle>
            <a:lvl1pPr>
              <a:defRPr>
                <a:solidFill>
                  <a:schemeClr val="bg1">
                    <a:lumMod val="50000"/>
                  </a:schemeClr>
                </a:solidFill>
              </a:defRPr>
            </a:lvl1pPr>
          </a:lstStyle>
          <a:p>
            <a:pPr>
              <a:spcAft>
                <a:spcPts val="1200"/>
              </a:spcAft>
            </a:pPr>
            <a:r>
              <a:rPr lang="en-US" i="1">
                <a:ea typeface="Calibri" panose="020F0502020204030204" pitchFamily="34" charset="0"/>
              </a:rPr>
              <a:t>© 2025 CommScope, LLC. All rights reserved.</a:t>
            </a:r>
            <a:endParaRPr lang="en-US">
              <a:ea typeface="Calibri" panose="020F0502020204030204" pitchFamily="34" charset="0"/>
            </a:endParaRPr>
          </a:p>
        </p:txBody>
      </p:sp>
      <p:sp>
        <p:nvSpPr>
          <p:cNvPr id="4" name="Slide Number Placeholder 3">
            <a:extLst>
              <a:ext uri="{FF2B5EF4-FFF2-40B4-BE49-F238E27FC236}">
                <a16:creationId xmlns:a16="http://schemas.microsoft.com/office/drawing/2014/main" id="{CE57643D-58FD-154D-9A4D-951CD9DE1756}"/>
              </a:ext>
            </a:extLst>
          </p:cNvPr>
          <p:cNvSpPr>
            <a:spLocks noGrp="1"/>
          </p:cNvSpPr>
          <p:nvPr>
            <p:ph type="sldNum" sz="quarter" idx="11"/>
          </p:nvPr>
        </p:nvSpPr>
        <p:spPr/>
        <p:txBody>
          <a:bodyPr/>
          <a:lstStyle>
            <a:lvl1pPr>
              <a:defRPr>
                <a:solidFill>
                  <a:schemeClr val="tx1">
                    <a:lumMod val="50000"/>
                    <a:lumOff val="50000"/>
                  </a:schemeClr>
                </a:solidFill>
              </a:defRPr>
            </a:lvl1pPr>
          </a:lstStyle>
          <a:p>
            <a:fld id="{7FE2BEB5-2653-6044-B03D-162392F9D4CA}" type="slidenum">
              <a:rPr lang="en-US" smtClean="0"/>
              <a:pPr/>
              <a:t>‹#›</a:t>
            </a:fld>
            <a:endParaRPr lang="en-US"/>
          </a:p>
        </p:txBody>
      </p:sp>
      <p:pic>
        <p:nvPicPr>
          <p:cNvPr id="5" name="Picture 4">
            <a:extLst>
              <a:ext uri="{FF2B5EF4-FFF2-40B4-BE49-F238E27FC236}">
                <a16:creationId xmlns:a16="http://schemas.microsoft.com/office/drawing/2014/main" id="{20F3D491-3762-C7D8-8548-8F2057CA5CB2}"/>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215827" y="6656832"/>
            <a:ext cx="841248" cy="109728"/>
          </a:xfrm>
          <a:prstGeom prst="rect">
            <a:avLst/>
          </a:prstGeom>
        </p:spPr>
      </p:pic>
      <p:sp>
        <p:nvSpPr>
          <p:cNvPr id="7" name="Content Placeholder 17">
            <a:extLst>
              <a:ext uri="{FF2B5EF4-FFF2-40B4-BE49-F238E27FC236}">
                <a16:creationId xmlns:a16="http://schemas.microsoft.com/office/drawing/2014/main" id="{15A43011-28DD-68A1-40B1-1AF52EC3EE46}"/>
              </a:ext>
            </a:extLst>
          </p:cNvPr>
          <p:cNvSpPr>
            <a:spLocks noGrp="1"/>
          </p:cNvSpPr>
          <p:nvPr>
            <p:ph sz="half" idx="1"/>
          </p:nvPr>
        </p:nvSpPr>
        <p:spPr>
          <a:xfrm>
            <a:off x="583095" y="1417320"/>
            <a:ext cx="11025807" cy="369332"/>
          </a:xfrm>
        </p:spPr>
        <p:txBody>
          <a:bodyPr/>
          <a:lstStyle>
            <a:lvl1pPr>
              <a:defRPr sz="24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3028814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7671011-9EF4-EC48-933B-AF3B2F984B41}"/>
              </a:ext>
            </a:extLst>
          </p:cNvPr>
          <p:cNvSpPr>
            <a:spLocks noGrp="1"/>
          </p:cNvSpPr>
          <p:nvPr>
            <p:ph type="sldNum" sz="quarter" idx="11"/>
          </p:nvPr>
        </p:nvSpPr>
        <p:spPr/>
        <p:txBody>
          <a:bodyPr/>
          <a:lstStyle/>
          <a:p>
            <a:fld id="{7FE2BEB5-2653-6044-B03D-162392F9D4CA}" type="slidenum">
              <a:rPr lang="en-US" smtClean="0"/>
              <a:pPr/>
              <a:t>‹#›</a:t>
            </a:fld>
            <a:endParaRPr lang="en-US"/>
          </a:p>
        </p:txBody>
      </p:sp>
      <p:sp>
        <p:nvSpPr>
          <p:cNvPr id="4" name="Footer Placeholder 2">
            <a:extLst>
              <a:ext uri="{FF2B5EF4-FFF2-40B4-BE49-F238E27FC236}">
                <a16:creationId xmlns:a16="http://schemas.microsoft.com/office/drawing/2014/main" id="{DB00C4E1-295C-F1D0-0D94-CDB46FD19ED3}"/>
              </a:ext>
            </a:extLst>
          </p:cNvPr>
          <p:cNvSpPr>
            <a:spLocks noGrp="1"/>
          </p:cNvSpPr>
          <p:nvPr>
            <p:ph type="ftr" sz="quarter" idx="10"/>
          </p:nvPr>
        </p:nvSpPr>
        <p:spPr>
          <a:xfrm>
            <a:off x="563880" y="6612575"/>
            <a:ext cx="10408920" cy="204685"/>
          </a:xfrm>
        </p:spPr>
        <p:txBody>
          <a:bodyPr/>
          <a:lstStyle>
            <a:lvl1pPr>
              <a:defRPr>
                <a:solidFill>
                  <a:schemeClr val="bg1">
                    <a:lumMod val="50000"/>
                  </a:schemeClr>
                </a:solidFill>
              </a:defRPr>
            </a:lvl1pPr>
          </a:lstStyle>
          <a:p>
            <a:pPr>
              <a:spcAft>
                <a:spcPts val="1200"/>
              </a:spcAft>
            </a:pPr>
            <a:r>
              <a:rPr lang="en-US" i="1">
                <a:ea typeface="Calibri" panose="020F0502020204030204" pitchFamily="34" charset="0"/>
              </a:rPr>
              <a:t>© 2025 CommScope, LLC. All rights reserved.</a:t>
            </a:r>
            <a:endParaRPr lang="en-US">
              <a:ea typeface="Calibri" panose="020F0502020204030204" pitchFamily="34" charset="0"/>
            </a:endParaRPr>
          </a:p>
        </p:txBody>
      </p:sp>
      <p:sp>
        <p:nvSpPr>
          <p:cNvPr id="5" name="Slide Number Placeholder 3">
            <a:extLst>
              <a:ext uri="{FF2B5EF4-FFF2-40B4-BE49-F238E27FC236}">
                <a16:creationId xmlns:a16="http://schemas.microsoft.com/office/drawing/2014/main" id="{FC7A7A4A-1C25-A5F4-A23A-603AD4AEFAB9}"/>
              </a:ext>
            </a:extLst>
          </p:cNvPr>
          <p:cNvSpPr txBox="1">
            <a:spLocks/>
          </p:cNvSpPr>
          <p:nvPr userDrawn="1"/>
        </p:nvSpPr>
        <p:spPr>
          <a:xfrm>
            <a:off x="208127" y="6612575"/>
            <a:ext cx="303279" cy="204685"/>
          </a:xfrm>
          <a:prstGeom prst="rect">
            <a:avLst/>
          </a:prstGeom>
        </p:spPr>
        <p:txBody>
          <a:bodyPr vert="horz" lIns="0" tIns="36576" rIns="54864" bIns="45720" rtlCol="0" anchor="ctr"/>
          <a:lstStyle>
            <a:defPPr>
              <a:defRPr lang="en-US"/>
            </a:defPPr>
            <a:lvl1pPr marL="0" algn="r" defTabSz="914400" rtl="0" eaLnBrk="1" latinLnBrk="0" hangingPunct="1">
              <a:defRPr sz="7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E2BEB5-2653-6044-B03D-162392F9D4CA}" type="slidenum">
              <a:rPr lang="en-US" smtClean="0"/>
              <a:pPr/>
              <a:t>‹#›</a:t>
            </a:fld>
            <a:endParaRPr lang="en-US"/>
          </a:p>
        </p:txBody>
      </p:sp>
      <p:pic>
        <p:nvPicPr>
          <p:cNvPr id="6" name="Picture 5">
            <a:extLst>
              <a:ext uri="{FF2B5EF4-FFF2-40B4-BE49-F238E27FC236}">
                <a16:creationId xmlns:a16="http://schemas.microsoft.com/office/drawing/2014/main" id="{BEA87D27-E223-5377-0E4A-3B2769569086}"/>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215827" y="6656832"/>
            <a:ext cx="841248" cy="109728"/>
          </a:xfrm>
          <a:prstGeom prst="rect">
            <a:avLst/>
          </a:prstGeom>
        </p:spPr>
      </p:pic>
      <p:sp>
        <p:nvSpPr>
          <p:cNvPr id="2" name="Title 16">
            <a:extLst>
              <a:ext uri="{FF2B5EF4-FFF2-40B4-BE49-F238E27FC236}">
                <a16:creationId xmlns:a16="http://schemas.microsoft.com/office/drawing/2014/main" id="{312113AC-1D75-7F53-5CC2-221E6BC62F31}"/>
              </a:ext>
            </a:extLst>
          </p:cNvPr>
          <p:cNvSpPr>
            <a:spLocks noGrp="1"/>
          </p:cNvSpPr>
          <p:nvPr>
            <p:ph type="title"/>
          </p:nvPr>
        </p:nvSpPr>
        <p:spPr>
          <a:xfrm>
            <a:off x="583096" y="123729"/>
            <a:ext cx="11025808" cy="1019271"/>
          </a:xfrm>
        </p:spPr>
        <p:txBody>
          <a:bodyPr/>
          <a:lstStyle>
            <a:lvl1pPr>
              <a:defRPr>
                <a:solidFill>
                  <a:schemeClr val="tx1"/>
                </a:solidFill>
              </a:defRPr>
            </a:lvl1pPr>
          </a:lstStyle>
          <a:p>
            <a:endParaRPr lang="en-US"/>
          </a:p>
        </p:txBody>
      </p:sp>
      <p:sp>
        <p:nvSpPr>
          <p:cNvPr id="7" name="Content Placeholder 17">
            <a:extLst>
              <a:ext uri="{FF2B5EF4-FFF2-40B4-BE49-F238E27FC236}">
                <a16:creationId xmlns:a16="http://schemas.microsoft.com/office/drawing/2014/main" id="{59C35CE3-684F-290A-2C3B-37FF1719B87C}"/>
              </a:ext>
            </a:extLst>
          </p:cNvPr>
          <p:cNvSpPr>
            <a:spLocks noGrp="1"/>
          </p:cNvSpPr>
          <p:nvPr>
            <p:ph sz="half" idx="1"/>
          </p:nvPr>
        </p:nvSpPr>
        <p:spPr>
          <a:xfrm>
            <a:off x="583095" y="1417320"/>
            <a:ext cx="11025807" cy="369332"/>
          </a:xfrm>
        </p:spPr>
        <p:txBody>
          <a:bodyPr/>
          <a:lstStyle>
            <a:lvl1pPr>
              <a:defRPr sz="24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2968353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4_Title-Content-Image_no ba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3096" y="123729"/>
            <a:ext cx="5440680" cy="1019271"/>
          </a:xfrm>
        </p:spPr>
        <p:txBody>
          <a:bodyPr anchor="ctr" anchorCtr="0"/>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583096" y="1417320"/>
            <a:ext cx="5284304" cy="177381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1F5F06A2-6968-A347-BA93-1682AB9EC66A}"/>
              </a:ext>
            </a:extLst>
          </p:cNvPr>
          <p:cNvSpPr>
            <a:spLocks noGrp="1"/>
          </p:cNvSpPr>
          <p:nvPr>
            <p:ph type="ftr" sz="quarter" idx="14"/>
          </p:nvPr>
        </p:nvSpPr>
        <p:spPr/>
        <p:txBody>
          <a:bodyPr/>
          <a:lstStyle>
            <a:lvl1pPr>
              <a:defRPr>
                <a:solidFill>
                  <a:schemeClr val="bg1">
                    <a:lumMod val="50000"/>
                  </a:schemeClr>
                </a:solidFill>
              </a:defRPr>
            </a:lvl1pPr>
          </a:lstStyle>
          <a:p>
            <a:pPr>
              <a:spcAft>
                <a:spcPts val="1200"/>
              </a:spcAft>
            </a:pPr>
            <a:r>
              <a:rPr lang="en-US" i="1">
                <a:ea typeface="Calibri" panose="020F0502020204030204" pitchFamily="34" charset="0"/>
              </a:rPr>
              <a:t>© 2025 CommScope, LLC. All rights reserved.</a:t>
            </a:r>
            <a:endParaRPr lang="en-US">
              <a:ea typeface="Calibri" panose="020F0502020204030204" pitchFamily="34" charset="0"/>
            </a:endParaRPr>
          </a:p>
        </p:txBody>
      </p:sp>
      <p:sp>
        <p:nvSpPr>
          <p:cNvPr id="5" name="Slide Number Placeholder 4">
            <a:extLst>
              <a:ext uri="{FF2B5EF4-FFF2-40B4-BE49-F238E27FC236}">
                <a16:creationId xmlns:a16="http://schemas.microsoft.com/office/drawing/2014/main" id="{BC32F33E-5D7D-FE4A-B3D5-D8667A245163}"/>
              </a:ext>
            </a:extLst>
          </p:cNvPr>
          <p:cNvSpPr>
            <a:spLocks noGrp="1"/>
          </p:cNvSpPr>
          <p:nvPr>
            <p:ph type="sldNum" sz="quarter" idx="15"/>
          </p:nvPr>
        </p:nvSpPr>
        <p:spPr/>
        <p:txBody>
          <a:bodyPr/>
          <a:lstStyle/>
          <a:p>
            <a:fld id="{7FE2BEB5-2653-6044-B03D-162392F9D4CA}" type="slidenum">
              <a:rPr lang="en-US" smtClean="0"/>
              <a:pPr/>
              <a:t>‹#›</a:t>
            </a:fld>
            <a:endParaRPr lang="en-US"/>
          </a:p>
        </p:txBody>
      </p:sp>
    </p:spTree>
    <p:extLst>
      <p:ext uri="{BB962C8B-B14F-4D97-AF65-F5344CB8AC3E}">
        <p14:creationId xmlns:p14="http://schemas.microsoft.com/office/powerpoint/2010/main" val="3950871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image" Target="../media/image2.sv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26" Type="http://schemas.openxmlformats.org/officeDocument/2006/relationships/slideLayout" Target="../slideLayouts/slideLayout95.xml"/><Relationship Id="rId3" Type="http://schemas.openxmlformats.org/officeDocument/2006/relationships/slideLayout" Target="../slideLayouts/slideLayout72.xml"/><Relationship Id="rId21" Type="http://schemas.openxmlformats.org/officeDocument/2006/relationships/slideLayout" Target="../slideLayouts/slideLayout90.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5" Type="http://schemas.openxmlformats.org/officeDocument/2006/relationships/slideLayout" Target="../slideLayouts/slideLayout94.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29" Type="http://schemas.openxmlformats.org/officeDocument/2006/relationships/image" Target="../media/image33.png"/><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24" Type="http://schemas.openxmlformats.org/officeDocument/2006/relationships/slideLayout" Target="../slideLayouts/slideLayout93.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23" Type="http://schemas.openxmlformats.org/officeDocument/2006/relationships/slideLayout" Target="../slideLayouts/slideLayout92.xml"/><Relationship Id="rId28" Type="http://schemas.openxmlformats.org/officeDocument/2006/relationships/theme" Target="../theme/theme2.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slideLayout" Target="../slideLayouts/slideLayout91.xml"/><Relationship Id="rId27" Type="http://schemas.openxmlformats.org/officeDocument/2006/relationships/slideLayout" Target="../slideLayouts/slideLayout96.xml"/><Relationship Id="rId30" Type="http://schemas.openxmlformats.org/officeDocument/2006/relationships/image" Target="../media/image37.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slideLayout" Target="../slideLayouts/slideLayout114.xml"/><Relationship Id="rId3" Type="http://schemas.openxmlformats.org/officeDocument/2006/relationships/slideLayout" Target="../slideLayouts/slideLayout99.xml"/><Relationship Id="rId21" Type="http://schemas.openxmlformats.org/officeDocument/2006/relationships/image" Target="../media/image37.svg"/><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20" Type="http://schemas.openxmlformats.org/officeDocument/2006/relationships/image" Target="../media/image33.png"/><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10" Type="http://schemas.openxmlformats.org/officeDocument/2006/relationships/slideLayout" Target="../slideLayouts/slideLayout106.xml"/><Relationship Id="rId19" Type="http://schemas.openxmlformats.org/officeDocument/2006/relationships/theme" Target="../theme/theme3.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27.xml"/><Relationship Id="rId18" Type="http://schemas.openxmlformats.org/officeDocument/2006/relationships/slideLayout" Target="../slideLayouts/slideLayout132.xml"/><Relationship Id="rId26" Type="http://schemas.openxmlformats.org/officeDocument/2006/relationships/slideLayout" Target="../slideLayouts/slideLayout140.xml"/><Relationship Id="rId39" Type="http://schemas.openxmlformats.org/officeDocument/2006/relationships/slideLayout" Target="../slideLayouts/slideLayout153.xml"/><Relationship Id="rId3" Type="http://schemas.openxmlformats.org/officeDocument/2006/relationships/slideLayout" Target="../slideLayouts/slideLayout117.xml"/><Relationship Id="rId21" Type="http://schemas.openxmlformats.org/officeDocument/2006/relationships/slideLayout" Target="../slideLayouts/slideLayout135.xml"/><Relationship Id="rId34" Type="http://schemas.openxmlformats.org/officeDocument/2006/relationships/slideLayout" Target="../slideLayouts/slideLayout148.xml"/><Relationship Id="rId42" Type="http://schemas.openxmlformats.org/officeDocument/2006/relationships/slideLayout" Target="../slideLayouts/slideLayout156.xml"/><Relationship Id="rId47" Type="http://schemas.openxmlformats.org/officeDocument/2006/relationships/slideLayout" Target="../slideLayouts/slideLayout161.xml"/><Relationship Id="rId50" Type="http://schemas.openxmlformats.org/officeDocument/2006/relationships/slideLayout" Target="../slideLayouts/slideLayout164.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slideLayout" Target="../slideLayouts/slideLayout131.xml"/><Relationship Id="rId25" Type="http://schemas.openxmlformats.org/officeDocument/2006/relationships/slideLayout" Target="../slideLayouts/slideLayout139.xml"/><Relationship Id="rId33" Type="http://schemas.openxmlformats.org/officeDocument/2006/relationships/slideLayout" Target="../slideLayouts/slideLayout147.xml"/><Relationship Id="rId38" Type="http://schemas.openxmlformats.org/officeDocument/2006/relationships/slideLayout" Target="../slideLayouts/slideLayout152.xml"/><Relationship Id="rId46" Type="http://schemas.openxmlformats.org/officeDocument/2006/relationships/slideLayout" Target="../slideLayouts/slideLayout160.xml"/><Relationship Id="rId2" Type="http://schemas.openxmlformats.org/officeDocument/2006/relationships/slideLayout" Target="../slideLayouts/slideLayout116.xml"/><Relationship Id="rId16" Type="http://schemas.openxmlformats.org/officeDocument/2006/relationships/slideLayout" Target="../slideLayouts/slideLayout130.xml"/><Relationship Id="rId20" Type="http://schemas.openxmlformats.org/officeDocument/2006/relationships/slideLayout" Target="../slideLayouts/slideLayout134.xml"/><Relationship Id="rId29" Type="http://schemas.openxmlformats.org/officeDocument/2006/relationships/slideLayout" Target="../slideLayouts/slideLayout143.xml"/><Relationship Id="rId41" Type="http://schemas.openxmlformats.org/officeDocument/2006/relationships/slideLayout" Target="../slideLayouts/slideLayout155.xml"/><Relationship Id="rId54" Type="http://schemas.openxmlformats.org/officeDocument/2006/relationships/image" Target="../media/image29.emf"/><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24" Type="http://schemas.openxmlformats.org/officeDocument/2006/relationships/slideLayout" Target="../slideLayouts/slideLayout138.xml"/><Relationship Id="rId32" Type="http://schemas.openxmlformats.org/officeDocument/2006/relationships/slideLayout" Target="../slideLayouts/slideLayout146.xml"/><Relationship Id="rId37" Type="http://schemas.openxmlformats.org/officeDocument/2006/relationships/slideLayout" Target="../slideLayouts/slideLayout151.xml"/><Relationship Id="rId40" Type="http://schemas.openxmlformats.org/officeDocument/2006/relationships/slideLayout" Target="../slideLayouts/slideLayout154.xml"/><Relationship Id="rId45" Type="http://schemas.openxmlformats.org/officeDocument/2006/relationships/slideLayout" Target="../slideLayouts/slideLayout159.xml"/><Relationship Id="rId53" Type="http://schemas.openxmlformats.org/officeDocument/2006/relationships/theme" Target="../theme/theme4.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23" Type="http://schemas.openxmlformats.org/officeDocument/2006/relationships/slideLayout" Target="../slideLayouts/slideLayout137.xml"/><Relationship Id="rId28" Type="http://schemas.openxmlformats.org/officeDocument/2006/relationships/slideLayout" Target="../slideLayouts/slideLayout142.xml"/><Relationship Id="rId36" Type="http://schemas.openxmlformats.org/officeDocument/2006/relationships/slideLayout" Target="../slideLayouts/slideLayout150.xml"/><Relationship Id="rId49" Type="http://schemas.openxmlformats.org/officeDocument/2006/relationships/slideLayout" Target="../slideLayouts/slideLayout163.xml"/><Relationship Id="rId10" Type="http://schemas.openxmlformats.org/officeDocument/2006/relationships/slideLayout" Target="../slideLayouts/slideLayout124.xml"/><Relationship Id="rId19" Type="http://schemas.openxmlformats.org/officeDocument/2006/relationships/slideLayout" Target="../slideLayouts/slideLayout133.xml"/><Relationship Id="rId31" Type="http://schemas.openxmlformats.org/officeDocument/2006/relationships/slideLayout" Target="../slideLayouts/slideLayout145.xml"/><Relationship Id="rId44" Type="http://schemas.openxmlformats.org/officeDocument/2006/relationships/slideLayout" Target="../slideLayouts/slideLayout158.xml"/><Relationship Id="rId52" Type="http://schemas.openxmlformats.org/officeDocument/2006/relationships/slideLayout" Target="../slideLayouts/slideLayout166.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 Id="rId22" Type="http://schemas.openxmlformats.org/officeDocument/2006/relationships/slideLayout" Target="../slideLayouts/slideLayout136.xml"/><Relationship Id="rId27" Type="http://schemas.openxmlformats.org/officeDocument/2006/relationships/slideLayout" Target="../slideLayouts/slideLayout141.xml"/><Relationship Id="rId30" Type="http://schemas.openxmlformats.org/officeDocument/2006/relationships/slideLayout" Target="../slideLayouts/slideLayout144.xml"/><Relationship Id="rId35" Type="http://schemas.openxmlformats.org/officeDocument/2006/relationships/slideLayout" Target="../slideLayouts/slideLayout149.xml"/><Relationship Id="rId43" Type="http://schemas.openxmlformats.org/officeDocument/2006/relationships/slideLayout" Target="../slideLayouts/slideLayout157.xml"/><Relationship Id="rId48" Type="http://schemas.openxmlformats.org/officeDocument/2006/relationships/slideLayout" Target="../slideLayouts/slideLayout162.xml"/><Relationship Id="rId8" Type="http://schemas.openxmlformats.org/officeDocument/2006/relationships/slideLayout" Target="../slideLayouts/slideLayout122.xml"/><Relationship Id="rId51" Type="http://schemas.openxmlformats.org/officeDocument/2006/relationships/slideLayout" Target="../slideLayouts/slideLayout165.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79.xml"/><Relationship Id="rId18" Type="http://schemas.openxmlformats.org/officeDocument/2006/relationships/slideLayout" Target="../slideLayouts/slideLayout184.xml"/><Relationship Id="rId26" Type="http://schemas.openxmlformats.org/officeDocument/2006/relationships/slideLayout" Target="../slideLayouts/slideLayout192.xml"/><Relationship Id="rId39" Type="http://schemas.openxmlformats.org/officeDocument/2006/relationships/slideLayout" Target="../slideLayouts/slideLayout205.xml"/><Relationship Id="rId21" Type="http://schemas.openxmlformats.org/officeDocument/2006/relationships/slideLayout" Target="../slideLayouts/slideLayout187.xml"/><Relationship Id="rId34" Type="http://schemas.openxmlformats.org/officeDocument/2006/relationships/slideLayout" Target="../slideLayouts/slideLayout200.xml"/><Relationship Id="rId42" Type="http://schemas.openxmlformats.org/officeDocument/2006/relationships/slideLayout" Target="../slideLayouts/slideLayout208.xml"/><Relationship Id="rId47" Type="http://schemas.openxmlformats.org/officeDocument/2006/relationships/slideLayout" Target="../slideLayouts/slideLayout213.xml"/><Relationship Id="rId50" Type="http://schemas.openxmlformats.org/officeDocument/2006/relationships/slideLayout" Target="../slideLayouts/slideLayout216.xml"/><Relationship Id="rId55" Type="http://schemas.openxmlformats.org/officeDocument/2006/relationships/image" Target="../media/image62.png"/><Relationship Id="rId7" Type="http://schemas.openxmlformats.org/officeDocument/2006/relationships/slideLayout" Target="../slideLayouts/slideLayout173.xml"/><Relationship Id="rId12" Type="http://schemas.openxmlformats.org/officeDocument/2006/relationships/slideLayout" Target="../slideLayouts/slideLayout178.xml"/><Relationship Id="rId17" Type="http://schemas.openxmlformats.org/officeDocument/2006/relationships/slideLayout" Target="../slideLayouts/slideLayout183.xml"/><Relationship Id="rId25" Type="http://schemas.openxmlformats.org/officeDocument/2006/relationships/slideLayout" Target="../slideLayouts/slideLayout191.xml"/><Relationship Id="rId33" Type="http://schemas.openxmlformats.org/officeDocument/2006/relationships/slideLayout" Target="../slideLayouts/slideLayout199.xml"/><Relationship Id="rId38" Type="http://schemas.openxmlformats.org/officeDocument/2006/relationships/slideLayout" Target="../slideLayouts/slideLayout204.xml"/><Relationship Id="rId46" Type="http://schemas.openxmlformats.org/officeDocument/2006/relationships/slideLayout" Target="../slideLayouts/slideLayout212.xml"/><Relationship Id="rId2" Type="http://schemas.openxmlformats.org/officeDocument/2006/relationships/slideLayout" Target="../slideLayouts/slideLayout168.xml"/><Relationship Id="rId16" Type="http://schemas.openxmlformats.org/officeDocument/2006/relationships/slideLayout" Target="../slideLayouts/slideLayout182.xml"/><Relationship Id="rId20" Type="http://schemas.openxmlformats.org/officeDocument/2006/relationships/slideLayout" Target="../slideLayouts/slideLayout186.xml"/><Relationship Id="rId29" Type="http://schemas.openxmlformats.org/officeDocument/2006/relationships/slideLayout" Target="../slideLayouts/slideLayout195.xml"/><Relationship Id="rId41" Type="http://schemas.openxmlformats.org/officeDocument/2006/relationships/slideLayout" Target="../slideLayouts/slideLayout207.xml"/><Relationship Id="rId54" Type="http://schemas.openxmlformats.org/officeDocument/2006/relationships/image" Target="../media/image29.emf"/><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24" Type="http://schemas.openxmlformats.org/officeDocument/2006/relationships/slideLayout" Target="../slideLayouts/slideLayout190.xml"/><Relationship Id="rId32" Type="http://schemas.openxmlformats.org/officeDocument/2006/relationships/slideLayout" Target="../slideLayouts/slideLayout198.xml"/><Relationship Id="rId37" Type="http://schemas.openxmlformats.org/officeDocument/2006/relationships/slideLayout" Target="../slideLayouts/slideLayout203.xml"/><Relationship Id="rId40" Type="http://schemas.openxmlformats.org/officeDocument/2006/relationships/slideLayout" Target="../slideLayouts/slideLayout206.xml"/><Relationship Id="rId45" Type="http://schemas.openxmlformats.org/officeDocument/2006/relationships/slideLayout" Target="../slideLayouts/slideLayout211.xml"/><Relationship Id="rId53" Type="http://schemas.openxmlformats.org/officeDocument/2006/relationships/theme" Target="../theme/theme5.xml"/><Relationship Id="rId5" Type="http://schemas.openxmlformats.org/officeDocument/2006/relationships/slideLayout" Target="../slideLayouts/slideLayout171.xml"/><Relationship Id="rId15" Type="http://schemas.openxmlformats.org/officeDocument/2006/relationships/slideLayout" Target="../slideLayouts/slideLayout181.xml"/><Relationship Id="rId23" Type="http://schemas.openxmlformats.org/officeDocument/2006/relationships/slideLayout" Target="../slideLayouts/slideLayout189.xml"/><Relationship Id="rId28" Type="http://schemas.openxmlformats.org/officeDocument/2006/relationships/slideLayout" Target="../slideLayouts/slideLayout194.xml"/><Relationship Id="rId36" Type="http://schemas.openxmlformats.org/officeDocument/2006/relationships/slideLayout" Target="../slideLayouts/slideLayout202.xml"/><Relationship Id="rId49" Type="http://schemas.openxmlformats.org/officeDocument/2006/relationships/slideLayout" Target="../slideLayouts/slideLayout215.xml"/><Relationship Id="rId10" Type="http://schemas.openxmlformats.org/officeDocument/2006/relationships/slideLayout" Target="../slideLayouts/slideLayout176.xml"/><Relationship Id="rId19" Type="http://schemas.openxmlformats.org/officeDocument/2006/relationships/slideLayout" Target="../slideLayouts/slideLayout185.xml"/><Relationship Id="rId31" Type="http://schemas.openxmlformats.org/officeDocument/2006/relationships/slideLayout" Target="../slideLayouts/slideLayout197.xml"/><Relationship Id="rId44" Type="http://schemas.openxmlformats.org/officeDocument/2006/relationships/slideLayout" Target="../slideLayouts/slideLayout210.xml"/><Relationship Id="rId52" Type="http://schemas.openxmlformats.org/officeDocument/2006/relationships/slideLayout" Target="../slideLayouts/slideLayout218.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slideLayout" Target="../slideLayouts/slideLayout180.xml"/><Relationship Id="rId22" Type="http://schemas.openxmlformats.org/officeDocument/2006/relationships/slideLayout" Target="../slideLayouts/slideLayout188.xml"/><Relationship Id="rId27" Type="http://schemas.openxmlformats.org/officeDocument/2006/relationships/slideLayout" Target="../slideLayouts/slideLayout193.xml"/><Relationship Id="rId30" Type="http://schemas.openxmlformats.org/officeDocument/2006/relationships/slideLayout" Target="../slideLayouts/slideLayout196.xml"/><Relationship Id="rId35" Type="http://schemas.openxmlformats.org/officeDocument/2006/relationships/slideLayout" Target="../slideLayouts/slideLayout201.xml"/><Relationship Id="rId43" Type="http://schemas.openxmlformats.org/officeDocument/2006/relationships/slideLayout" Target="../slideLayouts/slideLayout209.xml"/><Relationship Id="rId48" Type="http://schemas.openxmlformats.org/officeDocument/2006/relationships/slideLayout" Target="../slideLayouts/slideLayout214.xml"/><Relationship Id="rId56" Type="http://schemas.openxmlformats.org/officeDocument/2006/relationships/image" Target="../media/image63.svg"/><Relationship Id="rId8" Type="http://schemas.openxmlformats.org/officeDocument/2006/relationships/slideLayout" Target="../slideLayouts/slideLayout174.xml"/><Relationship Id="rId51" Type="http://schemas.openxmlformats.org/officeDocument/2006/relationships/slideLayout" Target="../slideLayouts/slideLayout217.xml"/><Relationship Id="rId3" Type="http://schemas.openxmlformats.org/officeDocument/2006/relationships/slideLayout" Target="../slideLayouts/slideLayout16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3B2C9C"/>
            </a:gs>
            <a:gs pos="50000">
              <a:srgbClr val="0F59B9"/>
            </a:gs>
            <a:gs pos="96000">
              <a:srgbClr val="00ADEF"/>
            </a:gs>
            <a:gs pos="72000">
              <a:srgbClr val="0075C4"/>
            </a:gs>
            <a:gs pos="26000">
              <a:srgbClr val="272BA7"/>
            </a:gs>
          </a:gsLst>
          <a:lin ang="108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3096" y="123729"/>
            <a:ext cx="11025808" cy="1019271"/>
          </a:xfrm>
          <a:prstGeom prst="rect">
            <a:avLst/>
          </a:prstGeom>
        </p:spPr>
        <p:txBody>
          <a:bodyPr vert="horz" lIns="0" tIns="0" rIns="0" bIns="0" rtlCol="0" anchor="ctr" anchorCtr="0">
            <a:normAutofit/>
          </a:bodyPr>
          <a:lstStyle/>
          <a:p>
            <a:r>
              <a:rPr lang="en-US"/>
              <a:t>Click to edit Master title style</a:t>
            </a:r>
          </a:p>
        </p:txBody>
      </p:sp>
      <p:sp>
        <p:nvSpPr>
          <p:cNvPr id="3" name="Text Placeholder 2"/>
          <p:cNvSpPr>
            <a:spLocks noGrp="1"/>
          </p:cNvSpPr>
          <p:nvPr>
            <p:ph type="body" idx="1"/>
          </p:nvPr>
        </p:nvSpPr>
        <p:spPr>
          <a:xfrm>
            <a:off x="583096" y="1417320"/>
            <a:ext cx="11025808" cy="1488100"/>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EEC1F068-74D9-6C4D-BDDE-1CA851DD0599}"/>
              </a:ext>
            </a:extLst>
          </p:cNvPr>
          <p:cNvSpPr>
            <a:spLocks noGrp="1"/>
          </p:cNvSpPr>
          <p:nvPr>
            <p:ph type="ftr" sz="quarter" idx="3"/>
          </p:nvPr>
        </p:nvSpPr>
        <p:spPr>
          <a:xfrm>
            <a:off x="563880" y="6612575"/>
            <a:ext cx="4846320" cy="204685"/>
          </a:xfrm>
          <a:prstGeom prst="rect">
            <a:avLst/>
          </a:prstGeom>
        </p:spPr>
        <p:txBody>
          <a:bodyPr vert="horz" lIns="54864" tIns="36576" rIns="0" bIns="45720" rtlCol="0" anchor="ctr"/>
          <a:lstStyle>
            <a:lvl1pPr algn="l">
              <a:defRPr sz="700">
                <a:solidFill>
                  <a:schemeClr val="bg1"/>
                </a:solidFill>
              </a:defRPr>
            </a:lvl1pPr>
          </a:lstStyle>
          <a:p>
            <a:r>
              <a:rPr lang="en-US"/>
              <a:t>© 2025 CommScope, LLC. All rights reserved.</a:t>
            </a:r>
          </a:p>
        </p:txBody>
      </p:sp>
      <p:sp>
        <p:nvSpPr>
          <p:cNvPr id="5" name="Slide Number Placeholder 4">
            <a:extLst>
              <a:ext uri="{FF2B5EF4-FFF2-40B4-BE49-F238E27FC236}">
                <a16:creationId xmlns:a16="http://schemas.microsoft.com/office/drawing/2014/main" id="{C5E2CC29-D0CE-9F46-8052-151A654DBEC5}"/>
              </a:ext>
            </a:extLst>
          </p:cNvPr>
          <p:cNvSpPr>
            <a:spLocks noGrp="1"/>
          </p:cNvSpPr>
          <p:nvPr>
            <p:ph type="sldNum" sz="quarter" idx="4"/>
          </p:nvPr>
        </p:nvSpPr>
        <p:spPr>
          <a:xfrm>
            <a:off x="208127" y="6612575"/>
            <a:ext cx="303279" cy="204685"/>
          </a:xfrm>
          <a:prstGeom prst="rect">
            <a:avLst/>
          </a:prstGeom>
        </p:spPr>
        <p:txBody>
          <a:bodyPr vert="horz" lIns="0" tIns="36576" rIns="54864" bIns="45720" rtlCol="0" anchor="ctr"/>
          <a:lstStyle>
            <a:lvl1pPr algn="r">
              <a:defRPr sz="700">
                <a:solidFill>
                  <a:schemeClr val="bg1"/>
                </a:solidFill>
              </a:defRPr>
            </a:lvl1pPr>
          </a:lstStyle>
          <a:p>
            <a:fld id="{7FE2BEB5-2653-6044-B03D-162392F9D4CA}" type="slidenum">
              <a:rPr lang="en-US" smtClean="0"/>
              <a:pPr/>
              <a:t>‹#›</a:t>
            </a:fld>
            <a:endParaRPr lang="en-US"/>
          </a:p>
        </p:txBody>
      </p:sp>
      <p:cxnSp>
        <p:nvCxnSpPr>
          <p:cNvPr id="14" name="Straight Connector 13">
            <a:extLst>
              <a:ext uri="{FF2B5EF4-FFF2-40B4-BE49-F238E27FC236}">
                <a16:creationId xmlns:a16="http://schemas.microsoft.com/office/drawing/2014/main" id="{942E83EE-003F-0C45-8DD8-34E5B033E759}"/>
              </a:ext>
            </a:extLst>
          </p:cNvPr>
          <p:cNvCxnSpPr/>
          <p:nvPr userDrawn="1"/>
        </p:nvCxnSpPr>
        <p:spPr>
          <a:xfrm>
            <a:off x="533400" y="6617110"/>
            <a:ext cx="0" cy="18302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1936F587-1684-70E6-E33F-90F31F6A9DB7}"/>
              </a:ext>
            </a:extLst>
          </p:cNvPr>
          <p:cNvPicPr>
            <a:picLocks noChangeAspect="1"/>
          </p:cNvPicPr>
          <p:nvPr userDrawn="1"/>
        </p:nvPicPr>
        <p:blipFill>
          <a:blip r:embed="rId71" cstate="email">
            <a:extLst>
              <a:ext uri="{28A0092B-C50C-407E-A947-70E740481C1C}">
                <a14:useLocalDpi xmlns:a14="http://schemas.microsoft.com/office/drawing/2010/main"/>
              </a:ext>
              <a:ext uri="{96DAC541-7B7A-43D3-8B79-37D633B846F1}">
                <asvg:svgBlip xmlns:asvg="http://schemas.microsoft.com/office/drawing/2016/SVG/main" r:embed="rId72"/>
              </a:ext>
            </a:extLst>
          </a:blip>
          <a:stretch>
            <a:fillRect/>
          </a:stretch>
        </p:blipFill>
        <p:spPr>
          <a:xfrm>
            <a:off x="10928350" y="6619203"/>
            <a:ext cx="997595" cy="136389"/>
          </a:xfrm>
          <a:prstGeom prst="rect">
            <a:avLst/>
          </a:prstGeom>
        </p:spPr>
      </p:pic>
      <p:sp>
        <p:nvSpPr>
          <p:cNvPr id="8" name="Rectangle 7">
            <a:extLst>
              <a:ext uri="{FF2B5EF4-FFF2-40B4-BE49-F238E27FC236}">
                <a16:creationId xmlns:a16="http://schemas.microsoft.com/office/drawing/2014/main" id="{5600269E-896A-C277-DF79-B6181125F773}"/>
              </a:ext>
            </a:extLst>
          </p:cNvPr>
          <p:cNvSpPr/>
          <p:nvPr userDrawn="1"/>
        </p:nvSpPr>
        <p:spPr>
          <a:xfrm>
            <a:off x="10515600" y="3429000"/>
            <a:ext cx="2367280" cy="2377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Tree>
    <p:extLst>
      <p:ext uri="{BB962C8B-B14F-4D97-AF65-F5344CB8AC3E}">
        <p14:creationId xmlns:p14="http://schemas.microsoft.com/office/powerpoint/2010/main" val="847714960"/>
      </p:ext>
    </p:extLst>
  </p:cSld>
  <p:clrMap bg1="lt1" tx1="dk1" bg2="lt2" tx2="dk2" accent1="accent1" accent2="accent2" accent3="accent3" accent4="accent4" accent5="accent5" accent6="accent6" hlink="hlink" folHlink="folHlink"/>
  <p:sldLayoutIdLst>
    <p:sldLayoutId id="2147484004" r:id="rId1"/>
    <p:sldLayoutId id="2147484203" r:id="rId2"/>
    <p:sldLayoutId id="2147484204" r:id="rId3"/>
    <p:sldLayoutId id="2147484311" r:id="rId4"/>
    <p:sldLayoutId id="2147484294" r:id="rId5"/>
    <p:sldLayoutId id="2147484306" r:id="rId6"/>
    <p:sldLayoutId id="2147484295" r:id="rId7"/>
    <p:sldLayoutId id="2147484296" r:id="rId8"/>
    <p:sldLayoutId id="2147484303" r:id="rId9"/>
    <p:sldLayoutId id="2147484316" r:id="rId10"/>
    <p:sldLayoutId id="2147484301" r:id="rId11"/>
    <p:sldLayoutId id="2147484297" r:id="rId12"/>
    <p:sldLayoutId id="2147484302" r:id="rId13"/>
    <p:sldLayoutId id="2147484299" r:id="rId14"/>
    <p:sldLayoutId id="2147484304" r:id="rId15"/>
    <p:sldLayoutId id="2147484300" r:id="rId16"/>
    <p:sldLayoutId id="2147484307" r:id="rId17"/>
    <p:sldLayoutId id="2147484325" r:id="rId18"/>
    <p:sldLayoutId id="2147484333" r:id="rId19"/>
    <p:sldLayoutId id="2147484326" r:id="rId20"/>
    <p:sldLayoutId id="2147484334" r:id="rId21"/>
    <p:sldLayoutId id="2147484327" r:id="rId22"/>
    <p:sldLayoutId id="2147484335" r:id="rId23"/>
    <p:sldLayoutId id="2147484328" r:id="rId24"/>
    <p:sldLayoutId id="2147484336" r:id="rId25"/>
    <p:sldLayoutId id="2147484091" r:id="rId26"/>
    <p:sldLayoutId id="2147484125" r:id="rId27"/>
    <p:sldLayoutId id="2147484089" r:id="rId28"/>
    <p:sldLayoutId id="2147484321" r:id="rId29"/>
    <p:sldLayoutId id="2147484293" r:id="rId30"/>
    <p:sldLayoutId id="2147484292" r:id="rId31"/>
    <p:sldLayoutId id="2147484289" r:id="rId32"/>
    <p:sldLayoutId id="2147484312" r:id="rId33"/>
    <p:sldLayoutId id="2147484318" r:id="rId34"/>
    <p:sldLayoutId id="2147484290" r:id="rId35"/>
    <p:sldLayoutId id="2147484313" r:id="rId36"/>
    <p:sldLayoutId id="2147484319" r:id="rId37"/>
    <p:sldLayoutId id="2147484291" r:id="rId38"/>
    <p:sldLayoutId id="2147484314" r:id="rId39"/>
    <p:sldLayoutId id="2147484320" r:id="rId40"/>
    <p:sldLayoutId id="2147483936" r:id="rId41"/>
    <p:sldLayoutId id="2147484087" r:id="rId42"/>
    <p:sldLayoutId id="2147483934" r:id="rId43"/>
    <p:sldLayoutId id="2147483935" r:id="rId44"/>
    <p:sldLayoutId id="2147484127" r:id="rId45"/>
    <p:sldLayoutId id="2147483938" r:id="rId46"/>
    <p:sldLayoutId id="2147483939" r:id="rId47"/>
    <p:sldLayoutId id="2147483940" r:id="rId48"/>
    <p:sldLayoutId id="2147483941" r:id="rId49"/>
    <p:sldLayoutId id="2147483942" r:id="rId50"/>
    <p:sldLayoutId id="2147484161" r:id="rId51"/>
    <p:sldLayoutId id="2147484196" r:id="rId52"/>
    <p:sldLayoutId id="2147484158" r:id="rId53"/>
    <p:sldLayoutId id="2147484197" r:id="rId54"/>
    <p:sldLayoutId id="2147484162" r:id="rId55"/>
    <p:sldLayoutId id="2147484163" r:id="rId56"/>
    <p:sldLayoutId id="2147484164" r:id="rId57"/>
    <p:sldLayoutId id="2147484198" r:id="rId58"/>
    <p:sldLayoutId id="2147484165" r:id="rId59"/>
    <p:sldLayoutId id="2147484199" r:id="rId60"/>
    <p:sldLayoutId id="2147484166" r:id="rId61"/>
    <p:sldLayoutId id="2147484200" r:id="rId62"/>
    <p:sldLayoutId id="2147484201" r:id="rId63"/>
    <p:sldLayoutId id="2147484167" r:id="rId64"/>
    <p:sldLayoutId id="2147484168" r:id="rId65"/>
    <p:sldLayoutId id="2147484202" r:id="rId66"/>
    <p:sldLayoutId id="2147484490" r:id="rId67"/>
    <p:sldLayoutId id="2147484491" r:id="rId68"/>
    <p:sldLayoutId id="2147484492" r:id="rId6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600" b="0" i="0" kern="1200">
          <a:solidFill>
            <a:schemeClr val="bg1"/>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100000"/>
        </a:lnSpc>
        <a:spcBef>
          <a:spcPts val="1000"/>
        </a:spcBef>
        <a:buFontTx/>
        <a:buNone/>
        <a:tabLst/>
        <a:defRPr sz="3200" b="0" i="0" kern="1200">
          <a:solidFill>
            <a:schemeClr val="bg1"/>
          </a:solidFill>
          <a:latin typeface="Calibri" panose="020F0502020204030204" pitchFamily="34" charset="0"/>
          <a:ea typeface="+mn-ea"/>
          <a:cs typeface="Calibri" panose="020F0502020204030204" pitchFamily="34" charset="0"/>
        </a:defRPr>
      </a:lvl1pPr>
      <a:lvl2pPr marL="573088"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Calibri" panose="020F0502020204030204" pitchFamily="34" charset="0"/>
          <a:ea typeface="+mn-ea"/>
          <a:cs typeface="Calibri" panose="020F0502020204030204" pitchFamily="34" charset="0"/>
        </a:defRPr>
      </a:lvl2pPr>
      <a:lvl3pPr marL="857250" indent="-228600" algn="l" defTabSz="914400" rtl="0" eaLnBrk="1" latinLnBrk="0" hangingPunct="1">
        <a:lnSpc>
          <a:spcPct val="90000"/>
        </a:lnSpc>
        <a:spcBef>
          <a:spcPts val="500"/>
        </a:spcBef>
        <a:buFont typeface="System Font Regular"/>
        <a:buChar char="–"/>
        <a:tabLst/>
        <a:defRPr sz="1800" b="0" i="0" kern="1200">
          <a:solidFill>
            <a:schemeClr val="bg1"/>
          </a:solidFill>
          <a:latin typeface="Calibri" panose="020F0502020204030204" pitchFamily="34" charset="0"/>
          <a:ea typeface="+mn-ea"/>
          <a:cs typeface="Calibri" panose="020F0502020204030204" pitchFamily="34" charset="0"/>
        </a:defRPr>
      </a:lvl3pPr>
      <a:lvl4pPr marL="1143000" indent="-228600" algn="l" defTabSz="914400" rtl="0" eaLnBrk="1" latinLnBrk="0" hangingPunct="1">
        <a:lnSpc>
          <a:spcPct val="90000"/>
        </a:lnSpc>
        <a:spcBef>
          <a:spcPts val="500"/>
        </a:spcBef>
        <a:buFont typeface="Arial" panose="020B0604020202020204" pitchFamily="34" charset="0"/>
        <a:buChar char="•"/>
        <a:tabLst/>
        <a:defRPr sz="1600" b="0" i="0" kern="1200">
          <a:solidFill>
            <a:schemeClr val="bg1"/>
          </a:solidFill>
          <a:latin typeface="Calibri" panose="020F0502020204030204" pitchFamily="34" charset="0"/>
          <a:ea typeface="+mn-ea"/>
          <a:cs typeface="Calibri" panose="020F0502020204030204" pitchFamily="34" charset="0"/>
        </a:defRPr>
      </a:lvl4pPr>
      <a:lvl5pPr marL="1939925"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3096" y="123729"/>
            <a:ext cx="11025808" cy="1019271"/>
          </a:xfrm>
          <a:prstGeom prst="rect">
            <a:avLst/>
          </a:prstGeom>
        </p:spPr>
        <p:txBody>
          <a:bodyPr vert="horz" lIns="0" tIns="0" rIns="0" bIns="0" rtlCol="0" anchor="ctr" anchorCtr="0">
            <a:normAutofit/>
          </a:bodyPr>
          <a:lstStyle/>
          <a:p>
            <a:r>
              <a:rPr lang="en-US"/>
              <a:t>Click to edit Master title style</a:t>
            </a:r>
          </a:p>
        </p:txBody>
      </p:sp>
      <p:sp>
        <p:nvSpPr>
          <p:cNvPr id="3" name="Text Placeholder 2"/>
          <p:cNvSpPr>
            <a:spLocks noGrp="1"/>
          </p:cNvSpPr>
          <p:nvPr>
            <p:ph type="body" idx="1"/>
          </p:nvPr>
        </p:nvSpPr>
        <p:spPr>
          <a:xfrm>
            <a:off x="583096" y="1417320"/>
            <a:ext cx="11025808" cy="1315745"/>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EEC1F068-74D9-6C4D-BDDE-1CA851DD0599}"/>
              </a:ext>
            </a:extLst>
          </p:cNvPr>
          <p:cNvSpPr>
            <a:spLocks noGrp="1"/>
          </p:cNvSpPr>
          <p:nvPr>
            <p:ph type="ftr" sz="quarter" idx="3"/>
          </p:nvPr>
        </p:nvSpPr>
        <p:spPr>
          <a:xfrm>
            <a:off x="563880" y="6612575"/>
            <a:ext cx="4846320" cy="204685"/>
          </a:xfrm>
          <a:prstGeom prst="rect">
            <a:avLst/>
          </a:prstGeom>
        </p:spPr>
        <p:txBody>
          <a:bodyPr vert="horz" lIns="54864" tIns="36576" rIns="0" bIns="45720" rtlCol="0" anchor="ctr"/>
          <a:lstStyle>
            <a:lvl1pPr algn="l">
              <a:defRPr sz="700">
                <a:solidFill>
                  <a:schemeClr val="bg1">
                    <a:lumMod val="50000"/>
                  </a:schemeClr>
                </a:solidFill>
              </a:defRPr>
            </a:lvl1pPr>
          </a:lstStyle>
          <a:p>
            <a:r>
              <a:rPr lang="en-US"/>
              <a:t>© 2025 CommScope, LLC. All rights reserved.</a:t>
            </a:r>
          </a:p>
        </p:txBody>
      </p:sp>
      <p:sp>
        <p:nvSpPr>
          <p:cNvPr id="5" name="Slide Number Placeholder 4">
            <a:extLst>
              <a:ext uri="{FF2B5EF4-FFF2-40B4-BE49-F238E27FC236}">
                <a16:creationId xmlns:a16="http://schemas.microsoft.com/office/drawing/2014/main" id="{C5E2CC29-D0CE-9F46-8052-151A654DBEC5}"/>
              </a:ext>
            </a:extLst>
          </p:cNvPr>
          <p:cNvSpPr>
            <a:spLocks noGrp="1"/>
          </p:cNvSpPr>
          <p:nvPr>
            <p:ph type="sldNum" sz="quarter" idx="4"/>
          </p:nvPr>
        </p:nvSpPr>
        <p:spPr>
          <a:xfrm>
            <a:off x="208127" y="6612575"/>
            <a:ext cx="303279" cy="204685"/>
          </a:xfrm>
          <a:prstGeom prst="rect">
            <a:avLst/>
          </a:prstGeom>
        </p:spPr>
        <p:txBody>
          <a:bodyPr vert="horz" lIns="0" tIns="36576" rIns="54864" bIns="45720" rtlCol="0" anchor="ctr"/>
          <a:lstStyle>
            <a:lvl1pPr algn="r">
              <a:defRPr sz="700">
                <a:solidFill>
                  <a:schemeClr val="bg1">
                    <a:lumMod val="50000"/>
                  </a:schemeClr>
                </a:solidFill>
              </a:defRPr>
            </a:lvl1pPr>
          </a:lstStyle>
          <a:p>
            <a:fld id="{7FE2BEB5-2653-6044-B03D-162392F9D4CA}" type="slidenum">
              <a:rPr lang="en-US" smtClean="0"/>
              <a:pPr/>
              <a:t>‹#›</a:t>
            </a:fld>
            <a:endParaRPr lang="en-US"/>
          </a:p>
        </p:txBody>
      </p:sp>
      <p:cxnSp>
        <p:nvCxnSpPr>
          <p:cNvPr id="14" name="Straight Connector 13">
            <a:extLst>
              <a:ext uri="{FF2B5EF4-FFF2-40B4-BE49-F238E27FC236}">
                <a16:creationId xmlns:a16="http://schemas.microsoft.com/office/drawing/2014/main" id="{942E83EE-003F-0C45-8DD8-34E5B033E759}"/>
              </a:ext>
            </a:extLst>
          </p:cNvPr>
          <p:cNvCxnSpPr/>
          <p:nvPr userDrawn="1"/>
        </p:nvCxnSpPr>
        <p:spPr>
          <a:xfrm>
            <a:off x="533400" y="6617110"/>
            <a:ext cx="0" cy="18302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ACFFC48B-AB45-DC84-E637-98F513353C35}"/>
              </a:ext>
            </a:extLst>
          </p:cNvPr>
          <p:cNvPicPr>
            <a:picLocks noChangeAspect="1"/>
          </p:cNvPicPr>
          <p:nvPr userDrawn="1"/>
        </p:nvPicPr>
        <p:blipFill>
          <a:blip r:embed="rId29" cstate="screen">
            <a:extLst>
              <a:ext uri="{28A0092B-C50C-407E-A947-70E740481C1C}">
                <a14:useLocalDpi xmlns:a14="http://schemas.microsoft.com/office/drawing/2010/main"/>
              </a:ext>
              <a:ext uri="{96DAC541-7B7A-43D3-8B79-37D633B846F1}">
                <asvg:svgBlip xmlns:asvg="http://schemas.microsoft.com/office/drawing/2016/SVG/main" r:embed="rId30"/>
              </a:ext>
            </a:extLst>
          </a:blip>
          <a:stretch>
            <a:fillRect/>
          </a:stretch>
        </p:blipFill>
        <p:spPr>
          <a:xfrm>
            <a:off x="10639995" y="6385658"/>
            <a:ext cx="1316581" cy="301563"/>
          </a:xfrm>
          <a:prstGeom prst="rect">
            <a:avLst/>
          </a:prstGeom>
        </p:spPr>
      </p:pic>
    </p:spTree>
    <p:extLst>
      <p:ext uri="{BB962C8B-B14F-4D97-AF65-F5344CB8AC3E}">
        <p14:creationId xmlns:p14="http://schemas.microsoft.com/office/powerpoint/2010/main" val="20700391"/>
      </p:ext>
    </p:extLst>
  </p:cSld>
  <p:clrMap bg1="lt1" tx1="dk1" bg2="lt2" tx2="dk2" accent1="accent1" accent2="accent2" accent3="accent3" accent4="accent4" accent5="accent5" accent6="accent6" hlink="hlink" folHlink="folHlink"/>
  <p:sldLayoutIdLst>
    <p:sldLayoutId id="2147484248" r:id="rId1"/>
    <p:sldLayoutId id="2147484324" r:id="rId2"/>
    <p:sldLayoutId id="2147484249" r:id="rId3"/>
    <p:sldLayoutId id="2147484323" r:id="rId4"/>
    <p:sldLayoutId id="2147484250" r:id="rId5"/>
    <p:sldLayoutId id="2147484251" r:id="rId6"/>
    <p:sldLayoutId id="2147484252" r:id="rId7"/>
    <p:sldLayoutId id="2147484253" r:id="rId8"/>
    <p:sldLayoutId id="2147484254" r:id="rId9"/>
    <p:sldLayoutId id="2147484255" r:id="rId10"/>
    <p:sldLayoutId id="2147484256" r:id="rId11"/>
    <p:sldLayoutId id="2147484257" r:id="rId12"/>
    <p:sldLayoutId id="2147484258" r:id="rId13"/>
    <p:sldLayoutId id="2147484259" r:id="rId14"/>
    <p:sldLayoutId id="2147484260" r:id="rId15"/>
    <p:sldLayoutId id="2147484338" r:id="rId16"/>
    <p:sldLayoutId id="2147484339" r:id="rId17"/>
    <p:sldLayoutId id="2147484264" r:id="rId18"/>
    <p:sldLayoutId id="2147484261" r:id="rId19"/>
    <p:sldLayoutId id="2147484262" r:id="rId20"/>
    <p:sldLayoutId id="2147484263" r:id="rId21"/>
    <p:sldLayoutId id="2147484337" r:id="rId22"/>
    <p:sldLayoutId id="2147484265" r:id="rId23"/>
    <p:sldLayoutId id="2147484266" r:id="rId24"/>
    <p:sldLayoutId id="2147484267" r:id="rId25"/>
    <p:sldLayoutId id="2147484488" r:id="rId26"/>
    <p:sldLayoutId id="2147484489"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600" b="0" i="0" kern="1200">
          <a:solidFill>
            <a:schemeClr val="bg1"/>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100000"/>
        </a:lnSpc>
        <a:spcBef>
          <a:spcPts val="1000"/>
        </a:spcBef>
        <a:buFontTx/>
        <a:buNone/>
        <a:tabLst/>
        <a:defRPr sz="2800" b="0" i="0" kern="1200">
          <a:solidFill>
            <a:schemeClr val="bg1"/>
          </a:solidFill>
          <a:latin typeface="Calibri" panose="020F0502020204030204" pitchFamily="34" charset="0"/>
          <a:ea typeface="+mn-ea"/>
          <a:cs typeface="Calibri" panose="020F0502020204030204" pitchFamily="34" charset="0"/>
        </a:defRPr>
      </a:lvl1pPr>
      <a:lvl2pPr marL="573088"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Calibri" panose="020F0502020204030204" pitchFamily="34" charset="0"/>
          <a:ea typeface="+mn-ea"/>
          <a:cs typeface="Calibri" panose="020F0502020204030204" pitchFamily="34" charset="0"/>
        </a:defRPr>
      </a:lvl2pPr>
      <a:lvl3pPr marL="857250" indent="-228600" algn="l" defTabSz="914400" rtl="0" eaLnBrk="1" latinLnBrk="0" hangingPunct="1">
        <a:lnSpc>
          <a:spcPct val="90000"/>
        </a:lnSpc>
        <a:spcBef>
          <a:spcPts val="500"/>
        </a:spcBef>
        <a:buFont typeface="System Font Regular"/>
        <a:buChar char="–"/>
        <a:tabLst/>
        <a:defRPr sz="1600" b="0" i="0" kern="1200">
          <a:solidFill>
            <a:schemeClr val="bg1"/>
          </a:solidFill>
          <a:latin typeface="Calibri" panose="020F0502020204030204" pitchFamily="34" charset="0"/>
          <a:ea typeface="+mn-ea"/>
          <a:cs typeface="Calibri" panose="020F0502020204030204" pitchFamily="34" charset="0"/>
        </a:defRPr>
      </a:lvl3pPr>
      <a:lvl4pPr marL="1143000" indent="-228600" algn="l" defTabSz="914400" rtl="0" eaLnBrk="1" latinLnBrk="0" hangingPunct="1">
        <a:lnSpc>
          <a:spcPct val="90000"/>
        </a:lnSpc>
        <a:spcBef>
          <a:spcPts val="500"/>
        </a:spcBef>
        <a:buFont typeface="Arial" panose="020B0604020202020204" pitchFamily="34" charset="0"/>
        <a:buChar char="•"/>
        <a:tabLst/>
        <a:defRPr sz="1400" b="0" i="0" kern="1200">
          <a:solidFill>
            <a:schemeClr val="bg1"/>
          </a:solidFill>
          <a:latin typeface="Calibri" panose="020F0502020204030204" pitchFamily="34" charset="0"/>
          <a:ea typeface="+mn-ea"/>
          <a:cs typeface="Calibri" panose="020F0502020204030204" pitchFamily="34" charset="0"/>
        </a:defRPr>
      </a:lvl4pPr>
      <a:lvl5pPr marL="1939925"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3096" y="123729"/>
            <a:ext cx="11025808" cy="1019271"/>
          </a:xfrm>
          <a:prstGeom prst="rect">
            <a:avLst/>
          </a:prstGeom>
        </p:spPr>
        <p:txBody>
          <a:bodyPr vert="horz" lIns="0" tIns="0" rIns="0" bIns="0" rtlCol="0" anchor="ctr" anchorCtr="0">
            <a:normAutofit/>
          </a:bodyPr>
          <a:lstStyle/>
          <a:p>
            <a:r>
              <a:rPr lang="en-US"/>
              <a:t>Click to edit Master title style</a:t>
            </a:r>
          </a:p>
        </p:txBody>
      </p:sp>
      <p:sp>
        <p:nvSpPr>
          <p:cNvPr id="3" name="Text Placeholder 2"/>
          <p:cNvSpPr>
            <a:spLocks noGrp="1"/>
          </p:cNvSpPr>
          <p:nvPr>
            <p:ph type="body" idx="1"/>
          </p:nvPr>
        </p:nvSpPr>
        <p:spPr>
          <a:xfrm>
            <a:off x="583096" y="1417320"/>
            <a:ext cx="11025808" cy="1488100"/>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EEC1F068-74D9-6C4D-BDDE-1CA851DD0599}"/>
              </a:ext>
            </a:extLst>
          </p:cNvPr>
          <p:cNvSpPr>
            <a:spLocks noGrp="1"/>
          </p:cNvSpPr>
          <p:nvPr>
            <p:ph type="ftr" sz="quarter" idx="3"/>
          </p:nvPr>
        </p:nvSpPr>
        <p:spPr>
          <a:xfrm>
            <a:off x="563879" y="6612575"/>
            <a:ext cx="9987807" cy="204685"/>
          </a:xfrm>
          <a:prstGeom prst="rect">
            <a:avLst/>
          </a:prstGeom>
        </p:spPr>
        <p:txBody>
          <a:bodyPr vert="horz" lIns="54864" tIns="36576" rIns="0" bIns="45720" rtlCol="0" anchor="ctr"/>
          <a:lstStyle>
            <a:lvl1pPr algn="l">
              <a:defRPr sz="700">
                <a:solidFill>
                  <a:schemeClr val="bg1">
                    <a:lumMod val="50000"/>
                  </a:schemeClr>
                </a:solidFill>
              </a:defRPr>
            </a:lvl1pPr>
          </a:lstStyle>
          <a:p>
            <a:pPr>
              <a:spcAft>
                <a:spcPts val="1200"/>
              </a:spcAft>
            </a:pPr>
            <a:r>
              <a:rPr lang="en-US" i="1">
                <a:ea typeface="Calibri" panose="020F0502020204030204" pitchFamily="34" charset="0"/>
              </a:rPr>
              <a:t>© 2025 CommScope, LLC. All rights reserved.</a:t>
            </a:r>
            <a:endParaRPr lang="en-US">
              <a:ea typeface="Calibri" panose="020F0502020204030204" pitchFamily="34" charset="0"/>
            </a:endParaRPr>
          </a:p>
        </p:txBody>
      </p:sp>
      <p:sp>
        <p:nvSpPr>
          <p:cNvPr id="5" name="Slide Number Placeholder 4">
            <a:extLst>
              <a:ext uri="{FF2B5EF4-FFF2-40B4-BE49-F238E27FC236}">
                <a16:creationId xmlns:a16="http://schemas.microsoft.com/office/drawing/2014/main" id="{C5E2CC29-D0CE-9F46-8052-151A654DBEC5}"/>
              </a:ext>
            </a:extLst>
          </p:cNvPr>
          <p:cNvSpPr>
            <a:spLocks noGrp="1"/>
          </p:cNvSpPr>
          <p:nvPr>
            <p:ph type="sldNum" sz="quarter" idx="4"/>
          </p:nvPr>
        </p:nvSpPr>
        <p:spPr>
          <a:xfrm>
            <a:off x="208127" y="6612575"/>
            <a:ext cx="303279" cy="204685"/>
          </a:xfrm>
          <a:prstGeom prst="rect">
            <a:avLst/>
          </a:prstGeom>
        </p:spPr>
        <p:txBody>
          <a:bodyPr vert="horz" lIns="0" tIns="36576" rIns="54864" bIns="45720" rtlCol="0" anchor="ctr"/>
          <a:lstStyle>
            <a:lvl1pPr algn="r">
              <a:defRPr sz="700">
                <a:solidFill>
                  <a:schemeClr val="bg1">
                    <a:lumMod val="50000"/>
                  </a:schemeClr>
                </a:solidFill>
              </a:defRPr>
            </a:lvl1pPr>
          </a:lstStyle>
          <a:p>
            <a:fld id="{7FE2BEB5-2653-6044-B03D-162392F9D4CA}" type="slidenum">
              <a:rPr lang="en-US" smtClean="0"/>
              <a:pPr/>
              <a:t>‹#›</a:t>
            </a:fld>
            <a:endParaRPr lang="en-US"/>
          </a:p>
        </p:txBody>
      </p:sp>
      <p:cxnSp>
        <p:nvCxnSpPr>
          <p:cNvPr id="14" name="Straight Connector 13">
            <a:extLst>
              <a:ext uri="{FF2B5EF4-FFF2-40B4-BE49-F238E27FC236}">
                <a16:creationId xmlns:a16="http://schemas.microsoft.com/office/drawing/2014/main" id="{942E83EE-003F-0C45-8DD8-34E5B033E759}"/>
              </a:ext>
            </a:extLst>
          </p:cNvPr>
          <p:cNvCxnSpPr/>
          <p:nvPr userDrawn="1"/>
        </p:nvCxnSpPr>
        <p:spPr>
          <a:xfrm>
            <a:off x="533400" y="6617110"/>
            <a:ext cx="0" cy="18302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3D33A28A-8329-1130-FFB0-573A4F8D46F8}"/>
              </a:ext>
            </a:extLst>
          </p:cNvPr>
          <p:cNvPicPr>
            <a:picLocks noChangeAspect="1"/>
          </p:cNvPicPr>
          <p:nvPr userDrawn="1"/>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10639995" y="6385658"/>
            <a:ext cx="1316581" cy="301563"/>
          </a:xfrm>
          <a:prstGeom prst="rect">
            <a:avLst/>
          </a:prstGeom>
        </p:spPr>
      </p:pic>
    </p:spTree>
    <p:extLst>
      <p:ext uri="{BB962C8B-B14F-4D97-AF65-F5344CB8AC3E}">
        <p14:creationId xmlns:p14="http://schemas.microsoft.com/office/powerpoint/2010/main" val="1269650078"/>
      </p:ext>
    </p:extLst>
  </p:cSld>
  <p:clrMap bg1="lt1" tx1="dk1" bg2="lt2" tx2="dk2" accent1="accent1" accent2="accent2" accent3="accent3" accent4="accent4" accent5="accent5" accent6="accent6" hlink="hlink" folHlink="folHlink"/>
  <p:sldLayoutIdLst>
    <p:sldLayoutId id="2147484341" r:id="rId1"/>
    <p:sldLayoutId id="2147484342" r:id="rId2"/>
    <p:sldLayoutId id="2147484343" r:id="rId3"/>
    <p:sldLayoutId id="2147484344" r:id="rId4"/>
    <p:sldLayoutId id="2147484345" r:id="rId5"/>
    <p:sldLayoutId id="2147484346" r:id="rId6"/>
    <p:sldLayoutId id="2147484347" r:id="rId7"/>
    <p:sldLayoutId id="2147484348" r:id="rId8"/>
    <p:sldLayoutId id="2147484349" r:id="rId9"/>
    <p:sldLayoutId id="2147484350" r:id="rId10"/>
    <p:sldLayoutId id="2147484351" r:id="rId11"/>
    <p:sldLayoutId id="2147484352" r:id="rId12"/>
    <p:sldLayoutId id="2147484353" r:id="rId13"/>
    <p:sldLayoutId id="2147484354" r:id="rId14"/>
    <p:sldLayoutId id="2147484355" r:id="rId15"/>
    <p:sldLayoutId id="2147484356" r:id="rId16"/>
    <p:sldLayoutId id="2147484357" r:id="rId17"/>
    <p:sldLayoutId id="2147484358"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600" b="0" i="0" kern="1200">
          <a:solidFill>
            <a:schemeClr val="bg1"/>
          </a:solidFill>
          <a:latin typeface="Calibri" panose="020F0502020204030204" pitchFamily="34" charset="0"/>
          <a:ea typeface="+mj-ea"/>
          <a:cs typeface="Calibri" panose="020F0502020204030204" pitchFamily="34" charset="0"/>
        </a:defRPr>
      </a:lvl1pPr>
    </p:titleStyle>
    <p:bodyStyle>
      <a:lvl1pPr marL="293688" indent="-293688" algn="l" defTabSz="914400" rtl="0" eaLnBrk="1" latinLnBrk="0" hangingPunct="1">
        <a:lnSpc>
          <a:spcPct val="100000"/>
        </a:lnSpc>
        <a:spcBef>
          <a:spcPts val="1000"/>
        </a:spcBef>
        <a:buFont typeface="Arial" panose="020B0604020202020204" pitchFamily="34" charset="0"/>
        <a:buChar char="•"/>
        <a:tabLst/>
        <a:defRPr sz="3200" b="0" i="0" kern="1200">
          <a:solidFill>
            <a:schemeClr val="bg1"/>
          </a:solidFill>
          <a:latin typeface="Calibri" panose="020F0502020204030204" pitchFamily="34" charset="0"/>
          <a:ea typeface="+mn-ea"/>
          <a:cs typeface="Calibri" panose="020F0502020204030204" pitchFamily="34" charset="0"/>
        </a:defRPr>
      </a:lvl1pPr>
      <a:lvl2pPr marL="573088" indent="-228600" algn="l" defTabSz="914400" rtl="0" eaLnBrk="1" latinLnBrk="0" hangingPunct="1">
        <a:lnSpc>
          <a:spcPct val="90000"/>
        </a:lnSpc>
        <a:spcBef>
          <a:spcPts val="500"/>
        </a:spcBef>
        <a:buFont typeface="System Font Regular"/>
        <a:buChar char="-"/>
        <a:defRPr sz="2400" b="0" i="0" kern="1200">
          <a:solidFill>
            <a:schemeClr val="bg1"/>
          </a:solidFill>
          <a:latin typeface="Calibri" panose="020F0502020204030204" pitchFamily="34" charset="0"/>
          <a:ea typeface="+mn-ea"/>
          <a:cs typeface="Calibri" panose="020F0502020204030204" pitchFamily="34" charset="0"/>
        </a:defRPr>
      </a:lvl2pPr>
      <a:lvl3pPr marL="857250" indent="-228600" algn="l" defTabSz="914400" rtl="0" eaLnBrk="1" latinLnBrk="0" hangingPunct="1">
        <a:lnSpc>
          <a:spcPct val="90000"/>
        </a:lnSpc>
        <a:spcBef>
          <a:spcPts val="500"/>
        </a:spcBef>
        <a:buFont typeface="Arial" panose="020B0604020202020204" pitchFamily="34" charset="0"/>
        <a:buChar char="•"/>
        <a:tabLst/>
        <a:defRPr sz="1800" b="0" i="0" kern="1200">
          <a:solidFill>
            <a:schemeClr val="bg1"/>
          </a:solidFill>
          <a:latin typeface="Calibri" panose="020F0502020204030204" pitchFamily="34" charset="0"/>
          <a:ea typeface="+mn-ea"/>
          <a:cs typeface="Calibri" panose="020F0502020204030204" pitchFamily="34" charset="0"/>
        </a:defRPr>
      </a:lvl3pPr>
      <a:lvl4pPr marL="1143000" indent="-228600" algn="l" defTabSz="914400" rtl="0" eaLnBrk="1" latinLnBrk="0" hangingPunct="1">
        <a:lnSpc>
          <a:spcPct val="90000"/>
        </a:lnSpc>
        <a:spcBef>
          <a:spcPts val="500"/>
        </a:spcBef>
        <a:buFont typeface="Arial" panose="020B0604020202020204" pitchFamily="34" charset="0"/>
        <a:buChar char="•"/>
        <a:tabLst/>
        <a:defRPr sz="1600" b="0" i="0" kern="1200">
          <a:solidFill>
            <a:schemeClr val="bg1"/>
          </a:solidFill>
          <a:latin typeface="Calibri" panose="020F0502020204030204" pitchFamily="34" charset="0"/>
          <a:ea typeface="+mn-ea"/>
          <a:cs typeface="Calibri" panose="020F0502020204030204" pitchFamily="34" charset="0"/>
        </a:defRPr>
      </a:lvl4pPr>
      <a:lvl5pPr marL="1939925"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3096" y="123729"/>
            <a:ext cx="11025808" cy="1019271"/>
          </a:xfrm>
          <a:prstGeom prst="rect">
            <a:avLst/>
          </a:prstGeom>
        </p:spPr>
        <p:txBody>
          <a:bodyPr vert="horz" lIns="0" tIns="0" rIns="0" bIns="0" rtlCol="0" anchor="ctr"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583096" y="1417320"/>
            <a:ext cx="11025808" cy="505968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9" name="Picture 8"/>
          <p:cNvPicPr>
            <a:picLocks/>
          </p:cNvPicPr>
          <p:nvPr userDrawn="1"/>
        </p:nvPicPr>
        <p:blipFill>
          <a:blip r:embed="rId54" cstate="screen">
            <a:extLst>
              <a:ext uri="{28A0092B-C50C-407E-A947-70E740481C1C}">
                <a14:useLocalDpi xmlns:a14="http://schemas.microsoft.com/office/drawing/2010/main"/>
              </a:ext>
            </a:extLst>
          </a:blip>
          <a:stretch>
            <a:fillRect/>
          </a:stretch>
        </p:blipFill>
        <p:spPr>
          <a:xfrm>
            <a:off x="11215827" y="6656832"/>
            <a:ext cx="841248" cy="109728"/>
          </a:xfrm>
          <a:prstGeom prst="rect">
            <a:avLst/>
          </a:prstGeom>
        </p:spPr>
      </p:pic>
      <p:sp>
        <p:nvSpPr>
          <p:cNvPr id="4" name="Footer Placeholder 3">
            <a:extLst>
              <a:ext uri="{FF2B5EF4-FFF2-40B4-BE49-F238E27FC236}">
                <a16:creationId xmlns:a16="http://schemas.microsoft.com/office/drawing/2014/main" id="{EEC1F068-74D9-6C4D-BDDE-1CA851DD0599}"/>
              </a:ext>
            </a:extLst>
          </p:cNvPr>
          <p:cNvSpPr>
            <a:spLocks noGrp="1"/>
          </p:cNvSpPr>
          <p:nvPr>
            <p:ph type="ftr" sz="quarter" idx="3"/>
          </p:nvPr>
        </p:nvSpPr>
        <p:spPr>
          <a:xfrm>
            <a:off x="563880" y="6612575"/>
            <a:ext cx="4846320" cy="204685"/>
          </a:xfrm>
          <a:prstGeom prst="rect">
            <a:avLst/>
          </a:prstGeom>
        </p:spPr>
        <p:txBody>
          <a:bodyPr vert="horz" lIns="54864" tIns="36576" rIns="0" bIns="45720" rtlCol="0" anchor="ctr"/>
          <a:lstStyle>
            <a:lvl1pPr algn="l">
              <a:defRPr sz="700">
                <a:solidFill>
                  <a:schemeClr val="tx1">
                    <a:tint val="75000"/>
                  </a:schemeClr>
                </a:solidFill>
              </a:defRPr>
            </a:lvl1pPr>
          </a:lstStyle>
          <a:p>
            <a:r>
              <a:rPr lang="en-US"/>
              <a:t>© 2025 CommScope, LLC. All rights reserved.</a:t>
            </a:r>
            <a:endParaRPr lang="en-US" dirty="0"/>
          </a:p>
        </p:txBody>
      </p:sp>
      <p:sp>
        <p:nvSpPr>
          <p:cNvPr id="5" name="Slide Number Placeholder 4">
            <a:extLst>
              <a:ext uri="{FF2B5EF4-FFF2-40B4-BE49-F238E27FC236}">
                <a16:creationId xmlns:a16="http://schemas.microsoft.com/office/drawing/2014/main" id="{C5E2CC29-D0CE-9F46-8052-151A654DBEC5}"/>
              </a:ext>
            </a:extLst>
          </p:cNvPr>
          <p:cNvSpPr>
            <a:spLocks noGrp="1"/>
          </p:cNvSpPr>
          <p:nvPr>
            <p:ph type="sldNum" sz="quarter" idx="4"/>
          </p:nvPr>
        </p:nvSpPr>
        <p:spPr>
          <a:xfrm>
            <a:off x="208127" y="6612575"/>
            <a:ext cx="303279" cy="204685"/>
          </a:xfrm>
          <a:prstGeom prst="rect">
            <a:avLst/>
          </a:prstGeom>
        </p:spPr>
        <p:txBody>
          <a:bodyPr vert="horz" lIns="0" tIns="36576" rIns="54864" bIns="45720" rtlCol="0" anchor="ctr"/>
          <a:lstStyle>
            <a:lvl1pPr algn="r">
              <a:defRPr sz="700">
                <a:solidFill>
                  <a:schemeClr val="tx1">
                    <a:tint val="75000"/>
                  </a:schemeClr>
                </a:solidFill>
              </a:defRPr>
            </a:lvl1pPr>
          </a:lstStyle>
          <a:p>
            <a:fld id="{7FE2BEB5-2653-6044-B03D-162392F9D4CA}" type="slidenum">
              <a:rPr lang="en-US" smtClean="0"/>
              <a:pPr/>
              <a:t>‹#›</a:t>
            </a:fld>
            <a:endParaRPr lang="en-US" dirty="0"/>
          </a:p>
        </p:txBody>
      </p:sp>
      <p:cxnSp>
        <p:nvCxnSpPr>
          <p:cNvPr id="14" name="Straight Connector 13">
            <a:extLst>
              <a:ext uri="{FF2B5EF4-FFF2-40B4-BE49-F238E27FC236}">
                <a16:creationId xmlns:a16="http://schemas.microsoft.com/office/drawing/2014/main" id="{942E83EE-003F-0C45-8DD8-34E5B033E759}"/>
              </a:ext>
            </a:extLst>
          </p:cNvPr>
          <p:cNvCxnSpPr/>
          <p:nvPr userDrawn="1"/>
        </p:nvCxnSpPr>
        <p:spPr>
          <a:xfrm>
            <a:off x="533400" y="6665976"/>
            <a:ext cx="0" cy="82296"/>
          </a:xfrm>
          <a:prstGeom prst="line">
            <a:avLst/>
          </a:prstGeom>
          <a:ln w="9525">
            <a:solidFill>
              <a:srgbClr val="89898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9162931"/>
      </p:ext>
    </p:extLst>
  </p:cSld>
  <p:clrMap bg1="lt1" tx1="dk1" bg2="lt2" tx2="dk2" accent1="accent1" accent2="accent2" accent3="accent3" accent4="accent4" accent5="accent5" accent6="accent6" hlink="hlink" folHlink="folHlink"/>
  <p:sldLayoutIdLst>
    <p:sldLayoutId id="2147484370" r:id="rId1"/>
    <p:sldLayoutId id="2147484371" r:id="rId2"/>
    <p:sldLayoutId id="2147484372" r:id="rId3"/>
    <p:sldLayoutId id="2147484373" r:id="rId4"/>
    <p:sldLayoutId id="2147484374" r:id="rId5"/>
    <p:sldLayoutId id="2147484375" r:id="rId6"/>
    <p:sldLayoutId id="2147484376" r:id="rId7"/>
    <p:sldLayoutId id="2147484377" r:id="rId8"/>
    <p:sldLayoutId id="2147484378" r:id="rId9"/>
    <p:sldLayoutId id="2147484379" r:id="rId10"/>
    <p:sldLayoutId id="2147484380" r:id="rId11"/>
    <p:sldLayoutId id="2147484381" r:id="rId12"/>
    <p:sldLayoutId id="2147484382" r:id="rId13"/>
    <p:sldLayoutId id="2147484383" r:id="rId14"/>
    <p:sldLayoutId id="2147484384" r:id="rId15"/>
    <p:sldLayoutId id="2147484385" r:id="rId16"/>
    <p:sldLayoutId id="2147484386" r:id="rId17"/>
    <p:sldLayoutId id="2147484387" r:id="rId18"/>
    <p:sldLayoutId id="2147484388" r:id="rId19"/>
    <p:sldLayoutId id="2147484389" r:id="rId20"/>
    <p:sldLayoutId id="2147484390" r:id="rId21"/>
    <p:sldLayoutId id="2147484391" r:id="rId22"/>
    <p:sldLayoutId id="2147484392" r:id="rId23"/>
    <p:sldLayoutId id="2147484393" r:id="rId24"/>
    <p:sldLayoutId id="2147484394" r:id="rId25"/>
    <p:sldLayoutId id="2147484395" r:id="rId26"/>
    <p:sldLayoutId id="2147484396" r:id="rId27"/>
    <p:sldLayoutId id="2147484397" r:id="rId28"/>
    <p:sldLayoutId id="2147484398" r:id="rId29"/>
    <p:sldLayoutId id="2147484399" r:id="rId30"/>
    <p:sldLayoutId id="2147484400" r:id="rId31"/>
    <p:sldLayoutId id="2147484401" r:id="rId32"/>
    <p:sldLayoutId id="2147484402" r:id="rId33"/>
    <p:sldLayoutId id="2147484403" r:id="rId34"/>
    <p:sldLayoutId id="2147484404" r:id="rId35"/>
    <p:sldLayoutId id="2147484405" r:id="rId36"/>
    <p:sldLayoutId id="2147484406" r:id="rId37"/>
    <p:sldLayoutId id="2147484407" r:id="rId38"/>
    <p:sldLayoutId id="2147484408" r:id="rId39"/>
    <p:sldLayoutId id="2147484409" r:id="rId40"/>
    <p:sldLayoutId id="2147484410" r:id="rId41"/>
    <p:sldLayoutId id="2147484411" r:id="rId42"/>
    <p:sldLayoutId id="2147484412" r:id="rId43"/>
    <p:sldLayoutId id="2147484413" r:id="rId44"/>
    <p:sldLayoutId id="2147484414" r:id="rId45"/>
    <p:sldLayoutId id="2147484415" r:id="rId46"/>
    <p:sldLayoutId id="2147484416" r:id="rId47"/>
    <p:sldLayoutId id="2147484417" r:id="rId48"/>
    <p:sldLayoutId id="2147484418" r:id="rId49"/>
    <p:sldLayoutId id="2147484419" r:id="rId50"/>
    <p:sldLayoutId id="2147484420" r:id="rId51"/>
    <p:sldLayoutId id="2147484421" r:id="rId5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600" b="0" i="0" kern="1200">
          <a:solidFill>
            <a:schemeClr val="tx1"/>
          </a:solidFill>
          <a:latin typeface="Calibri" panose="020F0502020204030204" pitchFamily="34" charset="0"/>
          <a:ea typeface="+mj-ea"/>
          <a:cs typeface="Calibri" panose="020F0502020204030204" pitchFamily="34" charset="0"/>
        </a:defRPr>
      </a:lvl1pPr>
    </p:titleStyle>
    <p:bodyStyle>
      <a:lvl1pPr marL="293688" indent="-293688" algn="l" defTabSz="914400" rtl="0" eaLnBrk="1" latinLnBrk="0" hangingPunct="1">
        <a:lnSpc>
          <a:spcPct val="100000"/>
        </a:lnSpc>
        <a:spcBef>
          <a:spcPts val="1000"/>
        </a:spcBef>
        <a:buFont typeface="Arial" panose="020B0604020202020204" pitchFamily="34" charset="0"/>
        <a:buChar char="•"/>
        <a:tabLst/>
        <a:defRPr sz="3200" b="0" i="0" kern="1200">
          <a:solidFill>
            <a:schemeClr val="tx1"/>
          </a:solidFill>
          <a:latin typeface="Calibri" panose="020F0502020204030204" pitchFamily="34" charset="0"/>
          <a:ea typeface="+mn-ea"/>
          <a:cs typeface="Calibri" panose="020F0502020204030204" pitchFamily="34" charset="0"/>
        </a:defRPr>
      </a:lvl1pPr>
      <a:lvl2pPr marL="573088" indent="-228600" algn="l" defTabSz="914400" rtl="0" eaLnBrk="1" latinLnBrk="0" hangingPunct="1">
        <a:lnSpc>
          <a:spcPct val="90000"/>
        </a:lnSpc>
        <a:spcBef>
          <a:spcPts val="500"/>
        </a:spcBef>
        <a:buFont typeface="System Font Regular"/>
        <a:buChar char="-"/>
        <a:defRPr sz="2400" b="0" i="0" kern="1200">
          <a:solidFill>
            <a:schemeClr val="tx1"/>
          </a:solidFill>
          <a:latin typeface="Calibri" panose="020F0502020204030204" pitchFamily="34" charset="0"/>
          <a:ea typeface="+mn-ea"/>
          <a:cs typeface="Calibri" panose="020F0502020204030204" pitchFamily="34" charset="0"/>
        </a:defRPr>
      </a:lvl2pPr>
      <a:lvl3pPr marL="857250" indent="-228600"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Calibri" panose="020F0502020204030204" pitchFamily="34" charset="0"/>
          <a:ea typeface="+mn-ea"/>
          <a:cs typeface="Calibri" panose="020F0502020204030204" pitchFamily="34" charset="0"/>
        </a:defRPr>
      </a:lvl3pPr>
      <a:lvl4pPr marL="1143000" indent="-228600"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Calibri" panose="020F0502020204030204" pitchFamily="34" charset="0"/>
          <a:ea typeface="+mn-ea"/>
          <a:cs typeface="Calibri" panose="020F0502020204030204" pitchFamily="34" charset="0"/>
        </a:defRPr>
      </a:lvl4pPr>
      <a:lvl5pPr marL="1939925"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3096" y="123729"/>
            <a:ext cx="8713304" cy="1019271"/>
          </a:xfrm>
          <a:prstGeom prst="rect">
            <a:avLst/>
          </a:prstGeom>
        </p:spPr>
        <p:txBody>
          <a:bodyPr vert="horz" lIns="0" tIns="0" rIns="0" bIns="0" rtlCol="0" anchor="ctr" anchorCtr="0">
            <a:normAutofit/>
          </a:bodyPr>
          <a:lstStyle/>
          <a:p>
            <a:r>
              <a:rPr lang="en-US"/>
              <a:t>Click to edit Master title style</a:t>
            </a:r>
          </a:p>
        </p:txBody>
      </p:sp>
      <p:sp>
        <p:nvSpPr>
          <p:cNvPr id="3" name="Text Placeholder 2"/>
          <p:cNvSpPr>
            <a:spLocks noGrp="1"/>
          </p:cNvSpPr>
          <p:nvPr>
            <p:ph type="body" idx="1"/>
          </p:nvPr>
        </p:nvSpPr>
        <p:spPr>
          <a:xfrm>
            <a:off x="583096" y="1417320"/>
            <a:ext cx="11025808" cy="505968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pic>
        <p:nvPicPr>
          <p:cNvPr id="9" name="Picture 8"/>
          <p:cNvPicPr>
            <a:picLocks/>
          </p:cNvPicPr>
          <p:nvPr userDrawn="1"/>
        </p:nvPicPr>
        <p:blipFill>
          <a:blip r:embed="rId54" cstate="screen">
            <a:extLst>
              <a:ext uri="{28A0092B-C50C-407E-A947-70E740481C1C}">
                <a14:useLocalDpi xmlns:a14="http://schemas.microsoft.com/office/drawing/2010/main"/>
              </a:ext>
            </a:extLst>
          </a:blip>
          <a:stretch>
            <a:fillRect/>
          </a:stretch>
        </p:blipFill>
        <p:spPr>
          <a:xfrm>
            <a:off x="11215827" y="6656832"/>
            <a:ext cx="841248" cy="109728"/>
          </a:xfrm>
          <a:prstGeom prst="rect">
            <a:avLst/>
          </a:prstGeom>
        </p:spPr>
      </p:pic>
      <p:sp>
        <p:nvSpPr>
          <p:cNvPr id="4" name="Footer Placeholder 3">
            <a:extLst>
              <a:ext uri="{FF2B5EF4-FFF2-40B4-BE49-F238E27FC236}">
                <a16:creationId xmlns:a16="http://schemas.microsoft.com/office/drawing/2014/main" id="{EEC1F068-74D9-6C4D-BDDE-1CA851DD0599}"/>
              </a:ext>
            </a:extLst>
          </p:cNvPr>
          <p:cNvSpPr>
            <a:spLocks noGrp="1"/>
          </p:cNvSpPr>
          <p:nvPr>
            <p:ph type="ftr" sz="quarter" idx="3"/>
          </p:nvPr>
        </p:nvSpPr>
        <p:spPr>
          <a:xfrm>
            <a:off x="563880" y="6612575"/>
            <a:ext cx="4846320" cy="204685"/>
          </a:xfrm>
          <a:prstGeom prst="rect">
            <a:avLst/>
          </a:prstGeom>
        </p:spPr>
        <p:txBody>
          <a:bodyPr vert="horz" lIns="54864" tIns="36576" rIns="0" bIns="45720" rtlCol="0" anchor="ctr"/>
          <a:lstStyle>
            <a:lvl1pPr algn="l">
              <a:defRPr sz="700">
                <a:solidFill>
                  <a:schemeClr val="tx1">
                    <a:tint val="75000"/>
                  </a:schemeClr>
                </a:solidFill>
              </a:defRPr>
            </a:lvl1pPr>
          </a:lstStyle>
          <a:p>
            <a:r>
              <a:rPr lang="en-US"/>
              <a:t>© 2025 CommScope, LLC. All rights reserved.</a:t>
            </a:r>
          </a:p>
        </p:txBody>
      </p:sp>
      <p:sp>
        <p:nvSpPr>
          <p:cNvPr id="5" name="Slide Number Placeholder 4">
            <a:extLst>
              <a:ext uri="{FF2B5EF4-FFF2-40B4-BE49-F238E27FC236}">
                <a16:creationId xmlns:a16="http://schemas.microsoft.com/office/drawing/2014/main" id="{C5E2CC29-D0CE-9F46-8052-151A654DBEC5}"/>
              </a:ext>
            </a:extLst>
          </p:cNvPr>
          <p:cNvSpPr>
            <a:spLocks noGrp="1"/>
          </p:cNvSpPr>
          <p:nvPr>
            <p:ph type="sldNum" sz="quarter" idx="4"/>
          </p:nvPr>
        </p:nvSpPr>
        <p:spPr>
          <a:xfrm>
            <a:off x="208127" y="6612575"/>
            <a:ext cx="303279" cy="204685"/>
          </a:xfrm>
          <a:prstGeom prst="rect">
            <a:avLst/>
          </a:prstGeom>
        </p:spPr>
        <p:txBody>
          <a:bodyPr vert="horz" lIns="0" tIns="36576" rIns="54864" bIns="45720" rtlCol="0" anchor="ctr"/>
          <a:lstStyle>
            <a:lvl1pPr algn="r">
              <a:defRPr sz="700">
                <a:solidFill>
                  <a:schemeClr val="tx1">
                    <a:tint val="75000"/>
                  </a:schemeClr>
                </a:solidFill>
              </a:defRPr>
            </a:lvl1pPr>
          </a:lstStyle>
          <a:p>
            <a:fld id="{7FE2BEB5-2653-6044-B03D-162392F9D4CA}" type="slidenum">
              <a:rPr lang="en-US" smtClean="0"/>
              <a:pPr/>
              <a:t>‹#›</a:t>
            </a:fld>
            <a:endParaRPr lang="en-US"/>
          </a:p>
        </p:txBody>
      </p:sp>
      <p:cxnSp>
        <p:nvCxnSpPr>
          <p:cNvPr id="14" name="Straight Connector 13">
            <a:extLst>
              <a:ext uri="{FF2B5EF4-FFF2-40B4-BE49-F238E27FC236}">
                <a16:creationId xmlns:a16="http://schemas.microsoft.com/office/drawing/2014/main" id="{942E83EE-003F-0C45-8DD8-34E5B033E759}"/>
              </a:ext>
            </a:extLst>
          </p:cNvPr>
          <p:cNvCxnSpPr/>
          <p:nvPr userDrawn="1"/>
        </p:nvCxnSpPr>
        <p:spPr>
          <a:xfrm>
            <a:off x="533400" y="6665976"/>
            <a:ext cx="0" cy="82296"/>
          </a:xfrm>
          <a:prstGeom prst="line">
            <a:avLst/>
          </a:prstGeom>
          <a:ln w="9525">
            <a:solidFill>
              <a:srgbClr val="898989"/>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F091A246-8A89-1942-80A3-6B76D81F4758}"/>
              </a:ext>
            </a:extLst>
          </p:cNvPr>
          <p:cNvPicPr>
            <a:picLocks noChangeAspect="1"/>
          </p:cNvPicPr>
          <p:nvPr userDrawn="1"/>
        </p:nvPicPr>
        <p:blipFill>
          <a:blip r:embed="rId55">
            <a:lum/>
            <a:extLst>
              <a:ext uri="{28A0092B-C50C-407E-A947-70E740481C1C}">
                <a14:useLocalDpi xmlns:a14="http://schemas.microsoft.com/office/drawing/2010/main" val="0"/>
              </a:ext>
              <a:ext uri="{96DAC541-7B7A-43D3-8B79-37D633B846F1}">
                <asvg:svgBlip xmlns:asvg="http://schemas.microsoft.com/office/drawing/2016/SVG/main" r:embed="rId56"/>
              </a:ext>
            </a:extLst>
          </a:blip>
          <a:stretch>
            <a:fillRect/>
          </a:stretch>
        </p:blipFill>
        <p:spPr>
          <a:xfrm>
            <a:off x="9967401" y="439933"/>
            <a:ext cx="1680773" cy="505368"/>
          </a:xfrm>
          <a:prstGeom prst="rect">
            <a:avLst/>
          </a:prstGeom>
        </p:spPr>
      </p:pic>
    </p:spTree>
    <p:extLst>
      <p:ext uri="{BB962C8B-B14F-4D97-AF65-F5344CB8AC3E}">
        <p14:creationId xmlns:p14="http://schemas.microsoft.com/office/powerpoint/2010/main" val="1461183230"/>
      </p:ext>
    </p:extLst>
  </p:cSld>
  <p:clrMap bg1="lt1" tx1="dk1" bg2="lt2" tx2="dk2" accent1="accent1" accent2="accent2" accent3="accent3" accent4="accent4" accent5="accent5" accent6="accent6" hlink="hlink" folHlink="folHlink"/>
  <p:sldLayoutIdLst>
    <p:sldLayoutId id="2147484423" r:id="rId1"/>
    <p:sldLayoutId id="2147484424" r:id="rId2"/>
    <p:sldLayoutId id="2147484425" r:id="rId3"/>
    <p:sldLayoutId id="2147484426" r:id="rId4"/>
    <p:sldLayoutId id="2147484427" r:id="rId5"/>
    <p:sldLayoutId id="2147484428" r:id="rId6"/>
    <p:sldLayoutId id="2147484429" r:id="rId7"/>
    <p:sldLayoutId id="2147484430" r:id="rId8"/>
    <p:sldLayoutId id="2147484431" r:id="rId9"/>
    <p:sldLayoutId id="2147484432" r:id="rId10"/>
    <p:sldLayoutId id="2147484433" r:id="rId11"/>
    <p:sldLayoutId id="2147484434" r:id="rId12"/>
    <p:sldLayoutId id="2147484435" r:id="rId13"/>
    <p:sldLayoutId id="2147484436" r:id="rId14"/>
    <p:sldLayoutId id="2147484437" r:id="rId15"/>
    <p:sldLayoutId id="2147484438" r:id="rId16"/>
    <p:sldLayoutId id="2147484439" r:id="rId17"/>
    <p:sldLayoutId id="2147484440" r:id="rId18"/>
    <p:sldLayoutId id="2147484441" r:id="rId19"/>
    <p:sldLayoutId id="2147484442" r:id="rId20"/>
    <p:sldLayoutId id="2147484443" r:id="rId21"/>
    <p:sldLayoutId id="2147484444" r:id="rId22"/>
    <p:sldLayoutId id="2147484445" r:id="rId23"/>
    <p:sldLayoutId id="2147484446" r:id="rId24"/>
    <p:sldLayoutId id="2147484447" r:id="rId25"/>
    <p:sldLayoutId id="2147484448" r:id="rId26"/>
    <p:sldLayoutId id="2147484449" r:id="rId27"/>
    <p:sldLayoutId id="2147484450" r:id="rId28"/>
    <p:sldLayoutId id="2147484451" r:id="rId29"/>
    <p:sldLayoutId id="2147484452" r:id="rId30"/>
    <p:sldLayoutId id="2147484453" r:id="rId31"/>
    <p:sldLayoutId id="2147484454" r:id="rId32"/>
    <p:sldLayoutId id="2147484455" r:id="rId33"/>
    <p:sldLayoutId id="2147484456" r:id="rId34"/>
    <p:sldLayoutId id="2147484457" r:id="rId35"/>
    <p:sldLayoutId id="2147484458" r:id="rId36"/>
    <p:sldLayoutId id="2147484459" r:id="rId37"/>
    <p:sldLayoutId id="2147484460" r:id="rId38"/>
    <p:sldLayoutId id="2147484461" r:id="rId39"/>
    <p:sldLayoutId id="2147484462" r:id="rId40"/>
    <p:sldLayoutId id="2147484463" r:id="rId41"/>
    <p:sldLayoutId id="2147484464" r:id="rId42"/>
    <p:sldLayoutId id="2147484465" r:id="rId43"/>
    <p:sldLayoutId id="2147484466" r:id="rId44"/>
    <p:sldLayoutId id="2147484467" r:id="rId45"/>
    <p:sldLayoutId id="2147484468" r:id="rId46"/>
    <p:sldLayoutId id="2147484469" r:id="rId47"/>
    <p:sldLayoutId id="2147484470" r:id="rId48"/>
    <p:sldLayoutId id="2147484471" r:id="rId49"/>
    <p:sldLayoutId id="2147484472" r:id="rId50"/>
    <p:sldLayoutId id="2147484473" r:id="rId51"/>
    <p:sldLayoutId id="2147484474" r:id="rId5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600" b="0" i="0" kern="1200">
          <a:solidFill>
            <a:schemeClr val="tx1"/>
          </a:solidFill>
          <a:latin typeface="Calibri" panose="020F0502020204030204" pitchFamily="34" charset="0"/>
          <a:ea typeface="+mj-ea"/>
          <a:cs typeface="Calibri" panose="020F0502020204030204" pitchFamily="34" charset="0"/>
        </a:defRPr>
      </a:lvl1pPr>
    </p:titleStyle>
    <p:bodyStyle>
      <a:lvl1pPr marL="293688" indent="-293688" algn="l" defTabSz="914400" rtl="0" eaLnBrk="1" latinLnBrk="0" hangingPunct="1">
        <a:lnSpc>
          <a:spcPct val="100000"/>
        </a:lnSpc>
        <a:spcBef>
          <a:spcPts val="1000"/>
        </a:spcBef>
        <a:buFont typeface="Arial" panose="020B0604020202020204" pitchFamily="34" charset="0"/>
        <a:buChar char="•"/>
        <a:tabLst/>
        <a:defRPr sz="3200" b="0" i="0" kern="1200">
          <a:solidFill>
            <a:schemeClr val="tx1"/>
          </a:solidFill>
          <a:latin typeface="Calibri" panose="020F0502020204030204" pitchFamily="34" charset="0"/>
          <a:ea typeface="+mn-ea"/>
          <a:cs typeface="Calibri" panose="020F0502020204030204" pitchFamily="34" charset="0"/>
        </a:defRPr>
      </a:lvl1pPr>
      <a:lvl2pPr marL="573088" indent="-228600" algn="l" defTabSz="914400" rtl="0" eaLnBrk="1" latinLnBrk="0" hangingPunct="1">
        <a:lnSpc>
          <a:spcPct val="90000"/>
        </a:lnSpc>
        <a:spcBef>
          <a:spcPts val="500"/>
        </a:spcBef>
        <a:buFont typeface="System Font Regular"/>
        <a:buChar char="-"/>
        <a:defRPr sz="2400" b="0" i="0" kern="1200">
          <a:solidFill>
            <a:schemeClr val="tx1"/>
          </a:solidFill>
          <a:latin typeface="Calibri" panose="020F0502020204030204" pitchFamily="34" charset="0"/>
          <a:ea typeface="+mn-ea"/>
          <a:cs typeface="Calibri" panose="020F0502020204030204" pitchFamily="34" charset="0"/>
        </a:defRPr>
      </a:lvl2pPr>
      <a:lvl3pPr marL="857250" indent="-228600"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Calibri" panose="020F0502020204030204" pitchFamily="34" charset="0"/>
          <a:ea typeface="+mn-ea"/>
          <a:cs typeface="Calibri" panose="020F0502020204030204" pitchFamily="34" charset="0"/>
        </a:defRPr>
      </a:lvl3pPr>
      <a:lvl4pPr marL="1143000" indent="-228600"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Calibri" panose="020F0502020204030204" pitchFamily="34" charset="0"/>
          <a:ea typeface="+mn-ea"/>
          <a:cs typeface="Calibri" panose="020F0502020204030204" pitchFamily="34" charset="0"/>
        </a:defRPr>
      </a:lvl4pPr>
      <a:lvl5pPr marL="1939925"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9.xml"/></Relationships>
</file>

<file path=ppt/slides/_rels/slide1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0.xml"/><Relationship Id="rId1" Type="http://schemas.openxmlformats.org/officeDocument/2006/relationships/slideLayout" Target="../slideLayouts/slideLayout9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5.xml"/></Relationships>
</file>

<file path=ppt/slides/_rels/slide1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5.xml"/><Relationship Id="rId1" Type="http://schemas.openxmlformats.org/officeDocument/2006/relationships/slideLayout" Target="../slideLayouts/slideLayout95.xml"/><Relationship Id="rId4" Type="http://schemas.openxmlformats.org/officeDocument/2006/relationships/image" Target="../media/image9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5.xml"/></Relationships>
</file>

<file path=ppt/slides/_rels/slide1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7.xml"/><Relationship Id="rId1" Type="http://schemas.openxmlformats.org/officeDocument/2006/relationships/slideLayout" Target="../slideLayouts/slideLayout9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5.xml"/></Relationships>
</file>

<file path=ppt/slides/_rels/slide1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9.xml"/><Relationship Id="rId1" Type="http://schemas.openxmlformats.org/officeDocument/2006/relationships/slideLayout" Target="../slideLayouts/slideLayout95.xml"/><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hyperlink" Target="https://www.commscope.com/trademarks" TargetMode="External"/><Relationship Id="rId2" Type="http://schemas.openxmlformats.org/officeDocument/2006/relationships/notesSlide" Target="../notesSlides/notesSlide2.xml"/><Relationship Id="rId1" Type="http://schemas.openxmlformats.org/officeDocument/2006/relationships/slideLayout" Target="../slideLayouts/slideLayout67.xml"/><Relationship Id="rId5" Type="http://schemas.openxmlformats.org/officeDocument/2006/relationships/image" Target="../media/image78.svg"/><Relationship Id="rId4" Type="http://schemas.openxmlformats.org/officeDocument/2006/relationships/image" Target="../media/image7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5.xml"/></Relationships>
</file>

<file path=ppt/slides/_rels/slide2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5.xml"/><Relationship Id="rId1" Type="http://schemas.openxmlformats.org/officeDocument/2006/relationships/slideLayout" Target="../slideLayouts/slideLayout75.xml"/><Relationship Id="rId4" Type="http://schemas.openxmlformats.org/officeDocument/2006/relationships/image" Target="../media/image102.jpeg"/></Relationships>
</file>

<file path=ppt/slides/_rels/slide2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6.xml"/><Relationship Id="rId1" Type="http://schemas.openxmlformats.org/officeDocument/2006/relationships/slideLayout" Target="../slideLayouts/slideLayout75.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9.png"/><Relationship Id="rId7" Type="http://schemas.openxmlformats.org/officeDocument/2006/relationships/image" Target="../media/image81.png"/><Relationship Id="rId2" Type="http://schemas.openxmlformats.org/officeDocument/2006/relationships/notesSlide" Target="../notesSlides/notesSlide3.xml"/><Relationship Id="rId1" Type="http://schemas.openxmlformats.org/officeDocument/2006/relationships/slideLayout" Target="../slideLayouts/slideLayout68.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80.png"/><Relationship Id="rId10" Type="http://schemas.openxmlformats.org/officeDocument/2006/relationships/image" Target="../media/image83.png"/><Relationship Id="rId4" Type="http://schemas.microsoft.com/office/2007/relationships/hdphoto" Target="../media/hdphoto1.wdp"/><Relationship Id="rId9" Type="http://schemas.openxmlformats.org/officeDocument/2006/relationships/image" Target="../media/image82.png"/></Relationships>
</file>

<file path=ppt/slides/_rels/slide4.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hyperlink" Target="https://www.commscope.com/trademarks" TargetMode="External"/><Relationship Id="rId2" Type="http://schemas.openxmlformats.org/officeDocument/2006/relationships/notesSlide" Target="../notesSlides/notesSlide4.xml"/><Relationship Id="rId1" Type="http://schemas.openxmlformats.org/officeDocument/2006/relationships/slideLayout" Target="../slideLayouts/slideLayout67.xml"/><Relationship Id="rId6" Type="http://schemas.microsoft.com/office/2007/relationships/hdphoto" Target="../media/hdphoto6.wdp"/><Relationship Id="rId5" Type="http://schemas.openxmlformats.org/officeDocument/2006/relationships/image" Target="../media/image85.png"/><Relationship Id="rId4" Type="http://schemas.microsoft.com/office/2007/relationships/hdphoto" Target="../media/hdphoto5.wdp"/></Relationships>
</file>

<file path=ppt/slides/_rels/slide5.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5.xml"/><Relationship Id="rId1" Type="http://schemas.openxmlformats.org/officeDocument/2006/relationships/slideLayout" Target="../slideLayouts/slideLayout67.xml"/><Relationship Id="rId4" Type="http://schemas.openxmlformats.org/officeDocument/2006/relationships/hyperlink" Target="https://www.commscope.com/trademark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xml"/><Relationship Id="rId1" Type="http://schemas.openxmlformats.org/officeDocument/2006/relationships/slideLayout" Target="../slideLayouts/slideLayout85.xml"/></Relationships>
</file>

<file path=ppt/slides/_rels/slide7.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jpeg"/><Relationship Id="rId7" Type="http://schemas.openxmlformats.org/officeDocument/2006/relationships/image" Target="../media/image92.svg"/><Relationship Id="rId2" Type="http://schemas.openxmlformats.org/officeDocument/2006/relationships/notesSlide" Target="../notesSlides/notesSlide7.xml"/><Relationship Id="rId1" Type="http://schemas.openxmlformats.org/officeDocument/2006/relationships/slideLayout" Target="../slideLayouts/slideLayout95.xml"/><Relationship Id="rId6" Type="http://schemas.openxmlformats.org/officeDocument/2006/relationships/image" Target="../media/image91.png"/><Relationship Id="rId5" Type="http://schemas.openxmlformats.org/officeDocument/2006/relationships/image" Target="../media/image90.svg"/><Relationship Id="rId4" Type="http://schemas.openxmlformats.org/officeDocument/2006/relationships/image" Target="../media/image89.png"/><Relationship Id="rId9" Type="http://schemas.openxmlformats.org/officeDocument/2006/relationships/image" Target="../media/image94.svg"/></Relationships>
</file>

<file path=ppt/slides/_rels/slide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xml"/><Relationship Id="rId1" Type="http://schemas.openxmlformats.org/officeDocument/2006/relationships/slideLayout" Target="../slideLayouts/slideLayout9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D93018-2D4F-55F4-0EB9-FCAEDAA072C0}"/>
              </a:ext>
            </a:extLst>
          </p:cNvPr>
          <p:cNvSpPr>
            <a:spLocks noGrp="1"/>
          </p:cNvSpPr>
          <p:nvPr>
            <p:ph type="ctrTitle"/>
          </p:nvPr>
        </p:nvSpPr>
        <p:spPr/>
        <p:txBody>
          <a:bodyPr/>
          <a:lstStyle/>
          <a:p>
            <a:r>
              <a:rPr lang="en-US">
                <a:latin typeface="Calibri"/>
                <a:ea typeface="Calibri"/>
                <a:cs typeface="Calibri"/>
              </a:rPr>
              <a:t>Introducing Extended </a:t>
            </a:r>
            <a:r>
              <a:rPr lang="en-US" dirty="0">
                <a:latin typeface="Calibri"/>
                <a:ea typeface="Calibri"/>
                <a:cs typeface="Calibri"/>
              </a:rPr>
              <a:t>Reach Solutions </a:t>
            </a:r>
            <a:endParaRPr lang="en-US" dirty="0"/>
          </a:p>
        </p:txBody>
      </p:sp>
      <p:sp>
        <p:nvSpPr>
          <p:cNvPr id="5" name="Subtitle 4">
            <a:extLst>
              <a:ext uri="{FF2B5EF4-FFF2-40B4-BE49-F238E27FC236}">
                <a16:creationId xmlns:a16="http://schemas.microsoft.com/office/drawing/2014/main" id="{02A3F954-EFEA-28F1-61BB-DD6EE552EC94}"/>
              </a:ext>
            </a:extLst>
          </p:cNvPr>
          <p:cNvSpPr>
            <a:spLocks noGrp="1"/>
          </p:cNvSpPr>
          <p:nvPr>
            <p:ph type="subTitle" idx="1"/>
          </p:nvPr>
        </p:nvSpPr>
        <p:spPr>
          <a:xfrm>
            <a:off x="594360" y="3282732"/>
            <a:ext cx="7804757" cy="743793"/>
          </a:xfrm>
        </p:spPr>
        <p:txBody>
          <a:bodyPr vert="horz" lIns="0" tIns="0" rIns="0" bIns="0" rtlCol="0" anchor="t">
            <a:spAutoFit/>
          </a:bodyPr>
          <a:lstStyle/>
          <a:p>
            <a:r>
              <a:rPr lang="en-US" sz="2000" spc="300" dirty="0">
                <a:latin typeface="Calibri Light"/>
                <a:ea typeface="Calibri Light"/>
                <a:cs typeface="Calibri Light"/>
              </a:rPr>
              <a:t>ENDLESS INNOVATION</a:t>
            </a:r>
            <a:endParaRPr lang="en-US" dirty="0"/>
          </a:p>
          <a:p>
            <a:endParaRPr lang="en-US" sz="2000" spc="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 name="Text Placeholder 2">
            <a:extLst>
              <a:ext uri="{FF2B5EF4-FFF2-40B4-BE49-F238E27FC236}">
                <a16:creationId xmlns:a16="http://schemas.microsoft.com/office/drawing/2014/main" id="{033C9D2D-DF61-C2B3-9507-1F86F7713B08}"/>
              </a:ext>
            </a:extLst>
          </p:cNvPr>
          <p:cNvSpPr>
            <a:spLocks noGrp="1"/>
          </p:cNvSpPr>
          <p:nvPr>
            <p:ph type="body" sz="quarter" idx="17"/>
          </p:nvPr>
        </p:nvSpPr>
        <p:spPr/>
        <p:txBody>
          <a:bodyPr/>
          <a:lstStyle/>
          <a:p>
            <a:endParaRPr lang="en-US"/>
          </a:p>
        </p:txBody>
      </p:sp>
      <p:sp>
        <p:nvSpPr>
          <p:cNvPr id="6" name="Text Placeholder 5">
            <a:extLst>
              <a:ext uri="{FF2B5EF4-FFF2-40B4-BE49-F238E27FC236}">
                <a16:creationId xmlns:a16="http://schemas.microsoft.com/office/drawing/2014/main" id="{609B66D0-21F7-0AC2-47F3-002A3281FD40}"/>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187959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A1E62-0EB4-0198-DF6B-33CBDD967364}"/>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9965E448-92D8-916F-588F-719DE2012443}"/>
              </a:ext>
            </a:extLst>
          </p:cNvPr>
          <p:cNvSpPr>
            <a:spLocks noGrp="1"/>
          </p:cNvSpPr>
          <p:nvPr>
            <p:ph type="ftr" sz="quarter" idx="3"/>
          </p:nvPr>
        </p:nvSpPr>
        <p:spPr/>
        <p:txBody>
          <a:bodyPr/>
          <a:lstStyle/>
          <a:p>
            <a:pPr>
              <a:spcAft>
                <a:spcPts val="1200"/>
              </a:spcAft>
            </a:pPr>
            <a:r>
              <a:rPr lang="en-US" i="1">
                <a:ea typeface="Calibri" panose="020F0502020204030204" pitchFamily="34" charset="0"/>
              </a:rPr>
              <a:t>© 2025 CommScope, LLC. All rights reserved.</a:t>
            </a:r>
            <a:endParaRPr lang="en-US" dirty="0">
              <a:ea typeface="Calibri" panose="020F0502020204030204" pitchFamily="34" charset="0"/>
            </a:endParaRPr>
          </a:p>
        </p:txBody>
      </p:sp>
      <p:sp>
        <p:nvSpPr>
          <p:cNvPr id="3" name="Slide Number Placeholder 2">
            <a:extLst>
              <a:ext uri="{FF2B5EF4-FFF2-40B4-BE49-F238E27FC236}">
                <a16:creationId xmlns:a16="http://schemas.microsoft.com/office/drawing/2014/main" id="{4EF49F71-FC25-5A99-8764-0F026FD8E084}"/>
              </a:ext>
            </a:extLst>
          </p:cNvPr>
          <p:cNvSpPr>
            <a:spLocks noGrp="1"/>
          </p:cNvSpPr>
          <p:nvPr>
            <p:ph type="sldNum" sz="quarter" idx="4"/>
          </p:nvPr>
        </p:nvSpPr>
        <p:spPr/>
        <p:txBody>
          <a:bodyPr/>
          <a:lstStyle/>
          <a:p>
            <a:fld id="{7FE2BEB5-2653-6044-B03D-162392F9D4CA}" type="slidenum">
              <a:rPr lang="en-US" smtClean="0"/>
              <a:pPr/>
              <a:t>10</a:t>
            </a:fld>
            <a:endParaRPr lang="en-US" dirty="0"/>
          </a:p>
        </p:txBody>
      </p:sp>
      <p:sp>
        <p:nvSpPr>
          <p:cNvPr id="8" name="Title 1">
            <a:extLst>
              <a:ext uri="{FF2B5EF4-FFF2-40B4-BE49-F238E27FC236}">
                <a16:creationId xmlns:a16="http://schemas.microsoft.com/office/drawing/2014/main" id="{F87190AB-A2E4-56B0-FD1A-DFA106708411}"/>
              </a:ext>
            </a:extLst>
          </p:cNvPr>
          <p:cNvSpPr txBox="1">
            <a:spLocks/>
          </p:cNvSpPr>
          <p:nvPr/>
        </p:nvSpPr>
        <p:spPr>
          <a:xfrm>
            <a:off x="463805" y="523349"/>
            <a:ext cx="7946770" cy="934064"/>
          </a:xfrm>
          <a:prstGeom prst="rect">
            <a:avLst/>
          </a:prstGeom>
          <a:noFill/>
        </p:spPr>
        <p:txBody>
          <a:bodyPr>
            <a:noAutofit/>
          </a:bodyPr>
          <a:lstStyle>
            <a:lvl1pPr algn="l" defTabSz="914400" rtl="0" eaLnBrk="1" latinLnBrk="0" hangingPunct="1">
              <a:lnSpc>
                <a:spcPct val="90000"/>
              </a:lnSpc>
              <a:spcBef>
                <a:spcPct val="0"/>
              </a:spcBef>
              <a:buNone/>
              <a:defRPr sz="3600" b="0" i="0" kern="1200">
                <a:solidFill>
                  <a:schemeClr val="bg1"/>
                </a:solidFill>
                <a:latin typeface="Calibri" panose="020F0502020204030204" pitchFamily="34" charset="0"/>
                <a:ea typeface="+mj-ea"/>
                <a:cs typeface="Calibri" panose="020F0502020204030204" pitchFamily="34" charset="0"/>
              </a:defRPr>
            </a:lvl1pPr>
          </a:lstStyle>
          <a:p>
            <a:r>
              <a:rPr lang="en-US" dirty="0"/>
              <a:t>Empower potential at the edge</a:t>
            </a:r>
          </a:p>
          <a:p>
            <a:r>
              <a:rPr lang="en-US" dirty="0"/>
              <a:t>DATA + POWER + REACH</a:t>
            </a:r>
          </a:p>
        </p:txBody>
      </p:sp>
      <p:pic>
        <p:nvPicPr>
          <p:cNvPr id="12" name="Picture 11" descr="A logo for fiber reach company&#10;&#10;Description automatically generated">
            <a:extLst>
              <a:ext uri="{FF2B5EF4-FFF2-40B4-BE49-F238E27FC236}">
                <a16:creationId xmlns:a16="http://schemas.microsoft.com/office/drawing/2014/main" id="{B3FFE3DC-E3BC-5342-AB11-B908A8FA3309}"/>
              </a:ext>
            </a:extLst>
          </p:cNvPr>
          <p:cNvPicPr>
            <a:picLocks noChangeAspect="1"/>
          </p:cNvPicPr>
          <p:nvPr/>
        </p:nvPicPr>
        <p:blipFill>
          <a:blip r:embed="rId3" cstate="print">
            <a:extLst>
              <a:ext uri="{28A0092B-C50C-407E-A947-70E740481C1C}">
                <a14:useLocalDpi xmlns:a14="http://schemas.microsoft.com/office/drawing/2010/main" val="0"/>
              </a:ext>
            </a:extLst>
          </a:blip>
          <a:srcRect t="33702" b="11362"/>
          <a:stretch/>
        </p:blipFill>
        <p:spPr>
          <a:xfrm>
            <a:off x="0" y="1868619"/>
            <a:ext cx="12350624" cy="4290360"/>
          </a:xfrm>
          <a:prstGeom prst="rect">
            <a:avLst/>
          </a:prstGeom>
          <a:ln>
            <a:noFill/>
          </a:ln>
          <a:effectLst>
            <a:softEdge rad="317500"/>
          </a:effectLst>
        </p:spPr>
      </p:pic>
    </p:spTree>
    <p:extLst>
      <p:ext uri="{BB962C8B-B14F-4D97-AF65-F5344CB8AC3E}">
        <p14:creationId xmlns:p14="http://schemas.microsoft.com/office/powerpoint/2010/main" val="18634710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91FEE3-B262-B3FB-B820-7DD8F67D1304}"/>
            </a:ext>
          </a:extLst>
        </p:cNvPr>
        <p:cNvGrpSpPr/>
        <p:nvPr/>
      </p:nvGrpSpPr>
      <p:grpSpPr>
        <a:xfrm>
          <a:off x="0" y="0"/>
          <a:ext cx="0" cy="0"/>
          <a:chOff x="0" y="0"/>
          <a:chExt cx="0" cy="0"/>
        </a:xfrm>
      </p:grpSpPr>
      <p:sp>
        <p:nvSpPr>
          <p:cNvPr id="43" name="TextBox 42">
            <a:extLst>
              <a:ext uri="{FF2B5EF4-FFF2-40B4-BE49-F238E27FC236}">
                <a16:creationId xmlns:a16="http://schemas.microsoft.com/office/drawing/2014/main" id="{200D473B-834B-8E1B-1974-11DE44374A1B}"/>
              </a:ext>
            </a:extLst>
          </p:cNvPr>
          <p:cNvSpPr txBox="1"/>
          <p:nvPr/>
        </p:nvSpPr>
        <p:spPr>
          <a:xfrm>
            <a:off x="0" y="3059668"/>
            <a:ext cx="2002971" cy="738664"/>
          </a:xfrm>
          <a:prstGeom prst="rect">
            <a:avLst/>
          </a:prstGeom>
          <a:noFill/>
          <a:scene3d>
            <a:camera prst="isometricOffAxis1Top">
              <a:rot lat="19800000" lon="18392745" rev="3458552"/>
            </a:camera>
            <a:lightRig rig="threePt" dir="t"/>
          </a:scene3d>
        </p:spPr>
        <p:txBody>
          <a:bodyPr vert="horz" wrap="square" lIns="91440" tIns="91440" rIns="91440" bIns="91440" rtlCol="0" anchor="ctr" anchorCtr="0">
            <a:spAutoFit/>
          </a:bodyPr>
          <a:lstStyle/>
          <a:p>
            <a:pPr marL="17463" marR="0" algn="ctr" defTabSz="914400" rtl="0" eaLnBrk="1" fontAlgn="auto" latinLnBrk="0" hangingPunct="1">
              <a:lnSpc>
                <a:spcPct val="90000"/>
              </a:lnSpc>
              <a:spcBef>
                <a:spcPts val="1000"/>
              </a:spcBef>
              <a:spcAft>
                <a:spcPts val="0"/>
              </a:spcAft>
              <a:buClrTx/>
              <a:buSzTx/>
              <a:buFont typeface="Arial" panose="020B0604020202020204" pitchFamily="34" charset="0"/>
              <a:buNone/>
            </a:pPr>
            <a:r>
              <a:rPr kumimoji="0" lang="es-ES" sz="4000" b="0" i="0" u="none" strike="noStrike" kern="1200" cap="none" spc="0" normalizeH="0" baseline="0" noProof="0" dirty="0">
                <a:ln>
                  <a:noFill/>
                </a:ln>
                <a:solidFill>
                  <a:schemeClr val="tx2"/>
                </a:solidFill>
                <a:effectLst/>
                <a:uLnTx/>
                <a:uFillTx/>
                <a:latin typeface="+mj-lt"/>
                <a:ea typeface="+mn-ea"/>
                <a:cs typeface="+mn-cs"/>
              </a:rPr>
              <a:t>3,000 m</a:t>
            </a:r>
            <a:endParaRPr kumimoji="0" lang="en-US" sz="4000" b="0" i="0" u="none" strike="noStrike" kern="1200" cap="none" spc="0" normalizeH="0" baseline="0" noProof="0" dirty="0">
              <a:ln>
                <a:noFill/>
              </a:ln>
              <a:solidFill>
                <a:schemeClr val="tx2"/>
              </a:solidFill>
              <a:effectLst/>
              <a:uLnTx/>
              <a:uFillTx/>
              <a:latin typeface="+mj-lt"/>
              <a:ea typeface="+mn-ea"/>
              <a:cs typeface="+mn-cs"/>
            </a:endParaRPr>
          </a:p>
        </p:txBody>
      </p:sp>
      <p:sp>
        <p:nvSpPr>
          <p:cNvPr id="40" name="TextBox 39">
            <a:extLst>
              <a:ext uri="{FF2B5EF4-FFF2-40B4-BE49-F238E27FC236}">
                <a16:creationId xmlns:a16="http://schemas.microsoft.com/office/drawing/2014/main" id="{DB40B283-016A-A8AB-B2BD-91FE479DA534}"/>
              </a:ext>
            </a:extLst>
          </p:cNvPr>
          <p:cNvSpPr txBox="1"/>
          <p:nvPr/>
        </p:nvSpPr>
        <p:spPr>
          <a:xfrm>
            <a:off x="-531244" y="3480201"/>
            <a:ext cx="3337096" cy="1126462"/>
          </a:xfrm>
          <a:prstGeom prst="rect">
            <a:avLst/>
          </a:prstGeom>
          <a:noFill/>
          <a:scene3d>
            <a:camera prst="isometricOffAxis1Top">
              <a:rot lat="19800000" lon="18392745" rev="3458552"/>
            </a:camera>
            <a:lightRig rig="threePt" dir="t"/>
          </a:scene3d>
        </p:spPr>
        <p:txBody>
          <a:bodyPr vert="horz" wrap="square" lIns="91440" tIns="91440" rIns="91440" bIns="91440" rtlCol="0" anchor="ctr" anchorCtr="0">
            <a:spAutoFit/>
          </a:bodyPr>
          <a:lstStyle/>
          <a:p>
            <a:pPr marL="17463" marR="0" algn="r" defTabSz="914400" rtl="0" eaLnBrk="1" fontAlgn="auto" latinLnBrk="0" hangingPunct="1">
              <a:lnSpc>
                <a:spcPct val="90000"/>
              </a:lnSpc>
              <a:spcBef>
                <a:spcPts val="1000"/>
              </a:spcBef>
              <a:spcAft>
                <a:spcPts val="0"/>
              </a:spcAft>
              <a:buClrTx/>
              <a:buSzTx/>
              <a:buFont typeface="Arial" panose="020B0604020202020204" pitchFamily="34" charset="0"/>
              <a:buNone/>
            </a:pPr>
            <a:r>
              <a:rPr kumimoji="0" lang="es-ES" sz="4000" b="0" i="0" u="none" strike="noStrike" kern="1200" cap="none" spc="0" normalizeH="0" baseline="0" noProof="0" dirty="0" err="1">
                <a:ln>
                  <a:noFill/>
                </a:ln>
                <a:solidFill>
                  <a:schemeClr val="tx2"/>
                </a:solidFill>
                <a:effectLst/>
                <a:uLnTx/>
                <a:uFillTx/>
                <a:latin typeface="+mj-lt"/>
                <a:ea typeface="+mn-ea"/>
                <a:cs typeface="+mn-cs"/>
              </a:rPr>
              <a:t>FiberREACH</a:t>
            </a:r>
            <a:br>
              <a:rPr kumimoji="0" lang="es-ES" sz="4000" b="0" i="0" u="none" strike="noStrike" kern="1200" cap="none" spc="0" normalizeH="0" baseline="0" noProof="0" dirty="0">
                <a:ln>
                  <a:noFill/>
                </a:ln>
                <a:solidFill>
                  <a:schemeClr val="tx2"/>
                </a:solidFill>
                <a:effectLst/>
                <a:uLnTx/>
                <a:uFillTx/>
                <a:latin typeface="+mj-lt"/>
                <a:ea typeface="+mn-ea"/>
                <a:cs typeface="+mn-cs"/>
              </a:rPr>
            </a:br>
            <a:r>
              <a:rPr kumimoji="0" lang="es-ES" sz="2800" b="0" i="0" u="none" strike="noStrike" kern="1200" cap="none" spc="0" normalizeH="0" baseline="0" noProof="0" dirty="0">
                <a:ln>
                  <a:noFill/>
                </a:ln>
                <a:solidFill>
                  <a:schemeClr val="tx2"/>
                </a:solidFill>
                <a:effectLst/>
                <a:uLnTx/>
                <a:uFillTx/>
                <a:latin typeface="+mj-lt"/>
                <a:ea typeface="+mn-ea"/>
                <a:cs typeface="+mn-cs"/>
              </a:rPr>
              <a:t>(15 W)</a:t>
            </a:r>
            <a:endParaRPr kumimoji="0" lang="en-US" sz="4000" b="0" i="0" u="none" strike="noStrike" kern="1200" cap="none" spc="0" normalizeH="0" baseline="0" noProof="0" dirty="0">
              <a:ln>
                <a:noFill/>
              </a:ln>
              <a:solidFill>
                <a:schemeClr val="tx2"/>
              </a:solidFill>
              <a:effectLst/>
              <a:uLnTx/>
              <a:uFillTx/>
              <a:latin typeface="+mj-lt"/>
              <a:ea typeface="+mn-ea"/>
              <a:cs typeface="+mn-cs"/>
            </a:endParaRPr>
          </a:p>
        </p:txBody>
      </p:sp>
      <p:sp>
        <p:nvSpPr>
          <p:cNvPr id="37" name="Partial Circle 36">
            <a:extLst>
              <a:ext uri="{FF2B5EF4-FFF2-40B4-BE49-F238E27FC236}">
                <a16:creationId xmlns:a16="http://schemas.microsoft.com/office/drawing/2014/main" id="{8521A426-B248-1965-66EB-C07C004615E8}"/>
              </a:ext>
            </a:extLst>
          </p:cNvPr>
          <p:cNvSpPr>
            <a:spLocks noGrp="1" noRot="1" noChangeAspect="1" noMove="1" noResize="1" noEditPoints="1" noAdjustHandles="1" noChangeArrowheads="1" noChangeShapeType="1"/>
          </p:cNvSpPr>
          <p:nvPr/>
        </p:nvSpPr>
        <p:spPr>
          <a:xfrm>
            <a:off x="-1915886" y="1374805"/>
            <a:ext cx="21559178" cy="10130822"/>
          </a:xfrm>
          <a:prstGeom prst="pie">
            <a:avLst>
              <a:gd name="adj1" fmla="val 12322327"/>
              <a:gd name="adj2" fmla="val 20093970"/>
            </a:avLst>
          </a:prstGeom>
          <a:gradFill flip="none" rotWithShape="1">
            <a:gsLst>
              <a:gs pos="33000">
                <a:schemeClr val="tx2">
                  <a:alpha val="23000"/>
                </a:schemeClr>
              </a:gs>
              <a:gs pos="96000">
                <a:schemeClr val="bg1">
                  <a:alpha val="17000"/>
                </a:schemeClr>
              </a:gs>
            </a:gsLst>
            <a:path path="circle">
              <a:fillToRect l="50000" t="50000" r="50000" b="50000"/>
            </a:path>
            <a:tileRect/>
          </a:gradFill>
          <a:ln>
            <a:gradFill>
              <a:gsLst>
                <a:gs pos="0">
                  <a:schemeClr val="bg1"/>
                </a:gs>
                <a:gs pos="86000">
                  <a:schemeClr val="accent1">
                    <a:lumMod val="30000"/>
                    <a:lumOff val="70000"/>
                    <a:alpha val="0"/>
                  </a:schemeClr>
                </a:gs>
              </a:gsLst>
              <a:lin ang="204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a:lnSpc>
                <a:spcPct val="90000"/>
              </a:lnSpc>
              <a:spcBef>
                <a:spcPts val="1000"/>
              </a:spcBef>
            </a:pPr>
            <a:r>
              <a:rPr lang="en-US" sz="1400" dirty="0">
                <a:solidFill>
                  <a:sysClr val="windowText" lastClr="000000"/>
                </a:solidFill>
              </a:rPr>
              <a:t> </a:t>
            </a:r>
          </a:p>
        </p:txBody>
      </p:sp>
      <p:sp>
        <p:nvSpPr>
          <p:cNvPr id="2" name="Footer Placeholder 1">
            <a:extLst>
              <a:ext uri="{FF2B5EF4-FFF2-40B4-BE49-F238E27FC236}">
                <a16:creationId xmlns:a16="http://schemas.microsoft.com/office/drawing/2014/main" id="{FE18A54D-8187-68AE-0D4D-E63CA3EFB611}"/>
              </a:ext>
            </a:extLst>
          </p:cNvPr>
          <p:cNvSpPr>
            <a:spLocks noGrp="1"/>
          </p:cNvSpPr>
          <p:nvPr>
            <p:ph type="ftr" sz="quarter" idx="3"/>
          </p:nvPr>
        </p:nvSpPr>
        <p:spPr/>
        <p:txBody>
          <a:bodyPr/>
          <a:lstStyle/>
          <a:p>
            <a:pPr>
              <a:spcAft>
                <a:spcPts val="1200"/>
              </a:spcAft>
            </a:pPr>
            <a:r>
              <a:rPr lang="en-US" i="1">
                <a:ea typeface="Calibri" panose="020F0502020204030204" pitchFamily="34" charset="0"/>
              </a:rPr>
              <a:t>© 2025 CommScope, LLC. All rights reserved.</a:t>
            </a:r>
            <a:endParaRPr lang="en-US" dirty="0">
              <a:ea typeface="Calibri" panose="020F0502020204030204" pitchFamily="34" charset="0"/>
            </a:endParaRPr>
          </a:p>
        </p:txBody>
      </p:sp>
      <p:sp>
        <p:nvSpPr>
          <p:cNvPr id="3" name="Slide Number Placeholder 2">
            <a:extLst>
              <a:ext uri="{FF2B5EF4-FFF2-40B4-BE49-F238E27FC236}">
                <a16:creationId xmlns:a16="http://schemas.microsoft.com/office/drawing/2014/main" id="{9F237C70-7522-6236-1CF7-DD5FF8E615E0}"/>
              </a:ext>
            </a:extLst>
          </p:cNvPr>
          <p:cNvSpPr>
            <a:spLocks noGrp="1"/>
          </p:cNvSpPr>
          <p:nvPr>
            <p:ph type="sldNum" sz="quarter" idx="4"/>
          </p:nvPr>
        </p:nvSpPr>
        <p:spPr/>
        <p:txBody>
          <a:bodyPr/>
          <a:lstStyle/>
          <a:p>
            <a:fld id="{7FE2BEB5-2653-6044-B03D-162392F9D4CA}" type="slidenum">
              <a:rPr lang="en-US" smtClean="0"/>
              <a:pPr/>
              <a:t>11</a:t>
            </a:fld>
            <a:endParaRPr lang="en-US" dirty="0"/>
          </a:p>
        </p:txBody>
      </p:sp>
      <p:sp>
        <p:nvSpPr>
          <p:cNvPr id="12" name="TextBox 11">
            <a:extLst>
              <a:ext uri="{FF2B5EF4-FFF2-40B4-BE49-F238E27FC236}">
                <a16:creationId xmlns:a16="http://schemas.microsoft.com/office/drawing/2014/main" id="{DBAE82BF-CBA3-E3E0-1C60-4BA01649FFE9}"/>
              </a:ext>
            </a:extLst>
          </p:cNvPr>
          <p:cNvSpPr txBox="1"/>
          <p:nvPr/>
        </p:nvSpPr>
        <p:spPr>
          <a:xfrm>
            <a:off x="383013" y="263217"/>
            <a:ext cx="9278486" cy="683264"/>
          </a:xfrm>
          <a:prstGeom prst="rect">
            <a:avLst/>
          </a:prstGeom>
          <a:noFill/>
        </p:spPr>
        <p:txBody>
          <a:bodyPr vert="horz" wrap="square" lIns="91440" tIns="91440" rIns="91440" bIns="91440" rtlCol="0" anchor="ctr" anchorCtr="0">
            <a:spAutoFit/>
          </a:bodyPr>
          <a:lstStyle/>
          <a:p>
            <a:pPr marL="17463">
              <a:lnSpc>
                <a:spcPct val="90000"/>
              </a:lnSpc>
              <a:spcBef>
                <a:spcPts val="1000"/>
              </a:spcBef>
            </a:pPr>
            <a:r>
              <a:rPr lang="es-ES" sz="3600" b="1" dirty="0" err="1">
                <a:solidFill>
                  <a:schemeClr val="bg1"/>
                </a:solidFill>
                <a:latin typeface="+mj-lt"/>
              </a:rPr>
              <a:t>How</a:t>
            </a:r>
            <a:r>
              <a:rPr lang="es-ES" sz="3600" b="1" dirty="0">
                <a:solidFill>
                  <a:schemeClr val="bg1"/>
                </a:solidFill>
                <a:latin typeface="+mj-lt"/>
              </a:rPr>
              <a:t> </a:t>
            </a:r>
            <a:r>
              <a:rPr lang="es-ES" sz="3600" b="1" dirty="0" err="1">
                <a:solidFill>
                  <a:schemeClr val="bg1"/>
                </a:solidFill>
                <a:latin typeface="+mj-lt"/>
              </a:rPr>
              <a:t>far</a:t>
            </a:r>
            <a:r>
              <a:rPr lang="es-ES" sz="3600" b="1" dirty="0">
                <a:solidFill>
                  <a:schemeClr val="bg1"/>
                </a:solidFill>
                <a:latin typeface="+mj-lt"/>
              </a:rPr>
              <a:t> can </a:t>
            </a:r>
            <a:r>
              <a:rPr lang="es-ES" sz="3600" b="1" dirty="0" err="1">
                <a:solidFill>
                  <a:schemeClr val="bg1"/>
                </a:solidFill>
                <a:latin typeface="+mj-lt"/>
              </a:rPr>
              <a:t>we</a:t>
            </a:r>
            <a:r>
              <a:rPr lang="es-ES" sz="3600" b="1" dirty="0">
                <a:solidFill>
                  <a:schemeClr val="bg1"/>
                </a:solidFill>
                <a:latin typeface="+mj-lt"/>
              </a:rPr>
              <a:t> </a:t>
            </a:r>
            <a:r>
              <a:rPr lang="en-US" sz="3600" b="1" dirty="0">
                <a:solidFill>
                  <a:schemeClr val="bg1"/>
                </a:solidFill>
                <a:latin typeface="+mj-lt"/>
              </a:rPr>
              <a:t>reach?</a:t>
            </a:r>
          </a:p>
        </p:txBody>
      </p:sp>
      <p:sp>
        <p:nvSpPr>
          <p:cNvPr id="14" name="TextBox 13">
            <a:extLst>
              <a:ext uri="{FF2B5EF4-FFF2-40B4-BE49-F238E27FC236}">
                <a16:creationId xmlns:a16="http://schemas.microsoft.com/office/drawing/2014/main" id="{53F98AC8-7408-6F48-6C71-0A2DDCA9EEFC}"/>
              </a:ext>
            </a:extLst>
          </p:cNvPr>
          <p:cNvSpPr txBox="1"/>
          <p:nvPr/>
        </p:nvSpPr>
        <p:spPr>
          <a:xfrm>
            <a:off x="7492419" y="6223623"/>
            <a:ext cx="1583638" cy="517065"/>
          </a:xfrm>
          <a:prstGeom prst="rect">
            <a:avLst/>
          </a:prstGeom>
          <a:noFill/>
          <a:scene3d>
            <a:camera prst="isometricOffAxis1Top">
              <a:rot lat="19800000" lon="18392745" rev="3458552"/>
            </a:camera>
            <a:lightRig rig="threePt" dir="t"/>
          </a:scene3d>
        </p:spPr>
        <p:txBody>
          <a:bodyPr vert="horz" wrap="square" lIns="91440" tIns="91440" rIns="91440" bIns="91440" rtlCol="0" anchor="ctr" anchorCtr="0">
            <a:spAutoFit/>
          </a:bodyPr>
          <a:lstStyle/>
          <a:p>
            <a:pPr marL="17463" marR="0" algn="ctr" defTabSz="914400" rtl="0" eaLnBrk="1" fontAlgn="auto" latinLnBrk="0" hangingPunct="1">
              <a:lnSpc>
                <a:spcPct val="90000"/>
              </a:lnSpc>
              <a:spcBef>
                <a:spcPts val="1000"/>
              </a:spcBef>
              <a:spcAft>
                <a:spcPts val="0"/>
              </a:spcAft>
              <a:buClrTx/>
              <a:buSzTx/>
              <a:buFont typeface="Arial" panose="020B0604020202020204" pitchFamily="34" charset="0"/>
              <a:buNone/>
            </a:pPr>
            <a:r>
              <a:rPr kumimoji="0" lang="es-ES" sz="2400" b="0" i="0" u="none" strike="noStrike" kern="1200" cap="none" spc="0" normalizeH="0" baseline="0" noProof="0" dirty="0">
                <a:ln>
                  <a:noFill/>
                </a:ln>
                <a:solidFill>
                  <a:schemeClr val="tx2"/>
                </a:solidFill>
                <a:effectLst/>
                <a:uLnTx/>
                <a:uFillTx/>
                <a:latin typeface="+mj-lt"/>
                <a:ea typeface="+mn-ea"/>
                <a:cs typeface="+mn-cs"/>
              </a:rPr>
              <a:t>100 m</a:t>
            </a:r>
            <a:endParaRPr kumimoji="0" lang="en-US" sz="2400" b="0" i="0" u="none" strike="noStrike" kern="1200" cap="none" spc="0" normalizeH="0" baseline="0" noProof="0" dirty="0">
              <a:ln>
                <a:noFill/>
              </a:ln>
              <a:solidFill>
                <a:schemeClr val="tx2"/>
              </a:solidFill>
              <a:effectLst/>
              <a:uLnTx/>
              <a:uFillTx/>
              <a:latin typeface="+mj-lt"/>
              <a:ea typeface="+mn-ea"/>
              <a:cs typeface="+mn-cs"/>
            </a:endParaRPr>
          </a:p>
        </p:txBody>
      </p:sp>
      <p:sp>
        <p:nvSpPr>
          <p:cNvPr id="5" name="Partial Circle 4">
            <a:extLst>
              <a:ext uri="{FF2B5EF4-FFF2-40B4-BE49-F238E27FC236}">
                <a16:creationId xmlns:a16="http://schemas.microsoft.com/office/drawing/2014/main" id="{E6E60D02-BCDB-444A-4D95-61AD76B4404D}"/>
              </a:ext>
            </a:extLst>
          </p:cNvPr>
          <p:cNvSpPr>
            <a:spLocks noChangeAspect="1"/>
          </p:cNvSpPr>
          <p:nvPr/>
        </p:nvSpPr>
        <p:spPr>
          <a:xfrm>
            <a:off x="8521765" y="6279537"/>
            <a:ext cx="683876" cy="321359"/>
          </a:xfrm>
          <a:prstGeom prst="pie">
            <a:avLst>
              <a:gd name="adj1" fmla="val 12322327"/>
              <a:gd name="adj2" fmla="val 20093970"/>
            </a:avLst>
          </a:prstGeom>
          <a:gradFill flip="none" rotWithShape="1">
            <a:gsLst>
              <a:gs pos="33000">
                <a:schemeClr val="accent3"/>
              </a:gs>
              <a:gs pos="96000">
                <a:schemeClr val="accent1">
                  <a:lumMod val="20000"/>
                  <a:lumOff val="80000"/>
                  <a:alpha val="9000"/>
                </a:schemeClr>
              </a:gs>
            </a:gsLst>
            <a:path path="circle">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r>
              <a:rPr kumimoji="0" lang="en-US" sz="1400" b="0" i="0" u="none" strike="noStrike" kern="1200" cap="none" spc="0" normalizeH="0" baseline="0" noProof="0" dirty="0">
                <a:ln>
                  <a:noFill/>
                </a:ln>
                <a:solidFill>
                  <a:sysClr val="windowText" lastClr="000000"/>
                </a:solidFill>
                <a:effectLst/>
                <a:uLnTx/>
                <a:uFillTx/>
                <a:ea typeface="+mn-ea"/>
                <a:cs typeface="+mn-cs"/>
              </a:rPr>
              <a:t> </a:t>
            </a:r>
          </a:p>
        </p:txBody>
      </p:sp>
      <p:sp>
        <p:nvSpPr>
          <p:cNvPr id="10" name="Oval 9">
            <a:extLst>
              <a:ext uri="{FF2B5EF4-FFF2-40B4-BE49-F238E27FC236}">
                <a16:creationId xmlns:a16="http://schemas.microsoft.com/office/drawing/2014/main" id="{11B65113-B67B-B6E3-A0D2-48B2C0A46EE7}"/>
              </a:ext>
            </a:extLst>
          </p:cNvPr>
          <p:cNvSpPr/>
          <p:nvPr/>
        </p:nvSpPr>
        <p:spPr>
          <a:xfrm>
            <a:off x="8799868" y="6324783"/>
            <a:ext cx="16442" cy="7726"/>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6" name="Oval 15">
            <a:extLst>
              <a:ext uri="{FF2B5EF4-FFF2-40B4-BE49-F238E27FC236}">
                <a16:creationId xmlns:a16="http://schemas.microsoft.com/office/drawing/2014/main" id="{2BDEE042-BF4D-092C-08F2-CC434DDA9163}"/>
              </a:ext>
            </a:extLst>
          </p:cNvPr>
          <p:cNvSpPr/>
          <p:nvPr/>
        </p:nvSpPr>
        <p:spPr>
          <a:xfrm>
            <a:off x="8868217" y="6329789"/>
            <a:ext cx="16442" cy="7726"/>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7" name="Oval 16">
            <a:extLst>
              <a:ext uri="{FF2B5EF4-FFF2-40B4-BE49-F238E27FC236}">
                <a16:creationId xmlns:a16="http://schemas.microsoft.com/office/drawing/2014/main" id="{4D5D9507-9940-FD17-1032-E5A8CBF22BFD}"/>
              </a:ext>
            </a:extLst>
          </p:cNvPr>
          <p:cNvSpPr/>
          <p:nvPr/>
        </p:nvSpPr>
        <p:spPr>
          <a:xfrm>
            <a:off x="8937037" y="6342823"/>
            <a:ext cx="16442" cy="7726"/>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cxnSp>
        <p:nvCxnSpPr>
          <p:cNvPr id="21" name="Straight Connector 20">
            <a:extLst>
              <a:ext uri="{FF2B5EF4-FFF2-40B4-BE49-F238E27FC236}">
                <a16:creationId xmlns:a16="http://schemas.microsoft.com/office/drawing/2014/main" id="{932A3FE7-4D19-77B5-0411-D99280338A03}"/>
              </a:ext>
            </a:extLst>
          </p:cNvPr>
          <p:cNvCxnSpPr>
            <a:cxnSpLocks/>
          </p:cNvCxnSpPr>
          <p:nvPr/>
        </p:nvCxnSpPr>
        <p:spPr>
          <a:xfrm flipH="1">
            <a:off x="8756500" y="6331698"/>
            <a:ext cx="45208" cy="21221"/>
          </a:xfrm>
          <a:prstGeom prst="line">
            <a:avLst/>
          </a:prstGeom>
          <a:ln w="3810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7AD50DD-8A79-61E8-9A85-E1A805A6DE00}"/>
              </a:ext>
            </a:extLst>
          </p:cNvPr>
          <p:cNvCxnSpPr>
            <a:cxnSpLocks/>
          </p:cNvCxnSpPr>
          <p:nvPr/>
        </p:nvCxnSpPr>
        <p:spPr>
          <a:xfrm flipH="1">
            <a:off x="8823636" y="6337037"/>
            <a:ext cx="99773" cy="46835"/>
          </a:xfrm>
          <a:prstGeom prst="line">
            <a:avLst/>
          </a:prstGeom>
          <a:ln w="3810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A7150DE-6BB0-AF1F-E3F9-B562D2E8F13F}"/>
              </a:ext>
            </a:extLst>
          </p:cNvPr>
          <p:cNvCxnSpPr>
            <a:cxnSpLocks/>
          </p:cNvCxnSpPr>
          <p:nvPr/>
        </p:nvCxnSpPr>
        <p:spPr>
          <a:xfrm flipH="1" flipV="1">
            <a:off x="8882412" y="6336756"/>
            <a:ext cx="20581" cy="9871"/>
          </a:xfrm>
          <a:prstGeom prst="line">
            <a:avLst/>
          </a:prstGeom>
          <a:ln w="3810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8E6ADDF-D4E0-37D3-8E7A-BC4FD3514103}"/>
              </a:ext>
            </a:extLst>
          </p:cNvPr>
          <p:cNvCxnSpPr>
            <a:cxnSpLocks/>
          </p:cNvCxnSpPr>
          <p:nvPr/>
        </p:nvCxnSpPr>
        <p:spPr>
          <a:xfrm flipH="1" flipV="1">
            <a:off x="8923155" y="6336973"/>
            <a:ext cx="14849" cy="7031"/>
          </a:xfrm>
          <a:prstGeom prst="line">
            <a:avLst/>
          </a:prstGeom>
          <a:ln w="3810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C34C6CC-7329-A420-685F-175B8E4BEEDA}"/>
              </a:ext>
            </a:extLst>
          </p:cNvPr>
          <p:cNvCxnSpPr>
            <a:cxnSpLocks/>
          </p:cNvCxnSpPr>
          <p:nvPr/>
        </p:nvCxnSpPr>
        <p:spPr>
          <a:xfrm flipH="1" flipV="1">
            <a:off x="8757345" y="6352919"/>
            <a:ext cx="101101" cy="48263"/>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9E073E65-3082-C560-7A5D-B4B6556824AF}"/>
              </a:ext>
            </a:extLst>
          </p:cNvPr>
          <p:cNvGrpSpPr/>
          <p:nvPr/>
        </p:nvGrpSpPr>
        <p:grpSpPr>
          <a:xfrm>
            <a:off x="8820992" y="6387291"/>
            <a:ext cx="86139" cy="53098"/>
            <a:chOff x="7769860" y="5084797"/>
            <a:chExt cx="2206030" cy="1359853"/>
          </a:xfrm>
        </p:grpSpPr>
        <p:sp>
          <p:nvSpPr>
            <p:cNvPr id="35" name="Parallelogram 34">
              <a:extLst>
                <a:ext uri="{FF2B5EF4-FFF2-40B4-BE49-F238E27FC236}">
                  <a16:creationId xmlns:a16="http://schemas.microsoft.com/office/drawing/2014/main" id="{329EBA60-2D29-EF5F-BA45-CE64EC0D8B66}"/>
                </a:ext>
              </a:extLst>
            </p:cNvPr>
            <p:cNvSpPr/>
            <p:nvPr/>
          </p:nvSpPr>
          <p:spPr>
            <a:xfrm rot="16200000" flipH="1">
              <a:off x="8995066" y="5463826"/>
              <a:ext cx="849462" cy="1112186"/>
            </a:xfrm>
            <a:prstGeom prst="parallelogram">
              <a:avLst>
                <a:gd name="adj" fmla="val 61326"/>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lang="en-US" dirty="0"/>
            </a:p>
          </p:txBody>
        </p:sp>
        <p:sp>
          <p:nvSpPr>
            <p:cNvPr id="36" name="Diamond 35">
              <a:extLst>
                <a:ext uri="{FF2B5EF4-FFF2-40B4-BE49-F238E27FC236}">
                  <a16:creationId xmlns:a16="http://schemas.microsoft.com/office/drawing/2014/main" id="{5C08CAB8-75CD-B2F5-A0A0-ACAF2C6C48FE}"/>
                </a:ext>
              </a:extLst>
            </p:cNvPr>
            <p:cNvSpPr/>
            <p:nvPr/>
          </p:nvSpPr>
          <p:spPr>
            <a:xfrm>
              <a:off x="7769860" y="5084797"/>
              <a:ext cx="2199640" cy="1034291"/>
            </a:xfrm>
            <a:prstGeom prst="diamond">
              <a:avLst/>
            </a:prstGeom>
            <a:gradFill flip="none" rotWithShape="1">
              <a:gsLst>
                <a:gs pos="33000">
                  <a:schemeClr val="tx1"/>
                </a:gs>
                <a:gs pos="96000">
                  <a:schemeClr val="tx1">
                    <a:lumMod val="65000"/>
                    <a:lumOff val="35000"/>
                  </a:schemeClr>
                </a:gs>
              </a:gsLst>
              <a:lin ang="16200000" scaled="1"/>
              <a:tileRect/>
            </a:gra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a:lnSpc>
                  <a:spcPct val="90000"/>
                </a:lnSpc>
                <a:spcBef>
                  <a:spcPts val="1000"/>
                </a:spcBef>
              </a:pPr>
              <a:endParaRPr lang="en-US" sz="1400" dirty="0">
                <a:solidFill>
                  <a:sysClr val="windowText" lastClr="000000"/>
                </a:solidFill>
              </a:endParaRPr>
            </a:p>
          </p:txBody>
        </p:sp>
        <p:sp>
          <p:nvSpPr>
            <p:cNvPr id="38" name="Parallelogram 37">
              <a:extLst>
                <a:ext uri="{FF2B5EF4-FFF2-40B4-BE49-F238E27FC236}">
                  <a16:creationId xmlns:a16="http://schemas.microsoft.com/office/drawing/2014/main" id="{2752EA39-4642-EB4F-DBD9-2C0484C45094}"/>
                </a:ext>
              </a:extLst>
            </p:cNvPr>
            <p:cNvSpPr/>
            <p:nvPr/>
          </p:nvSpPr>
          <p:spPr>
            <a:xfrm rot="5400000">
              <a:off x="7901222" y="5463826"/>
              <a:ext cx="849462" cy="1112186"/>
            </a:xfrm>
            <a:prstGeom prst="parallelogram">
              <a:avLst>
                <a:gd name="adj" fmla="val 61326"/>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lang="en-US" dirty="0"/>
            </a:p>
          </p:txBody>
        </p:sp>
      </p:grpSp>
      <p:sp>
        <p:nvSpPr>
          <p:cNvPr id="45" name="Freeform: Shape 44">
            <a:extLst>
              <a:ext uri="{FF2B5EF4-FFF2-40B4-BE49-F238E27FC236}">
                <a16:creationId xmlns:a16="http://schemas.microsoft.com/office/drawing/2014/main" id="{949241F6-4463-63D2-E6CF-E7E45B6027AE}"/>
              </a:ext>
            </a:extLst>
          </p:cNvPr>
          <p:cNvSpPr/>
          <p:nvPr/>
        </p:nvSpPr>
        <p:spPr>
          <a:xfrm rot="13641339">
            <a:off x="3201586" y="3702082"/>
            <a:ext cx="6628690" cy="856034"/>
          </a:xfrm>
          <a:custGeom>
            <a:avLst/>
            <a:gdLst>
              <a:gd name="connsiteX0" fmla="*/ 0 w 9607550"/>
              <a:gd name="connsiteY0" fmla="*/ 635000 h 856034"/>
              <a:gd name="connsiteX1" fmla="*/ 406400 w 9607550"/>
              <a:gd name="connsiteY1" fmla="*/ 730250 h 856034"/>
              <a:gd name="connsiteX2" fmla="*/ 965200 w 9607550"/>
              <a:gd name="connsiteY2" fmla="*/ 647700 h 856034"/>
              <a:gd name="connsiteX3" fmla="*/ 1612900 w 9607550"/>
              <a:gd name="connsiteY3" fmla="*/ 330200 h 856034"/>
              <a:gd name="connsiteX4" fmla="*/ 2209800 w 9607550"/>
              <a:gd name="connsiteY4" fmla="*/ 158750 h 856034"/>
              <a:gd name="connsiteX5" fmla="*/ 2940050 w 9607550"/>
              <a:gd name="connsiteY5" fmla="*/ 146050 h 856034"/>
              <a:gd name="connsiteX6" fmla="*/ 3790950 w 9607550"/>
              <a:gd name="connsiteY6" fmla="*/ 298450 h 856034"/>
              <a:gd name="connsiteX7" fmla="*/ 4756150 w 9607550"/>
              <a:gd name="connsiteY7" fmla="*/ 527050 h 856034"/>
              <a:gd name="connsiteX8" fmla="*/ 5632450 w 9607550"/>
              <a:gd name="connsiteY8" fmla="*/ 717550 h 856034"/>
              <a:gd name="connsiteX9" fmla="*/ 6534150 w 9607550"/>
              <a:gd name="connsiteY9" fmla="*/ 850900 h 856034"/>
              <a:gd name="connsiteX10" fmla="*/ 7467600 w 9607550"/>
              <a:gd name="connsiteY10" fmla="*/ 806450 h 856034"/>
              <a:gd name="connsiteX11" fmla="*/ 8166100 w 9607550"/>
              <a:gd name="connsiteY11" fmla="*/ 603250 h 856034"/>
              <a:gd name="connsiteX12" fmla="*/ 8864600 w 9607550"/>
              <a:gd name="connsiteY12" fmla="*/ 311150 h 856034"/>
              <a:gd name="connsiteX13" fmla="*/ 9607550 w 9607550"/>
              <a:gd name="connsiteY13" fmla="*/ 0 h 85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07550" h="856034">
                <a:moveTo>
                  <a:pt x="0" y="635000"/>
                </a:moveTo>
                <a:cubicBezTo>
                  <a:pt x="122766" y="681566"/>
                  <a:pt x="245533" y="728133"/>
                  <a:pt x="406400" y="730250"/>
                </a:cubicBezTo>
                <a:cubicBezTo>
                  <a:pt x="567267" y="732367"/>
                  <a:pt x="764117" y="714375"/>
                  <a:pt x="965200" y="647700"/>
                </a:cubicBezTo>
                <a:cubicBezTo>
                  <a:pt x="1166283" y="581025"/>
                  <a:pt x="1405467" y="411692"/>
                  <a:pt x="1612900" y="330200"/>
                </a:cubicBezTo>
                <a:cubicBezTo>
                  <a:pt x="1820333" y="248708"/>
                  <a:pt x="1988608" y="189442"/>
                  <a:pt x="2209800" y="158750"/>
                </a:cubicBezTo>
                <a:cubicBezTo>
                  <a:pt x="2430992" y="128058"/>
                  <a:pt x="2676525" y="122767"/>
                  <a:pt x="2940050" y="146050"/>
                </a:cubicBezTo>
                <a:cubicBezTo>
                  <a:pt x="3203575" y="169333"/>
                  <a:pt x="3488267" y="234950"/>
                  <a:pt x="3790950" y="298450"/>
                </a:cubicBezTo>
                <a:cubicBezTo>
                  <a:pt x="4093633" y="361950"/>
                  <a:pt x="4756150" y="527050"/>
                  <a:pt x="4756150" y="527050"/>
                </a:cubicBezTo>
                <a:cubicBezTo>
                  <a:pt x="5063067" y="596900"/>
                  <a:pt x="5336117" y="663575"/>
                  <a:pt x="5632450" y="717550"/>
                </a:cubicBezTo>
                <a:cubicBezTo>
                  <a:pt x="5928783" y="771525"/>
                  <a:pt x="6228292" y="836083"/>
                  <a:pt x="6534150" y="850900"/>
                </a:cubicBezTo>
                <a:cubicBezTo>
                  <a:pt x="6840008" y="865717"/>
                  <a:pt x="7195608" y="847725"/>
                  <a:pt x="7467600" y="806450"/>
                </a:cubicBezTo>
                <a:cubicBezTo>
                  <a:pt x="7739592" y="765175"/>
                  <a:pt x="7933267" y="685800"/>
                  <a:pt x="8166100" y="603250"/>
                </a:cubicBezTo>
                <a:cubicBezTo>
                  <a:pt x="8398933" y="520700"/>
                  <a:pt x="8864600" y="311150"/>
                  <a:pt x="8864600" y="311150"/>
                </a:cubicBezTo>
                <a:lnTo>
                  <a:pt x="9607550" y="0"/>
                </a:lnTo>
              </a:path>
            </a:pathLst>
          </a:custGeom>
          <a:ln w="19050">
            <a:gradFill>
              <a:gsLst>
                <a:gs pos="5000">
                  <a:srgbClr val="2A2A63"/>
                </a:gs>
                <a:gs pos="12000">
                  <a:srgbClr val="B82381"/>
                </a:gs>
                <a:gs pos="98000">
                  <a:srgbClr val="04A2E5"/>
                </a:gs>
                <a:gs pos="70158">
                  <a:srgbClr val="11A568"/>
                </a:gs>
                <a:gs pos="57000">
                  <a:srgbClr val="88C150"/>
                </a:gs>
                <a:gs pos="46000">
                  <a:srgbClr val="FEC52B"/>
                </a:gs>
                <a:gs pos="34000">
                  <a:srgbClr val="C96632"/>
                </a:gs>
                <a:gs pos="22000">
                  <a:srgbClr val="C3292D"/>
                </a:gs>
                <a:gs pos="100000">
                  <a:schemeClr val="bg1"/>
                </a:gs>
              </a:gsLst>
              <a:lin ang="0" scaled="0"/>
            </a:gra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46" name="Oval 45">
            <a:extLst>
              <a:ext uri="{FF2B5EF4-FFF2-40B4-BE49-F238E27FC236}">
                <a16:creationId xmlns:a16="http://schemas.microsoft.com/office/drawing/2014/main" id="{84E9500C-4308-4EAA-B13E-EA3A4437AA09}"/>
              </a:ext>
            </a:extLst>
          </p:cNvPr>
          <p:cNvSpPr/>
          <p:nvPr/>
        </p:nvSpPr>
        <p:spPr>
          <a:xfrm>
            <a:off x="3826221" y="1863648"/>
            <a:ext cx="164050" cy="164050"/>
          </a:xfrm>
          <a:prstGeom prst="ellipse">
            <a:avLst/>
          </a:prstGeom>
          <a:solidFill>
            <a:schemeClr val="bg1"/>
          </a:solidFill>
          <a:ln>
            <a:noFill/>
          </a:ln>
          <a:effectLst>
            <a:glow rad="736600">
              <a:schemeClr val="bg1">
                <a:alpha val="63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grpSp>
        <p:nvGrpSpPr>
          <p:cNvPr id="102" name="Group 101">
            <a:extLst>
              <a:ext uri="{FF2B5EF4-FFF2-40B4-BE49-F238E27FC236}">
                <a16:creationId xmlns:a16="http://schemas.microsoft.com/office/drawing/2014/main" id="{8D6300D6-D768-6E4F-CB45-5530F58582DE}"/>
              </a:ext>
            </a:extLst>
          </p:cNvPr>
          <p:cNvGrpSpPr/>
          <p:nvPr/>
        </p:nvGrpSpPr>
        <p:grpSpPr>
          <a:xfrm rot="1649590">
            <a:off x="-6094667" y="6463307"/>
            <a:ext cx="7980749" cy="0"/>
            <a:chOff x="-241873" y="4033838"/>
            <a:chExt cx="7980749" cy="0"/>
          </a:xfrm>
          <a:scene3d>
            <a:camera prst="orthographicFront">
              <a:rot lat="0" lon="0" rev="120000"/>
            </a:camera>
            <a:lightRig rig="threePt" dir="t"/>
          </a:scene3d>
        </p:grpSpPr>
        <p:grpSp>
          <p:nvGrpSpPr>
            <p:cNvPr id="103" name="Group 102">
              <a:extLst>
                <a:ext uri="{FF2B5EF4-FFF2-40B4-BE49-F238E27FC236}">
                  <a16:creationId xmlns:a16="http://schemas.microsoft.com/office/drawing/2014/main" id="{566626D1-1DAE-63C6-A878-E54D39657525}"/>
                </a:ext>
              </a:extLst>
            </p:cNvPr>
            <p:cNvGrpSpPr/>
            <p:nvPr/>
          </p:nvGrpSpPr>
          <p:grpSpPr>
            <a:xfrm>
              <a:off x="1526379" y="4033838"/>
              <a:ext cx="900000" cy="0"/>
              <a:chOff x="1526380" y="4033838"/>
              <a:chExt cx="896757" cy="0"/>
            </a:xfrm>
          </p:grpSpPr>
          <p:cxnSp>
            <p:nvCxnSpPr>
              <p:cNvPr id="152" name="Straight Connector 151">
                <a:extLst>
                  <a:ext uri="{FF2B5EF4-FFF2-40B4-BE49-F238E27FC236}">
                    <a16:creationId xmlns:a16="http://schemas.microsoft.com/office/drawing/2014/main" id="{96F342EF-76F5-5AFB-0E20-084A88F172AA}"/>
                  </a:ext>
                </a:extLst>
              </p:cNvPr>
              <p:cNvCxnSpPr/>
              <p:nvPr/>
            </p:nvCxnSpPr>
            <p:spPr>
              <a:xfrm>
                <a:off x="1707355" y="4033838"/>
                <a:ext cx="180000" cy="0"/>
              </a:xfrm>
              <a:prstGeom prst="line">
                <a:avLst/>
              </a:prstGeom>
              <a:ln>
                <a:headEnd type="arrow"/>
              </a:ln>
            </p:spPr>
            <p:style>
              <a:lnRef idx="1">
                <a:schemeClr val="accent6"/>
              </a:lnRef>
              <a:fillRef idx="0">
                <a:schemeClr val="accent6"/>
              </a:fillRef>
              <a:effectRef idx="0">
                <a:schemeClr val="accent6"/>
              </a:effectRef>
              <a:fontRef idx="minor">
                <a:schemeClr val="tx1"/>
              </a:fontRef>
            </p:style>
          </p:cxnSp>
          <p:cxnSp>
            <p:nvCxnSpPr>
              <p:cNvPr id="153" name="Straight Connector 152">
                <a:extLst>
                  <a:ext uri="{FF2B5EF4-FFF2-40B4-BE49-F238E27FC236}">
                    <a16:creationId xmlns:a16="http://schemas.microsoft.com/office/drawing/2014/main" id="{96979917-7C0A-BCFE-ADEE-AC1E04456079}"/>
                  </a:ext>
                </a:extLst>
              </p:cNvPr>
              <p:cNvCxnSpPr/>
              <p:nvPr/>
            </p:nvCxnSpPr>
            <p:spPr>
              <a:xfrm>
                <a:off x="1885949" y="4033838"/>
                <a:ext cx="180000" cy="0"/>
              </a:xfrm>
              <a:prstGeom prst="line">
                <a:avLst/>
              </a:prstGeom>
              <a:ln>
                <a:headEnd type="arrow"/>
              </a:ln>
            </p:spPr>
            <p:style>
              <a:lnRef idx="1">
                <a:schemeClr val="accent6"/>
              </a:lnRef>
              <a:fillRef idx="0">
                <a:schemeClr val="accent6"/>
              </a:fillRef>
              <a:effectRef idx="0">
                <a:schemeClr val="accent6"/>
              </a:effectRef>
              <a:fontRef idx="minor">
                <a:schemeClr val="tx1"/>
              </a:fontRef>
            </p:style>
          </p:cxnSp>
          <p:cxnSp>
            <p:nvCxnSpPr>
              <p:cNvPr id="154" name="Straight Connector 153">
                <a:extLst>
                  <a:ext uri="{FF2B5EF4-FFF2-40B4-BE49-F238E27FC236}">
                    <a16:creationId xmlns:a16="http://schemas.microsoft.com/office/drawing/2014/main" id="{28B45974-DA34-6621-A5BE-A16F852E6279}"/>
                  </a:ext>
                </a:extLst>
              </p:cNvPr>
              <p:cNvCxnSpPr/>
              <p:nvPr/>
            </p:nvCxnSpPr>
            <p:spPr>
              <a:xfrm>
                <a:off x="2064543" y="4033838"/>
                <a:ext cx="180000" cy="0"/>
              </a:xfrm>
              <a:prstGeom prst="line">
                <a:avLst/>
              </a:prstGeom>
              <a:ln>
                <a:headEnd type="arrow"/>
              </a:ln>
            </p:spPr>
            <p:style>
              <a:lnRef idx="1">
                <a:schemeClr val="accent6"/>
              </a:lnRef>
              <a:fillRef idx="0">
                <a:schemeClr val="accent6"/>
              </a:fillRef>
              <a:effectRef idx="0">
                <a:schemeClr val="accent6"/>
              </a:effectRef>
              <a:fontRef idx="minor">
                <a:schemeClr val="tx1"/>
              </a:fontRef>
            </p:style>
          </p:cxnSp>
          <p:cxnSp>
            <p:nvCxnSpPr>
              <p:cNvPr id="155" name="Straight Connector 154">
                <a:extLst>
                  <a:ext uri="{FF2B5EF4-FFF2-40B4-BE49-F238E27FC236}">
                    <a16:creationId xmlns:a16="http://schemas.microsoft.com/office/drawing/2014/main" id="{EE49A7BB-A897-8AD9-9204-467A76F2B194}"/>
                  </a:ext>
                </a:extLst>
              </p:cNvPr>
              <p:cNvCxnSpPr/>
              <p:nvPr/>
            </p:nvCxnSpPr>
            <p:spPr>
              <a:xfrm>
                <a:off x="2243137" y="4033838"/>
                <a:ext cx="180000" cy="0"/>
              </a:xfrm>
              <a:prstGeom prst="line">
                <a:avLst/>
              </a:prstGeom>
              <a:ln>
                <a:headEnd type="arrow"/>
              </a:ln>
            </p:spPr>
            <p:style>
              <a:lnRef idx="1">
                <a:schemeClr val="accent6"/>
              </a:lnRef>
              <a:fillRef idx="0">
                <a:schemeClr val="accent6"/>
              </a:fillRef>
              <a:effectRef idx="0">
                <a:schemeClr val="accent6"/>
              </a:effectRef>
              <a:fontRef idx="minor">
                <a:schemeClr val="tx1"/>
              </a:fontRef>
            </p:style>
          </p:cxnSp>
          <p:cxnSp>
            <p:nvCxnSpPr>
              <p:cNvPr id="156" name="Straight Connector 155">
                <a:extLst>
                  <a:ext uri="{FF2B5EF4-FFF2-40B4-BE49-F238E27FC236}">
                    <a16:creationId xmlns:a16="http://schemas.microsoft.com/office/drawing/2014/main" id="{FA379356-227B-56C5-0D61-2FD743AEDBFB}"/>
                  </a:ext>
                </a:extLst>
              </p:cNvPr>
              <p:cNvCxnSpPr/>
              <p:nvPr/>
            </p:nvCxnSpPr>
            <p:spPr>
              <a:xfrm>
                <a:off x="1526380" y="4033838"/>
                <a:ext cx="180000" cy="0"/>
              </a:xfrm>
              <a:prstGeom prst="line">
                <a:avLst/>
              </a:prstGeom>
              <a:ln>
                <a:headEnd type="arrow"/>
              </a:ln>
            </p:spPr>
            <p:style>
              <a:lnRef idx="1">
                <a:schemeClr val="accent3"/>
              </a:lnRef>
              <a:fillRef idx="0">
                <a:schemeClr val="accent3"/>
              </a:fillRef>
              <a:effectRef idx="0">
                <a:schemeClr val="accent3"/>
              </a:effectRef>
              <a:fontRef idx="minor">
                <a:schemeClr val="tx1"/>
              </a:fontRef>
            </p:style>
          </p:cxnSp>
        </p:grpSp>
        <p:grpSp>
          <p:nvGrpSpPr>
            <p:cNvPr id="104" name="Group 103">
              <a:extLst>
                <a:ext uri="{FF2B5EF4-FFF2-40B4-BE49-F238E27FC236}">
                  <a16:creationId xmlns:a16="http://schemas.microsoft.com/office/drawing/2014/main" id="{E62504D5-33FE-C630-AF3A-CA66E173B0E2}"/>
                </a:ext>
              </a:extLst>
            </p:cNvPr>
            <p:cNvGrpSpPr/>
            <p:nvPr/>
          </p:nvGrpSpPr>
          <p:grpSpPr>
            <a:xfrm>
              <a:off x="628648" y="4033838"/>
              <a:ext cx="900000" cy="0"/>
              <a:chOff x="1526380" y="4033838"/>
              <a:chExt cx="896757" cy="0"/>
            </a:xfrm>
          </p:grpSpPr>
          <p:cxnSp>
            <p:nvCxnSpPr>
              <p:cNvPr id="147" name="Straight Connector 146">
                <a:extLst>
                  <a:ext uri="{FF2B5EF4-FFF2-40B4-BE49-F238E27FC236}">
                    <a16:creationId xmlns:a16="http://schemas.microsoft.com/office/drawing/2014/main" id="{86BC7FA9-6CDF-E1FD-9B56-60E1134E12A3}"/>
                  </a:ext>
                </a:extLst>
              </p:cNvPr>
              <p:cNvCxnSpPr/>
              <p:nvPr/>
            </p:nvCxnSpPr>
            <p:spPr>
              <a:xfrm>
                <a:off x="1707355" y="4033838"/>
                <a:ext cx="180000" cy="0"/>
              </a:xfrm>
              <a:prstGeom prst="line">
                <a:avLst/>
              </a:prstGeom>
              <a:ln>
                <a:headEnd type="arrow"/>
              </a:ln>
            </p:spPr>
            <p:style>
              <a:lnRef idx="1">
                <a:schemeClr val="accent6"/>
              </a:lnRef>
              <a:fillRef idx="0">
                <a:schemeClr val="accent6"/>
              </a:fillRef>
              <a:effectRef idx="0">
                <a:schemeClr val="accent6"/>
              </a:effectRef>
              <a:fontRef idx="minor">
                <a:schemeClr val="tx1"/>
              </a:fontRef>
            </p:style>
          </p:cxnSp>
          <p:cxnSp>
            <p:nvCxnSpPr>
              <p:cNvPr id="148" name="Straight Connector 147">
                <a:extLst>
                  <a:ext uri="{FF2B5EF4-FFF2-40B4-BE49-F238E27FC236}">
                    <a16:creationId xmlns:a16="http://schemas.microsoft.com/office/drawing/2014/main" id="{E3838634-9459-BB8A-4E80-52B88D9B4761}"/>
                  </a:ext>
                </a:extLst>
              </p:cNvPr>
              <p:cNvCxnSpPr/>
              <p:nvPr/>
            </p:nvCxnSpPr>
            <p:spPr>
              <a:xfrm>
                <a:off x="1885949" y="4033838"/>
                <a:ext cx="180000" cy="0"/>
              </a:xfrm>
              <a:prstGeom prst="line">
                <a:avLst/>
              </a:prstGeom>
              <a:ln>
                <a:headEnd type="arrow"/>
              </a:ln>
            </p:spPr>
            <p:style>
              <a:lnRef idx="1">
                <a:schemeClr val="accent6"/>
              </a:lnRef>
              <a:fillRef idx="0">
                <a:schemeClr val="accent6"/>
              </a:fillRef>
              <a:effectRef idx="0">
                <a:schemeClr val="accent6"/>
              </a:effectRef>
              <a:fontRef idx="minor">
                <a:schemeClr val="tx1"/>
              </a:fontRef>
            </p:style>
          </p:cxnSp>
          <p:cxnSp>
            <p:nvCxnSpPr>
              <p:cNvPr id="149" name="Straight Connector 148">
                <a:extLst>
                  <a:ext uri="{FF2B5EF4-FFF2-40B4-BE49-F238E27FC236}">
                    <a16:creationId xmlns:a16="http://schemas.microsoft.com/office/drawing/2014/main" id="{28B9610E-7A05-4E30-9BB4-22703E654C3D}"/>
                  </a:ext>
                </a:extLst>
              </p:cNvPr>
              <p:cNvCxnSpPr/>
              <p:nvPr/>
            </p:nvCxnSpPr>
            <p:spPr>
              <a:xfrm>
                <a:off x="2064543" y="4033838"/>
                <a:ext cx="180000" cy="0"/>
              </a:xfrm>
              <a:prstGeom prst="line">
                <a:avLst/>
              </a:prstGeom>
              <a:ln>
                <a:headEnd type="arrow"/>
              </a:ln>
            </p:spPr>
            <p:style>
              <a:lnRef idx="1">
                <a:schemeClr val="accent6"/>
              </a:lnRef>
              <a:fillRef idx="0">
                <a:schemeClr val="accent6"/>
              </a:fillRef>
              <a:effectRef idx="0">
                <a:schemeClr val="accent6"/>
              </a:effectRef>
              <a:fontRef idx="minor">
                <a:schemeClr val="tx1"/>
              </a:fontRef>
            </p:style>
          </p:cxnSp>
          <p:cxnSp>
            <p:nvCxnSpPr>
              <p:cNvPr id="150" name="Straight Connector 149">
                <a:extLst>
                  <a:ext uri="{FF2B5EF4-FFF2-40B4-BE49-F238E27FC236}">
                    <a16:creationId xmlns:a16="http://schemas.microsoft.com/office/drawing/2014/main" id="{A25B4B78-918B-7A8C-C0AE-ED48334C65F6}"/>
                  </a:ext>
                </a:extLst>
              </p:cNvPr>
              <p:cNvCxnSpPr/>
              <p:nvPr/>
            </p:nvCxnSpPr>
            <p:spPr>
              <a:xfrm>
                <a:off x="2243137" y="4033838"/>
                <a:ext cx="180000" cy="0"/>
              </a:xfrm>
              <a:prstGeom prst="line">
                <a:avLst/>
              </a:prstGeom>
              <a:ln>
                <a:headEnd type="arrow"/>
              </a:ln>
            </p:spPr>
            <p:style>
              <a:lnRef idx="1">
                <a:schemeClr val="accent6"/>
              </a:lnRef>
              <a:fillRef idx="0">
                <a:schemeClr val="accent6"/>
              </a:fillRef>
              <a:effectRef idx="0">
                <a:schemeClr val="accent6"/>
              </a:effectRef>
              <a:fontRef idx="minor">
                <a:schemeClr val="tx1"/>
              </a:fontRef>
            </p:style>
          </p:cxnSp>
          <p:cxnSp>
            <p:nvCxnSpPr>
              <p:cNvPr id="151" name="Straight Connector 150">
                <a:extLst>
                  <a:ext uri="{FF2B5EF4-FFF2-40B4-BE49-F238E27FC236}">
                    <a16:creationId xmlns:a16="http://schemas.microsoft.com/office/drawing/2014/main" id="{31374CA1-468C-5E5A-6587-8A19E44C662B}"/>
                  </a:ext>
                </a:extLst>
              </p:cNvPr>
              <p:cNvCxnSpPr/>
              <p:nvPr/>
            </p:nvCxnSpPr>
            <p:spPr>
              <a:xfrm>
                <a:off x="1526380" y="4033838"/>
                <a:ext cx="180000" cy="0"/>
              </a:xfrm>
              <a:prstGeom prst="line">
                <a:avLst/>
              </a:prstGeom>
              <a:ln>
                <a:headEnd type="arrow"/>
              </a:ln>
            </p:spPr>
            <p:style>
              <a:lnRef idx="1">
                <a:schemeClr val="accent3"/>
              </a:lnRef>
              <a:fillRef idx="0">
                <a:schemeClr val="accent3"/>
              </a:fillRef>
              <a:effectRef idx="0">
                <a:schemeClr val="accent3"/>
              </a:effectRef>
              <a:fontRef idx="minor">
                <a:schemeClr val="tx1"/>
              </a:fontRef>
            </p:style>
          </p:cxnSp>
        </p:grpSp>
        <p:grpSp>
          <p:nvGrpSpPr>
            <p:cNvPr id="105" name="Group 104">
              <a:extLst>
                <a:ext uri="{FF2B5EF4-FFF2-40B4-BE49-F238E27FC236}">
                  <a16:creationId xmlns:a16="http://schemas.microsoft.com/office/drawing/2014/main" id="{50FD3E39-6020-4110-C44E-144474FB7AD9}"/>
                </a:ext>
              </a:extLst>
            </p:cNvPr>
            <p:cNvGrpSpPr/>
            <p:nvPr/>
          </p:nvGrpSpPr>
          <p:grpSpPr>
            <a:xfrm>
              <a:off x="-241873" y="4033838"/>
              <a:ext cx="900000" cy="0"/>
              <a:chOff x="1526380" y="4033838"/>
              <a:chExt cx="896757" cy="0"/>
            </a:xfrm>
          </p:grpSpPr>
          <p:cxnSp>
            <p:nvCxnSpPr>
              <p:cNvPr id="142" name="Straight Connector 141">
                <a:extLst>
                  <a:ext uri="{FF2B5EF4-FFF2-40B4-BE49-F238E27FC236}">
                    <a16:creationId xmlns:a16="http://schemas.microsoft.com/office/drawing/2014/main" id="{57589670-D703-8246-A9E8-5F87A9BA6EC9}"/>
                  </a:ext>
                </a:extLst>
              </p:cNvPr>
              <p:cNvCxnSpPr/>
              <p:nvPr/>
            </p:nvCxnSpPr>
            <p:spPr>
              <a:xfrm>
                <a:off x="1707355" y="4033838"/>
                <a:ext cx="180000" cy="0"/>
              </a:xfrm>
              <a:prstGeom prst="line">
                <a:avLst/>
              </a:prstGeom>
              <a:ln>
                <a:headEnd type="arrow"/>
              </a:ln>
            </p:spPr>
            <p:style>
              <a:lnRef idx="1">
                <a:schemeClr val="accent6"/>
              </a:lnRef>
              <a:fillRef idx="0">
                <a:schemeClr val="accent6"/>
              </a:fillRef>
              <a:effectRef idx="0">
                <a:schemeClr val="accent6"/>
              </a:effectRef>
              <a:fontRef idx="minor">
                <a:schemeClr val="tx1"/>
              </a:fontRef>
            </p:style>
          </p:cxnSp>
          <p:cxnSp>
            <p:nvCxnSpPr>
              <p:cNvPr id="143" name="Straight Connector 142">
                <a:extLst>
                  <a:ext uri="{FF2B5EF4-FFF2-40B4-BE49-F238E27FC236}">
                    <a16:creationId xmlns:a16="http://schemas.microsoft.com/office/drawing/2014/main" id="{E0C606F9-76B9-DDBD-876C-9BB6FB92F76F}"/>
                  </a:ext>
                </a:extLst>
              </p:cNvPr>
              <p:cNvCxnSpPr/>
              <p:nvPr/>
            </p:nvCxnSpPr>
            <p:spPr>
              <a:xfrm>
                <a:off x="1885949" y="4033838"/>
                <a:ext cx="180000" cy="0"/>
              </a:xfrm>
              <a:prstGeom prst="line">
                <a:avLst/>
              </a:prstGeom>
              <a:ln>
                <a:headEnd type="arrow"/>
              </a:ln>
            </p:spPr>
            <p:style>
              <a:lnRef idx="1">
                <a:schemeClr val="accent6"/>
              </a:lnRef>
              <a:fillRef idx="0">
                <a:schemeClr val="accent6"/>
              </a:fillRef>
              <a:effectRef idx="0">
                <a:schemeClr val="accent6"/>
              </a:effectRef>
              <a:fontRef idx="minor">
                <a:schemeClr val="tx1"/>
              </a:fontRef>
            </p:style>
          </p:cxnSp>
          <p:cxnSp>
            <p:nvCxnSpPr>
              <p:cNvPr id="144" name="Straight Connector 143">
                <a:extLst>
                  <a:ext uri="{FF2B5EF4-FFF2-40B4-BE49-F238E27FC236}">
                    <a16:creationId xmlns:a16="http://schemas.microsoft.com/office/drawing/2014/main" id="{75710C7E-046F-86F4-69B9-C5A5D2BBFFC1}"/>
                  </a:ext>
                </a:extLst>
              </p:cNvPr>
              <p:cNvCxnSpPr/>
              <p:nvPr/>
            </p:nvCxnSpPr>
            <p:spPr>
              <a:xfrm>
                <a:off x="2064543" y="4033838"/>
                <a:ext cx="180000" cy="0"/>
              </a:xfrm>
              <a:prstGeom prst="line">
                <a:avLst/>
              </a:prstGeom>
              <a:ln>
                <a:headEnd type="arrow"/>
              </a:ln>
            </p:spPr>
            <p:style>
              <a:lnRef idx="1">
                <a:schemeClr val="accent6"/>
              </a:lnRef>
              <a:fillRef idx="0">
                <a:schemeClr val="accent6"/>
              </a:fillRef>
              <a:effectRef idx="0">
                <a:schemeClr val="accent6"/>
              </a:effectRef>
              <a:fontRef idx="minor">
                <a:schemeClr val="tx1"/>
              </a:fontRef>
            </p:style>
          </p:cxnSp>
          <p:cxnSp>
            <p:nvCxnSpPr>
              <p:cNvPr id="145" name="Straight Connector 144">
                <a:extLst>
                  <a:ext uri="{FF2B5EF4-FFF2-40B4-BE49-F238E27FC236}">
                    <a16:creationId xmlns:a16="http://schemas.microsoft.com/office/drawing/2014/main" id="{3F536FD9-36D1-B7DC-9CA6-7FFCF4909C80}"/>
                  </a:ext>
                </a:extLst>
              </p:cNvPr>
              <p:cNvCxnSpPr/>
              <p:nvPr/>
            </p:nvCxnSpPr>
            <p:spPr>
              <a:xfrm>
                <a:off x="2243137" y="4033838"/>
                <a:ext cx="180000" cy="0"/>
              </a:xfrm>
              <a:prstGeom prst="line">
                <a:avLst/>
              </a:prstGeom>
              <a:ln>
                <a:headEnd type="arrow"/>
              </a:ln>
            </p:spPr>
            <p:style>
              <a:lnRef idx="1">
                <a:schemeClr val="accent6"/>
              </a:lnRef>
              <a:fillRef idx="0">
                <a:schemeClr val="accent6"/>
              </a:fillRef>
              <a:effectRef idx="0">
                <a:schemeClr val="accent6"/>
              </a:effectRef>
              <a:fontRef idx="minor">
                <a:schemeClr val="tx1"/>
              </a:fontRef>
            </p:style>
          </p:cxnSp>
          <p:cxnSp>
            <p:nvCxnSpPr>
              <p:cNvPr id="146" name="Straight Connector 145">
                <a:extLst>
                  <a:ext uri="{FF2B5EF4-FFF2-40B4-BE49-F238E27FC236}">
                    <a16:creationId xmlns:a16="http://schemas.microsoft.com/office/drawing/2014/main" id="{B31F5884-349B-5821-EEAB-1F3A26938BC2}"/>
                  </a:ext>
                </a:extLst>
              </p:cNvPr>
              <p:cNvCxnSpPr/>
              <p:nvPr/>
            </p:nvCxnSpPr>
            <p:spPr>
              <a:xfrm>
                <a:off x="1526380" y="4033838"/>
                <a:ext cx="180000" cy="0"/>
              </a:xfrm>
              <a:prstGeom prst="line">
                <a:avLst/>
              </a:prstGeom>
              <a:ln>
                <a:headEnd type="arrow"/>
              </a:ln>
            </p:spPr>
            <p:style>
              <a:lnRef idx="1">
                <a:schemeClr val="accent3"/>
              </a:lnRef>
              <a:fillRef idx="0">
                <a:schemeClr val="accent3"/>
              </a:fillRef>
              <a:effectRef idx="0">
                <a:schemeClr val="accent3"/>
              </a:effectRef>
              <a:fontRef idx="minor">
                <a:schemeClr val="tx1"/>
              </a:fontRef>
            </p:style>
          </p:cxnSp>
        </p:grpSp>
        <p:grpSp>
          <p:nvGrpSpPr>
            <p:cNvPr id="106" name="Group 105">
              <a:extLst>
                <a:ext uri="{FF2B5EF4-FFF2-40B4-BE49-F238E27FC236}">
                  <a16:creationId xmlns:a16="http://schemas.microsoft.com/office/drawing/2014/main" id="{4B0FD44C-15DB-2A02-04D3-921E214AF453}"/>
                </a:ext>
              </a:extLst>
            </p:cNvPr>
            <p:cNvGrpSpPr/>
            <p:nvPr/>
          </p:nvGrpSpPr>
          <p:grpSpPr>
            <a:xfrm>
              <a:off x="4168704" y="4033838"/>
              <a:ext cx="900000" cy="0"/>
              <a:chOff x="1526380" y="4033838"/>
              <a:chExt cx="896757" cy="0"/>
            </a:xfrm>
          </p:grpSpPr>
          <p:cxnSp>
            <p:nvCxnSpPr>
              <p:cNvPr id="137" name="Straight Connector 136">
                <a:extLst>
                  <a:ext uri="{FF2B5EF4-FFF2-40B4-BE49-F238E27FC236}">
                    <a16:creationId xmlns:a16="http://schemas.microsoft.com/office/drawing/2014/main" id="{4486741B-68E3-0F76-29F0-5EE276AB285B}"/>
                  </a:ext>
                </a:extLst>
              </p:cNvPr>
              <p:cNvCxnSpPr/>
              <p:nvPr/>
            </p:nvCxnSpPr>
            <p:spPr>
              <a:xfrm>
                <a:off x="1707355" y="4033838"/>
                <a:ext cx="180000" cy="0"/>
              </a:xfrm>
              <a:prstGeom prst="line">
                <a:avLst/>
              </a:prstGeom>
              <a:ln>
                <a:headEnd type="arrow"/>
              </a:ln>
            </p:spPr>
            <p:style>
              <a:lnRef idx="1">
                <a:schemeClr val="accent6"/>
              </a:lnRef>
              <a:fillRef idx="0">
                <a:schemeClr val="accent6"/>
              </a:fillRef>
              <a:effectRef idx="0">
                <a:schemeClr val="accent6"/>
              </a:effectRef>
              <a:fontRef idx="minor">
                <a:schemeClr val="tx1"/>
              </a:fontRef>
            </p:style>
          </p:cxnSp>
          <p:cxnSp>
            <p:nvCxnSpPr>
              <p:cNvPr id="138" name="Straight Connector 137">
                <a:extLst>
                  <a:ext uri="{FF2B5EF4-FFF2-40B4-BE49-F238E27FC236}">
                    <a16:creationId xmlns:a16="http://schemas.microsoft.com/office/drawing/2014/main" id="{36650A81-D99F-73EE-B074-4325B81EAA02}"/>
                  </a:ext>
                </a:extLst>
              </p:cNvPr>
              <p:cNvCxnSpPr/>
              <p:nvPr/>
            </p:nvCxnSpPr>
            <p:spPr>
              <a:xfrm>
                <a:off x="1885949" y="4033838"/>
                <a:ext cx="180000" cy="0"/>
              </a:xfrm>
              <a:prstGeom prst="line">
                <a:avLst/>
              </a:prstGeom>
              <a:ln>
                <a:headEnd type="arrow"/>
              </a:ln>
            </p:spPr>
            <p:style>
              <a:lnRef idx="1">
                <a:schemeClr val="accent6"/>
              </a:lnRef>
              <a:fillRef idx="0">
                <a:schemeClr val="accent6"/>
              </a:fillRef>
              <a:effectRef idx="0">
                <a:schemeClr val="accent6"/>
              </a:effectRef>
              <a:fontRef idx="minor">
                <a:schemeClr val="tx1"/>
              </a:fontRef>
            </p:style>
          </p:cxnSp>
          <p:cxnSp>
            <p:nvCxnSpPr>
              <p:cNvPr id="139" name="Straight Connector 138">
                <a:extLst>
                  <a:ext uri="{FF2B5EF4-FFF2-40B4-BE49-F238E27FC236}">
                    <a16:creationId xmlns:a16="http://schemas.microsoft.com/office/drawing/2014/main" id="{4796E96D-BA4B-9948-6B83-E5E5B935C863}"/>
                  </a:ext>
                </a:extLst>
              </p:cNvPr>
              <p:cNvCxnSpPr/>
              <p:nvPr/>
            </p:nvCxnSpPr>
            <p:spPr>
              <a:xfrm>
                <a:off x="2064543" y="4033838"/>
                <a:ext cx="180000" cy="0"/>
              </a:xfrm>
              <a:prstGeom prst="line">
                <a:avLst/>
              </a:prstGeom>
              <a:ln>
                <a:headEnd type="arrow"/>
              </a:ln>
            </p:spPr>
            <p:style>
              <a:lnRef idx="1">
                <a:schemeClr val="accent6"/>
              </a:lnRef>
              <a:fillRef idx="0">
                <a:schemeClr val="accent6"/>
              </a:fillRef>
              <a:effectRef idx="0">
                <a:schemeClr val="accent6"/>
              </a:effectRef>
              <a:fontRef idx="minor">
                <a:schemeClr val="tx1"/>
              </a:fontRef>
            </p:style>
          </p:cxnSp>
          <p:cxnSp>
            <p:nvCxnSpPr>
              <p:cNvPr id="140" name="Straight Connector 139">
                <a:extLst>
                  <a:ext uri="{FF2B5EF4-FFF2-40B4-BE49-F238E27FC236}">
                    <a16:creationId xmlns:a16="http://schemas.microsoft.com/office/drawing/2014/main" id="{B3ED85CB-FDBF-4112-FDA8-384B974C56B9}"/>
                  </a:ext>
                </a:extLst>
              </p:cNvPr>
              <p:cNvCxnSpPr/>
              <p:nvPr/>
            </p:nvCxnSpPr>
            <p:spPr>
              <a:xfrm>
                <a:off x="2243137" y="4033838"/>
                <a:ext cx="180000" cy="0"/>
              </a:xfrm>
              <a:prstGeom prst="line">
                <a:avLst/>
              </a:prstGeom>
              <a:ln>
                <a:headEnd type="arrow"/>
              </a:ln>
            </p:spPr>
            <p:style>
              <a:lnRef idx="1">
                <a:schemeClr val="accent6"/>
              </a:lnRef>
              <a:fillRef idx="0">
                <a:schemeClr val="accent6"/>
              </a:fillRef>
              <a:effectRef idx="0">
                <a:schemeClr val="accent6"/>
              </a:effectRef>
              <a:fontRef idx="minor">
                <a:schemeClr val="tx1"/>
              </a:fontRef>
            </p:style>
          </p:cxnSp>
          <p:cxnSp>
            <p:nvCxnSpPr>
              <p:cNvPr id="141" name="Straight Connector 140">
                <a:extLst>
                  <a:ext uri="{FF2B5EF4-FFF2-40B4-BE49-F238E27FC236}">
                    <a16:creationId xmlns:a16="http://schemas.microsoft.com/office/drawing/2014/main" id="{F5EFB860-4277-5AD5-9274-B83EEB16AF80}"/>
                  </a:ext>
                </a:extLst>
              </p:cNvPr>
              <p:cNvCxnSpPr/>
              <p:nvPr/>
            </p:nvCxnSpPr>
            <p:spPr>
              <a:xfrm>
                <a:off x="1526380" y="4033838"/>
                <a:ext cx="180000" cy="0"/>
              </a:xfrm>
              <a:prstGeom prst="line">
                <a:avLst/>
              </a:prstGeom>
              <a:ln>
                <a:headEnd type="arrow"/>
              </a:ln>
            </p:spPr>
            <p:style>
              <a:lnRef idx="1">
                <a:schemeClr val="accent3"/>
              </a:lnRef>
              <a:fillRef idx="0">
                <a:schemeClr val="accent3"/>
              </a:fillRef>
              <a:effectRef idx="0">
                <a:schemeClr val="accent3"/>
              </a:effectRef>
              <a:fontRef idx="minor">
                <a:schemeClr val="tx1"/>
              </a:fontRef>
            </p:style>
          </p:cxnSp>
        </p:grpSp>
        <p:grpSp>
          <p:nvGrpSpPr>
            <p:cNvPr id="107" name="Group 106">
              <a:extLst>
                <a:ext uri="{FF2B5EF4-FFF2-40B4-BE49-F238E27FC236}">
                  <a16:creationId xmlns:a16="http://schemas.microsoft.com/office/drawing/2014/main" id="{23760AAF-85DC-3BBA-A241-3E55174B3C66}"/>
                </a:ext>
              </a:extLst>
            </p:cNvPr>
            <p:cNvGrpSpPr/>
            <p:nvPr/>
          </p:nvGrpSpPr>
          <p:grpSpPr>
            <a:xfrm>
              <a:off x="3273354" y="4033838"/>
              <a:ext cx="900000" cy="0"/>
              <a:chOff x="1526380" y="4033838"/>
              <a:chExt cx="896757" cy="0"/>
            </a:xfrm>
          </p:grpSpPr>
          <p:cxnSp>
            <p:nvCxnSpPr>
              <p:cNvPr id="132" name="Straight Connector 131">
                <a:extLst>
                  <a:ext uri="{FF2B5EF4-FFF2-40B4-BE49-F238E27FC236}">
                    <a16:creationId xmlns:a16="http://schemas.microsoft.com/office/drawing/2014/main" id="{276A08CC-C567-B12B-69A1-DEC4186EE7B8}"/>
                  </a:ext>
                </a:extLst>
              </p:cNvPr>
              <p:cNvCxnSpPr/>
              <p:nvPr/>
            </p:nvCxnSpPr>
            <p:spPr>
              <a:xfrm>
                <a:off x="1707355" y="4033838"/>
                <a:ext cx="180000" cy="0"/>
              </a:xfrm>
              <a:prstGeom prst="line">
                <a:avLst/>
              </a:prstGeom>
              <a:ln>
                <a:headEnd type="arrow"/>
              </a:ln>
            </p:spPr>
            <p:style>
              <a:lnRef idx="1">
                <a:schemeClr val="accent6"/>
              </a:lnRef>
              <a:fillRef idx="0">
                <a:schemeClr val="accent6"/>
              </a:fillRef>
              <a:effectRef idx="0">
                <a:schemeClr val="accent6"/>
              </a:effectRef>
              <a:fontRef idx="minor">
                <a:schemeClr val="tx1"/>
              </a:fontRef>
            </p:style>
          </p:cxnSp>
          <p:cxnSp>
            <p:nvCxnSpPr>
              <p:cNvPr id="133" name="Straight Connector 132">
                <a:extLst>
                  <a:ext uri="{FF2B5EF4-FFF2-40B4-BE49-F238E27FC236}">
                    <a16:creationId xmlns:a16="http://schemas.microsoft.com/office/drawing/2014/main" id="{DEA9EAFB-EE64-A36B-4A34-1DEB9BDCDFB0}"/>
                  </a:ext>
                </a:extLst>
              </p:cNvPr>
              <p:cNvCxnSpPr/>
              <p:nvPr/>
            </p:nvCxnSpPr>
            <p:spPr>
              <a:xfrm>
                <a:off x="1885949" y="4033838"/>
                <a:ext cx="180000" cy="0"/>
              </a:xfrm>
              <a:prstGeom prst="line">
                <a:avLst/>
              </a:prstGeom>
              <a:ln>
                <a:headEnd type="arrow"/>
              </a:ln>
            </p:spPr>
            <p:style>
              <a:lnRef idx="1">
                <a:schemeClr val="accent6"/>
              </a:lnRef>
              <a:fillRef idx="0">
                <a:schemeClr val="accent6"/>
              </a:fillRef>
              <a:effectRef idx="0">
                <a:schemeClr val="accent6"/>
              </a:effectRef>
              <a:fontRef idx="minor">
                <a:schemeClr val="tx1"/>
              </a:fontRef>
            </p:style>
          </p:cxnSp>
          <p:cxnSp>
            <p:nvCxnSpPr>
              <p:cNvPr id="134" name="Straight Connector 133">
                <a:extLst>
                  <a:ext uri="{FF2B5EF4-FFF2-40B4-BE49-F238E27FC236}">
                    <a16:creationId xmlns:a16="http://schemas.microsoft.com/office/drawing/2014/main" id="{7BCE8279-8F46-322D-55BF-0EA63D309DA0}"/>
                  </a:ext>
                </a:extLst>
              </p:cNvPr>
              <p:cNvCxnSpPr/>
              <p:nvPr/>
            </p:nvCxnSpPr>
            <p:spPr>
              <a:xfrm>
                <a:off x="2064543" y="4033838"/>
                <a:ext cx="180000" cy="0"/>
              </a:xfrm>
              <a:prstGeom prst="line">
                <a:avLst/>
              </a:prstGeom>
              <a:ln>
                <a:headEnd type="arrow"/>
              </a:ln>
            </p:spPr>
            <p:style>
              <a:lnRef idx="1">
                <a:schemeClr val="accent6"/>
              </a:lnRef>
              <a:fillRef idx="0">
                <a:schemeClr val="accent6"/>
              </a:fillRef>
              <a:effectRef idx="0">
                <a:schemeClr val="accent6"/>
              </a:effectRef>
              <a:fontRef idx="minor">
                <a:schemeClr val="tx1"/>
              </a:fontRef>
            </p:style>
          </p:cxnSp>
          <p:cxnSp>
            <p:nvCxnSpPr>
              <p:cNvPr id="135" name="Straight Connector 134">
                <a:extLst>
                  <a:ext uri="{FF2B5EF4-FFF2-40B4-BE49-F238E27FC236}">
                    <a16:creationId xmlns:a16="http://schemas.microsoft.com/office/drawing/2014/main" id="{FEC234F9-F4B8-0DA4-4492-7E28CA5504F3}"/>
                  </a:ext>
                </a:extLst>
              </p:cNvPr>
              <p:cNvCxnSpPr/>
              <p:nvPr/>
            </p:nvCxnSpPr>
            <p:spPr>
              <a:xfrm>
                <a:off x="2243137" y="4033838"/>
                <a:ext cx="180000" cy="0"/>
              </a:xfrm>
              <a:prstGeom prst="line">
                <a:avLst/>
              </a:prstGeom>
              <a:ln>
                <a:headEnd type="arrow"/>
              </a:ln>
            </p:spPr>
            <p:style>
              <a:lnRef idx="1">
                <a:schemeClr val="accent6"/>
              </a:lnRef>
              <a:fillRef idx="0">
                <a:schemeClr val="accent6"/>
              </a:fillRef>
              <a:effectRef idx="0">
                <a:schemeClr val="accent6"/>
              </a:effectRef>
              <a:fontRef idx="minor">
                <a:schemeClr val="tx1"/>
              </a:fontRef>
            </p:style>
          </p:cxnSp>
          <p:cxnSp>
            <p:nvCxnSpPr>
              <p:cNvPr id="136" name="Straight Connector 135">
                <a:extLst>
                  <a:ext uri="{FF2B5EF4-FFF2-40B4-BE49-F238E27FC236}">
                    <a16:creationId xmlns:a16="http://schemas.microsoft.com/office/drawing/2014/main" id="{F2F4C045-A23F-08B0-2937-B753E0B81F6D}"/>
                  </a:ext>
                </a:extLst>
              </p:cNvPr>
              <p:cNvCxnSpPr/>
              <p:nvPr/>
            </p:nvCxnSpPr>
            <p:spPr>
              <a:xfrm>
                <a:off x="1526380" y="4033838"/>
                <a:ext cx="180000" cy="0"/>
              </a:xfrm>
              <a:prstGeom prst="line">
                <a:avLst/>
              </a:prstGeom>
              <a:ln>
                <a:headEnd type="arrow"/>
              </a:ln>
            </p:spPr>
            <p:style>
              <a:lnRef idx="1">
                <a:schemeClr val="accent3"/>
              </a:lnRef>
              <a:fillRef idx="0">
                <a:schemeClr val="accent3"/>
              </a:fillRef>
              <a:effectRef idx="0">
                <a:schemeClr val="accent3"/>
              </a:effectRef>
              <a:fontRef idx="minor">
                <a:schemeClr val="tx1"/>
              </a:fontRef>
            </p:style>
          </p:cxnSp>
        </p:grpSp>
        <p:grpSp>
          <p:nvGrpSpPr>
            <p:cNvPr id="108" name="Group 107">
              <a:extLst>
                <a:ext uri="{FF2B5EF4-FFF2-40B4-BE49-F238E27FC236}">
                  <a16:creationId xmlns:a16="http://schemas.microsoft.com/office/drawing/2014/main" id="{C9434D42-72DE-1E7E-A326-8A7467975AF4}"/>
                </a:ext>
              </a:extLst>
            </p:cNvPr>
            <p:cNvGrpSpPr/>
            <p:nvPr/>
          </p:nvGrpSpPr>
          <p:grpSpPr>
            <a:xfrm>
              <a:off x="2400452" y="4033838"/>
              <a:ext cx="900000" cy="0"/>
              <a:chOff x="1526380" y="4033838"/>
              <a:chExt cx="896757" cy="0"/>
            </a:xfrm>
          </p:grpSpPr>
          <p:cxnSp>
            <p:nvCxnSpPr>
              <p:cNvPr id="127" name="Straight Connector 126">
                <a:extLst>
                  <a:ext uri="{FF2B5EF4-FFF2-40B4-BE49-F238E27FC236}">
                    <a16:creationId xmlns:a16="http://schemas.microsoft.com/office/drawing/2014/main" id="{D1D2DB38-1286-2D97-38B0-312AB1D19799}"/>
                  </a:ext>
                </a:extLst>
              </p:cNvPr>
              <p:cNvCxnSpPr/>
              <p:nvPr/>
            </p:nvCxnSpPr>
            <p:spPr>
              <a:xfrm>
                <a:off x="1707355" y="4033838"/>
                <a:ext cx="180000" cy="0"/>
              </a:xfrm>
              <a:prstGeom prst="line">
                <a:avLst/>
              </a:prstGeom>
              <a:ln>
                <a:headEnd type="arrow"/>
              </a:ln>
            </p:spPr>
            <p:style>
              <a:lnRef idx="1">
                <a:schemeClr val="accent6"/>
              </a:lnRef>
              <a:fillRef idx="0">
                <a:schemeClr val="accent6"/>
              </a:fillRef>
              <a:effectRef idx="0">
                <a:schemeClr val="accent6"/>
              </a:effectRef>
              <a:fontRef idx="minor">
                <a:schemeClr val="tx1"/>
              </a:fontRef>
            </p:style>
          </p:cxnSp>
          <p:cxnSp>
            <p:nvCxnSpPr>
              <p:cNvPr id="128" name="Straight Connector 127">
                <a:extLst>
                  <a:ext uri="{FF2B5EF4-FFF2-40B4-BE49-F238E27FC236}">
                    <a16:creationId xmlns:a16="http://schemas.microsoft.com/office/drawing/2014/main" id="{3C6C49CE-40B0-341D-9D97-7E2DCE0A4513}"/>
                  </a:ext>
                </a:extLst>
              </p:cNvPr>
              <p:cNvCxnSpPr/>
              <p:nvPr/>
            </p:nvCxnSpPr>
            <p:spPr>
              <a:xfrm>
                <a:off x="1885949" y="4033838"/>
                <a:ext cx="180000" cy="0"/>
              </a:xfrm>
              <a:prstGeom prst="line">
                <a:avLst/>
              </a:prstGeom>
              <a:ln>
                <a:headEnd type="arrow"/>
              </a:ln>
            </p:spPr>
            <p:style>
              <a:lnRef idx="1">
                <a:schemeClr val="accent6"/>
              </a:lnRef>
              <a:fillRef idx="0">
                <a:schemeClr val="accent6"/>
              </a:fillRef>
              <a:effectRef idx="0">
                <a:schemeClr val="accent6"/>
              </a:effectRef>
              <a:fontRef idx="minor">
                <a:schemeClr val="tx1"/>
              </a:fontRef>
            </p:style>
          </p:cxnSp>
          <p:cxnSp>
            <p:nvCxnSpPr>
              <p:cNvPr id="129" name="Straight Connector 128">
                <a:extLst>
                  <a:ext uri="{FF2B5EF4-FFF2-40B4-BE49-F238E27FC236}">
                    <a16:creationId xmlns:a16="http://schemas.microsoft.com/office/drawing/2014/main" id="{AEDE69B1-3632-B8F0-6AED-ADC8ECB91EB8}"/>
                  </a:ext>
                </a:extLst>
              </p:cNvPr>
              <p:cNvCxnSpPr/>
              <p:nvPr/>
            </p:nvCxnSpPr>
            <p:spPr>
              <a:xfrm>
                <a:off x="2064543" y="4033838"/>
                <a:ext cx="180000" cy="0"/>
              </a:xfrm>
              <a:prstGeom prst="line">
                <a:avLst/>
              </a:prstGeom>
              <a:ln>
                <a:headEnd type="arrow"/>
              </a:ln>
            </p:spPr>
            <p:style>
              <a:lnRef idx="1">
                <a:schemeClr val="accent6"/>
              </a:lnRef>
              <a:fillRef idx="0">
                <a:schemeClr val="accent6"/>
              </a:fillRef>
              <a:effectRef idx="0">
                <a:schemeClr val="accent6"/>
              </a:effectRef>
              <a:fontRef idx="minor">
                <a:schemeClr val="tx1"/>
              </a:fontRef>
            </p:style>
          </p:cxnSp>
          <p:cxnSp>
            <p:nvCxnSpPr>
              <p:cNvPr id="130" name="Straight Connector 129">
                <a:extLst>
                  <a:ext uri="{FF2B5EF4-FFF2-40B4-BE49-F238E27FC236}">
                    <a16:creationId xmlns:a16="http://schemas.microsoft.com/office/drawing/2014/main" id="{6A6F3FC6-D770-CF1A-AE03-E49F98B9C799}"/>
                  </a:ext>
                </a:extLst>
              </p:cNvPr>
              <p:cNvCxnSpPr/>
              <p:nvPr/>
            </p:nvCxnSpPr>
            <p:spPr>
              <a:xfrm>
                <a:off x="2243137" y="4033838"/>
                <a:ext cx="180000" cy="0"/>
              </a:xfrm>
              <a:prstGeom prst="line">
                <a:avLst/>
              </a:prstGeom>
              <a:ln>
                <a:headEnd type="arrow"/>
              </a:ln>
            </p:spPr>
            <p:style>
              <a:lnRef idx="1">
                <a:schemeClr val="accent6"/>
              </a:lnRef>
              <a:fillRef idx="0">
                <a:schemeClr val="accent6"/>
              </a:fillRef>
              <a:effectRef idx="0">
                <a:schemeClr val="accent6"/>
              </a:effectRef>
              <a:fontRef idx="minor">
                <a:schemeClr val="tx1"/>
              </a:fontRef>
            </p:style>
          </p:cxnSp>
          <p:cxnSp>
            <p:nvCxnSpPr>
              <p:cNvPr id="131" name="Straight Connector 130">
                <a:extLst>
                  <a:ext uri="{FF2B5EF4-FFF2-40B4-BE49-F238E27FC236}">
                    <a16:creationId xmlns:a16="http://schemas.microsoft.com/office/drawing/2014/main" id="{545EC56D-4C99-B2CE-EBB5-A8D3544C69FA}"/>
                  </a:ext>
                </a:extLst>
              </p:cNvPr>
              <p:cNvCxnSpPr/>
              <p:nvPr/>
            </p:nvCxnSpPr>
            <p:spPr>
              <a:xfrm>
                <a:off x="1526380" y="4033838"/>
                <a:ext cx="180000" cy="0"/>
              </a:xfrm>
              <a:prstGeom prst="line">
                <a:avLst/>
              </a:prstGeom>
              <a:ln>
                <a:headEnd type="arrow"/>
              </a:ln>
            </p:spPr>
            <p:style>
              <a:lnRef idx="1">
                <a:schemeClr val="accent3"/>
              </a:lnRef>
              <a:fillRef idx="0">
                <a:schemeClr val="accent3"/>
              </a:fillRef>
              <a:effectRef idx="0">
                <a:schemeClr val="accent3"/>
              </a:effectRef>
              <a:fontRef idx="minor">
                <a:schemeClr val="tx1"/>
              </a:fontRef>
            </p:style>
          </p:cxnSp>
        </p:grpSp>
        <p:grpSp>
          <p:nvGrpSpPr>
            <p:cNvPr id="109" name="Group 108">
              <a:extLst>
                <a:ext uri="{FF2B5EF4-FFF2-40B4-BE49-F238E27FC236}">
                  <a16:creationId xmlns:a16="http://schemas.microsoft.com/office/drawing/2014/main" id="{28B02DDB-9AB9-BBE2-10EB-B5B4625A7B07}"/>
                </a:ext>
              </a:extLst>
            </p:cNvPr>
            <p:cNvGrpSpPr/>
            <p:nvPr/>
          </p:nvGrpSpPr>
          <p:grpSpPr>
            <a:xfrm>
              <a:off x="6838876" y="4033838"/>
              <a:ext cx="900000" cy="0"/>
              <a:chOff x="1526380" y="4033838"/>
              <a:chExt cx="896757" cy="0"/>
            </a:xfrm>
          </p:grpSpPr>
          <p:cxnSp>
            <p:nvCxnSpPr>
              <p:cNvPr id="122" name="Straight Connector 121">
                <a:extLst>
                  <a:ext uri="{FF2B5EF4-FFF2-40B4-BE49-F238E27FC236}">
                    <a16:creationId xmlns:a16="http://schemas.microsoft.com/office/drawing/2014/main" id="{4D185D13-BD81-E7F5-89CC-D584E24228EC}"/>
                  </a:ext>
                </a:extLst>
              </p:cNvPr>
              <p:cNvCxnSpPr/>
              <p:nvPr/>
            </p:nvCxnSpPr>
            <p:spPr>
              <a:xfrm>
                <a:off x="1707355" y="4033838"/>
                <a:ext cx="180000" cy="0"/>
              </a:xfrm>
              <a:prstGeom prst="line">
                <a:avLst/>
              </a:prstGeom>
              <a:ln>
                <a:headEnd type="arrow"/>
              </a:ln>
            </p:spPr>
            <p:style>
              <a:lnRef idx="1">
                <a:schemeClr val="accent6"/>
              </a:lnRef>
              <a:fillRef idx="0">
                <a:schemeClr val="accent6"/>
              </a:fillRef>
              <a:effectRef idx="0">
                <a:schemeClr val="accent6"/>
              </a:effectRef>
              <a:fontRef idx="minor">
                <a:schemeClr val="tx1"/>
              </a:fontRef>
            </p:style>
          </p:cxnSp>
          <p:cxnSp>
            <p:nvCxnSpPr>
              <p:cNvPr id="123" name="Straight Connector 122">
                <a:extLst>
                  <a:ext uri="{FF2B5EF4-FFF2-40B4-BE49-F238E27FC236}">
                    <a16:creationId xmlns:a16="http://schemas.microsoft.com/office/drawing/2014/main" id="{8C65E8EE-B930-DB4C-786E-4DF5B1F1D7EB}"/>
                  </a:ext>
                </a:extLst>
              </p:cNvPr>
              <p:cNvCxnSpPr/>
              <p:nvPr/>
            </p:nvCxnSpPr>
            <p:spPr>
              <a:xfrm>
                <a:off x="1885949" y="4033838"/>
                <a:ext cx="180000" cy="0"/>
              </a:xfrm>
              <a:prstGeom prst="line">
                <a:avLst/>
              </a:prstGeom>
              <a:ln>
                <a:headEnd type="arrow"/>
              </a:ln>
            </p:spPr>
            <p:style>
              <a:lnRef idx="1">
                <a:schemeClr val="accent6"/>
              </a:lnRef>
              <a:fillRef idx="0">
                <a:schemeClr val="accent6"/>
              </a:fillRef>
              <a:effectRef idx="0">
                <a:schemeClr val="accent6"/>
              </a:effectRef>
              <a:fontRef idx="minor">
                <a:schemeClr val="tx1"/>
              </a:fontRef>
            </p:style>
          </p:cxnSp>
          <p:cxnSp>
            <p:nvCxnSpPr>
              <p:cNvPr id="124" name="Straight Connector 123">
                <a:extLst>
                  <a:ext uri="{FF2B5EF4-FFF2-40B4-BE49-F238E27FC236}">
                    <a16:creationId xmlns:a16="http://schemas.microsoft.com/office/drawing/2014/main" id="{3D5BD3D9-EB76-896B-2424-068B5C0BCD73}"/>
                  </a:ext>
                </a:extLst>
              </p:cNvPr>
              <p:cNvCxnSpPr/>
              <p:nvPr/>
            </p:nvCxnSpPr>
            <p:spPr>
              <a:xfrm>
                <a:off x="2064543" y="4033838"/>
                <a:ext cx="180000" cy="0"/>
              </a:xfrm>
              <a:prstGeom prst="line">
                <a:avLst/>
              </a:prstGeom>
              <a:ln>
                <a:headEnd type="arrow"/>
              </a:ln>
            </p:spPr>
            <p:style>
              <a:lnRef idx="1">
                <a:schemeClr val="accent6"/>
              </a:lnRef>
              <a:fillRef idx="0">
                <a:schemeClr val="accent6"/>
              </a:fillRef>
              <a:effectRef idx="0">
                <a:schemeClr val="accent6"/>
              </a:effectRef>
              <a:fontRef idx="minor">
                <a:schemeClr val="tx1"/>
              </a:fontRef>
            </p:style>
          </p:cxnSp>
          <p:cxnSp>
            <p:nvCxnSpPr>
              <p:cNvPr id="125" name="Straight Connector 124">
                <a:extLst>
                  <a:ext uri="{FF2B5EF4-FFF2-40B4-BE49-F238E27FC236}">
                    <a16:creationId xmlns:a16="http://schemas.microsoft.com/office/drawing/2014/main" id="{80CF9A6A-5442-17FC-2F13-8D2659FF2FAF}"/>
                  </a:ext>
                </a:extLst>
              </p:cNvPr>
              <p:cNvCxnSpPr/>
              <p:nvPr/>
            </p:nvCxnSpPr>
            <p:spPr>
              <a:xfrm>
                <a:off x="2243137" y="4033838"/>
                <a:ext cx="180000" cy="0"/>
              </a:xfrm>
              <a:prstGeom prst="line">
                <a:avLst/>
              </a:prstGeom>
              <a:ln>
                <a:headEnd type="arrow"/>
              </a:ln>
            </p:spPr>
            <p:style>
              <a:lnRef idx="1">
                <a:schemeClr val="accent6"/>
              </a:lnRef>
              <a:fillRef idx="0">
                <a:schemeClr val="accent6"/>
              </a:fillRef>
              <a:effectRef idx="0">
                <a:schemeClr val="accent6"/>
              </a:effectRef>
              <a:fontRef idx="minor">
                <a:schemeClr val="tx1"/>
              </a:fontRef>
            </p:style>
          </p:cxnSp>
          <p:cxnSp>
            <p:nvCxnSpPr>
              <p:cNvPr id="126" name="Straight Connector 125">
                <a:extLst>
                  <a:ext uri="{FF2B5EF4-FFF2-40B4-BE49-F238E27FC236}">
                    <a16:creationId xmlns:a16="http://schemas.microsoft.com/office/drawing/2014/main" id="{7BF09BB3-981F-0401-AF04-5BDB6AEF6C70}"/>
                  </a:ext>
                </a:extLst>
              </p:cNvPr>
              <p:cNvCxnSpPr/>
              <p:nvPr/>
            </p:nvCxnSpPr>
            <p:spPr>
              <a:xfrm>
                <a:off x="1526380" y="4033838"/>
                <a:ext cx="180000" cy="0"/>
              </a:xfrm>
              <a:prstGeom prst="line">
                <a:avLst/>
              </a:prstGeom>
              <a:ln>
                <a:headEnd type="arrow"/>
              </a:ln>
            </p:spPr>
            <p:style>
              <a:lnRef idx="1">
                <a:schemeClr val="accent3"/>
              </a:lnRef>
              <a:fillRef idx="0">
                <a:schemeClr val="accent3"/>
              </a:fillRef>
              <a:effectRef idx="0">
                <a:schemeClr val="accent3"/>
              </a:effectRef>
              <a:fontRef idx="minor">
                <a:schemeClr val="tx1"/>
              </a:fontRef>
            </p:style>
          </p:cxnSp>
        </p:grpSp>
        <p:grpSp>
          <p:nvGrpSpPr>
            <p:cNvPr id="110" name="Group 109">
              <a:extLst>
                <a:ext uri="{FF2B5EF4-FFF2-40B4-BE49-F238E27FC236}">
                  <a16:creationId xmlns:a16="http://schemas.microsoft.com/office/drawing/2014/main" id="{80A68B07-748B-251A-C38F-AC309D596A1B}"/>
                </a:ext>
              </a:extLst>
            </p:cNvPr>
            <p:cNvGrpSpPr/>
            <p:nvPr/>
          </p:nvGrpSpPr>
          <p:grpSpPr>
            <a:xfrm>
              <a:off x="5943526" y="4033838"/>
              <a:ext cx="900000" cy="0"/>
              <a:chOff x="1526380" y="4033838"/>
              <a:chExt cx="896757" cy="0"/>
            </a:xfrm>
          </p:grpSpPr>
          <p:cxnSp>
            <p:nvCxnSpPr>
              <p:cNvPr id="117" name="Straight Connector 116">
                <a:extLst>
                  <a:ext uri="{FF2B5EF4-FFF2-40B4-BE49-F238E27FC236}">
                    <a16:creationId xmlns:a16="http://schemas.microsoft.com/office/drawing/2014/main" id="{42B4A2C7-9FA3-CB36-5283-71E8F2B45A88}"/>
                  </a:ext>
                </a:extLst>
              </p:cNvPr>
              <p:cNvCxnSpPr/>
              <p:nvPr/>
            </p:nvCxnSpPr>
            <p:spPr>
              <a:xfrm>
                <a:off x="1707355" y="4033838"/>
                <a:ext cx="180000" cy="0"/>
              </a:xfrm>
              <a:prstGeom prst="line">
                <a:avLst/>
              </a:prstGeom>
              <a:ln>
                <a:headEnd type="arrow"/>
              </a:ln>
            </p:spPr>
            <p:style>
              <a:lnRef idx="1">
                <a:schemeClr val="accent6"/>
              </a:lnRef>
              <a:fillRef idx="0">
                <a:schemeClr val="accent6"/>
              </a:fillRef>
              <a:effectRef idx="0">
                <a:schemeClr val="accent6"/>
              </a:effectRef>
              <a:fontRef idx="minor">
                <a:schemeClr val="tx1"/>
              </a:fontRef>
            </p:style>
          </p:cxnSp>
          <p:cxnSp>
            <p:nvCxnSpPr>
              <p:cNvPr id="118" name="Straight Connector 117">
                <a:extLst>
                  <a:ext uri="{FF2B5EF4-FFF2-40B4-BE49-F238E27FC236}">
                    <a16:creationId xmlns:a16="http://schemas.microsoft.com/office/drawing/2014/main" id="{DEBAF9A9-59F6-8DD0-69D4-B14AB57615FF}"/>
                  </a:ext>
                </a:extLst>
              </p:cNvPr>
              <p:cNvCxnSpPr/>
              <p:nvPr/>
            </p:nvCxnSpPr>
            <p:spPr>
              <a:xfrm>
                <a:off x="1885949" y="4033838"/>
                <a:ext cx="180000" cy="0"/>
              </a:xfrm>
              <a:prstGeom prst="line">
                <a:avLst/>
              </a:prstGeom>
              <a:ln>
                <a:headEnd type="arrow"/>
              </a:ln>
            </p:spPr>
            <p:style>
              <a:lnRef idx="1">
                <a:schemeClr val="accent6"/>
              </a:lnRef>
              <a:fillRef idx="0">
                <a:schemeClr val="accent6"/>
              </a:fillRef>
              <a:effectRef idx="0">
                <a:schemeClr val="accent6"/>
              </a:effectRef>
              <a:fontRef idx="minor">
                <a:schemeClr val="tx1"/>
              </a:fontRef>
            </p:style>
          </p:cxnSp>
          <p:cxnSp>
            <p:nvCxnSpPr>
              <p:cNvPr id="119" name="Straight Connector 118">
                <a:extLst>
                  <a:ext uri="{FF2B5EF4-FFF2-40B4-BE49-F238E27FC236}">
                    <a16:creationId xmlns:a16="http://schemas.microsoft.com/office/drawing/2014/main" id="{664DFEFF-7391-483C-734A-8DA4E5AE1AF0}"/>
                  </a:ext>
                </a:extLst>
              </p:cNvPr>
              <p:cNvCxnSpPr/>
              <p:nvPr/>
            </p:nvCxnSpPr>
            <p:spPr>
              <a:xfrm>
                <a:off x="2064543" y="4033838"/>
                <a:ext cx="180000" cy="0"/>
              </a:xfrm>
              <a:prstGeom prst="line">
                <a:avLst/>
              </a:prstGeom>
              <a:ln>
                <a:headEnd type="arrow"/>
              </a:ln>
            </p:spPr>
            <p:style>
              <a:lnRef idx="1">
                <a:schemeClr val="accent6"/>
              </a:lnRef>
              <a:fillRef idx="0">
                <a:schemeClr val="accent6"/>
              </a:fillRef>
              <a:effectRef idx="0">
                <a:schemeClr val="accent6"/>
              </a:effectRef>
              <a:fontRef idx="minor">
                <a:schemeClr val="tx1"/>
              </a:fontRef>
            </p:style>
          </p:cxnSp>
          <p:cxnSp>
            <p:nvCxnSpPr>
              <p:cNvPr id="120" name="Straight Connector 119">
                <a:extLst>
                  <a:ext uri="{FF2B5EF4-FFF2-40B4-BE49-F238E27FC236}">
                    <a16:creationId xmlns:a16="http://schemas.microsoft.com/office/drawing/2014/main" id="{F4C9FCF3-8A48-F6E3-5C0C-2D8A2BDEAEB2}"/>
                  </a:ext>
                </a:extLst>
              </p:cNvPr>
              <p:cNvCxnSpPr/>
              <p:nvPr/>
            </p:nvCxnSpPr>
            <p:spPr>
              <a:xfrm>
                <a:off x="2243137" y="4033838"/>
                <a:ext cx="180000" cy="0"/>
              </a:xfrm>
              <a:prstGeom prst="line">
                <a:avLst/>
              </a:prstGeom>
              <a:ln>
                <a:headEnd type="arrow"/>
              </a:ln>
            </p:spPr>
            <p:style>
              <a:lnRef idx="1">
                <a:schemeClr val="accent6"/>
              </a:lnRef>
              <a:fillRef idx="0">
                <a:schemeClr val="accent6"/>
              </a:fillRef>
              <a:effectRef idx="0">
                <a:schemeClr val="accent6"/>
              </a:effectRef>
              <a:fontRef idx="minor">
                <a:schemeClr val="tx1"/>
              </a:fontRef>
            </p:style>
          </p:cxnSp>
          <p:cxnSp>
            <p:nvCxnSpPr>
              <p:cNvPr id="121" name="Straight Connector 120">
                <a:extLst>
                  <a:ext uri="{FF2B5EF4-FFF2-40B4-BE49-F238E27FC236}">
                    <a16:creationId xmlns:a16="http://schemas.microsoft.com/office/drawing/2014/main" id="{9E6FAFDC-F279-A386-9FDD-E25137DF9EC7}"/>
                  </a:ext>
                </a:extLst>
              </p:cNvPr>
              <p:cNvCxnSpPr/>
              <p:nvPr/>
            </p:nvCxnSpPr>
            <p:spPr>
              <a:xfrm>
                <a:off x="1526380" y="4033838"/>
                <a:ext cx="180000" cy="0"/>
              </a:xfrm>
              <a:prstGeom prst="line">
                <a:avLst/>
              </a:prstGeom>
              <a:ln>
                <a:headEnd type="arrow"/>
              </a:ln>
            </p:spPr>
            <p:style>
              <a:lnRef idx="1">
                <a:schemeClr val="accent3"/>
              </a:lnRef>
              <a:fillRef idx="0">
                <a:schemeClr val="accent3"/>
              </a:fillRef>
              <a:effectRef idx="0">
                <a:schemeClr val="accent3"/>
              </a:effectRef>
              <a:fontRef idx="minor">
                <a:schemeClr val="tx1"/>
              </a:fontRef>
            </p:style>
          </p:cxnSp>
        </p:grpSp>
        <p:grpSp>
          <p:nvGrpSpPr>
            <p:cNvPr id="111" name="Group 110">
              <a:extLst>
                <a:ext uri="{FF2B5EF4-FFF2-40B4-BE49-F238E27FC236}">
                  <a16:creationId xmlns:a16="http://schemas.microsoft.com/office/drawing/2014/main" id="{6C55D0DF-44E5-593C-6CAB-2821ADEE7D43}"/>
                </a:ext>
              </a:extLst>
            </p:cNvPr>
            <p:cNvGrpSpPr/>
            <p:nvPr/>
          </p:nvGrpSpPr>
          <p:grpSpPr>
            <a:xfrm>
              <a:off x="5070624" y="4033838"/>
              <a:ext cx="900000" cy="0"/>
              <a:chOff x="1526380" y="4033838"/>
              <a:chExt cx="896757" cy="0"/>
            </a:xfrm>
          </p:grpSpPr>
          <p:cxnSp>
            <p:nvCxnSpPr>
              <p:cNvPr id="112" name="Straight Connector 111">
                <a:extLst>
                  <a:ext uri="{FF2B5EF4-FFF2-40B4-BE49-F238E27FC236}">
                    <a16:creationId xmlns:a16="http://schemas.microsoft.com/office/drawing/2014/main" id="{905165D7-5C3C-D994-10EE-5A596DDF04F6}"/>
                  </a:ext>
                </a:extLst>
              </p:cNvPr>
              <p:cNvCxnSpPr/>
              <p:nvPr/>
            </p:nvCxnSpPr>
            <p:spPr>
              <a:xfrm>
                <a:off x="1707355" y="4033838"/>
                <a:ext cx="180000" cy="0"/>
              </a:xfrm>
              <a:prstGeom prst="line">
                <a:avLst/>
              </a:prstGeom>
              <a:ln>
                <a:headEnd type="arrow"/>
              </a:ln>
            </p:spPr>
            <p:style>
              <a:lnRef idx="1">
                <a:schemeClr val="accent6"/>
              </a:lnRef>
              <a:fillRef idx="0">
                <a:schemeClr val="accent6"/>
              </a:fillRef>
              <a:effectRef idx="0">
                <a:schemeClr val="accent6"/>
              </a:effectRef>
              <a:fontRef idx="minor">
                <a:schemeClr val="tx1"/>
              </a:fontRef>
            </p:style>
          </p:cxnSp>
          <p:cxnSp>
            <p:nvCxnSpPr>
              <p:cNvPr id="113" name="Straight Connector 112">
                <a:extLst>
                  <a:ext uri="{FF2B5EF4-FFF2-40B4-BE49-F238E27FC236}">
                    <a16:creationId xmlns:a16="http://schemas.microsoft.com/office/drawing/2014/main" id="{12AC08D6-B790-183B-1704-46CB509255AC}"/>
                  </a:ext>
                </a:extLst>
              </p:cNvPr>
              <p:cNvCxnSpPr/>
              <p:nvPr/>
            </p:nvCxnSpPr>
            <p:spPr>
              <a:xfrm>
                <a:off x="1885949" y="4033838"/>
                <a:ext cx="180000" cy="0"/>
              </a:xfrm>
              <a:prstGeom prst="line">
                <a:avLst/>
              </a:prstGeom>
              <a:ln>
                <a:headEnd type="arrow"/>
              </a:ln>
            </p:spPr>
            <p:style>
              <a:lnRef idx="1">
                <a:schemeClr val="accent6"/>
              </a:lnRef>
              <a:fillRef idx="0">
                <a:schemeClr val="accent6"/>
              </a:fillRef>
              <a:effectRef idx="0">
                <a:schemeClr val="accent6"/>
              </a:effectRef>
              <a:fontRef idx="minor">
                <a:schemeClr val="tx1"/>
              </a:fontRef>
            </p:style>
          </p:cxnSp>
          <p:cxnSp>
            <p:nvCxnSpPr>
              <p:cNvPr id="114" name="Straight Connector 113">
                <a:extLst>
                  <a:ext uri="{FF2B5EF4-FFF2-40B4-BE49-F238E27FC236}">
                    <a16:creationId xmlns:a16="http://schemas.microsoft.com/office/drawing/2014/main" id="{5DF10AED-5325-A85F-9885-11E16515E356}"/>
                  </a:ext>
                </a:extLst>
              </p:cNvPr>
              <p:cNvCxnSpPr/>
              <p:nvPr/>
            </p:nvCxnSpPr>
            <p:spPr>
              <a:xfrm>
                <a:off x="2064543" y="4033838"/>
                <a:ext cx="180000" cy="0"/>
              </a:xfrm>
              <a:prstGeom prst="line">
                <a:avLst/>
              </a:prstGeom>
              <a:ln>
                <a:headEnd type="arrow"/>
              </a:ln>
            </p:spPr>
            <p:style>
              <a:lnRef idx="1">
                <a:schemeClr val="accent6"/>
              </a:lnRef>
              <a:fillRef idx="0">
                <a:schemeClr val="accent6"/>
              </a:fillRef>
              <a:effectRef idx="0">
                <a:schemeClr val="accent6"/>
              </a:effectRef>
              <a:fontRef idx="minor">
                <a:schemeClr val="tx1"/>
              </a:fontRef>
            </p:style>
          </p:cxnSp>
          <p:cxnSp>
            <p:nvCxnSpPr>
              <p:cNvPr id="115" name="Straight Connector 114">
                <a:extLst>
                  <a:ext uri="{FF2B5EF4-FFF2-40B4-BE49-F238E27FC236}">
                    <a16:creationId xmlns:a16="http://schemas.microsoft.com/office/drawing/2014/main" id="{0C709E8B-D32A-3F4E-6C5C-FF760EA2B312}"/>
                  </a:ext>
                </a:extLst>
              </p:cNvPr>
              <p:cNvCxnSpPr/>
              <p:nvPr/>
            </p:nvCxnSpPr>
            <p:spPr>
              <a:xfrm>
                <a:off x="2243137" y="4033838"/>
                <a:ext cx="180000" cy="0"/>
              </a:xfrm>
              <a:prstGeom prst="line">
                <a:avLst/>
              </a:prstGeom>
              <a:ln>
                <a:headEnd type="arrow"/>
              </a:ln>
            </p:spPr>
            <p:style>
              <a:lnRef idx="1">
                <a:schemeClr val="accent6"/>
              </a:lnRef>
              <a:fillRef idx="0">
                <a:schemeClr val="accent6"/>
              </a:fillRef>
              <a:effectRef idx="0">
                <a:schemeClr val="accent6"/>
              </a:effectRef>
              <a:fontRef idx="minor">
                <a:schemeClr val="tx1"/>
              </a:fontRef>
            </p:style>
          </p:cxnSp>
          <p:cxnSp>
            <p:nvCxnSpPr>
              <p:cNvPr id="116" name="Straight Connector 115">
                <a:extLst>
                  <a:ext uri="{FF2B5EF4-FFF2-40B4-BE49-F238E27FC236}">
                    <a16:creationId xmlns:a16="http://schemas.microsoft.com/office/drawing/2014/main" id="{1A653DE4-A227-D01D-79FE-F5C71E91B59A}"/>
                  </a:ext>
                </a:extLst>
              </p:cNvPr>
              <p:cNvCxnSpPr/>
              <p:nvPr/>
            </p:nvCxnSpPr>
            <p:spPr>
              <a:xfrm>
                <a:off x="1526380" y="4033838"/>
                <a:ext cx="180000" cy="0"/>
              </a:xfrm>
              <a:prstGeom prst="line">
                <a:avLst/>
              </a:prstGeom>
              <a:ln>
                <a:headEnd type="arrow"/>
              </a:ln>
            </p:spPr>
            <p:style>
              <a:lnRef idx="1">
                <a:schemeClr val="accent3"/>
              </a:lnRef>
              <a:fillRef idx="0">
                <a:schemeClr val="accent3"/>
              </a:fillRef>
              <a:effectRef idx="0">
                <a:schemeClr val="accent3"/>
              </a:effectRef>
              <a:fontRef idx="minor">
                <a:schemeClr val="tx1"/>
              </a:fontRef>
            </p:style>
          </p:cxnSp>
        </p:grpSp>
      </p:grpSp>
    </p:spTree>
    <p:extLst>
      <p:ext uri="{BB962C8B-B14F-4D97-AF65-F5344CB8AC3E}">
        <p14:creationId xmlns:p14="http://schemas.microsoft.com/office/powerpoint/2010/main" val="42704112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17DA4-24DC-5328-F216-1893EE1A4421}"/>
            </a:ext>
          </a:extLst>
        </p:cNvPr>
        <p:cNvGrpSpPr/>
        <p:nvPr/>
      </p:nvGrpSpPr>
      <p:grpSpPr>
        <a:xfrm>
          <a:off x="0" y="0"/>
          <a:ext cx="0" cy="0"/>
          <a:chOff x="0" y="0"/>
          <a:chExt cx="0" cy="0"/>
        </a:xfrm>
      </p:grpSpPr>
      <p:sp>
        <p:nvSpPr>
          <p:cNvPr id="37" name="Partial Circle 36">
            <a:extLst>
              <a:ext uri="{FF2B5EF4-FFF2-40B4-BE49-F238E27FC236}">
                <a16:creationId xmlns:a16="http://schemas.microsoft.com/office/drawing/2014/main" id="{6ECB176E-C304-A54A-75B1-D470700E4055}"/>
              </a:ext>
            </a:extLst>
          </p:cNvPr>
          <p:cNvSpPr>
            <a:spLocks noChangeAspect="1"/>
          </p:cNvSpPr>
          <p:nvPr/>
        </p:nvSpPr>
        <p:spPr>
          <a:xfrm>
            <a:off x="-1336766" y="1374805"/>
            <a:ext cx="21559178" cy="10130822"/>
          </a:xfrm>
          <a:prstGeom prst="pie">
            <a:avLst>
              <a:gd name="adj1" fmla="val 12322327"/>
              <a:gd name="adj2" fmla="val 20093970"/>
            </a:avLst>
          </a:prstGeom>
          <a:gradFill flip="none" rotWithShape="1">
            <a:gsLst>
              <a:gs pos="33000">
                <a:schemeClr val="tx2">
                  <a:alpha val="23000"/>
                </a:schemeClr>
              </a:gs>
              <a:gs pos="96000">
                <a:schemeClr val="bg1">
                  <a:alpha val="17000"/>
                </a:schemeClr>
              </a:gs>
            </a:gsLst>
            <a:path path="circle">
              <a:fillToRect l="50000" t="50000" r="50000" b="50000"/>
            </a:path>
            <a:tileRect/>
          </a:gradFill>
          <a:ln>
            <a:gradFill>
              <a:gsLst>
                <a:gs pos="0">
                  <a:schemeClr val="bg1"/>
                </a:gs>
                <a:gs pos="86000">
                  <a:schemeClr val="accent1">
                    <a:lumMod val="30000"/>
                    <a:lumOff val="70000"/>
                    <a:alpha val="0"/>
                  </a:schemeClr>
                </a:gs>
              </a:gsLst>
              <a:lin ang="204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a:lnSpc>
                <a:spcPct val="90000"/>
              </a:lnSpc>
              <a:spcBef>
                <a:spcPts val="1000"/>
              </a:spcBef>
            </a:pPr>
            <a:r>
              <a:rPr lang="en-US" sz="1400" dirty="0">
                <a:solidFill>
                  <a:sysClr val="windowText" lastClr="000000"/>
                </a:solidFill>
              </a:rPr>
              <a:t> </a:t>
            </a:r>
          </a:p>
        </p:txBody>
      </p:sp>
      <p:sp>
        <p:nvSpPr>
          <p:cNvPr id="15" name="Partial Circle 14">
            <a:extLst>
              <a:ext uri="{FF2B5EF4-FFF2-40B4-BE49-F238E27FC236}">
                <a16:creationId xmlns:a16="http://schemas.microsoft.com/office/drawing/2014/main" id="{714ED1AE-75BC-8E0B-4964-938F5D5B857D}"/>
              </a:ext>
            </a:extLst>
          </p:cNvPr>
          <p:cNvSpPr/>
          <p:nvPr/>
        </p:nvSpPr>
        <p:spPr>
          <a:xfrm>
            <a:off x="5911850" y="4777767"/>
            <a:ext cx="5865895" cy="2756429"/>
          </a:xfrm>
          <a:prstGeom prst="pie">
            <a:avLst>
              <a:gd name="adj1" fmla="val 12322327"/>
              <a:gd name="adj2" fmla="val 20093970"/>
            </a:avLst>
          </a:prstGeom>
          <a:noFill/>
          <a:ln>
            <a:gradFill>
              <a:gsLst>
                <a:gs pos="0">
                  <a:schemeClr val="accent1">
                    <a:lumMod val="5000"/>
                    <a:lumOff val="95000"/>
                  </a:schemeClr>
                </a:gs>
                <a:gs pos="77000">
                  <a:schemeClr val="bg1">
                    <a:alpha val="0"/>
                  </a:schemeClr>
                </a:gs>
                <a:gs pos="100000">
                  <a:schemeClr val="accent1">
                    <a:lumMod val="30000"/>
                    <a:lumOff val="70000"/>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r>
              <a:rPr kumimoji="0" lang="en-US" sz="1400" b="0" i="0" u="none" strike="noStrike" kern="1200" cap="none" spc="0" normalizeH="0" baseline="0" noProof="0" dirty="0">
                <a:ln>
                  <a:noFill/>
                </a:ln>
                <a:solidFill>
                  <a:sysClr val="windowText" lastClr="000000"/>
                </a:solidFill>
                <a:effectLst/>
                <a:uLnTx/>
                <a:uFillTx/>
                <a:ea typeface="+mn-ea"/>
                <a:cs typeface="+mn-cs"/>
              </a:rPr>
              <a:t> </a:t>
            </a:r>
          </a:p>
        </p:txBody>
      </p:sp>
      <p:sp>
        <p:nvSpPr>
          <p:cNvPr id="18" name="Partial Circle 17">
            <a:extLst>
              <a:ext uri="{FF2B5EF4-FFF2-40B4-BE49-F238E27FC236}">
                <a16:creationId xmlns:a16="http://schemas.microsoft.com/office/drawing/2014/main" id="{FE12369A-5CC4-AC80-2DED-AEACD5CE40FA}"/>
              </a:ext>
            </a:extLst>
          </p:cNvPr>
          <p:cNvSpPr/>
          <p:nvPr/>
        </p:nvSpPr>
        <p:spPr>
          <a:xfrm>
            <a:off x="3049665" y="3429000"/>
            <a:ext cx="12811218" cy="6020090"/>
          </a:xfrm>
          <a:prstGeom prst="pie">
            <a:avLst>
              <a:gd name="adj1" fmla="val 12322327"/>
              <a:gd name="adj2" fmla="val 20093970"/>
            </a:avLst>
          </a:prstGeom>
          <a:noFill/>
          <a:ln>
            <a:gradFill>
              <a:gsLst>
                <a:gs pos="0">
                  <a:schemeClr val="accent1">
                    <a:lumMod val="5000"/>
                    <a:lumOff val="95000"/>
                  </a:schemeClr>
                </a:gs>
                <a:gs pos="51000">
                  <a:schemeClr val="accent1">
                    <a:lumMod val="30000"/>
                    <a:lumOff val="70000"/>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r>
              <a:rPr kumimoji="0" lang="en-US" sz="1400" b="0" i="0" u="none" strike="noStrike" kern="1200" cap="none" spc="0" normalizeH="0" baseline="0" noProof="0" dirty="0">
                <a:ln>
                  <a:noFill/>
                </a:ln>
                <a:solidFill>
                  <a:sysClr val="windowText" lastClr="000000"/>
                </a:solidFill>
                <a:effectLst/>
                <a:uLnTx/>
                <a:uFillTx/>
                <a:ea typeface="+mn-ea"/>
                <a:cs typeface="+mn-cs"/>
              </a:rPr>
              <a:t> </a:t>
            </a:r>
          </a:p>
        </p:txBody>
      </p:sp>
      <p:sp>
        <p:nvSpPr>
          <p:cNvPr id="43" name="TextBox 42">
            <a:extLst>
              <a:ext uri="{FF2B5EF4-FFF2-40B4-BE49-F238E27FC236}">
                <a16:creationId xmlns:a16="http://schemas.microsoft.com/office/drawing/2014/main" id="{CD7AEAB4-07CB-363A-4BB7-B14735856029}"/>
              </a:ext>
            </a:extLst>
          </p:cNvPr>
          <p:cNvSpPr txBox="1"/>
          <p:nvPr/>
        </p:nvSpPr>
        <p:spPr>
          <a:xfrm>
            <a:off x="0" y="2690336"/>
            <a:ext cx="2002971" cy="738664"/>
          </a:xfrm>
          <a:prstGeom prst="rect">
            <a:avLst/>
          </a:prstGeom>
          <a:noFill/>
          <a:scene3d>
            <a:camera prst="isometricOffAxis1Top">
              <a:rot lat="19800000" lon="18392745" rev="3458552"/>
            </a:camera>
            <a:lightRig rig="threePt" dir="t"/>
          </a:scene3d>
        </p:spPr>
        <p:txBody>
          <a:bodyPr vert="horz" wrap="square" lIns="91440" tIns="91440" rIns="91440" bIns="91440" rtlCol="0" anchor="ctr" anchorCtr="0">
            <a:spAutoFit/>
          </a:bodyPr>
          <a:lstStyle/>
          <a:p>
            <a:pPr marL="17463" marR="0" algn="ctr" defTabSz="914400" rtl="0" eaLnBrk="1" fontAlgn="auto" latinLnBrk="0" hangingPunct="1">
              <a:lnSpc>
                <a:spcPct val="90000"/>
              </a:lnSpc>
              <a:spcBef>
                <a:spcPts val="1000"/>
              </a:spcBef>
              <a:spcAft>
                <a:spcPts val="0"/>
              </a:spcAft>
              <a:buClrTx/>
              <a:buSzTx/>
              <a:buFont typeface="Arial" panose="020B0604020202020204" pitchFamily="34" charset="0"/>
              <a:buNone/>
            </a:pPr>
            <a:r>
              <a:rPr kumimoji="0" lang="es-ES" sz="4000" b="0" i="0" u="none" strike="noStrike" kern="1200" cap="none" spc="0" normalizeH="0" baseline="0" noProof="0" dirty="0">
                <a:ln>
                  <a:noFill/>
                </a:ln>
                <a:solidFill>
                  <a:schemeClr val="tx2"/>
                </a:solidFill>
                <a:effectLst/>
                <a:uLnTx/>
                <a:uFillTx/>
                <a:latin typeface="+mj-lt"/>
                <a:ea typeface="+mn-ea"/>
                <a:cs typeface="+mn-cs"/>
              </a:rPr>
              <a:t>3,000 m</a:t>
            </a:r>
            <a:endParaRPr kumimoji="0" lang="en-US" sz="4000" b="0" i="0" u="none" strike="noStrike" kern="1200" cap="none" spc="0" normalizeH="0" baseline="0" noProof="0" dirty="0">
              <a:ln>
                <a:noFill/>
              </a:ln>
              <a:solidFill>
                <a:schemeClr val="tx2"/>
              </a:solidFill>
              <a:effectLst/>
              <a:uLnTx/>
              <a:uFillTx/>
              <a:latin typeface="+mj-lt"/>
              <a:ea typeface="+mn-ea"/>
              <a:cs typeface="+mn-cs"/>
            </a:endParaRPr>
          </a:p>
        </p:txBody>
      </p:sp>
      <p:sp>
        <p:nvSpPr>
          <p:cNvPr id="2" name="Footer Placeholder 1">
            <a:extLst>
              <a:ext uri="{FF2B5EF4-FFF2-40B4-BE49-F238E27FC236}">
                <a16:creationId xmlns:a16="http://schemas.microsoft.com/office/drawing/2014/main" id="{DB74D528-0A2C-114D-DEB9-DE308E8221EC}"/>
              </a:ext>
            </a:extLst>
          </p:cNvPr>
          <p:cNvSpPr>
            <a:spLocks noGrp="1"/>
          </p:cNvSpPr>
          <p:nvPr>
            <p:ph type="ftr" sz="quarter" idx="3"/>
          </p:nvPr>
        </p:nvSpPr>
        <p:spPr/>
        <p:txBody>
          <a:bodyPr/>
          <a:lstStyle/>
          <a:p>
            <a:pPr>
              <a:spcAft>
                <a:spcPts val="1200"/>
              </a:spcAft>
            </a:pPr>
            <a:r>
              <a:rPr lang="en-US" i="1">
                <a:ea typeface="Calibri" panose="020F0502020204030204" pitchFamily="34" charset="0"/>
              </a:rPr>
              <a:t>© 2025 CommScope, LLC. All rights reserved.</a:t>
            </a:r>
            <a:endParaRPr lang="en-US" dirty="0">
              <a:ea typeface="Calibri" panose="020F0502020204030204" pitchFamily="34" charset="0"/>
            </a:endParaRPr>
          </a:p>
        </p:txBody>
      </p:sp>
      <p:sp>
        <p:nvSpPr>
          <p:cNvPr id="3" name="Slide Number Placeholder 2">
            <a:extLst>
              <a:ext uri="{FF2B5EF4-FFF2-40B4-BE49-F238E27FC236}">
                <a16:creationId xmlns:a16="http://schemas.microsoft.com/office/drawing/2014/main" id="{A78061CE-F996-028A-B188-9ED268A2DD4F}"/>
              </a:ext>
            </a:extLst>
          </p:cNvPr>
          <p:cNvSpPr>
            <a:spLocks noGrp="1"/>
          </p:cNvSpPr>
          <p:nvPr>
            <p:ph type="sldNum" sz="quarter" idx="4"/>
          </p:nvPr>
        </p:nvSpPr>
        <p:spPr/>
        <p:txBody>
          <a:bodyPr/>
          <a:lstStyle/>
          <a:p>
            <a:fld id="{7FE2BEB5-2653-6044-B03D-162392F9D4CA}" type="slidenum">
              <a:rPr lang="en-US" smtClean="0"/>
              <a:pPr/>
              <a:t>12</a:t>
            </a:fld>
            <a:endParaRPr lang="en-US" dirty="0"/>
          </a:p>
        </p:txBody>
      </p:sp>
      <p:sp>
        <p:nvSpPr>
          <p:cNvPr id="12" name="TextBox 11">
            <a:extLst>
              <a:ext uri="{FF2B5EF4-FFF2-40B4-BE49-F238E27FC236}">
                <a16:creationId xmlns:a16="http://schemas.microsoft.com/office/drawing/2014/main" id="{D5FF45C8-6F11-1A32-A02A-D691CCFC679C}"/>
              </a:ext>
            </a:extLst>
          </p:cNvPr>
          <p:cNvSpPr txBox="1"/>
          <p:nvPr/>
        </p:nvSpPr>
        <p:spPr>
          <a:xfrm>
            <a:off x="384852" y="260227"/>
            <a:ext cx="9278486" cy="1143903"/>
          </a:xfrm>
          <a:prstGeom prst="rect">
            <a:avLst/>
          </a:prstGeom>
          <a:noFill/>
        </p:spPr>
        <p:txBody>
          <a:bodyPr vert="horz" wrap="square" lIns="91440" tIns="91440" rIns="91440" bIns="91440" rtlCol="0" anchor="ctr" anchorCtr="0">
            <a:spAutoFit/>
          </a:bodyPr>
          <a:lstStyle/>
          <a:p>
            <a:pPr marL="17463">
              <a:lnSpc>
                <a:spcPct val="90000"/>
              </a:lnSpc>
              <a:spcBef>
                <a:spcPts val="1000"/>
              </a:spcBef>
            </a:pPr>
            <a:r>
              <a:rPr lang="es-ES" sz="3600" b="1" dirty="0" err="1">
                <a:solidFill>
                  <a:schemeClr val="bg1"/>
                </a:solidFill>
                <a:latin typeface="+mj-lt"/>
              </a:rPr>
              <a:t>Reach</a:t>
            </a:r>
            <a:r>
              <a:rPr lang="es-ES" sz="3600" b="1" dirty="0">
                <a:solidFill>
                  <a:schemeClr val="bg1"/>
                </a:solidFill>
                <a:latin typeface="+mj-lt"/>
              </a:rPr>
              <a:t> </a:t>
            </a:r>
            <a:r>
              <a:rPr lang="es-ES" sz="3600" b="1" dirty="0" err="1">
                <a:solidFill>
                  <a:schemeClr val="bg1"/>
                </a:solidFill>
                <a:latin typeface="+mj-lt"/>
              </a:rPr>
              <a:t>is</a:t>
            </a:r>
            <a:r>
              <a:rPr lang="es-ES" sz="3600" b="1" dirty="0">
                <a:solidFill>
                  <a:schemeClr val="bg1"/>
                </a:solidFill>
                <a:latin typeface="+mj-lt"/>
              </a:rPr>
              <a:t> </a:t>
            </a:r>
            <a:r>
              <a:rPr lang="es-ES" sz="3600" b="1" dirty="0" err="1">
                <a:solidFill>
                  <a:schemeClr val="bg1"/>
                </a:solidFill>
                <a:latin typeface="+mj-lt"/>
              </a:rPr>
              <a:t>power-dependent</a:t>
            </a:r>
            <a:endParaRPr lang="en-US" sz="3600" b="1" dirty="0">
              <a:solidFill>
                <a:schemeClr val="bg1"/>
              </a:solidFill>
              <a:latin typeface="+mj-lt"/>
            </a:endParaRPr>
          </a:p>
          <a:p>
            <a:pPr marL="17463">
              <a:lnSpc>
                <a:spcPct val="90000"/>
              </a:lnSpc>
              <a:spcBef>
                <a:spcPts val="1000"/>
              </a:spcBef>
            </a:pPr>
            <a:r>
              <a:rPr lang="en-US" sz="2400" b="1" dirty="0" err="1">
                <a:solidFill>
                  <a:schemeClr val="tx2"/>
                </a:solidFill>
                <a:latin typeface="+mj-lt"/>
              </a:rPr>
              <a:t>FiberREACH</a:t>
            </a:r>
            <a:r>
              <a:rPr lang="en-US" sz="2400" b="1" dirty="0">
                <a:solidFill>
                  <a:schemeClr val="tx2"/>
                </a:solidFill>
                <a:latin typeface="+mj-lt"/>
              </a:rPr>
              <a:t> distance examples</a:t>
            </a:r>
          </a:p>
        </p:txBody>
      </p:sp>
      <p:sp>
        <p:nvSpPr>
          <p:cNvPr id="14" name="TextBox 13">
            <a:extLst>
              <a:ext uri="{FF2B5EF4-FFF2-40B4-BE49-F238E27FC236}">
                <a16:creationId xmlns:a16="http://schemas.microsoft.com/office/drawing/2014/main" id="{72497B3D-B82B-DC56-D411-78D13F650A37}"/>
              </a:ext>
            </a:extLst>
          </p:cNvPr>
          <p:cNvSpPr txBox="1"/>
          <p:nvPr/>
        </p:nvSpPr>
        <p:spPr>
          <a:xfrm>
            <a:off x="5230016" y="4950568"/>
            <a:ext cx="1583638" cy="738664"/>
          </a:xfrm>
          <a:prstGeom prst="rect">
            <a:avLst/>
          </a:prstGeom>
          <a:noFill/>
          <a:scene3d>
            <a:camera prst="isometricOffAxis1Top">
              <a:rot lat="19800000" lon="18392745" rev="3458552"/>
            </a:camera>
            <a:lightRig rig="threePt" dir="t"/>
          </a:scene3d>
        </p:spPr>
        <p:txBody>
          <a:bodyPr vert="horz" wrap="square" lIns="91440" tIns="91440" rIns="91440" bIns="91440" rtlCol="0" anchor="ctr" anchorCtr="0">
            <a:spAutoFit/>
          </a:bodyPr>
          <a:lstStyle/>
          <a:p>
            <a:pPr marL="17463" marR="0" algn="ctr" defTabSz="914400" rtl="0" eaLnBrk="1" fontAlgn="auto" latinLnBrk="0" hangingPunct="1">
              <a:lnSpc>
                <a:spcPct val="90000"/>
              </a:lnSpc>
              <a:spcBef>
                <a:spcPts val="1000"/>
              </a:spcBef>
              <a:spcAft>
                <a:spcPts val="0"/>
              </a:spcAft>
              <a:buClrTx/>
              <a:buSzTx/>
              <a:buFont typeface="Arial" panose="020B0604020202020204" pitchFamily="34" charset="0"/>
              <a:buNone/>
            </a:pPr>
            <a:r>
              <a:rPr lang="es-ES" sz="4000" dirty="0">
                <a:solidFill>
                  <a:schemeClr val="tx2"/>
                </a:solidFill>
                <a:latin typeface="+mj-lt"/>
              </a:rPr>
              <a:t>880</a:t>
            </a:r>
            <a:r>
              <a:rPr kumimoji="0" lang="es-ES" sz="4000" b="0" i="0" u="none" strike="noStrike" kern="1200" cap="none" spc="0" normalizeH="0" baseline="0" noProof="0" dirty="0">
                <a:ln>
                  <a:noFill/>
                </a:ln>
                <a:solidFill>
                  <a:schemeClr val="tx2"/>
                </a:solidFill>
                <a:effectLst/>
                <a:uLnTx/>
                <a:uFillTx/>
                <a:latin typeface="+mj-lt"/>
                <a:ea typeface="+mn-ea"/>
                <a:cs typeface="+mn-cs"/>
              </a:rPr>
              <a:t> m</a:t>
            </a:r>
            <a:endParaRPr kumimoji="0" lang="en-US" sz="4000" b="0" i="0" u="none" strike="noStrike" kern="1200" cap="none" spc="0" normalizeH="0" baseline="0" noProof="0" dirty="0">
              <a:ln>
                <a:noFill/>
              </a:ln>
              <a:solidFill>
                <a:schemeClr val="tx2"/>
              </a:solidFill>
              <a:effectLst/>
              <a:uLnTx/>
              <a:uFillTx/>
              <a:latin typeface="+mj-lt"/>
              <a:ea typeface="+mn-ea"/>
              <a:cs typeface="+mn-cs"/>
            </a:endParaRPr>
          </a:p>
        </p:txBody>
      </p:sp>
      <p:sp>
        <p:nvSpPr>
          <p:cNvPr id="45" name="Freeform: Shape 44">
            <a:extLst>
              <a:ext uri="{FF2B5EF4-FFF2-40B4-BE49-F238E27FC236}">
                <a16:creationId xmlns:a16="http://schemas.microsoft.com/office/drawing/2014/main" id="{CAA62151-B4B3-B077-238F-D16D721C8059}"/>
              </a:ext>
            </a:extLst>
          </p:cNvPr>
          <p:cNvSpPr/>
          <p:nvPr/>
        </p:nvSpPr>
        <p:spPr>
          <a:xfrm rot="16991858">
            <a:off x="8838456" y="5626659"/>
            <a:ext cx="1414322" cy="155239"/>
          </a:xfrm>
          <a:custGeom>
            <a:avLst/>
            <a:gdLst>
              <a:gd name="connsiteX0" fmla="*/ 0 w 9607550"/>
              <a:gd name="connsiteY0" fmla="*/ 635000 h 856034"/>
              <a:gd name="connsiteX1" fmla="*/ 406400 w 9607550"/>
              <a:gd name="connsiteY1" fmla="*/ 730250 h 856034"/>
              <a:gd name="connsiteX2" fmla="*/ 965200 w 9607550"/>
              <a:gd name="connsiteY2" fmla="*/ 647700 h 856034"/>
              <a:gd name="connsiteX3" fmla="*/ 1612900 w 9607550"/>
              <a:gd name="connsiteY3" fmla="*/ 330200 h 856034"/>
              <a:gd name="connsiteX4" fmla="*/ 2209800 w 9607550"/>
              <a:gd name="connsiteY4" fmla="*/ 158750 h 856034"/>
              <a:gd name="connsiteX5" fmla="*/ 2940050 w 9607550"/>
              <a:gd name="connsiteY5" fmla="*/ 146050 h 856034"/>
              <a:gd name="connsiteX6" fmla="*/ 3790950 w 9607550"/>
              <a:gd name="connsiteY6" fmla="*/ 298450 h 856034"/>
              <a:gd name="connsiteX7" fmla="*/ 4756150 w 9607550"/>
              <a:gd name="connsiteY7" fmla="*/ 527050 h 856034"/>
              <a:gd name="connsiteX8" fmla="*/ 5632450 w 9607550"/>
              <a:gd name="connsiteY8" fmla="*/ 717550 h 856034"/>
              <a:gd name="connsiteX9" fmla="*/ 6534150 w 9607550"/>
              <a:gd name="connsiteY9" fmla="*/ 850900 h 856034"/>
              <a:gd name="connsiteX10" fmla="*/ 7467600 w 9607550"/>
              <a:gd name="connsiteY10" fmla="*/ 806450 h 856034"/>
              <a:gd name="connsiteX11" fmla="*/ 8166100 w 9607550"/>
              <a:gd name="connsiteY11" fmla="*/ 603250 h 856034"/>
              <a:gd name="connsiteX12" fmla="*/ 8864600 w 9607550"/>
              <a:gd name="connsiteY12" fmla="*/ 311150 h 856034"/>
              <a:gd name="connsiteX13" fmla="*/ 9607550 w 9607550"/>
              <a:gd name="connsiteY13" fmla="*/ 0 h 85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07550" h="856034">
                <a:moveTo>
                  <a:pt x="0" y="635000"/>
                </a:moveTo>
                <a:cubicBezTo>
                  <a:pt x="122766" y="681566"/>
                  <a:pt x="245533" y="728133"/>
                  <a:pt x="406400" y="730250"/>
                </a:cubicBezTo>
                <a:cubicBezTo>
                  <a:pt x="567267" y="732367"/>
                  <a:pt x="764117" y="714375"/>
                  <a:pt x="965200" y="647700"/>
                </a:cubicBezTo>
                <a:cubicBezTo>
                  <a:pt x="1166283" y="581025"/>
                  <a:pt x="1405467" y="411692"/>
                  <a:pt x="1612900" y="330200"/>
                </a:cubicBezTo>
                <a:cubicBezTo>
                  <a:pt x="1820333" y="248708"/>
                  <a:pt x="1988608" y="189442"/>
                  <a:pt x="2209800" y="158750"/>
                </a:cubicBezTo>
                <a:cubicBezTo>
                  <a:pt x="2430992" y="128058"/>
                  <a:pt x="2676525" y="122767"/>
                  <a:pt x="2940050" y="146050"/>
                </a:cubicBezTo>
                <a:cubicBezTo>
                  <a:pt x="3203575" y="169333"/>
                  <a:pt x="3488267" y="234950"/>
                  <a:pt x="3790950" y="298450"/>
                </a:cubicBezTo>
                <a:cubicBezTo>
                  <a:pt x="4093633" y="361950"/>
                  <a:pt x="4756150" y="527050"/>
                  <a:pt x="4756150" y="527050"/>
                </a:cubicBezTo>
                <a:cubicBezTo>
                  <a:pt x="5063067" y="596900"/>
                  <a:pt x="5336117" y="663575"/>
                  <a:pt x="5632450" y="717550"/>
                </a:cubicBezTo>
                <a:cubicBezTo>
                  <a:pt x="5928783" y="771525"/>
                  <a:pt x="6228292" y="836083"/>
                  <a:pt x="6534150" y="850900"/>
                </a:cubicBezTo>
                <a:cubicBezTo>
                  <a:pt x="6840008" y="865717"/>
                  <a:pt x="7195608" y="847725"/>
                  <a:pt x="7467600" y="806450"/>
                </a:cubicBezTo>
                <a:cubicBezTo>
                  <a:pt x="7739592" y="765175"/>
                  <a:pt x="7933267" y="685800"/>
                  <a:pt x="8166100" y="603250"/>
                </a:cubicBezTo>
                <a:cubicBezTo>
                  <a:pt x="8398933" y="520700"/>
                  <a:pt x="8864600" y="311150"/>
                  <a:pt x="8864600" y="311150"/>
                </a:cubicBezTo>
                <a:lnTo>
                  <a:pt x="9607550" y="0"/>
                </a:lnTo>
              </a:path>
            </a:pathLst>
          </a:custGeom>
          <a:ln w="31750">
            <a:gradFill>
              <a:gsLst>
                <a:gs pos="5000">
                  <a:srgbClr val="2A2A63"/>
                </a:gs>
                <a:gs pos="12000">
                  <a:srgbClr val="B82381"/>
                </a:gs>
                <a:gs pos="98000">
                  <a:srgbClr val="04A2E5"/>
                </a:gs>
                <a:gs pos="70158">
                  <a:srgbClr val="11A568"/>
                </a:gs>
                <a:gs pos="57000">
                  <a:srgbClr val="88C150"/>
                </a:gs>
                <a:gs pos="46000">
                  <a:srgbClr val="FEC52B"/>
                </a:gs>
                <a:gs pos="34000">
                  <a:srgbClr val="C96632"/>
                </a:gs>
                <a:gs pos="22000">
                  <a:srgbClr val="C3292D"/>
                </a:gs>
                <a:gs pos="100000">
                  <a:schemeClr val="bg1"/>
                </a:gs>
              </a:gsLst>
              <a:lin ang="0" scaled="0"/>
            </a:gra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E6DE39E9-7C4F-7D6D-3C27-9CA3EDFA17CF}"/>
              </a:ext>
            </a:extLst>
          </p:cNvPr>
          <p:cNvSpPr txBox="1"/>
          <p:nvPr/>
        </p:nvSpPr>
        <p:spPr>
          <a:xfrm>
            <a:off x="3126516" y="4130474"/>
            <a:ext cx="1907703" cy="738664"/>
          </a:xfrm>
          <a:prstGeom prst="rect">
            <a:avLst/>
          </a:prstGeom>
          <a:noFill/>
          <a:scene3d>
            <a:camera prst="isometricOffAxis1Top">
              <a:rot lat="19800000" lon="18392745" rev="3458552"/>
            </a:camera>
            <a:lightRig rig="threePt" dir="t"/>
          </a:scene3d>
        </p:spPr>
        <p:txBody>
          <a:bodyPr vert="horz" wrap="square" lIns="91440" tIns="91440" rIns="91440" bIns="91440" rtlCol="0" anchor="ctr" anchorCtr="0">
            <a:spAutoFit/>
          </a:bodyPr>
          <a:lstStyle/>
          <a:p>
            <a:pPr marL="17463" marR="0" algn="ctr" defTabSz="914400" rtl="0" eaLnBrk="1" fontAlgn="auto" latinLnBrk="0" hangingPunct="1">
              <a:lnSpc>
                <a:spcPct val="90000"/>
              </a:lnSpc>
              <a:spcBef>
                <a:spcPts val="1000"/>
              </a:spcBef>
              <a:spcAft>
                <a:spcPts val="0"/>
              </a:spcAft>
              <a:buClrTx/>
              <a:buSzTx/>
              <a:buFont typeface="Arial" panose="020B0604020202020204" pitchFamily="34" charset="0"/>
              <a:buNone/>
            </a:pPr>
            <a:r>
              <a:rPr kumimoji="0" lang="es-ES" sz="4000" b="0" i="0" u="none" strike="noStrike" kern="1200" cap="none" spc="0" normalizeH="0" baseline="0" noProof="0" dirty="0">
                <a:ln>
                  <a:noFill/>
                </a:ln>
                <a:solidFill>
                  <a:schemeClr val="tx2"/>
                </a:solidFill>
                <a:effectLst/>
                <a:uLnTx/>
                <a:uFillTx/>
                <a:latin typeface="+mj-lt"/>
                <a:ea typeface="+mn-ea"/>
                <a:cs typeface="+mn-cs"/>
              </a:rPr>
              <a:t>1,800 m</a:t>
            </a:r>
            <a:endParaRPr kumimoji="0" lang="en-US" sz="4000" b="0" i="0" u="none" strike="noStrike" kern="1200" cap="none" spc="0" normalizeH="0" baseline="0" noProof="0" dirty="0">
              <a:ln>
                <a:noFill/>
              </a:ln>
              <a:solidFill>
                <a:schemeClr val="tx2"/>
              </a:solidFill>
              <a:effectLst/>
              <a:uLnTx/>
              <a:uFillTx/>
              <a:latin typeface="+mj-lt"/>
              <a:ea typeface="+mn-ea"/>
              <a:cs typeface="+mn-cs"/>
            </a:endParaRPr>
          </a:p>
        </p:txBody>
      </p:sp>
      <p:sp>
        <p:nvSpPr>
          <p:cNvPr id="46" name="Oval 45">
            <a:extLst>
              <a:ext uri="{FF2B5EF4-FFF2-40B4-BE49-F238E27FC236}">
                <a16:creationId xmlns:a16="http://schemas.microsoft.com/office/drawing/2014/main" id="{430E0664-5598-4785-0EF9-7135AC7F22EA}"/>
              </a:ext>
            </a:extLst>
          </p:cNvPr>
          <p:cNvSpPr/>
          <p:nvPr/>
        </p:nvSpPr>
        <p:spPr>
          <a:xfrm>
            <a:off x="9440062" y="4647428"/>
            <a:ext cx="382548" cy="382548"/>
          </a:xfrm>
          <a:prstGeom prst="ellipse">
            <a:avLst/>
          </a:prstGeom>
          <a:solidFill>
            <a:schemeClr val="bg1"/>
          </a:solidFill>
          <a:ln>
            <a:noFill/>
          </a:ln>
          <a:effectLst>
            <a:glow rad="736600">
              <a:schemeClr val="bg1">
                <a:alpha val="63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20" name="Oval 19">
            <a:extLst>
              <a:ext uri="{FF2B5EF4-FFF2-40B4-BE49-F238E27FC236}">
                <a16:creationId xmlns:a16="http://schemas.microsoft.com/office/drawing/2014/main" id="{0B757BCA-C49E-0CF8-FF51-F47E7CBF71D5}"/>
              </a:ext>
            </a:extLst>
          </p:cNvPr>
          <p:cNvSpPr>
            <a:spLocks noChangeAspect="1"/>
          </p:cNvSpPr>
          <p:nvPr/>
        </p:nvSpPr>
        <p:spPr>
          <a:xfrm>
            <a:off x="7792910" y="3417994"/>
            <a:ext cx="223186" cy="223186"/>
          </a:xfrm>
          <a:prstGeom prst="ellipse">
            <a:avLst/>
          </a:prstGeom>
          <a:solidFill>
            <a:schemeClr val="bg1"/>
          </a:solidFill>
          <a:ln>
            <a:noFill/>
          </a:ln>
          <a:effectLst>
            <a:glow rad="469900">
              <a:schemeClr val="bg1">
                <a:alpha val="63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22" name="Oval 21">
            <a:extLst>
              <a:ext uri="{FF2B5EF4-FFF2-40B4-BE49-F238E27FC236}">
                <a16:creationId xmlns:a16="http://schemas.microsoft.com/office/drawing/2014/main" id="{EEA38A31-4E7F-BBFF-2F06-B08106DD566D}"/>
              </a:ext>
            </a:extLst>
          </p:cNvPr>
          <p:cNvSpPr>
            <a:spLocks noChangeAspect="1"/>
          </p:cNvSpPr>
          <p:nvPr/>
        </p:nvSpPr>
        <p:spPr>
          <a:xfrm>
            <a:off x="8203586" y="1361457"/>
            <a:ext cx="72000" cy="72000"/>
          </a:xfrm>
          <a:prstGeom prst="ellipse">
            <a:avLst/>
          </a:prstGeom>
          <a:solidFill>
            <a:schemeClr val="bg1"/>
          </a:solidFill>
          <a:ln>
            <a:noFill/>
          </a:ln>
          <a:effectLst>
            <a:glow rad="254000">
              <a:schemeClr val="bg1">
                <a:alpha val="63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24" name="Freeform: Shape 23">
            <a:extLst>
              <a:ext uri="{FF2B5EF4-FFF2-40B4-BE49-F238E27FC236}">
                <a16:creationId xmlns:a16="http://schemas.microsoft.com/office/drawing/2014/main" id="{7EFADD11-3058-A711-D70F-D4055A4F12ED}"/>
              </a:ext>
            </a:extLst>
          </p:cNvPr>
          <p:cNvSpPr/>
          <p:nvPr/>
        </p:nvSpPr>
        <p:spPr>
          <a:xfrm rot="14732321">
            <a:off x="7067968" y="4885340"/>
            <a:ext cx="3248179" cy="195538"/>
          </a:xfrm>
          <a:custGeom>
            <a:avLst/>
            <a:gdLst>
              <a:gd name="connsiteX0" fmla="*/ 0 w 9607550"/>
              <a:gd name="connsiteY0" fmla="*/ 635000 h 856034"/>
              <a:gd name="connsiteX1" fmla="*/ 406400 w 9607550"/>
              <a:gd name="connsiteY1" fmla="*/ 730250 h 856034"/>
              <a:gd name="connsiteX2" fmla="*/ 965200 w 9607550"/>
              <a:gd name="connsiteY2" fmla="*/ 647700 h 856034"/>
              <a:gd name="connsiteX3" fmla="*/ 1612900 w 9607550"/>
              <a:gd name="connsiteY3" fmla="*/ 330200 h 856034"/>
              <a:gd name="connsiteX4" fmla="*/ 2209800 w 9607550"/>
              <a:gd name="connsiteY4" fmla="*/ 158750 h 856034"/>
              <a:gd name="connsiteX5" fmla="*/ 2940050 w 9607550"/>
              <a:gd name="connsiteY5" fmla="*/ 146050 h 856034"/>
              <a:gd name="connsiteX6" fmla="*/ 3790950 w 9607550"/>
              <a:gd name="connsiteY6" fmla="*/ 298450 h 856034"/>
              <a:gd name="connsiteX7" fmla="*/ 4756150 w 9607550"/>
              <a:gd name="connsiteY7" fmla="*/ 527050 h 856034"/>
              <a:gd name="connsiteX8" fmla="*/ 5632450 w 9607550"/>
              <a:gd name="connsiteY8" fmla="*/ 717550 h 856034"/>
              <a:gd name="connsiteX9" fmla="*/ 6534150 w 9607550"/>
              <a:gd name="connsiteY9" fmla="*/ 850900 h 856034"/>
              <a:gd name="connsiteX10" fmla="*/ 7467600 w 9607550"/>
              <a:gd name="connsiteY10" fmla="*/ 806450 h 856034"/>
              <a:gd name="connsiteX11" fmla="*/ 8166100 w 9607550"/>
              <a:gd name="connsiteY11" fmla="*/ 603250 h 856034"/>
              <a:gd name="connsiteX12" fmla="*/ 8864600 w 9607550"/>
              <a:gd name="connsiteY12" fmla="*/ 311150 h 856034"/>
              <a:gd name="connsiteX13" fmla="*/ 9607550 w 9607550"/>
              <a:gd name="connsiteY13" fmla="*/ 0 h 85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07550" h="856034">
                <a:moveTo>
                  <a:pt x="0" y="635000"/>
                </a:moveTo>
                <a:cubicBezTo>
                  <a:pt x="122766" y="681566"/>
                  <a:pt x="245533" y="728133"/>
                  <a:pt x="406400" y="730250"/>
                </a:cubicBezTo>
                <a:cubicBezTo>
                  <a:pt x="567267" y="732367"/>
                  <a:pt x="764117" y="714375"/>
                  <a:pt x="965200" y="647700"/>
                </a:cubicBezTo>
                <a:cubicBezTo>
                  <a:pt x="1166283" y="581025"/>
                  <a:pt x="1405467" y="411692"/>
                  <a:pt x="1612900" y="330200"/>
                </a:cubicBezTo>
                <a:cubicBezTo>
                  <a:pt x="1820333" y="248708"/>
                  <a:pt x="1988608" y="189442"/>
                  <a:pt x="2209800" y="158750"/>
                </a:cubicBezTo>
                <a:cubicBezTo>
                  <a:pt x="2430992" y="128058"/>
                  <a:pt x="2676525" y="122767"/>
                  <a:pt x="2940050" y="146050"/>
                </a:cubicBezTo>
                <a:cubicBezTo>
                  <a:pt x="3203575" y="169333"/>
                  <a:pt x="3488267" y="234950"/>
                  <a:pt x="3790950" y="298450"/>
                </a:cubicBezTo>
                <a:cubicBezTo>
                  <a:pt x="4093633" y="361950"/>
                  <a:pt x="4756150" y="527050"/>
                  <a:pt x="4756150" y="527050"/>
                </a:cubicBezTo>
                <a:cubicBezTo>
                  <a:pt x="5063067" y="596900"/>
                  <a:pt x="5336117" y="663575"/>
                  <a:pt x="5632450" y="717550"/>
                </a:cubicBezTo>
                <a:cubicBezTo>
                  <a:pt x="5928783" y="771525"/>
                  <a:pt x="6228292" y="836083"/>
                  <a:pt x="6534150" y="850900"/>
                </a:cubicBezTo>
                <a:cubicBezTo>
                  <a:pt x="6840008" y="865717"/>
                  <a:pt x="7195608" y="847725"/>
                  <a:pt x="7467600" y="806450"/>
                </a:cubicBezTo>
                <a:cubicBezTo>
                  <a:pt x="7739592" y="765175"/>
                  <a:pt x="7933267" y="685800"/>
                  <a:pt x="8166100" y="603250"/>
                </a:cubicBezTo>
                <a:cubicBezTo>
                  <a:pt x="8398933" y="520700"/>
                  <a:pt x="8864600" y="311150"/>
                  <a:pt x="8864600" y="311150"/>
                </a:cubicBezTo>
                <a:lnTo>
                  <a:pt x="9607550" y="0"/>
                </a:lnTo>
              </a:path>
            </a:pathLst>
          </a:custGeom>
          <a:ln w="31750">
            <a:gradFill>
              <a:gsLst>
                <a:gs pos="5000">
                  <a:srgbClr val="2A2A63"/>
                </a:gs>
                <a:gs pos="12000">
                  <a:srgbClr val="B82381"/>
                </a:gs>
                <a:gs pos="98000">
                  <a:srgbClr val="04A2E5"/>
                </a:gs>
                <a:gs pos="70158">
                  <a:srgbClr val="11A568"/>
                </a:gs>
                <a:gs pos="57000">
                  <a:srgbClr val="88C150"/>
                </a:gs>
                <a:gs pos="46000">
                  <a:srgbClr val="FEC52B"/>
                </a:gs>
                <a:gs pos="34000">
                  <a:srgbClr val="C96632"/>
                </a:gs>
                <a:gs pos="22000">
                  <a:srgbClr val="C3292D"/>
                </a:gs>
                <a:gs pos="100000">
                  <a:schemeClr val="bg1"/>
                </a:gs>
              </a:gsLst>
              <a:lin ang="0" scaled="0"/>
            </a:gra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27" name="Freeform: Shape 26">
            <a:extLst>
              <a:ext uri="{FF2B5EF4-FFF2-40B4-BE49-F238E27FC236}">
                <a16:creationId xmlns:a16="http://schemas.microsoft.com/office/drawing/2014/main" id="{6E7CE845-A68A-F5CA-E7E5-53508AF8F6AB}"/>
              </a:ext>
            </a:extLst>
          </p:cNvPr>
          <p:cNvSpPr/>
          <p:nvPr/>
        </p:nvSpPr>
        <p:spPr>
          <a:xfrm rot="15607458">
            <a:off x="6313553" y="3680240"/>
            <a:ext cx="5147276" cy="434445"/>
          </a:xfrm>
          <a:custGeom>
            <a:avLst/>
            <a:gdLst>
              <a:gd name="connsiteX0" fmla="*/ 0 w 9607550"/>
              <a:gd name="connsiteY0" fmla="*/ 635000 h 856034"/>
              <a:gd name="connsiteX1" fmla="*/ 406400 w 9607550"/>
              <a:gd name="connsiteY1" fmla="*/ 730250 h 856034"/>
              <a:gd name="connsiteX2" fmla="*/ 965200 w 9607550"/>
              <a:gd name="connsiteY2" fmla="*/ 647700 h 856034"/>
              <a:gd name="connsiteX3" fmla="*/ 1612900 w 9607550"/>
              <a:gd name="connsiteY3" fmla="*/ 330200 h 856034"/>
              <a:gd name="connsiteX4" fmla="*/ 2209800 w 9607550"/>
              <a:gd name="connsiteY4" fmla="*/ 158750 h 856034"/>
              <a:gd name="connsiteX5" fmla="*/ 2940050 w 9607550"/>
              <a:gd name="connsiteY5" fmla="*/ 146050 h 856034"/>
              <a:gd name="connsiteX6" fmla="*/ 3790950 w 9607550"/>
              <a:gd name="connsiteY6" fmla="*/ 298450 h 856034"/>
              <a:gd name="connsiteX7" fmla="*/ 4756150 w 9607550"/>
              <a:gd name="connsiteY7" fmla="*/ 527050 h 856034"/>
              <a:gd name="connsiteX8" fmla="*/ 5632450 w 9607550"/>
              <a:gd name="connsiteY8" fmla="*/ 717550 h 856034"/>
              <a:gd name="connsiteX9" fmla="*/ 6534150 w 9607550"/>
              <a:gd name="connsiteY9" fmla="*/ 850900 h 856034"/>
              <a:gd name="connsiteX10" fmla="*/ 7467600 w 9607550"/>
              <a:gd name="connsiteY10" fmla="*/ 806450 h 856034"/>
              <a:gd name="connsiteX11" fmla="*/ 8166100 w 9607550"/>
              <a:gd name="connsiteY11" fmla="*/ 603250 h 856034"/>
              <a:gd name="connsiteX12" fmla="*/ 8864600 w 9607550"/>
              <a:gd name="connsiteY12" fmla="*/ 311150 h 856034"/>
              <a:gd name="connsiteX13" fmla="*/ 9607550 w 9607550"/>
              <a:gd name="connsiteY13" fmla="*/ 0 h 85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07550" h="856034">
                <a:moveTo>
                  <a:pt x="0" y="635000"/>
                </a:moveTo>
                <a:cubicBezTo>
                  <a:pt x="122766" y="681566"/>
                  <a:pt x="245533" y="728133"/>
                  <a:pt x="406400" y="730250"/>
                </a:cubicBezTo>
                <a:cubicBezTo>
                  <a:pt x="567267" y="732367"/>
                  <a:pt x="764117" y="714375"/>
                  <a:pt x="965200" y="647700"/>
                </a:cubicBezTo>
                <a:cubicBezTo>
                  <a:pt x="1166283" y="581025"/>
                  <a:pt x="1405467" y="411692"/>
                  <a:pt x="1612900" y="330200"/>
                </a:cubicBezTo>
                <a:cubicBezTo>
                  <a:pt x="1820333" y="248708"/>
                  <a:pt x="1988608" y="189442"/>
                  <a:pt x="2209800" y="158750"/>
                </a:cubicBezTo>
                <a:cubicBezTo>
                  <a:pt x="2430992" y="128058"/>
                  <a:pt x="2676525" y="122767"/>
                  <a:pt x="2940050" y="146050"/>
                </a:cubicBezTo>
                <a:cubicBezTo>
                  <a:pt x="3203575" y="169333"/>
                  <a:pt x="3488267" y="234950"/>
                  <a:pt x="3790950" y="298450"/>
                </a:cubicBezTo>
                <a:cubicBezTo>
                  <a:pt x="4093633" y="361950"/>
                  <a:pt x="4756150" y="527050"/>
                  <a:pt x="4756150" y="527050"/>
                </a:cubicBezTo>
                <a:cubicBezTo>
                  <a:pt x="5063067" y="596900"/>
                  <a:pt x="5336117" y="663575"/>
                  <a:pt x="5632450" y="717550"/>
                </a:cubicBezTo>
                <a:cubicBezTo>
                  <a:pt x="5928783" y="771525"/>
                  <a:pt x="6228292" y="836083"/>
                  <a:pt x="6534150" y="850900"/>
                </a:cubicBezTo>
                <a:cubicBezTo>
                  <a:pt x="6840008" y="865717"/>
                  <a:pt x="7195608" y="847725"/>
                  <a:pt x="7467600" y="806450"/>
                </a:cubicBezTo>
                <a:cubicBezTo>
                  <a:pt x="7739592" y="765175"/>
                  <a:pt x="7933267" y="685800"/>
                  <a:pt x="8166100" y="603250"/>
                </a:cubicBezTo>
                <a:cubicBezTo>
                  <a:pt x="8398933" y="520700"/>
                  <a:pt x="8864600" y="311150"/>
                  <a:pt x="8864600" y="311150"/>
                </a:cubicBezTo>
                <a:lnTo>
                  <a:pt x="9607550" y="0"/>
                </a:lnTo>
              </a:path>
            </a:pathLst>
          </a:custGeom>
          <a:ln w="31750">
            <a:gradFill>
              <a:gsLst>
                <a:gs pos="5000">
                  <a:srgbClr val="2A2A63"/>
                </a:gs>
                <a:gs pos="12000">
                  <a:srgbClr val="B82381"/>
                </a:gs>
                <a:gs pos="98000">
                  <a:srgbClr val="04A2E5"/>
                </a:gs>
                <a:gs pos="70158">
                  <a:srgbClr val="11A568"/>
                </a:gs>
                <a:gs pos="57000">
                  <a:srgbClr val="88C150"/>
                </a:gs>
                <a:gs pos="46000">
                  <a:srgbClr val="FEC52B"/>
                </a:gs>
                <a:gs pos="34000">
                  <a:srgbClr val="C96632"/>
                </a:gs>
                <a:gs pos="22000">
                  <a:srgbClr val="C3292D"/>
                </a:gs>
                <a:gs pos="100000">
                  <a:schemeClr val="bg1"/>
                </a:gs>
              </a:gsLst>
              <a:lin ang="0" scaled="0"/>
            </a:gra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40" name="TextBox 39">
            <a:extLst>
              <a:ext uri="{FF2B5EF4-FFF2-40B4-BE49-F238E27FC236}">
                <a16:creationId xmlns:a16="http://schemas.microsoft.com/office/drawing/2014/main" id="{1EC0A32B-53C2-287C-B4F4-0F56F5B72D3E}"/>
              </a:ext>
            </a:extLst>
          </p:cNvPr>
          <p:cNvSpPr txBox="1"/>
          <p:nvPr/>
        </p:nvSpPr>
        <p:spPr>
          <a:xfrm>
            <a:off x="577022" y="2083447"/>
            <a:ext cx="3337096" cy="738664"/>
          </a:xfrm>
          <a:prstGeom prst="rect">
            <a:avLst/>
          </a:prstGeom>
          <a:noFill/>
          <a:scene3d>
            <a:camera prst="isometricOffAxis1Top">
              <a:rot lat="19800000" lon="18392745" rev="3458552"/>
            </a:camera>
            <a:lightRig rig="threePt" dir="t"/>
          </a:scene3d>
        </p:spPr>
        <p:txBody>
          <a:bodyPr vert="horz" wrap="square" lIns="91440" tIns="91440" rIns="91440" bIns="91440" rtlCol="0" anchor="ctr" anchorCtr="0">
            <a:spAutoFit/>
          </a:bodyPr>
          <a:lstStyle/>
          <a:p>
            <a:pPr marL="17463" marR="0" algn="ctr" defTabSz="914400" rtl="0" eaLnBrk="1" fontAlgn="auto" latinLnBrk="0" hangingPunct="1">
              <a:lnSpc>
                <a:spcPct val="90000"/>
              </a:lnSpc>
              <a:spcBef>
                <a:spcPts val="1000"/>
              </a:spcBef>
              <a:spcAft>
                <a:spcPts val="0"/>
              </a:spcAft>
              <a:buClrTx/>
              <a:buSzTx/>
              <a:buFont typeface="Arial" panose="020B0604020202020204" pitchFamily="34" charset="0"/>
              <a:buNone/>
            </a:pPr>
            <a:r>
              <a:rPr kumimoji="0" lang="es-ES" sz="4000" b="0" i="0" u="none" strike="noStrike" kern="1200" cap="none" spc="0" normalizeH="0" baseline="0" noProof="0" dirty="0" err="1">
                <a:ln>
                  <a:noFill/>
                </a:ln>
                <a:solidFill>
                  <a:schemeClr val="bg1"/>
                </a:solidFill>
                <a:effectLst/>
                <a:uLnTx/>
                <a:uFillTx/>
                <a:latin typeface="+mj-lt"/>
                <a:ea typeface="+mn-ea"/>
                <a:cs typeface="+mn-cs"/>
              </a:rPr>
              <a:t>PoE</a:t>
            </a:r>
            <a:r>
              <a:rPr kumimoji="0" lang="es-ES" sz="4000" b="0" i="0" u="none" strike="noStrike" kern="1200" cap="none" spc="0" normalizeH="0" baseline="0" noProof="0" dirty="0">
                <a:ln>
                  <a:noFill/>
                </a:ln>
                <a:solidFill>
                  <a:schemeClr val="bg1"/>
                </a:solidFill>
                <a:effectLst/>
                <a:uLnTx/>
                <a:uFillTx/>
                <a:latin typeface="+mj-lt"/>
                <a:ea typeface="+mn-ea"/>
                <a:cs typeface="+mn-cs"/>
              </a:rPr>
              <a:t> 15 W</a:t>
            </a:r>
            <a:endParaRPr kumimoji="0" lang="en-US" sz="4000" b="0" i="0" u="none" strike="noStrike" kern="1200" cap="none" spc="0" normalizeH="0" baseline="0" noProof="0" dirty="0">
              <a:ln>
                <a:noFill/>
              </a:ln>
              <a:solidFill>
                <a:schemeClr val="bg1"/>
              </a:solidFill>
              <a:effectLst/>
              <a:uLnTx/>
              <a:uFillTx/>
              <a:latin typeface="+mj-lt"/>
              <a:ea typeface="+mn-ea"/>
              <a:cs typeface="+mn-cs"/>
            </a:endParaRPr>
          </a:p>
        </p:txBody>
      </p:sp>
      <p:sp>
        <p:nvSpPr>
          <p:cNvPr id="28" name="TextBox 27">
            <a:extLst>
              <a:ext uri="{FF2B5EF4-FFF2-40B4-BE49-F238E27FC236}">
                <a16:creationId xmlns:a16="http://schemas.microsoft.com/office/drawing/2014/main" id="{7DDB59BC-79A3-52C1-42D0-9B734227EF42}"/>
              </a:ext>
            </a:extLst>
          </p:cNvPr>
          <p:cNvSpPr txBox="1"/>
          <p:nvPr/>
        </p:nvSpPr>
        <p:spPr>
          <a:xfrm>
            <a:off x="3793130" y="3483184"/>
            <a:ext cx="3337096" cy="738664"/>
          </a:xfrm>
          <a:prstGeom prst="rect">
            <a:avLst/>
          </a:prstGeom>
          <a:noFill/>
          <a:scene3d>
            <a:camera prst="isometricOffAxis1Top">
              <a:rot lat="19800000" lon="18392745" rev="3458552"/>
            </a:camera>
            <a:lightRig rig="threePt" dir="t"/>
          </a:scene3d>
        </p:spPr>
        <p:txBody>
          <a:bodyPr vert="horz" wrap="square" lIns="91440" tIns="91440" rIns="91440" bIns="91440" rtlCol="0" anchor="ctr" anchorCtr="0">
            <a:spAutoFit/>
          </a:bodyPr>
          <a:lstStyle/>
          <a:p>
            <a:pPr marL="17463" marR="0" algn="ctr" defTabSz="914400" rtl="0" eaLnBrk="1" fontAlgn="auto" latinLnBrk="0" hangingPunct="1">
              <a:lnSpc>
                <a:spcPct val="90000"/>
              </a:lnSpc>
              <a:spcBef>
                <a:spcPts val="1000"/>
              </a:spcBef>
              <a:spcAft>
                <a:spcPts val="0"/>
              </a:spcAft>
              <a:buClrTx/>
              <a:buSzTx/>
              <a:buFont typeface="Arial" panose="020B0604020202020204" pitchFamily="34" charset="0"/>
              <a:buNone/>
            </a:pPr>
            <a:r>
              <a:rPr kumimoji="0" lang="es-ES" sz="4000" b="0" i="0" u="none" strike="noStrike" kern="1200" cap="none" spc="0" normalizeH="0" baseline="0" noProof="0" dirty="0">
                <a:ln>
                  <a:noFill/>
                </a:ln>
                <a:solidFill>
                  <a:schemeClr val="bg1"/>
                </a:solidFill>
                <a:effectLst/>
                <a:uLnTx/>
                <a:uFillTx/>
                <a:latin typeface="+mj-lt"/>
                <a:ea typeface="+mn-ea"/>
                <a:cs typeface="+mn-cs"/>
              </a:rPr>
              <a:t>PoE+ 30 W</a:t>
            </a:r>
            <a:endParaRPr kumimoji="0" lang="en-US" sz="4000" b="0" i="0" u="none" strike="noStrike" kern="1200" cap="none" spc="0" normalizeH="0" baseline="0" noProof="0" dirty="0">
              <a:ln>
                <a:noFill/>
              </a:ln>
              <a:solidFill>
                <a:schemeClr val="bg1"/>
              </a:solidFill>
              <a:effectLst/>
              <a:uLnTx/>
              <a:uFillTx/>
              <a:latin typeface="+mj-lt"/>
              <a:ea typeface="+mn-ea"/>
              <a:cs typeface="+mn-cs"/>
            </a:endParaRPr>
          </a:p>
        </p:txBody>
      </p:sp>
      <p:sp>
        <p:nvSpPr>
          <p:cNvPr id="29" name="TextBox 28">
            <a:extLst>
              <a:ext uri="{FF2B5EF4-FFF2-40B4-BE49-F238E27FC236}">
                <a16:creationId xmlns:a16="http://schemas.microsoft.com/office/drawing/2014/main" id="{30EA423B-144A-3AE3-72BA-9DDFE5333976}"/>
              </a:ext>
            </a:extLst>
          </p:cNvPr>
          <p:cNvSpPr txBox="1"/>
          <p:nvPr/>
        </p:nvSpPr>
        <p:spPr>
          <a:xfrm>
            <a:off x="5605351" y="4391518"/>
            <a:ext cx="3337096" cy="738664"/>
          </a:xfrm>
          <a:prstGeom prst="rect">
            <a:avLst/>
          </a:prstGeom>
          <a:noFill/>
          <a:scene3d>
            <a:camera prst="isometricOffAxis1Top">
              <a:rot lat="19800000" lon="18392745" rev="3458552"/>
            </a:camera>
            <a:lightRig rig="threePt" dir="t"/>
          </a:scene3d>
        </p:spPr>
        <p:txBody>
          <a:bodyPr vert="horz" wrap="square" lIns="91440" tIns="91440" rIns="91440" bIns="91440" rtlCol="0" anchor="ctr" anchorCtr="0">
            <a:spAutoFit/>
          </a:bodyPr>
          <a:lstStyle/>
          <a:p>
            <a:pPr marL="17463" marR="0" algn="ctr" defTabSz="914400" rtl="0" eaLnBrk="1" fontAlgn="auto" latinLnBrk="0" hangingPunct="1">
              <a:lnSpc>
                <a:spcPct val="90000"/>
              </a:lnSpc>
              <a:spcBef>
                <a:spcPts val="1000"/>
              </a:spcBef>
              <a:spcAft>
                <a:spcPts val="0"/>
              </a:spcAft>
              <a:buClrTx/>
              <a:buSzTx/>
              <a:buFont typeface="Arial" panose="020B0604020202020204" pitchFamily="34" charset="0"/>
              <a:buNone/>
            </a:pPr>
            <a:r>
              <a:rPr kumimoji="0" lang="es-ES" sz="4000" b="0" i="0" u="none" strike="noStrike" kern="1200" cap="none" spc="0" normalizeH="0" baseline="0" noProof="0" dirty="0">
                <a:ln>
                  <a:noFill/>
                </a:ln>
                <a:solidFill>
                  <a:schemeClr val="bg1"/>
                </a:solidFill>
                <a:effectLst/>
                <a:uLnTx/>
                <a:uFillTx/>
                <a:latin typeface="+mj-lt"/>
                <a:ea typeface="+mn-ea"/>
                <a:cs typeface="+mn-cs"/>
              </a:rPr>
              <a:t>PoE+ 60 W</a:t>
            </a:r>
            <a:endParaRPr kumimoji="0" lang="en-US" sz="4000" b="0" i="0" u="none" strike="noStrike" kern="1200" cap="none" spc="0" normalizeH="0" baseline="0" noProof="0" dirty="0">
              <a:ln>
                <a:noFill/>
              </a:ln>
              <a:solidFill>
                <a:schemeClr val="bg1"/>
              </a:solidFill>
              <a:effectLst/>
              <a:uLnTx/>
              <a:uFillTx/>
              <a:latin typeface="+mj-lt"/>
              <a:ea typeface="+mn-ea"/>
              <a:cs typeface="+mn-cs"/>
            </a:endParaRPr>
          </a:p>
        </p:txBody>
      </p:sp>
    </p:spTree>
    <p:extLst>
      <p:ext uri="{BB962C8B-B14F-4D97-AF65-F5344CB8AC3E}">
        <p14:creationId xmlns:p14="http://schemas.microsoft.com/office/powerpoint/2010/main" val="35434849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573784-14DD-309D-2F4F-CDF15F54194E}"/>
            </a:ext>
          </a:extLst>
        </p:cNvPr>
        <p:cNvGrpSpPr/>
        <p:nvPr/>
      </p:nvGrpSpPr>
      <p:grpSpPr>
        <a:xfrm>
          <a:off x="0" y="0"/>
          <a:ext cx="0" cy="0"/>
          <a:chOff x="0" y="0"/>
          <a:chExt cx="0" cy="0"/>
        </a:xfrm>
      </p:grpSpPr>
      <p:sp>
        <p:nvSpPr>
          <p:cNvPr id="445" name="Freeform: Shape 444">
            <a:extLst>
              <a:ext uri="{FF2B5EF4-FFF2-40B4-BE49-F238E27FC236}">
                <a16:creationId xmlns:a16="http://schemas.microsoft.com/office/drawing/2014/main" id="{CECD5248-DDAA-90FA-3FFB-948A89B6A2D8}"/>
              </a:ext>
            </a:extLst>
          </p:cNvPr>
          <p:cNvSpPr/>
          <p:nvPr/>
        </p:nvSpPr>
        <p:spPr>
          <a:xfrm rot="21433288" flipV="1">
            <a:off x="3998974" y="3627839"/>
            <a:ext cx="4568316" cy="1771045"/>
          </a:xfrm>
          <a:custGeom>
            <a:avLst/>
            <a:gdLst>
              <a:gd name="connsiteX0" fmla="*/ 0 w 9607550"/>
              <a:gd name="connsiteY0" fmla="*/ 635000 h 856034"/>
              <a:gd name="connsiteX1" fmla="*/ 406400 w 9607550"/>
              <a:gd name="connsiteY1" fmla="*/ 730250 h 856034"/>
              <a:gd name="connsiteX2" fmla="*/ 965200 w 9607550"/>
              <a:gd name="connsiteY2" fmla="*/ 647700 h 856034"/>
              <a:gd name="connsiteX3" fmla="*/ 1612900 w 9607550"/>
              <a:gd name="connsiteY3" fmla="*/ 330200 h 856034"/>
              <a:gd name="connsiteX4" fmla="*/ 2209800 w 9607550"/>
              <a:gd name="connsiteY4" fmla="*/ 158750 h 856034"/>
              <a:gd name="connsiteX5" fmla="*/ 2940050 w 9607550"/>
              <a:gd name="connsiteY5" fmla="*/ 146050 h 856034"/>
              <a:gd name="connsiteX6" fmla="*/ 3790950 w 9607550"/>
              <a:gd name="connsiteY6" fmla="*/ 298450 h 856034"/>
              <a:gd name="connsiteX7" fmla="*/ 4756150 w 9607550"/>
              <a:gd name="connsiteY7" fmla="*/ 527050 h 856034"/>
              <a:gd name="connsiteX8" fmla="*/ 5632450 w 9607550"/>
              <a:gd name="connsiteY8" fmla="*/ 717550 h 856034"/>
              <a:gd name="connsiteX9" fmla="*/ 6534150 w 9607550"/>
              <a:gd name="connsiteY9" fmla="*/ 850900 h 856034"/>
              <a:gd name="connsiteX10" fmla="*/ 7467600 w 9607550"/>
              <a:gd name="connsiteY10" fmla="*/ 806450 h 856034"/>
              <a:gd name="connsiteX11" fmla="*/ 8166100 w 9607550"/>
              <a:gd name="connsiteY11" fmla="*/ 603250 h 856034"/>
              <a:gd name="connsiteX12" fmla="*/ 8864600 w 9607550"/>
              <a:gd name="connsiteY12" fmla="*/ 311150 h 856034"/>
              <a:gd name="connsiteX13" fmla="*/ 9607550 w 9607550"/>
              <a:gd name="connsiteY13" fmla="*/ 0 h 856034"/>
              <a:gd name="connsiteX0" fmla="*/ 0 w 9607550"/>
              <a:gd name="connsiteY0" fmla="*/ 1758677 h 2115169"/>
              <a:gd name="connsiteX1" fmla="*/ 406400 w 9607550"/>
              <a:gd name="connsiteY1" fmla="*/ 1853927 h 2115169"/>
              <a:gd name="connsiteX2" fmla="*/ 965200 w 9607550"/>
              <a:gd name="connsiteY2" fmla="*/ 1771377 h 2115169"/>
              <a:gd name="connsiteX3" fmla="*/ 1612900 w 9607550"/>
              <a:gd name="connsiteY3" fmla="*/ 1453877 h 2115169"/>
              <a:gd name="connsiteX4" fmla="*/ 2209800 w 9607550"/>
              <a:gd name="connsiteY4" fmla="*/ 1282427 h 2115169"/>
              <a:gd name="connsiteX5" fmla="*/ 2940050 w 9607550"/>
              <a:gd name="connsiteY5" fmla="*/ 1269727 h 2115169"/>
              <a:gd name="connsiteX6" fmla="*/ 3790950 w 9607550"/>
              <a:gd name="connsiteY6" fmla="*/ 1422127 h 2115169"/>
              <a:gd name="connsiteX7" fmla="*/ 4756150 w 9607550"/>
              <a:gd name="connsiteY7" fmla="*/ 1650727 h 2115169"/>
              <a:gd name="connsiteX8" fmla="*/ 5145135 w 9607550"/>
              <a:gd name="connsiteY8" fmla="*/ 1451 h 2115169"/>
              <a:gd name="connsiteX9" fmla="*/ 6534150 w 9607550"/>
              <a:gd name="connsiteY9" fmla="*/ 1974577 h 2115169"/>
              <a:gd name="connsiteX10" fmla="*/ 7467600 w 9607550"/>
              <a:gd name="connsiteY10" fmla="*/ 1930127 h 2115169"/>
              <a:gd name="connsiteX11" fmla="*/ 8166100 w 9607550"/>
              <a:gd name="connsiteY11" fmla="*/ 1726927 h 2115169"/>
              <a:gd name="connsiteX12" fmla="*/ 8864600 w 9607550"/>
              <a:gd name="connsiteY12" fmla="*/ 1434827 h 2115169"/>
              <a:gd name="connsiteX13" fmla="*/ 9607550 w 9607550"/>
              <a:gd name="connsiteY13" fmla="*/ 1123677 h 2115169"/>
              <a:gd name="connsiteX0" fmla="*/ 0 w 9607550"/>
              <a:gd name="connsiteY0" fmla="*/ 1765424 h 2121916"/>
              <a:gd name="connsiteX1" fmla="*/ 406400 w 9607550"/>
              <a:gd name="connsiteY1" fmla="*/ 1860674 h 2121916"/>
              <a:gd name="connsiteX2" fmla="*/ 965200 w 9607550"/>
              <a:gd name="connsiteY2" fmla="*/ 1778124 h 2121916"/>
              <a:gd name="connsiteX3" fmla="*/ 1612900 w 9607550"/>
              <a:gd name="connsiteY3" fmla="*/ 1460624 h 2121916"/>
              <a:gd name="connsiteX4" fmla="*/ 2209800 w 9607550"/>
              <a:gd name="connsiteY4" fmla="*/ 1289174 h 2121916"/>
              <a:gd name="connsiteX5" fmla="*/ 2940050 w 9607550"/>
              <a:gd name="connsiteY5" fmla="*/ 1276474 h 2121916"/>
              <a:gd name="connsiteX6" fmla="*/ 3790950 w 9607550"/>
              <a:gd name="connsiteY6" fmla="*/ 1428874 h 2121916"/>
              <a:gd name="connsiteX7" fmla="*/ 4615913 w 9607550"/>
              <a:gd name="connsiteY7" fmla="*/ 1283718 h 2121916"/>
              <a:gd name="connsiteX8" fmla="*/ 5145135 w 9607550"/>
              <a:gd name="connsiteY8" fmla="*/ 8198 h 2121916"/>
              <a:gd name="connsiteX9" fmla="*/ 6534150 w 9607550"/>
              <a:gd name="connsiteY9" fmla="*/ 1981324 h 2121916"/>
              <a:gd name="connsiteX10" fmla="*/ 7467600 w 9607550"/>
              <a:gd name="connsiteY10" fmla="*/ 1936874 h 2121916"/>
              <a:gd name="connsiteX11" fmla="*/ 8166100 w 9607550"/>
              <a:gd name="connsiteY11" fmla="*/ 1733674 h 2121916"/>
              <a:gd name="connsiteX12" fmla="*/ 8864600 w 9607550"/>
              <a:gd name="connsiteY12" fmla="*/ 1441574 h 2121916"/>
              <a:gd name="connsiteX13" fmla="*/ 9607550 w 9607550"/>
              <a:gd name="connsiteY13" fmla="*/ 1130424 h 2121916"/>
              <a:gd name="connsiteX0" fmla="*/ 0 w 9607550"/>
              <a:gd name="connsiteY0" fmla="*/ 2047263 h 2328932"/>
              <a:gd name="connsiteX1" fmla="*/ 406400 w 9607550"/>
              <a:gd name="connsiteY1" fmla="*/ 2142513 h 2328932"/>
              <a:gd name="connsiteX2" fmla="*/ 965200 w 9607550"/>
              <a:gd name="connsiteY2" fmla="*/ 2059963 h 2328932"/>
              <a:gd name="connsiteX3" fmla="*/ 1612900 w 9607550"/>
              <a:gd name="connsiteY3" fmla="*/ 1742463 h 2328932"/>
              <a:gd name="connsiteX4" fmla="*/ 2209800 w 9607550"/>
              <a:gd name="connsiteY4" fmla="*/ 1571013 h 2328932"/>
              <a:gd name="connsiteX5" fmla="*/ 2940050 w 9607550"/>
              <a:gd name="connsiteY5" fmla="*/ 1558313 h 2328932"/>
              <a:gd name="connsiteX6" fmla="*/ 3790950 w 9607550"/>
              <a:gd name="connsiteY6" fmla="*/ 1710713 h 2328932"/>
              <a:gd name="connsiteX7" fmla="*/ 4615913 w 9607550"/>
              <a:gd name="connsiteY7" fmla="*/ 1565557 h 2328932"/>
              <a:gd name="connsiteX8" fmla="*/ 5145135 w 9607550"/>
              <a:gd name="connsiteY8" fmla="*/ 290037 h 2328932"/>
              <a:gd name="connsiteX9" fmla="*/ 6366907 w 9607550"/>
              <a:gd name="connsiteY9" fmla="*/ 162783 h 2328932"/>
              <a:gd name="connsiteX10" fmla="*/ 7467600 w 9607550"/>
              <a:gd name="connsiteY10" fmla="*/ 2218713 h 2328932"/>
              <a:gd name="connsiteX11" fmla="*/ 8166100 w 9607550"/>
              <a:gd name="connsiteY11" fmla="*/ 2015513 h 2328932"/>
              <a:gd name="connsiteX12" fmla="*/ 8864600 w 9607550"/>
              <a:gd name="connsiteY12" fmla="*/ 1723413 h 2328932"/>
              <a:gd name="connsiteX13" fmla="*/ 9607550 w 9607550"/>
              <a:gd name="connsiteY13" fmla="*/ 1412263 h 2328932"/>
              <a:gd name="connsiteX0" fmla="*/ 0 w 9607550"/>
              <a:gd name="connsiteY0" fmla="*/ 2312751 h 2408164"/>
              <a:gd name="connsiteX1" fmla="*/ 406400 w 9607550"/>
              <a:gd name="connsiteY1" fmla="*/ 2408001 h 2408164"/>
              <a:gd name="connsiteX2" fmla="*/ 965200 w 9607550"/>
              <a:gd name="connsiteY2" fmla="*/ 2325451 h 2408164"/>
              <a:gd name="connsiteX3" fmla="*/ 1612900 w 9607550"/>
              <a:gd name="connsiteY3" fmla="*/ 2007951 h 2408164"/>
              <a:gd name="connsiteX4" fmla="*/ 2209800 w 9607550"/>
              <a:gd name="connsiteY4" fmla="*/ 1836501 h 2408164"/>
              <a:gd name="connsiteX5" fmla="*/ 2940050 w 9607550"/>
              <a:gd name="connsiteY5" fmla="*/ 1823801 h 2408164"/>
              <a:gd name="connsiteX6" fmla="*/ 3790950 w 9607550"/>
              <a:gd name="connsiteY6" fmla="*/ 1976201 h 2408164"/>
              <a:gd name="connsiteX7" fmla="*/ 4615913 w 9607550"/>
              <a:gd name="connsiteY7" fmla="*/ 1831045 h 2408164"/>
              <a:gd name="connsiteX8" fmla="*/ 5145135 w 9607550"/>
              <a:gd name="connsiteY8" fmla="*/ 555525 h 2408164"/>
              <a:gd name="connsiteX9" fmla="*/ 6366907 w 9607550"/>
              <a:gd name="connsiteY9" fmla="*/ 428271 h 2408164"/>
              <a:gd name="connsiteX10" fmla="*/ 7467878 w 9607550"/>
              <a:gd name="connsiteY10" fmla="*/ 91141 h 2408164"/>
              <a:gd name="connsiteX11" fmla="*/ 8166100 w 9607550"/>
              <a:gd name="connsiteY11" fmla="*/ 2281001 h 2408164"/>
              <a:gd name="connsiteX12" fmla="*/ 8864600 w 9607550"/>
              <a:gd name="connsiteY12" fmla="*/ 1988901 h 2408164"/>
              <a:gd name="connsiteX13" fmla="*/ 9607550 w 9607550"/>
              <a:gd name="connsiteY13" fmla="*/ 1677751 h 2408164"/>
              <a:gd name="connsiteX0" fmla="*/ 0 w 9607550"/>
              <a:gd name="connsiteY0" fmla="*/ 2293871 h 2389284"/>
              <a:gd name="connsiteX1" fmla="*/ 406400 w 9607550"/>
              <a:gd name="connsiteY1" fmla="*/ 2389121 h 2389284"/>
              <a:gd name="connsiteX2" fmla="*/ 965200 w 9607550"/>
              <a:gd name="connsiteY2" fmla="*/ 2306571 h 2389284"/>
              <a:gd name="connsiteX3" fmla="*/ 1612900 w 9607550"/>
              <a:gd name="connsiteY3" fmla="*/ 1989071 h 2389284"/>
              <a:gd name="connsiteX4" fmla="*/ 2209800 w 9607550"/>
              <a:gd name="connsiteY4" fmla="*/ 1817621 h 2389284"/>
              <a:gd name="connsiteX5" fmla="*/ 2940050 w 9607550"/>
              <a:gd name="connsiteY5" fmla="*/ 1804921 h 2389284"/>
              <a:gd name="connsiteX6" fmla="*/ 3790950 w 9607550"/>
              <a:gd name="connsiteY6" fmla="*/ 1957321 h 2389284"/>
              <a:gd name="connsiteX7" fmla="*/ 4615913 w 9607550"/>
              <a:gd name="connsiteY7" fmla="*/ 1812165 h 2389284"/>
              <a:gd name="connsiteX8" fmla="*/ 5145135 w 9607550"/>
              <a:gd name="connsiteY8" fmla="*/ 536645 h 2389284"/>
              <a:gd name="connsiteX9" fmla="*/ 6366907 w 9607550"/>
              <a:gd name="connsiteY9" fmla="*/ 409391 h 2389284"/>
              <a:gd name="connsiteX10" fmla="*/ 7467878 w 9607550"/>
              <a:gd name="connsiteY10" fmla="*/ 72261 h 2389284"/>
              <a:gd name="connsiteX11" fmla="*/ 8864600 w 9607550"/>
              <a:gd name="connsiteY11" fmla="*/ 1970021 h 2389284"/>
              <a:gd name="connsiteX12" fmla="*/ 9607550 w 9607550"/>
              <a:gd name="connsiteY12" fmla="*/ 1658871 h 2389284"/>
              <a:gd name="connsiteX0" fmla="*/ 0 w 9607550"/>
              <a:gd name="connsiteY0" fmla="*/ 2444886 h 2540299"/>
              <a:gd name="connsiteX1" fmla="*/ 406400 w 9607550"/>
              <a:gd name="connsiteY1" fmla="*/ 2540136 h 2540299"/>
              <a:gd name="connsiteX2" fmla="*/ 965200 w 9607550"/>
              <a:gd name="connsiteY2" fmla="*/ 2457586 h 2540299"/>
              <a:gd name="connsiteX3" fmla="*/ 1612900 w 9607550"/>
              <a:gd name="connsiteY3" fmla="*/ 2140086 h 2540299"/>
              <a:gd name="connsiteX4" fmla="*/ 2209800 w 9607550"/>
              <a:gd name="connsiteY4" fmla="*/ 1968636 h 2540299"/>
              <a:gd name="connsiteX5" fmla="*/ 2940050 w 9607550"/>
              <a:gd name="connsiteY5" fmla="*/ 1955936 h 2540299"/>
              <a:gd name="connsiteX6" fmla="*/ 3790950 w 9607550"/>
              <a:gd name="connsiteY6" fmla="*/ 2108336 h 2540299"/>
              <a:gd name="connsiteX7" fmla="*/ 4615913 w 9607550"/>
              <a:gd name="connsiteY7" fmla="*/ 1963180 h 2540299"/>
              <a:gd name="connsiteX8" fmla="*/ 5145135 w 9607550"/>
              <a:gd name="connsiteY8" fmla="*/ 687660 h 2540299"/>
              <a:gd name="connsiteX9" fmla="*/ 6366907 w 9607550"/>
              <a:gd name="connsiteY9" fmla="*/ 560406 h 2540299"/>
              <a:gd name="connsiteX10" fmla="*/ 7467878 w 9607550"/>
              <a:gd name="connsiteY10" fmla="*/ 223276 h 2540299"/>
              <a:gd name="connsiteX11" fmla="*/ 8545683 w 9607550"/>
              <a:gd name="connsiteY11" fmla="*/ 105601 h 2540299"/>
              <a:gd name="connsiteX12" fmla="*/ 9607550 w 9607550"/>
              <a:gd name="connsiteY12" fmla="*/ 1809886 h 2540299"/>
              <a:gd name="connsiteX0" fmla="*/ 0 w 10149623"/>
              <a:gd name="connsiteY0" fmla="*/ 2834351 h 2929764"/>
              <a:gd name="connsiteX1" fmla="*/ 406400 w 10149623"/>
              <a:gd name="connsiteY1" fmla="*/ 2929601 h 2929764"/>
              <a:gd name="connsiteX2" fmla="*/ 965200 w 10149623"/>
              <a:gd name="connsiteY2" fmla="*/ 2847051 h 2929764"/>
              <a:gd name="connsiteX3" fmla="*/ 1612900 w 10149623"/>
              <a:gd name="connsiteY3" fmla="*/ 2529551 h 2929764"/>
              <a:gd name="connsiteX4" fmla="*/ 2209800 w 10149623"/>
              <a:gd name="connsiteY4" fmla="*/ 2358101 h 2929764"/>
              <a:gd name="connsiteX5" fmla="*/ 2940050 w 10149623"/>
              <a:gd name="connsiteY5" fmla="*/ 2345401 h 2929764"/>
              <a:gd name="connsiteX6" fmla="*/ 3790950 w 10149623"/>
              <a:gd name="connsiteY6" fmla="*/ 2497801 h 2929764"/>
              <a:gd name="connsiteX7" fmla="*/ 4615913 w 10149623"/>
              <a:gd name="connsiteY7" fmla="*/ 2352645 h 2929764"/>
              <a:gd name="connsiteX8" fmla="*/ 5145135 w 10149623"/>
              <a:gd name="connsiteY8" fmla="*/ 1077125 h 2929764"/>
              <a:gd name="connsiteX9" fmla="*/ 6366907 w 10149623"/>
              <a:gd name="connsiteY9" fmla="*/ 949871 h 2929764"/>
              <a:gd name="connsiteX10" fmla="*/ 7467878 w 10149623"/>
              <a:gd name="connsiteY10" fmla="*/ 612741 h 2929764"/>
              <a:gd name="connsiteX11" fmla="*/ 8545683 w 10149623"/>
              <a:gd name="connsiteY11" fmla="*/ 495066 h 2929764"/>
              <a:gd name="connsiteX12" fmla="*/ 10149624 w 10149623"/>
              <a:gd name="connsiteY12" fmla="*/ 0 h 2929764"/>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467878 w 9726549"/>
              <a:gd name="connsiteY10" fmla="*/ 501737 h 2818760"/>
              <a:gd name="connsiteX11" fmla="*/ 8545683 w 9726549"/>
              <a:gd name="connsiteY11" fmla="*/ 384062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467878 w 9726549"/>
              <a:gd name="connsiteY10" fmla="*/ 501737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467878 w 9726549"/>
              <a:gd name="connsiteY10" fmla="*/ 501737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507118 w 9726549"/>
              <a:gd name="connsiteY10" fmla="*/ 241132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01641 w 9726549"/>
              <a:gd name="connsiteY9" fmla="*/ 298736 h 2818760"/>
              <a:gd name="connsiteX10" fmla="*/ 7507118 w 9726549"/>
              <a:gd name="connsiteY10" fmla="*/ 241132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01641 w 9726549"/>
              <a:gd name="connsiteY9" fmla="*/ 298736 h 2818760"/>
              <a:gd name="connsiteX10" fmla="*/ 8533740 w 9726549"/>
              <a:gd name="connsiteY10" fmla="*/ 138868 h 2818760"/>
              <a:gd name="connsiteX11" fmla="*/ 9726548 w 9726549"/>
              <a:gd name="connsiteY11"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3790950 w 9726549"/>
              <a:gd name="connsiteY5" fmla="*/ 2386797 h 2818760"/>
              <a:gd name="connsiteX6" fmla="*/ 4615913 w 9726549"/>
              <a:gd name="connsiteY6" fmla="*/ 2241641 h 2818760"/>
              <a:gd name="connsiteX7" fmla="*/ 5145135 w 9726549"/>
              <a:gd name="connsiteY7" fmla="*/ 966121 h 2818760"/>
              <a:gd name="connsiteX8" fmla="*/ 6301641 w 9726549"/>
              <a:gd name="connsiteY8" fmla="*/ 298736 h 2818760"/>
              <a:gd name="connsiteX9" fmla="*/ 8533740 w 9726549"/>
              <a:gd name="connsiteY9" fmla="*/ 138868 h 2818760"/>
              <a:gd name="connsiteX10" fmla="*/ 9726548 w 9726549"/>
              <a:gd name="connsiteY10"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4615913 w 9726549"/>
              <a:gd name="connsiteY5" fmla="*/ 2241641 h 2818760"/>
              <a:gd name="connsiteX6" fmla="*/ 5145135 w 9726549"/>
              <a:gd name="connsiteY6" fmla="*/ 966121 h 2818760"/>
              <a:gd name="connsiteX7" fmla="*/ 6301641 w 9726549"/>
              <a:gd name="connsiteY7" fmla="*/ 298736 h 2818760"/>
              <a:gd name="connsiteX8" fmla="*/ 8533740 w 9726549"/>
              <a:gd name="connsiteY8" fmla="*/ 138868 h 2818760"/>
              <a:gd name="connsiteX9" fmla="*/ 9726548 w 9726549"/>
              <a:gd name="connsiteY9"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4615913 w 9726549"/>
              <a:gd name="connsiteY5" fmla="*/ 2241641 h 2818760"/>
              <a:gd name="connsiteX6" fmla="*/ 6301641 w 9726549"/>
              <a:gd name="connsiteY6" fmla="*/ 298736 h 2818760"/>
              <a:gd name="connsiteX7" fmla="*/ 8533740 w 9726549"/>
              <a:gd name="connsiteY7" fmla="*/ 138868 h 2818760"/>
              <a:gd name="connsiteX8" fmla="*/ 9726548 w 9726549"/>
              <a:gd name="connsiteY8" fmla="*/ 0 h 2818760"/>
              <a:gd name="connsiteX0" fmla="*/ 0 w 9726549"/>
              <a:gd name="connsiteY0" fmla="*/ 2723347 h 2820009"/>
              <a:gd name="connsiteX1" fmla="*/ 406400 w 9726549"/>
              <a:gd name="connsiteY1" fmla="*/ 2818597 h 2820009"/>
              <a:gd name="connsiteX2" fmla="*/ 965200 w 9726549"/>
              <a:gd name="connsiteY2" fmla="*/ 2736047 h 2820009"/>
              <a:gd name="connsiteX3" fmla="*/ 2209800 w 9726549"/>
              <a:gd name="connsiteY3" fmla="*/ 2247097 h 2820009"/>
              <a:gd name="connsiteX4" fmla="*/ 4615913 w 9726549"/>
              <a:gd name="connsiteY4" fmla="*/ 2241641 h 2820009"/>
              <a:gd name="connsiteX5" fmla="*/ 6301641 w 9726549"/>
              <a:gd name="connsiteY5" fmla="*/ 298736 h 2820009"/>
              <a:gd name="connsiteX6" fmla="*/ 8533740 w 9726549"/>
              <a:gd name="connsiteY6" fmla="*/ 138868 h 2820009"/>
              <a:gd name="connsiteX7" fmla="*/ 9726548 w 9726549"/>
              <a:gd name="connsiteY7" fmla="*/ 0 h 2820009"/>
              <a:gd name="connsiteX0" fmla="*/ 0 w 9726549"/>
              <a:gd name="connsiteY0" fmla="*/ 2723347 h 2755148"/>
              <a:gd name="connsiteX1" fmla="*/ 697425 w 9726549"/>
              <a:gd name="connsiteY1" fmla="*/ 2662239 h 2755148"/>
              <a:gd name="connsiteX2" fmla="*/ 965200 w 9726549"/>
              <a:gd name="connsiteY2" fmla="*/ 2736047 h 2755148"/>
              <a:gd name="connsiteX3" fmla="*/ 2209800 w 9726549"/>
              <a:gd name="connsiteY3" fmla="*/ 2247097 h 2755148"/>
              <a:gd name="connsiteX4" fmla="*/ 4615913 w 9726549"/>
              <a:gd name="connsiteY4" fmla="*/ 2241641 h 2755148"/>
              <a:gd name="connsiteX5" fmla="*/ 6301641 w 9726549"/>
              <a:gd name="connsiteY5" fmla="*/ 298736 h 2755148"/>
              <a:gd name="connsiteX6" fmla="*/ 8533740 w 9726549"/>
              <a:gd name="connsiteY6" fmla="*/ 138868 h 2755148"/>
              <a:gd name="connsiteX7" fmla="*/ 9726548 w 9726549"/>
              <a:gd name="connsiteY7" fmla="*/ 0 h 2755148"/>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533740 w 9726549"/>
              <a:gd name="connsiteY5" fmla="*/ 138868 h 2768819"/>
              <a:gd name="connsiteX6" fmla="*/ 9726548 w 9726549"/>
              <a:gd name="connsiteY6" fmla="*/ 0 h 2768819"/>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533740 w 9726549"/>
              <a:gd name="connsiteY5" fmla="*/ 138868 h 2768819"/>
              <a:gd name="connsiteX6" fmla="*/ 9726548 w 9726549"/>
              <a:gd name="connsiteY6" fmla="*/ 0 h 2768819"/>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533740 w 9726549"/>
              <a:gd name="connsiteY5" fmla="*/ 138868 h 2768819"/>
              <a:gd name="connsiteX6" fmla="*/ 9726548 w 9726549"/>
              <a:gd name="connsiteY6" fmla="*/ 0 h 2768819"/>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240958 w 9726549"/>
              <a:gd name="connsiteY5" fmla="*/ 170271 h 2768819"/>
              <a:gd name="connsiteX6" fmla="*/ 9726548 w 9726549"/>
              <a:gd name="connsiteY6" fmla="*/ 0 h 2768819"/>
              <a:gd name="connsiteX0" fmla="*/ -1 w 9772153"/>
              <a:gd name="connsiteY0" fmla="*/ 2320246 h 2736305"/>
              <a:gd name="connsiteX1" fmla="*/ 1010804 w 9772153"/>
              <a:gd name="connsiteY1" fmla="*/ 2736047 h 2736305"/>
              <a:gd name="connsiteX2" fmla="*/ 2255404 w 9772153"/>
              <a:gd name="connsiteY2" fmla="*/ 2247097 h 2736305"/>
              <a:gd name="connsiteX3" fmla="*/ 4661517 w 9772153"/>
              <a:gd name="connsiteY3" fmla="*/ 2241641 h 2736305"/>
              <a:gd name="connsiteX4" fmla="*/ 6347245 w 9772153"/>
              <a:gd name="connsiteY4" fmla="*/ 298736 h 2736305"/>
              <a:gd name="connsiteX5" fmla="*/ 8286562 w 9772153"/>
              <a:gd name="connsiteY5" fmla="*/ 170271 h 2736305"/>
              <a:gd name="connsiteX6" fmla="*/ 9772152 w 9772153"/>
              <a:gd name="connsiteY6" fmla="*/ 0 h 2736305"/>
              <a:gd name="connsiteX0" fmla="*/ -1 w 9772153"/>
              <a:gd name="connsiteY0" fmla="*/ 2320246 h 2498899"/>
              <a:gd name="connsiteX1" fmla="*/ 1111753 w 9772153"/>
              <a:gd name="connsiteY1" fmla="*/ 2498330 h 2498899"/>
              <a:gd name="connsiteX2" fmla="*/ 2255404 w 9772153"/>
              <a:gd name="connsiteY2" fmla="*/ 2247097 h 2498899"/>
              <a:gd name="connsiteX3" fmla="*/ 4661517 w 9772153"/>
              <a:gd name="connsiteY3" fmla="*/ 2241641 h 2498899"/>
              <a:gd name="connsiteX4" fmla="*/ 6347245 w 9772153"/>
              <a:gd name="connsiteY4" fmla="*/ 298736 h 2498899"/>
              <a:gd name="connsiteX5" fmla="*/ 8286562 w 9772153"/>
              <a:gd name="connsiteY5" fmla="*/ 170271 h 2498899"/>
              <a:gd name="connsiteX6" fmla="*/ 9772152 w 9772153"/>
              <a:gd name="connsiteY6" fmla="*/ 0 h 2498899"/>
              <a:gd name="connsiteX0" fmla="*/ -1 w 9772153"/>
              <a:gd name="connsiteY0" fmla="*/ 2320246 h 2404132"/>
              <a:gd name="connsiteX1" fmla="*/ 1009973 w 9772153"/>
              <a:gd name="connsiteY1" fmla="*/ 1830610 h 2404132"/>
              <a:gd name="connsiteX2" fmla="*/ 2255404 w 9772153"/>
              <a:gd name="connsiteY2" fmla="*/ 2247097 h 2404132"/>
              <a:gd name="connsiteX3" fmla="*/ 4661517 w 9772153"/>
              <a:gd name="connsiteY3" fmla="*/ 2241641 h 2404132"/>
              <a:gd name="connsiteX4" fmla="*/ 6347245 w 9772153"/>
              <a:gd name="connsiteY4" fmla="*/ 298736 h 2404132"/>
              <a:gd name="connsiteX5" fmla="*/ 8286562 w 9772153"/>
              <a:gd name="connsiteY5" fmla="*/ 170271 h 2404132"/>
              <a:gd name="connsiteX6" fmla="*/ 9772152 w 9772153"/>
              <a:gd name="connsiteY6" fmla="*/ 0 h 2404132"/>
              <a:gd name="connsiteX0" fmla="*/ -1 w 9772153"/>
              <a:gd name="connsiteY0" fmla="*/ 2320246 h 2320259"/>
              <a:gd name="connsiteX1" fmla="*/ 1009973 w 9772153"/>
              <a:gd name="connsiteY1" fmla="*/ 1830610 h 2320259"/>
              <a:gd name="connsiteX2" fmla="*/ 2652995 w 9772153"/>
              <a:gd name="connsiteY2" fmla="*/ 1701836 h 2320259"/>
              <a:gd name="connsiteX3" fmla="*/ 4661517 w 9772153"/>
              <a:gd name="connsiteY3" fmla="*/ 2241641 h 2320259"/>
              <a:gd name="connsiteX4" fmla="*/ 6347245 w 9772153"/>
              <a:gd name="connsiteY4" fmla="*/ 298736 h 2320259"/>
              <a:gd name="connsiteX5" fmla="*/ 8286562 w 9772153"/>
              <a:gd name="connsiteY5" fmla="*/ 170271 h 2320259"/>
              <a:gd name="connsiteX6" fmla="*/ 9772152 w 9772153"/>
              <a:gd name="connsiteY6" fmla="*/ 0 h 2320259"/>
              <a:gd name="connsiteX0" fmla="*/ -1 w 9772153"/>
              <a:gd name="connsiteY0" fmla="*/ 2320246 h 2320259"/>
              <a:gd name="connsiteX1" fmla="*/ 1009973 w 9772153"/>
              <a:gd name="connsiteY1" fmla="*/ 1830610 h 2320259"/>
              <a:gd name="connsiteX2" fmla="*/ 2652995 w 9772153"/>
              <a:gd name="connsiteY2" fmla="*/ 1701836 h 2320259"/>
              <a:gd name="connsiteX3" fmla="*/ 4561505 w 9772153"/>
              <a:gd name="connsiteY3" fmla="*/ 1254765 h 2320259"/>
              <a:gd name="connsiteX4" fmla="*/ 6347245 w 9772153"/>
              <a:gd name="connsiteY4" fmla="*/ 298736 h 2320259"/>
              <a:gd name="connsiteX5" fmla="*/ 8286562 w 9772153"/>
              <a:gd name="connsiteY5" fmla="*/ 170271 h 2320259"/>
              <a:gd name="connsiteX6" fmla="*/ 9772152 w 9772153"/>
              <a:gd name="connsiteY6" fmla="*/ 0 h 2320259"/>
              <a:gd name="connsiteX0" fmla="*/ -1 w 9772153"/>
              <a:gd name="connsiteY0" fmla="*/ 3539900 h 3539913"/>
              <a:gd name="connsiteX1" fmla="*/ 1009973 w 9772153"/>
              <a:gd name="connsiteY1" fmla="*/ 3050264 h 3539913"/>
              <a:gd name="connsiteX2" fmla="*/ 2652995 w 9772153"/>
              <a:gd name="connsiteY2" fmla="*/ 2921490 h 3539913"/>
              <a:gd name="connsiteX3" fmla="*/ 4561505 w 9772153"/>
              <a:gd name="connsiteY3" fmla="*/ 2474419 h 3539913"/>
              <a:gd name="connsiteX4" fmla="*/ 6196174 w 9772153"/>
              <a:gd name="connsiteY4" fmla="*/ 16566 h 3539913"/>
              <a:gd name="connsiteX5" fmla="*/ 8286562 w 9772153"/>
              <a:gd name="connsiteY5" fmla="*/ 1389925 h 3539913"/>
              <a:gd name="connsiteX6" fmla="*/ 9772152 w 9772153"/>
              <a:gd name="connsiteY6" fmla="*/ 1219654 h 3539913"/>
              <a:gd name="connsiteX0" fmla="*/ -1 w 9772153"/>
              <a:gd name="connsiteY0" fmla="*/ 3614200 h 3614213"/>
              <a:gd name="connsiteX1" fmla="*/ 1009973 w 9772153"/>
              <a:gd name="connsiteY1" fmla="*/ 3124564 h 3614213"/>
              <a:gd name="connsiteX2" fmla="*/ 2652995 w 9772153"/>
              <a:gd name="connsiteY2" fmla="*/ 2995790 h 3614213"/>
              <a:gd name="connsiteX3" fmla="*/ 4561505 w 9772153"/>
              <a:gd name="connsiteY3" fmla="*/ 2548719 h 3614213"/>
              <a:gd name="connsiteX4" fmla="*/ 6196174 w 9772153"/>
              <a:gd name="connsiteY4" fmla="*/ 90866 h 3614213"/>
              <a:gd name="connsiteX5" fmla="*/ 8305102 w 9772153"/>
              <a:gd name="connsiteY5" fmla="*/ 600968 h 3614213"/>
              <a:gd name="connsiteX6" fmla="*/ 9772152 w 9772153"/>
              <a:gd name="connsiteY6" fmla="*/ 1293954 h 3614213"/>
              <a:gd name="connsiteX0" fmla="*/ -1 w 9907313"/>
              <a:gd name="connsiteY0" fmla="*/ 3605567 h 3605580"/>
              <a:gd name="connsiteX1" fmla="*/ 1009973 w 9907313"/>
              <a:gd name="connsiteY1" fmla="*/ 3115931 h 3605580"/>
              <a:gd name="connsiteX2" fmla="*/ 2652995 w 9907313"/>
              <a:gd name="connsiteY2" fmla="*/ 2987157 h 3605580"/>
              <a:gd name="connsiteX3" fmla="*/ 4561505 w 9907313"/>
              <a:gd name="connsiteY3" fmla="*/ 2540086 h 3605580"/>
              <a:gd name="connsiteX4" fmla="*/ 6196174 w 9907313"/>
              <a:gd name="connsiteY4" fmla="*/ 82233 h 3605580"/>
              <a:gd name="connsiteX5" fmla="*/ 8305102 w 9907313"/>
              <a:gd name="connsiteY5" fmla="*/ 592335 h 3605580"/>
              <a:gd name="connsiteX6" fmla="*/ 9907314 w 9907313"/>
              <a:gd name="connsiteY6" fmla="*/ 683759 h 3605580"/>
              <a:gd name="connsiteX0" fmla="*/ -1 w 9872186"/>
              <a:gd name="connsiteY0" fmla="*/ 3603162 h 3603175"/>
              <a:gd name="connsiteX1" fmla="*/ 1009973 w 9872186"/>
              <a:gd name="connsiteY1" fmla="*/ 3113526 h 3603175"/>
              <a:gd name="connsiteX2" fmla="*/ 2652995 w 9872186"/>
              <a:gd name="connsiteY2" fmla="*/ 2984752 h 3603175"/>
              <a:gd name="connsiteX3" fmla="*/ 4561505 w 9872186"/>
              <a:gd name="connsiteY3" fmla="*/ 2537681 h 3603175"/>
              <a:gd name="connsiteX4" fmla="*/ 6196174 w 9872186"/>
              <a:gd name="connsiteY4" fmla="*/ 79828 h 3603175"/>
              <a:gd name="connsiteX5" fmla="*/ 8305102 w 9872186"/>
              <a:gd name="connsiteY5" fmla="*/ 589930 h 3603175"/>
              <a:gd name="connsiteX6" fmla="*/ 9872186 w 9872186"/>
              <a:gd name="connsiteY6" fmla="*/ 493335 h 3603175"/>
              <a:gd name="connsiteX0" fmla="*/ -1 w 9872186"/>
              <a:gd name="connsiteY0" fmla="*/ 3603162 h 3603173"/>
              <a:gd name="connsiteX1" fmla="*/ 1009973 w 9872186"/>
              <a:gd name="connsiteY1" fmla="*/ 3113526 h 3603173"/>
              <a:gd name="connsiteX2" fmla="*/ 2574766 w 9872186"/>
              <a:gd name="connsiteY2" fmla="*/ 3333477 h 3603173"/>
              <a:gd name="connsiteX3" fmla="*/ 4561505 w 9872186"/>
              <a:gd name="connsiteY3" fmla="*/ 2537681 h 3603173"/>
              <a:gd name="connsiteX4" fmla="*/ 6196174 w 9872186"/>
              <a:gd name="connsiteY4" fmla="*/ 79828 h 3603173"/>
              <a:gd name="connsiteX5" fmla="*/ 8305102 w 9872186"/>
              <a:gd name="connsiteY5" fmla="*/ 589930 h 3603173"/>
              <a:gd name="connsiteX6" fmla="*/ 9872186 w 9872186"/>
              <a:gd name="connsiteY6" fmla="*/ 493335 h 3603173"/>
              <a:gd name="connsiteX0" fmla="*/ -1 w 9872186"/>
              <a:gd name="connsiteY0" fmla="*/ 3618243 h 3618254"/>
              <a:gd name="connsiteX1" fmla="*/ 1009973 w 9872186"/>
              <a:gd name="connsiteY1" fmla="*/ 3128607 h 3618254"/>
              <a:gd name="connsiteX2" fmla="*/ 2574766 w 9872186"/>
              <a:gd name="connsiteY2" fmla="*/ 3348558 h 3618254"/>
              <a:gd name="connsiteX3" fmla="*/ 4556386 w 9872186"/>
              <a:gd name="connsiteY3" fmla="*/ 2803096 h 3618254"/>
              <a:gd name="connsiteX4" fmla="*/ 6196174 w 9872186"/>
              <a:gd name="connsiteY4" fmla="*/ 94909 h 3618254"/>
              <a:gd name="connsiteX5" fmla="*/ 8305102 w 9872186"/>
              <a:gd name="connsiteY5" fmla="*/ 605011 h 3618254"/>
              <a:gd name="connsiteX6" fmla="*/ 9872186 w 9872186"/>
              <a:gd name="connsiteY6" fmla="*/ 508416 h 3618254"/>
              <a:gd name="connsiteX0" fmla="*/ -1 w 9872186"/>
              <a:gd name="connsiteY0" fmla="*/ 3602731 h 3602742"/>
              <a:gd name="connsiteX1" fmla="*/ 1009973 w 9872186"/>
              <a:gd name="connsiteY1" fmla="*/ 3113095 h 3602742"/>
              <a:gd name="connsiteX2" fmla="*/ 2574766 w 9872186"/>
              <a:gd name="connsiteY2" fmla="*/ 3333046 h 3602742"/>
              <a:gd name="connsiteX3" fmla="*/ 4556386 w 9872186"/>
              <a:gd name="connsiteY3" fmla="*/ 2787584 h 3602742"/>
              <a:gd name="connsiteX4" fmla="*/ 6196174 w 9872186"/>
              <a:gd name="connsiteY4" fmla="*/ 79397 h 3602742"/>
              <a:gd name="connsiteX5" fmla="*/ 7929734 w 9872186"/>
              <a:gd name="connsiteY5" fmla="*/ 702505 h 3602742"/>
              <a:gd name="connsiteX6" fmla="*/ 9872186 w 9872186"/>
              <a:gd name="connsiteY6" fmla="*/ 492904 h 3602742"/>
              <a:gd name="connsiteX0" fmla="*/ -1 w 9330221"/>
              <a:gd name="connsiteY0" fmla="*/ 3603486 h 3603497"/>
              <a:gd name="connsiteX1" fmla="*/ 1009973 w 9330221"/>
              <a:gd name="connsiteY1" fmla="*/ 3113850 h 3603497"/>
              <a:gd name="connsiteX2" fmla="*/ 2574766 w 9330221"/>
              <a:gd name="connsiteY2" fmla="*/ 3333801 h 3603497"/>
              <a:gd name="connsiteX3" fmla="*/ 4556386 w 9330221"/>
              <a:gd name="connsiteY3" fmla="*/ 2788339 h 3603497"/>
              <a:gd name="connsiteX4" fmla="*/ 6196174 w 9330221"/>
              <a:gd name="connsiteY4" fmla="*/ 80152 h 3603497"/>
              <a:gd name="connsiteX5" fmla="*/ 7929734 w 9330221"/>
              <a:gd name="connsiteY5" fmla="*/ 703260 h 3603497"/>
              <a:gd name="connsiteX6" fmla="*/ 9330221 w 9330221"/>
              <a:gd name="connsiteY6" fmla="*/ 562978 h 3603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0221" h="3603497">
                <a:moveTo>
                  <a:pt x="-1" y="3603486"/>
                </a:moveTo>
                <a:cubicBezTo>
                  <a:pt x="201082" y="3606132"/>
                  <a:pt x="580845" y="3158797"/>
                  <a:pt x="1009973" y="3113850"/>
                </a:cubicBezTo>
                <a:cubicBezTo>
                  <a:pt x="1439101" y="3068903"/>
                  <a:pt x="1983697" y="3388053"/>
                  <a:pt x="2574766" y="3333801"/>
                </a:cubicBezTo>
                <a:cubicBezTo>
                  <a:pt x="3165835" y="3279549"/>
                  <a:pt x="3952818" y="3330614"/>
                  <a:pt x="4556386" y="2788339"/>
                </a:cubicBezTo>
                <a:cubicBezTo>
                  <a:pt x="5159954" y="2246064"/>
                  <a:pt x="5633949" y="427665"/>
                  <a:pt x="6196174" y="80152"/>
                </a:cubicBezTo>
                <a:cubicBezTo>
                  <a:pt x="6758399" y="-267361"/>
                  <a:pt x="7407393" y="622789"/>
                  <a:pt x="7929734" y="703260"/>
                </a:cubicBezTo>
                <a:cubicBezTo>
                  <a:pt x="8452075" y="783731"/>
                  <a:pt x="8863392" y="609739"/>
                  <a:pt x="9330221" y="562978"/>
                </a:cubicBezTo>
              </a:path>
            </a:pathLst>
          </a:custGeom>
          <a:ln w="19050">
            <a:gradFill>
              <a:gsLst>
                <a:gs pos="5000">
                  <a:srgbClr val="2A2A63"/>
                </a:gs>
                <a:gs pos="12000">
                  <a:srgbClr val="B82381"/>
                </a:gs>
                <a:gs pos="98000">
                  <a:srgbClr val="04A2E5"/>
                </a:gs>
                <a:gs pos="70158">
                  <a:srgbClr val="11A568"/>
                </a:gs>
                <a:gs pos="57000">
                  <a:srgbClr val="88C150"/>
                </a:gs>
                <a:gs pos="46000">
                  <a:srgbClr val="FEC52B"/>
                </a:gs>
                <a:gs pos="34000">
                  <a:srgbClr val="C96632"/>
                </a:gs>
                <a:gs pos="22000">
                  <a:srgbClr val="C3292D"/>
                </a:gs>
                <a:gs pos="100000">
                  <a:schemeClr val="bg1"/>
                </a:gs>
              </a:gsLst>
              <a:lin ang="0" scaled="0"/>
            </a:gra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4398757C-CD34-34A2-89BE-810B3E259945}"/>
              </a:ext>
            </a:extLst>
          </p:cNvPr>
          <p:cNvSpPr>
            <a:spLocks noGrp="1"/>
          </p:cNvSpPr>
          <p:nvPr>
            <p:ph type="ftr" sz="quarter" idx="3"/>
          </p:nvPr>
        </p:nvSpPr>
        <p:spPr>
          <a:prstGeom prst="rect">
            <a:avLst/>
          </a:prstGeom>
        </p:spPr>
        <p:txBody>
          <a:bodyPr vert="horz" lIns="54864" tIns="36576" rIns="0" bIns="45720" rtlCol="0" anchor="ctr"/>
          <a:lstStyle>
            <a:defPPr>
              <a:defRPr lang="en-US"/>
            </a:defPPr>
            <a:lvl1pPr marL="0" algn="l" defTabSz="914400" rtl="0" eaLnBrk="1" latinLnBrk="0" hangingPunct="1">
              <a:defRPr sz="7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US" i="1">
                <a:ea typeface="Calibri" panose="020F0502020204030204" pitchFamily="34" charset="0"/>
              </a:rPr>
              <a:t>© 2025 CommScope, LLC. All rights reserved.</a:t>
            </a:r>
            <a:endParaRPr lang="en-US" dirty="0">
              <a:ea typeface="Calibri" panose="020F0502020204030204" pitchFamily="34" charset="0"/>
            </a:endParaRPr>
          </a:p>
        </p:txBody>
      </p:sp>
      <p:sp>
        <p:nvSpPr>
          <p:cNvPr id="3" name="Slide Number Placeholder 2">
            <a:extLst>
              <a:ext uri="{FF2B5EF4-FFF2-40B4-BE49-F238E27FC236}">
                <a16:creationId xmlns:a16="http://schemas.microsoft.com/office/drawing/2014/main" id="{9B0E7AAC-67EF-4456-3DCD-D36F082E5715}"/>
              </a:ext>
            </a:extLst>
          </p:cNvPr>
          <p:cNvSpPr>
            <a:spLocks noGrp="1"/>
          </p:cNvSpPr>
          <p:nvPr>
            <p:ph type="sldNum" sz="quarter" idx="4"/>
          </p:nvPr>
        </p:nvSpPr>
        <p:spPr>
          <a:prstGeom prst="rect">
            <a:avLst/>
          </a:prstGeom>
        </p:spPr>
        <p:txBody>
          <a:bodyPr vert="horz" lIns="0" tIns="36576" rIns="54864" bIns="45720" rtlCol="0" anchor="ctr"/>
          <a:lstStyle>
            <a:defPPr>
              <a:defRPr lang="en-US"/>
            </a:defPPr>
            <a:lvl1pPr marL="0" algn="r" defTabSz="914400" rtl="0" eaLnBrk="1" latinLnBrk="0" hangingPunct="1">
              <a:defRPr sz="7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E2BEB5-2653-6044-B03D-162392F9D4CA}" type="slidenum">
              <a:rPr lang="en-US" smtClean="0"/>
              <a:pPr/>
              <a:t>13</a:t>
            </a:fld>
            <a:endParaRPr lang="en-US" dirty="0"/>
          </a:p>
        </p:txBody>
      </p:sp>
      <p:sp>
        <p:nvSpPr>
          <p:cNvPr id="20" name="Title 3">
            <a:extLst>
              <a:ext uri="{FF2B5EF4-FFF2-40B4-BE49-F238E27FC236}">
                <a16:creationId xmlns:a16="http://schemas.microsoft.com/office/drawing/2014/main" id="{566A4D83-212A-A90E-7C57-45DBEF9B53FA}"/>
              </a:ext>
            </a:extLst>
          </p:cNvPr>
          <p:cNvSpPr>
            <a:spLocks noGrp="1"/>
          </p:cNvSpPr>
          <p:nvPr>
            <p:ph type="title" idx="4294967295"/>
          </p:nvPr>
        </p:nvSpPr>
        <p:spPr>
          <a:xfrm>
            <a:off x="833719" y="123825"/>
            <a:ext cx="10193056" cy="1019175"/>
          </a:xfrm>
        </p:spPr>
        <p:txBody>
          <a:bodyPr/>
          <a:lstStyle/>
          <a:p>
            <a:r>
              <a:rPr lang="es-ES" sz="3600" dirty="0" err="1">
                <a:latin typeface="Calibri" panose="020F0502020204030204" pitchFamily="34" charset="0"/>
                <a:cs typeface="Calibri" panose="020F0502020204030204" pitchFamily="34" charset="0"/>
              </a:rPr>
              <a:t>FiberREACH</a:t>
            </a:r>
            <a:r>
              <a:rPr lang="es-ES" sz="3600" dirty="0">
                <a:latin typeface="Calibri" panose="020F0502020204030204" pitchFamily="34" charset="0"/>
                <a:cs typeface="Calibri" panose="020F0502020204030204" pitchFamily="34" charset="0"/>
              </a:rPr>
              <a:t> </a:t>
            </a:r>
            <a:r>
              <a:rPr lang="es-ES" sz="3600" dirty="0" err="1">
                <a:latin typeface="Calibri" panose="020F0502020204030204" pitchFamily="34" charset="0"/>
                <a:cs typeface="Calibri" panose="020F0502020204030204" pitchFamily="34" charset="0"/>
              </a:rPr>
              <a:t>solution</a:t>
            </a:r>
            <a:endParaRPr lang="en-US" sz="3600" dirty="0">
              <a:latin typeface="Calibri" panose="020F0502020204030204" pitchFamily="34" charset="0"/>
              <a:cs typeface="Calibri" panose="020F0502020204030204" pitchFamily="34" charset="0"/>
            </a:endParaRPr>
          </a:p>
        </p:txBody>
      </p:sp>
      <p:grpSp>
        <p:nvGrpSpPr>
          <p:cNvPr id="63" name="Group 62">
            <a:extLst>
              <a:ext uri="{FF2B5EF4-FFF2-40B4-BE49-F238E27FC236}">
                <a16:creationId xmlns:a16="http://schemas.microsoft.com/office/drawing/2014/main" id="{4543BBEB-920D-09EB-539D-90C8EC50C135}"/>
              </a:ext>
            </a:extLst>
          </p:cNvPr>
          <p:cNvGrpSpPr/>
          <p:nvPr/>
        </p:nvGrpSpPr>
        <p:grpSpPr>
          <a:xfrm>
            <a:off x="2381570" y="1187884"/>
            <a:ext cx="108000" cy="5043035"/>
            <a:chOff x="1569720" y="1456825"/>
            <a:chExt cx="108000" cy="5043035"/>
          </a:xfrm>
        </p:grpSpPr>
        <p:sp>
          <p:nvSpPr>
            <p:cNvPr id="4" name="Rectangle 3">
              <a:extLst>
                <a:ext uri="{FF2B5EF4-FFF2-40B4-BE49-F238E27FC236}">
                  <a16:creationId xmlns:a16="http://schemas.microsoft.com/office/drawing/2014/main" id="{5FFE1C15-C2F9-BFA7-D70C-D6B9A446A664}"/>
                </a:ext>
              </a:extLst>
            </p:cNvPr>
            <p:cNvSpPr/>
            <p:nvPr/>
          </p:nvSpPr>
          <p:spPr>
            <a:xfrm>
              <a:off x="1569720" y="1456825"/>
              <a:ext cx="108000" cy="504303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5" name="Rectangle 4">
              <a:extLst>
                <a:ext uri="{FF2B5EF4-FFF2-40B4-BE49-F238E27FC236}">
                  <a16:creationId xmlns:a16="http://schemas.microsoft.com/office/drawing/2014/main" id="{34E20132-C3E9-C987-120F-55F87E5430B1}"/>
                </a:ext>
              </a:extLst>
            </p:cNvPr>
            <p:cNvSpPr>
              <a:spLocks/>
            </p:cNvSpPr>
            <p:nvPr/>
          </p:nvSpPr>
          <p:spPr>
            <a:xfrm>
              <a:off x="1602925" y="14939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6" name="Rectangle 5">
              <a:extLst>
                <a:ext uri="{FF2B5EF4-FFF2-40B4-BE49-F238E27FC236}">
                  <a16:creationId xmlns:a16="http://schemas.microsoft.com/office/drawing/2014/main" id="{8F393B8C-115B-9771-6208-EC4141A8D59F}"/>
                </a:ext>
              </a:extLst>
            </p:cNvPr>
            <p:cNvSpPr>
              <a:spLocks/>
            </p:cNvSpPr>
            <p:nvPr/>
          </p:nvSpPr>
          <p:spPr>
            <a:xfrm>
              <a:off x="1602925" y="16089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 name="Rectangle 6">
              <a:extLst>
                <a:ext uri="{FF2B5EF4-FFF2-40B4-BE49-F238E27FC236}">
                  <a16:creationId xmlns:a16="http://schemas.microsoft.com/office/drawing/2014/main" id="{7DFDE644-167B-7864-D6CE-8F9A5BB1E4D3}"/>
                </a:ext>
              </a:extLst>
            </p:cNvPr>
            <p:cNvSpPr>
              <a:spLocks/>
            </p:cNvSpPr>
            <p:nvPr/>
          </p:nvSpPr>
          <p:spPr>
            <a:xfrm>
              <a:off x="1602925" y="17240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1" name="Rectangle 10">
              <a:extLst>
                <a:ext uri="{FF2B5EF4-FFF2-40B4-BE49-F238E27FC236}">
                  <a16:creationId xmlns:a16="http://schemas.microsoft.com/office/drawing/2014/main" id="{8B63FDC6-F7EF-767F-6783-A2F74E01D695}"/>
                </a:ext>
              </a:extLst>
            </p:cNvPr>
            <p:cNvSpPr>
              <a:spLocks/>
            </p:cNvSpPr>
            <p:nvPr/>
          </p:nvSpPr>
          <p:spPr>
            <a:xfrm>
              <a:off x="1602925" y="18390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2" name="Rectangle 11">
              <a:extLst>
                <a:ext uri="{FF2B5EF4-FFF2-40B4-BE49-F238E27FC236}">
                  <a16:creationId xmlns:a16="http://schemas.microsoft.com/office/drawing/2014/main" id="{50D4682A-EBA7-E98B-B19E-A1294DBBA318}"/>
                </a:ext>
              </a:extLst>
            </p:cNvPr>
            <p:cNvSpPr>
              <a:spLocks/>
            </p:cNvSpPr>
            <p:nvPr/>
          </p:nvSpPr>
          <p:spPr>
            <a:xfrm>
              <a:off x="1602925" y="19541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3" name="Rectangle 12">
              <a:extLst>
                <a:ext uri="{FF2B5EF4-FFF2-40B4-BE49-F238E27FC236}">
                  <a16:creationId xmlns:a16="http://schemas.microsoft.com/office/drawing/2014/main" id="{74A480F6-4DC5-2FC1-5711-E1B4D5C340F5}"/>
                </a:ext>
              </a:extLst>
            </p:cNvPr>
            <p:cNvSpPr>
              <a:spLocks/>
            </p:cNvSpPr>
            <p:nvPr/>
          </p:nvSpPr>
          <p:spPr>
            <a:xfrm>
              <a:off x="1602925" y="20691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5" name="Rectangle 14">
              <a:extLst>
                <a:ext uri="{FF2B5EF4-FFF2-40B4-BE49-F238E27FC236}">
                  <a16:creationId xmlns:a16="http://schemas.microsoft.com/office/drawing/2014/main" id="{BD51678E-4842-933D-5E9D-C219CE224A8C}"/>
                </a:ext>
              </a:extLst>
            </p:cNvPr>
            <p:cNvSpPr>
              <a:spLocks/>
            </p:cNvSpPr>
            <p:nvPr/>
          </p:nvSpPr>
          <p:spPr>
            <a:xfrm>
              <a:off x="1602925" y="21842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6" name="Rectangle 15">
              <a:extLst>
                <a:ext uri="{FF2B5EF4-FFF2-40B4-BE49-F238E27FC236}">
                  <a16:creationId xmlns:a16="http://schemas.microsoft.com/office/drawing/2014/main" id="{4A82EE28-B39A-2ADE-0E65-FAD3AB23D6E2}"/>
                </a:ext>
              </a:extLst>
            </p:cNvPr>
            <p:cNvSpPr>
              <a:spLocks/>
            </p:cNvSpPr>
            <p:nvPr/>
          </p:nvSpPr>
          <p:spPr>
            <a:xfrm>
              <a:off x="1602925" y="22992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7" name="Rectangle 16">
              <a:extLst>
                <a:ext uri="{FF2B5EF4-FFF2-40B4-BE49-F238E27FC236}">
                  <a16:creationId xmlns:a16="http://schemas.microsoft.com/office/drawing/2014/main" id="{131D5067-7E23-9291-F7AD-1F695A0C6253}"/>
                </a:ext>
              </a:extLst>
            </p:cNvPr>
            <p:cNvSpPr>
              <a:spLocks/>
            </p:cNvSpPr>
            <p:nvPr/>
          </p:nvSpPr>
          <p:spPr>
            <a:xfrm>
              <a:off x="1602925" y="24143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9" name="Rectangle 18">
              <a:extLst>
                <a:ext uri="{FF2B5EF4-FFF2-40B4-BE49-F238E27FC236}">
                  <a16:creationId xmlns:a16="http://schemas.microsoft.com/office/drawing/2014/main" id="{7522862E-1358-54B8-7667-B518CFB57DD9}"/>
                </a:ext>
              </a:extLst>
            </p:cNvPr>
            <p:cNvSpPr>
              <a:spLocks/>
            </p:cNvSpPr>
            <p:nvPr/>
          </p:nvSpPr>
          <p:spPr>
            <a:xfrm>
              <a:off x="1602925" y="25293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21" name="Rectangle 20">
              <a:extLst>
                <a:ext uri="{FF2B5EF4-FFF2-40B4-BE49-F238E27FC236}">
                  <a16:creationId xmlns:a16="http://schemas.microsoft.com/office/drawing/2014/main" id="{96285D45-95F6-F896-4359-A442D8B09AF4}"/>
                </a:ext>
              </a:extLst>
            </p:cNvPr>
            <p:cNvSpPr>
              <a:spLocks/>
            </p:cNvSpPr>
            <p:nvPr/>
          </p:nvSpPr>
          <p:spPr>
            <a:xfrm>
              <a:off x="1602925" y="26444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22" name="Rectangle 21">
              <a:extLst>
                <a:ext uri="{FF2B5EF4-FFF2-40B4-BE49-F238E27FC236}">
                  <a16:creationId xmlns:a16="http://schemas.microsoft.com/office/drawing/2014/main" id="{05EC22ED-80ED-5FBD-4583-5D0C7A4A5E60}"/>
                </a:ext>
              </a:extLst>
            </p:cNvPr>
            <p:cNvSpPr>
              <a:spLocks/>
            </p:cNvSpPr>
            <p:nvPr/>
          </p:nvSpPr>
          <p:spPr>
            <a:xfrm>
              <a:off x="1602925" y="27594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25" name="Rectangle 24">
              <a:extLst>
                <a:ext uri="{FF2B5EF4-FFF2-40B4-BE49-F238E27FC236}">
                  <a16:creationId xmlns:a16="http://schemas.microsoft.com/office/drawing/2014/main" id="{361B21AA-023D-F2CE-F9DB-08A626EAE324}"/>
                </a:ext>
              </a:extLst>
            </p:cNvPr>
            <p:cNvSpPr>
              <a:spLocks/>
            </p:cNvSpPr>
            <p:nvPr/>
          </p:nvSpPr>
          <p:spPr>
            <a:xfrm>
              <a:off x="1602925" y="28745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26" name="Rectangle 25">
              <a:extLst>
                <a:ext uri="{FF2B5EF4-FFF2-40B4-BE49-F238E27FC236}">
                  <a16:creationId xmlns:a16="http://schemas.microsoft.com/office/drawing/2014/main" id="{CAFB0207-1153-39BD-888D-EFF7ABF4DD7B}"/>
                </a:ext>
              </a:extLst>
            </p:cNvPr>
            <p:cNvSpPr>
              <a:spLocks/>
            </p:cNvSpPr>
            <p:nvPr/>
          </p:nvSpPr>
          <p:spPr>
            <a:xfrm>
              <a:off x="1602925" y="29895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27" name="Rectangle 26">
              <a:extLst>
                <a:ext uri="{FF2B5EF4-FFF2-40B4-BE49-F238E27FC236}">
                  <a16:creationId xmlns:a16="http://schemas.microsoft.com/office/drawing/2014/main" id="{44208201-ED97-2385-4EFC-04F604264EEA}"/>
                </a:ext>
              </a:extLst>
            </p:cNvPr>
            <p:cNvSpPr>
              <a:spLocks/>
            </p:cNvSpPr>
            <p:nvPr/>
          </p:nvSpPr>
          <p:spPr>
            <a:xfrm>
              <a:off x="1602925" y="31046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28" name="Rectangle 27">
              <a:extLst>
                <a:ext uri="{FF2B5EF4-FFF2-40B4-BE49-F238E27FC236}">
                  <a16:creationId xmlns:a16="http://schemas.microsoft.com/office/drawing/2014/main" id="{546088A0-E692-63F3-7478-EC94065EFFAD}"/>
                </a:ext>
              </a:extLst>
            </p:cNvPr>
            <p:cNvSpPr>
              <a:spLocks/>
            </p:cNvSpPr>
            <p:nvPr/>
          </p:nvSpPr>
          <p:spPr>
            <a:xfrm>
              <a:off x="1602925" y="32196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29" name="Rectangle 28">
              <a:extLst>
                <a:ext uri="{FF2B5EF4-FFF2-40B4-BE49-F238E27FC236}">
                  <a16:creationId xmlns:a16="http://schemas.microsoft.com/office/drawing/2014/main" id="{A772DB8D-5F37-2C1D-E638-8A3AAFD63A0E}"/>
                </a:ext>
              </a:extLst>
            </p:cNvPr>
            <p:cNvSpPr>
              <a:spLocks/>
            </p:cNvSpPr>
            <p:nvPr/>
          </p:nvSpPr>
          <p:spPr>
            <a:xfrm>
              <a:off x="1602925" y="33347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0" name="Rectangle 29">
              <a:extLst>
                <a:ext uri="{FF2B5EF4-FFF2-40B4-BE49-F238E27FC236}">
                  <a16:creationId xmlns:a16="http://schemas.microsoft.com/office/drawing/2014/main" id="{8608A70D-FD13-DD3B-69E3-25310DEDD192}"/>
                </a:ext>
              </a:extLst>
            </p:cNvPr>
            <p:cNvSpPr>
              <a:spLocks/>
            </p:cNvSpPr>
            <p:nvPr/>
          </p:nvSpPr>
          <p:spPr>
            <a:xfrm>
              <a:off x="1602925" y="34497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1" name="Rectangle 30">
              <a:extLst>
                <a:ext uri="{FF2B5EF4-FFF2-40B4-BE49-F238E27FC236}">
                  <a16:creationId xmlns:a16="http://schemas.microsoft.com/office/drawing/2014/main" id="{2685332C-42FB-CBEA-5AA3-7CBD897227A6}"/>
                </a:ext>
              </a:extLst>
            </p:cNvPr>
            <p:cNvSpPr>
              <a:spLocks/>
            </p:cNvSpPr>
            <p:nvPr/>
          </p:nvSpPr>
          <p:spPr>
            <a:xfrm>
              <a:off x="1602925" y="35648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2" name="Rectangle 31">
              <a:extLst>
                <a:ext uri="{FF2B5EF4-FFF2-40B4-BE49-F238E27FC236}">
                  <a16:creationId xmlns:a16="http://schemas.microsoft.com/office/drawing/2014/main" id="{5E0CDB66-8FD1-EADE-4037-C875EFB5B966}"/>
                </a:ext>
              </a:extLst>
            </p:cNvPr>
            <p:cNvSpPr>
              <a:spLocks/>
            </p:cNvSpPr>
            <p:nvPr/>
          </p:nvSpPr>
          <p:spPr>
            <a:xfrm>
              <a:off x="1602925" y="36798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3" name="Rectangle 32">
              <a:extLst>
                <a:ext uri="{FF2B5EF4-FFF2-40B4-BE49-F238E27FC236}">
                  <a16:creationId xmlns:a16="http://schemas.microsoft.com/office/drawing/2014/main" id="{25E09F34-9B73-549A-2FD1-F849CD34B7D2}"/>
                </a:ext>
              </a:extLst>
            </p:cNvPr>
            <p:cNvSpPr>
              <a:spLocks/>
            </p:cNvSpPr>
            <p:nvPr/>
          </p:nvSpPr>
          <p:spPr>
            <a:xfrm>
              <a:off x="1602925" y="37949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4" name="Rectangle 33">
              <a:extLst>
                <a:ext uri="{FF2B5EF4-FFF2-40B4-BE49-F238E27FC236}">
                  <a16:creationId xmlns:a16="http://schemas.microsoft.com/office/drawing/2014/main" id="{A5A25196-9F21-9434-F869-44ECD7993570}"/>
                </a:ext>
              </a:extLst>
            </p:cNvPr>
            <p:cNvSpPr>
              <a:spLocks/>
            </p:cNvSpPr>
            <p:nvPr/>
          </p:nvSpPr>
          <p:spPr>
            <a:xfrm>
              <a:off x="1602925" y="39099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5" name="Rectangle 34">
              <a:extLst>
                <a:ext uri="{FF2B5EF4-FFF2-40B4-BE49-F238E27FC236}">
                  <a16:creationId xmlns:a16="http://schemas.microsoft.com/office/drawing/2014/main" id="{BF79F80F-3641-CC4F-FD48-B8981AF06D4D}"/>
                </a:ext>
              </a:extLst>
            </p:cNvPr>
            <p:cNvSpPr>
              <a:spLocks/>
            </p:cNvSpPr>
            <p:nvPr/>
          </p:nvSpPr>
          <p:spPr>
            <a:xfrm>
              <a:off x="1602925" y="40250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6" name="Rectangle 35">
              <a:extLst>
                <a:ext uri="{FF2B5EF4-FFF2-40B4-BE49-F238E27FC236}">
                  <a16:creationId xmlns:a16="http://schemas.microsoft.com/office/drawing/2014/main" id="{99A3D428-F30B-19A5-2793-38E196261223}"/>
                </a:ext>
              </a:extLst>
            </p:cNvPr>
            <p:cNvSpPr>
              <a:spLocks/>
            </p:cNvSpPr>
            <p:nvPr/>
          </p:nvSpPr>
          <p:spPr>
            <a:xfrm>
              <a:off x="1602925" y="41400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9" name="Rectangle 38">
              <a:extLst>
                <a:ext uri="{FF2B5EF4-FFF2-40B4-BE49-F238E27FC236}">
                  <a16:creationId xmlns:a16="http://schemas.microsoft.com/office/drawing/2014/main" id="{C8CAB339-E7D0-2779-0867-37B7AB9BE92E}"/>
                </a:ext>
              </a:extLst>
            </p:cNvPr>
            <p:cNvSpPr>
              <a:spLocks/>
            </p:cNvSpPr>
            <p:nvPr/>
          </p:nvSpPr>
          <p:spPr>
            <a:xfrm>
              <a:off x="1602925" y="42551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0" name="Rectangle 39">
              <a:extLst>
                <a:ext uri="{FF2B5EF4-FFF2-40B4-BE49-F238E27FC236}">
                  <a16:creationId xmlns:a16="http://schemas.microsoft.com/office/drawing/2014/main" id="{BE9696A1-8C90-09E7-729D-5AAE20948FB7}"/>
                </a:ext>
              </a:extLst>
            </p:cNvPr>
            <p:cNvSpPr>
              <a:spLocks/>
            </p:cNvSpPr>
            <p:nvPr/>
          </p:nvSpPr>
          <p:spPr>
            <a:xfrm>
              <a:off x="1602925" y="43701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1" name="Rectangle 40">
              <a:extLst>
                <a:ext uri="{FF2B5EF4-FFF2-40B4-BE49-F238E27FC236}">
                  <a16:creationId xmlns:a16="http://schemas.microsoft.com/office/drawing/2014/main" id="{EFF0C9C3-8C7C-4A5E-CBF7-63450806D837}"/>
                </a:ext>
              </a:extLst>
            </p:cNvPr>
            <p:cNvSpPr>
              <a:spLocks/>
            </p:cNvSpPr>
            <p:nvPr/>
          </p:nvSpPr>
          <p:spPr>
            <a:xfrm>
              <a:off x="1602925" y="44852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2" name="Rectangle 41">
              <a:extLst>
                <a:ext uri="{FF2B5EF4-FFF2-40B4-BE49-F238E27FC236}">
                  <a16:creationId xmlns:a16="http://schemas.microsoft.com/office/drawing/2014/main" id="{11A5E5CF-B741-B49A-1BFC-5921B4374BF5}"/>
                </a:ext>
              </a:extLst>
            </p:cNvPr>
            <p:cNvSpPr>
              <a:spLocks/>
            </p:cNvSpPr>
            <p:nvPr/>
          </p:nvSpPr>
          <p:spPr>
            <a:xfrm>
              <a:off x="1602925" y="46002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3" name="Rectangle 42">
              <a:extLst>
                <a:ext uri="{FF2B5EF4-FFF2-40B4-BE49-F238E27FC236}">
                  <a16:creationId xmlns:a16="http://schemas.microsoft.com/office/drawing/2014/main" id="{484191D6-C6A5-063A-DE13-5A19C1A3A075}"/>
                </a:ext>
              </a:extLst>
            </p:cNvPr>
            <p:cNvSpPr>
              <a:spLocks/>
            </p:cNvSpPr>
            <p:nvPr/>
          </p:nvSpPr>
          <p:spPr>
            <a:xfrm>
              <a:off x="1602925" y="47153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4" name="Rectangle 43">
              <a:extLst>
                <a:ext uri="{FF2B5EF4-FFF2-40B4-BE49-F238E27FC236}">
                  <a16:creationId xmlns:a16="http://schemas.microsoft.com/office/drawing/2014/main" id="{4CFA508E-7C39-5B9F-F556-CEABE260A845}"/>
                </a:ext>
              </a:extLst>
            </p:cNvPr>
            <p:cNvSpPr>
              <a:spLocks/>
            </p:cNvSpPr>
            <p:nvPr/>
          </p:nvSpPr>
          <p:spPr>
            <a:xfrm>
              <a:off x="1602925" y="48303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5" name="Rectangle 44">
              <a:extLst>
                <a:ext uri="{FF2B5EF4-FFF2-40B4-BE49-F238E27FC236}">
                  <a16:creationId xmlns:a16="http://schemas.microsoft.com/office/drawing/2014/main" id="{D5E7F2ED-E382-C2B0-5673-5935A4AEFAE1}"/>
                </a:ext>
              </a:extLst>
            </p:cNvPr>
            <p:cNvSpPr>
              <a:spLocks/>
            </p:cNvSpPr>
            <p:nvPr/>
          </p:nvSpPr>
          <p:spPr>
            <a:xfrm>
              <a:off x="1602925" y="49454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6" name="Rectangle 45">
              <a:extLst>
                <a:ext uri="{FF2B5EF4-FFF2-40B4-BE49-F238E27FC236}">
                  <a16:creationId xmlns:a16="http://schemas.microsoft.com/office/drawing/2014/main" id="{3C6DE55B-D990-6978-0338-B420F86E1BE9}"/>
                </a:ext>
              </a:extLst>
            </p:cNvPr>
            <p:cNvSpPr>
              <a:spLocks/>
            </p:cNvSpPr>
            <p:nvPr/>
          </p:nvSpPr>
          <p:spPr>
            <a:xfrm>
              <a:off x="1602925" y="50604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7" name="Rectangle 46">
              <a:extLst>
                <a:ext uri="{FF2B5EF4-FFF2-40B4-BE49-F238E27FC236}">
                  <a16:creationId xmlns:a16="http://schemas.microsoft.com/office/drawing/2014/main" id="{31D5E721-E9F9-41CB-23E1-B60CCB4DA870}"/>
                </a:ext>
              </a:extLst>
            </p:cNvPr>
            <p:cNvSpPr>
              <a:spLocks/>
            </p:cNvSpPr>
            <p:nvPr/>
          </p:nvSpPr>
          <p:spPr>
            <a:xfrm>
              <a:off x="1602925" y="51755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8" name="Rectangle 47">
              <a:extLst>
                <a:ext uri="{FF2B5EF4-FFF2-40B4-BE49-F238E27FC236}">
                  <a16:creationId xmlns:a16="http://schemas.microsoft.com/office/drawing/2014/main" id="{5FE46357-1BAE-6B55-DD79-3CCA0D5CE1D4}"/>
                </a:ext>
              </a:extLst>
            </p:cNvPr>
            <p:cNvSpPr>
              <a:spLocks/>
            </p:cNvSpPr>
            <p:nvPr/>
          </p:nvSpPr>
          <p:spPr>
            <a:xfrm>
              <a:off x="1602925" y="52905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9" name="Rectangle 48">
              <a:extLst>
                <a:ext uri="{FF2B5EF4-FFF2-40B4-BE49-F238E27FC236}">
                  <a16:creationId xmlns:a16="http://schemas.microsoft.com/office/drawing/2014/main" id="{9EBDAE6D-9F27-67A7-DBB5-E3401F8F9D81}"/>
                </a:ext>
              </a:extLst>
            </p:cNvPr>
            <p:cNvSpPr>
              <a:spLocks/>
            </p:cNvSpPr>
            <p:nvPr/>
          </p:nvSpPr>
          <p:spPr>
            <a:xfrm>
              <a:off x="1602925" y="54056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50" name="Rectangle 49">
              <a:extLst>
                <a:ext uri="{FF2B5EF4-FFF2-40B4-BE49-F238E27FC236}">
                  <a16:creationId xmlns:a16="http://schemas.microsoft.com/office/drawing/2014/main" id="{E1CC94BE-4F45-29AC-07CD-237C6D946105}"/>
                </a:ext>
              </a:extLst>
            </p:cNvPr>
            <p:cNvSpPr>
              <a:spLocks/>
            </p:cNvSpPr>
            <p:nvPr/>
          </p:nvSpPr>
          <p:spPr>
            <a:xfrm>
              <a:off x="1602925" y="55206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51" name="Rectangle 50">
              <a:extLst>
                <a:ext uri="{FF2B5EF4-FFF2-40B4-BE49-F238E27FC236}">
                  <a16:creationId xmlns:a16="http://schemas.microsoft.com/office/drawing/2014/main" id="{A82E2CEC-73EE-1444-D665-4A5FBC17F23F}"/>
                </a:ext>
              </a:extLst>
            </p:cNvPr>
            <p:cNvSpPr>
              <a:spLocks/>
            </p:cNvSpPr>
            <p:nvPr/>
          </p:nvSpPr>
          <p:spPr>
            <a:xfrm>
              <a:off x="1602925" y="56357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52" name="Rectangle 51">
              <a:extLst>
                <a:ext uri="{FF2B5EF4-FFF2-40B4-BE49-F238E27FC236}">
                  <a16:creationId xmlns:a16="http://schemas.microsoft.com/office/drawing/2014/main" id="{BEACE828-4EBB-A780-5CA7-45E3A37BE19A}"/>
                </a:ext>
              </a:extLst>
            </p:cNvPr>
            <p:cNvSpPr>
              <a:spLocks/>
            </p:cNvSpPr>
            <p:nvPr/>
          </p:nvSpPr>
          <p:spPr>
            <a:xfrm>
              <a:off x="1602925" y="57507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53" name="Rectangle 52">
              <a:extLst>
                <a:ext uri="{FF2B5EF4-FFF2-40B4-BE49-F238E27FC236}">
                  <a16:creationId xmlns:a16="http://schemas.microsoft.com/office/drawing/2014/main" id="{1A845075-77A8-4B6C-6115-9D0A0BA422B1}"/>
                </a:ext>
              </a:extLst>
            </p:cNvPr>
            <p:cNvSpPr>
              <a:spLocks/>
            </p:cNvSpPr>
            <p:nvPr/>
          </p:nvSpPr>
          <p:spPr>
            <a:xfrm>
              <a:off x="1602925" y="58658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54" name="Rectangle 53">
              <a:extLst>
                <a:ext uri="{FF2B5EF4-FFF2-40B4-BE49-F238E27FC236}">
                  <a16:creationId xmlns:a16="http://schemas.microsoft.com/office/drawing/2014/main" id="{2429E719-7D0E-6A6E-FCC9-5B421357FFA2}"/>
                </a:ext>
              </a:extLst>
            </p:cNvPr>
            <p:cNvSpPr>
              <a:spLocks/>
            </p:cNvSpPr>
            <p:nvPr/>
          </p:nvSpPr>
          <p:spPr>
            <a:xfrm>
              <a:off x="1602925" y="59808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55" name="Rectangle 54">
              <a:extLst>
                <a:ext uri="{FF2B5EF4-FFF2-40B4-BE49-F238E27FC236}">
                  <a16:creationId xmlns:a16="http://schemas.microsoft.com/office/drawing/2014/main" id="{D553AFC0-99D7-DF26-111C-072C5BCAEFA3}"/>
                </a:ext>
              </a:extLst>
            </p:cNvPr>
            <p:cNvSpPr>
              <a:spLocks/>
            </p:cNvSpPr>
            <p:nvPr/>
          </p:nvSpPr>
          <p:spPr>
            <a:xfrm>
              <a:off x="1602925" y="60959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56" name="Rectangle 55">
              <a:extLst>
                <a:ext uri="{FF2B5EF4-FFF2-40B4-BE49-F238E27FC236}">
                  <a16:creationId xmlns:a16="http://schemas.microsoft.com/office/drawing/2014/main" id="{1AF5927D-8AC0-F5B7-B52C-623D52B0D35D}"/>
                </a:ext>
              </a:extLst>
            </p:cNvPr>
            <p:cNvSpPr>
              <a:spLocks/>
            </p:cNvSpPr>
            <p:nvPr/>
          </p:nvSpPr>
          <p:spPr>
            <a:xfrm>
              <a:off x="1602925" y="6211004"/>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grpSp>
      <p:grpSp>
        <p:nvGrpSpPr>
          <p:cNvPr id="64" name="Group 63">
            <a:extLst>
              <a:ext uri="{FF2B5EF4-FFF2-40B4-BE49-F238E27FC236}">
                <a16:creationId xmlns:a16="http://schemas.microsoft.com/office/drawing/2014/main" id="{B8C8CB86-B9FB-4D3F-56F5-FA327B2814D3}"/>
              </a:ext>
            </a:extLst>
          </p:cNvPr>
          <p:cNvGrpSpPr/>
          <p:nvPr/>
        </p:nvGrpSpPr>
        <p:grpSpPr>
          <a:xfrm>
            <a:off x="3877084" y="1187884"/>
            <a:ext cx="108000" cy="5043035"/>
            <a:chOff x="1569720" y="1456825"/>
            <a:chExt cx="108000" cy="5043035"/>
          </a:xfrm>
        </p:grpSpPr>
        <p:sp>
          <p:nvSpPr>
            <p:cNvPr id="65" name="Rectangle 64">
              <a:extLst>
                <a:ext uri="{FF2B5EF4-FFF2-40B4-BE49-F238E27FC236}">
                  <a16:creationId xmlns:a16="http://schemas.microsoft.com/office/drawing/2014/main" id="{392D2D9F-CFD4-F928-AA8F-DC72A0AD3352}"/>
                </a:ext>
              </a:extLst>
            </p:cNvPr>
            <p:cNvSpPr/>
            <p:nvPr/>
          </p:nvSpPr>
          <p:spPr>
            <a:xfrm>
              <a:off x="1569720" y="1456825"/>
              <a:ext cx="108000" cy="504303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66" name="Rectangle 65">
              <a:extLst>
                <a:ext uri="{FF2B5EF4-FFF2-40B4-BE49-F238E27FC236}">
                  <a16:creationId xmlns:a16="http://schemas.microsoft.com/office/drawing/2014/main" id="{983BFAEF-F29E-B680-ED3F-C9C58A10CAF5}"/>
                </a:ext>
              </a:extLst>
            </p:cNvPr>
            <p:cNvSpPr>
              <a:spLocks/>
            </p:cNvSpPr>
            <p:nvPr/>
          </p:nvSpPr>
          <p:spPr>
            <a:xfrm>
              <a:off x="1602925" y="14939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67" name="Rectangle 66">
              <a:extLst>
                <a:ext uri="{FF2B5EF4-FFF2-40B4-BE49-F238E27FC236}">
                  <a16:creationId xmlns:a16="http://schemas.microsoft.com/office/drawing/2014/main" id="{E316ED5E-5F33-2DA0-D650-AD4AD366BB29}"/>
                </a:ext>
              </a:extLst>
            </p:cNvPr>
            <p:cNvSpPr>
              <a:spLocks/>
            </p:cNvSpPr>
            <p:nvPr/>
          </p:nvSpPr>
          <p:spPr>
            <a:xfrm>
              <a:off x="1602925" y="16089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68" name="Rectangle 67">
              <a:extLst>
                <a:ext uri="{FF2B5EF4-FFF2-40B4-BE49-F238E27FC236}">
                  <a16:creationId xmlns:a16="http://schemas.microsoft.com/office/drawing/2014/main" id="{6AD4F9ED-05D8-D5E0-68C6-3C3A59E671B4}"/>
                </a:ext>
              </a:extLst>
            </p:cNvPr>
            <p:cNvSpPr>
              <a:spLocks/>
            </p:cNvSpPr>
            <p:nvPr/>
          </p:nvSpPr>
          <p:spPr>
            <a:xfrm>
              <a:off x="1602925" y="17240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69" name="Rectangle 68">
              <a:extLst>
                <a:ext uri="{FF2B5EF4-FFF2-40B4-BE49-F238E27FC236}">
                  <a16:creationId xmlns:a16="http://schemas.microsoft.com/office/drawing/2014/main" id="{968C5201-015D-16D5-B455-4AF85832E822}"/>
                </a:ext>
              </a:extLst>
            </p:cNvPr>
            <p:cNvSpPr>
              <a:spLocks/>
            </p:cNvSpPr>
            <p:nvPr/>
          </p:nvSpPr>
          <p:spPr>
            <a:xfrm>
              <a:off x="1602925" y="18390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0" name="Rectangle 69">
              <a:extLst>
                <a:ext uri="{FF2B5EF4-FFF2-40B4-BE49-F238E27FC236}">
                  <a16:creationId xmlns:a16="http://schemas.microsoft.com/office/drawing/2014/main" id="{CB0FEE1B-3BEE-0156-F8E8-756DF8C1996B}"/>
                </a:ext>
              </a:extLst>
            </p:cNvPr>
            <p:cNvSpPr>
              <a:spLocks/>
            </p:cNvSpPr>
            <p:nvPr/>
          </p:nvSpPr>
          <p:spPr>
            <a:xfrm>
              <a:off x="1602925" y="19541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1" name="Rectangle 70">
              <a:extLst>
                <a:ext uri="{FF2B5EF4-FFF2-40B4-BE49-F238E27FC236}">
                  <a16:creationId xmlns:a16="http://schemas.microsoft.com/office/drawing/2014/main" id="{02440B5E-F548-412F-DA54-E29B36B534DD}"/>
                </a:ext>
              </a:extLst>
            </p:cNvPr>
            <p:cNvSpPr>
              <a:spLocks/>
            </p:cNvSpPr>
            <p:nvPr/>
          </p:nvSpPr>
          <p:spPr>
            <a:xfrm>
              <a:off x="1602925" y="20691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2" name="Rectangle 71">
              <a:extLst>
                <a:ext uri="{FF2B5EF4-FFF2-40B4-BE49-F238E27FC236}">
                  <a16:creationId xmlns:a16="http://schemas.microsoft.com/office/drawing/2014/main" id="{CBBE1C76-266D-7224-297B-3D593EF9CA63}"/>
                </a:ext>
              </a:extLst>
            </p:cNvPr>
            <p:cNvSpPr>
              <a:spLocks/>
            </p:cNvSpPr>
            <p:nvPr/>
          </p:nvSpPr>
          <p:spPr>
            <a:xfrm>
              <a:off x="1602925" y="21842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3" name="Rectangle 72">
              <a:extLst>
                <a:ext uri="{FF2B5EF4-FFF2-40B4-BE49-F238E27FC236}">
                  <a16:creationId xmlns:a16="http://schemas.microsoft.com/office/drawing/2014/main" id="{F8821C66-D10D-B1A5-86FF-4E48478E3750}"/>
                </a:ext>
              </a:extLst>
            </p:cNvPr>
            <p:cNvSpPr>
              <a:spLocks/>
            </p:cNvSpPr>
            <p:nvPr/>
          </p:nvSpPr>
          <p:spPr>
            <a:xfrm>
              <a:off x="1602925" y="22992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4" name="Rectangle 73">
              <a:extLst>
                <a:ext uri="{FF2B5EF4-FFF2-40B4-BE49-F238E27FC236}">
                  <a16:creationId xmlns:a16="http://schemas.microsoft.com/office/drawing/2014/main" id="{9D7BD4AA-4D56-4A0C-F210-E0AF11991380}"/>
                </a:ext>
              </a:extLst>
            </p:cNvPr>
            <p:cNvSpPr>
              <a:spLocks/>
            </p:cNvSpPr>
            <p:nvPr/>
          </p:nvSpPr>
          <p:spPr>
            <a:xfrm>
              <a:off x="1602925" y="24143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5" name="Rectangle 74">
              <a:extLst>
                <a:ext uri="{FF2B5EF4-FFF2-40B4-BE49-F238E27FC236}">
                  <a16:creationId xmlns:a16="http://schemas.microsoft.com/office/drawing/2014/main" id="{4E78346F-976C-8C17-5677-E1AD104777DE}"/>
                </a:ext>
              </a:extLst>
            </p:cNvPr>
            <p:cNvSpPr>
              <a:spLocks/>
            </p:cNvSpPr>
            <p:nvPr/>
          </p:nvSpPr>
          <p:spPr>
            <a:xfrm>
              <a:off x="1602925" y="25293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6" name="Rectangle 75">
              <a:extLst>
                <a:ext uri="{FF2B5EF4-FFF2-40B4-BE49-F238E27FC236}">
                  <a16:creationId xmlns:a16="http://schemas.microsoft.com/office/drawing/2014/main" id="{4409125F-3F40-EA5C-A6AA-F343FB823E07}"/>
                </a:ext>
              </a:extLst>
            </p:cNvPr>
            <p:cNvSpPr>
              <a:spLocks/>
            </p:cNvSpPr>
            <p:nvPr/>
          </p:nvSpPr>
          <p:spPr>
            <a:xfrm>
              <a:off x="1602925" y="26444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7" name="Rectangle 76">
              <a:extLst>
                <a:ext uri="{FF2B5EF4-FFF2-40B4-BE49-F238E27FC236}">
                  <a16:creationId xmlns:a16="http://schemas.microsoft.com/office/drawing/2014/main" id="{6EB14E27-E491-D48E-2442-E0C42CE034DF}"/>
                </a:ext>
              </a:extLst>
            </p:cNvPr>
            <p:cNvSpPr>
              <a:spLocks/>
            </p:cNvSpPr>
            <p:nvPr/>
          </p:nvSpPr>
          <p:spPr>
            <a:xfrm>
              <a:off x="1602925" y="27594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8" name="Rectangle 77">
              <a:extLst>
                <a:ext uri="{FF2B5EF4-FFF2-40B4-BE49-F238E27FC236}">
                  <a16:creationId xmlns:a16="http://schemas.microsoft.com/office/drawing/2014/main" id="{6DEC81F9-FC0E-7059-62EB-493B489CCF4D}"/>
                </a:ext>
              </a:extLst>
            </p:cNvPr>
            <p:cNvSpPr>
              <a:spLocks/>
            </p:cNvSpPr>
            <p:nvPr/>
          </p:nvSpPr>
          <p:spPr>
            <a:xfrm>
              <a:off x="1602925" y="28745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9" name="Rectangle 78">
              <a:extLst>
                <a:ext uri="{FF2B5EF4-FFF2-40B4-BE49-F238E27FC236}">
                  <a16:creationId xmlns:a16="http://schemas.microsoft.com/office/drawing/2014/main" id="{2A290115-A3BC-DCB8-0F66-DD313E60E099}"/>
                </a:ext>
              </a:extLst>
            </p:cNvPr>
            <p:cNvSpPr>
              <a:spLocks/>
            </p:cNvSpPr>
            <p:nvPr/>
          </p:nvSpPr>
          <p:spPr>
            <a:xfrm>
              <a:off x="1602925" y="29895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0" name="Rectangle 79">
              <a:extLst>
                <a:ext uri="{FF2B5EF4-FFF2-40B4-BE49-F238E27FC236}">
                  <a16:creationId xmlns:a16="http://schemas.microsoft.com/office/drawing/2014/main" id="{101BC7D6-09FC-ECA2-F3ED-E2B357C84DA4}"/>
                </a:ext>
              </a:extLst>
            </p:cNvPr>
            <p:cNvSpPr>
              <a:spLocks/>
            </p:cNvSpPr>
            <p:nvPr/>
          </p:nvSpPr>
          <p:spPr>
            <a:xfrm>
              <a:off x="1602925" y="31046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1" name="Rectangle 80">
              <a:extLst>
                <a:ext uri="{FF2B5EF4-FFF2-40B4-BE49-F238E27FC236}">
                  <a16:creationId xmlns:a16="http://schemas.microsoft.com/office/drawing/2014/main" id="{6513D137-6C35-4648-F3BA-C70EC7E9699E}"/>
                </a:ext>
              </a:extLst>
            </p:cNvPr>
            <p:cNvSpPr>
              <a:spLocks/>
            </p:cNvSpPr>
            <p:nvPr/>
          </p:nvSpPr>
          <p:spPr>
            <a:xfrm>
              <a:off x="1602925" y="32196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2" name="Rectangle 81">
              <a:extLst>
                <a:ext uri="{FF2B5EF4-FFF2-40B4-BE49-F238E27FC236}">
                  <a16:creationId xmlns:a16="http://schemas.microsoft.com/office/drawing/2014/main" id="{EB991016-B404-1BC7-09B6-931568761EB7}"/>
                </a:ext>
              </a:extLst>
            </p:cNvPr>
            <p:cNvSpPr>
              <a:spLocks/>
            </p:cNvSpPr>
            <p:nvPr/>
          </p:nvSpPr>
          <p:spPr>
            <a:xfrm>
              <a:off x="1602925" y="33347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3" name="Rectangle 82">
              <a:extLst>
                <a:ext uri="{FF2B5EF4-FFF2-40B4-BE49-F238E27FC236}">
                  <a16:creationId xmlns:a16="http://schemas.microsoft.com/office/drawing/2014/main" id="{5D970B0C-33CE-F354-DCF6-9176034C8195}"/>
                </a:ext>
              </a:extLst>
            </p:cNvPr>
            <p:cNvSpPr>
              <a:spLocks/>
            </p:cNvSpPr>
            <p:nvPr/>
          </p:nvSpPr>
          <p:spPr>
            <a:xfrm>
              <a:off x="1602925" y="34497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4" name="Rectangle 83">
              <a:extLst>
                <a:ext uri="{FF2B5EF4-FFF2-40B4-BE49-F238E27FC236}">
                  <a16:creationId xmlns:a16="http://schemas.microsoft.com/office/drawing/2014/main" id="{7D29D15D-81EB-6EB5-2EDB-F7D7C313827C}"/>
                </a:ext>
              </a:extLst>
            </p:cNvPr>
            <p:cNvSpPr>
              <a:spLocks/>
            </p:cNvSpPr>
            <p:nvPr/>
          </p:nvSpPr>
          <p:spPr>
            <a:xfrm>
              <a:off x="1602925" y="35648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5" name="Rectangle 84">
              <a:extLst>
                <a:ext uri="{FF2B5EF4-FFF2-40B4-BE49-F238E27FC236}">
                  <a16:creationId xmlns:a16="http://schemas.microsoft.com/office/drawing/2014/main" id="{98502958-9779-9D1F-D688-98240C9D6020}"/>
                </a:ext>
              </a:extLst>
            </p:cNvPr>
            <p:cNvSpPr>
              <a:spLocks/>
            </p:cNvSpPr>
            <p:nvPr/>
          </p:nvSpPr>
          <p:spPr>
            <a:xfrm>
              <a:off x="1602925" y="36798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6" name="Rectangle 85">
              <a:extLst>
                <a:ext uri="{FF2B5EF4-FFF2-40B4-BE49-F238E27FC236}">
                  <a16:creationId xmlns:a16="http://schemas.microsoft.com/office/drawing/2014/main" id="{CA5B8724-4B08-A310-45A6-636D9A1FD2A5}"/>
                </a:ext>
              </a:extLst>
            </p:cNvPr>
            <p:cNvSpPr>
              <a:spLocks/>
            </p:cNvSpPr>
            <p:nvPr/>
          </p:nvSpPr>
          <p:spPr>
            <a:xfrm>
              <a:off x="1602925" y="37949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7" name="Rectangle 86">
              <a:extLst>
                <a:ext uri="{FF2B5EF4-FFF2-40B4-BE49-F238E27FC236}">
                  <a16:creationId xmlns:a16="http://schemas.microsoft.com/office/drawing/2014/main" id="{508F5FB6-E27A-BAD4-8F87-CCF50367093D}"/>
                </a:ext>
              </a:extLst>
            </p:cNvPr>
            <p:cNvSpPr>
              <a:spLocks/>
            </p:cNvSpPr>
            <p:nvPr/>
          </p:nvSpPr>
          <p:spPr>
            <a:xfrm>
              <a:off x="1602925" y="39099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8" name="Rectangle 87">
              <a:extLst>
                <a:ext uri="{FF2B5EF4-FFF2-40B4-BE49-F238E27FC236}">
                  <a16:creationId xmlns:a16="http://schemas.microsoft.com/office/drawing/2014/main" id="{CF9E953F-98D4-82B1-308E-88454D77EC4B}"/>
                </a:ext>
              </a:extLst>
            </p:cNvPr>
            <p:cNvSpPr>
              <a:spLocks/>
            </p:cNvSpPr>
            <p:nvPr/>
          </p:nvSpPr>
          <p:spPr>
            <a:xfrm>
              <a:off x="1602925" y="40250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9" name="Rectangle 88">
              <a:extLst>
                <a:ext uri="{FF2B5EF4-FFF2-40B4-BE49-F238E27FC236}">
                  <a16:creationId xmlns:a16="http://schemas.microsoft.com/office/drawing/2014/main" id="{5EE9FB44-C568-BFE7-CA40-73E15E834F20}"/>
                </a:ext>
              </a:extLst>
            </p:cNvPr>
            <p:cNvSpPr>
              <a:spLocks/>
            </p:cNvSpPr>
            <p:nvPr/>
          </p:nvSpPr>
          <p:spPr>
            <a:xfrm>
              <a:off x="1602925" y="41400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0" name="Rectangle 89">
              <a:extLst>
                <a:ext uri="{FF2B5EF4-FFF2-40B4-BE49-F238E27FC236}">
                  <a16:creationId xmlns:a16="http://schemas.microsoft.com/office/drawing/2014/main" id="{693E0CFF-D44A-6B1B-6A64-FC29BE10A5BC}"/>
                </a:ext>
              </a:extLst>
            </p:cNvPr>
            <p:cNvSpPr>
              <a:spLocks/>
            </p:cNvSpPr>
            <p:nvPr/>
          </p:nvSpPr>
          <p:spPr>
            <a:xfrm>
              <a:off x="1602925" y="42551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1" name="Rectangle 90">
              <a:extLst>
                <a:ext uri="{FF2B5EF4-FFF2-40B4-BE49-F238E27FC236}">
                  <a16:creationId xmlns:a16="http://schemas.microsoft.com/office/drawing/2014/main" id="{4C291AA8-9C2B-BE9A-3266-710E64CA5F74}"/>
                </a:ext>
              </a:extLst>
            </p:cNvPr>
            <p:cNvSpPr>
              <a:spLocks/>
            </p:cNvSpPr>
            <p:nvPr/>
          </p:nvSpPr>
          <p:spPr>
            <a:xfrm>
              <a:off x="1602925" y="43701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2" name="Rectangle 91">
              <a:extLst>
                <a:ext uri="{FF2B5EF4-FFF2-40B4-BE49-F238E27FC236}">
                  <a16:creationId xmlns:a16="http://schemas.microsoft.com/office/drawing/2014/main" id="{D077260E-B284-1765-6265-C5B846F2EE8A}"/>
                </a:ext>
              </a:extLst>
            </p:cNvPr>
            <p:cNvSpPr>
              <a:spLocks/>
            </p:cNvSpPr>
            <p:nvPr/>
          </p:nvSpPr>
          <p:spPr>
            <a:xfrm>
              <a:off x="1602925" y="44852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3" name="Rectangle 92">
              <a:extLst>
                <a:ext uri="{FF2B5EF4-FFF2-40B4-BE49-F238E27FC236}">
                  <a16:creationId xmlns:a16="http://schemas.microsoft.com/office/drawing/2014/main" id="{8E9F96DF-1603-93B9-38DE-C359ECCC4CFA}"/>
                </a:ext>
              </a:extLst>
            </p:cNvPr>
            <p:cNvSpPr>
              <a:spLocks/>
            </p:cNvSpPr>
            <p:nvPr/>
          </p:nvSpPr>
          <p:spPr>
            <a:xfrm>
              <a:off x="1602925" y="46002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4" name="Rectangle 93">
              <a:extLst>
                <a:ext uri="{FF2B5EF4-FFF2-40B4-BE49-F238E27FC236}">
                  <a16:creationId xmlns:a16="http://schemas.microsoft.com/office/drawing/2014/main" id="{0633C13D-9A79-AD26-1158-DF25E637A83A}"/>
                </a:ext>
              </a:extLst>
            </p:cNvPr>
            <p:cNvSpPr>
              <a:spLocks/>
            </p:cNvSpPr>
            <p:nvPr/>
          </p:nvSpPr>
          <p:spPr>
            <a:xfrm>
              <a:off x="1602925" y="47153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5" name="Rectangle 94">
              <a:extLst>
                <a:ext uri="{FF2B5EF4-FFF2-40B4-BE49-F238E27FC236}">
                  <a16:creationId xmlns:a16="http://schemas.microsoft.com/office/drawing/2014/main" id="{71C80C27-88AD-CBFA-8F03-67ED0AAEE84F}"/>
                </a:ext>
              </a:extLst>
            </p:cNvPr>
            <p:cNvSpPr>
              <a:spLocks/>
            </p:cNvSpPr>
            <p:nvPr/>
          </p:nvSpPr>
          <p:spPr>
            <a:xfrm>
              <a:off x="1602925" y="48303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6" name="Rectangle 95">
              <a:extLst>
                <a:ext uri="{FF2B5EF4-FFF2-40B4-BE49-F238E27FC236}">
                  <a16:creationId xmlns:a16="http://schemas.microsoft.com/office/drawing/2014/main" id="{E7240AD6-299F-6FED-37BF-94D6CC3FEA7E}"/>
                </a:ext>
              </a:extLst>
            </p:cNvPr>
            <p:cNvSpPr>
              <a:spLocks/>
            </p:cNvSpPr>
            <p:nvPr/>
          </p:nvSpPr>
          <p:spPr>
            <a:xfrm>
              <a:off x="1602925" y="49454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7" name="Rectangle 96">
              <a:extLst>
                <a:ext uri="{FF2B5EF4-FFF2-40B4-BE49-F238E27FC236}">
                  <a16:creationId xmlns:a16="http://schemas.microsoft.com/office/drawing/2014/main" id="{76E73ACD-7906-2319-76B7-0898EF7BBF69}"/>
                </a:ext>
              </a:extLst>
            </p:cNvPr>
            <p:cNvSpPr>
              <a:spLocks/>
            </p:cNvSpPr>
            <p:nvPr/>
          </p:nvSpPr>
          <p:spPr>
            <a:xfrm>
              <a:off x="1602925" y="50604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8" name="Rectangle 97">
              <a:extLst>
                <a:ext uri="{FF2B5EF4-FFF2-40B4-BE49-F238E27FC236}">
                  <a16:creationId xmlns:a16="http://schemas.microsoft.com/office/drawing/2014/main" id="{EB86982C-59E0-C173-2E22-613EFD7CFC6A}"/>
                </a:ext>
              </a:extLst>
            </p:cNvPr>
            <p:cNvSpPr>
              <a:spLocks/>
            </p:cNvSpPr>
            <p:nvPr/>
          </p:nvSpPr>
          <p:spPr>
            <a:xfrm>
              <a:off x="1602925" y="51755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9" name="Rectangle 98">
              <a:extLst>
                <a:ext uri="{FF2B5EF4-FFF2-40B4-BE49-F238E27FC236}">
                  <a16:creationId xmlns:a16="http://schemas.microsoft.com/office/drawing/2014/main" id="{9843F231-9246-62F1-184B-A11503FCA7B8}"/>
                </a:ext>
              </a:extLst>
            </p:cNvPr>
            <p:cNvSpPr>
              <a:spLocks/>
            </p:cNvSpPr>
            <p:nvPr/>
          </p:nvSpPr>
          <p:spPr>
            <a:xfrm>
              <a:off x="1602925" y="52905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00" name="Rectangle 99">
              <a:extLst>
                <a:ext uri="{FF2B5EF4-FFF2-40B4-BE49-F238E27FC236}">
                  <a16:creationId xmlns:a16="http://schemas.microsoft.com/office/drawing/2014/main" id="{F423AA09-A971-5516-5F70-9AE4F358D5F2}"/>
                </a:ext>
              </a:extLst>
            </p:cNvPr>
            <p:cNvSpPr>
              <a:spLocks/>
            </p:cNvSpPr>
            <p:nvPr/>
          </p:nvSpPr>
          <p:spPr>
            <a:xfrm>
              <a:off x="1602925" y="54056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01" name="Rectangle 100">
              <a:extLst>
                <a:ext uri="{FF2B5EF4-FFF2-40B4-BE49-F238E27FC236}">
                  <a16:creationId xmlns:a16="http://schemas.microsoft.com/office/drawing/2014/main" id="{C7EACFE1-DD40-766E-6C76-929DD5176614}"/>
                </a:ext>
              </a:extLst>
            </p:cNvPr>
            <p:cNvSpPr>
              <a:spLocks/>
            </p:cNvSpPr>
            <p:nvPr/>
          </p:nvSpPr>
          <p:spPr>
            <a:xfrm>
              <a:off x="1602925" y="55206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02" name="Rectangle 101">
              <a:extLst>
                <a:ext uri="{FF2B5EF4-FFF2-40B4-BE49-F238E27FC236}">
                  <a16:creationId xmlns:a16="http://schemas.microsoft.com/office/drawing/2014/main" id="{7F8C8FCB-6BD3-FCE5-8BC4-786E24377990}"/>
                </a:ext>
              </a:extLst>
            </p:cNvPr>
            <p:cNvSpPr>
              <a:spLocks/>
            </p:cNvSpPr>
            <p:nvPr/>
          </p:nvSpPr>
          <p:spPr>
            <a:xfrm>
              <a:off x="1602925" y="56357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03" name="Rectangle 102">
              <a:extLst>
                <a:ext uri="{FF2B5EF4-FFF2-40B4-BE49-F238E27FC236}">
                  <a16:creationId xmlns:a16="http://schemas.microsoft.com/office/drawing/2014/main" id="{C250205D-CAEA-68CC-C8AB-B6F843A52FAB}"/>
                </a:ext>
              </a:extLst>
            </p:cNvPr>
            <p:cNvSpPr>
              <a:spLocks/>
            </p:cNvSpPr>
            <p:nvPr/>
          </p:nvSpPr>
          <p:spPr>
            <a:xfrm>
              <a:off x="1602925" y="57507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04" name="Rectangle 103">
              <a:extLst>
                <a:ext uri="{FF2B5EF4-FFF2-40B4-BE49-F238E27FC236}">
                  <a16:creationId xmlns:a16="http://schemas.microsoft.com/office/drawing/2014/main" id="{864C8FD5-C209-669C-1349-1B49A6039A5F}"/>
                </a:ext>
              </a:extLst>
            </p:cNvPr>
            <p:cNvSpPr>
              <a:spLocks/>
            </p:cNvSpPr>
            <p:nvPr/>
          </p:nvSpPr>
          <p:spPr>
            <a:xfrm>
              <a:off x="1602925" y="58658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05" name="Rectangle 104">
              <a:extLst>
                <a:ext uri="{FF2B5EF4-FFF2-40B4-BE49-F238E27FC236}">
                  <a16:creationId xmlns:a16="http://schemas.microsoft.com/office/drawing/2014/main" id="{46E4115A-511B-F108-3F32-E7A20E4FFB54}"/>
                </a:ext>
              </a:extLst>
            </p:cNvPr>
            <p:cNvSpPr>
              <a:spLocks/>
            </p:cNvSpPr>
            <p:nvPr/>
          </p:nvSpPr>
          <p:spPr>
            <a:xfrm>
              <a:off x="1602925" y="59808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06" name="Rectangle 105">
              <a:extLst>
                <a:ext uri="{FF2B5EF4-FFF2-40B4-BE49-F238E27FC236}">
                  <a16:creationId xmlns:a16="http://schemas.microsoft.com/office/drawing/2014/main" id="{2D958BDC-4327-F779-8E1B-71F0CF9F3C9F}"/>
                </a:ext>
              </a:extLst>
            </p:cNvPr>
            <p:cNvSpPr>
              <a:spLocks/>
            </p:cNvSpPr>
            <p:nvPr/>
          </p:nvSpPr>
          <p:spPr>
            <a:xfrm>
              <a:off x="1602925" y="60959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07" name="Rectangle 106">
              <a:extLst>
                <a:ext uri="{FF2B5EF4-FFF2-40B4-BE49-F238E27FC236}">
                  <a16:creationId xmlns:a16="http://schemas.microsoft.com/office/drawing/2014/main" id="{9CA6A49F-65E9-EC47-F07C-F81C95FA1199}"/>
                </a:ext>
              </a:extLst>
            </p:cNvPr>
            <p:cNvSpPr>
              <a:spLocks/>
            </p:cNvSpPr>
            <p:nvPr/>
          </p:nvSpPr>
          <p:spPr>
            <a:xfrm>
              <a:off x="1602925" y="6211004"/>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grpSp>
      <p:grpSp>
        <p:nvGrpSpPr>
          <p:cNvPr id="108" name="Group 107">
            <a:extLst>
              <a:ext uri="{FF2B5EF4-FFF2-40B4-BE49-F238E27FC236}">
                <a16:creationId xmlns:a16="http://schemas.microsoft.com/office/drawing/2014/main" id="{9D141996-BC0E-A063-1A08-C8F085C1B43A}"/>
              </a:ext>
            </a:extLst>
          </p:cNvPr>
          <p:cNvGrpSpPr/>
          <p:nvPr/>
        </p:nvGrpSpPr>
        <p:grpSpPr>
          <a:xfrm>
            <a:off x="2476501" y="1742541"/>
            <a:ext cx="1419226" cy="129618"/>
            <a:chOff x="1879472" y="3557652"/>
            <a:chExt cx="2076940" cy="189687"/>
          </a:xfrm>
        </p:grpSpPr>
        <p:sp>
          <p:nvSpPr>
            <p:cNvPr id="109" name="Freeform: Shape 108">
              <a:extLst>
                <a:ext uri="{FF2B5EF4-FFF2-40B4-BE49-F238E27FC236}">
                  <a16:creationId xmlns:a16="http://schemas.microsoft.com/office/drawing/2014/main" id="{68B275F4-BEE3-F337-F517-CDFA5C83DD04}"/>
                </a:ext>
              </a:extLst>
            </p:cNvPr>
            <p:cNvSpPr/>
            <p:nvPr/>
          </p:nvSpPr>
          <p:spPr>
            <a:xfrm>
              <a:off x="1879472" y="3557652"/>
              <a:ext cx="2076940" cy="189687"/>
            </a:xfrm>
            <a:custGeom>
              <a:avLst/>
              <a:gdLst>
                <a:gd name="connsiteX0" fmla="*/ 2033423 w 2076940"/>
                <a:gd name="connsiteY0" fmla="*/ 17486 h 189687"/>
                <a:gd name="connsiteX1" fmla="*/ 1975241 w 2076940"/>
                <a:gd name="connsiteY1" fmla="*/ 0 h 189687"/>
                <a:gd name="connsiteX2" fmla="*/ 101604 w 2076940"/>
                <a:gd name="connsiteY2" fmla="*/ 0 h 189687"/>
                <a:gd name="connsiteX3" fmla="*/ 43518 w 2076940"/>
                <a:gd name="connsiteY3" fmla="*/ 17486 h 189687"/>
                <a:gd name="connsiteX4" fmla="*/ 26377 w 2076940"/>
                <a:gd name="connsiteY4" fmla="*/ 28795 h 189687"/>
                <a:gd name="connsiteX5" fmla="*/ 0 w 2076940"/>
                <a:gd name="connsiteY5" fmla="*/ 77928 h 189687"/>
                <a:gd name="connsiteX6" fmla="*/ 0 w 2076940"/>
                <a:gd name="connsiteY6" fmla="*/ 158041 h 189687"/>
                <a:gd name="connsiteX7" fmla="*/ 31710 w 2076940"/>
                <a:gd name="connsiteY7" fmla="*/ 189688 h 189687"/>
                <a:gd name="connsiteX8" fmla="*/ 2045231 w 2076940"/>
                <a:gd name="connsiteY8" fmla="*/ 189688 h 189687"/>
                <a:gd name="connsiteX9" fmla="*/ 2076941 w 2076940"/>
                <a:gd name="connsiteY9" fmla="*/ 158041 h 189687"/>
                <a:gd name="connsiteX10" fmla="*/ 2076941 w 2076940"/>
                <a:gd name="connsiteY10" fmla="*/ 77928 h 189687"/>
                <a:gd name="connsiteX11" fmla="*/ 2050468 w 2076940"/>
                <a:gd name="connsiteY11" fmla="*/ 28795 h 18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76940" h="189687">
                  <a:moveTo>
                    <a:pt x="2033423" y="17486"/>
                  </a:moveTo>
                  <a:cubicBezTo>
                    <a:pt x="2015769" y="6956"/>
                    <a:pt x="1995781" y="950"/>
                    <a:pt x="1975241" y="0"/>
                  </a:cubicBezTo>
                  <a:lnTo>
                    <a:pt x="101604" y="0"/>
                  </a:lnTo>
                  <a:cubicBezTo>
                    <a:pt x="81088" y="931"/>
                    <a:pt x="61126" y="6937"/>
                    <a:pt x="43518" y="17486"/>
                  </a:cubicBezTo>
                  <a:lnTo>
                    <a:pt x="26377" y="28795"/>
                  </a:lnTo>
                  <a:cubicBezTo>
                    <a:pt x="10731" y="40465"/>
                    <a:pt x="1072" y="58465"/>
                    <a:pt x="0" y="77928"/>
                  </a:cubicBezTo>
                  <a:lnTo>
                    <a:pt x="0" y="158041"/>
                  </a:lnTo>
                  <a:cubicBezTo>
                    <a:pt x="52" y="175499"/>
                    <a:pt x="14219" y="189640"/>
                    <a:pt x="31710" y="189688"/>
                  </a:cubicBezTo>
                  <a:lnTo>
                    <a:pt x="2045231" y="189688"/>
                  </a:lnTo>
                  <a:cubicBezTo>
                    <a:pt x="2062724" y="189640"/>
                    <a:pt x="2076893" y="175499"/>
                    <a:pt x="2076941" y="158041"/>
                  </a:cubicBezTo>
                  <a:lnTo>
                    <a:pt x="2076941" y="77928"/>
                  </a:lnTo>
                  <a:cubicBezTo>
                    <a:pt x="2075836" y="58446"/>
                    <a:pt x="2066142" y="40456"/>
                    <a:pt x="2050468" y="28795"/>
                  </a:cubicBezTo>
                  <a:close/>
                </a:path>
              </a:pathLst>
            </a:custGeom>
            <a:solidFill>
              <a:srgbClr val="58595B"/>
            </a:solidFill>
            <a:ln w="9517"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39D226CC-EB93-7062-2F80-B034422BB455}"/>
                </a:ext>
              </a:extLst>
            </p:cNvPr>
            <p:cNvSpPr/>
            <p:nvPr/>
          </p:nvSpPr>
          <p:spPr>
            <a:xfrm>
              <a:off x="1891566" y="3615813"/>
              <a:ext cx="2052944" cy="119647"/>
            </a:xfrm>
            <a:custGeom>
              <a:avLst/>
              <a:gdLst>
                <a:gd name="connsiteX0" fmla="*/ 2021234 w 2052944"/>
                <a:gd name="connsiteY0" fmla="*/ 0 h 119647"/>
                <a:gd name="connsiteX1" fmla="*/ 2052944 w 2052944"/>
                <a:gd name="connsiteY1" fmla="*/ 0 h 119647"/>
                <a:gd name="connsiteX2" fmla="*/ 2052944 w 2052944"/>
                <a:gd name="connsiteY2" fmla="*/ 119648 h 119647"/>
                <a:gd name="connsiteX3" fmla="*/ 2021234 w 2052944"/>
                <a:gd name="connsiteY3" fmla="*/ 119648 h 119647"/>
                <a:gd name="connsiteX4" fmla="*/ 31710 w 2052944"/>
                <a:gd name="connsiteY4" fmla="*/ 119648 h 119647"/>
                <a:gd name="connsiteX5" fmla="*/ 0 w 2052944"/>
                <a:gd name="connsiteY5" fmla="*/ 119648 h 119647"/>
                <a:gd name="connsiteX6" fmla="*/ 0 w 2052944"/>
                <a:gd name="connsiteY6" fmla="*/ 0 h 119647"/>
                <a:gd name="connsiteX7" fmla="*/ 31710 w 2052944"/>
                <a:gd name="connsiteY7" fmla="*/ 0 h 119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2944" h="119647">
                  <a:moveTo>
                    <a:pt x="2021234" y="0"/>
                  </a:moveTo>
                  <a:cubicBezTo>
                    <a:pt x="2038747" y="0"/>
                    <a:pt x="2052944" y="0"/>
                    <a:pt x="2052944" y="0"/>
                  </a:cubicBezTo>
                  <a:lnTo>
                    <a:pt x="2052944" y="119648"/>
                  </a:lnTo>
                  <a:cubicBezTo>
                    <a:pt x="2052944" y="119648"/>
                    <a:pt x="2038747" y="119648"/>
                    <a:pt x="2021234" y="119648"/>
                  </a:cubicBezTo>
                  <a:lnTo>
                    <a:pt x="31710" y="119648"/>
                  </a:lnTo>
                  <a:cubicBezTo>
                    <a:pt x="14197" y="119648"/>
                    <a:pt x="0" y="119648"/>
                    <a:pt x="0" y="119648"/>
                  </a:cubicBezTo>
                  <a:lnTo>
                    <a:pt x="0" y="0"/>
                  </a:lnTo>
                  <a:cubicBezTo>
                    <a:pt x="0" y="0"/>
                    <a:pt x="14197" y="0"/>
                    <a:pt x="31710" y="0"/>
                  </a:cubicBezTo>
                  <a:close/>
                </a:path>
              </a:pathLst>
            </a:custGeom>
            <a:solidFill>
              <a:srgbClr val="BABCBE"/>
            </a:solidFill>
            <a:ln w="9517"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5AFC5FEE-9771-AD0C-C245-715AFDF8D0E0}"/>
                </a:ext>
              </a:extLst>
            </p:cNvPr>
            <p:cNvSpPr/>
            <p:nvPr/>
          </p:nvSpPr>
          <p:spPr>
            <a:xfrm>
              <a:off x="1945368"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A0FE046C-64BE-6564-DDBD-03B4B3A43E79}"/>
                </a:ext>
              </a:extLst>
            </p:cNvPr>
            <p:cNvSpPr/>
            <p:nvPr/>
          </p:nvSpPr>
          <p:spPr>
            <a:xfrm>
              <a:off x="1945368"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9240C39E-B043-CEBF-631C-1547EE652112}"/>
                </a:ext>
              </a:extLst>
            </p:cNvPr>
            <p:cNvSpPr/>
            <p:nvPr/>
          </p:nvSpPr>
          <p:spPr>
            <a:xfrm>
              <a:off x="2010692"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CED1B11D-484C-EF9B-C57D-110D8C6103AE}"/>
                </a:ext>
              </a:extLst>
            </p:cNvPr>
            <p:cNvSpPr/>
            <p:nvPr/>
          </p:nvSpPr>
          <p:spPr>
            <a:xfrm>
              <a:off x="2010692"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4D0B3EB7-386B-7992-FED1-086553528E36}"/>
                </a:ext>
              </a:extLst>
            </p:cNvPr>
            <p:cNvSpPr/>
            <p:nvPr/>
          </p:nvSpPr>
          <p:spPr>
            <a:xfrm>
              <a:off x="2076016"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9C5CECEC-7C7C-0B28-1C38-565EBF9436D2}"/>
                </a:ext>
              </a:extLst>
            </p:cNvPr>
            <p:cNvSpPr/>
            <p:nvPr/>
          </p:nvSpPr>
          <p:spPr>
            <a:xfrm>
              <a:off x="2076016"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16ABAE54-7011-1A7F-50FF-DACB321D24B4}"/>
                </a:ext>
              </a:extLst>
            </p:cNvPr>
            <p:cNvSpPr/>
            <p:nvPr/>
          </p:nvSpPr>
          <p:spPr>
            <a:xfrm>
              <a:off x="2141435"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0B1768D3-B236-9B2A-300E-23F96B0F85D6}"/>
                </a:ext>
              </a:extLst>
            </p:cNvPr>
            <p:cNvSpPr/>
            <p:nvPr/>
          </p:nvSpPr>
          <p:spPr>
            <a:xfrm>
              <a:off x="2141435"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7C13B9A0-00D9-942A-3EC1-69AF9550FB18}"/>
                </a:ext>
              </a:extLst>
            </p:cNvPr>
            <p:cNvSpPr/>
            <p:nvPr/>
          </p:nvSpPr>
          <p:spPr>
            <a:xfrm>
              <a:off x="2206759"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08F8F4AB-C1AD-6EC4-8315-253D6473FE8E}"/>
                </a:ext>
              </a:extLst>
            </p:cNvPr>
            <p:cNvSpPr/>
            <p:nvPr/>
          </p:nvSpPr>
          <p:spPr>
            <a:xfrm>
              <a:off x="2206759"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8B619013-E2FE-F85D-0D3D-8A77A33E6B6D}"/>
                </a:ext>
              </a:extLst>
            </p:cNvPr>
            <p:cNvSpPr/>
            <p:nvPr/>
          </p:nvSpPr>
          <p:spPr>
            <a:xfrm>
              <a:off x="2272083"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289658A3-68DE-0CBE-7EB4-205B867412FC}"/>
                </a:ext>
              </a:extLst>
            </p:cNvPr>
            <p:cNvSpPr/>
            <p:nvPr/>
          </p:nvSpPr>
          <p:spPr>
            <a:xfrm>
              <a:off x="2272083"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83ED1BD3-BB3E-EB55-9F44-A5B1FAB94DD1}"/>
                </a:ext>
              </a:extLst>
            </p:cNvPr>
            <p:cNvSpPr/>
            <p:nvPr/>
          </p:nvSpPr>
          <p:spPr>
            <a:xfrm>
              <a:off x="2336931"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434BC34F-9AB2-19E9-88AF-344B9BB4DA5C}"/>
                </a:ext>
              </a:extLst>
            </p:cNvPr>
            <p:cNvSpPr/>
            <p:nvPr/>
          </p:nvSpPr>
          <p:spPr>
            <a:xfrm>
              <a:off x="2336931"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AEB09DE1-D42C-562E-72B8-1357EFDFD1FA}"/>
                </a:ext>
              </a:extLst>
            </p:cNvPr>
            <p:cNvSpPr/>
            <p:nvPr/>
          </p:nvSpPr>
          <p:spPr>
            <a:xfrm>
              <a:off x="2402255"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D501EB30-4CFB-3ADD-E37F-B67B6FA3EAE7}"/>
                </a:ext>
              </a:extLst>
            </p:cNvPr>
            <p:cNvSpPr/>
            <p:nvPr/>
          </p:nvSpPr>
          <p:spPr>
            <a:xfrm>
              <a:off x="2402255"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E818B80E-9C1C-367D-ECF4-6C9EA53A2473}"/>
                </a:ext>
              </a:extLst>
            </p:cNvPr>
            <p:cNvSpPr/>
            <p:nvPr/>
          </p:nvSpPr>
          <p:spPr>
            <a:xfrm>
              <a:off x="247872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CE1F0590-A86F-1720-03F2-BAD7908B0697}"/>
                </a:ext>
              </a:extLst>
            </p:cNvPr>
            <p:cNvSpPr/>
            <p:nvPr/>
          </p:nvSpPr>
          <p:spPr>
            <a:xfrm>
              <a:off x="247872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68063CF2-ACC0-B36E-9DA5-1B107BBABAE6}"/>
                </a:ext>
              </a:extLst>
            </p:cNvPr>
            <p:cNvSpPr/>
            <p:nvPr/>
          </p:nvSpPr>
          <p:spPr>
            <a:xfrm>
              <a:off x="2544139"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2E9CDB24-0446-C85C-1AC5-B25744D730B7}"/>
                </a:ext>
              </a:extLst>
            </p:cNvPr>
            <p:cNvSpPr/>
            <p:nvPr/>
          </p:nvSpPr>
          <p:spPr>
            <a:xfrm>
              <a:off x="2544139"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6AE04904-A61F-7C5D-1EDE-1D0F4EA8C00F}"/>
                </a:ext>
              </a:extLst>
            </p:cNvPr>
            <p:cNvSpPr/>
            <p:nvPr/>
          </p:nvSpPr>
          <p:spPr>
            <a:xfrm>
              <a:off x="2609463"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934E8B74-50EC-0B82-1CC0-87B58934F063}"/>
                </a:ext>
              </a:extLst>
            </p:cNvPr>
            <p:cNvSpPr/>
            <p:nvPr/>
          </p:nvSpPr>
          <p:spPr>
            <a:xfrm>
              <a:off x="2609463"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1F3BE1F5-4264-A868-C4CA-F9A7DBEB18C8}"/>
                </a:ext>
              </a:extLst>
            </p:cNvPr>
            <p:cNvSpPr/>
            <p:nvPr/>
          </p:nvSpPr>
          <p:spPr>
            <a:xfrm>
              <a:off x="2674787"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A3467B74-A857-F8CD-A67F-AF26AE69C855}"/>
                </a:ext>
              </a:extLst>
            </p:cNvPr>
            <p:cNvSpPr/>
            <p:nvPr/>
          </p:nvSpPr>
          <p:spPr>
            <a:xfrm>
              <a:off x="2674787"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0B06FAD4-F33C-3583-8D17-7CABFDD732F7}"/>
                </a:ext>
              </a:extLst>
            </p:cNvPr>
            <p:cNvSpPr/>
            <p:nvPr/>
          </p:nvSpPr>
          <p:spPr>
            <a:xfrm>
              <a:off x="2740206"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B8312750-ECAB-5F27-8BCC-8ABC549C172F}"/>
                </a:ext>
              </a:extLst>
            </p:cNvPr>
            <p:cNvSpPr/>
            <p:nvPr/>
          </p:nvSpPr>
          <p:spPr>
            <a:xfrm>
              <a:off x="2740206"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ADD9F09E-9F07-B898-CEB3-C5DBA9DEF080}"/>
                </a:ext>
              </a:extLst>
            </p:cNvPr>
            <p:cNvSpPr/>
            <p:nvPr/>
          </p:nvSpPr>
          <p:spPr>
            <a:xfrm>
              <a:off x="280553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9A9E600E-2841-1A33-8BF3-8575FBDF97BE}"/>
                </a:ext>
              </a:extLst>
            </p:cNvPr>
            <p:cNvSpPr/>
            <p:nvPr/>
          </p:nvSpPr>
          <p:spPr>
            <a:xfrm>
              <a:off x="280553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A989924B-089F-1209-7329-3D62B14FCFA7}"/>
                </a:ext>
              </a:extLst>
            </p:cNvPr>
            <p:cNvSpPr/>
            <p:nvPr/>
          </p:nvSpPr>
          <p:spPr>
            <a:xfrm>
              <a:off x="2870378"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D4F88FE8-DBDB-D430-BAE1-41772A3B2520}"/>
                </a:ext>
              </a:extLst>
            </p:cNvPr>
            <p:cNvSpPr/>
            <p:nvPr/>
          </p:nvSpPr>
          <p:spPr>
            <a:xfrm>
              <a:off x="2870378"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6E14CF58-ED25-3D91-97C7-4C370D34B843}"/>
                </a:ext>
              </a:extLst>
            </p:cNvPr>
            <p:cNvSpPr/>
            <p:nvPr/>
          </p:nvSpPr>
          <p:spPr>
            <a:xfrm>
              <a:off x="2935702"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B5C57831-42F4-599B-219D-2EB521BFDC50}"/>
                </a:ext>
              </a:extLst>
            </p:cNvPr>
            <p:cNvSpPr/>
            <p:nvPr/>
          </p:nvSpPr>
          <p:spPr>
            <a:xfrm>
              <a:off x="2935702"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2856D4F7-8182-F901-C33B-66B19178FA31}"/>
                </a:ext>
              </a:extLst>
            </p:cNvPr>
            <p:cNvSpPr/>
            <p:nvPr/>
          </p:nvSpPr>
          <p:spPr>
            <a:xfrm>
              <a:off x="3012167"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9DD78C12-9504-DD61-A796-9AE80E88E456}"/>
                </a:ext>
              </a:extLst>
            </p:cNvPr>
            <p:cNvSpPr/>
            <p:nvPr/>
          </p:nvSpPr>
          <p:spPr>
            <a:xfrm>
              <a:off x="3012167"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1A65D539-0B00-CCE6-795E-5B25D74140BA}"/>
                </a:ext>
              </a:extLst>
            </p:cNvPr>
            <p:cNvSpPr/>
            <p:nvPr/>
          </p:nvSpPr>
          <p:spPr>
            <a:xfrm>
              <a:off x="3077491"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76CD4CE7-E7C1-CECC-8ED4-5B84D579D3AE}"/>
                </a:ext>
              </a:extLst>
            </p:cNvPr>
            <p:cNvSpPr/>
            <p:nvPr/>
          </p:nvSpPr>
          <p:spPr>
            <a:xfrm>
              <a:off x="3077491"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1BF4C037-70B3-9834-D774-7AF235CE2EBF}"/>
                </a:ext>
              </a:extLst>
            </p:cNvPr>
            <p:cNvSpPr/>
            <p:nvPr/>
          </p:nvSpPr>
          <p:spPr>
            <a:xfrm>
              <a:off x="314291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3D7C9093-3230-FBDD-55A9-5906CB74FC5D}"/>
                </a:ext>
              </a:extLst>
            </p:cNvPr>
            <p:cNvSpPr/>
            <p:nvPr/>
          </p:nvSpPr>
          <p:spPr>
            <a:xfrm>
              <a:off x="314291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9D533F8E-24E4-1DB8-CC7F-399E7819236A}"/>
                </a:ext>
              </a:extLst>
            </p:cNvPr>
            <p:cNvSpPr/>
            <p:nvPr/>
          </p:nvSpPr>
          <p:spPr>
            <a:xfrm>
              <a:off x="3208234"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D05CFEA7-1169-E17D-8D92-1A8D23621C82}"/>
                </a:ext>
              </a:extLst>
            </p:cNvPr>
            <p:cNvSpPr/>
            <p:nvPr/>
          </p:nvSpPr>
          <p:spPr>
            <a:xfrm>
              <a:off x="3208234"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DACBF271-BBBA-F82C-3909-69B4204BDBD9}"/>
                </a:ext>
              </a:extLst>
            </p:cNvPr>
            <p:cNvSpPr/>
            <p:nvPr/>
          </p:nvSpPr>
          <p:spPr>
            <a:xfrm>
              <a:off x="3273558"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A2A9F669-4FBE-7EBF-C25F-B99F351BBDF8}"/>
                </a:ext>
              </a:extLst>
            </p:cNvPr>
            <p:cNvSpPr/>
            <p:nvPr/>
          </p:nvSpPr>
          <p:spPr>
            <a:xfrm>
              <a:off x="3273558"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D39BFD00-F0C6-106B-5A0C-04AA1A4CC80B}"/>
                </a:ext>
              </a:extLst>
            </p:cNvPr>
            <p:cNvSpPr/>
            <p:nvPr/>
          </p:nvSpPr>
          <p:spPr>
            <a:xfrm>
              <a:off x="3338882" y="3691460"/>
              <a:ext cx="55611" cy="35732"/>
            </a:xfrm>
            <a:custGeom>
              <a:avLst/>
              <a:gdLst>
                <a:gd name="connsiteX0" fmla="*/ 0 w 55611"/>
                <a:gd name="connsiteY0" fmla="*/ 35733 h 35732"/>
                <a:gd name="connsiteX1" fmla="*/ 55611 w 55611"/>
                <a:gd name="connsiteY1" fmla="*/ 35733 h 35732"/>
                <a:gd name="connsiteX2" fmla="*/ 55611 w 55611"/>
                <a:gd name="connsiteY2" fmla="*/ 0 h 35732"/>
                <a:gd name="connsiteX3" fmla="*/ 0 w 55611"/>
                <a:gd name="connsiteY3" fmla="*/ 0 h 35732"/>
                <a:gd name="connsiteX4" fmla="*/ 0 w 55611"/>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11" h="35732">
                  <a:moveTo>
                    <a:pt x="0" y="35733"/>
                  </a:moveTo>
                  <a:lnTo>
                    <a:pt x="55611" y="35733"/>
                  </a:lnTo>
                  <a:lnTo>
                    <a:pt x="55611"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6A11150A-C354-E89D-1D91-4AA377A6E2AA}"/>
                </a:ext>
              </a:extLst>
            </p:cNvPr>
            <p:cNvSpPr/>
            <p:nvPr/>
          </p:nvSpPr>
          <p:spPr>
            <a:xfrm>
              <a:off x="3338882" y="3649265"/>
              <a:ext cx="55611" cy="35732"/>
            </a:xfrm>
            <a:custGeom>
              <a:avLst/>
              <a:gdLst>
                <a:gd name="connsiteX0" fmla="*/ 0 w 55611"/>
                <a:gd name="connsiteY0" fmla="*/ 35733 h 35732"/>
                <a:gd name="connsiteX1" fmla="*/ 55611 w 55611"/>
                <a:gd name="connsiteY1" fmla="*/ 35733 h 35732"/>
                <a:gd name="connsiteX2" fmla="*/ 55611 w 55611"/>
                <a:gd name="connsiteY2" fmla="*/ 0 h 35732"/>
                <a:gd name="connsiteX3" fmla="*/ 0 w 55611"/>
                <a:gd name="connsiteY3" fmla="*/ 0 h 35732"/>
                <a:gd name="connsiteX4" fmla="*/ 0 w 55611"/>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11" h="35732">
                  <a:moveTo>
                    <a:pt x="0" y="35733"/>
                  </a:moveTo>
                  <a:lnTo>
                    <a:pt x="55611" y="35733"/>
                  </a:lnTo>
                  <a:lnTo>
                    <a:pt x="55611"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0A112DAE-A906-7647-4FE2-BC3C70E3645A}"/>
                </a:ext>
              </a:extLst>
            </p:cNvPr>
            <p:cNvSpPr/>
            <p:nvPr/>
          </p:nvSpPr>
          <p:spPr>
            <a:xfrm>
              <a:off x="340373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E571FAF9-1C84-81CA-5DE6-58CEFDD94AE0}"/>
                </a:ext>
              </a:extLst>
            </p:cNvPr>
            <p:cNvSpPr/>
            <p:nvPr/>
          </p:nvSpPr>
          <p:spPr>
            <a:xfrm>
              <a:off x="340373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9D102AAC-0645-0115-1F19-18623D2D89FF}"/>
                </a:ext>
              </a:extLst>
            </p:cNvPr>
            <p:cNvSpPr/>
            <p:nvPr/>
          </p:nvSpPr>
          <p:spPr>
            <a:xfrm>
              <a:off x="346915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8CCAAA33-90CE-CD87-003F-C2D45328D078}"/>
                </a:ext>
              </a:extLst>
            </p:cNvPr>
            <p:cNvSpPr/>
            <p:nvPr/>
          </p:nvSpPr>
          <p:spPr>
            <a:xfrm>
              <a:off x="346915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4A6BB7DD-96D0-336A-B1F7-7318FE411F06}"/>
                </a:ext>
              </a:extLst>
            </p:cNvPr>
            <p:cNvSpPr/>
            <p:nvPr/>
          </p:nvSpPr>
          <p:spPr>
            <a:xfrm>
              <a:off x="1948034" y="3625602"/>
              <a:ext cx="10474" cy="10453"/>
            </a:xfrm>
            <a:custGeom>
              <a:avLst/>
              <a:gdLst>
                <a:gd name="connsiteX0" fmla="*/ 10475 w 10474"/>
                <a:gd name="connsiteY0" fmla="*/ 5227 h 10453"/>
                <a:gd name="connsiteX1" fmla="*/ 5237 w 10474"/>
                <a:gd name="connsiteY1" fmla="*/ 10454 h 10453"/>
                <a:gd name="connsiteX2" fmla="*/ 0 w 10474"/>
                <a:gd name="connsiteY2" fmla="*/ 5227 h 10453"/>
                <a:gd name="connsiteX3" fmla="*/ 5237 w 10474"/>
                <a:gd name="connsiteY3" fmla="*/ 0 h 10453"/>
                <a:gd name="connsiteX4" fmla="*/ 10475 w 10474"/>
                <a:gd name="connsiteY4" fmla="*/ 5227 h 10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4" h="10453">
                  <a:moveTo>
                    <a:pt x="10475" y="5227"/>
                  </a:moveTo>
                  <a:cubicBezTo>
                    <a:pt x="10475" y="8114"/>
                    <a:pt x="8130" y="10454"/>
                    <a:pt x="5237" y="10454"/>
                  </a:cubicBezTo>
                  <a:cubicBezTo>
                    <a:pt x="2345" y="10454"/>
                    <a:pt x="0" y="8114"/>
                    <a:pt x="0" y="5227"/>
                  </a:cubicBezTo>
                  <a:cubicBezTo>
                    <a:pt x="0" y="2340"/>
                    <a:pt x="2345" y="0"/>
                    <a:pt x="5237" y="0"/>
                  </a:cubicBezTo>
                  <a:cubicBezTo>
                    <a:pt x="8130" y="0"/>
                    <a:pt x="10475" y="2340"/>
                    <a:pt x="10475" y="5227"/>
                  </a:cubicBezTo>
                  <a:close/>
                </a:path>
              </a:pathLst>
            </a:custGeom>
            <a:solidFill>
              <a:srgbClr val="595A5C"/>
            </a:solidFill>
            <a:ln w="9517"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E22E9163-15C1-DDA2-6952-9B36D87675F7}"/>
                </a:ext>
              </a:extLst>
            </p:cNvPr>
            <p:cNvSpPr/>
            <p:nvPr/>
          </p:nvSpPr>
          <p:spPr>
            <a:xfrm>
              <a:off x="1909563" y="3655347"/>
              <a:ext cx="9522" cy="30600"/>
            </a:xfrm>
            <a:custGeom>
              <a:avLst/>
              <a:gdLst>
                <a:gd name="connsiteX0" fmla="*/ 7237 w 9522"/>
                <a:gd name="connsiteY0" fmla="*/ 0 h 30600"/>
                <a:gd name="connsiteX1" fmla="*/ 9522 w 9522"/>
                <a:gd name="connsiteY1" fmla="*/ 0 h 30600"/>
                <a:gd name="connsiteX2" fmla="*/ 9522 w 9522"/>
                <a:gd name="connsiteY2" fmla="*/ 30601 h 30600"/>
                <a:gd name="connsiteX3" fmla="*/ 7237 w 9522"/>
                <a:gd name="connsiteY3" fmla="*/ 30601 h 30600"/>
                <a:gd name="connsiteX4" fmla="*/ 2285 w 9522"/>
                <a:gd name="connsiteY4" fmla="*/ 30601 h 30600"/>
                <a:gd name="connsiteX5" fmla="*/ 0 w 9522"/>
                <a:gd name="connsiteY5" fmla="*/ 30601 h 30600"/>
                <a:gd name="connsiteX6" fmla="*/ 0 w 9522"/>
                <a:gd name="connsiteY6" fmla="*/ 0 h 30600"/>
                <a:gd name="connsiteX7" fmla="*/ 2285 w 9522"/>
                <a:gd name="connsiteY7" fmla="*/ 0 h 3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2" h="30600">
                  <a:moveTo>
                    <a:pt x="7237" y="0"/>
                  </a:moveTo>
                  <a:cubicBezTo>
                    <a:pt x="8499" y="0"/>
                    <a:pt x="9522" y="0"/>
                    <a:pt x="9522" y="0"/>
                  </a:cubicBezTo>
                  <a:lnTo>
                    <a:pt x="9522" y="30601"/>
                  </a:lnTo>
                  <a:cubicBezTo>
                    <a:pt x="9522" y="30601"/>
                    <a:pt x="8499" y="30601"/>
                    <a:pt x="7237" y="30601"/>
                  </a:cubicBezTo>
                  <a:lnTo>
                    <a:pt x="2285" y="30601"/>
                  </a:lnTo>
                  <a:cubicBezTo>
                    <a:pt x="1023" y="30601"/>
                    <a:pt x="0" y="30601"/>
                    <a:pt x="0" y="30601"/>
                  </a:cubicBezTo>
                  <a:lnTo>
                    <a:pt x="0" y="0"/>
                  </a:lnTo>
                  <a:cubicBezTo>
                    <a:pt x="0" y="0"/>
                    <a:pt x="1023" y="0"/>
                    <a:pt x="2285" y="0"/>
                  </a:cubicBezTo>
                  <a:close/>
                </a:path>
              </a:pathLst>
            </a:custGeom>
            <a:solidFill>
              <a:srgbClr val="595A5C"/>
            </a:solidFill>
            <a:ln w="9517"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D62AE753-6EED-C550-27E6-F27E13B32FB5}"/>
                </a:ext>
              </a:extLst>
            </p:cNvPr>
            <p:cNvSpPr/>
            <p:nvPr/>
          </p:nvSpPr>
          <p:spPr>
            <a:xfrm>
              <a:off x="3734350" y="3692981"/>
              <a:ext cx="69133" cy="37538"/>
            </a:xfrm>
            <a:custGeom>
              <a:avLst/>
              <a:gdLst>
                <a:gd name="connsiteX0" fmla="*/ 0 w 69133"/>
                <a:gd name="connsiteY0" fmla="*/ 37539 h 37538"/>
                <a:gd name="connsiteX1" fmla="*/ 69133 w 69133"/>
                <a:gd name="connsiteY1" fmla="*/ 37539 h 37538"/>
                <a:gd name="connsiteX2" fmla="*/ 69133 w 69133"/>
                <a:gd name="connsiteY2" fmla="*/ 0 h 37538"/>
                <a:gd name="connsiteX3" fmla="*/ 0 w 69133"/>
                <a:gd name="connsiteY3" fmla="*/ 0 h 37538"/>
                <a:gd name="connsiteX4" fmla="*/ 0 w 69133"/>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3" h="37538">
                  <a:moveTo>
                    <a:pt x="0" y="37539"/>
                  </a:moveTo>
                  <a:lnTo>
                    <a:pt x="69133" y="37539"/>
                  </a:lnTo>
                  <a:lnTo>
                    <a:pt x="69133"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47618CD8-0986-BBB9-84DF-6BB3E9B92FB0}"/>
                </a:ext>
              </a:extLst>
            </p:cNvPr>
            <p:cNvSpPr/>
            <p:nvPr/>
          </p:nvSpPr>
          <p:spPr>
            <a:xfrm>
              <a:off x="3734350" y="3647365"/>
              <a:ext cx="69133" cy="37633"/>
            </a:xfrm>
            <a:custGeom>
              <a:avLst/>
              <a:gdLst>
                <a:gd name="connsiteX0" fmla="*/ 0 w 69133"/>
                <a:gd name="connsiteY0" fmla="*/ 37633 h 37633"/>
                <a:gd name="connsiteX1" fmla="*/ 69133 w 69133"/>
                <a:gd name="connsiteY1" fmla="*/ 37633 h 37633"/>
                <a:gd name="connsiteX2" fmla="*/ 69133 w 69133"/>
                <a:gd name="connsiteY2" fmla="*/ 0 h 37633"/>
                <a:gd name="connsiteX3" fmla="*/ 0 w 69133"/>
                <a:gd name="connsiteY3" fmla="*/ 0 h 37633"/>
                <a:gd name="connsiteX4" fmla="*/ 0 w 69133"/>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3" h="37633">
                  <a:moveTo>
                    <a:pt x="0" y="37633"/>
                  </a:moveTo>
                  <a:lnTo>
                    <a:pt x="69133" y="37633"/>
                  </a:lnTo>
                  <a:lnTo>
                    <a:pt x="69133" y="0"/>
                  </a:lnTo>
                  <a:lnTo>
                    <a:pt x="0" y="0"/>
                  </a:lnTo>
                  <a:lnTo>
                    <a:pt x="0" y="37633"/>
                  </a:lnTo>
                </a:path>
              </a:pathLst>
            </a:custGeom>
            <a:solidFill>
              <a:srgbClr val="595A5C"/>
            </a:solidFill>
            <a:ln w="9517"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D6D96C51-8ECA-D375-E272-3D42F90D441D}"/>
                </a:ext>
              </a:extLst>
            </p:cNvPr>
            <p:cNvSpPr/>
            <p:nvPr/>
          </p:nvSpPr>
          <p:spPr>
            <a:xfrm>
              <a:off x="3815100" y="3692981"/>
              <a:ext cx="69132" cy="37538"/>
            </a:xfrm>
            <a:custGeom>
              <a:avLst/>
              <a:gdLst>
                <a:gd name="connsiteX0" fmla="*/ 0 w 69132"/>
                <a:gd name="connsiteY0" fmla="*/ 37539 h 37538"/>
                <a:gd name="connsiteX1" fmla="*/ 69133 w 69132"/>
                <a:gd name="connsiteY1" fmla="*/ 37539 h 37538"/>
                <a:gd name="connsiteX2" fmla="*/ 69133 w 69132"/>
                <a:gd name="connsiteY2" fmla="*/ 0 h 37538"/>
                <a:gd name="connsiteX3" fmla="*/ 0 w 69132"/>
                <a:gd name="connsiteY3" fmla="*/ 0 h 37538"/>
                <a:gd name="connsiteX4" fmla="*/ 0 w 69132"/>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538">
                  <a:moveTo>
                    <a:pt x="0" y="37539"/>
                  </a:moveTo>
                  <a:lnTo>
                    <a:pt x="69133" y="37539"/>
                  </a:lnTo>
                  <a:lnTo>
                    <a:pt x="69133"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777B4632-B594-5440-EB83-C07DF89DA7FD}"/>
                </a:ext>
              </a:extLst>
            </p:cNvPr>
            <p:cNvSpPr/>
            <p:nvPr/>
          </p:nvSpPr>
          <p:spPr>
            <a:xfrm>
              <a:off x="3815100" y="3647365"/>
              <a:ext cx="69132" cy="37633"/>
            </a:xfrm>
            <a:custGeom>
              <a:avLst/>
              <a:gdLst>
                <a:gd name="connsiteX0" fmla="*/ 0 w 69132"/>
                <a:gd name="connsiteY0" fmla="*/ 37633 h 37633"/>
                <a:gd name="connsiteX1" fmla="*/ 69133 w 69132"/>
                <a:gd name="connsiteY1" fmla="*/ 37633 h 37633"/>
                <a:gd name="connsiteX2" fmla="*/ 69133 w 69132"/>
                <a:gd name="connsiteY2" fmla="*/ 0 h 37633"/>
                <a:gd name="connsiteX3" fmla="*/ 0 w 69132"/>
                <a:gd name="connsiteY3" fmla="*/ 0 h 37633"/>
                <a:gd name="connsiteX4" fmla="*/ 0 w 69132"/>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633">
                  <a:moveTo>
                    <a:pt x="0" y="37633"/>
                  </a:moveTo>
                  <a:lnTo>
                    <a:pt x="69133" y="37633"/>
                  </a:lnTo>
                  <a:lnTo>
                    <a:pt x="69133" y="0"/>
                  </a:lnTo>
                  <a:lnTo>
                    <a:pt x="0" y="0"/>
                  </a:lnTo>
                  <a:lnTo>
                    <a:pt x="0" y="37633"/>
                  </a:lnTo>
                </a:path>
              </a:pathLst>
            </a:custGeom>
            <a:solidFill>
              <a:srgbClr val="595A5C"/>
            </a:solidFill>
            <a:ln w="9517"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DE050355-E71D-D3BB-0B9C-FAAA6FA6E8AE}"/>
                </a:ext>
              </a:extLst>
            </p:cNvPr>
            <p:cNvSpPr/>
            <p:nvPr/>
          </p:nvSpPr>
          <p:spPr>
            <a:xfrm>
              <a:off x="3569516" y="3692981"/>
              <a:ext cx="69037" cy="37538"/>
            </a:xfrm>
            <a:custGeom>
              <a:avLst/>
              <a:gdLst>
                <a:gd name="connsiteX0" fmla="*/ 0 w 69037"/>
                <a:gd name="connsiteY0" fmla="*/ 37539 h 37538"/>
                <a:gd name="connsiteX1" fmla="*/ 69038 w 69037"/>
                <a:gd name="connsiteY1" fmla="*/ 37539 h 37538"/>
                <a:gd name="connsiteX2" fmla="*/ 69038 w 69037"/>
                <a:gd name="connsiteY2" fmla="*/ 0 h 37538"/>
                <a:gd name="connsiteX3" fmla="*/ 0 w 69037"/>
                <a:gd name="connsiteY3" fmla="*/ 0 h 37538"/>
                <a:gd name="connsiteX4" fmla="*/ 0 w 69037"/>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37" h="37538">
                  <a:moveTo>
                    <a:pt x="0" y="37539"/>
                  </a:moveTo>
                  <a:lnTo>
                    <a:pt x="69038" y="37539"/>
                  </a:lnTo>
                  <a:lnTo>
                    <a:pt x="69038"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55CB5524-B009-316C-9FC3-0E2E57E3E30E}"/>
                </a:ext>
              </a:extLst>
            </p:cNvPr>
            <p:cNvSpPr/>
            <p:nvPr/>
          </p:nvSpPr>
          <p:spPr>
            <a:xfrm>
              <a:off x="3569516" y="3647365"/>
              <a:ext cx="69037" cy="37633"/>
            </a:xfrm>
            <a:custGeom>
              <a:avLst/>
              <a:gdLst>
                <a:gd name="connsiteX0" fmla="*/ 0 w 69037"/>
                <a:gd name="connsiteY0" fmla="*/ 37633 h 37633"/>
                <a:gd name="connsiteX1" fmla="*/ 69038 w 69037"/>
                <a:gd name="connsiteY1" fmla="*/ 37633 h 37633"/>
                <a:gd name="connsiteX2" fmla="*/ 69038 w 69037"/>
                <a:gd name="connsiteY2" fmla="*/ 0 h 37633"/>
                <a:gd name="connsiteX3" fmla="*/ 0 w 69037"/>
                <a:gd name="connsiteY3" fmla="*/ 0 h 37633"/>
                <a:gd name="connsiteX4" fmla="*/ 0 w 69037"/>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37" h="37633">
                  <a:moveTo>
                    <a:pt x="0" y="37633"/>
                  </a:moveTo>
                  <a:lnTo>
                    <a:pt x="69038" y="37633"/>
                  </a:lnTo>
                  <a:lnTo>
                    <a:pt x="69038" y="0"/>
                  </a:lnTo>
                  <a:lnTo>
                    <a:pt x="0" y="0"/>
                  </a:lnTo>
                  <a:lnTo>
                    <a:pt x="0" y="37633"/>
                  </a:lnTo>
                </a:path>
              </a:pathLst>
            </a:custGeom>
            <a:solidFill>
              <a:srgbClr val="595A5C"/>
            </a:solidFill>
            <a:ln w="9517"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DF362E29-D2DA-6A55-C6E2-30F74D4E1E65}"/>
                </a:ext>
              </a:extLst>
            </p:cNvPr>
            <p:cNvSpPr/>
            <p:nvPr/>
          </p:nvSpPr>
          <p:spPr>
            <a:xfrm>
              <a:off x="3650171" y="3692981"/>
              <a:ext cx="69132" cy="37538"/>
            </a:xfrm>
            <a:custGeom>
              <a:avLst/>
              <a:gdLst>
                <a:gd name="connsiteX0" fmla="*/ 0 w 69132"/>
                <a:gd name="connsiteY0" fmla="*/ 37539 h 37538"/>
                <a:gd name="connsiteX1" fmla="*/ 69133 w 69132"/>
                <a:gd name="connsiteY1" fmla="*/ 37539 h 37538"/>
                <a:gd name="connsiteX2" fmla="*/ 69133 w 69132"/>
                <a:gd name="connsiteY2" fmla="*/ 0 h 37538"/>
                <a:gd name="connsiteX3" fmla="*/ 0 w 69132"/>
                <a:gd name="connsiteY3" fmla="*/ 0 h 37538"/>
                <a:gd name="connsiteX4" fmla="*/ 0 w 69132"/>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538">
                  <a:moveTo>
                    <a:pt x="0" y="37539"/>
                  </a:moveTo>
                  <a:lnTo>
                    <a:pt x="69133" y="37539"/>
                  </a:lnTo>
                  <a:lnTo>
                    <a:pt x="69133"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B5DDA4C7-CE6E-86E5-5AD5-E0313D095B38}"/>
                </a:ext>
              </a:extLst>
            </p:cNvPr>
            <p:cNvSpPr/>
            <p:nvPr/>
          </p:nvSpPr>
          <p:spPr>
            <a:xfrm>
              <a:off x="3650171" y="3647365"/>
              <a:ext cx="69132" cy="37633"/>
            </a:xfrm>
            <a:custGeom>
              <a:avLst/>
              <a:gdLst>
                <a:gd name="connsiteX0" fmla="*/ 0 w 69132"/>
                <a:gd name="connsiteY0" fmla="*/ 37633 h 37633"/>
                <a:gd name="connsiteX1" fmla="*/ 69133 w 69132"/>
                <a:gd name="connsiteY1" fmla="*/ 37633 h 37633"/>
                <a:gd name="connsiteX2" fmla="*/ 69133 w 69132"/>
                <a:gd name="connsiteY2" fmla="*/ 0 h 37633"/>
                <a:gd name="connsiteX3" fmla="*/ 0 w 69132"/>
                <a:gd name="connsiteY3" fmla="*/ 0 h 37633"/>
                <a:gd name="connsiteX4" fmla="*/ 0 w 69132"/>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633">
                  <a:moveTo>
                    <a:pt x="0" y="37633"/>
                  </a:moveTo>
                  <a:lnTo>
                    <a:pt x="69133" y="37633"/>
                  </a:lnTo>
                  <a:lnTo>
                    <a:pt x="69133" y="0"/>
                  </a:lnTo>
                  <a:lnTo>
                    <a:pt x="0" y="0"/>
                  </a:lnTo>
                  <a:lnTo>
                    <a:pt x="0" y="37633"/>
                  </a:lnTo>
                </a:path>
              </a:pathLst>
            </a:custGeom>
            <a:solidFill>
              <a:srgbClr val="595A5C"/>
            </a:solidFill>
            <a:ln w="9517" cap="flat">
              <a:noFill/>
              <a:prstDash val="solid"/>
              <a:miter/>
            </a:ln>
          </p:spPr>
          <p:txBody>
            <a:bodyPr rtlCol="0" anchor="ctr"/>
            <a:lstStyle/>
            <a:p>
              <a:endParaRPr lang="en-US"/>
            </a:p>
          </p:txBody>
        </p:sp>
      </p:grpSp>
      <p:grpSp>
        <p:nvGrpSpPr>
          <p:cNvPr id="241" name="Group 240">
            <a:extLst>
              <a:ext uri="{FF2B5EF4-FFF2-40B4-BE49-F238E27FC236}">
                <a16:creationId xmlns:a16="http://schemas.microsoft.com/office/drawing/2014/main" id="{8E098706-A53A-6C68-DE76-171B9023E89E}"/>
              </a:ext>
            </a:extLst>
          </p:cNvPr>
          <p:cNvGrpSpPr/>
          <p:nvPr/>
        </p:nvGrpSpPr>
        <p:grpSpPr>
          <a:xfrm>
            <a:off x="2476501" y="1637766"/>
            <a:ext cx="1419226" cy="129618"/>
            <a:chOff x="1879472" y="3557652"/>
            <a:chExt cx="2076940" cy="189687"/>
          </a:xfrm>
        </p:grpSpPr>
        <p:sp>
          <p:nvSpPr>
            <p:cNvPr id="242" name="Freeform: Shape 241">
              <a:extLst>
                <a:ext uri="{FF2B5EF4-FFF2-40B4-BE49-F238E27FC236}">
                  <a16:creationId xmlns:a16="http://schemas.microsoft.com/office/drawing/2014/main" id="{F62B0CFF-500A-2EF6-06DE-CE56E055FE51}"/>
                </a:ext>
              </a:extLst>
            </p:cNvPr>
            <p:cNvSpPr/>
            <p:nvPr/>
          </p:nvSpPr>
          <p:spPr>
            <a:xfrm>
              <a:off x="1879472" y="3557652"/>
              <a:ext cx="2076940" cy="189687"/>
            </a:xfrm>
            <a:custGeom>
              <a:avLst/>
              <a:gdLst>
                <a:gd name="connsiteX0" fmla="*/ 2033423 w 2076940"/>
                <a:gd name="connsiteY0" fmla="*/ 17486 h 189687"/>
                <a:gd name="connsiteX1" fmla="*/ 1975241 w 2076940"/>
                <a:gd name="connsiteY1" fmla="*/ 0 h 189687"/>
                <a:gd name="connsiteX2" fmla="*/ 101604 w 2076940"/>
                <a:gd name="connsiteY2" fmla="*/ 0 h 189687"/>
                <a:gd name="connsiteX3" fmla="*/ 43518 w 2076940"/>
                <a:gd name="connsiteY3" fmla="*/ 17486 h 189687"/>
                <a:gd name="connsiteX4" fmla="*/ 26377 w 2076940"/>
                <a:gd name="connsiteY4" fmla="*/ 28795 h 189687"/>
                <a:gd name="connsiteX5" fmla="*/ 0 w 2076940"/>
                <a:gd name="connsiteY5" fmla="*/ 77928 h 189687"/>
                <a:gd name="connsiteX6" fmla="*/ 0 w 2076940"/>
                <a:gd name="connsiteY6" fmla="*/ 158041 h 189687"/>
                <a:gd name="connsiteX7" fmla="*/ 31710 w 2076940"/>
                <a:gd name="connsiteY7" fmla="*/ 189688 h 189687"/>
                <a:gd name="connsiteX8" fmla="*/ 2045231 w 2076940"/>
                <a:gd name="connsiteY8" fmla="*/ 189688 h 189687"/>
                <a:gd name="connsiteX9" fmla="*/ 2076941 w 2076940"/>
                <a:gd name="connsiteY9" fmla="*/ 158041 h 189687"/>
                <a:gd name="connsiteX10" fmla="*/ 2076941 w 2076940"/>
                <a:gd name="connsiteY10" fmla="*/ 77928 h 189687"/>
                <a:gd name="connsiteX11" fmla="*/ 2050468 w 2076940"/>
                <a:gd name="connsiteY11" fmla="*/ 28795 h 18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76940" h="189687">
                  <a:moveTo>
                    <a:pt x="2033423" y="17486"/>
                  </a:moveTo>
                  <a:cubicBezTo>
                    <a:pt x="2015769" y="6956"/>
                    <a:pt x="1995781" y="950"/>
                    <a:pt x="1975241" y="0"/>
                  </a:cubicBezTo>
                  <a:lnTo>
                    <a:pt x="101604" y="0"/>
                  </a:lnTo>
                  <a:cubicBezTo>
                    <a:pt x="81088" y="931"/>
                    <a:pt x="61126" y="6937"/>
                    <a:pt x="43518" y="17486"/>
                  </a:cubicBezTo>
                  <a:lnTo>
                    <a:pt x="26377" y="28795"/>
                  </a:lnTo>
                  <a:cubicBezTo>
                    <a:pt x="10731" y="40465"/>
                    <a:pt x="1072" y="58465"/>
                    <a:pt x="0" y="77928"/>
                  </a:cubicBezTo>
                  <a:lnTo>
                    <a:pt x="0" y="158041"/>
                  </a:lnTo>
                  <a:cubicBezTo>
                    <a:pt x="52" y="175499"/>
                    <a:pt x="14219" y="189640"/>
                    <a:pt x="31710" y="189688"/>
                  </a:cubicBezTo>
                  <a:lnTo>
                    <a:pt x="2045231" y="189688"/>
                  </a:lnTo>
                  <a:cubicBezTo>
                    <a:pt x="2062724" y="189640"/>
                    <a:pt x="2076893" y="175499"/>
                    <a:pt x="2076941" y="158041"/>
                  </a:cubicBezTo>
                  <a:lnTo>
                    <a:pt x="2076941" y="77928"/>
                  </a:lnTo>
                  <a:cubicBezTo>
                    <a:pt x="2075836" y="58446"/>
                    <a:pt x="2066142" y="40456"/>
                    <a:pt x="2050468" y="28795"/>
                  </a:cubicBezTo>
                  <a:close/>
                </a:path>
              </a:pathLst>
            </a:custGeom>
            <a:solidFill>
              <a:srgbClr val="58595B"/>
            </a:solidFill>
            <a:ln w="9517"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23DA9403-BAC8-A802-167C-B6A634D764C9}"/>
                </a:ext>
              </a:extLst>
            </p:cNvPr>
            <p:cNvSpPr/>
            <p:nvPr/>
          </p:nvSpPr>
          <p:spPr>
            <a:xfrm>
              <a:off x="1891566" y="3615813"/>
              <a:ext cx="2052944" cy="119647"/>
            </a:xfrm>
            <a:custGeom>
              <a:avLst/>
              <a:gdLst>
                <a:gd name="connsiteX0" fmla="*/ 2021234 w 2052944"/>
                <a:gd name="connsiteY0" fmla="*/ 0 h 119647"/>
                <a:gd name="connsiteX1" fmla="*/ 2052944 w 2052944"/>
                <a:gd name="connsiteY1" fmla="*/ 0 h 119647"/>
                <a:gd name="connsiteX2" fmla="*/ 2052944 w 2052944"/>
                <a:gd name="connsiteY2" fmla="*/ 119648 h 119647"/>
                <a:gd name="connsiteX3" fmla="*/ 2021234 w 2052944"/>
                <a:gd name="connsiteY3" fmla="*/ 119648 h 119647"/>
                <a:gd name="connsiteX4" fmla="*/ 31710 w 2052944"/>
                <a:gd name="connsiteY4" fmla="*/ 119648 h 119647"/>
                <a:gd name="connsiteX5" fmla="*/ 0 w 2052944"/>
                <a:gd name="connsiteY5" fmla="*/ 119648 h 119647"/>
                <a:gd name="connsiteX6" fmla="*/ 0 w 2052944"/>
                <a:gd name="connsiteY6" fmla="*/ 0 h 119647"/>
                <a:gd name="connsiteX7" fmla="*/ 31710 w 2052944"/>
                <a:gd name="connsiteY7" fmla="*/ 0 h 119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2944" h="119647">
                  <a:moveTo>
                    <a:pt x="2021234" y="0"/>
                  </a:moveTo>
                  <a:cubicBezTo>
                    <a:pt x="2038747" y="0"/>
                    <a:pt x="2052944" y="0"/>
                    <a:pt x="2052944" y="0"/>
                  </a:cubicBezTo>
                  <a:lnTo>
                    <a:pt x="2052944" y="119648"/>
                  </a:lnTo>
                  <a:cubicBezTo>
                    <a:pt x="2052944" y="119648"/>
                    <a:pt x="2038747" y="119648"/>
                    <a:pt x="2021234" y="119648"/>
                  </a:cubicBezTo>
                  <a:lnTo>
                    <a:pt x="31710" y="119648"/>
                  </a:lnTo>
                  <a:cubicBezTo>
                    <a:pt x="14197" y="119648"/>
                    <a:pt x="0" y="119648"/>
                    <a:pt x="0" y="119648"/>
                  </a:cubicBezTo>
                  <a:lnTo>
                    <a:pt x="0" y="0"/>
                  </a:lnTo>
                  <a:cubicBezTo>
                    <a:pt x="0" y="0"/>
                    <a:pt x="14197" y="0"/>
                    <a:pt x="31710" y="0"/>
                  </a:cubicBezTo>
                  <a:close/>
                </a:path>
              </a:pathLst>
            </a:custGeom>
            <a:solidFill>
              <a:srgbClr val="BABCBE"/>
            </a:solidFill>
            <a:ln w="9517"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DFB202CE-C234-8A98-22BD-208DAE56D0DE}"/>
                </a:ext>
              </a:extLst>
            </p:cNvPr>
            <p:cNvSpPr/>
            <p:nvPr/>
          </p:nvSpPr>
          <p:spPr>
            <a:xfrm>
              <a:off x="1945368"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8E0778EC-278F-EC5A-9B14-BB135A571763}"/>
                </a:ext>
              </a:extLst>
            </p:cNvPr>
            <p:cNvSpPr/>
            <p:nvPr/>
          </p:nvSpPr>
          <p:spPr>
            <a:xfrm>
              <a:off x="1945368"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377BD9AA-1C7D-DCD8-007D-EDA92842A772}"/>
                </a:ext>
              </a:extLst>
            </p:cNvPr>
            <p:cNvSpPr/>
            <p:nvPr/>
          </p:nvSpPr>
          <p:spPr>
            <a:xfrm>
              <a:off x="2010692"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CF85A61F-80B6-5D75-4BC7-C216A72032EF}"/>
                </a:ext>
              </a:extLst>
            </p:cNvPr>
            <p:cNvSpPr/>
            <p:nvPr/>
          </p:nvSpPr>
          <p:spPr>
            <a:xfrm>
              <a:off x="2010692"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113EF2EC-4559-719F-C5AC-50647DFBCB0C}"/>
                </a:ext>
              </a:extLst>
            </p:cNvPr>
            <p:cNvSpPr/>
            <p:nvPr/>
          </p:nvSpPr>
          <p:spPr>
            <a:xfrm>
              <a:off x="2076016"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CC6ED5FF-7DA3-4AD0-4A18-76E1A720AEF2}"/>
                </a:ext>
              </a:extLst>
            </p:cNvPr>
            <p:cNvSpPr/>
            <p:nvPr/>
          </p:nvSpPr>
          <p:spPr>
            <a:xfrm>
              <a:off x="2076016"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DBA31AAE-657C-3728-04AF-0AF84676E729}"/>
                </a:ext>
              </a:extLst>
            </p:cNvPr>
            <p:cNvSpPr/>
            <p:nvPr/>
          </p:nvSpPr>
          <p:spPr>
            <a:xfrm>
              <a:off x="2141435"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A7F13DEA-0BF3-ACC9-A315-C5060B07D483}"/>
                </a:ext>
              </a:extLst>
            </p:cNvPr>
            <p:cNvSpPr/>
            <p:nvPr/>
          </p:nvSpPr>
          <p:spPr>
            <a:xfrm>
              <a:off x="2141435"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35FEAAC2-6EAC-9A51-51DE-1BBAF3A4FDC3}"/>
                </a:ext>
              </a:extLst>
            </p:cNvPr>
            <p:cNvSpPr/>
            <p:nvPr/>
          </p:nvSpPr>
          <p:spPr>
            <a:xfrm>
              <a:off x="2206759"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E5CFFEF0-3B38-5859-8CC3-D24CEEC3AE2E}"/>
                </a:ext>
              </a:extLst>
            </p:cNvPr>
            <p:cNvSpPr/>
            <p:nvPr/>
          </p:nvSpPr>
          <p:spPr>
            <a:xfrm>
              <a:off x="2206759"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2ED49E6E-7D35-07B7-FAA4-8749751492DD}"/>
                </a:ext>
              </a:extLst>
            </p:cNvPr>
            <p:cNvSpPr/>
            <p:nvPr/>
          </p:nvSpPr>
          <p:spPr>
            <a:xfrm>
              <a:off x="2272083"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739D607F-5783-525B-E712-78C4DD7921D4}"/>
                </a:ext>
              </a:extLst>
            </p:cNvPr>
            <p:cNvSpPr/>
            <p:nvPr/>
          </p:nvSpPr>
          <p:spPr>
            <a:xfrm>
              <a:off x="2272083"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1F9D249B-7C30-34AB-6B84-5D9FFC181857}"/>
                </a:ext>
              </a:extLst>
            </p:cNvPr>
            <p:cNvSpPr/>
            <p:nvPr/>
          </p:nvSpPr>
          <p:spPr>
            <a:xfrm>
              <a:off x="2336931"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36C24138-7D36-C0C7-F89D-97C0F3E18FC7}"/>
                </a:ext>
              </a:extLst>
            </p:cNvPr>
            <p:cNvSpPr/>
            <p:nvPr/>
          </p:nvSpPr>
          <p:spPr>
            <a:xfrm>
              <a:off x="2336931"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696DA3E6-4DDD-6A13-440F-5637FE1CF323}"/>
                </a:ext>
              </a:extLst>
            </p:cNvPr>
            <p:cNvSpPr/>
            <p:nvPr/>
          </p:nvSpPr>
          <p:spPr>
            <a:xfrm>
              <a:off x="2402255"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2DC4DED9-C311-23B0-1174-868929219E03}"/>
                </a:ext>
              </a:extLst>
            </p:cNvPr>
            <p:cNvSpPr/>
            <p:nvPr/>
          </p:nvSpPr>
          <p:spPr>
            <a:xfrm>
              <a:off x="2402255"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49FA13F2-F656-4F5E-1950-2DA54E91B512}"/>
                </a:ext>
              </a:extLst>
            </p:cNvPr>
            <p:cNvSpPr/>
            <p:nvPr/>
          </p:nvSpPr>
          <p:spPr>
            <a:xfrm>
              <a:off x="247872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D7117212-2EDA-C70C-1124-93676387686A}"/>
                </a:ext>
              </a:extLst>
            </p:cNvPr>
            <p:cNvSpPr/>
            <p:nvPr/>
          </p:nvSpPr>
          <p:spPr>
            <a:xfrm>
              <a:off x="247872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B02B35C4-ED33-B2C1-581C-E4325CDFB812}"/>
                </a:ext>
              </a:extLst>
            </p:cNvPr>
            <p:cNvSpPr/>
            <p:nvPr/>
          </p:nvSpPr>
          <p:spPr>
            <a:xfrm>
              <a:off x="2544139"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7D2C6CA1-7844-D7CD-C37A-C7E8B02E0261}"/>
                </a:ext>
              </a:extLst>
            </p:cNvPr>
            <p:cNvSpPr/>
            <p:nvPr/>
          </p:nvSpPr>
          <p:spPr>
            <a:xfrm>
              <a:off x="2544139"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0CEA4A3F-AFEA-B8F8-683A-832A8C714B66}"/>
                </a:ext>
              </a:extLst>
            </p:cNvPr>
            <p:cNvSpPr/>
            <p:nvPr/>
          </p:nvSpPr>
          <p:spPr>
            <a:xfrm>
              <a:off x="2609463"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B8F21033-4664-2DC8-53A6-C0578C8E5E79}"/>
                </a:ext>
              </a:extLst>
            </p:cNvPr>
            <p:cNvSpPr/>
            <p:nvPr/>
          </p:nvSpPr>
          <p:spPr>
            <a:xfrm>
              <a:off x="2609463"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C54FDB34-2BEB-5F53-64C0-F46BE4364942}"/>
                </a:ext>
              </a:extLst>
            </p:cNvPr>
            <p:cNvSpPr/>
            <p:nvPr/>
          </p:nvSpPr>
          <p:spPr>
            <a:xfrm>
              <a:off x="2674787"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AF56A3A0-5306-FD02-75CB-20BE1C6D03F9}"/>
                </a:ext>
              </a:extLst>
            </p:cNvPr>
            <p:cNvSpPr/>
            <p:nvPr/>
          </p:nvSpPr>
          <p:spPr>
            <a:xfrm>
              <a:off x="2674787"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0866911C-F2F5-588C-9C40-B37D0AD9C4E5}"/>
                </a:ext>
              </a:extLst>
            </p:cNvPr>
            <p:cNvSpPr/>
            <p:nvPr/>
          </p:nvSpPr>
          <p:spPr>
            <a:xfrm>
              <a:off x="2740206"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675F2A44-5029-7DE8-074E-D962B3AD4474}"/>
                </a:ext>
              </a:extLst>
            </p:cNvPr>
            <p:cNvSpPr/>
            <p:nvPr/>
          </p:nvSpPr>
          <p:spPr>
            <a:xfrm>
              <a:off x="2740206"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31B4D144-8E41-444E-16DC-3AC6FF1FE7E0}"/>
                </a:ext>
              </a:extLst>
            </p:cNvPr>
            <p:cNvSpPr/>
            <p:nvPr/>
          </p:nvSpPr>
          <p:spPr>
            <a:xfrm>
              <a:off x="280553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FB4E9F19-5B52-0AEB-A82C-35D18382BD02}"/>
                </a:ext>
              </a:extLst>
            </p:cNvPr>
            <p:cNvSpPr/>
            <p:nvPr/>
          </p:nvSpPr>
          <p:spPr>
            <a:xfrm>
              <a:off x="280553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70F15AE5-3F12-EDD1-5805-E83A538DF18F}"/>
                </a:ext>
              </a:extLst>
            </p:cNvPr>
            <p:cNvSpPr/>
            <p:nvPr/>
          </p:nvSpPr>
          <p:spPr>
            <a:xfrm>
              <a:off x="2870378"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DAF4F3D5-8CFB-BA96-5CC7-6A1FC610E90E}"/>
                </a:ext>
              </a:extLst>
            </p:cNvPr>
            <p:cNvSpPr/>
            <p:nvPr/>
          </p:nvSpPr>
          <p:spPr>
            <a:xfrm>
              <a:off x="2870378"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21F7BDB7-9F8A-8D55-6559-CAAD99114E9B}"/>
                </a:ext>
              </a:extLst>
            </p:cNvPr>
            <p:cNvSpPr/>
            <p:nvPr/>
          </p:nvSpPr>
          <p:spPr>
            <a:xfrm>
              <a:off x="2935702"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5A384310-F342-3440-DD8C-CEA24D290E51}"/>
                </a:ext>
              </a:extLst>
            </p:cNvPr>
            <p:cNvSpPr/>
            <p:nvPr/>
          </p:nvSpPr>
          <p:spPr>
            <a:xfrm>
              <a:off x="2935702"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22C76D1D-C801-4BE5-57F6-BB58656125DC}"/>
                </a:ext>
              </a:extLst>
            </p:cNvPr>
            <p:cNvSpPr/>
            <p:nvPr/>
          </p:nvSpPr>
          <p:spPr>
            <a:xfrm>
              <a:off x="3012167"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9A1A36C7-6B24-0FDD-EAAE-10536E73A205}"/>
                </a:ext>
              </a:extLst>
            </p:cNvPr>
            <p:cNvSpPr/>
            <p:nvPr/>
          </p:nvSpPr>
          <p:spPr>
            <a:xfrm>
              <a:off x="3012167"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A3025B58-E454-1132-FD40-9AFE872903DB}"/>
                </a:ext>
              </a:extLst>
            </p:cNvPr>
            <p:cNvSpPr/>
            <p:nvPr/>
          </p:nvSpPr>
          <p:spPr>
            <a:xfrm>
              <a:off x="3077491"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1DF60F43-9384-EFB7-00BC-34025203FA92}"/>
                </a:ext>
              </a:extLst>
            </p:cNvPr>
            <p:cNvSpPr/>
            <p:nvPr/>
          </p:nvSpPr>
          <p:spPr>
            <a:xfrm>
              <a:off x="3077491"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5F6A1892-E161-76D1-A1C6-1532E9BDDA14}"/>
                </a:ext>
              </a:extLst>
            </p:cNvPr>
            <p:cNvSpPr/>
            <p:nvPr/>
          </p:nvSpPr>
          <p:spPr>
            <a:xfrm>
              <a:off x="314291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108EFCD8-8669-B23C-0C46-6B2706901DC8}"/>
                </a:ext>
              </a:extLst>
            </p:cNvPr>
            <p:cNvSpPr/>
            <p:nvPr/>
          </p:nvSpPr>
          <p:spPr>
            <a:xfrm>
              <a:off x="314291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15AB657E-0BF4-E726-A3CE-100EE4F4B67F}"/>
                </a:ext>
              </a:extLst>
            </p:cNvPr>
            <p:cNvSpPr/>
            <p:nvPr/>
          </p:nvSpPr>
          <p:spPr>
            <a:xfrm>
              <a:off x="3208234"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98F581C7-C5EE-DBC5-D533-41B25DADBF0F}"/>
                </a:ext>
              </a:extLst>
            </p:cNvPr>
            <p:cNvSpPr/>
            <p:nvPr/>
          </p:nvSpPr>
          <p:spPr>
            <a:xfrm>
              <a:off x="3208234"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E98D8A93-8971-957F-0F7C-AAF531B548DF}"/>
                </a:ext>
              </a:extLst>
            </p:cNvPr>
            <p:cNvSpPr/>
            <p:nvPr/>
          </p:nvSpPr>
          <p:spPr>
            <a:xfrm>
              <a:off x="3273558"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ADDA3F86-F592-8515-851C-D34B1FF51E8C}"/>
                </a:ext>
              </a:extLst>
            </p:cNvPr>
            <p:cNvSpPr/>
            <p:nvPr/>
          </p:nvSpPr>
          <p:spPr>
            <a:xfrm>
              <a:off x="3273558"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B582607A-C945-3E75-1ACF-8CFBFB4192FC}"/>
                </a:ext>
              </a:extLst>
            </p:cNvPr>
            <p:cNvSpPr/>
            <p:nvPr/>
          </p:nvSpPr>
          <p:spPr>
            <a:xfrm>
              <a:off x="3338882" y="3691460"/>
              <a:ext cx="55611" cy="35732"/>
            </a:xfrm>
            <a:custGeom>
              <a:avLst/>
              <a:gdLst>
                <a:gd name="connsiteX0" fmla="*/ 0 w 55611"/>
                <a:gd name="connsiteY0" fmla="*/ 35733 h 35732"/>
                <a:gd name="connsiteX1" fmla="*/ 55611 w 55611"/>
                <a:gd name="connsiteY1" fmla="*/ 35733 h 35732"/>
                <a:gd name="connsiteX2" fmla="*/ 55611 w 55611"/>
                <a:gd name="connsiteY2" fmla="*/ 0 h 35732"/>
                <a:gd name="connsiteX3" fmla="*/ 0 w 55611"/>
                <a:gd name="connsiteY3" fmla="*/ 0 h 35732"/>
                <a:gd name="connsiteX4" fmla="*/ 0 w 55611"/>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11" h="35732">
                  <a:moveTo>
                    <a:pt x="0" y="35733"/>
                  </a:moveTo>
                  <a:lnTo>
                    <a:pt x="55611" y="35733"/>
                  </a:lnTo>
                  <a:lnTo>
                    <a:pt x="55611"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64BFE544-CE44-7359-9D84-29328F0F7818}"/>
                </a:ext>
              </a:extLst>
            </p:cNvPr>
            <p:cNvSpPr/>
            <p:nvPr/>
          </p:nvSpPr>
          <p:spPr>
            <a:xfrm>
              <a:off x="3338882" y="3649265"/>
              <a:ext cx="55611" cy="35732"/>
            </a:xfrm>
            <a:custGeom>
              <a:avLst/>
              <a:gdLst>
                <a:gd name="connsiteX0" fmla="*/ 0 w 55611"/>
                <a:gd name="connsiteY0" fmla="*/ 35733 h 35732"/>
                <a:gd name="connsiteX1" fmla="*/ 55611 w 55611"/>
                <a:gd name="connsiteY1" fmla="*/ 35733 h 35732"/>
                <a:gd name="connsiteX2" fmla="*/ 55611 w 55611"/>
                <a:gd name="connsiteY2" fmla="*/ 0 h 35732"/>
                <a:gd name="connsiteX3" fmla="*/ 0 w 55611"/>
                <a:gd name="connsiteY3" fmla="*/ 0 h 35732"/>
                <a:gd name="connsiteX4" fmla="*/ 0 w 55611"/>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11" h="35732">
                  <a:moveTo>
                    <a:pt x="0" y="35733"/>
                  </a:moveTo>
                  <a:lnTo>
                    <a:pt x="55611" y="35733"/>
                  </a:lnTo>
                  <a:lnTo>
                    <a:pt x="55611"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B82D8E77-0419-090C-26A5-FFEF35F40BEA}"/>
                </a:ext>
              </a:extLst>
            </p:cNvPr>
            <p:cNvSpPr/>
            <p:nvPr/>
          </p:nvSpPr>
          <p:spPr>
            <a:xfrm>
              <a:off x="340373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4746A6DB-34F8-D10B-5E95-D0CA68AE3789}"/>
                </a:ext>
              </a:extLst>
            </p:cNvPr>
            <p:cNvSpPr/>
            <p:nvPr/>
          </p:nvSpPr>
          <p:spPr>
            <a:xfrm>
              <a:off x="340373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B6C7D357-D48C-D571-3D03-7A3985DFA539}"/>
                </a:ext>
              </a:extLst>
            </p:cNvPr>
            <p:cNvSpPr/>
            <p:nvPr/>
          </p:nvSpPr>
          <p:spPr>
            <a:xfrm>
              <a:off x="346915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5E4F7F83-1EC4-5BD0-1384-3780A09895B9}"/>
                </a:ext>
              </a:extLst>
            </p:cNvPr>
            <p:cNvSpPr/>
            <p:nvPr/>
          </p:nvSpPr>
          <p:spPr>
            <a:xfrm>
              <a:off x="346915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14AD5D77-FE24-B8DE-4DC5-0C412436E194}"/>
                </a:ext>
              </a:extLst>
            </p:cNvPr>
            <p:cNvSpPr/>
            <p:nvPr/>
          </p:nvSpPr>
          <p:spPr>
            <a:xfrm>
              <a:off x="1948034" y="3625602"/>
              <a:ext cx="10474" cy="10453"/>
            </a:xfrm>
            <a:custGeom>
              <a:avLst/>
              <a:gdLst>
                <a:gd name="connsiteX0" fmla="*/ 10475 w 10474"/>
                <a:gd name="connsiteY0" fmla="*/ 5227 h 10453"/>
                <a:gd name="connsiteX1" fmla="*/ 5237 w 10474"/>
                <a:gd name="connsiteY1" fmla="*/ 10454 h 10453"/>
                <a:gd name="connsiteX2" fmla="*/ 0 w 10474"/>
                <a:gd name="connsiteY2" fmla="*/ 5227 h 10453"/>
                <a:gd name="connsiteX3" fmla="*/ 5237 w 10474"/>
                <a:gd name="connsiteY3" fmla="*/ 0 h 10453"/>
                <a:gd name="connsiteX4" fmla="*/ 10475 w 10474"/>
                <a:gd name="connsiteY4" fmla="*/ 5227 h 10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4" h="10453">
                  <a:moveTo>
                    <a:pt x="10475" y="5227"/>
                  </a:moveTo>
                  <a:cubicBezTo>
                    <a:pt x="10475" y="8114"/>
                    <a:pt x="8130" y="10454"/>
                    <a:pt x="5237" y="10454"/>
                  </a:cubicBezTo>
                  <a:cubicBezTo>
                    <a:pt x="2345" y="10454"/>
                    <a:pt x="0" y="8114"/>
                    <a:pt x="0" y="5227"/>
                  </a:cubicBezTo>
                  <a:cubicBezTo>
                    <a:pt x="0" y="2340"/>
                    <a:pt x="2345" y="0"/>
                    <a:pt x="5237" y="0"/>
                  </a:cubicBezTo>
                  <a:cubicBezTo>
                    <a:pt x="8130" y="0"/>
                    <a:pt x="10475" y="2340"/>
                    <a:pt x="10475" y="5227"/>
                  </a:cubicBezTo>
                  <a:close/>
                </a:path>
              </a:pathLst>
            </a:custGeom>
            <a:solidFill>
              <a:srgbClr val="595A5C"/>
            </a:solidFill>
            <a:ln w="9517"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5C59361A-0961-7543-26F2-F506C4E0F5D6}"/>
                </a:ext>
              </a:extLst>
            </p:cNvPr>
            <p:cNvSpPr/>
            <p:nvPr/>
          </p:nvSpPr>
          <p:spPr>
            <a:xfrm>
              <a:off x="1909563" y="3655347"/>
              <a:ext cx="9522" cy="30600"/>
            </a:xfrm>
            <a:custGeom>
              <a:avLst/>
              <a:gdLst>
                <a:gd name="connsiteX0" fmla="*/ 7237 w 9522"/>
                <a:gd name="connsiteY0" fmla="*/ 0 h 30600"/>
                <a:gd name="connsiteX1" fmla="*/ 9522 w 9522"/>
                <a:gd name="connsiteY1" fmla="*/ 0 h 30600"/>
                <a:gd name="connsiteX2" fmla="*/ 9522 w 9522"/>
                <a:gd name="connsiteY2" fmla="*/ 30601 h 30600"/>
                <a:gd name="connsiteX3" fmla="*/ 7237 w 9522"/>
                <a:gd name="connsiteY3" fmla="*/ 30601 h 30600"/>
                <a:gd name="connsiteX4" fmla="*/ 2285 w 9522"/>
                <a:gd name="connsiteY4" fmla="*/ 30601 h 30600"/>
                <a:gd name="connsiteX5" fmla="*/ 0 w 9522"/>
                <a:gd name="connsiteY5" fmla="*/ 30601 h 30600"/>
                <a:gd name="connsiteX6" fmla="*/ 0 w 9522"/>
                <a:gd name="connsiteY6" fmla="*/ 0 h 30600"/>
                <a:gd name="connsiteX7" fmla="*/ 2285 w 9522"/>
                <a:gd name="connsiteY7" fmla="*/ 0 h 3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2" h="30600">
                  <a:moveTo>
                    <a:pt x="7237" y="0"/>
                  </a:moveTo>
                  <a:cubicBezTo>
                    <a:pt x="8499" y="0"/>
                    <a:pt x="9522" y="0"/>
                    <a:pt x="9522" y="0"/>
                  </a:cubicBezTo>
                  <a:lnTo>
                    <a:pt x="9522" y="30601"/>
                  </a:lnTo>
                  <a:cubicBezTo>
                    <a:pt x="9522" y="30601"/>
                    <a:pt x="8499" y="30601"/>
                    <a:pt x="7237" y="30601"/>
                  </a:cubicBezTo>
                  <a:lnTo>
                    <a:pt x="2285" y="30601"/>
                  </a:lnTo>
                  <a:cubicBezTo>
                    <a:pt x="1023" y="30601"/>
                    <a:pt x="0" y="30601"/>
                    <a:pt x="0" y="30601"/>
                  </a:cubicBezTo>
                  <a:lnTo>
                    <a:pt x="0" y="0"/>
                  </a:lnTo>
                  <a:cubicBezTo>
                    <a:pt x="0" y="0"/>
                    <a:pt x="1023" y="0"/>
                    <a:pt x="2285" y="0"/>
                  </a:cubicBezTo>
                  <a:close/>
                </a:path>
              </a:pathLst>
            </a:custGeom>
            <a:solidFill>
              <a:srgbClr val="595A5C"/>
            </a:solidFill>
            <a:ln w="9517"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1F42AC66-A9E4-DD33-2B45-25BA3B2E3D14}"/>
                </a:ext>
              </a:extLst>
            </p:cNvPr>
            <p:cNvSpPr/>
            <p:nvPr/>
          </p:nvSpPr>
          <p:spPr>
            <a:xfrm>
              <a:off x="3734350" y="3692981"/>
              <a:ext cx="69133" cy="37538"/>
            </a:xfrm>
            <a:custGeom>
              <a:avLst/>
              <a:gdLst>
                <a:gd name="connsiteX0" fmla="*/ 0 w 69133"/>
                <a:gd name="connsiteY0" fmla="*/ 37539 h 37538"/>
                <a:gd name="connsiteX1" fmla="*/ 69133 w 69133"/>
                <a:gd name="connsiteY1" fmla="*/ 37539 h 37538"/>
                <a:gd name="connsiteX2" fmla="*/ 69133 w 69133"/>
                <a:gd name="connsiteY2" fmla="*/ 0 h 37538"/>
                <a:gd name="connsiteX3" fmla="*/ 0 w 69133"/>
                <a:gd name="connsiteY3" fmla="*/ 0 h 37538"/>
                <a:gd name="connsiteX4" fmla="*/ 0 w 69133"/>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3" h="37538">
                  <a:moveTo>
                    <a:pt x="0" y="37539"/>
                  </a:moveTo>
                  <a:lnTo>
                    <a:pt x="69133" y="37539"/>
                  </a:lnTo>
                  <a:lnTo>
                    <a:pt x="69133"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C89A49BE-B2AE-2501-1AFE-766323776AF8}"/>
                </a:ext>
              </a:extLst>
            </p:cNvPr>
            <p:cNvSpPr/>
            <p:nvPr/>
          </p:nvSpPr>
          <p:spPr>
            <a:xfrm>
              <a:off x="3734350" y="3647365"/>
              <a:ext cx="69133" cy="37633"/>
            </a:xfrm>
            <a:custGeom>
              <a:avLst/>
              <a:gdLst>
                <a:gd name="connsiteX0" fmla="*/ 0 w 69133"/>
                <a:gd name="connsiteY0" fmla="*/ 37633 h 37633"/>
                <a:gd name="connsiteX1" fmla="*/ 69133 w 69133"/>
                <a:gd name="connsiteY1" fmla="*/ 37633 h 37633"/>
                <a:gd name="connsiteX2" fmla="*/ 69133 w 69133"/>
                <a:gd name="connsiteY2" fmla="*/ 0 h 37633"/>
                <a:gd name="connsiteX3" fmla="*/ 0 w 69133"/>
                <a:gd name="connsiteY3" fmla="*/ 0 h 37633"/>
                <a:gd name="connsiteX4" fmla="*/ 0 w 69133"/>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3" h="37633">
                  <a:moveTo>
                    <a:pt x="0" y="37633"/>
                  </a:moveTo>
                  <a:lnTo>
                    <a:pt x="69133" y="37633"/>
                  </a:lnTo>
                  <a:lnTo>
                    <a:pt x="69133" y="0"/>
                  </a:lnTo>
                  <a:lnTo>
                    <a:pt x="0" y="0"/>
                  </a:lnTo>
                  <a:lnTo>
                    <a:pt x="0" y="37633"/>
                  </a:lnTo>
                </a:path>
              </a:pathLst>
            </a:custGeom>
            <a:solidFill>
              <a:srgbClr val="595A5C"/>
            </a:solidFill>
            <a:ln w="9517"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63D63641-7D30-943D-C87A-3BCA3D1CE1D6}"/>
                </a:ext>
              </a:extLst>
            </p:cNvPr>
            <p:cNvSpPr/>
            <p:nvPr/>
          </p:nvSpPr>
          <p:spPr>
            <a:xfrm>
              <a:off x="3815100" y="3692981"/>
              <a:ext cx="69132" cy="37538"/>
            </a:xfrm>
            <a:custGeom>
              <a:avLst/>
              <a:gdLst>
                <a:gd name="connsiteX0" fmla="*/ 0 w 69132"/>
                <a:gd name="connsiteY0" fmla="*/ 37539 h 37538"/>
                <a:gd name="connsiteX1" fmla="*/ 69133 w 69132"/>
                <a:gd name="connsiteY1" fmla="*/ 37539 h 37538"/>
                <a:gd name="connsiteX2" fmla="*/ 69133 w 69132"/>
                <a:gd name="connsiteY2" fmla="*/ 0 h 37538"/>
                <a:gd name="connsiteX3" fmla="*/ 0 w 69132"/>
                <a:gd name="connsiteY3" fmla="*/ 0 h 37538"/>
                <a:gd name="connsiteX4" fmla="*/ 0 w 69132"/>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538">
                  <a:moveTo>
                    <a:pt x="0" y="37539"/>
                  </a:moveTo>
                  <a:lnTo>
                    <a:pt x="69133" y="37539"/>
                  </a:lnTo>
                  <a:lnTo>
                    <a:pt x="69133"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72BF1228-0787-7DBF-2F07-09BCCC789CB5}"/>
                </a:ext>
              </a:extLst>
            </p:cNvPr>
            <p:cNvSpPr/>
            <p:nvPr/>
          </p:nvSpPr>
          <p:spPr>
            <a:xfrm>
              <a:off x="3815100" y="3647365"/>
              <a:ext cx="69132" cy="37633"/>
            </a:xfrm>
            <a:custGeom>
              <a:avLst/>
              <a:gdLst>
                <a:gd name="connsiteX0" fmla="*/ 0 w 69132"/>
                <a:gd name="connsiteY0" fmla="*/ 37633 h 37633"/>
                <a:gd name="connsiteX1" fmla="*/ 69133 w 69132"/>
                <a:gd name="connsiteY1" fmla="*/ 37633 h 37633"/>
                <a:gd name="connsiteX2" fmla="*/ 69133 w 69132"/>
                <a:gd name="connsiteY2" fmla="*/ 0 h 37633"/>
                <a:gd name="connsiteX3" fmla="*/ 0 w 69132"/>
                <a:gd name="connsiteY3" fmla="*/ 0 h 37633"/>
                <a:gd name="connsiteX4" fmla="*/ 0 w 69132"/>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633">
                  <a:moveTo>
                    <a:pt x="0" y="37633"/>
                  </a:moveTo>
                  <a:lnTo>
                    <a:pt x="69133" y="37633"/>
                  </a:lnTo>
                  <a:lnTo>
                    <a:pt x="69133" y="0"/>
                  </a:lnTo>
                  <a:lnTo>
                    <a:pt x="0" y="0"/>
                  </a:lnTo>
                  <a:lnTo>
                    <a:pt x="0" y="37633"/>
                  </a:lnTo>
                </a:path>
              </a:pathLst>
            </a:custGeom>
            <a:solidFill>
              <a:srgbClr val="595A5C"/>
            </a:solidFill>
            <a:ln w="9517"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A30A171D-41B2-AF5D-66CC-162A5F38A903}"/>
                </a:ext>
              </a:extLst>
            </p:cNvPr>
            <p:cNvSpPr/>
            <p:nvPr/>
          </p:nvSpPr>
          <p:spPr>
            <a:xfrm>
              <a:off x="3569516" y="3692981"/>
              <a:ext cx="69037" cy="37538"/>
            </a:xfrm>
            <a:custGeom>
              <a:avLst/>
              <a:gdLst>
                <a:gd name="connsiteX0" fmla="*/ 0 w 69037"/>
                <a:gd name="connsiteY0" fmla="*/ 37539 h 37538"/>
                <a:gd name="connsiteX1" fmla="*/ 69038 w 69037"/>
                <a:gd name="connsiteY1" fmla="*/ 37539 h 37538"/>
                <a:gd name="connsiteX2" fmla="*/ 69038 w 69037"/>
                <a:gd name="connsiteY2" fmla="*/ 0 h 37538"/>
                <a:gd name="connsiteX3" fmla="*/ 0 w 69037"/>
                <a:gd name="connsiteY3" fmla="*/ 0 h 37538"/>
                <a:gd name="connsiteX4" fmla="*/ 0 w 69037"/>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37" h="37538">
                  <a:moveTo>
                    <a:pt x="0" y="37539"/>
                  </a:moveTo>
                  <a:lnTo>
                    <a:pt x="69038" y="37539"/>
                  </a:lnTo>
                  <a:lnTo>
                    <a:pt x="69038"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860B0C84-DEF3-6AED-2A5A-7503BA0B6DE5}"/>
                </a:ext>
              </a:extLst>
            </p:cNvPr>
            <p:cNvSpPr/>
            <p:nvPr/>
          </p:nvSpPr>
          <p:spPr>
            <a:xfrm>
              <a:off x="3569516" y="3647365"/>
              <a:ext cx="69037" cy="37633"/>
            </a:xfrm>
            <a:custGeom>
              <a:avLst/>
              <a:gdLst>
                <a:gd name="connsiteX0" fmla="*/ 0 w 69037"/>
                <a:gd name="connsiteY0" fmla="*/ 37633 h 37633"/>
                <a:gd name="connsiteX1" fmla="*/ 69038 w 69037"/>
                <a:gd name="connsiteY1" fmla="*/ 37633 h 37633"/>
                <a:gd name="connsiteX2" fmla="*/ 69038 w 69037"/>
                <a:gd name="connsiteY2" fmla="*/ 0 h 37633"/>
                <a:gd name="connsiteX3" fmla="*/ 0 w 69037"/>
                <a:gd name="connsiteY3" fmla="*/ 0 h 37633"/>
                <a:gd name="connsiteX4" fmla="*/ 0 w 69037"/>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37" h="37633">
                  <a:moveTo>
                    <a:pt x="0" y="37633"/>
                  </a:moveTo>
                  <a:lnTo>
                    <a:pt x="69038" y="37633"/>
                  </a:lnTo>
                  <a:lnTo>
                    <a:pt x="69038" y="0"/>
                  </a:lnTo>
                  <a:lnTo>
                    <a:pt x="0" y="0"/>
                  </a:lnTo>
                  <a:lnTo>
                    <a:pt x="0" y="37633"/>
                  </a:lnTo>
                </a:path>
              </a:pathLst>
            </a:custGeom>
            <a:solidFill>
              <a:srgbClr val="595A5C"/>
            </a:solidFill>
            <a:ln w="9517"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7D0FF086-F8F1-406B-9820-976D82D2410C}"/>
                </a:ext>
              </a:extLst>
            </p:cNvPr>
            <p:cNvSpPr/>
            <p:nvPr/>
          </p:nvSpPr>
          <p:spPr>
            <a:xfrm>
              <a:off x="3650171" y="3692981"/>
              <a:ext cx="69132" cy="37538"/>
            </a:xfrm>
            <a:custGeom>
              <a:avLst/>
              <a:gdLst>
                <a:gd name="connsiteX0" fmla="*/ 0 w 69132"/>
                <a:gd name="connsiteY0" fmla="*/ 37539 h 37538"/>
                <a:gd name="connsiteX1" fmla="*/ 69133 w 69132"/>
                <a:gd name="connsiteY1" fmla="*/ 37539 h 37538"/>
                <a:gd name="connsiteX2" fmla="*/ 69133 w 69132"/>
                <a:gd name="connsiteY2" fmla="*/ 0 h 37538"/>
                <a:gd name="connsiteX3" fmla="*/ 0 w 69132"/>
                <a:gd name="connsiteY3" fmla="*/ 0 h 37538"/>
                <a:gd name="connsiteX4" fmla="*/ 0 w 69132"/>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538">
                  <a:moveTo>
                    <a:pt x="0" y="37539"/>
                  </a:moveTo>
                  <a:lnTo>
                    <a:pt x="69133" y="37539"/>
                  </a:lnTo>
                  <a:lnTo>
                    <a:pt x="69133"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8F5CDC4E-7B29-AF5F-CF29-2B5B6D422E54}"/>
                </a:ext>
              </a:extLst>
            </p:cNvPr>
            <p:cNvSpPr/>
            <p:nvPr/>
          </p:nvSpPr>
          <p:spPr>
            <a:xfrm>
              <a:off x="3650171" y="3647365"/>
              <a:ext cx="69132" cy="37633"/>
            </a:xfrm>
            <a:custGeom>
              <a:avLst/>
              <a:gdLst>
                <a:gd name="connsiteX0" fmla="*/ 0 w 69132"/>
                <a:gd name="connsiteY0" fmla="*/ 37633 h 37633"/>
                <a:gd name="connsiteX1" fmla="*/ 69133 w 69132"/>
                <a:gd name="connsiteY1" fmla="*/ 37633 h 37633"/>
                <a:gd name="connsiteX2" fmla="*/ 69133 w 69132"/>
                <a:gd name="connsiteY2" fmla="*/ 0 h 37633"/>
                <a:gd name="connsiteX3" fmla="*/ 0 w 69132"/>
                <a:gd name="connsiteY3" fmla="*/ 0 h 37633"/>
                <a:gd name="connsiteX4" fmla="*/ 0 w 69132"/>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633">
                  <a:moveTo>
                    <a:pt x="0" y="37633"/>
                  </a:moveTo>
                  <a:lnTo>
                    <a:pt x="69133" y="37633"/>
                  </a:lnTo>
                  <a:lnTo>
                    <a:pt x="69133" y="0"/>
                  </a:lnTo>
                  <a:lnTo>
                    <a:pt x="0" y="0"/>
                  </a:lnTo>
                  <a:lnTo>
                    <a:pt x="0" y="37633"/>
                  </a:lnTo>
                </a:path>
              </a:pathLst>
            </a:custGeom>
            <a:solidFill>
              <a:srgbClr val="595A5C"/>
            </a:solidFill>
            <a:ln w="9517" cap="flat">
              <a:noFill/>
              <a:prstDash val="solid"/>
              <a:miter/>
            </a:ln>
          </p:spPr>
          <p:txBody>
            <a:bodyPr rtlCol="0" anchor="ctr"/>
            <a:lstStyle/>
            <a:p>
              <a:endParaRPr lang="en-US"/>
            </a:p>
          </p:txBody>
        </p:sp>
      </p:grpSp>
      <p:grpSp>
        <p:nvGrpSpPr>
          <p:cNvPr id="302" name="Group 301">
            <a:extLst>
              <a:ext uri="{FF2B5EF4-FFF2-40B4-BE49-F238E27FC236}">
                <a16:creationId xmlns:a16="http://schemas.microsoft.com/office/drawing/2014/main" id="{66E73862-C4FF-230A-797A-E3C30C42A22D}"/>
              </a:ext>
            </a:extLst>
          </p:cNvPr>
          <p:cNvGrpSpPr/>
          <p:nvPr/>
        </p:nvGrpSpPr>
        <p:grpSpPr>
          <a:xfrm>
            <a:off x="2476501" y="1532991"/>
            <a:ext cx="1419226" cy="129618"/>
            <a:chOff x="1879472" y="3557652"/>
            <a:chExt cx="2076940" cy="189687"/>
          </a:xfrm>
        </p:grpSpPr>
        <p:sp>
          <p:nvSpPr>
            <p:cNvPr id="303" name="Freeform: Shape 302">
              <a:extLst>
                <a:ext uri="{FF2B5EF4-FFF2-40B4-BE49-F238E27FC236}">
                  <a16:creationId xmlns:a16="http://schemas.microsoft.com/office/drawing/2014/main" id="{EA5C2945-5C9E-331B-7AF8-F07DEAC31D37}"/>
                </a:ext>
              </a:extLst>
            </p:cNvPr>
            <p:cNvSpPr/>
            <p:nvPr/>
          </p:nvSpPr>
          <p:spPr>
            <a:xfrm>
              <a:off x="1879472" y="3557652"/>
              <a:ext cx="2076940" cy="189687"/>
            </a:xfrm>
            <a:custGeom>
              <a:avLst/>
              <a:gdLst>
                <a:gd name="connsiteX0" fmla="*/ 2033423 w 2076940"/>
                <a:gd name="connsiteY0" fmla="*/ 17486 h 189687"/>
                <a:gd name="connsiteX1" fmla="*/ 1975241 w 2076940"/>
                <a:gd name="connsiteY1" fmla="*/ 0 h 189687"/>
                <a:gd name="connsiteX2" fmla="*/ 101604 w 2076940"/>
                <a:gd name="connsiteY2" fmla="*/ 0 h 189687"/>
                <a:gd name="connsiteX3" fmla="*/ 43518 w 2076940"/>
                <a:gd name="connsiteY3" fmla="*/ 17486 h 189687"/>
                <a:gd name="connsiteX4" fmla="*/ 26377 w 2076940"/>
                <a:gd name="connsiteY4" fmla="*/ 28795 h 189687"/>
                <a:gd name="connsiteX5" fmla="*/ 0 w 2076940"/>
                <a:gd name="connsiteY5" fmla="*/ 77928 h 189687"/>
                <a:gd name="connsiteX6" fmla="*/ 0 w 2076940"/>
                <a:gd name="connsiteY6" fmla="*/ 158041 h 189687"/>
                <a:gd name="connsiteX7" fmla="*/ 31710 w 2076940"/>
                <a:gd name="connsiteY7" fmla="*/ 189688 h 189687"/>
                <a:gd name="connsiteX8" fmla="*/ 2045231 w 2076940"/>
                <a:gd name="connsiteY8" fmla="*/ 189688 h 189687"/>
                <a:gd name="connsiteX9" fmla="*/ 2076941 w 2076940"/>
                <a:gd name="connsiteY9" fmla="*/ 158041 h 189687"/>
                <a:gd name="connsiteX10" fmla="*/ 2076941 w 2076940"/>
                <a:gd name="connsiteY10" fmla="*/ 77928 h 189687"/>
                <a:gd name="connsiteX11" fmla="*/ 2050468 w 2076940"/>
                <a:gd name="connsiteY11" fmla="*/ 28795 h 18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76940" h="189687">
                  <a:moveTo>
                    <a:pt x="2033423" y="17486"/>
                  </a:moveTo>
                  <a:cubicBezTo>
                    <a:pt x="2015769" y="6956"/>
                    <a:pt x="1995781" y="950"/>
                    <a:pt x="1975241" y="0"/>
                  </a:cubicBezTo>
                  <a:lnTo>
                    <a:pt x="101604" y="0"/>
                  </a:lnTo>
                  <a:cubicBezTo>
                    <a:pt x="81088" y="931"/>
                    <a:pt x="61126" y="6937"/>
                    <a:pt x="43518" y="17486"/>
                  </a:cubicBezTo>
                  <a:lnTo>
                    <a:pt x="26377" y="28795"/>
                  </a:lnTo>
                  <a:cubicBezTo>
                    <a:pt x="10731" y="40465"/>
                    <a:pt x="1072" y="58465"/>
                    <a:pt x="0" y="77928"/>
                  </a:cubicBezTo>
                  <a:lnTo>
                    <a:pt x="0" y="158041"/>
                  </a:lnTo>
                  <a:cubicBezTo>
                    <a:pt x="52" y="175499"/>
                    <a:pt x="14219" y="189640"/>
                    <a:pt x="31710" y="189688"/>
                  </a:cubicBezTo>
                  <a:lnTo>
                    <a:pt x="2045231" y="189688"/>
                  </a:lnTo>
                  <a:cubicBezTo>
                    <a:pt x="2062724" y="189640"/>
                    <a:pt x="2076893" y="175499"/>
                    <a:pt x="2076941" y="158041"/>
                  </a:cubicBezTo>
                  <a:lnTo>
                    <a:pt x="2076941" y="77928"/>
                  </a:lnTo>
                  <a:cubicBezTo>
                    <a:pt x="2075836" y="58446"/>
                    <a:pt x="2066142" y="40456"/>
                    <a:pt x="2050468" y="28795"/>
                  </a:cubicBezTo>
                  <a:close/>
                </a:path>
              </a:pathLst>
            </a:custGeom>
            <a:solidFill>
              <a:srgbClr val="58595B"/>
            </a:solidFill>
            <a:ln w="9517"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22AF8D4E-85AD-AC87-8368-508D0FC332E2}"/>
                </a:ext>
              </a:extLst>
            </p:cNvPr>
            <p:cNvSpPr/>
            <p:nvPr/>
          </p:nvSpPr>
          <p:spPr>
            <a:xfrm>
              <a:off x="1891566" y="3615813"/>
              <a:ext cx="2052944" cy="119647"/>
            </a:xfrm>
            <a:custGeom>
              <a:avLst/>
              <a:gdLst>
                <a:gd name="connsiteX0" fmla="*/ 2021234 w 2052944"/>
                <a:gd name="connsiteY0" fmla="*/ 0 h 119647"/>
                <a:gd name="connsiteX1" fmla="*/ 2052944 w 2052944"/>
                <a:gd name="connsiteY1" fmla="*/ 0 h 119647"/>
                <a:gd name="connsiteX2" fmla="*/ 2052944 w 2052944"/>
                <a:gd name="connsiteY2" fmla="*/ 119648 h 119647"/>
                <a:gd name="connsiteX3" fmla="*/ 2021234 w 2052944"/>
                <a:gd name="connsiteY3" fmla="*/ 119648 h 119647"/>
                <a:gd name="connsiteX4" fmla="*/ 31710 w 2052944"/>
                <a:gd name="connsiteY4" fmla="*/ 119648 h 119647"/>
                <a:gd name="connsiteX5" fmla="*/ 0 w 2052944"/>
                <a:gd name="connsiteY5" fmla="*/ 119648 h 119647"/>
                <a:gd name="connsiteX6" fmla="*/ 0 w 2052944"/>
                <a:gd name="connsiteY6" fmla="*/ 0 h 119647"/>
                <a:gd name="connsiteX7" fmla="*/ 31710 w 2052944"/>
                <a:gd name="connsiteY7" fmla="*/ 0 h 119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2944" h="119647">
                  <a:moveTo>
                    <a:pt x="2021234" y="0"/>
                  </a:moveTo>
                  <a:cubicBezTo>
                    <a:pt x="2038747" y="0"/>
                    <a:pt x="2052944" y="0"/>
                    <a:pt x="2052944" y="0"/>
                  </a:cubicBezTo>
                  <a:lnTo>
                    <a:pt x="2052944" y="119648"/>
                  </a:lnTo>
                  <a:cubicBezTo>
                    <a:pt x="2052944" y="119648"/>
                    <a:pt x="2038747" y="119648"/>
                    <a:pt x="2021234" y="119648"/>
                  </a:cubicBezTo>
                  <a:lnTo>
                    <a:pt x="31710" y="119648"/>
                  </a:lnTo>
                  <a:cubicBezTo>
                    <a:pt x="14197" y="119648"/>
                    <a:pt x="0" y="119648"/>
                    <a:pt x="0" y="119648"/>
                  </a:cubicBezTo>
                  <a:lnTo>
                    <a:pt x="0" y="0"/>
                  </a:lnTo>
                  <a:cubicBezTo>
                    <a:pt x="0" y="0"/>
                    <a:pt x="14197" y="0"/>
                    <a:pt x="31710" y="0"/>
                  </a:cubicBezTo>
                  <a:close/>
                </a:path>
              </a:pathLst>
            </a:custGeom>
            <a:solidFill>
              <a:srgbClr val="BABCBE"/>
            </a:solidFill>
            <a:ln w="9517"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55E90D0F-FE12-C2B1-3C25-BA1C3CD1844F}"/>
                </a:ext>
              </a:extLst>
            </p:cNvPr>
            <p:cNvSpPr/>
            <p:nvPr/>
          </p:nvSpPr>
          <p:spPr>
            <a:xfrm>
              <a:off x="1945368"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31CAE1CB-84D1-721A-2613-91155E68E3D3}"/>
                </a:ext>
              </a:extLst>
            </p:cNvPr>
            <p:cNvSpPr/>
            <p:nvPr/>
          </p:nvSpPr>
          <p:spPr>
            <a:xfrm>
              <a:off x="1945368"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E45ACC5B-57B4-214E-5F8D-FAA12A2123EB}"/>
                </a:ext>
              </a:extLst>
            </p:cNvPr>
            <p:cNvSpPr/>
            <p:nvPr/>
          </p:nvSpPr>
          <p:spPr>
            <a:xfrm>
              <a:off x="2010692"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0C6AFC3E-513F-206D-E76D-2F5E7190359B}"/>
                </a:ext>
              </a:extLst>
            </p:cNvPr>
            <p:cNvSpPr/>
            <p:nvPr/>
          </p:nvSpPr>
          <p:spPr>
            <a:xfrm>
              <a:off x="2010692"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FC65D81D-C2B0-8419-C9EE-9FBAAD3E6E5C}"/>
                </a:ext>
              </a:extLst>
            </p:cNvPr>
            <p:cNvSpPr/>
            <p:nvPr/>
          </p:nvSpPr>
          <p:spPr>
            <a:xfrm>
              <a:off x="2076016"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81C4CABA-2D4C-B4FF-CFC2-645CA73DF159}"/>
                </a:ext>
              </a:extLst>
            </p:cNvPr>
            <p:cNvSpPr/>
            <p:nvPr/>
          </p:nvSpPr>
          <p:spPr>
            <a:xfrm>
              <a:off x="2076016"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D4C571E6-E757-CDE9-008F-8510D7DEE87D}"/>
                </a:ext>
              </a:extLst>
            </p:cNvPr>
            <p:cNvSpPr/>
            <p:nvPr/>
          </p:nvSpPr>
          <p:spPr>
            <a:xfrm>
              <a:off x="2141435"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E0D4E942-6E12-3896-2C02-35D4ED2FB800}"/>
                </a:ext>
              </a:extLst>
            </p:cNvPr>
            <p:cNvSpPr/>
            <p:nvPr/>
          </p:nvSpPr>
          <p:spPr>
            <a:xfrm>
              <a:off x="2141435"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48EC3EEB-8B5A-59DB-B34F-2BC59DCD4313}"/>
                </a:ext>
              </a:extLst>
            </p:cNvPr>
            <p:cNvSpPr/>
            <p:nvPr/>
          </p:nvSpPr>
          <p:spPr>
            <a:xfrm>
              <a:off x="2206759"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9DB96E08-519A-EF23-E504-FF64A999989C}"/>
                </a:ext>
              </a:extLst>
            </p:cNvPr>
            <p:cNvSpPr/>
            <p:nvPr/>
          </p:nvSpPr>
          <p:spPr>
            <a:xfrm>
              <a:off x="2206759"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C4B87D93-F760-E67C-7142-EDC1B3836549}"/>
                </a:ext>
              </a:extLst>
            </p:cNvPr>
            <p:cNvSpPr/>
            <p:nvPr/>
          </p:nvSpPr>
          <p:spPr>
            <a:xfrm>
              <a:off x="2272083"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63570557-5282-8269-AF52-B8BCA4EA21FB}"/>
                </a:ext>
              </a:extLst>
            </p:cNvPr>
            <p:cNvSpPr/>
            <p:nvPr/>
          </p:nvSpPr>
          <p:spPr>
            <a:xfrm>
              <a:off x="2272083"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42CAC844-EE49-014B-7BE3-B0A929469185}"/>
                </a:ext>
              </a:extLst>
            </p:cNvPr>
            <p:cNvSpPr/>
            <p:nvPr/>
          </p:nvSpPr>
          <p:spPr>
            <a:xfrm>
              <a:off x="2336931"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D5567C1B-4900-A232-E48C-1BE5CAC588B5}"/>
                </a:ext>
              </a:extLst>
            </p:cNvPr>
            <p:cNvSpPr/>
            <p:nvPr/>
          </p:nvSpPr>
          <p:spPr>
            <a:xfrm>
              <a:off x="2336931"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D80C988B-354C-85B5-42C6-6973400BE7DB}"/>
                </a:ext>
              </a:extLst>
            </p:cNvPr>
            <p:cNvSpPr/>
            <p:nvPr/>
          </p:nvSpPr>
          <p:spPr>
            <a:xfrm>
              <a:off x="2402255"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5B9695B8-59E0-ECF9-5394-A0912CA0BD1A}"/>
                </a:ext>
              </a:extLst>
            </p:cNvPr>
            <p:cNvSpPr/>
            <p:nvPr/>
          </p:nvSpPr>
          <p:spPr>
            <a:xfrm>
              <a:off x="2402255"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90EB476C-9D1C-7AF8-816F-5210B684BCD7}"/>
                </a:ext>
              </a:extLst>
            </p:cNvPr>
            <p:cNvSpPr/>
            <p:nvPr/>
          </p:nvSpPr>
          <p:spPr>
            <a:xfrm>
              <a:off x="247872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DD36900D-DAA1-55B6-5224-8E86F2B63714}"/>
                </a:ext>
              </a:extLst>
            </p:cNvPr>
            <p:cNvSpPr/>
            <p:nvPr/>
          </p:nvSpPr>
          <p:spPr>
            <a:xfrm>
              <a:off x="247872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A0C476C3-F944-8ABC-B30B-3FD89B9C29AB}"/>
                </a:ext>
              </a:extLst>
            </p:cNvPr>
            <p:cNvSpPr/>
            <p:nvPr/>
          </p:nvSpPr>
          <p:spPr>
            <a:xfrm>
              <a:off x="2544139"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662C1701-4568-C076-EC1F-467DB8EECEE9}"/>
                </a:ext>
              </a:extLst>
            </p:cNvPr>
            <p:cNvSpPr/>
            <p:nvPr/>
          </p:nvSpPr>
          <p:spPr>
            <a:xfrm>
              <a:off x="2544139"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41556ACA-C10E-3985-035D-DCE91A9142EA}"/>
                </a:ext>
              </a:extLst>
            </p:cNvPr>
            <p:cNvSpPr/>
            <p:nvPr/>
          </p:nvSpPr>
          <p:spPr>
            <a:xfrm>
              <a:off x="2609463"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D786E6CA-EC97-D4C2-F1F9-1F44568A115D}"/>
                </a:ext>
              </a:extLst>
            </p:cNvPr>
            <p:cNvSpPr/>
            <p:nvPr/>
          </p:nvSpPr>
          <p:spPr>
            <a:xfrm>
              <a:off x="2609463"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CD8A61C4-BE0B-3633-A30D-8339957F630D}"/>
                </a:ext>
              </a:extLst>
            </p:cNvPr>
            <p:cNvSpPr/>
            <p:nvPr/>
          </p:nvSpPr>
          <p:spPr>
            <a:xfrm>
              <a:off x="2674787"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3C60D7B2-0588-0D8D-48C4-4D03F8C4A101}"/>
                </a:ext>
              </a:extLst>
            </p:cNvPr>
            <p:cNvSpPr/>
            <p:nvPr/>
          </p:nvSpPr>
          <p:spPr>
            <a:xfrm>
              <a:off x="2674787"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6319F5A3-6C8C-618D-6789-27520D77926C}"/>
                </a:ext>
              </a:extLst>
            </p:cNvPr>
            <p:cNvSpPr/>
            <p:nvPr/>
          </p:nvSpPr>
          <p:spPr>
            <a:xfrm>
              <a:off x="2740206"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EB0077EE-24DB-CBC5-56DE-794E36F1CD45}"/>
                </a:ext>
              </a:extLst>
            </p:cNvPr>
            <p:cNvSpPr/>
            <p:nvPr/>
          </p:nvSpPr>
          <p:spPr>
            <a:xfrm>
              <a:off x="2740206"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AABE480A-2861-E117-6136-7E9CEA5CDC2C}"/>
                </a:ext>
              </a:extLst>
            </p:cNvPr>
            <p:cNvSpPr/>
            <p:nvPr/>
          </p:nvSpPr>
          <p:spPr>
            <a:xfrm>
              <a:off x="280553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3400ECCE-3C20-6714-D74D-EE37348B0DF7}"/>
                </a:ext>
              </a:extLst>
            </p:cNvPr>
            <p:cNvSpPr/>
            <p:nvPr/>
          </p:nvSpPr>
          <p:spPr>
            <a:xfrm>
              <a:off x="280553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056B7F32-3CDA-E424-015A-ECBF98AA5998}"/>
                </a:ext>
              </a:extLst>
            </p:cNvPr>
            <p:cNvSpPr/>
            <p:nvPr/>
          </p:nvSpPr>
          <p:spPr>
            <a:xfrm>
              <a:off x="2870378"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EBCD866D-2D43-0BD6-8209-064DDB59D876}"/>
                </a:ext>
              </a:extLst>
            </p:cNvPr>
            <p:cNvSpPr/>
            <p:nvPr/>
          </p:nvSpPr>
          <p:spPr>
            <a:xfrm>
              <a:off x="2870378"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68E8870A-A7FB-E3D8-FE2C-EDEBEC3B3FDE}"/>
                </a:ext>
              </a:extLst>
            </p:cNvPr>
            <p:cNvSpPr/>
            <p:nvPr/>
          </p:nvSpPr>
          <p:spPr>
            <a:xfrm>
              <a:off x="2935702"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1240343E-0395-8E76-D33D-97B92C63894B}"/>
                </a:ext>
              </a:extLst>
            </p:cNvPr>
            <p:cNvSpPr/>
            <p:nvPr/>
          </p:nvSpPr>
          <p:spPr>
            <a:xfrm>
              <a:off x="2935702"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ED5FB501-D610-39AF-AB57-96C1A220C580}"/>
                </a:ext>
              </a:extLst>
            </p:cNvPr>
            <p:cNvSpPr/>
            <p:nvPr/>
          </p:nvSpPr>
          <p:spPr>
            <a:xfrm>
              <a:off x="3012167"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39A15660-2620-FEB1-7708-E46E49A437A5}"/>
                </a:ext>
              </a:extLst>
            </p:cNvPr>
            <p:cNvSpPr/>
            <p:nvPr/>
          </p:nvSpPr>
          <p:spPr>
            <a:xfrm>
              <a:off x="3012167"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741A03CF-C4F1-DB23-9E39-6A0E2BD3A991}"/>
                </a:ext>
              </a:extLst>
            </p:cNvPr>
            <p:cNvSpPr/>
            <p:nvPr/>
          </p:nvSpPr>
          <p:spPr>
            <a:xfrm>
              <a:off x="3077491"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228D5AE4-A616-600A-54AD-DA648E3E0535}"/>
                </a:ext>
              </a:extLst>
            </p:cNvPr>
            <p:cNvSpPr/>
            <p:nvPr/>
          </p:nvSpPr>
          <p:spPr>
            <a:xfrm>
              <a:off x="3077491"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2B11A059-E898-C392-792E-56990932478A}"/>
                </a:ext>
              </a:extLst>
            </p:cNvPr>
            <p:cNvSpPr/>
            <p:nvPr/>
          </p:nvSpPr>
          <p:spPr>
            <a:xfrm>
              <a:off x="314291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9658BABD-D1E5-B394-AE17-34993681DA3A}"/>
                </a:ext>
              </a:extLst>
            </p:cNvPr>
            <p:cNvSpPr/>
            <p:nvPr/>
          </p:nvSpPr>
          <p:spPr>
            <a:xfrm>
              <a:off x="314291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EC814C75-C619-78CD-82A8-540B1134563E}"/>
                </a:ext>
              </a:extLst>
            </p:cNvPr>
            <p:cNvSpPr/>
            <p:nvPr/>
          </p:nvSpPr>
          <p:spPr>
            <a:xfrm>
              <a:off x="3208234"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DD0F3749-6C34-7E44-1F3B-B26468A3BBEF}"/>
                </a:ext>
              </a:extLst>
            </p:cNvPr>
            <p:cNvSpPr/>
            <p:nvPr/>
          </p:nvSpPr>
          <p:spPr>
            <a:xfrm>
              <a:off x="3208234"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F36C9DCD-2BF3-3A3C-589C-FCEF96FE915D}"/>
                </a:ext>
              </a:extLst>
            </p:cNvPr>
            <p:cNvSpPr/>
            <p:nvPr/>
          </p:nvSpPr>
          <p:spPr>
            <a:xfrm>
              <a:off x="3273558"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E1EC31A7-7947-8F4C-B61C-8141FDFE82CE}"/>
                </a:ext>
              </a:extLst>
            </p:cNvPr>
            <p:cNvSpPr/>
            <p:nvPr/>
          </p:nvSpPr>
          <p:spPr>
            <a:xfrm>
              <a:off x="3273558"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EBEFDB4D-3424-45CE-E440-FF83C9C0B32D}"/>
                </a:ext>
              </a:extLst>
            </p:cNvPr>
            <p:cNvSpPr/>
            <p:nvPr/>
          </p:nvSpPr>
          <p:spPr>
            <a:xfrm>
              <a:off x="3338882" y="3691460"/>
              <a:ext cx="55611" cy="35732"/>
            </a:xfrm>
            <a:custGeom>
              <a:avLst/>
              <a:gdLst>
                <a:gd name="connsiteX0" fmla="*/ 0 w 55611"/>
                <a:gd name="connsiteY0" fmla="*/ 35733 h 35732"/>
                <a:gd name="connsiteX1" fmla="*/ 55611 w 55611"/>
                <a:gd name="connsiteY1" fmla="*/ 35733 h 35732"/>
                <a:gd name="connsiteX2" fmla="*/ 55611 w 55611"/>
                <a:gd name="connsiteY2" fmla="*/ 0 h 35732"/>
                <a:gd name="connsiteX3" fmla="*/ 0 w 55611"/>
                <a:gd name="connsiteY3" fmla="*/ 0 h 35732"/>
                <a:gd name="connsiteX4" fmla="*/ 0 w 55611"/>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11" h="35732">
                  <a:moveTo>
                    <a:pt x="0" y="35733"/>
                  </a:moveTo>
                  <a:lnTo>
                    <a:pt x="55611" y="35733"/>
                  </a:lnTo>
                  <a:lnTo>
                    <a:pt x="55611"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D413CAC9-F80F-7255-0BF0-021339680D7C}"/>
                </a:ext>
              </a:extLst>
            </p:cNvPr>
            <p:cNvSpPr/>
            <p:nvPr/>
          </p:nvSpPr>
          <p:spPr>
            <a:xfrm>
              <a:off x="3338882" y="3649265"/>
              <a:ext cx="55611" cy="35732"/>
            </a:xfrm>
            <a:custGeom>
              <a:avLst/>
              <a:gdLst>
                <a:gd name="connsiteX0" fmla="*/ 0 w 55611"/>
                <a:gd name="connsiteY0" fmla="*/ 35733 h 35732"/>
                <a:gd name="connsiteX1" fmla="*/ 55611 w 55611"/>
                <a:gd name="connsiteY1" fmla="*/ 35733 h 35732"/>
                <a:gd name="connsiteX2" fmla="*/ 55611 w 55611"/>
                <a:gd name="connsiteY2" fmla="*/ 0 h 35732"/>
                <a:gd name="connsiteX3" fmla="*/ 0 w 55611"/>
                <a:gd name="connsiteY3" fmla="*/ 0 h 35732"/>
                <a:gd name="connsiteX4" fmla="*/ 0 w 55611"/>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11" h="35732">
                  <a:moveTo>
                    <a:pt x="0" y="35733"/>
                  </a:moveTo>
                  <a:lnTo>
                    <a:pt x="55611" y="35733"/>
                  </a:lnTo>
                  <a:lnTo>
                    <a:pt x="55611"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9A0326AD-1F70-1836-D237-A0D01E406FB2}"/>
                </a:ext>
              </a:extLst>
            </p:cNvPr>
            <p:cNvSpPr/>
            <p:nvPr/>
          </p:nvSpPr>
          <p:spPr>
            <a:xfrm>
              <a:off x="340373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51E99972-C2C1-D86D-03BF-50A88198B76A}"/>
                </a:ext>
              </a:extLst>
            </p:cNvPr>
            <p:cNvSpPr/>
            <p:nvPr/>
          </p:nvSpPr>
          <p:spPr>
            <a:xfrm>
              <a:off x="340373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415F7B41-A056-6C68-879A-4400D86895DC}"/>
                </a:ext>
              </a:extLst>
            </p:cNvPr>
            <p:cNvSpPr/>
            <p:nvPr/>
          </p:nvSpPr>
          <p:spPr>
            <a:xfrm>
              <a:off x="346915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E87D1674-AA60-68D8-3058-96C24516D1B1}"/>
                </a:ext>
              </a:extLst>
            </p:cNvPr>
            <p:cNvSpPr/>
            <p:nvPr/>
          </p:nvSpPr>
          <p:spPr>
            <a:xfrm>
              <a:off x="346915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B74CBBA9-7F6E-5F62-3DAC-866558F3CAEF}"/>
                </a:ext>
              </a:extLst>
            </p:cNvPr>
            <p:cNvSpPr/>
            <p:nvPr/>
          </p:nvSpPr>
          <p:spPr>
            <a:xfrm>
              <a:off x="1948034" y="3625602"/>
              <a:ext cx="10474" cy="10453"/>
            </a:xfrm>
            <a:custGeom>
              <a:avLst/>
              <a:gdLst>
                <a:gd name="connsiteX0" fmla="*/ 10475 w 10474"/>
                <a:gd name="connsiteY0" fmla="*/ 5227 h 10453"/>
                <a:gd name="connsiteX1" fmla="*/ 5237 w 10474"/>
                <a:gd name="connsiteY1" fmla="*/ 10454 h 10453"/>
                <a:gd name="connsiteX2" fmla="*/ 0 w 10474"/>
                <a:gd name="connsiteY2" fmla="*/ 5227 h 10453"/>
                <a:gd name="connsiteX3" fmla="*/ 5237 w 10474"/>
                <a:gd name="connsiteY3" fmla="*/ 0 h 10453"/>
                <a:gd name="connsiteX4" fmla="*/ 10475 w 10474"/>
                <a:gd name="connsiteY4" fmla="*/ 5227 h 10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4" h="10453">
                  <a:moveTo>
                    <a:pt x="10475" y="5227"/>
                  </a:moveTo>
                  <a:cubicBezTo>
                    <a:pt x="10475" y="8114"/>
                    <a:pt x="8130" y="10454"/>
                    <a:pt x="5237" y="10454"/>
                  </a:cubicBezTo>
                  <a:cubicBezTo>
                    <a:pt x="2345" y="10454"/>
                    <a:pt x="0" y="8114"/>
                    <a:pt x="0" y="5227"/>
                  </a:cubicBezTo>
                  <a:cubicBezTo>
                    <a:pt x="0" y="2340"/>
                    <a:pt x="2345" y="0"/>
                    <a:pt x="5237" y="0"/>
                  </a:cubicBezTo>
                  <a:cubicBezTo>
                    <a:pt x="8130" y="0"/>
                    <a:pt x="10475" y="2340"/>
                    <a:pt x="10475" y="5227"/>
                  </a:cubicBezTo>
                  <a:close/>
                </a:path>
              </a:pathLst>
            </a:custGeom>
            <a:solidFill>
              <a:srgbClr val="595A5C"/>
            </a:solidFill>
            <a:ln w="9517"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43A6BB36-AAB5-5000-0497-BD00B6F1A67B}"/>
                </a:ext>
              </a:extLst>
            </p:cNvPr>
            <p:cNvSpPr/>
            <p:nvPr/>
          </p:nvSpPr>
          <p:spPr>
            <a:xfrm>
              <a:off x="1909563" y="3655347"/>
              <a:ext cx="9522" cy="30600"/>
            </a:xfrm>
            <a:custGeom>
              <a:avLst/>
              <a:gdLst>
                <a:gd name="connsiteX0" fmla="*/ 7237 w 9522"/>
                <a:gd name="connsiteY0" fmla="*/ 0 h 30600"/>
                <a:gd name="connsiteX1" fmla="*/ 9522 w 9522"/>
                <a:gd name="connsiteY1" fmla="*/ 0 h 30600"/>
                <a:gd name="connsiteX2" fmla="*/ 9522 w 9522"/>
                <a:gd name="connsiteY2" fmla="*/ 30601 h 30600"/>
                <a:gd name="connsiteX3" fmla="*/ 7237 w 9522"/>
                <a:gd name="connsiteY3" fmla="*/ 30601 h 30600"/>
                <a:gd name="connsiteX4" fmla="*/ 2285 w 9522"/>
                <a:gd name="connsiteY4" fmla="*/ 30601 h 30600"/>
                <a:gd name="connsiteX5" fmla="*/ 0 w 9522"/>
                <a:gd name="connsiteY5" fmla="*/ 30601 h 30600"/>
                <a:gd name="connsiteX6" fmla="*/ 0 w 9522"/>
                <a:gd name="connsiteY6" fmla="*/ 0 h 30600"/>
                <a:gd name="connsiteX7" fmla="*/ 2285 w 9522"/>
                <a:gd name="connsiteY7" fmla="*/ 0 h 3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2" h="30600">
                  <a:moveTo>
                    <a:pt x="7237" y="0"/>
                  </a:moveTo>
                  <a:cubicBezTo>
                    <a:pt x="8499" y="0"/>
                    <a:pt x="9522" y="0"/>
                    <a:pt x="9522" y="0"/>
                  </a:cubicBezTo>
                  <a:lnTo>
                    <a:pt x="9522" y="30601"/>
                  </a:lnTo>
                  <a:cubicBezTo>
                    <a:pt x="9522" y="30601"/>
                    <a:pt x="8499" y="30601"/>
                    <a:pt x="7237" y="30601"/>
                  </a:cubicBezTo>
                  <a:lnTo>
                    <a:pt x="2285" y="30601"/>
                  </a:lnTo>
                  <a:cubicBezTo>
                    <a:pt x="1023" y="30601"/>
                    <a:pt x="0" y="30601"/>
                    <a:pt x="0" y="30601"/>
                  </a:cubicBezTo>
                  <a:lnTo>
                    <a:pt x="0" y="0"/>
                  </a:lnTo>
                  <a:cubicBezTo>
                    <a:pt x="0" y="0"/>
                    <a:pt x="1023" y="0"/>
                    <a:pt x="2285" y="0"/>
                  </a:cubicBezTo>
                  <a:close/>
                </a:path>
              </a:pathLst>
            </a:custGeom>
            <a:solidFill>
              <a:srgbClr val="595A5C"/>
            </a:solidFill>
            <a:ln w="9517"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858D604F-85C2-FABF-4A22-86733E6144A2}"/>
                </a:ext>
              </a:extLst>
            </p:cNvPr>
            <p:cNvSpPr/>
            <p:nvPr/>
          </p:nvSpPr>
          <p:spPr>
            <a:xfrm>
              <a:off x="3734350" y="3692981"/>
              <a:ext cx="69133" cy="37538"/>
            </a:xfrm>
            <a:custGeom>
              <a:avLst/>
              <a:gdLst>
                <a:gd name="connsiteX0" fmla="*/ 0 w 69133"/>
                <a:gd name="connsiteY0" fmla="*/ 37539 h 37538"/>
                <a:gd name="connsiteX1" fmla="*/ 69133 w 69133"/>
                <a:gd name="connsiteY1" fmla="*/ 37539 h 37538"/>
                <a:gd name="connsiteX2" fmla="*/ 69133 w 69133"/>
                <a:gd name="connsiteY2" fmla="*/ 0 h 37538"/>
                <a:gd name="connsiteX3" fmla="*/ 0 w 69133"/>
                <a:gd name="connsiteY3" fmla="*/ 0 h 37538"/>
                <a:gd name="connsiteX4" fmla="*/ 0 w 69133"/>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3" h="37538">
                  <a:moveTo>
                    <a:pt x="0" y="37539"/>
                  </a:moveTo>
                  <a:lnTo>
                    <a:pt x="69133" y="37539"/>
                  </a:lnTo>
                  <a:lnTo>
                    <a:pt x="69133"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DD88B06F-D200-B104-061C-6668835581BC}"/>
                </a:ext>
              </a:extLst>
            </p:cNvPr>
            <p:cNvSpPr/>
            <p:nvPr/>
          </p:nvSpPr>
          <p:spPr>
            <a:xfrm>
              <a:off x="3734350" y="3647365"/>
              <a:ext cx="69133" cy="37633"/>
            </a:xfrm>
            <a:custGeom>
              <a:avLst/>
              <a:gdLst>
                <a:gd name="connsiteX0" fmla="*/ 0 w 69133"/>
                <a:gd name="connsiteY0" fmla="*/ 37633 h 37633"/>
                <a:gd name="connsiteX1" fmla="*/ 69133 w 69133"/>
                <a:gd name="connsiteY1" fmla="*/ 37633 h 37633"/>
                <a:gd name="connsiteX2" fmla="*/ 69133 w 69133"/>
                <a:gd name="connsiteY2" fmla="*/ 0 h 37633"/>
                <a:gd name="connsiteX3" fmla="*/ 0 w 69133"/>
                <a:gd name="connsiteY3" fmla="*/ 0 h 37633"/>
                <a:gd name="connsiteX4" fmla="*/ 0 w 69133"/>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3" h="37633">
                  <a:moveTo>
                    <a:pt x="0" y="37633"/>
                  </a:moveTo>
                  <a:lnTo>
                    <a:pt x="69133" y="37633"/>
                  </a:lnTo>
                  <a:lnTo>
                    <a:pt x="69133" y="0"/>
                  </a:lnTo>
                  <a:lnTo>
                    <a:pt x="0" y="0"/>
                  </a:lnTo>
                  <a:lnTo>
                    <a:pt x="0" y="37633"/>
                  </a:lnTo>
                </a:path>
              </a:pathLst>
            </a:custGeom>
            <a:solidFill>
              <a:srgbClr val="595A5C"/>
            </a:solidFill>
            <a:ln w="9517"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74B06A26-4AB1-70F9-70DE-8D6A6E58D4F6}"/>
                </a:ext>
              </a:extLst>
            </p:cNvPr>
            <p:cNvSpPr/>
            <p:nvPr/>
          </p:nvSpPr>
          <p:spPr>
            <a:xfrm>
              <a:off x="3815100" y="3692981"/>
              <a:ext cx="69132" cy="37538"/>
            </a:xfrm>
            <a:custGeom>
              <a:avLst/>
              <a:gdLst>
                <a:gd name="connsiteX0" fmla="*/ 0 w 69132"/>
                <a:gd name="connsiteY0" fmla="*/ 37539 h 37538"/>
                <a:gd name="connsiteX1" fmla="*/ 69133 w 69132"/>
                <a:gd name="connsiteY1" fmla="*/ 37539 h 37538"/>
                <a:gd name="connsiteX2" fmla="*/ 69133 w 69132"/>
                <a:gd name="connsiteY2" fmla="*/ 0 h 37538"/>
                <a:gd name="connsiteX3" fmla="*/ 0 w 69132"/>
                <a:gd name="connsiteY3" fmla="*/ 0 h 37538"/>
                <a:gd name="connsiteX4" fmla="*/ 0 w 69132"/>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538">
                  <a:moveTo>
                    <a:pt x="0" y="37539"/>
                  </a:moveTo>
                  <a:lnTo>
                    <a:pt x="69133" y="37539"/>
                  </a:lnTo>
                  <a:lnTo>
                    <a:pt x="69133"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EF3104C1-DF2D-FCE5-7D2C-986142245150}"/>
                </a:ext>
              </a:extLst>
            </p:cNvPr>
            <p:cNvSpPr/>
            <p:nvPr/>
          </p:nvSpPr>
          <p:spPr>
            <a:xfrm>
              <a:off x="3815100" y="3647365"/>
              <a:ext cx="69132" cy="37633"/>
            </a:xfrm>
            <a:custGeom>
              <a:avLst/>
              <a:gdLst>
                <a:gd name="connsiteX0" fmla="*/ 0 w 69132"/>
                <a:gd name="connsiteY0" fmla="*/ 37633 h 37633"/>
                <a:gd name="connsiteX1" fmla="*/ 69133 w 69132"/>
                <a:gd name="connsiteY1" fmla="*/ 37633 h 37633"/>
                <a:gd name="connsiteX2" fmla="*/ 69133 w 69132"/>
                <a:gd name="connsiteY2" fmla="*/ 0 h 37633"/>
                <a:gd name="connsiteX3" fmla="*/ 0 w 69132"/>
                <a:gd name="connsiteY3" fmla="*/ 0 h 37633"/>
                <a:gd name="connsiteX4" fmla="*/ 0 w 69132"/>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633">
                  <a:moveTo>
                    <a:pt x="0" y="37633"/>
                  </a:moveTo>
                  <a:lnTo>
                    <a:pt x="69133" y="37633"/>
                  </a:lnTo>
                  <a:lnTo>
                    <a:pt x="69133" y="0"/>
                  </a:lnTo>
                  <a:lnTo>
                    <a:pt x="0" y="0"/>
                  </a:lnTo>
                  <a:lnTo>
                    <a:pt x="0" y="37633"/>
                  </a:lnTo>
                </a:path>
              </a:pathLst>
            </a:custGeom>
            <a:solidFill>
              <a:srgbClr val="595A5C"/>
            </a:solidFill>
            <a:ln w="9517"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04858850-BF29-C605-81C0-4DE08F95F330}"/>
                </a:ext>
              </a:extLst>
            </p:cNvPr>
            <p:cNvSpPr/>
            <p:nvPr/>
          </p:nvSpPr>
          <p:spPr>
            <a:xfrm>
              <a:off x="3569516" y="3692981"/>
              <a:ext cx="69037" cy="37538"/>
            </a:xfrm>
            <a:custGeom>
              <a:avLst/>
              <a:gdLst>
                <a:gd name="connsiteX0" fmla="*/ 0 w 69037"/>
                <a:gd name="connsiteY0" fmla="*/ 37539 h 37538"/>
                <a:gd name="connsiteX1" fmla="*/ 69038 w 69037"/>
                <a:gd name="connsiteY1" fmla="*/ 37539 h 37538"/>
                <a:gd name="connsiteX2" fmla="*/ 69038 w 69037"/>
                <a:gd name="connsiteY2" fmla="*/ 0 h 37538"/>
                <a:gd name="connsiteX3" fmla="*/ 0 w 69037"/>
                <a:gd name="connsiteY3" fmla="*/ 0 h 37538"/>
                <a:gd name="connsiteX4" fmla="*/ 0 w 69037"/>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37" h="37538">
                  <a:moveTo>
                    <a:pt x="0" y="37539"/>
                  </a:moveTo>
                  <a:lnTo>
                    <a:pt x="69038" y="37539"/>
                  </a:lnTo>
                  <a:lnTo>
                    <a:pt x="69038"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A341C568-933C-36AF-2A50-7B7A5C3F7B4B}"/>
                </a:ext>
              </a:extLst>
            </p:cNvPr>
            <p:cNvSpPr/>
            <p:nvPr/>
          </p:nvSpPr>
          <p:spPr>
            <a:xfrm>
              <a:off x="3569516" y="3647365"/>
              <a:ext cx="69037" cy="37633"/>
            </a:xfrm>
            <a:custGeom>
              <a:avLst/>
              <a:gdLst>
                <a:gd name="connsiteX0" fmla="*/ 0 w 69037"/>
                <a:gd name="connsiteY0" fmla="*/ 37633 h 37633"/>
                <a:gd name="connsiteX1" fmla="*/ 69038 w 69037"/>
                <a:gd name="connsiteY1" fmla="*/ 37633 h 37633"/>
                <a:gd name="connsiteX2" fmla="*/ 69038 w 69037"/>
                <a:gd name="connsiteY2" fmla="*/ 0 h 37633"/>
                <a:gd name="connsiteX3" fmla="*/ 0 w 69037"/>
                <a:gd name="connsiteY3" fmla="*/ 0 h 37633"/>
                <a:gd name="connsiteX4" fmla="*/ 0 w 69037"/>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37" h="37633">
                  <a:moveTo>
                    <a:pt x="0" y="37633"/>
                  </a:moveTo>
                  <a:lnTo>
                    <a:pt x="69038" y="37633"/>
                  </a:lnTo>
                  <a:lnTo>
                    <a:pt x="69038" y="0"/>
                  </a:lnTo>
                  <a:lnTo>
                    <a:pt x="0" y="0"/>
                  </a:lnTo>
                  <a:lnTo>
                    <a:pt x="0" y="37633"/>
                  </a:lnTo>
                </a:path>
              </a:pathLst>
            </a:custGeom>
            <a:solidFill>
              <a:srgbClr val="595A5C"/>
            </a:solidFill>
            <a:ln w="9517"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0CBB2BB3-78B7-BC0A-FB26-2930D1FDEDA3}"/>
                </a:ext>
              </a:extLst>
            </p:cNvPr>
            <p:cNvSpPr/>
            <p:nvPr/>
          </p:nvSpPr>
          <p:spPr>
            <a:xfrm>
              <a:off x="3650171" y="3692981"/>
              <a:ext cx="69132" cy="37538"/>
            </a:xfrm>
            <a:custGeom>
              <a:avLst/>
              <a:gdLst>
                <a:gd name="connsiteX0" fmla="*/ 0 w 69132"/>
                <a:gd name="connsiteY0" fmla="*/ 37539 h 37538"/>
                <a:gd name="connsiteX1" fmla="*/ 69133 w 69132"/>
                <a:gd name="connsiteY1" fmla="*/ 37539 h 37538"/>
                <a:gd name="connsiteX2" fmla="*/ 69133 w 69132"/>
                <a:gd name="connsiteY2" fmla="*/ 0 h 37538"/>
                <a:gd name="connsiteX3" fmla="*/ 0 w 69132"/>
                <a:gd name="connsiteY3" fmla="*/ 0 h 37538"/>
                <a:gd name="connsiteX4" fmla="*/ 0 w 69132"/>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538">
                  <a:moveTo>
                    <a:pt x="0" y="37539"/>
                  </a:moveTo>
                  <a:lnTo>
                    <a:pt x="69133" y="37539"/>
                  </a:lnTo>
                  <a:lnTo>
                    <a:pt x="69133"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F397F196-6BF0-6A93-7F4F-62902FE00915}"/>
                </a:ext>
              </a:extLst>
            </p:cNvPr>
            <p:cNvSpPr/>
            <p:nvPr/>
          </p:nvSpPr>
          <p:spPr>
            <a:xfrm>
              <a:off x="3650171" y="3647365"/>
              <a:ext cx="69132" cy="37633"/>
            </a:xfrm>
            <a:custGeom>
              <a:avLst/>
              <a:gdLst>
                <a:gd name="connsiteX0" fmla="*/ 0 w 69132"/>
                <a:gd name="connsiteY0" fmla="*/ 37633 h 37633"/>
                <a:gd name="connsiteX1" fmla="*/ 69133 w 69132"/>
                <a:gd name="connsiteY1" fmla="*/ 37633 h 37633"/>
                <a:gd name="connsiteX2" fmla="*/ 69133 w 69132"/>
                <a:gd name="connsiteY2" fmla="*/ 0 h 37633"/>
                <a:gd name="connsiteX3" fmla="*/ 0 w 69132"/>
                <a:gd name="connsiteY3" fmla="*/ 0 h 37633"/>
                <a:gd name="connsiteX4" fmla="*/ 0 w 69132"/>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633">
                  <a:moveTo>
                    <a:pt x="0" y="37633"/>
                  </a:moveTo>
                  <a:lnTo>
                    <a:pt x="69133" y="37633"/>
                  </a:lnTo>
                  <a:lnTo>
                    <a:pt x="69133" y="0"/>
                  </a:lnTo>
                  <a:lnTo>
                    <a:pt x="0" y="0"/>
                  </a:lnTo>
                  <a:lnTo>
                    <a:pt x="0" y="37633"/>
                  </a:lnTo>
                </a:path>
              </a:pathLst>
            </a:custGeom>
            <a:solidFill>
              <a:srgbClr val="595A5C"/>
            </a:solidFill>
            <a:ln w="9517" cap="flat">
              <a:noFill/>
              <a:prstDash val="solid"/>
              <a:miter/>
            </a:ln>
          </p:spPr>
          <p:txBody>
            <a:bodyPr rtlCol="0" anchor="ctr"/>
            <a:lstStyle/>
            <a:p>
              <a:endParaRPr lang="en-US"/>
            </a:p>
          </p:txBody>
        </p:sp>
      </p:grpSp>
      <p:sp>
        <p:nvSpPr>
          <p:cNvPr id="385" name="Rectangle 384">
            <a:extLst>
              <a:ext uri="{FF2B5EF4-FFF2-40B4-BE49-F238E27FC236}">
                <a16:creationId xmlns:a16="http://schemas.microsoft.com/office/drawing/2014/main" id="{60B89CD4-A15D-4AFB-0993-B61D0025D937}"/>
              </a:ext>
            </a:extLst>
          </p:cNvPr>
          <p:cNvSpPr/>
          <p:nvPr/>
        </p:nvSpPr>
        <p:spPr>
          <a:xfrm>
            <a:off x="2493170" y="5213490"/>
            <a:ext cx="1378744" cy="488950"/>
          </a:xfrm>
          <a:prstGeom prst="rect">
            <a:avLst/>
          </a:prstGeom>
          <a:solidFill>
            <a:schemeClr val="bg1">
              <a:lumMod val="50000"/>
            </a:schemeClr>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86" name="TextBox 385">
            <a:extLst>
              <a:ext uri="{FF2B5EF4-FFF2-40B4-BE49-F238E27FC236}">
                <a16:creationId xmlns:a16="http://schemas.microsoft.com/office/drawing/2014/main" id="{D2A61F4B-6940-DC07-775C-B91E3EA5C0D0}"/>
              </a:ext>
            </a:extLst>
          </p:cNvPr>
          <p:cNvSpPr txBox="1"/>
          <p:nvPr/>
        </p:nvSpPr>
        <p:spPr>
          <a:xfrm>
            <a:off x="1727201" y="5398500"/>
            <a:ext cx="654050" cy="406265"/>
          </a:xfrm>
          <a:prstGeom prst="rect">
            <a:avLst/>
          </a:prstGeom>
          <a:noFill/>
        </p:spPr>
        <p:txBody>
          <a:bodyPr vert="horz" wrap="square" lIns="91440" tIns="91440" rIns="91440" bIns="91440" rtlCol="0" anchor="ctr" anchorCtr="0">
            <a:spAutoFit/>
          </a:bodyPr>
          <a:lstStyle/>
          <a:p>
            <a:pPr marL="17463" marR="0" algn="r" defTabSz="914400" rtl="0" eaLnBrk="1" fontAlgn="auto" latinLnBrk="0" hangingPunct="1">
              <a:lnSpc>
                <a:spcPct val="90000"/>
              </a:lnSpc>
              <a:spcBef>
                <a:spcPts val="1000"/>
              </a:spcBef>
              <a:spcAft>
                <a:spcPts val="0"/>
              </a:spcAft>
              <a:buClrTx/>
              <a:buSzTx/>
              <a:buFont typeface="Arial" panose="020B0604020202020204" pitchFamily="34" charset="0"/>
              <a:buNone/>
            </a:pPr>
            <a:r>
              <a:rPr kumimoji="0" lang="es-ES" sz="1600" b="0" i="0" u="none" strike="noStrike" kern="1200" cap="none" spc="0" normalizeH="0" baseline="0" noProof="0" dirty="0">
                <a:ln>
                  <a:noFill/>
                </a:ln>
                <a:solidFill>
                  <a:schemeClr val="tx1">
                    <a:lumMod val="50000"/>
                    <a:lumOff val="50000"/>
                  </a:schemeClr>
                </a:solidFill>
                <a:effectLst/>
                <a:uLnTx/>
                <a:uFillTx/>
                <a:latin typeface="+mj-lt"/>
                <a:ea typeface="+mn-ea"/>
                <a:cs typeface="+mn-cs"/>
              </a:rPr>
              <a:t>UPS</a:t>
            </a:r>
            <a:endParaRPr kumimoji="0" lang="en-US" sz="1600" b="0" i="0" u="none" strike="noStrike" kern="1200" cap="none" spc="0" normalizeH="0" baseline="0" noProof="0" dirty="0">
              <a:ln>
                <a:noFill/>
              </a:ln>
              <a:solidFill>
                <a:schemeClr val="tx1">
                  <a:lumMod val="50000"/>
                  <a:lumOff val="50000"/>
                </a:schemeClr>
              </a:solidFill>
              <a:effectLst/>
              <a:uLnTx/>
              <a:uFillTx/>
              <a:latin typeface="+mj-lt"/>
              <a:ea typeface="+mn-ea"/>
              <a:cs typeface="+mn-cs"/>
            </a:endParaRPr>
          </a:p>
        </p:txBody>
      </p:sp>
      <p:sp>
        <p:nvSpPr>
          <p:cNvPr id="387" name="TextBox 386">
            <a:extLst>
              <a:ext uri="{FF2B5EF4-FFF2-40B4-BE49-F238E27FC236}">
                <a16:creationId xmlns:a16="http://schemas.microsoft.com/office/drawing/2014/main" id="{128BEFE4-DCBC-247E-3630-693A35E7298D}"/>
              </a:ext>
            </a:extLst>
          </p:cNvPr>
          <p:cNvSpPr txBox="1"/>
          <p:nvPr/>
        </p:nvSpPr>
        <p:spPr>
          <a:xfrm>
            <a:off x="511407" y="4912863"/>
            <a:ext cx="1869844" cy="406265"/>
          </a:xfrm>
          <a:prstGeom prst="rect">
            <a:avLst/>
          </a:prstGeom>
          <a:noFill/>
        </p:spPr>
        <p:txBody>
          <a:bodyPr vert="horz" wrap="square" lIns="91440" tIns="91440" rIns="91440" bIns="91440" rtlCol="0" anchor="ctr" anchorCtr="0">
            <a:spAutoFit/>
          </a:bodyPr>
          <a:lstStyle/>
          <a:p>
            <a:pPr marL="17463" marR="0" algn="r" defTabSz="914400" rtl="0" eaLnBrk="1" fontAlgn="auto" latinLnBrk="0" hangingPunct="1">
              <a:lnSpc>
                <a:spcPct val="90000"/>
              </a:lnSpc>
              <a:spcBef>
                <a:spcPts val="1000"/>
              </a:spcBef>
              <a:spcAft>
                <a:spcPts val="0"/>
              </a:spcAft>
              <a:buClrTx/>
              <a:buSzTx/>
              <a:buFont typeface="Arial" panose="020B0604020202020204" pitchFamily="34" charset="0"/>
              <a:buNone/>
            </a:pPr>
            <a:r>
              <a:rPr kumimoji="0" lang="es-ES" sz="1600" b="0" i="0" u="none" strike="noStrike" kern="1200" cap="none" spc="0" normalizeH="0" baseline="0" noProof="0" dirty="0">
                <a:ln>
                  <a:noFill/>
                </a:ln>
                <a:solidFill>
                  <a:schemeClr val="tx1">
                    <a:lumMod val="50000"/>
                    <a:lumOff val="50000"/>
                  </a:schemeClr>
                </a:solidFill>
                <a:effectLst/>
                <a:uLnTx/>
                <a:uFillTx/>
                <a:latin typeface="+mj-lt"/>
                <a:ea typeface="+mn-ea"/>
                <a:cs typeface="+mn-cs"/>
              </a:rPr>
              <a:t>FR </a:t>
            </a:r>
            <a:r>
              <a:rPr kumimoji="0" lang="es-ES" sz="1600" b="0" i="0" u="none" strike="noStrike" kern="1200" cap="none" spc="0" normalizeH="0" baseline="0" noProof="0" dirty="0" err="1">
                <a:ln>
                  <a:noFill/>
                </a:ln>
                <a:solidFill>
                  <a:schemeClr val="tx1">
                    <a:lumMod val="50000"/>
                    <a:lumOff val="50000"/>
                  </a:schemeClr>
                </a:solidFill>
                <a:effectLst/>
                <a:uLnTx/>
                <a:uFillTx/>
                <a:latin typeface="+mj-lt"/>
                <a:ea typeface="+mn-ea"/>
                <a:cs typeface="+mn-cs"/>
              </a:rPr>
              <a:t>power</a:t>
            </a:r>
            <a:r>
              <a:rPr kumimoji="0" lang="es-ES" sz="1600" b="0" i="0" u="none" strike="noStrike" kern="1200" cap="none" spc="0" normalizeH="0" baseline="0" noProof="0" dirty="0">
                <a:ln>
                  <a:noFill/>
                </a:ln>
                <a:solidFill>
                  <a:schemeClr val="tx1">
                    <a:lumMod val="50000"/>
                    <a:lumOff val="50000"/>
                  </a:schemeClr>
                </a:solidFill>
                <a:effectLst/>
                <a:uLnTx/>
                <a:uFillTx/>
                <a:latin typeface="+mj-lt"/>
                <a:ea typeface="+mn-ea"/>
                <a:cs typeface="+mn-cs"/>
              </a:rPr>
              <a:t> </a:t>
            </a:r>
            <a:r>
              <a:rPr kumimoji="0" lang="es-ES" sz="1600" b="0" i="0" u="none" strike="noStrike" kern="1200" cap="none" spc="0" normalizeH="0" baseline="0" noProof="0" dirty="0" err="1">
                <a:ln>
                  <a:noFill/>
                </a:ln>
                <a:solidFill>
                  <a:schemeClr val="tx1">
                    <a:lumMod val="50000"/>
                    <a:lumOff val="50000"/>
                  </a:schemeClr>
                </a:solidFill>
                <a:effectLst/>
                <a:uLnTx/>
                <a:uFillTx/>
                <a:latin typeface="+mj-lt"/>
                <a:ea typeface="+mn-ea"/>
                <a:cs typeface="+mn-cs"/>
              </a:rPr>
              <a:t>supply</a:t>
            </a:r>
            <a:endParaRPr kumimoji="0" lang="en-US" sz="1600" b="0" i="0" u="none" strike="noStrike" kern="1200" cap="none" spc="0" normalizeH="0" baseline="0" noProof="0" dirty="0">
              <a:ln>
                <a:noFill/>
              </a:ln>
              <a:solidFill>
                <a:schemeClr val="tx1">
                  <a:lumMod val="50000"/>
                  <a:lumOff val="50000"/>
                </a:schemeClr>
              </a:solidFill>
              <a:effectLst/>
              <a:uLnTx/>
              <a:uFillTx/>
              <a:latin typeface="+mj-lt"/>
              <a:ea typeface="+mn-ea"/>
              <a:cs typeface="+mn-cs"/>
            </a:endParaRPr>
          </a:p>
        </p:txBody>
      </p:sp>
      <p:sp>
        <p:nvSpPr>
          <p:cNvPr id="388" name="TextBox 387">
            <a:extLst>
              <a:ext uri="{FF2B5EF4-FFF2-40B4-BE49-F238E27FC236}">
                <a16:creationId xmlns:a16="http://schemas.microsoft.com/office/drawing/2014/main" id="{30A747B1-26E7-B276-FCBC-FB54F4CA7F4B}"/>
              </a:ext>
            </a:extLst>
          </p:cNvPr>
          <p:cNvSpPr txBox="1"/>
          <p:nvPr/>
        </p:nvSpPr>
        <p:spPr>
          <a:xfrm>
            <a:off x="1002507" y="2563363"/>
            <a:ext cx="1378744" cy="406265"/>
          </a:xfrm>
          <a:prstGeom prst="rect">
            <a:avLst/>
          </a:prstGeom>
          <a:noFill/>
        </p:spPr>
        <p:txBody>
          <a:bodyPr vert="horz" wrap="square" lIns="91440" tIns="91440" rIns="91440" bIns="91440" rtlCol="0" anchor="ctr" anchorCtr="0">
            <a:spAutoFit/>
          </a:bodyPr>
          <a:lstStyle/>
          <a:p>
            <a:pPr marL="17463" marR="0" algn="r" defTabSz="914400" rtl="0" eaLnBrk="1" fontAlgn="auto" latinLnBrk="0" hangingPunct="1">
              <a:lnSpc>
                <a:spcPct val="90000"/>
              </a:lnSpc>
              <a:spcBef>
                <a:spcPts val="1000"/>
              </a:spcBef>
              <a:spcAft>
                <a:spcPts val="0"/>
              </a:spcAft>
              <a:buClrTx/>
              <a:buSzTx/>
              <a:buFont typeface="Arial" panose="020B0604020202020204" pitchFamily="34" charset="0"/>
              <a:buNone/>
            </a:pPr>
            <a:r>
              <a:rPr kumimoji="0" lang="es-ES" sz="1600" b="0" i="0" u="none" strike="noStrike" kern="1200" cap="none" spc="0" normalizeH="0" baseline="0" noProof="0" dirty="0">
                <a:ln>
                  <a:noFill/>
                </a:ln>
                <a:solidFill>
                  <a:schemeClr val="tx1">
                    <a:lumMod val="50000"/>
                    <a:lumOff val="50000"/>
                  </a:schemeClr>
                </a:solidFill>
                <a:effectLst/>
                <a:uLnTx/>
                <a:uFillTx/>
                <a:latin typeface="+mj-lt"/>
                <a:ea typeface="+mn-ea"/>
                <a:cs typeface="+mn-cs"/>
              </a:rPr>
              <a:t>Fiber panel</a:t>
            </a:r>
            <a:endParaRPr kumimoji="0" lang="en-US" sz="1600" b="0" i="0" u="none" strike="noStrike" kern="1200" cap="none" spc="0" normalizeH="0" baseline="0" noProof="0" dirty="0">
              <a:ln>
                <a:noFill/>
              </a:ln>
              <a:solidFill>
                <a:schemeClr val="tx1">
                  <a:lumMod val="50000"/>
                  <a:lumOff val="50000"/>
                </a:schemeClr>
              </a:solidFill>
              <a:effectLst/>
              <a:uLnTx/>
              <a:uFillTx/>
              <a:latin typeface="+mj-lt"/>
              <a:ea typeface="+mn-ea"/>
              <a:cs typeface="+mn-cs"/>
            </a:endParaRPr>
          </a:p>
        </p:txBody>
      </p:sp>
      <p:sp>
        <p:nvSpPr>
          <p:cNvPr id="389" name="TextBox 388">
            <a:extLst>
              <a:ext uri="{FF2B5EF4-FFF2-40B4-BE49-F238E27FC236}">
                <a16:creationId xmlns:a16="http://schemas.microsoft.com/office/drawing/2014/main" id="{24BDFABD-2F89-13E7-A5A7-60AC9A739C6F}"/>
              </a:ext>
            </a:extLst>
          </p:cNvPr>
          <p:cNvSpPr txBox="1"/>
          <p:nvPr/>
        </p:nvSpPr>
        <p:spPr>
          <a:xfrm>
            <a:off x="1002507" y="1488807"/>
            <a:ext cx="1378744" cy="406265"/>
          </a:xfrm>
          <a:prstGeom prst="rect">
            <a:avLst/>
          </a:prstGeom>
          <a:noFill/>
        </p:spPr>
        <p:txBody>
          <a:bodyPr vert="horz" wrap="square" lIns="91440" tIns="91440" rIns="91440" bIns="91440" rtlCol="0" anchor="ctr" anchorCtr="0">
            <a:spAutoFit/>
          </a:bodyPr>
          <a:lstStyle/>
          <a:p>
            <a:pPr marL="17463" marR="0" algn="r" defTabSz="914400" rtl="0" eaLnBrk="1" fontAlgn="auto" latinLnBrk="0" hangingPunct="1">
              <a:lnSpc>
                <a:spcPct val="90000"/>
              </a:lnSpc>
              <a:spcBef>
                <a:spcPts val="1000"/>
              </a:spcBef>
              <a:spcAft>
                <a:spcPts val="0"/>
              </a:spcAft>
              <a:buClrTx/>
              <a:buSzTx/>
              <a:buFont typeface="Arial" panose="020B0604020202020204" pitchFamily="34" charset="0"/>
              <a:buNone/>
            </a:pPr>
            <a:r>
              <a:rPr kumimoji="0" lang="es-ES" sz="1600" b="0" i="0" u="none" strike="noStrike" kern="1200" cap="none" spc="0" normalizeH="0" baseline="0" noProof="0" dirty="0">
                <a:ln>
                  <a:noFill/>
                </a:ln>
                <a:solidFill>
                  <a:schemeClr val="tx1">
                    <a:lumMod val="50000"/>
                    <a:lumOff val="50000"/>
                  </a:schemeClr>
                </a:solidFill>
                <a:effectLst/>
                <a:uLnTx/>
                <a:uFillTx/>
                <a:latin typeface="+mj-lt"/>
                <a:ea typeface="+mn-ea"/>
                <a:cs typeface="+mn-cs"/>
              </a:rPr>
              <a:t>Switches</a:t>
            </a:r>
            <a:endParaRPr kumimoji="0" lang="en-US" sz="1600" b="0" i="0" u="none" strike="noStrike" kern="1200" cap="none" spc="0" normalizeH="0" baseline="0" noProof="0" dirty="0">
              <a:ln>
                <a:noFill/>
              </a:ln>
              <a:solidFill>
                <a:schemeClr val="tx1">
                  <a:lumMod val="50000"/>
                  <a:lumOff val="50000"/>
                </a:schemeClr>
              </a:solidFill>
              <a:effectLst/>
              <a:uLnTx/>
              <a:uFillTx/>
              <a:latin typeface="+mj-lt"/>
              <a:ea typeface="+mn-ea"/>
              <a:cs typeface="+mn-cs"/>
            </a:endParaRPr>
          </a:p>
        </p:txBody>
      </p:sp>
      <p:sp>
        <p:nvSpPr>
          <p:cNvPr id="393" name="Oval 392">
            <a:extLst>
              <a:ext uri="{FF2B5EF4-FFF2-40B4-BE49-F238E27FC236}">
                <a16:creationId xmlns:a16="http://schemas.microsoft.com/office/drawing/2014/main" id="{B0DB38B0-FCB9-B00C-005D-6587204A8DED}"/>
              </a:ext>
            </a:extLst>
          </p:cNvPr>
          <p:cNvSpPr/>
          <p:nvPr/>
        </p:nvSpPr>
        <p:spPr>
          <a:xfrm>
            <a:off x="8573017" y="2118699"/>
            <a:ext cx="164050" cy="164050"/>
          </a:xfrm>
          <a:prstGeom prst="ellipse">
            <a:avLst/>
          </a:prstGeom>
          <a:solidFill>
            <a:schemeClr val="bg1"/>
          </a:solidFill>
          <a:ln>
            <a:noFill/>
          </a:ln>
          <a:effectLst>
            <a:glow rad="736600">
              <a:schemeClr val="bg1">
                <a:alpha val="63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97" name="Freeform: Shape 396">
            <a:extLst>
              <a:ext uri="{FF2B5EF4-FFF2-40B4-BE49-F238E27FC236}">
                <a16:creationId xmlns:a16="http://schemas.microsoft.com/office/drawing/2014/main" id="{11436221-A0EB-0456-8FDB-C20DB53535E9}"/>
              </a:ext>
            </a:extLst>
          </p:cNvPr>
          <p:cNvSpPr/>
          <p:nvPr/>
        </p:nvSpPr>
        <p:spPr>
          <a:xfrm rot="166712">
            <a:off x="4020189" y="1850929"/>
            <a:ext cx="4568603" cy="1761150"/>
          </a:xfrm>
          <a:custGeom>
            <a:avLst/>
            <a:gdLst>
              <a:gd name="connsiteX0" fmla="*/ 0 w 9607550"/>
              <a:gd name="connsiteY0" fmla="*/ 635000 h 856034"/>
              <a:gd name="connsiteX1" fmla="*/ 406400 w 9607550"/>
              <a:gd name="connsiteY1" fmla="*/ 730250 h 856034"/>
              <a:gd name="connsiteX2" fmla="*/ 965200 w 9607550"/>
              <a:gd name="connsiteY2" fmla="*/ 647700 h 856034"/>
              <a:gd name="connsiteX3" fmla="*/ 1612900 w 9607550"/>
              <a:gd name="connsiteY3" fmla="*/ 330200 h 856034"/>
              <a:gd name="connsiteX4" fmla="*/ 2209800 w 9607550"/>
              <a:gd name="connsiteY4" fmla="*/ 158750 h 856034"/>
              <a:gd name="connsiteX5" fmla="*/ 2940050 w 9607550"/>
              <a:gd name="connsiteY5" fmla="*/ 146050 h 856034"/>
              <a:gd name="connsiteX6" fmla="*/ 3790950 w 9607550"/>
              <a:gd name="connsiteY6" fmla="*/ 298450 h 856034"/>
              <a:gd name="connsiteX7" fmla="*/ 4756150 w 9607550"/>
              <a:gd name="connsiteY7" fmla="*/ 527050 h 856034"/>
              <a:gd name="connsiteX8" fmla="*/ 5632450 w 9607550"/>
              <a:gd name="connsiteY8" fmla="*/ 717550 h 856034"/>
              <a:gd name="connsiteX9" fmla="*/ 6534150 w 9607550"/>
              <a:gd name="connsiteY9" fmla="*/ 850900 h 856034"/>
              <a:gd name="connsiteX10" fmla="*/ 7467600 w 9607550"/>
              <a:gd name="connsiteY10" fmla="*/ 806450 h 856034"/>
              <a:gd name="connsiteX11" fmla="*/ 8166100 w 9607550"/>
              <a:gd name="connsiteY11" fmla="*/ 603250 h 856034"/>
              <a:gd name="connsiteX12" fmla="*/ 8864600 w 9607550"/>
              <a:gd name="connsiteY12" fmla="*/ 311150 h 856034"/>
              <a:gd name="connsiteX13" fmla="*/ 9607550 w 9607550"/>
              <a:gd name="connsiteY13" fmla="*/ 0 h 856034"/>
              <a:gd name="connsiteX0" fmla="*/ 0 w 9607550"/>
              <a:gd name="connsiteY0" fmla="*/ 1758677 h 2115169"/>
              <a:gd name="connsiteX1" fmla="*/ 406400 w 9607550"/>
              <a:gd name="connsiteY1" fmla="*/ 1853927 h 2115169"/>
              <a:gd name="connsiteX2" fmla="*/ 965200 w 9607550"/>
              <a:gd name="connsiteY2" fmla="*/ 1771377 h 2115169"/>
              <a:gd name="connsiteX3" fmla="*/ 1612900 w 9607550"/>
              <a:gd name="connsiteY3" fmla="*/ 1453877 h 2115169"/>
              <a:gd name="connsiteX4" fmla="*/ 2209800 w 9607550"/>
              <a:gd name="connsiteY4" fmla="*/ 1282427 h 2115169"/>
              <a:gd name="connsiteX5" fmla="*/ 2940050 w 9607550"/>
              <a:gd name="connsiteY5" fmla="*/ 1269727 h 2115169"/>
              <a:gd name="connsiteX6" fmla="*/ 3790950 w 9607550"/>
              <a:gd name="connsiteY6" fmla="*/ 1422127 h 2115169"/>
              <a:gd name="connsiteX7" fmla="*/ 4756150 w 9607550"/>
              <a:gd name="connsiteY7" fmla="*/ 1650727 h 2115169"/>
              <a:gd name="connsiteX8" fmla="*/ 5145135 w 9607550"/>
              <a:gd name="connsiteY8" fmla="*/ 1451 h 2115169"/>
              <a:gd name="connsiteX9" fmla="*/ 6534150 w 9607550"/>
              <a:gd name="connsiteY9" fmla="*/ 1974577 h 2115169"/>
              <a:gd name="connsiteX10" fmla="*/ 7467600 w 9607550"/>
              <a:gd name="connsiteY10" fmla="*/ 1930127 h 2115169"/>
              <a:gd name="connsiteX11" fmla="*/ 8166100 w 9607550"/>
              <a:gd name="connsiteY11" fmla="*/ 1726927 h 2115169"/>
              <a:gd name="connsiteX12" fmla="*/ 8864600 w 9607550"/>
              <a:gd name="connsiteY12" fmla="*/ 1434827 h 2115169"/>
              <a:gd name="connsiteX13" fmla="*/ 9607550 w 9607550"/>
              <a:gd name="connsiteY13" fmla="*/ 1123677 h 2115169"/>
              <a:gd name="connsiteX0" fmla="*/ 0 w 9607550"/>
              <a:gd name="connsiteY0" fmla="*/ 1765424 h 2121916"/>
              <a:gd name="connsiteX1" fmla="*/ 406400 w 9607550"/>
              <a:gd name="connsiteY1" fmla="*/ 1860674 h 2121916"/>
              <a:gd name="connsiteX2" fmla="*/ 965200 w 9607550"/>
              <a:gd name="connsiteY2" fmla="*/ 1778124 h 2121916"/>
              <a:gd name="connsiteX3" fmla="*/ 1612900 w 9607550"/>
              <a:gd name="connsiteY3" fmla="*/ 1460624 h 2121916"/>
              <a:gd name="connsiteX4" fmla="*/ 2209800 w 9607550"/>
              <a:gd name="connsiteY4" fmla="*/ 1289174 h 2121916"/>
              <a:gd name="connsiteX5" fmla="*/ 2940050 w 9607550"/>
              <a:gd name="connsiteY5" fmla="*/ 1276474 h 2121916"/>
              <a:gd name="connsiteX6" fmla="*/ 3790950 w 9607550"/>
              <a:gd name="connsiteY6" fmla="*/ 1428874 h 2121916"/>
              <a:gd name="connsiteX7" fmla="*/ 4615913 w 9607550"/>
              <a:gd name="connsiteY7" fmla="*/ 1283718 h 2121916"/>
              <a:gd name="connsiteX8" fmla="*/ 5145135 w 9607550"/>
              <a:gd name="connsiteY8" fmla="*/ 8198 h 2121916"/>
              <a:gd name="connsiteX9" fmla="*/ 6534150 w 9607550"/>
              <a:gd name="connsiteY9" fmla="*/ 1981324 h 2121916"/>
              <a:gd name="connsiteX10" fmla="*/ 7467600 w 9607550"/>
              <a:gd name="connsiteY10" fmla="*/ 1936874 h 2121916"/>
              <a:gd name="connsiteX11" fmla="*/ 8166100 w 9607550"/>
              <a:gd name="connsiteY11" fmla="*/ 1733674 h 2121916"/>
              <a:gd name="connsiteX12" fmla="*/ 8864600 w 9607550"/>
              <a:gd name="connsiteY12" fmla="*/ 1441574 h 2121916"/>
              <a:gd name="connsiteX13" fmla="*/ 9607550 w 9607550"/>
              <a:gd name="connsiteY13" fmla="*/ 1130424 h 2121916"/>
              <a:gd name="connsiteX0" fmla="*/ 0 w 9607550"/>
              <a:gd name="connsiteY0" fmla="*/ 2047263 h 2328932"/>
              <a:gd name="connsiteX1" fmla="*/ 406400 w 9607550"/>
              <a:gd name="connsiteY1" fmla="*/ 2142513 h 2328932"/>
              <a:gd name="connsiteX2" fmla="*/ 965200 w 9607550"/>
              <a:gd name="connsiteY2" fmla="*/ 2059963 h 2328932"/>
              <a:gd name="connsiteX3" fmla="*/ 1612900 w 9607550"/>
              <a:gd name="connsiteY3" fmla="*/ 1742463 h 2328932"/>
              <a:gd name="connsiteX4" fmla="*/ 2209800 w 9607550"/>
              <a:gd name="connsiteY4" fmla="*/ 1571013 h 2328932"/>
              <a:gd name="connsiteX5" fmla="*/ 2940050 w 9607550"/>
              <a:gd name="connsiteY5" fmla="*/ 1558313 h 2328932"/>
              <a:gd name="connsiteX6" fmla="*/ 3790950 w 9607550"/>
              <a:gd name="connsiteY6" fmla="*/ 1710713 h 2328932"/>
              <a:gd name="connsiteX7" fmla="*/ 4615913 w 9607550"/>
              <a:gd name="connsiteY7" fmla="*/ 1565557 h 2328932"/>
              <a:gd name="connsiteX8" fmla="*/ 5145135 w 9607550"/>
              <a:gd name="connsiteY8" fmla="*/ 290037 h 2328932"/>
              <a:gd name="connsiteX9" fmla="*/ 6366907 w 9607550"/>
              <a:gd name="connsiteY9" fmla="*/ 162783 h 2328932"/>
              <a:gd name="connsiteX10" fmla="*/ 7467600 w 9607550"/>
              <a:gd name="connsiteY10" fmla="*/ 2218713 h 2328932"/>
              <a:gd name="connsiteX11" fmla="*/ 8166100 w 9607550"/>
              <a:gd name="connsiteY11" fmla="*/ 2015513 h 2328932"/>
              <a:gd name="connsiteX12" fmla="*/ 8864600 w 9607550"/>
              <a:gd name="connsiteY12" fmla="*/ 1723413 h 2328932"/>
              <a:gd name="connsiteX13" fmla="*/ 9607550 w 9607550"/>
              <a:gd name="connsiteY13" fmla="*/ 1412263 h 2328932"/>
              <a:gd name="connsiteX0" fmla="*/ 0 w 9607550"/>
              <a:gd name="connsiteY0" fmla="*/ 2312751 h 2408164"/>
              <a:gd name="connsiteX1" fmla="*/ 406400 w 9607550"/>
              <a:gd name="connsiteY1" fmla="*/ 2408001 h 2408164"/>
              <a:gd name="connsiteX2" fmla="*/ 965200 w 9607550"/>
              <a:gd name="connsiteY2" fmla="*/ 2325451 h 2408164"/>
              <a:gd name="connsiteX3" fmla="*/ 1612900 w 9607550"/>
              <a:gd name="connsiteY3" fmla="*/ 2007951 h 2408164"/>
              <a:gd name="connsiteX4" fmla="*/ 2209800 w 9607550"/>
              <a:gd name="connsiteY4" fmla="*/ 1836501 h 2408164"/>
              <a:gd name="connsiteX5" fmla="*/ 2940050 w 9607550"/>
              <a:gd name="connsiteY5" fmla="*/ 1823801 h 2408164"/>
              <a:gd name="connsiteX6" fmla="*/ 3790950 w 9607550"/>
              <a:gd name="connsiteY6" fmla="*/ 1976201 h 2408164"/>
              <a:gd name="connsiteX7" fmla="*/ 4615913 w 9607550"/>
              <a:gd name="connsiteY7" fmla="*/ 1831045 h 2408164"/>
              <a:gd name="connsiteX8" fmla="*/ 5145135 w 9607550"/>
              <a:gd name="connsiteY8" fmla="*/ 555525 h 2408164"/>
              <a:gd name="connsiteX9" fmla="*/ 6366907 w 9607550"/>
              <a:gd name="connsiteY9" fmla="*/ 428271 h 2408164"/>
              <a:gd name="connsiteX10" fmla="*/ 7467878 w 9607550"/>
              <a:gd name="connsiteY10" fmla="*/ 91141 h 2408164"/>
              <a:gd name="connsiteX11" fmla="*/ 8166100 w 9607550"/>
              <a:gd name="connsiteY11" fmla="*/ 2281001 h 2408164"/>
              <a:gd name="connsiteX12" fmla="*/ 8864600 w 9607550"/>
              <a:gd name="connsiteY12" fmla="*/ 1988901 h 2408164"/>
              <a:gd name="connsiteX13" fmla="*/ 9607550 w 9607550"/>
              <a:gd name="connsiteY13" fmla="*/ 1677751 h 2408164"/>
              <a:gd name="connsiteX0" fmla="*/ 0 w 9607550"/>
              <a:gd name="connsiteY0" fmla="*/ 2293871 h 2389284"/>
              <a:gd name="connsiteX1" fmla="*/ 406400 w 9607550"/>
              <a:gd name="connsiteY1" fmla="*/ 2389121 h 2389284"/>
              <a:gd name="connsiteX2" fmla="*/ 965200 w 9607550"/>
              <a:gd name="connsiteY2" fmla="*/ 2306571 h 2389284"/>
              <a:gd name="connsiteX3" fmla="*/ 1612900 w 9607550"/>
              <a:gd name="connsiteY3" fmla="*/ 1989071 h 2389284"/>
              <a:gd name="connsiteX4" fmla="*/ 2209800 w 9607550"/>
              <a:gd name="connsiteY4" fmla="*/ 1817621 h 2389284"/>
              <a:gd name="connsiteX5" fmla="*/ 2940050 w 9607550"/>
              <a:gd name="connsiteY5" fmla="*/ 1804921 h 2389284"/>
              <a:gd name="connsiteX6" fmla="*/ 3790950 w 9607550"/>
              <a:gd name="connsiteY6" fmla="*/ 1957321 h 2389284"/>
              <a:gd name="connsiteX7" fmla="*/ 4615913 w 9607550"/>
              <a:gd name="connsiteY7" fmla="*/ 1812165 h 2389284"/>
              <a:gd name="connsiteX8" fmla="*/ 5145135 w 9607550"/>
              <a:gd name="connsiteY8" fmla="*/ 536645 h 2389284"/>
              <a:gd name="connsiteX9" fmla="*/ 6366907 w 9607550"/>
              <a:gd name="connsiteY9" fmla="*/ 409391 h 2389284"/>
              <a:gd name="connsiteX10" fmla="*/ 7467878 w 9607550"/>
              <a:gd name="connsiteY10" fmla="*/ 72261 h 2389284"/>
              <a:gd name="connsiteX11" fmla="*/ 8864600 w 9607550"/>
              <a:gd name="connsiteY11" fmla="*/ 1970021 h 2389284"/>
              <a:gd name="connsiteX12" fmla="*/ 9607550 w 9607550"/>
              <a:gd name="connsiteY12" fmla="*/ 1658871 h 2389284"/>
              <a:gd name="connsiteX0" fmla="*/ 0 w 9607550"/>
              <a:gd name="connsiteY0" fmla="*/ 2444886 h 2540299"/>
              <a:gd name="connsiteX1" fmla="*/ 406400 w 9607550"/>
              <a:gd name="connsiteY1" fmla="*/ 2540136 h 2540299"/>
              <a:gd name="connsiteX2" fmla="*/ 965200 w 9607550"/>
              <a:gd name="connsiteY2" fmla="*/ 2457586 h 2540299"/>
              <a:gd name="connsiteX3" fmla="*/ 1612900 w 9607550"/>
              <a:gd name="connsiteY3" fmla="*/ 2140086 h 2540299"/>
              <a:gd name="connsiteX4" fmla="*/ 2209800 w 9607550"/>
              <a:gd name="connsiteY4" fmla="*/ 1968636 h 2540299"/>
              <a:gd name="connsiteX5" fmla="*/ 2940050 w 9607550"/>
              <a:gd name="connsiteY5" fmla="*/ 1955936 h 2540299"/>
              <a:gd name="connsiteX6" fmla="*/ 3790950 w 9607550"/>
              <a:gd name="connsiteY6" fmla="*/ 2108336 h 2540299"/>
              <a:gd name="connsiteX7" fmla="*/ 4615913 w 9607550"/>
              <a:gd name="connsiteY7" fmla="*/ 1963180 h 2540299"/>
              <a:gd name="connsiteX8" fmla="*/ 5145135 w 9607550"/>
              <a:gd name="connsiteY8" fmla="*/ 687660 h 2540299"/>
              <a:gd name="connsiteX9" fmla="*/ 6366907 w 9607550"/>
              <a:gd name="connsiteY9" fmla="*/ 560406 h 2540299"/>
              <a:gd name="connsiteX10" fmla="*/ 7467878 w 9607550"/>
              <a:gd name="connsiteY10" fmla="*/ 223276 h 2540299"/>
              <a:gd name="connsiteX11" fmla="*/ 8545683 w 9607550"/>
              <a:gd name="connsiteY11" fmla="*/ 105601 h 2540299"/>
              <a:gd name="connsiteX12" fmla="*/ 9607550 w 9607550"/>
              <a:gd name="connsiteY12" fmla="*/ 1809886 h 2540299"/>
              <a:gd name="connsiteX0" fmla="*/ 0 w 10149623"/>
              <a:gd name="connsiteY0" fmla="*/ 2834351 h 2929764"/>
              <a:gd name="connsiteX1" fmla="*/ 406400 w 10149623"/>
              <a:gd name="connsiteY1" fmla="*/ 2929601 h 2929764"/>
              <a:gd name="connsiteX2" fmla="*/ 965200 w 10149623"/>
              <a:gd name="connsiteY2" fmla="*/ 2847051 h 2929764"/>
              <a:gd name="connsiteX3" fmla="*/ 1612900 w 10149623"/>
              <a:gd name="connsiteY3" fmla="*/ 2529551 h 2929764"/>
              <a:gd name="connsiteX4" fmla="*/ 2209800 w 10149623"/>
              <a:gd name="connsiteY4" fmla="*/ 2358101 h 2929764"/>
              <a:gd name="connsiteX5" fmla="*/ 2940050 w 10149623"/>
              <a:gd name="connsiteY5" fmla="*/ 2345401 h 2929764"/>
              <a:gd name="connsiteX6" fmla="*/ 3790950 w 10149623"/>
              <a:gd name="connsiteY6" fmla="*/ 2497801 h 2929764"/>
              <a:gd name="connsiteX7" fmla="*/ 4615913 w 10149623"/>
              <a:gd name="connsiteY7" fmla="*/ 2352645 h 2929764"/>
              <a:gd name="connsiteX8" fmla="*/ 5145135 w 10149623"/>
              <a:gd name="connsiteY8" fmla="*/ 1077125 h 2929764"/>
              <a:gd name="connsiteX9" fmla="*/ 6366907 w 10149623"/>
              <a:gd name="connsiteY9" fmla="*/ 949871 h 2929764"/>
              <a:gd name="connsiteX10" fmla="*/ 7467878 w 10149623"/>
              <a:gd name="connsiteY10" fmla="*/ 612741 h 2929764"/>
              <a:gd name="connsiteX11" fmla="*/ 8545683 w 10149623"/>
              <a:gd name="connsiteY11" fmla="*/ 495066 h 2929764"/>
              <a:gd name="connsiteX12" fmla="*/ 10149624 w 10149623"/>
              <a:gd name="connsiteY12" fmla="*/ 0 h 2929764"/>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467878 w 9726549"/>
              <a:gd name="connsiteY10" fmla="*/ 501737 h 2818760"/>
              <a:gd name="connsiteX11" fmla="*/ 8545683 w 9726549"/>
              <a:gd name="connsiteY11" fmla="*/ 384062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467878 w 9726549"/>
              <a:gd name="connsiteY10" fmla="*/ 501737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467878 w 9726549"/>
              <a:gd name="connsiteY10" fmla="*/ 501737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507118 w 9726549"/>
              <a:gd name="connsiteY10" fmla="*/ 241132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01641 w 9726549"/>
              <a:gd name="connsiteY9" fmla="*/ 298736 h 2818760"/>
              <a:gd name="connsiteX10" fmla="*/ 7507118 w 9726549"/>
              <a:gd name="connsiteY10" fmla="*/ 241132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01641 w 9726549"/>
              <a:gd name="connsiteY9" fmla="*/ 298736 h 2818760"/>
              <a:gd name="connsiteX10" fmla="*/ 8533740 w 9726549"/>
              <a:gd name="connsiteY10" fmla="*/ 138868 h 2818760"/>
              <a:gd name="connsiteX11" fmla="*/ 9726548 w 9726549"/>
              <a:gd name="connsiteY11"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3790950 w 9726549"/>
              <a:gd name="connsiteY5" fmla="*/ 2386797 h 2818760"/>
              <a:gd name="connsiteX6" fmla="*/ 4615913 w 9726549"/>
              <a:gd name="connsiteY6" fmla="*/ 2241641 h 2818760"/>
              <a:gd name="connsiteX7" fmla="*/ 5145135 w 9726549"/>
              <a:gd name="connsiteY7" fmla="*/ 966121 h 2818760"/>
              <a:gd name="connsiteX8" fmla="*/ 6301641 w 9726549"/>
              <a:gd name="connsiteY8" fmla="*/ 298736 h 2818760"/>
              <a:gd name="connsiteX9" fmla="*/ 8533740 w 9726549"/>
              <a:gd name="connsiteY9" fmla="*/ 138868 h 2818760"/>
              <a:gd name="connsiteX10" fmla="*/ 9726548 w 9726549"/>
              <a:gd name="connsiteY10"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4615913 w 9726549"/>
              <a:gd name="connsiteY5" fmla="*/ 2241641 h 2818760"/>
              <a:gd name="connsiteX6" fmla="*/ 5145135 w 9726549"/>
              <a:gd name="connsiteY6" fmla="*/ 966121 h 2818760"/>
              <a:gd name="connsiteX7" fmla="*/ 6301641 w 9726549"/>
              <a:gd name="connsiteY7" fmla="*/ 298736 h 2818760"/>
              <a:gd name="connsiteX8" fmla="*/ 8533740 w 9726549"/>
              <a:gd name="connsiteY8" fmla="*/ 138868 h 2818760"/>
              <a:gd name="connsiteX9" fmla="*/ 9726548 w 9726549"/>
              <a:gd name="connsiteY9"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4615913 w 9726549"/>
              <a:gd name="connsiteY5" fmla="*/ 2241641 h 2818760"/>
              <a:gd name="connsiteX6" fmla="*/ 6301641 w 9726549"/>
              <a:gd name="connsiteY6" fmla="*/ 298736 h 2818760"/>
              <a:gd name="connsiteX7" fmla="*/ 8533740 w 9726549"/>
              <a:gd name="connsiteY7" fmla="*/ 138868 h 2818760"/>
              <a:gd name="connsiteX8" fmla="*/ 9726548 w 9726549"/>
              <a:gd name="connsiteY8" fmla="*/ 0 h 2818760"/>
              <a:gd name="connsiteX0" fmla="*/ 0 w 9726549"/>
              <a:gd name="connsiteY0" fmla="*/ 2723347 h 2820009"/>
              <a:gd name="connsiteX1" fmla="*/ 406400 w 9726549"/>
              <a:gd name="connsiteY1" fmla="*/ 2818597 h 2820009"/>
              <a:gd name="connsiteX2" fmla="*/ 965200 w 9726549"/>
              <a:gd name="connsiteY2" fmla="*/ 2736047 h 2820009"/>
              <a:gd name="connsiteX3" fmla="*/ 2209800 w 9726549"/>
              <a:gd name="connsiteY3" fmla="*/ 2247097 h 2820009"/>
              <a:gd name="connsiteX4" fmla="*/ 4615913 w 9726549"/>
              <a:gd name="connsiteY4" fmla="*/ 2241641 h 2820009"/>
              <a:gd name="connsiteX5" fmla="*/ 6301641 w 9726549"/>
              <a:gd name="connsiteY5" fmla="*/ 298736 h 2820009"/>
              <a:gd name="connsiteX6" fmla="*/ 8533740 w 9726549"/>
              <a:gd name="connsiteY6" fmla="*/ 138868 h 2820009"/>
              <a:gd name="connsiteX7" fmla="*/ 9726548 w 9726549"/>
              <a:gd name="connsiteY7" fmla="*/ 0 h 2820009"/>
              <a:gd name="connsiteX0" fmla="*/ 0 w 9726549"/>
              <a:gd name="connsiteY0" fmla="*/ 2723347 h 2755148"/>
              <a:gd name="connsiteX1" fmla="*/ 697425 w 9726549"/>
              <a:gd name="connsiteY1" fmla="*/ 2662239 h 2755148"/>
              <a:gd name="connsiteX2" fmla="*/ 965200 w 9726549"/>
              <a:gd name="connsiteY2" fmla="*/ 2736047 h 2755148"/>
              <a:gd name="connsiteX3" fmla="*/ 2209800 w 9726549"/>
              <a:gd name="connsiteY3" fmla="*/ 2247097 h 2755148"/>
              <a:gd name="connsiteX4" fmla="*/ 4615913 w 9726549"/>
              <a:gd name="connsiteY4" fmla="*/ 2241641 h 2755148"/>
              <a:gd name="connsiteX5" fmla="*/ 6301641 w 9726549"/>
              <a:gd name="connsiteY5" fmla="*/ 298736 h 2755148"/>
              <a:gd name="connsiteX6" fmla="*/ 8533740 w 9726549"/>
              <a:gd name="connsiteY6" fmla="*/ 138868 h 2755148"/>
              <a:gd name="connsiteX7" fmla="*/ 9726548 w 9726549"/>
              <a:gd name="connsiteY7" fmla="*/ 0 h 2755148"/>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533740 w 9726549"/>
              <a:gd name="connsiteY5" fmla="*/ 138868 h 2768819"/>
              <a:gd name="connsiteX6" fmla="*/ 9726548 w 9726549"/>
              <a:gd name="connsiteY6" fmla="*/ 0 h 2768819"/>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533740 w 9726549"/>
              <a:gd name="connsiteY5" fmla="*/ 138868 h 2768819"/>
              <a:gd name="connsiteX6" fmla="*/ 9726548 w 9726549"/>
              <a:gd name="connsiteY6" fmla="*/ 0 h 2768819"/>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533740 w 9726549"/>
              <a:gd name="connsiteY5" fmla="*/ 138868 h 2768819"/>
              <a:gd name="connsiteX6" fmla="*/ 9726548 w 9726549"/>
              <a:gd name="connsiteY6" fmla="*/ 0 h 2768819"/>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240958 w 9726549"/>
              <a:gd name="connsiteY5" fmla="*/ 170271 h 2768819"/>
              <a:gd name="connsiteX6" fmla="*/ 9726548 w 9726549"/>
              <a:gd name="connsiteY6" fmla="*/ 0 h 2768819"/>
              <a:gd name="connsiteX0" fmla="*/ -1 w 9772153"/>
              <a:gd name="connsiteY0" fmla="*/ 2320246 h 2736305"/>
              <a:gd name="connsiteX1" fmla="*/ 1010804 w 9772153"/>
              <a:gd name="connsiteY1" fmla="*/ 2736047 h 2736305"/>
              <a:gd name="connsiteX2" fmla="*/ 2255404 w 9772153"/>
              <a:gd name="connsiteY2" fmla="*/ 2247097 h 2736305"/>
              <a:gd name="connsiteX3" fmla="*/ 4661517 w 9772153"/>
              <a:gd name="connsiteY3" fmla="*/ 2241641 h 2736305"/>
              <a:gd name="connsiteX4" fmla="*/ 6347245 w 9772153"/>
              <a:gd name="connsiteY4" fmla="*/ 298736 h 2736305"/>
              <a:gd name="connsiteX5" fmla="*/ 8286562 w 9772153"/>
              <a:gd name="connsiteY5" fmla="*/ 170271 h 2736305"/>
              <a:gd name="connsiteX6" fmla="*/ 9772152 w 9772153"/>
              <a:gd name="connsiteY6" fmla="*/ 0 h 2736305"/>
              <a:gd name="connsiteX0" fmla="*/ -1 w 9772153"/>
              <a:gd name="connsiteY0" fmla="*/ 2320246 h 2498899"/>
              <a:gd name="connsiteX1" fmla="*/ 1111753 w 9772153"/>
              <a:gd name="connsiteY1" fmla="*/ 2498330 h 2498899"/>
              <a:gd name="connsiteX2" fmla="*/ 2255404 w 9772153"/>
              <a:gd name="connsiteY2" fmla="*/ 2247097 h 2498899"/>
              <a:gd name="connsiteX3" fmla="*/ 4661517 w 9772153"/>
              <a:gd name="connsiteY3" fmla="*/ 2241641 h 2498899"/>
              <a:gd name="connsiteX4" fmla="*/ 6347245 w 9772153"/>
              <a:gd name="connsiteY4" fmla="*/ 298736 h 2498899"/>
              <a:gd name="connsiteX5" fmla="*/ 8286562 w 9772153"/>
              <a:gd name="connsiteY5" fmla="*/ 170271 h 2498899"/>
              <a:gd name="connsiteX6" fmla="*/ 9772152 w 9772153"/>
              <a:gd name="connsiteY6" fmla="*/ 0 h 2498899"/>
              <a:gd name="connsiteX0" fmla="*/ -1 w 9772153"/>
              <a:gd name="connsiteY0" fmla="*/ 3321577 h 3500230"/>
              <a:gd name="connsiteX1" fmla="*/ 1111753 w 9772153"/>
              <a:gd name="connsiteY1" fmla="*/ 3499661 h 3500230"/>
              <a:gd name="connsiteX2" fmla="*/ 2255404 w 9772153"/>
              <a:gd name="connsiteY2" fmla="*/ 3248428 h 3500230"/>
              <a:gd name="connsiteX3" fmla="*/ 4661517 w 9772153"/>
              <a:gd name="connsiteY3" fmla="*/ 3242972 h 3500230"/>
              <a:gd name="connsiteX4" fmla="*/ 6174207 w 9772153"/>
              <a:gd name="connsiteY4" fmla="*/ 58017 h 3500230"/>
              <a:gd name="connsiteX5" fmla="*/ 8286562 w 9772153"/>
              <a:gd name="connsiteY5" fmla="*/ 1171602 h 3500230"/>
              <a:gd name="connsiteX6" fmla="*/ 9772152 w 9772153"/>
              <a:gd name="connsiteY6" fmla="*/ 1001331 h 3500230"/>
              <a:gd name="connsiteX0" fmla="*/ -1 w 9772153"/>
              <a:gd name="connsiteY0" fmla="*/ 3415325 h 3593978"/>
              <a:gd name="connsiteX1" fmla="*/ 1111753 w 9772153"/>
              <a:gd name="connsiteY1" fmla="*/ 3593409 h 3593978"/>
              <a:gd name="connsiteX2" fmla="*/ 2255404 w 9772153"/>
              <a:gd name="connsiteY2" fmla="*/ 3342176 h 3593978"/>
              <a:gd name="connsiteX3" fmla="*/ 4661517 w 9772153"/>
              <a:gd name="connsiteY3" fmla="*/ 3336720 h 3593978"/>
              <a:gd name="connsiteX4" fmla="*/ 6174207 w 9772153"/>
              <a:gd name="connsiteY4" fmla="*/ 151765 h 3593978"/>
              <a:gd name="connsiteX5" fmla="*/ 8044934 w 9772153"/>
              <a:gd name="connsiteY5" fmla="*/ 569900 h 3593978"/>
              <a:gd name="connsiteX6" fmla="*/ 9772152 w 9772153"/>
              <a:gd name="connsiteY6" fmla="*/ 1095079 h 3593978"/>
              <a:gd name="connsiteX0" fmla="*/ -1 w 9330808"/>
              <a:gd name="connsiteY0" fmla="*/ 3404710 h 3583363"/>
              <a:gd name="connsiteX1" fmla="*/ 1111753 w 9330808"/>
              <a:gd name="connsiteY1" fmla="*/ 3582794 h 3583363"/>
              <a:gd name="connsiteX2" fmla="*/ 2255404 w 9330808"/>
              <a:gd name="connsiteY2" fmla="*/ 3331561 h 3583363"/>
              <a:gd name="connsiteX3" fmla="*/ 4661517 w 9330808"/>
              <a:gd name="connsiteY3" fmla="*/ 3326105 h 3583363"/>
              <a:gd name="connsiteX4" fmla="*/ 6174207 w 9330808"/>
              <a:gd name="connsiteY4" fmla="*/ 141150 h 3583363"/>
              <a:gd name="connsiteX5" fmla="*/ 8044934 w 9330808"/>
              <a:gd name="connsiteY5" fmla="*/ 559285 h 3583363"/>
              <a:gd name="connsiteX6" fmla="*/ 9330808 w 9330808"/>
              <a:gd name="connsiteY6" fmla="*/ 553894 h 3583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0808" h="3583363">
                <a:moveTo>
                  <a:pt x="-1" y="3404710"/>
                </a:moveTo>
                <a:cubicBezTo>
                  <a:pt x="201082" y="3407356"/>
                  <a:pt x="735852" y="3594985"/>
                  <a:pt x="1111753" y="3582794"/>
                </a:cubicBezTo>
                <a:cubicBezTo>
                  <a:pt x="1487654" y="3570603"/>
                  <a:pt x="1663777" y="3374342"/>
                  <a:pt x="2255404" y="3331561"/>
                </a:cubicBezTo>
                <a:cubicBezTo>
                  <a:pt x="2847031" y="3288780"/>
                  <a:pt x="4008383" y="3857840"/>
                  <a:pt x="4661517" y="3326105"/>
                </a:cubicBezTo>
                <a:cubicBezTo>
                  <a:pt x="5314651" y="2794370"/>
                  <a:pt x="5610304" y="602287"/>
                  <a:pt x="6174207" y="141150"/>
                </a:cubicBezTo>
                <a:cubicBezTo>
                  <a:pt x="6738110" y="-319987"/>
                  <a:pt x="7518834" y="490494"/>
                  <a:pt x="8044934" y="559285"/>
                </a:cubicBezTo>
                <a:cubicBezTo>
                  <a:pt x="8571034" y="628076"/>
                  <a:pt x="8933205" y="600183"/>
                  <a:pt x="9330808" y="553894"/>
                </a:cubicBezTo>
              </a:path>
            </a:pathLst>
          </a:custGeom>
          <a:ln w="19050">
            <a:gradFill>
              <a:gsLst>
                <a:gs pos="5000">
                  <a:srgbClr val="2A2A63"/>
                </a:gs>
                <a:gs pos="12000">
                  <a:srgbClr val="B82381"/>
                </a:gs>
                <a:gs pos="98000">
                  <a:srgbClr val="04A2E5"/>
                </a:gs>
                <a:gs pos="70158">
                  <a:srgbClr val="11A568"/>
                </a:gs>
                <a:gs pos="57000">
                  <a:srgbClr val="88C150"/>
                </a:gs>
                <a:gs pos="46000">
                  <a:srgbClr val="FEC52B"/>
                </a:gs>
                <a:gs pos="34000">
                  <a:srgbClr val="C96632"/>
                </a:gs>
                <a:gs pos="22000">
                  <a:srgbClr val="C3292D"/>
                </a:gs>
                <a:gs pos="100000">
                  <a:schemeClr val="bg1"/>
                </a:gs>
              </a:gsLst>
              <a:lin ang="0" scaled="0"/>
            </a:gra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cxnSp>
        <p:nvCxnSpPr>
          <p:cNvPr id="400" name="Straight Connector 399">
            <a:extLst>
              <a:ext uri="{FF2B5EF4-FFF2-40B4-BE49-F238E27FC236}">
                <a16:creationId xmlns:a16="http://schemas.microsoft.com/office/drawing/2014/main" id="{CF27FE90-A0FB-9CEB-E726-834C22F12DA4}"/>
              </a:ext>
            </a:extLst>
          </p:cNvPr>
          <p:cNvCxnSpPr>
            <a:cxnSpLocks/>
          </p:cNvCxnSpPr>
          <p:nvPr/>
        </p:nvCxnSpPr>
        <p:spPr>
          <a:xfrm>
            <a:off x="2610805" y="1872679"/>
            <a:ext cx="0" cy="492041"/>
          </a:xfrm>
          <a:prstGeom prst="line">
            <a:avLst/>
          </a:prstGeom>
          <a:ln w="19050"/>
        </p:spPr>
        <p:style>
          <a:lnRef idx="1">
            <a:schemeClr val="accent5"/>
          </a:lnRef>
          <a:fillRef idx="0">
            <a:schemeClr val="accent5"/>
          </a:fillRef>
          <a:effectRef idx="0">
            <a:schemeClr val="accent5"/>
          </a:effectRef>
          <a:fontRef idx="minor">
            <a:schemeClr val="tx1"/>
          </a:fontRef>
        </p:style>
      </p:cxnSp>
      <p:cxnSp>
        <p:nvCxnSpPr>
          <p:cNvPr id="402" name="Straight Connector 401">
            <a:extLst>
              <a:ext uri="{FF2B5EF4-FFF2-40B4-BE49-F238E27FC236}">
                <a16:creationId xmlns:a16="http://schemas.microsoft.com/office/drawing/2014/main" id="{1190EFEE-59F7-F141-1666-508EB616FC9E}"/>
              </a:ext>
            </a:extLst>
          </p:cNvPr>
          <p:cNvCxnSpPr>
            <a:cxnSpLocks/>
          </p:cNvCxnSpPr>
          <p:nvPr/>
        </p:nvCxnSpPr>
        <p:spPr>
          <a:xfrm>
            <a:off x="2653667" y="1872679"/>
            <a:ext cx="0" cy="492041"/>
          </a:xfrm>
          <a:prstGeom prst="line">
            <a:avLst/>
          </a:prstGeom>
          <a:ln w="19050"/>
        </p:spPr>
        <p:style>
          <a:lnRef idx="1">
            <a:schemeClr val="accent5"/>
          </a:lnRef>
          <a:fillRef idx="0">
            <a:schemeClr val="accent5"/>
          </a:fillRef>
          <a:effectRef idx="0">
            <a:schemeClr val="accent5"/>
          </a:effectRef>
          <a:fontRef idx="minor">
            <a:schemeClr val="tx1"/>
          </a:fontRef>
        </p:style>
      </p:cxnSp>
      <p:cxnSp>
        <p:nvCxnSpPr>
          <p:cNvPr id="403" name="Straight Connector 402">
            <a:extLst>
              <a:ext uri="{FF2B5EF4-FFF2-40B4-BE49-F238E27FC236}">
                <a16:creationId xmlns:a16="http://schemas.microsoft.com/office/drawing/2014/main" id="{4C292FFB-B3F7-DFE4-796A-AC75D2CA8808}"/>
              </a:ext>
            </a:extLst>
          </p:cNvPr>
          <p:cNvCxnSpPr>
            <a:cxnSpLocks/>
          </p:cNvCxnSpPr>
          <p:nvPr/>
        </p:nvCxnSpPr>
        <p:spPr>
          <a:xfrm>
            <a:off x="2696530" y="1872679"/>
            <a:ext cx="0" cy="492041"/>
          </a:xfrm>
          <a:prstGeom prst="line">
            <a:avLst/>
          </a:prstGeom>
          <a:ln w="19050"/>
        </p:spPr>
        <p:style>
          <a:lnRef idx="1">
            <a:schemeClr val="accent5"/>
          </a:lnRef>
          <a:fillRef idx="0">
            <a:schemeClr val="accent5"/>
          </a:fillRef>
          <a:effectRef idx="0">
            <a:schemeClr val="accent5"/>
          </a:effectRef>
          <a:fontRef idx="minor">
            <a:schemeClr val="tx1"/>
          </a:fontRef>
        </p:style>
      </p:cxnSp>
      <p:cxnSp>
        <p:nvCxnSpPr>
          <p:cNvPr id="404" name="Straight Connector 403">
            <a:extLst>
              <a:ext uri="{FF2B5EF4-FFF2-40B4-BE49-F238E27FC236}">
                <a16:creationId xmlns:a16="http://schemas.microsoft.com/office/drawing/2014/main" id="{8E994591-353B-EA55-7A9B-1A1245E4F059}"/>
              </a:ext>
            </a:extLst>
          </p:cNvPr>
          <p:cNvCxnSpPr>
            <a:cxnSpLocks/>
          </p:cNvCxnSpPr>
          <p:nvPr/>
        </p:nvCxnSpPr>
        <p:spPr>
          <a:xfrm>
            <a:off x="2767968" y="1872679"/>
            <a:ext cx="0" cy="492041"/>
          </a:xfrm>
          <a:prstGeom prst="line">
            <a:avLst/>
          </a:prstGeom>
          <a:ln w="19050">
            <a:solidFill>
              <a:srgbClr val="FFFF00"/>
            </a:solidFill>
          </a:ln>
        </p:spPr>
        <p:style>
          <a:lnRef idx="1">
            <a:schemeClr val="accent5"/>
          </a:lnRef>
          <a:fillRef idx="0">
            <a:schemeClr val="accent5"/>
          </a:fillRef>
          <a:effectRef idx="0">
            <a:schemeClr val="accent5"/>
          </a:effectRef>
          <a:fontRef idx="minor">
            <a:schemeClr val="tx1"/>
          </a:fontRef>
        </p:style>
      </p:cxnSp>
      <p:cxnSp>
        <p:nvCxnSpPr>
          <p:cNvPr id="405" name="Straight Connector 404">
            <a:extLst>
              <a:ext uri="{FF2B5EF4-FFF2-40B4-BE49-F238E27FC236}">
                <a16:creationId xmlns:a16="http://schemas.microsoft.com/office/drawing/2014/main" id="{DFC6EE90-C0D8-EB7F-F1D1-6660799DD02F}"/>
              </a:ext>
            </a:extLst>
          </p:cNvPr>
          <p:cNvCxnSpPr>
            <a:cxnSpLocks/>
          </p:cNvCxnSpPr>
          <p:nvPr/>
        </p:nvCxnSpPr>
        <p:spPr>
          <a:xfrm>
            <a:off x="2810830" y="1872679"/>
            <a:ext cx="0" cy="492041"/>
          </a:xfrm>
          <a:prstGeom prst="line">
            <a:avLst/>
          </a:prstGeom>
          <a:ln w="19050">
            <a:solidFill>
              <a:srgbClr val="FFFF00"/>
            </a:solidFill>
          </a:ln>
        </p:spPr>
        <p:style>
          <a:lnRef idx="1">
            <a:schemeClr val="accent5"/>
          </a:lnRef>
          <a:fillRef idx="0">
            <a:schemeClr val="accent5"/>
          </a:fillRef>
          <a:effectRef idx="0">
            <a:schemeClr val="accent5"/>
          </a:effectRef>
          <a:fontRef idx="minor">
            <a:schemeClr val="tx1"/>
          </a:fontRef>
        </p:style>
      </p:cxnSp>
      <p:cxnSp>
        <p:nvCxnSpPr>
          <p:cNvPr id="406" name="Straight Connector 405">
            <a:extLst>
              <a:ext uri="{FF2B5EF4-FFF2-40B4-BE49-F238E27FC236}">
                <a16:creationId xmlns:a16="http://schemas.microsoft.com/office/drawing/2014/main" id="{91EF11D3-E57E-D371-8367-8E7085E3C0C0}"/>
              </a:ext>
            </a:extLst>
          </p:cNvPr>
          <p:cNvCxnSpPr>
            <a:cxnSpLocks/>
          </p:cNvCxnSpPr>
          <p:nvPr/>
        </p:nvCxnSpPr>
        <p:spPr>
          <a:xfrm>
            <a:off x="2853693" y="1872679"/>
            <a:ext cx="0" cy="492041"/>
          </a:xfrm>
          <a:prstGeom prst="line">
            <a:avLst/>
          </a:prstGeom>
          <a:ln w="19050">
            <a:solidFill>
              <a:srgbClr val="FFFF00"/>
            </a:solidFill>
          </a:ln>
        </p:spPr>
        <p:style>
          <a:lnRef idx="1">
            <a:schemeClr val="accent5"/>
          </a:lnRef>
          <a:fillRef idx="0">
            <a:schemeClr val="accent5"/>
          </a:fillRef>
          <a:effectRef idx="0">
            <a:schemeClr val="accent5"/>
          </a:effectRef>
          <a:fontRef idx="minor">
            <a:schemeClr val="tx1"/>
          </a:fontRef>
        </p:style>
      </p:cxnSp>
      <p:grpSp>
        <p:nvGrpSpPr>
          <p:cNvPr id="416" name="Group 415">
            <a:extLst>
              <a:ext uri="{FF2B5EF4-FFF2-40B4-BE49-F238E27FC236}">
                <a16:creationId xmlns:a16="http://schemas.microsoft.com/office/drawing/2014/main" id="{626262C7-7AE7-3E89-229E-EA8769F1C029}"/>
              </a:ext>
            </a:extLst>
          </p:cNvPr>
          <p:cNvGrpSpPr/>
          <p:nvPr/>
        </p:nvGrpSpPr>
        <p:grpSpPr>
          <a:xfrm>
            <a:off x="2654621" y="3682356"/>
            <a:ext cx="558000" cy="1277403"/>
            <a:chOff x="2654620" y="3951297"/>
            <a:chExt cx="558000" cy="1277403"/>
          </a:xfrm>
        </p:grpSpPr>
        <p:cxnSp>
          <p:nvCxnSpPr>
            <p:cNvPr id="409" name="Straight Connector 408">
              <a:extLst>
                <a:ext uri="{FF2B5EF4-FFF2-40B4-BE49-F238E27FC236}">
                  <a16:creationId xmlns:a16="http://schemas.microsoft.com/office/drawing/2014/main" id="{C8B8911B-323F-FDB8-6985-F2F0FF2B9ABF}"/>
                </a:ext>
              </a:extLst>
            </p:cNvPr>
            <p:cNvCxnSpPr>
              <a:cxnSpLocks/>
            </p:cNvCxnSpPr>
            <p:nvPr/>
          </p:nvCxnSpPr>
          <p:spPr>
            <a:xfrm>
              <a:off x="2654620" y="4076700"/>
              <a:ext cx="0" cy="1152000"/>
            </a:xfrm>
            <a:prstGeom prst="line">
              <a:avLst/>
            </a:prstGeom>
            <a:ln>
              <a:solidFill>
                <a:schemeClr val="bg1"/>
              </a:solidFill>
            </a:ln>
            <a:effectLst>
              <a:glow rad="25400">
                <a:schemeClr val="bg1">
                  <a:alpha val="46000"/>
                </a:schemeClr>
              </a:glow>
            </a:effectLst>
          </p:spPr>
          <p:style>
            <a:lnRef idx="1">
              <a:schemeClr val="accent6"/>
            </a:lnRef>
            <a:fillRef idx="0">
              <a:schemeClr val="accent6"/>
            </a:fillRef>
            <a:effectRef idx="0">
              <a:schemeClr val="accent6"/>
            </a:effectRef>
            <a:fontRef idx="minor">
              <a:schemeClr val="tx1"/>
            </a:fontRef>
          </p:style>
        </p:cxnSp>
        <p:cxnSp>
          <p:nvCxnSpPr>
            <p:cNvPr id="410" name="Straight Connector 409">
              <a:extLst>
                <a:ext uri="{FF2B5EF4-FFF2-40B4-BE49-F238E27FC236}">
                  <a16:creationId xmlns:a16="http://schemas.microsoft.com/office/drawing/2014/main" id="{32E1EF6F-49BD-CDB8-9CDA-9B6835681EB0}"/>
                </a:ext>
              </a:extLst>
            </p:cNvPr>
            <p:cNvCxnSpPr>
              <a:cxnSpLocks/>
            </p:cNvCxnSpPr>
            <p:nvPr/>
          </p:nvCxnSpPr>
          <p:spPr>
            <a:xfrm flipH="1">
              <a:off x="2780620" y="3951297"/>
              <a:ext cx="432000" cy="0"/>
            </a:xfrm>
            <a:prstGeom prst="line">
              <a:avLst/>
            </a:prstGeom>
            <a:ln>
              <a:solidFill>
                <a:schemeClr val="bg1"/>
              </a:solidFill>
            </a:ln>
            <a:effectLst>
              <a:glow rad="25400">
                <a:schemeClr val="bg1">
                  <a:alpha val="46000"/>
                </a:schemeClr>
              </a:glow>
            </a:effectLst>
          </p:spPr>
          <p:style>
            <a:lnRef idx="1">
              <a:schemeClr val="accent6"/>
            </a:lnRef>
            <a:fillRef idx="0">
              <a:schemeClr val="accent6"/>
            </a:fillRef>
            <a:effectRef idx="0">
              <a:schemeClr val="accent6"/>
            </a:effectRef>
            <a:fontRef idx="minor">
              <a:schemeClr val="tx1"/>
            </a:fontRef>
          </p:style>
        </p:cxnSp>
        <p:sp>
          <p:nvSpPr>
            <p:cNvPr id="412" name="Arc 411">
              <a:extLst>
                <a:ext uri="{FF2B5EF4-FFF2-40B4-BE49-F238E27FC236}">
                  <a16:creationId xmlns:a16="http://schemas.microsoft.com/office/drawing/2014/main" id="{E40B7FCF-8CFB-CF94-E4B8-ABD6FEBF2EF1}"/>
                </a:ext>
              </a:extLst>
            </p:cNvPr>
            <p:cNvSpPr/>
            <p:nvPr/>
          </p:nvSpPr>
          <p:spPr>
            <a:xfrm rot="16200000">
              <a:off x="2654620" y="3951297"/>
              <a:ext cx="252000" cy="252000"/>
            </a:xfrm>
            <a:prstGeom prst="arc">
              <a:avLst/>
            </a:prstGeom>
            <a:ln>
              <a:solidFill>
                <a:schemeClr val="bg1"/>
              </a:solidFill>
            </a:ln>
            <a:effectLst>
              <a:glow rad="25400">
                <a:schemeClr val="bg1">
                  <a:alpha val="46000"/>
                </a:schemeClr>
              </a:glow>
            </a:effectLst>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grpSp>
      <p:grpSp>
        <p:nvGrpSpPr>
          <p:cNvPr id="417" name="Group 416">
            <a:extLst>
              <a:ext uri="{FF2B5EF4-FFF2-40B4-BE49-F238E27FC236}">
                <a16:creationId xmlns:a16="http://schemas.microsoft.com/office/drawing/2014/main" id="{DE4EB8EC-4D53-55F4-8CF3-1002B25CDAAC}"/>
              </a:ext>
            </a:extLst>
          </p:cNvPr>
          <p:cNvGrpSpPr/>
          <p:nvPr/>
        </p:nvGrpSpPr>
        <p:grpSpPr>
          <a:xfrm>
            <a:off x="2714654" y="3789503"/>
            <a:ext cx="510988" cy="1158444"/>
            <a:chOff x="2654620" y="3951297"/>
            <a:chExt cx="559920" cy="1269376"/>
          </a:xfrm>
        </p:grpSpPr>
        <p:cxnSp>
          <p:nvCxnSpPr>
            <p:cNvPr id="418" name="Straight Connector 417">
              <a:extLst>
                <a:ext uri="{FF2B5EF4-FFF2-40B4-BE49-F238E27FC236}">
                  <a16:creationId xmlns:a16="http://schemas.microsoft.com/office/drawing/2014/main" id="{8FBFED4C-F9AC-708C-7351-DF03026643D3}"/>
                </a:ext>
              </a:extLst>
            </p:cNvPr>
            <p:cNvCxnSpPr>
              <a:cxnSpLocks/>
            </p:cNvCxnSpPr>
            <p:nvPr/>
          </p:nvCxnSpPr>
          <p:spPr>
            <a:xfrm>
              <a:off x="2654620" y="4076700"/>
              <a:ext cx="0" cy="1143973"/>
            </a:xfrm>
            <a:prstGeom prst="line">
              <a:avLst/>
            </a:prstGeom>
            <a:ln>
              <a:solidFill>
                <a:schemeClr val="bg1"/>
              </a:solidFill>
            </a:ln>
            <a:effectLst>
              <a:glow rad="25400">
                <a:schemeClr val="bg1">
                  <a:alpha val="46000"/>
                </a:schemeClr>
              </a:glow>
            </a:effectLst>
          </p:spPr>
          <p:style>
            <a:lnRef idx="1">
              <a:schemeClr val="accent6"/>
            </a:lnRef>
            <a:fillRef idx="0">
              <a:schemeClr val="accent6"/>
            </a:fillRef>
            <a:effectRef idx="0">
              <a:schemeClr val="accent6"/>
            </a:effectRef>
            <a:fontRef idx="minor">
              <a:schemeClr val="tx1"/>
            </a:fontRef>
          </p:style>
        </p:cxnSp>
        <p:cxnSp>
          <p:nvCxnSpPr>
            <p:cNvPr id="419" name="Straight Connector 418">
              <a:extLst>
                <a:ext uri="{FF2B5EF4-FFF2-40B4-BE49-F238E27FC236}">
                  <a16:creationId xmlns:a16="http://schemas.microsoft.com/office/drawing/2014/main" id="{3200C184-C636-7BDD-CB0E-1D83C5949EC8}"/>
                </a:ext>
              </a:extLst>
            </p:cNvPr>
            <p:cNvCxnSpPr>
              <a:cxnSpLocks/>
            </p:cNvCxnSpPr>
            <p:nvPr/>
          </p:nvCxnSpPr>
          <p:spPr>
            <a:xfrm flipH="1">
              <a:off x="2780619" y="3951297"/>
              <a:ext cx="433921" cy="0"/>
            </a:xfrm>
            <a:prstGeom prst="line">
              <a:avLst/>
            </a:prstGeom>
            <a:ln>
              <a:solidFill>
                <a:schemeClr val="bg1"/>
              </a:solidFill>
            </a:ln>
            <a:effectLst>
              <a:glow rad="25400">
                <a:schemeClr val="bg1">
                  <a:alpha val="46000"/>
                </a:schemeClr>
              </a:glow>
            </a:effectLst>
          </p:spPr>
          <p:style>
            <a:lnRef idx="1">
              <a:schemeClr val="accent6"/>
            </a:lnRef>
            <a:fillRef idx="0">
              <a:schemeClr val="accent6"/>
            </a:fillRef>
            <a:effectRef idx="0">
              <a:schemeClr val="accent6"/>
            </a:effectRef>
            <a:fontRef idx="minor">
              <a:schemeClr val="tx1"/>
            </a:fontRef>
          </p:style>
        </p:cxnSp>
        <p:sp>
          <p:nvSpPr>
            <p:cNvPr id="420" name="Arc 419">
              <a:extLst>
                <a:ext uri="{FF2B5EF4-FFF2-40B4-BE49-F238E27FC236}">
                  <a16:creationId xmlns:a16="http://schemas.microsoft.com/office/drawing/2014/main" id="{1E0BB4F0-7500-7152-7364-540B3AC53968}"/>
                </a:ext>
              </a:extLst>
            </p:cNvPr>
            <p:cNvSpPr/>
            <p:nvPr/>
          </p:nvSpPr>
          <p:spPr>
            <a:xfrm rot="16200000">
              <a:off x="2654620" y="3951297"/>
              <a:ext cx="252000" cy="252000"/>
            </a:xfrm>
            <a:prstGeom prst="arc">
              <a:avLst/>
            </a:prstGeom>
            <a:ln>
              <a:solidFill>
                <a:schemeClr val="bg1"/>
              </a:solidFill>
            </a:ln>
            <a:effectLst>
              <a:glow rad="25400">
                <a:schemeClr val="bg1">
                  <a:alpha val="46000"/>
                </a:schemeClr>
              </a:glow>
            </a:effectLst>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grpSp>
      <p:grpSp>
        <p:nvGrpSpPr>
          <p:cNvPr id="421" name="Group 420">
            <a:extLst>
              <a:ext uri="{FF2B5EF4-FFF2-40B4-BE49-F238E27FC236}">
                <a16:creationId xmlns:a16="http://schemas.microsoft.com/office/drawing/2014/main" id="{7EB9FF45-881D-8BC8-DF7B-E2A706EE1844}"/>
              </a:ext>
            </a:extLst>
          </p:cNvPr>
          <p:cNvGrpSpPr/>
          <p:nvPr/>
        </p:nvGrpSpPr>
        <p:grpSpPr>
          <a:xfrm>
            <a:off x="2686492" y="3736446"/>
            <a:ext cx="551162" cy="1199660"/>
            <a:chOff x="2654620" y="3951297"/>
            <a:chExt cx="582797" cy="1268514"/>
          </a:xfrm>
        </p:grpSpPr>
        <p:cxnSp>
          <p:nvCxnSpPr>
            <p:cNvPr id="422" name="Straight Connector 421">
              <a:extLst>
                <a:ext uri="{FF2B5EF4-FFF2-40B4-BE49-F238E27FC236}">
                  <a16:creationId xmlns:a16="http://schemas.microsoft.com/office/drawing/2014/main" id="{CEA4D13D-05E9-0148-F6D5-9171003AC312}"/>
                </a:ext>
              </a:extLst>
            </p:cNvPr>
            <p:cNvCxnSpPr>
              <a:cxnSpLocks/>
            </p:cNvCxnSpPr>
            <p:nvPr/>
          </p:nvCxnSpPr>
          <p:spPr>
            <a:xfrm>
              <a:off x="2654620" y="4077825"/>
              <a:ext cx="0" cy="1141986"/>
            </a:xfrm>
            <a:prstGeom prst="line">
              <a:avLst/>
            </a:prstGeom>
            <a:ln>
              <a:solidFill>
                <a:schemeClr val="bg1"/>
              </a:solidFill>
            </a:ln>
            <a:effectLst>
              <a:glow rad="25400">
                <a:schemeClr val="bg1">
                  <a:alpha val="46000"/>
                </a:schemeClr>
              </a:glow>
            </a:effectLst>
          </p:spPr>
          <p:style>
            <a:lnRef idx="1">
              <a:schemeClr val="accent6"/>
            </a:lnRef>
            <a:fillRef idx="0">
              <a:schemeClr val="accent6"/>
            </a:fillRef>
            <a:effectRef idx="0">
              <a:schemeClr val="accent6"/>
            </a:effectRef>
            <a:fontRef idx="minor">
              <a:schemeClr val="tx1"/>
            </a:fontRef>
          </p:style>
        </p:cxnSp>
        <p:cxnSp>
          <p:nvCxnSpPr>
            <p:cNvPr id="423" name="Straight Connector 422">
              <a:extLst>
                <a:ext uri="{FF2B5EF4-FFF2-40B4-BE49-F238E27FC236}">
                  <a16:creationId xmlns:a16="http://schemas.microsoft.com/office/drawing/2014/main" id="{2DC7FE7C-F7E0-3B12-8FBC-1DB189071FAC}"/>
                </a:ext>
              </a:extLst>
            </p:cNvPr>
            <p:cNvCxnSpPr>
              <a:cxnSpLocks/>
            </p:cNvCxnSpPr>
            <p:nvPr/>
          </p:nvCxnSpPr>
          <p:spPr>
            <a:xfrm flipH="1">
              <a:off x="2780621" y="3951297"/>
              <a:ext cx="456796" cy="0"/>
            </a:xfrm>
            <a:prstGeom prst="line">
              <a:avLst/>
            </a:prstGeom>
            <a:ln>
              <a:solidFill>
                <a:schemeClr val="bg1"/>
              </a:solidFill>
            </a:ln>
            <a:effectLst>
              <a:glow rad="25400">
                <a:schemeClr val="bg1">
                  <a:alpha val="46000"/>
                </a:schemeClr>
              </a:glow>
            </a:effectLst>
          </p:spPr>
          <p:style>
            <a:lnRef idx="1">
              <a:schemeClr val="accent6"/>
            </a:lnRef>
            <a:fillRef idx="0">
              <a:schemeClr val="accent6"/>
            </a:fillRef>
            <a:effectRef idx="0">
              <a:schemeClr val="accent6"/>
            </a:effectRef>
            <a:fontRef idx="minor">
              <a:schemeClr val="tx1"/>
            </a:fontRef>
          </p:style>
        </p:cxnSp>
        <p:sp>
          <p:nvSpPr>
            <p:cNvPr id="424" name="Arc 423">
              <a:extLst>
                <a:ext uri="{FF2B5EF4-FFF2-40B4-BE49-F238E27FC236}">
                  <a16:creationId xmlns:a16="http://schemas.microsoft.com/office/drawing/2014/main" id="{B8C2B138-640A-A420-326B-795E0E711FB5}"/>
                </a:ext>
              </a:extLst>
            </p:cNvPr>
            <p:cNvSpPr/>
            <p:nvPr/>
          </p:nvSpPr>
          <p:spPr>
            <a:xfrm rot="16200000">
              <a:off x="2654620" y="3951297"/>
              <a:ext cx="252000" cy="252000"/>
            </a:xfrm>
            <a:prstGeom prst="arc">
              <a:avLst/>
            </a:prstGeom>
            <a:ln>
              <a:solidFill>
                <a:schemeClr val="bg1"/>
              </a:solidFill>
            </a:ln>
            <a:effectLst>
              <a:glow rad="25400">
                <a:schemeClr val="bg1">
                  <a:alpha val="46000"/>
                </a:schemeClr>
              </a:glow>
            </a:effectLst>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grpSp>
      <p:grpSp>
        <p:nvGrpSpPr>
          <p:cNvPr id="169" name="Group 168">
            <a:extLst>
              <a:ext uri="{FF2B5EF4-FFF2-40B4-BE49-F238E27FC236}">
                <a16:creationId xmlns:a16="http://schemas.microsoft.com/office/drawing/2014/main" id="{AEFC8F44-81E7-1043-0CAC-1D0ED8251DD4}"/>
              </a:ext>
            </a:extLst>
          </p:cNvPr>
          <p:cNvGrpSpPr/>
          <p:nvPr/>
        </p:nvGrpSpPr>
        <p:grpSpPr>
          <a:xfrm>
            <a:off x="2400755" y="4899789"/>
            <a:ext cx="1558472" cy="332491"/>
            <a:chOff x="1999170" y="4599510"/>
            <a:chExt cx="1840593" cy="392680"/>
          </a:xfrm>
        </p:grpSpPr>
        <p:sp>
          <p:nvSpPr>
            <p:cNvPr id="170" name="Freeform: Shape 169">
              <a:extLst>
                <a:ext uri="{FF2B5EF4-FFF2-40B4-BE49-F238E27FC236}">
                  <a16:creationId xmlns:a16="http://schemas.microsoft.com/office/drawing/2014/main" id="{0F844F1B-3AB6-22C7-58ED-5595106A69A2}"/>
                </a:ext>
              </a:extLst>
            </p:cNvPr>
            <p:cNvSpPr/>
            <p:nvPr/>
          </p:nvSpPr>
          <p:spPr>
            <a:xfrm>
              <a:off x="2105059" y="4716307"/>
              <a:ext cx="1634242" cy="231312"/>
            </a:xfrm>
            <a:custGeom>
              <a:avLst/>
              <a:gdLst>
                <a:gd name="connsiteX0" fmla="*/ 0 w 1634242"/>
                <a:gd name="connsiteY0" fmla="*/ 0 h 231312"/>
                <a:gd name="connsiteX1" fmla="*/ 1634242 w 1634242"/>
                <a:gd name="connsiteY1" fmla="*/ 0 h 231312"/>
                <a:gd name="connsiteX2" fmla="*/ 1634242 w 1634242"/>
                <a:gd name="connsiteY2" fmla="*/ 231313 h 231312"/>
                <a:gd name="connsiteX3" fmla="*/ 0 w 1634242"/>
                <a:gd name="connsiteY3" fmla="*/ 231313 h 231312"/>
              </a:gdLst>
              <a:ahLst/>
              <a:cxnLst>
                <a:cxn ang="0">
                  <a:pos x="connsiteX0" y="connsiteY0"/>
                </a:cxn>
                <a:cxn ang="0">
                  <a:pos x="connsiteX1" y="connsiteY1"/>
                </a:cxn>
                <a:cxn ang="0">
                  <a:pos x="connsiteX2" y="connsiteY2"/>
                </a:cxn>
                <a:cxn ang="0">
                  <a:pos x="connsiteX3" y="connsiteY3"/>
                </a:cxn>
              </a:cxnLst>
              <a:rect l="l" t="t" r="r" b="b"/>
              <a:pathLst>
                <a:path w="1634242" h="231312">
                  <a:moveTo>
                    <a:pt x="0" y="0"/>
                  </a:moveTo>
                  <a:lnTo>
                    <a:pt x="1634242" y="0"/>
                  </a:lnTo>
                  <a:lnTo>
                    <a:pt x="1634242" y="231313"/>
                  </a:lnTo>
                  <a:lnTo>
                    <a:pt x="0" y="231313"/>
                  </a:lnTo>
                  <a:close/>
                </a:path>
              </a:pathLst>
            </a:custGeom>
            <a:solidFill>
              <a:srgbClr val="6D6E71"/>
            </a:solidFill>
            <a:ln w="9517"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442F8BA4-5BE1-95AB-5E89-9C0ED5CF3231}"/>
                </a:ext>
              </a:extLst>
            </p:cNvPr>
            <p:cNvSpPr/>
            <p:nvPr/>
          </p:nvSpPr>
          <p:spPr>
            <a:xfrm>
              <a:off x="2228756" y="4599510"/>
              <a:ext cx="1387515" cy="239295"/>
            </a:xfrm>
            <a:custGeom>
              <a:avLst/>
              <a:gdLst>
                <a:gd name="connsiteX0" fmla="*/ 0 w 1387515"/>
                <a:gd name="connsiteY0" fmla="*/ 0 h 239295"/>
                <a:gd name="connsiteX1" fmla="*/ 1387516 w 1387515"/>
                <a:gd name="connsiteY1" fmla="*/ 0 h 239295"/>
                <a:gd name="connsiteX2" fmla="*/ 1387516 w 1387515"/>
                <a:gd name="connsiteY2" fmla="*/ 239296 h 239295"/>
                <a:gd name="connsiteX3" fmla="*/ 0 w 1387515"/>
                <a:gd name="connsiteY3" fmla="*/ 239296 h 239295"/>
              </a:gdLst>
              <a:ahLst/>
              <a:cxnLst>
                <a:cxn ang="0">
                  <a:pos x="connsiteX0" y="connsiteY0"/>
                </a:cxn>
                <a:cxn ang="0">
                  <a:pos x="connsiteX1" y="connsiteY1"/>
                </a:cxn>
                <a:cxn ang="0">
                  <a:pos x="connsiteX2" y="connsiteY2"/>
                </a:cxn>
                <a:cxn ang="0">
                  <a:pos x="connsiteX3" y="connsiteY3"/>
                </a:cxn>
              </a:cxnLst>
              <a:rect l="l" t="t" r="r" b="b"/>
              <a:pathLst>
                <a:path w="1387515" h="239295">
                  <a:moveTo>
                    <a:pt x="0" y="0"/>
                  </a:moveTo>
                  <a:lnTo>
                    <a:pt x="1387516" y="0"/>
                  </a:lnTo>
                  <a:lnTo>
                    <a:pt x="1387516" y="239296"/>
                  </a:lnTo>
                  <a:lnTo>
                    <a:pt x="0" y="239296"/>
                  </a:lnTo>
                  <a:close/>
                </a:path>
              </a:pathLst>
            </a:custGeom>
            <a:solidFill>
              <a:srgbClr val="000000"/>
            </a:solidFill>
            <a:ln w="9517"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59344761-CE6C-3B4A-3659-AAEC7E501A80}"/>
                </a:ext>
              </a:extLst>
            </p:cNvPr>
            <p:cNvSpPr/>
            <p:nvPr/>
          </p:nvSpPr>
          <p:spPr>
            <a:xfrm>
              <a:off x="2097632" y="4599510"/>
              <a:ext cx="1647859" cy="122688"/>
            </a:xfrm>
            <a:custGeom>
              <a:avLst/>
              <a:gdLst>
                <a:gd name="connsiteX0" fmla="*/ 131124 w 1647859"/>
                <a:gd name="connsiteY0" fmla="*/ 0 h 122688"/>
                <a:gd name="connsiteX1" fmla="*/ 0 w 1647859"/>
                <a:gd name="connsiteY1" fmla="*/ 122689 h 122688"/>
                <a:gd name="connsiteX2" fmla="*/ 1647859 w 1647859"/>
                <a:gd name="connsiteY2" fmla="*/ 122689 h 122688"/>
                <a:gd name="connsiteX3" fmla="*/ 1518640 w 1647859"/>
                <a:gd name="connsiteY3" fmla="*/ 0 h 122688"/>
                <a:gd name="connsiteX4" fmla="*/ 131124 w 1647859"/>
                <a:gd name="connsiteY4" fmla="*/ 0 h 122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7859" h="122688">
                  <a:moveTo>
                    <a:pt x="131124" y="0"/>
                  </a:moveTo>
                  <a:lnTo>
                    <a:pt x="0" y="122689"/>
                  </a:lnTo>
                  <a:lnTo>
                    <a:pt x="1647859" y="122689"/>
                  </a:lnTo>
                  <a:lnTo>
                    <a:pt x="1518640" y="0"/>
                  </a:lnTo>
                  <a:lnTo>
                    <a:pt x="131124" y="0"/>
                  </a:lnTo>
                  <a:close/>
                </a:path>
              </a:pathLst>
            </a:custGeom>
            <a:solidFill>
              <a:srgbClr val="BCBEC0"/>
            </a:solidFill>
            <a:ln w="9517"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EA28147E-1E7F-DDD1-CD2A-79D5128E96A6}"/>
                </a:ext>
              </a:extLst>
            </p:cNvPr>
            <p:cNvSpPr/>
            <p:nvPr/>
          </p:nvSpPr>
          <p:spPr>
            <a:xfrm>
              <a:off x="2097632" y="4838806"/>
              <a:ext cx="1647859" cy="122688"/>
            </a:xfrm>
            <a:custGeom>
              <a:avLst/>
              <a:gdLst>
                <a:gd name="connsiteX0" fmla="*/ 131124 w 1647859"/>
                <a:gd name="connsiteY0" fmla="*/ 0 h 122688"/>
                <a:gd name="connsiteX1" fmla="*/ 0 w 1647859"/>
                <a:gd name="connsiteY1" fmla="*/ 122689 h 122688"/>
                <a:gd name="connsiteX2" fmla="*/ 1647859 w 1647859"/>
                <a:gd name="connsiteY2" fmla="*/ 122689 h 122688"/>
                <a:gd name="connsiteX3" fmla="*/ 1518640 w 1647859"/>
                <a:gd name="connsiteY3" fmla="*/ 0 h 122688"/>
                <a:gd name="connsiteX4" fmla="*/ 131124 w 1647859"/>
                <a:gd name="connsiteY4" fmla="*/ 0 h 122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7859" h="122688">
                  <a:moveTo>
                    <a:pt x="131124" y="0"/>
                  </a:moveTo>
                  <a:lnTo>
                    <a:pt x="0" y="122689"/>
                  </a:lnTo>
                  <a:lnTo>
                    <a:pt x="1647859" y="122689"/>
                  </a:lnTo>
                  <a:lnTo>
                    <a:pt x="1518640" y="0"/>
                  </a:lnTo>
                  <a:lnTo>
                    <a:pt x="131124" y="0"/>
                  </a:lnTo>
                  <a:close/>
                </a:path>
              </a:pathLst>
            </a:custGeom>
            <a:solidFill>
              <a:srgbClr val="BCBEC0"/>
            </a:solidFill>
            <a:ln w="9517"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BAD0CD78-D687-4DE2-A5E1-CB926F4FD7E6}"/>
                </a:ext>
              </a:extLst>
            </p:cNvPr>
            <p:cNvSpPr/>
            <p:nvPr/>
          </p:nvSpPr>
          <p:spPr>
            <a:xfrm>
              <a:off x="1999170" y="4683045"/>
              <a:ext cx="105699" cy="309145"/>
            </a:xfrm>
            <a:custGeom>
              <a:avLst/>
              <a:gdLst>
                <a:gd name="connsiteX0" fmla="*/ 52469 w 105699"/>
                <a:gd name="connsiteY0" fmla="*/ 0 h 309145"/>
                <a:gd name="connsiteX1" fmla="*/ 52469 w 105699"/>
                <a:gd name="connsiteY1" fmla="*/ 11594 h 309145"/>
                <a:gd name="connsiteX2" fmla="*/ 39948 w 105699"/>
                <a:gd name="connsiteY2" fmla="*/ 22000 h 309145"/>
                <a:gd name="connsiteX3" fmla="*/ 29520 w 105699"/>
                <a:gd name="connsiteY3" fmla="*/ 11594 h 309145"/>
                <a:gd name="connsiteX4" fmla="*/ 29520 w 105699"/>
                <a:gd name="connsiteY4" fmla="*/ 0 h 309145"/>
                <a:gd name="connsiteX5" fmla="*/ 0 w 105699"/>
                <a:gd name="connsiteY5" fmla="*/ 0 h 309145"/>
                <a:gd name="connsiteX6" fmla="*/ 0 w 105699"/>
                <a:gd name="connsiteY6" fmla="*/ 309146 h 309145"/>
                <a:gd name="connsiteX7" fmla="*/ 29520 w 105699"/>
                <a:gd name="connsiteY7" fmla="*/ 309146 h 309145"/>
                <a:gd name="connsiteX8" fmla="*/ 29520 w 105699"/>
                <a:gd name="connsiteY8" fmla="*/ 297552 h 309145"/>
                <a:gd name="connsiteX9" fmla="*/ 42041 w 105699"/>
                <a:gd name="connsiteY9" fmla="*/ 287146 h 309145"/>
                <a:gd name="connsiteX10" fmla="*/ 52469 w 105699"/>
                <a:gd name="connsiteY10" fmla="*/ 297552 h 309145"/>
                <a:gd name="connsiteX11" fmla="*/ 52469 w 105699"/>
                <a:gd name="connsiteY11" fmla="*/ 309146 h 309145"/>
                <a:gd name="connsiteX12" fmla="*/ 105699 w 105699"/>
                <a:gd name="connsiteY12" fmla="*/ 309146 h 309145"/>
                <a:gd name="connsiteX13" fmla="*/ 105699 w 105699"/>
                <a:gd name="connsiteY13" fmla="*/ 0 h 309145"/>
                <a:gd name="connsiteX14" fmla="*/ 52469 w 105699"/>
                <a:gd name="connsiteY14" fmla="*/ 229222 h 309145"/>
                <a:gd name="connsiteX15" fmla="*/ 29520 w 105699"/>
                <a:gd name="connsiteY15" fmla="*/ 229222 h 309145"/>
                <a:gd name="connsiteX16" fmla="*/ 18093 w 105699"/>
                <a:gd name="connsiteY16" fmla="*/ 217818 h 309145"/>
                <a:gd name="connsiteX17" fmla="*/ 29520 w 105699"/>
                <a:gd name="connsiteY17" fmla="*/ 206414 h 309145"/>
                <a:gd name="connsiteX18" fmla="*/ 52850 w 105699"/>
                <a:gd name="connsiteY18" fmla="*/ 206414 h 309145"/>
                <a:gd name="connsiteX19" fmla="*/ 64277 w 105699"/>
                <a:gd name="connsiteY19" fmla="*/ 217818 h 309145"/>
                <a:gd name="connsiteX20" fmla="*/ 52850 w 105699"/>
                <a:gd name="connsiteY20" fmla="*/ 229222 h 309145"/>
                <a:gd name="connsiteX21" fmla="*/ 52469 w 105699"/>
                <a:gd name="connsiteY21" fmla="*/ 162698 h 309145"/>
                <a:gd name="connsiteX22" fmla="*/ 29520 w 105699"/>
                <a:gd name="connsiteY22" fmla="*/ 162698 h 309145"/>
                <a:gd name="connsiteX23" fmla="*/ 18093 w 105699"/>
                <a:gd name="connsiteY23" fmla="*/ 151294 h 309145"/>
                <a:gd name="connsiteX24" fmla="*/ 29520 w 105699"/>
                <a:gd name="connsiteY24" fmla="*/ 139890 h 309145"/>
                <a:gd name="connsiteX25" fmla="*/ 52850 w 105699"/>
                <a:gd name="connsiteY25" fmla="*/ 139890 h 309145"/>
                <a:gd name="connsiteX26" fmla="*/ 64277 w 105699"/>
                <a:gd name="connsiteY26" fmla="*/ 151294 h 309145"/>
                <a:gd name="connsiteX27" fmla="*/ 52850 w 105699"/>
                <a:gd name="connsiteY27" fmla="*/ 162698 h 309145"/>
                <a:gd name="connsiteX28" fmla="*/ 52469 w 105699"/>
                <a:gd name="connsiteY28" fmla="*/ 96175 h 309145"/>
                <a:gd name="connsiteX29" fmla="*/ 29520 w 105699"/>
                <a:gd name="connsiteY29" fmla="*/ 96175 h 309145"/>
                <a:gd name="connsiteX30" fmla="*/ 17855 w 105699"/>
                <a:gd name="connsiteY30" fmla="*/ 84533 h 309145"/>
                <a:gd name="connsiteX31" fmla="*/ 29520 w 105699"/>
                <a:gd name="connsiteY31" fmla="*/ 72891 h 309145"/>
                <a:gd name="connsiteX32" fmla="*/ 52850 w 105699"/>
                <a:gd name="connsiteY32" fmla="*/ 72891 h 309145"/>
                <a:gd name="connsiteX33" fmla="*/ 63278 w 105699"/>
                <a:gd name="connsiteY33" fmla="*/ 85388 h 309145"/>
                <a:gd name="connsiteX34" fmla="*/ 52850 w 105699"/>
                <a:gd name="connsiteY34" fmla="*/ 95794 h 30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5699" h="309145">
                  <a:moveTo>
                    <a:pt x="52469" y="0"/>
                  </a:moveTo>
                  <a:lnTo>
                    <a:pt x="52469" y="11594"/>
                  </a:lnTo>
                  <a:cubicBezTo>
                    <a:pt x="51891" y="17914"/>
                    <a:pt x="46285" y="22580"/>
                    <a:pt x="39948" y="22000"/>
                  </a:cubicBezTo>
                  <a:cubicBezTo>
                    <a:pt x="34411" y="21497"/>
                    <a:pt x="30024" y="17116"/>
                    <a:pt x="29520" y="11594"/>
                  </a:cubicBezTo>
                  <a:lnTo>
                    <a:pt x="29520" y="0"/>
                  </a:lnTo>
                  <a:lnTo>
                    <a:pt x="0" y="0"/>
                  </a:lnTo>
                  <a:lnTo>
                    <a:pt x="0" y="309146"/>
                  </a:lnTo>
                  <a:lnTo>
                    <a:pt x="29520" y="309146"/>
                  </a:lnTo>
                  <a:lnTo>
                    <a:pt x="29520" y="297552"/>
                  </a:lnTo>
                  <a:cubicBezTo>
                    <a:pt x="30098" y="291232"/>
                    <a:pt x="35703" y="286566"/>
                    <a:pt x="42041" y="287146"/>
                  </a:cubicBezTo>
                  <a:cubicBezTo>
                    <a:pt x="47577" y="287649"/>
                    <a:pt x="51964" y="292030"/>
                    <a:pt x="52469" y="297552"/>
                  </a:cubicBezTo>
                  <a:lnTo>
                    <a:pt x="52469" y="309146"/>
                  </a:lnTo>
                  <a:lnTo>
                    <a:pt x="105699" y="309146"/>
                  </a:lnTo>
                  <a:lnTo>
                    <a:pt x="105699" y="0"/>
                  </a:lnTo>
                  <a:close/>
                  <a:moveTo>
                    <a:pt x="52469" y="229222"/>
                  </a:moveTo>
                  <a:lnTo>
                    <a:pt x="29520" y="229222"/>
                  </a:lnTo>
                  <a:cubicBezTo>
                    <a:pt x="23209" y="229222"/>
                    <a:pt x="18093" y="224119"/>
                    <a:pt x="18093" y="217818"/>
                  </a:cubicBezTo>
                  <a:cubicBezTo>
                    <a:pt x="18093" y="211517"/>
                    <a:pt x="23209" y="206414"/>
                    <a:pt x="29520" y="206414"/>
                  </a:cubicBezTo>
                  <a:lnTo>
                    <a:pt x="52850" y="206414"/>
                  </a:lnTo>
                  <a:cubicBezTo>
                    <a:pt x="59160" y="206414"/>
                    <a:pt x="64277" y="211517"/>
                    <a:pt x="64277" y="217818"/>
                  </a:cubicBezTo>
                  <a:cubicBezTo>
                    <a:pt x="64277" y="224119"/>
                    <a:pt x="59160" y="229222"/>
                    <a:pt x="52850" y="229222"/>
                  </a:cubicBezTo>
                  <a:close/>
                  <a:moveTo>
                    <a:pt x="52469" y="162698"/>
                  </a:moveTo>
                  <a:lnTo>
                    <a:pt x="29520" y="162698"/>
                  </a:lnTo>
                  <a:cubicBezTo>
                    <a:pt x="23209" y="162698"/>
                    <a:pt x="18093" y="157595"/>
                    <a:pt x="18093" y="151294"/>
                  </a:cubicBezTo>
                  <a:cubicBezTo>
                    <a:pt x="18093" y="144994"/>
                    <a:pt x="23209" y="139890"/>
                    <a:pt x="29520" y="139890"/>
                  </a:cubicBezTo>
                  <a:lnTo>
                    <a:pt x="52850" y="139890"/>
                  </a:lnTo>
                  <a:cubicBezTo>
                    <a:pt x="59160" y="139890"/>
                    <a:pt x="64277" y="144994"/>
                    <a:pt x="64277" y="151294"/>
                  </a:cubicBezTo>
                  <a:cubicBezTo>
                    <a:pt x="64277" y="157595"/>
                    <a:pt x="59160" y="162698"/>
                    <a:pt x="52850" y="162698"/>
                  </a:cubicBezTo>
                  <a:close/>
                  <a:moveTo>
                    <a:pt x="52469" y="96175"/>
                  </a:moveTo>
                  <a:lnTo>
                    <a:pt x="29520" y="96175"/>
                  </a:lnTo>
                  <a:cubicBezTo>
                    <a:pt x="23078" y="96175"/>
                    <a:pt x="17855" y="90967"/>
                    <a:pt x="17855" y="84533"/>
                  </a:cubicBezTo>
                  <a:cubicBezTo>
                    <a:pt x="17855" y="78099"/>
                    <a:pt x="23078" y="72891"/>
                    <a:pt x="29520" y="72891"/>
                  </a:cubicBezTo>
                  <a:lnTo>
                    <a:pt x="52850" y="72891"/>
                  </a:lnTo>
                  <a:cubicBezTo>
                    <a:pt x="59187" y="73471"/>
                    <a:pt x="63856" y="79059"/>
                    <a:pt x="63278" y="85388"/>
                  </a:cubicBezTo>
                  <a:cubicBezTo>
                    <a:pt x="62773" y="90910"/>
                    <a:pt x="58386" y="95291"/>
                    <a:pt x="52850" y="95794"/>
                  </a:cubicBezTo>
                  <a:close/>
                </a:path>
              </a:pathLst>
            </a:custGeom>
            <a:solidFill>
              <a:srgbClr val="BCBEC0"/>
            </a:solidFill>
            <a:ln w="9517"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6B8EE5CD-040F-8D25-5B8D-DD2CA86B0CCC}"/>
                </a:ext>
              </a:extLst>
            </p:cNvPr>
            <p:cNvSpPr/>
            <p:nvPr/>
          </p:nvSpPr>
          <p:spPr>
            <a:xfrm>
              <a:off x="3733874" y="4683045"/>
              <a:ext cx="105889" cy="309145"/>
            </a:xfrm>
            <a:custGeom>
              <a:avLst/>
              <a:gdLst>
                <a:gd name="connsiteX0" fmla="*/ 0 w 105889"/>
                <a:gd name="connsiteY0" fmla="*/ 0 h 309145"/>
                <a:gd name="connsiteX1" fmla="*/ 0 w 105889"/>
                <a:gd name="connsiteY1" fmla="*/ 309146 h 309145"/>
                <a:gd name="connsiteX2" fmla="*/ 53516 w 105889"/>
                <a:gd name="connsiteY2" fmla="*/ 309146 h 309145"/>
                <a:gd name="connsiteX3" fmla="*/ 53516 w 105889"/>
                <a:gd name="connsiteY3" fmla="*/ 297552 h 309145"/>
                <a:gd name="connsiteX4" fmla="*/ 64943 w 105889"/>
                <a:gd name="connsiteY4" fmla="*/ 286148 h 309145"/>
                <a:gd name="connsiteX5" fmla="*/ 76370 w 105889"/>
                <a:gd name="connsiteY5" fmla="*/ 297552 h 309145"/>
                <a:gd name="connsiteX6" fmla="*/ 76370 w 105889"/>
                <a:gd name="connsiteY6" fmla="*/ 309146 h 309145"/>
                <a:gd name="connsiteX7" fmla="*/ 105890 w 105889"/>
                <a:gd name="connsiteY7" fmla="*/ 309146 h 309145"/>
                <a:gd name="connsiteX8" fmla="*/ 105890 w 105889"/>
                <a:gd name="connsiteY8" fmla="*/ 0 h 309145"/>
                <a:gd name="connsiteX9" fmla="*/ 76370 w 105889"/>
                <a:gd name="connsiteY9" fmla="*/ 0 h 309145"/>
                <a:gd name="connsiteX10" fmla="*/ 76370 w 105889"/>
                <a:gd name="connsiteY10" fmla="*/ 11594 h 309145"/>
                <a:gd name="connsiteX11" fmla="*/ 64943 w 105889"/>
                <a:gd name="connsiteY11" fmla="*/ 22998 h 309145"/>
                <a:gd name="connsiteX12" fmla="*/ 53516 w 105889"/>
                <a:gd name="connsiteY12" fmla="*/ 11594 h 309145"/>
                <a:gd name="connsiteX13" fmla="*/ 53516 w 105889"/>
                <a:gd name="connsiteY13" fmla="*/ 0 h 309145"/>
                <a:gd name="connsiteX14" fmla="*/ 41899 w 105889"/>
                <a:gd name="connsiteY14" fmla="*/ 217818 h 309145"/>
                <a:gd name="connsiteX15" fmla="*/ 53326 w 105889"/>
                <a:gd name="connsiteY15" fmla="*/ 206414 h 309145"/>
                <a:gd name="connsiteX16" fmla="*/ 76560 w 105889"/>
                <a:gd name="connsiteY16" fmla="*/ 206414 h 309145"/>
                <a:gd name="connsiteX17" fmla="*/ 87987 w 105889"/>
                <a:gd name="connsiteY17" fmla="*/ 217818 h 309145"/>
                <a:gd name="connsiteX18" fmla="*/ 76560 w 105889"/>
                <a:gd name="connsiteY18" fmla="*/ 229222 h 309145"/>
                <a:gd name="connsiteX19" fmla="*/ 53326 w 105889"/>
                <a:gd name="connsiteY19" fmla="*/ 229222 h 309145"/>
                <a:gd name="connsiteX20" fmla="*/ 41899 w 105889"/>
                <a:gd name="connsiteY20" fmla="*/ 218008 h 309145"/>
                <a:gd name="connsiteX21" fmla="*/ 41899 w 105889"/>
                <a:gd name="connsiteY21" fmla="*/ 217818 h 309145"/>
                <a:gd name="connsiteX22" fmla="*/ 41899 w 105889"/>
                <a:gd name="connsiteY22" fmla="*/ 151294 h 309145"/>
                <a:gd name="connsiteX23" fmla="*/ 53326 w 105889"/>
                <a:gd name="connsiteY23" fmla="*/ 139890 h 309145"/>
                <a:gd name="connsiteX24" fmla="*/ 76560 w 105889"/>
                <a:gd name="connsiteY24" fmla="*/ 139890 h 309145"/>
                <a:gd name="connsiteX25" fmla="*/ 87987 w 105889"/>
                <a:gd name="connsiteY25" fmla="*/ 151294 h 309145"/>
                <a:gd name="connsiteX26" fmla="*/ 76560 w 105889"/>
                <a:gd name="connsiteY26" fmla="*/ 162698 h 309145"/>
                <a:gd name="connsiteX27" fmla="*/ 53326 w 105889"/>
                <a:gd name="connsiteY27" fmla="*/ 162698 h 309145"/>
                <a:gd name="connsiteX28" fmla="*/ 41889 w 105889"/>
                <a:gd name="connsiteY28" fmla="*/ 151494 h 309145"/>
                <a:gd name="connsiteX29" fmla="*/ 41899 w 105889"/>
                <a:gd name="connsiteY29" fmla="*/ 150914 h 309145"/>
                <a:gd name="connsiteX30" fmla="*/ 41899 w 105889"/>
                <a:gd name="connsiteY30" fmla="*/ 84770 h 309145"/>
                <a:gd name="connsiteX31" fmla="*/ 53326 w 105889"/>
                <a:gd name="connsiteY31" fmla="*/ 73271 h 309145"/>
                <a:gd name="connsiteX32" fmla="*/ 76560 w 105889"/>
                <a:gd name="connsiteY32" fmla="*/ 73271 h 309145"/>
                <a:gd name="connsiteX33" fmla="*/ 86987 w 105889"/>
                <a:gd name="connsiteY33" fmla="*/ 85768 h 309145"/>
                <a:gd name="connsiteX34" fmla="*/ 76560 w 105889"/>
                <a:gd name="connsiteY34" fmla="*/ 96175 h 309145"/>
                <a:gd name="connsiteX35" fmla="*/ 53326 w 105889"/>
                <a:gd name="connsiteY35" fmla="*/ 96175 h 309145"/>
                <a:gd name="connsiteX36" fmla="*/ 41870 w 105889"/>
                <a:gd name="connsiteY36" fmla="*/ 84799 h 309145"/>
                <a:gd name="connsiteX37" fmla="*/ 41899 w 105889"/>
                <a:gd name="connsiteY37" fmla="*/ 84010 h 30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5889" h="309145">
                  <a:moveTo>
                    <a:pt x="0" y="0"/>
                  </a:moveTo>
                  <a:lnTo>
                    <a:pt x="0" y="309146"/>
                  </a:lnTo>
                  <a:lnTo>
                    <a:pt x="53516" y="309146"/>
                  </a:lnTo>
                  <a:lnTo>
                    <a:pt x="53516" y="297552"/>
                  </a:lnTo>
                  <a:cubicBezTo>
                    <a:pt x="53516" y="291251"/>
                    <a:pt x="58630" y="286148"/>
                    <a:pt x="64943" y="286148"/>
                  </a:cubicBezTo>
                  <a:cubicBezTo>
                    <a:pt x="71256" y="286148"/>
                    <a:pt x="76370" y="291251"/>
                    <a:pt x="76370" y="297552"/>
                  </a:cubicBezTo>
                  <a:lnTo>
                    <a:pt x="76370" y="309146"/>
                  </a:lnTo>
                  <a:lnTo>
                    <a:pt x="105890" y="309146"/>
                  </a:lnTo>
                  <a:lnTo>
                    <a:pt x="105890" y="0"/>
                  </a:lnTo>
                  <a:lnTo>
                    <a:pt x="76370" y="0"/>
                  </a:lnTo>
                  <a:lnTo>
                    <a:pt x="76370" y="11594"/>
                  </a:lnTo>
                  <a:cubicBezTo>
                    <a:pt x="76370" y="17895"/>
                    <a:pt x="71256" y="22998"/>
                    <a:pt x="64943" y="22998"/>
                  </a:cubicBezTo>
                  <a:cubicBezTo>
                    <a:pt x="58630" y="22998"/>
                    <a:pt x="53516" y="17895"/>
                    <a:pt x="53516" y="11594"/>
                  </a:cubicBezTo>
                  <a:lnTo>
                    <a:pt x="53516" y="0"/>
                  </a:lnTo>
                  <a:close/>
                  <a:moveTo>
                    <a:pt x="41899" y="217818"/>
                  </a:moveTo>
                  <a:cubicBezTo>
                    <a:pt x="41899" y="211517"/>
                    <a:pt x="47012" y="206414"/>
                    <a:pt x="53326" y="206414"/>
                  </a:cubicBezTo>
                  <a:lnTo>
                    <a:pt x="76560" y="206414"/>
                  </a:lnTo>
                  <a:cubicBezTo>
                    <a:pt x="82874" y="206414"/>
                    <a:pt x="87987" y="211517"/>
                    <a:pt x="87987" y="217818"/>
                  </a:cubicBezTo>
                  <a:cubicBezTo>
                    <a:pt x="87987" y="224119"/>
                    <a:pt x="82874" y="229222"/>
                    <a:pt x="76560" y="229222"/>
                  </a:cubicBezTo>
                  <a:lnTo>
                    <a:pt x="53326" y="229222"/>
                  </a:lnTo>
                  <a:cubicBezTo>
                    <a:pt x="47069" y="229279"/>
                    <a:pt x="41956" y="224252"/>
                    <a:pt x="41899" y="218008"/>
                  </a:cubicBezTo>
                  <a:cubicBezTo>
                    <a:pt x="41899" y="217942"/>
                    <a:pt x="41899" y="217885"/>
                    <a:pt x="41899" y="217818"/>
                  </a:cubicBezTo>
                  <a:close/>
                  <a:moveTo>
                    <a:pt x="41899" y="151294"/>
                  </a:moveTo>
                  <a:cubicBezTo>
                    <a:pt x="41899" y="144994"/>
                    <a:pt x="47012" y="139890"/>
                    <a:pt x="53326" y="139890"/>
                  </a:cubicBezTo>
                  <a:lnTo>
                    <a:pt x="76560" y="139890"/>
                  </a:lnTo>
                  <a:cubicBezTo>
                    <a:pt x="82874" y="139890"/>
                    <a:pt x="87987" y="144994"/>
                    <a:pt x="87987" y="151294"/>
                  </a:cubicBezTo>
                  <a:cubicBezTo>
                    <a:pt x="87987" y="157595"/>
                    <a:pt x="82874" y="162698"/>
                    <a:pt x="76560" y="162698"/>
                  </a:cubicBezTo>
                  <a:lnTo>
                    <a:pt x="53326" y="162698"/>
                  </a:lnTo>
                  <a:cubicBezTo>
                    <a:pt x="47069" y="162755"/>
                    <a:pt x="41946" y="157738"/>
                    <a:pt x="41889" y="151494"/>
                  </a:cubicBezTo>
                  <a:cubicBezTo>
                    <a:pt x="41889" y="151304"/>
                    <a:pt x="41889" y="151104"/>
                    <a:pt x="41899" y="150914"/>
                  </a:cubicBezTo>
                  <a:close/>
                  <a:moveTo>
                    <a:pt x="41899" y="84770"/>
                  </a:moveTo>
                  <a:cubicBezTo>
                    <a:pt x="41899" y="78460"/>
                    <a:pt x="47003" y="73328"/>
                    <a:pt x="53326" y="73271"/>
                  </a:cubicBezTo>
                  <a:lnTo>
                    <a:pt x="76560" y="73271"/>
                  </a:lnTo>
                  <a:cubicBezTo>
                    <a:pt x="82893" y="73851"/>
                    <a:pt x="87568" y="79439"/>
                    <a:pt x="86987" y="85768"/>
                  </a:cubicBezTo>
                  <a:cubicBezTo>
                    <a:pt x="86483" y="91290"/>
                    <a:pt x="82093" y="95671"/>
                    <a:pt x="76560" y="96175"/>
                  </a:cubicBezTo>
                  <a:lnTo>
                    <a:pt x="53326" y="96175"/>
                  </a:lnTo>
                  <a:cubicBezTo>
                    <a:pt x="47012" y="96184"/>
                    <a:pt x="41889" y="91090"/>
                    <a:pt x="41870" y="84799"/>
                  </a:cubicBezTo>
                  <a:cubicBezTo>
                    <a:pt x="41870" y="84533"/>
                    <a:pt x="41880" y="84276"/>
                    <a:pt x="41899" y="84010"/>
                  </a:cubicBezTo>
                  <a:close/>
                </a:path>
              </a:pathLst>
            </a:custGeom>
            <a:solidFill>
              <a:srgbClr val="BCBEC0"/>
            </a:solidFill>
            <a:ln w="9517"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39D9ECE5-3200-60E1-481B-B1981B5ECCA4}"/>
                </a:ext>
              </a:extLst>
            </p:cNvPr>
            <p:cNvSpPr/>
            <p:nvPr/>
          </p:nvSpPr>
          <p:spPr>
            <a:xfrm>
              <a:off x="2260656" y="4723150"/>
              <a:ext cx="366614" cy="237394"/>
            </a:xfrm>
            <a:custGeom>
              <a:avLst/>
              <a:gdLst>
                <a:gd name="connsiteX0" fmla="*/ 0 w 366614"/>
                <a:gd name="connsiteY0" fmla="*/ 0 h 237394"/>
                <a:gd name="connsiteX1" fmla="*/ 366614 w 366614"/>
                <a:gd name="connsiteY1" fmla="*/ 0 h 237394"/>
                <a:gd name="connsiteX2" fmla="*/ 366614 w 366614"/>
                <a:gd name="connsiteY2" fmla="*/ 237395 h 237394"/>
                <a:gd name="connsiteX3" fmla="*/ 0 w 366614"/>
                <a:gd name="connsiteY3" fmla="*/ 237395 h 237394"/>
              </a:gdLst>
              <a:ahLst/>
              <a:cxnLst>
                <a:cxn ang="0">
                  <a:pos x="connsiteX0" y="connsiteY0"/>
                </a:cxn>
                <a:cxn ang="0">
                  <a:pos x="connsiteX1" y="connsiteY1"/>
                </a:cxn>
                <a:cxn ang="0">
                  <a:pos x="connsiteX2" y="connsiteY2"/>
                </a:cxn>
                <a:cxn ang="0">
                  <a:pos x="connsiteX3" y="connsiteY3"/>
                </a:cxn>
              </a:cxnLst>
              <a:rect l="l" t="t" r="r" b="b"/>
              <a:pathLst>
                <a:path w="366614" h="237394">
                  <a:moveTo>
                    <a:pt x="0" y="0"/>
                  </a:moveTo>
                  <a:lnTo>
                    <a:pt x="366614" y="0"/>
                  </a:lnTo>
                  <a:lnTo>
                    <a:pt x="366614" y="237395"/>
                  </a:lnTo>
                  <a:lnTo>
                    <a:pt x="0" y="237395"/>
                  </a:lnTo>
                  <a:close/>
                </a:path>
              </a:pathLst>
            </a:custGeom>
            <a:solidFill>
              <a:srgbClr val="DCDBDB"/>
            </a:solidFill>
            <a:ln w="9517"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F8C13465-882D-80AD-4F5A-96014E2640DB}"/>
                </a:ext>
              </a:extLst>
            </p:cNvPr>
            <p:cNvSpPr/>
            <p:nvPr/>
          </p:nvSpPr>
          <p:spPr>
            <a:xfrm>
              <a:off x="2259704" y="4722199"/>
              <a:ext cx="368899" cy="239295"/>
            </a:xfrm>
            <a:custGeom>
              <a:avLst/>
              <a:gdLst>
                <a:gd name="connsiteX0" fmla="*/ 366614 w 368899"/>
                <a:gd name="connsiteY0" fmla="*/ 1901 h 239295"/>
                <a:gd name="connsiteX1" fmla="*/ 366614 w 368899"/>
                <a:gd name="connsiteY1" fmla="*/ 237395 h 239295"/>
                <a:gd name="connsiteX2" fmla="*/ 1904 w 368899"/>
                <a:gd name="connsiteY2" fmla="*/ 237395 h 239295"/>
                <a:gd name="connsiteX3" fmla="*/ 1904 w 368899"/>
                <a:gd name="connsiteY3" fmla="*/ 1901 h 239295"/>
                <a:gd name="connsiteX4" fmla="*/ 366614 w 368899"/>
                <a:gd name="connsiteY4" fmla="*/ 1901 h 239295"/>
                <a:gd name="connsiteX5" fmla="*/ 368519 w 368899"/>
                <a:gd name="connsiteY5" fmla="*/ 0 h 239295"/>
                <a:gd name="connsiteX6" fmla="*/ 0 w 368899"/>
                <a:gd name="connsiteY6" fmla="*/ 0 h 239295"/>
                <a:gd name="connsiteX7" fmla="*/ 0 w 368899"/>
                <a:gd name="connsiteY7" fmla="*/ 239296 h 239295"/>
                <a:gd name="connsiteX8" fmla="*/ 368900 w 368899"/>
                <a:gd name="connsiteY8" fmla="*/ 239296 h 239295"/>
                <a:gd name="connsiteX9" fmla="*/ 368900 w 368899"/>
                <a:gd name="connsiteY9" fmla="*/ 0 h 23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8899" h="239295">
                  <a:moveTo>
                    <a:pt x="366614" y="1901"/>
                  </a:moveTo>
                  <a:lnTo>
                    <a:pt x="366614" y="237395"/>
                  </a:lnTo>
                  <a:lnTo>
                    <a:pt x="1904" y="237395"/>
                  </a:lnTo>
                  <a:lnTo>
                    <a:pt x="1904" y="1901"/>
                  </a:lnTo>
                  <a:lnTo>
                    <a:pt x="366614" y="1901"/>
                  </a:lnTo>
                  <a:moveTo>
                    <a:pt x="368519" y="0"/>
                  </a:moveTo>
                  <a:lnTo>
                    <a:pt x="0" y="0"/>
                  </a:lnTo>
                  <a:lnTo>
                    <a:pt x="0" y="239296"/>
                  </a:lnTo>
                  <a:lnTo>
                    <a:pt x="368900" y="239296"/>
                  </a:lnTo>
                  <a:lnTo>
                    <a:pt x="368900" y="0"/>
                  </a:lnTo>
                  <a:close/>
                </a:path>
              </a:pathLst>
            </a:custGeom>
            <a:solidFill>
              <a:srgbClr val="B3B3B3"/>
            </a:solidFill>
            <a:ln w="9517"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EC4CD311-DCAE-66B3-3A7C-639A20843B81}"/>
                </a:ext>
              </a:extLst>
            </p:cNvPr>
            <p:cNvSpPr/>
            <p:nvPr/>
          </p:nvSpPr>
          <p:spPr>
            <a:xfrm>
              <a:off x="2106011" y="4723150"/>
              <a:ext cx="152740" cy="237394"/>
            </a:xfrm>
            <a:custGeom>
              <a:avLst/>
              <a:gdLst>
                <a:gd name="connsiteX0" fmla="*/ 0 w 152740"/>
                <a:gd name="connsiteY0" fmla="*/ 0 h 237394"/>
                <a:gd name="connsiteX1" fmla="*/ 152740 w 152740"/>
                <a:gd name="connsiteY1" fmla="*/ 0 h 237394"/>
                <a:gd name="connsiteX2" fmla="*/ 152740 w 152740"/>
                <a:gd name="connsiteY2" fmla="*/ 237395 h 237394"/>
                <a:gd name="connsiteX3" fmla="*/ 0 w 152740"/>
                <a:gd name="connsiteY3" fmla="*/ 237395 h 237394"/>
              </a:gdLst>
              <a:ahLst/>
              <a:cxnLst>
                <a:cxn ang="0">
                  <a:pos x="connsiteX0" y="connsiteY0"/>
                </a:cxn>
                <a:cxn ang="0">
                  <a:pos x="connsiteX1" y="connsiteY1"/>
                </a:cxn>
                <a:cxn ang="0">
                  <a:pos x="connsiteX2" y="connsiteY2"/>
                </a:cxn>
                <a:cxn ang="0">
                  <a:pos x="connsiteX3" y="connsiteY3"/>
                </a:cxn>
              </a:cxnLst>
              <a:rect l="l" t="t" r="r" b="b"/>
              <a:pathLst>
                <a:path w="152740" h="237394">
                  <a:moveTo>
                    <a:pt x="0" y="0"/>
                  </a:moveTo>
                  <a:lnTo>
                    <a:pt x="152740" y="0"/>
                  </a:lnTo>
                  <a:lnTo>
                    <a:pt x="152740" y="237395"/>
                  </a:lnTo>
                  <a:lnTo>
                    <a:pt x="0" y="237395"/>
                  </a:lnTo>
                  <a:close/>
                </a:path>
              </a:pathLst>
            </a:custGeom>
            <a:solidFill>
              <a:srgbClr val="DCDBDB"/>
            </a:solidFill>
            <a:ln w="9517"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7CF59E5F-A45D-8C5B-33E7-546AC68CBEE1}"/>
                </a:ext>
              </a:extLst>
            </p:cNvPr>
            <p:cNvSpPr/>
            <p:nvPr/>
          </p:nvSpPr>
          <p:spPr>
            <a:xfrm>
              <a:off x="2104869" y="4722199"/>
              <a:ext cx="154834" cy="239295"/>
            </a:xfrm>
            <a:custGeom>
              <a:avLst/>
              <a:gdLst>
                <a:gd name="connsiteX0" fmla="*/ 152930 w 154834"/>
                <a:gd name="connsiteY0" fmla="*/ 1901 h 239295"/>
                <a:gd name="connsiteX1" fmla="*/ 152930 w 154834"/>
                <a:gd name="connsiteY1" fmla="*/ 237395 h 239295"/>
                <a:gd name="connsiteX2" fmla="*/ 2095 w 154834"/>
                <a:gd name="connsiteY2" fmla="*/ 237395 h 239295"/>
                <a:gd name="connsiteX3" fmla="*/ 2095 w 154834"/>
                <a:gd name="connsiteY3" fmla="*/ 1901 h 239295"/>
                <a:gd name="connsiteX4" fmla="*/ 152930 w 154834"/>
                <a:gd name="connsiteY4" fmla="*/ 1901 h 239295"/>
                <a:gd name="connsiteX5" fmla="*/ 154835 w 154834"/>
                <a:gd name="connsiteY5" fmla="*/ 0 h 239295"/>
                <a:gd name="connsiteX6" fmla="*/ 0 w 154834"/>
                <a:gd name="connsiteY6" fmla="*/ 0 h 239295"/>
                <a:gd name="connsiteX7" fmla="*/ 0 w 154834"/>
                <a:gd name="connsiteY7" fmla="*/ 239296 h 239295"/>
                <a:gd name="connsiteX8" fmla="*/ 154835 w 154834"/>
                <a:gd name="connsiteY8" fmla="*/ 239296 h 239295"/>
                <a:gd name="connsiteX9" fmla="*/ 154835 w 154834"/>
                <a:gd name="connsiteY9" fmla="*/ 0 h 23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834" h="239295">
                  <a:moveTo>
                    <a:pt x="152930" y="1901"/>
                  </a:moveTo>
                  <a:lnTo>
                    <a:pt x="152930" y="237395"/>
                  </a:lnTo>
                  <a:lnTo>
                    <a:pt x="2095" y="237395"/>
                  </a:lnTo>
                  <a:lnTo>
                    <a:pt x="2095" y="1901"/>
                  </a:lnTo>
                  <a:lnTo>
                    <a:pt x="152930" y="1901"/>
                  </a:lnTo>
                  <a:moveTo>
                    <a:pt x="154835" y="0"/>
                  </a:moveTo>
                  <a:lnTo>
                    <a:pt x="0" y="0"/>
                  </a:lnTo>
                  <a:lnTo>
                    <a:pt x="0" y="239296"/>
                  </a:lnTo>
                  <a:lnTo>
                    <a:pt x="154835" y="239296"/>
                  </a:lnTo>
                  <a:lnTo>
                    <a:pt x="154835" y="0"/>
                  </a:lnTo>
                  <a:close/>
                </a:path>
              </a:pathLst>
            </a:custGeom>
            <a:solidFill>
              <a:srgbClr val="B3B3B3"/>
            </a:solidFill>
            <a:ln w="9517"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CD99117B-F36B-5D00-66B0-B1802D687963}"/>
                </a:ext>
              </a:extLst>
            </p:cNvPr>
            <p:cNvSpPr/>
            <p:nvPr/>
          </p:nvSpPr>
          <p:spPr>
            <a:xfrm>
              <a:off x="2629175" y="4723150"/>
              <a:ext cx="366614" cy="237394"/>
            </a:xfrm>
            <a:custGeom>
              <a:avLst/>
              <a:gdLst>
                <a:gd name="connsiteX0" fmla="*/ 0 w 366614"/>
                <a:gd name="connsiteY0" fmla="*/ 0 h 237394"/>
                <a:gd name="connsiteX1" fmla="*/ 366614 w 366614"/>
                <a:gd name="connsiteY1" fmla="*/ 0 h 237394"/>
                <a:gd name="connsiteX2" fmla="*/ 366614 w 366614"/>
                <a:gd name="connsiteY2" fmla="*/ 237395 h 237394"/>
                <a:gd name="connsiteX3" fmla="*/ 0 w 366614"/>
                <a:gd name="connsiteY3" fmla="*/ 237395 h 237394"/>
              </a:gdLst>
              <a:ahLst/>
              <a:cxnLst>
                <a:cxn ang="0">
                  <a:pos x="connsiteX0" y="connsiteY0"/>
                </a:cxn>
                <a:cxn ang="0">
                  <a:pos x="connsiteX1" y="connsiteY1"/>
                </a:cxn>
                <a:cxn ang="0">
                  <a:pos x="connsiteX2" y="connsiteY2"/>
                </a:cxn>
                <a:cxn ang="0">
                  <a:pos x="connsiteX3" y="connsiteY3"/>
                </a:cxn>
              </a:cxnLst>
              <a:rect l="l" t="t" r="r" b="b"/>
              <a:pathLst>
                <a:path w="366614" h="237394">
                  <a:moveTo>
                    <a:pt x="0" y="0"/>
                  </a:moveTo>
                  <a:lnTo>
                    <a:pt x="366614" y="0"/>
                  </a:lnTo>
                  <a:lnTo>
                    <a:pt x="366614" y="237395"/>
                  </a:lnTo>
                  <a:lnTo>
                    <a:pt x="0" y="237395"/>
                  </a:lnTo>
                  <a:close/>
                </a:path>
              </a:pathLst>
            </a:custGeom>
            <a:solidFill>
              <a:srgbClr val="DCDBDB"/>
            </a:solidFill>
            <a:ln w="9517"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4E83D35E-BD9A-5BF5-D127-03815855D93E}"/>
                </a:ext>
              </a:extLst>
            </p:cNvPr>
            <p:cNvSpPr/>
            <p:nvPr/>
          </p:nvSpPr>
          <p:spPr>
            <a:xfrm>
              <a:off x="2628603" y="4722199"/>
              <a:ext cx="368518" cy="239295"/>
            </a:xfrm>
            <a:custGeom>
              <a:avLst/>
              <a:gdLst>
                <a:gd name="connsiteX0" fmla="*/ 366233 w 368518"/>
                <a:gd name="connsiteY0" fmla="*/ 1901 h 239295"/>
                <a:gd name="connsiteX1" fmla="*/ 366233 w 368518"/>
                <a:gd name="connsiteY1" fmla="*/ 237395 h 239295"/>
                <a:gd name="connsiteX2" fmla="*/ 1524 w 368518"/>
                <a:gd name="connsiteY2" fmla="*/ 237395 h 239295"/>
                <a:gd name="connsiteX3" fmla="*/ 1524 w 368518"/>
                <a:gd name="connsiteY3" fmla="*/ 1901 h 239295"/>
                <a:gd name="connsiteX4" fmla="*/ 366233 w 368518"/>
                <a:gd name="connsiteY4" fmla="*/ 1901 h 239295"/>
                <a:gd name="connsiteX5" fmla="*/ 368138 w 368518"/>
                <a:gd name="connsiteY5" fmla="*/ 0 h 239295"/>
                <a:gd name="connsiteX6" fmla="*/ 0 w 368518"/>
                <a:gd name="connsiteY6" fmla="*/ 0 h 239295"/>
                <a:gd name="connsiteX7" fmla="*/ 0 w 368518"/>
                <a:gd name="connsiteY7" fmla="*/ 239296 h 239295"/>
                <a:gd name="connsiteX8" fmla="*/ 368519 w 368518"/>
                <a:gd name="connsiteY8" fmla="*/ 239296 h 239295"/>
                <a:gd name="connsiteX9" fmla="*/ 368519 w 368518"/>
                <a:gd name="connsiteY9" fmla="*/ 0 h 23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8518" h="239295">
                  <a:moveTo>
                    <a:pt x="366233" y="1901"/>
                  </a:moveTo>
                  <a:lnTo>
                    <a:pt x="366233" y="237395"/>
                  </a:lnTo>
                  <a:lnTo>
                    <a:pt x="1524" y="237395"/>
                  </a:lnTo>
                  <a:lnTo>
                    <a:pt x="1524" y="1901"/>
                  </a:lnTo>
                  <a:lnTo>
                    <a:pt x="366233" y="1901"/>
                  </a:lnTo>
                  <a:moveTo>
                    <a:pt x="368138" y="0"/>
                  </a:moveTo>
                  <a:lnTo>
                    <a:pt x="0" y="0"/>
                  </a:lnTo>
                  <a:lnTo>
                    <a:pt x="0" y="239296"/>
                  </a:lnTo>
                  <a:lnTo>
                    <a:pt x="368519" y="239296"/>
                  </a:lnTo>
                  <a:lnTo>
                    <a:pt x="368519" y="0"/>
                  </a:lnTo>
                  <a:close/>
                </a:path>
              </a:pathLst>
            </a:custGeom>
            <a:solidFill>
              <a:srgbClr val="B3B3B3"/>
            </a:solidFill>
            <a:ln w="9517"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5AE6C74E-2BAB-45C3-885B-B178BD2719F3}"/>
                </a:ext>
              </a:extLst>
            </p:cNvPr>
            <p:cNvSpPr/>
            <p:nvPr/>
          </p:nvSpPr>
          <p:spPr>
            <a:xfrm>
              <a:off x="2997693" y="4723150"/>
              <a:ext cx="366614" cy="237394"/>
            </a:xfrm>
            <a:custGeom>
              <a:avLst/>
              <a:gdLst>
                <a:gd name="connsiteX0" fmla="*/ 0 w 366614"/>
                <a:gd name="connsiteY0" fmla="*/ 0 h 237394"/>
                <a:gd name="connsiteX1" fmla="*/ 366614 w 366614"/>
                <a:gd name="connsiteY1" fmla="*/ 0 h 237394"/>
                <a:gd name="connsiteX2" fmla="*/ 366614 w 366614"/>
                <a:gd name="connsiteY2" fmla="*/ 237395 h 237394"/>
                <a:gd name="connsiteX3" fmla="*/ 0 w 366614"/>
                <a:gd name="connsiteY3" fmla="*/ 237395 h 237394"/>
              </a:gdLst>
              <a:ahLst/>
              <a:cxnLst>
                <a:cxn ang="0">
                  <a:pos x="connsiteX0" y="connsiteY0"/>
                </a:cxn>
                <a:cxn ang="0">
                  <a:pos x="connsiteX1" y="connsiteY1"/>
                </a:cxn>
                <a:cxn ang="0">
                  <a:pos x="connsiteX2" y="connsiteY2"/>
                </a:cxn>
                <a:cxn ang="0">
                  <a:pos x="connsiteX3" y="connsiteY3"/>
                </a:cxn>
              </a:cxnLst>
              <a:rect l="l" t="t" r="r" b="b"/>
              <a:pathLst>
                <a:path w="366614" h="237394">
                  <a:moveTo>
                    <a:pt x="0" y="0"/>
                  </a:moveTo>
                  <a:lnTo>
                    <a:pt x="366614" y="0"/>
                  </a:lnTo>
                  <a:lnTo>
                    <a:pt x="366614" y="237395"/>
                  </a:lnTo>
                  <a:lnTo>
                    <a:pt x="0" y="237395"/>
                  </a:lnTo>
                  <a:close/>
                </a:path>
              </a:pathLst>
            </a:custGeom>
            <a:solidFill>
              <a:srgbClr val="DCDBDB"/>
            </a:solidFill>
            <a:ln w="9517"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2112AE5D-8760-509B-66ED-53FDEF4F46CB}"/>
                </a:ext>
              </a:extLst>
            </p:cNvPr>
            <p:cNvSpPr/>
            <p:nvPr/>
          </p:nvSpPr>
          <p:spPr>
            <a:xfrm>
              <a:off x="2996741" y="4722199"/>
              <a:ext cx="368518" cy="239295"/>
            </a:xfrm>
            <a:custGeom>
              <a:avLst/>
              <a:gdLst>
                <a:gd name="connsiteX0" fmla="*/ 366614 w 368518"/>
                <a:gd name="connsiteY0" fmla="*/ 1901 h 239295"/>
                <a:gd name="connsiteX1" fmla="*/ 366614 w 368518"/>
                <a:gd name="connsiteY1" fmla="*/ 237395 h 239295"/>
                <a:gd name="connsiteX2" fmla="*/ 1904 w 368518"/>
                <a:gd name="connsiteY2" fmla="*/ 237395 h 239295"/>
                <a:gd name="connsiteX3" fmla="*/ 1904 w 368518"/>
                <a:gd name="connsiteY3" fmla="*/ 1901 h 239295"/>
                <a:gd name="connsiteX4" fmla="*/ 366614 w 368518"/>
                <a:gd name="connsiteY4" fmla="*/ 1901 h 239295"/>
                <a:gd name="connsiteX5" fmla="*/ 368519 w 368518"/>
                <a:gd name="connsiteY5" fmla="*/ 0 h 239295"/>
                <a:gd name="connsiteX6" fmla="*/ 0 w 368518"/>
                <a:gd name="connsiteY6" fmla="*/ 0 h 239295"/>
                <a:gd name="connsiteX7" fmla="*/ 0 w 368518"/>
                <a:gd name="connsiteY7" fmla="*/ 239296 h 239295"/>
                <a:gd name="connsiteX8" fmla="*/ 368519 w 368518"/>
                <a:gd name="connsiteY8" fmla="*/ 239296 h 239295"/>
                <a:gd name="connsiteX9" fmla="*/ 368519 w 368518"/>
                <a:gd name="connsiteY9" fmla="*/ 0 h 23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8518" h="239295">
                  <a:moveTo>
                    <a:pt x="366614" y="1901"/>
                  </a:moveTo>
                  <a:lnTo>
                    <a:pt x="366614" y="237395"/>
                  </a:lnTo>
                  <a:lnTo>
                    <a:pt x="1904" y="237395"/>
                  </a:lnTo>
                  <a:lnTo>
                    <a:pt x="1904" y="1901"/>
                  </a:lnTo>
                  <a:lnTo>
                    <a:pt x="366614" y="1901"/>
                  </a:lnTo>
                  <a:moveTo>
                    <a:pt x="368519" y="0"/>
                  </a:moveTo>
                  <a:lnTo>
                    <a:pt x="0" y="0"/>
                  </a:lnTo>
                  <a:lnTo>
                    <a:pt x="0" y="239296"/>
                  </a:lnTo>
                  <a:lnTo>
                    <a:pt x="368519" y="239296"/>
                  </a:lnTo>
                  <a:lnTo>
                    <a:pt x="368519" y="0"/>
                  </a:lnTo>
                  <a:close/>
                </a:path>
              </a:pathLst>
            </a:custGeom>
            <a:solidFill>
              <a:srgbClr val="B3B3B3"/>
            </a:solidFill>
            <a:ln w="9517"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E491F5EE-F812-9ECE-2273-D0A5E36DEA37}"/>
                </a:ext>
              </a:extLst>
            </p:cNvPr>
            <p:cNvSpPr/>
            <p:nvPr/>
          </p:nvSpPr>
          <p:spPr>
            <a:xfrm>
              <a:off x="3366212" y="4723150"/>
              <a:ext cx="366614" cy="237394"/>
            </a:xfrm>
            <a:custGeom>
              <a:avLst/>
              <a:gdLst>
                <a:gd name="connsiteX0" fmla="*/ 0 w 366614"/>
                <a:gd name="connsiteY0" fmla="*/ 0 h 237394"/>
                <a:gd name="connsiteX1" fmla="*/ 366614 w 366614"/>
                <a:gd name="connsiteY1" fmla="*/ 0 h 237394"/>
                <a:gd name="connsiteX2" fmla="*/ 366614 w 366614"/>
                <a:gd name="connsiteY2" fmla="*/ 237395 h 237394"/>
                <a:gd name="connsiteX3" fmla="*/ 0 w 366614"/>
                <a:gd name="connsiteY3" fmla="*/ 237395 h 237394"/>
              </a:gdLst>
              <a:ahLst/>
              <a:cxnLst>
                <a:cxn ang="0">
                  <a:pos x="connsiteX0" y="connsiteY0"/>
                </a:cxn>
                <a:cxn ang="0">
                  <a:pos x="connsiteX1" y="connsiteY1"/>
                </a:cxn>
                <a:cxn ang="0">
                  <a:pos x="connsiteX2" y="connsiteY2"/>
                </a:cxn>
                <a:cxn ang="0">
                  <a:pos x="connsiteX3" y="connsiteY3"/>
                </a:cxn>
              </a:cxnLst>
              <a:rect l="l" t="t" r="r" b="b"/>
              <a:pathLst>
                <a:path w="366614" h="237394">
                  <a:moveTo>
                    <a:pt x="0" y="0"/>
                  </a:moveTo>
                  <a:lnTo>
                    <a:pt x="366614" y="0"/>
                  </a:lnTo>
                  <a:lnTo>
                    <a:pt x="366614" y="237395"/>
                  </a:lnTo>
                  <a:lnTo>
                    <a:pt x="0" y="237395"/>
                  </a:lnTo>
                  <a:close/>
                </a:path>
              </a:pathLst>
            </a:custGeom>
            <a:solidFill>
              <a:srgbClr val="DCDBDB"/>
            </a:solidFill>
            <a:ln w="9517"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FAAFB5FE-6D9D-1140-2F2D-DD594DFCA44B}"/>
                </a:ext>
              </a:extLst>
            </p:cNvPr>
            <p:cNvSpPr/>
            <p:nvPr/>
          </p:nvSpPr>
          <p:spPr>
            <a:xfrm>
              <a:off x="3365260" y="4722199"/>
              <a:ext cx="368613" cy="239295"/>
            </a:xfrm>
            <a:custGeom>
              <a:avLst/>
              <a:gdLst>
                <a:gd name="connsiteX0" fmla="*/ 366709 w 368613"/>
                <a:gd name="connsiteY0" fmla="*/ 1901 h 239295"/>
                <a:gd name="connsiteX1" fmla="*/ 366709 w 368613"/>
                <a:gd name="connsiteY1" fmla="*/ 237395 h 239295"/>
                <a:gd name="connsiteX2" fmla="*/ 1904 w 368613"/>
                <a:gd name="connsiteY2" fmla="*/ 237395 h 239295"/>
                <a:gd name="connsiteX3" fmla="*/ 1904 w 368613"/>
                <a:gd name="connsiteY3" fmla="*/ 1901 h 239295"/>
                <a:gd name="connsiteX4" fmla="*/ 366709 w 368613"/>
                <a:gd name="connsiteY4" fmla="*/ 1901 h 239295"/>
                <a:gd name="connsiteX5" fmla="*/ 368614 w 368613"/>
                <a:gd name="connsiteY5" fmla="*/ 0 h 239295"/>
                <a:gd name="connsiteX6" fmla="*/ 0 w 368613"/>
                <a:gd name="connsiteY6" fmla="*/ 0 h 239295"/>
                <a:gd name="connsiteX7" fmla="*/ 0 w 368613"/>
                <a:gd name="connsiteY7" fmla="*/ 239296 h 239295"/>
                <a:gd name="connsiteX8" fmla="*/ 368614 w 368613"/>
                <a:gd name="connsiteY8" fmla="*/ 239296 h 239295"/>
                <a:gd name="connsiteX9" fmla="*/ 368614 w 368613"/>
                <a:gd name="connsiteY9" fmla="*/ 0 h 23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8613" h="239295">
                  <a:moveTo>
                    <a:pt x="366709" y="1901"/>
                  </a:moveTo>
                  <a:lnTo>
                    <a:pt x="366709" y="237395"/>
                  </a:lnTo>
                  <a:lnTo>
                    <a:pt x="1904" y="237395"/>
                  </a:lnTo>
                  <a:lnTo>
                    <a:pt x="1904" y="1901"/>
                  </a:lnTo>
                  <a:lnTo>
                    <a:pt x="366709" y="1901"/>
                  </a:lnTo>
                  <a:moveTo>
                    <a:pt x="368614" y="0"/>
                  </a:moveTo>
                  <a:lnTo>
                    <a:pt x="0" y="0"/>
                  </a:lnTo>
                  <a:lnTo>
                    <a:pt x="0" y="239296"/>
                  </a:lnTo>
                  <a:lnTo>
                    <a:pt x="368614" y="239296"/>
                  </a:lnTo>
                  <a:lnTo>
                    <a:pt x="368614" y="0"/>
                  </a:lnTo>
                  <a:close/>
                </a:path>
              </a:pathLst>
            </a:custGeom>
            <a:solidFill>
              <a:srgbClr val="B3B3B3"/>
            </a:solidFill>
            <a:ln w="9517"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B68EACF2-FDB8-E0F1-ABB9-4603D93A7FA8}"/>
                </a:ext>
              </a:extLst>
            </p:cNvPr>
            <p:cNvSpPr/>
            <p:nvPr/>
          </p:nvSpPr>
          <p:spPr>
            <a:xfrm>
              <a:off x="2153624" y="4845363"/>
              <a:ext cx="70085" cy="69945"/>
            </a:xfrm>
            <a:custGeom>
              <a:avLst/>
              <a:gdLst>
                <a:gd name="connsiteX0" fmla="*/ 0 w 70085"/>
                <a:gd name="connsiteY0" fmla="*/ 0 h 69945"/>
                <a:gd name="connsiteX1" fmla="*/ 70085 w 70085"/>
                <a:gd name="connsiteY1" fmla="*/ 0 h 69945"/>
                <a:gd name="connsiteX2" fmla="*/ 70085 w 70085"/>
                <a:gd name="connsiteY2" fmla="*/ 69945 h 69945"/>
                <a:gd name="connsiteX3" fmla="*/ 0 w 70085"/>
                <a:gd name="connsiteY3" fmla="*/ 69945 h 69945"/>
              </a:gdLst>
              <a:ahLst/>
              <a:cxnLst>
                <a:cxn ang="0">
                  <a:pos x="connsiteX0" y="connsiteY0"/>
                </a:cxn>
                <a:cxn ang="0">
                  <a:pos x="connsiteX1" y="connsiteY1"/>
                </a:cxn>
                <a:cxn ang="0">
                  <a:pos x="connsiteX2" y="connsiteY2"/>
                </a:cxn>
                <a:cxn ang="0">
                  <a:pos x="connsiteX3" y="connsiteY3"/>
                </a:cxn>
              </a:cxnLst>
              <a:rect l="l" t="t" r="r" b="b"/>
              <a:pathLst>
                <a:path w="70085" h="69945">
                  <a:moveTo>
                    <a:pt x="0" y="0"/>
                  </a:moveTo>
                  <a:lnTo>
                    <a:pt x="70085" y="0"/>
                  </a:lnTo>
                  <a:lnTo>
                    <a:pt x="70085" y="69945"/>
                  </a:lnTo>
                  <a:lnTo>
                    <a:pt x="0" y="69945"/>
                  </a:lnTo>
                  <a:close/>
                </a:path>
              </a:pathLst>
            </a:custGeom>
            <a:solidFill>
              <a:srgbClr val="595A5C"/>
            </a:solidFill>
            <a:ln w="9517"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CD85FA53-606A-29E6-61DA-05C156BD5680}"/>
                </a:ext>
              </a:extLst>
            </p:cNvPr>
            <p:cNvSpPr/>
            <p:nvPr/>
          </p:nvSpPr>
          <p:spPr>
            <a:xfrm>
              <a:off x="2150005" y="4778459"/>
              <a:ext cx="19997" cy="19957"/>
            </a:xfrm>
            <a:custGeom>
              <a:avLst/>
              <a:gdLst>
                <a:gd name="connsiteX0" fmla="*/ 19997 w 19997"/>
                <a:gd name="connsiteY0" fmla="*/ 9979 h 19957"/>
                <a:gd name="connsiteX1" fmla="*/ 9999 w 19997"/>
                <a:gd name="connsiteY1" fmla="*/ 19957 h 19957"/>
                <a:gd name="connsiteX2" fmla="*/ 0 w 19997"/>
                <a:gd name="connsiteY2" fmla="*/ 9979 h 19957"/>
                <a:gd name="connsiteX3" fmla="*/ 9999 w 19997"/>
                <a:gd name="connsiteY3" fmla="*/ 0 h 19957"/>
                <a:gd name="connsiteX4" fmla="*/ 19997 w 19997"/>
                <a:gd name="connsiteY4" fmla="*/ 9979 h 19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97" h="19957">
                  <a:moveTo>
                    <a:pt x="19997" y="9979"/>
                  </a:moveTo>
                  <a:cubicBezTo>
                    <a:pt x="19997" y="15490"/>
                    <a:pt x="15521" y="19957"/>
                    <a:pt x="9999" y="19957"/>
                  </a:cubicBezTo>
                  <a:cubicBezTo>
                    <a:pt x="4476" y="19957"/>
                    <a:pt x="0" y="15490"/>
                    <a:pt x="0" y="9979"/>
                  </a:cubicBezTo>
                  <a:cubicBezTo>
                    <a:pt x="0" y="4468"/>
                    <a:pt x="4476" y="0"/>
                    <a:pt x="9999" y="0"/>
                  </a:cubicBezTo>
                  <a:cubicBezTo>
                    <a:pt x="15521" y="0"/>
                    <a:pt x="19997" y="4468"/>
                    <a:pt x="19997" y="9979"/>
                  </a:cubicBezTo>
                  <a:close/>
                </a:path>
              </a:pathLst>
            </a:custGeom>
            <a:solidFill>
              <a:srgbClr val="595A5C"/>
            </a:solidFill>
            <a:ln w="9517"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218B68F4-949E-76A9-6AF5-6F56DE61445B}"/>
                </a:ext>
              </a:extLst>
            </p:cNvPr>
            <p:cNvSpPr/>
            <p:nvPr/>
          </p:nvSpPr>
          <p:spPr>
            <a:xfrm>
              <a:off x="2203807" y="4778459"/>
              <a:ext cx="19997" cy="19957"/>
            </a:xfrm>
            <a:custGeom>
              <a:avLst/>
              <a:gdLst>
                <a:gd name="connsiteX0" fmla="*/ 19997 w 19997"/>
                <a:gd name="connsiteY0" fmla="*/ 9979 h 19957"/>
                <a:gd name="connsiteX1" fmla="*/ 9999 w 19997"/>
                <a:gd name="connsiteY1" fmla="*/ 19957 h 19957"/>
                <a:gd name="connsiteX2" fmla="*/ 0 w 19997"/>
                <a:gd name="connsiteY2" fmla="*/ 9979 h 19957"/>
                <a:gd name="connsiteX3" fmla="*/ 9999 w 19997"/>
                <a:gd name="connsiteY3" fmla="*/ 0 h 19957"/>
                <a:gd name="connsiteX4" fmla="*/ 19997 w 19997"/>
                <a:gd name="connsiteY4" fmla="*/ 9979 h 19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97" h="19957">
                  <a:moveTo>
                    <a:pt x="19997" y="9979"/>
                  </a:moveTo>
                  <a:cubicBezTo>
                    <a:pt x="19997" y="15490"/>
                    <a:pt x="15521" y="19957"/>
                    <a:pt x="9999" y="19957"/>
                  </a:cubicBezTo>
                  <a:cubicBezTo>
                    <a:pt x="4476" y="19957"/>
                    <a:pt x="0" y="15490"/>
                    <a:pt x="0" y="9979"/>
                  </a:cubicBezTo>
                  <a:cubicBezTo>
                    <a:pt x="0" y="4468"/>
                    <a:pt x="4476" y="0"/>
                    <a:pt x="9999" y="0"/>
                  </a:cubicBezTo>
                  <a:cubicBezTo>
                    <a:pt x="15521" y="0"/>
                    <a:pt x="19997" y="4468"/>
                    <a:pt x="19997" y="9979"/>
                  </a:cubicBezTo>
                  <a:close/>
                </a:path>
              </a:pathLst>
            </a:custGeom>
            <a:solidFill>
              <a:srgbClr val="595A5C"/>
            </a:solidFill>
            <a:ln w="9517"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727AE208-2361-9F55-9C5B-62C9DAC752B3}"/>
                </a:ext>
              </a:extLst>
            </p:cNvPr>
            <p:cNvSpPr/>
            <p:nvPr/>
          </p:nvSpPr>
          <p:spPr>
            <a:xfrm>
              <a:off x="2536426" y="4723150"/>
              <a:ext cx="90844" cy="237394"/>
            </a:xfrm>
            <a:custGeom>
              <a:avLst/>
              <a:gdLst>
                <a:gd name="connsiteX0" fmla="*/ 0 w 90844"/>
                <a:gd name="connsiteY0" fmla="*/ 0 h 237394"/>
                <a:gd name="connsiteX1" fmla="*/ 90844 w 90844"/>
                <a:gd name="connsiteY1" fmla="*/ 0 h 237394"/>
                <a:gd name="connsiteX2" fmla="*/ 90844 w 90844"/>
                <a:gd name="connsiteY2" fmla="*/ 237395 h 237394"/>
                <a:gd name="connsiteX3" fmla="*/ 0 w 90844"/>
                <a:gd name="connsiteY3" fmla="*/ 237395 h 237394"/>
              </a:gdLst>
              <a:ahLst/>
              <a:cxnLst>
                <a:cxn ang="0">
                  <a:pos x="connsiteX0" y="connsiteY0"/>
                </a:cxn>
                <a:cxn ang="0">
                  <a:pos x="connsiteX1" y="connsiteY1"/>
                </a:cxn>
                <a:cxn ang="0">
                  <a:pos x="connsiteX2" y="connsiteY2"/>
                </a:cxn>
                <a:cxn ang="0">
                  <a:pos x="connsiteX3" y="connsiteY3"/>
                </a:cxn>
              </a:cxnLst>
              <a:rect l="l" t="t" r="r" b="b"/>
              <a:pathLst>
                <a:path w="90844" h="237394">
                  <a:moveTo>
                    <a:pt x="0" y="0"/>
                  </a:moveTo>
                  <a:lnTo>
                    <a:pt x="90844" y="0"/>
                  </a:lnTo>
                  <a:lnTo>
                    <a:pt x="90844" y="237395"/>
                  </a:lnTo>
                  <a:lnTo>
                    <a:pt x="0" y="237395"/>
                  </a:lnTo>
                  <a:close/>
                </a:path>
              </a:pathLst>
            </a:custGeom>
            <a:solidFill>
              <a:srgbClr val="DCDBDB"/>
            </a:solidFill>
            <a:ln w="9517"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784A1DF5-BF4D-7A8B-5AEA-BBAA23C813AE}"/>
                </a:ext>
              </a:extLst>
            </p:cNvPr>
            <p:cNvSpPr/>
            <p:nvPr/>
          </p:nvSpPr>
          <p:spPr>
            <a:xfrm>
              <a:off x="2535474" y="4722199"/>
              <a:ext cx="93129" cy="239295"/>
            </a:xfrm>
            <a:custGeom>
              <a:avLst/>
              <a:gdLst>
                <a:gd name="connsiteX0" fmla="*/ 90844 w 93129"/>
                <a:gd name="connsiteY0" fmla="*/ 1901 h 239295"/>
                <a:gd name="connsiteX1" fmla="*/ 90844 w 93129"/>
                <a:gd name="connsiteY1" fmla="*/ 237395 h 239295"/>
                <a:gd name="connsiteX2" fmla="*/ 1904 w 93129"/>
                <a:gd name="connsiteY2" fmla="*/ 237395 h 239295"/>
                <a:gd name="connsiteX3" fmla="*/ 1904 w 93129"/>
                <a:gd name="connsiteY3" fmla="*/ 1901 h 239295"/>
                <a:gd name="connsiteX4" fmla="*/ 90844 w 93129"/>
                <a:gd name="connsiteY4" fmla="*/ 1901 h 239295"/>
                <a:gd name="connsiteX5" fmla="*/ 92749 w 93129"/>
                <a:gd name="connsiteY5" fmla="*/ 0 h 239295"/>
                <a:gd name="connsiteX6" fmla="*/ 0 w 93129"/>
                <a:gd name="connsiteY6" fmla="*/ 0 h 239295"/>
                <a:gd name="connsiteX7" fmla="*/ 0 w 93129"/>
                <a:gd name="connsiteY7" fmla="*/ 239296 h 239295"/>
                <a:gd name="connsiteX8" fmla="*/ 93130 w 93129"/>
                <a:gd name="connsiteY8" fmla="*/ 239296 h 239295"/>
                <a:gd name="connsiteX9" fmla="*/ 93130 w 93129"/>
                <a:gd name="connsiteY9" fmla="*/ 0 h 23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129" h="239295">
                  <a:moveTo>
                    <a:pt x="90844" y="1901"/>
                  </a:moveTo>
                  <a:lnTo>
                    <a:pt x="90844" y="237395"/>
                  </a:lnTo>
                  <a:lnTo>
                    <a:pt x="1904" y="237395"/>
                  </a:lnTo>
                  <a:lnTo>
                    <a:pt x="1904" y="1901"/>
                  </a:lnTo>
                  <a:lnTo>
                    <a:pt x="90844" y="1901"/>
                  </a:lnTo>
                  <a:moveTo>
                    <a:pt x="92749" y="0"/>
                  </a:moveTo>
                  <a:lnTo>
                    <a:pt x="0" y="0"/>
                  </a:lnTo>
                  <a:lnTo>
                    <a:pt x="0" y="239296"/>
                  </a:lnTo>
                  <a:lnTo>
                    <a:pt x="93130" y="239296"/>
                  </a:lnTo>
                  <a:lnTo>
                    <a:pt x="93130" y="0"/>
                  </a:lnTo>
                  <a:close/>
                </a:path>
              </a:pathLst>
            </a:custGeom>
            <a:solidFill>
              <a:srgbClr val="B3B3B3"/>
            </a:solidFill>
            <a:ln w="9517"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AAE687F9-AB6A-38D1-215C-5C0524755CE8}"/>
                </a:ext>
              </a:extLst>
            </p:cNvPr>
            <p:cNvSpPr/>
            <p:nvPr/>
          </p:nvSpPr>
          <p:spPr>
            <a:xfrm>
              <a:off x="2904945" y="4723150"/>
              <a:ext cx="90844" cy="237394"/>
            </a:xfrm>
            <a:custGeom>
              <a:avLst/>
              <a:gdLst>
                <a:gd name="connsiteX0" fmla="*/ 0 w 90844"/>
                <a:gd name="connsiteY0" fmla="*/ 0 h 237394"/>
                <a:gd name="connsiteX1" fmla="*/ 90844 w 90844"/>
                <a:gd name="connsiteY1" fmla="*/ 0 h 237394"/>
                <a:gd name="connsiteX2" fmla="*/ 90844 w 90844"/>
                <a:gd name="connsiteY2" fmla="*/ 237395 h 237394"/>
                <a:gd name="connsiteX3" fmla="*/ 0 w 90844"/>
                <a:gd name="connsiteY3" fmla="*/ 237395 h 237394"/>
              </a:gdLst>
              <a:ahLst/>
              <a:cxnLst>
                <a:cxn ang="0">
                  <a:pos x="connsiteX0" y="connsiteY0"/>
                </a:cxn>
                <a:cxn ang="0">
                  <a:pos x="connsiteX1" y="connsiteY1"/>
                </a:cxn>
                <a:cxn ang="0">
                  <a:pos x="connsiteX2" y="connsiteY2"/>
                </a:cxn>
                <a:cxn ang="0">
                  <a:pos x="connsiteX3" y="connsiteY3"/>
                </a:cxn>
              </a:cxnLst>
              <a:rect l="l" t="t" r="r" b="b"/>
              <a:pathLst>
                <a:path w="90844" h="237394">
                  <a:moveTo>
                    <a:pt x="0" y="0"/>
                  </a:moveTo>
                  <a:lnTo>
                    <a:pt x="90844" y="0"/>
                  </a:lnTo>
                  <a:lnTo>
                    <a:pt x="90844" y="237395"/>
                  </a:lnTo>
                  <a:lnTo>
                    <a:pt x="0" y="237395"/>
                  </a:lnTo>
                  <a:close/>
                </a:path>
              </a:pathLst>
            </a:custGeom>
            <a:solidFill>
              <a:srgbClr val="DCDBDB"/>
            </a:solidFill>
            <a:ln w="9517"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1B143DD2-2F96-817B-6D1E-B5A036D7B949}"/>
                </a:ext>
              </a:extLst>
            </p:cNvPr>
            <p:cNvSpPr/>
            <p:nvPr/>
          </p:nvSpPr>
          <p:spPr>
            <a:xfrm>
              <a:off x="2903992" y="4722199"/>
              <a:ext cx="92748" cy="239295"/>
            </a:xfrm>
            <a:custGeom>
              <a:avLst/>
              <a:gdLst>
                <a:gd name="connsiteX0" fmla="*/ 90844 w 92748"/>
                <a:gd name="connsiteY0" fmla="*/ 1901 h 239295"/>
                <a:gd name="connsiteX1" fmla="*/ 90844 w 92748"/>
                <a:gd name="connsiteY1" fmla="*/ 237395 h 239295"/>
                <a:gd name="connsiteX2" fmla="*/ 1904 w 92748"/>
                <a:gd name="connsiteY2" fmla="*/ 237395 h 239295"/>
                <a:gd name="connsiteX3" fmla="*/ 1904 w 92748"/>
                <a:gd name="connsiteY3" fmla="*/ 1901 h 239295"/>
                <a:gd name="connsiteX4" fmla="*/ 90844 w 92748"/>
                <a:gd name="connsiteY4" fmla="*/ 1901 h 239295"/>
                <a:gd name="connsiteX5" fmla="*/ 92749 w 92748"/>
                <a:gd name="connsiteY5" fmla="*/ 0 h 239295"/>
                <a:gd name="connsiteX6" fmla="*/ 0 w 92748"/>
                <a:gd name="connsiteY6" fmla="*/ 0 h 239295"/>
                <a:gd name="connsiteX7" fmla="*/ 0 w 92748"/>
                <a:gd name="connsiteY7" fmla="*/ 239296 h 239295"/>
                <a:gd name="connsiteX8" fmla="*/ 92749 w 92748"/>
                <a:gd name="connsiteY8" fmla="*/ 239296 h 239295"/>
                <a:gd name="connsiteX9" fmla="*/ 92749 w 92748"/>
                <a:gd name="connsiteY9" fmla="*/ 0 h 23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748" h="239295">
                  <a:moveTo>
                    <a:pt x="90844" y="1901"/>
                  </a:moveTo>
                  <a:lnTo>
                    <a:pt x="90844" y="237395"/>
                  </a:lnTo>
                  <a:lnTo>
                    <a:pt x="1904" y="237395"/>
                  </a:lnTo>
                  <a:lnTo>
                    <a:pt x="1904" y="1901"/>
                  </a:lnTo>
                  <a:lnTo>
                    <a:pt x="90844" y="1901"/>
                  </a:lnTo>
                  <a:moveTo>
                    <a:pt x="92749" y="0"/>
                  </a:moveTo>
                  <a:lnTo>
                    <a:pt x="0" y="0"/>
                  </a:lnTo>
                  <a:lnTo>
                    <a:pt x="0" y="239296"/>
                  </a:lnTo>
                  <a:lnTo>
                    <a:pt x="92749" y="239296"/>
                  </a:lnTo>
                  <a:lnTo>
                    <a:pt x="92749" y="0"/>
                  </a:lnTo>
                  <a:close/>
                </a:path>
              </a:pathLst>
            </a:custGeom>
            <a:solidFill>
              <a:srgbClr val="B3B3B3"/>
            </a:solidFill>
            <a:ln w="9517"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92466B89-F9F9-210E-E01E-8F7AD3EDDCB6}"/>
                </a:ext>
              </a:extLst>
            </p:cNvPr>
            <p:cNvSpPr/>
            <p:nvPr/>
          </p:nvSpPr>
          <p:spPr>
            <a:xfrm>
              <a:off x="3273463" y="4723150"/>
              <a:ext cx="90844" cy="237394"/>
            </a:xfrm>
            <a:custGeom>
              <a:avLst/>
              <a:gdLst>
                <a:gd name="connsiteX0" fmla="*/ 0 w 90844"/>
                <a:gd name="connsiteY0" fmla="*/ 0 h 237394"/>
                <a:gd name="connsiteX1" fmla="*/ 90844 w 90844"/>
                <a:gd name="connsiteY1" fmla="*/ 0 h 237394"/>
                <a:gd name="connsiteX2" fmla="*/ 90844 w 90844"/>
                <a:gd name="connsiteY2" fmla="*/ 237395 h 237394"/>
                <a:gd name="connsiteX3" fmla="*/ 0 w 90844"/>
                <a:gd name="connsiteY3" fmla="*/ 237395 h 237394"/>
              </a:gdLst>
              <a:ahLst/>
              <a:cxnLst>
                <a:cxn ang="0">
                  <a:pos x="connsiteX0" y="connsiteY0"/>
                </a:cxn>
                <a:cxn ang="0">
                  <a:pos x="connsiteX1" y="connsiteY1"/>
                </a:cxn>
                <a:cxn ang="0">
                  <a:pos x="connsiteX2" y="connsiteY2"/>
                </a:cxn>
                <a:cxn ang="0">
                  <a:pos x="connsiteX3" y="connsiteY3"/>
                </a:cxn>
              </a:cxnLst>
              <a:rect l="l" t="t" r="r" b="b"/>
              <a:pathLst>
                <a:path w="90844" h="237394">
                  <a:moveTo>
                    <a:pt x="0" y="0"/>
                  </a:moveTo>
                  <a:lnTo>
                    <a:pt x="90844" y="0"/>
                  </a:lnTo>
                  <a:lnTo>
                    <a:pt x="90844" y="237395"/>
                  </a:lnTo>
                  <a:lnTo>
                    <a:pt x="0" y="237395"/>
                  </a:lnTo>
                  <a:close/>
                </a:path>
              </a:pathLst>
            </a:custGeom>
            <a:solidFill>
              <a:srgbClr val="DCDBDB"/>
            </a:solidFill>
            <a:ln w="9517"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1B01E3F3-3192-D9E2-AA75-DB05E483B47B}"/>
                </a:ext>
              </a:extLst>
            </p:cNvPr>
            <p:cNvSpPr/>
            <p:nvPr/>
          </p:nvSpPr>
          <p:spPr>
            <a:xfrm>
              <a:off x="3272511" y="4722199"/>
              <a:ext cx="92748" cy="239295"/>
            </a:xfrm>
            <a:custGeom>
              <a:avLst/>
              <a:gdLst>
                <a:gd name="connsiteX0" fmla="*/ 90844 w 92748"/>
                <a:gd name="connsiteY0" fmla="*/ 1901 h 239295"/>
                <a:gd name="connsiteX1" fmla="*/ 90844 w 92748"/>
                <a:gd name="connsiteY1" fmla="*/ 237395 h 239295"/>
                <a:gd name="connsiteX2" fmla="*/ 1905 w 92748"/>
                <a:gd name="connsiteY2" fmla="*/ 237395 h 239295"/>
                <a:gd name="connsiteX3" fmla="*/ 1905 w 92748"/>
                <a:gd name="connsiteY3" fmla="*/ 1901 h 239295"/>
                <a:gd name="connsiteX4" fmla="*/ 90844 w 92748"/>
                <a:gd name="connsiteY4" fmla="*/ 1901 h 239295"/>
                <a:gd name="connsiteX5" fmla="*/ 92749 w 92748"/>
                <a:gd name="connsiteY5" fmla="*/ 0 h 239295"/>
                <a:gd name="connsiteX6" fmla="*/ 0 w 92748"/>
                <a:gd name="connsiteY6" fmla="*/ 0 h 239295"/>
                <a:gd name="connsiteX7" fmla="*/ 0 w 92748"/>
                <a:gd name="connsiteY7" fmla="*/ 239296 h 239295"/>
                <a:gd name="connsiteX8" fmla="*/ 92749 w 92748"/>
                <a:gd name="connsiteY8" fmla="*/ 239296 h 239295"/>
                <a:gd name="connsiteX9" fmla="*/ 92749 w 92748"/>
                <a:gd name="connsiteY9" fmla="*/ 0 h 23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748" h="239295">
                  <a:moveTo>
                    <a:pt x="90844" y="1901"/>
                  </a:moveTo>
                  <a:lnTo>
                    <a:pt x="90844" y="237395"/>
                  </a:lnTo>
                  <a:lnTo>
                    <a:pt x="1905" y="237395"/>
                  </a:lnTo>
                  <a:lnTo>
                    <a:pt x="1905" y="1901"/>
                  </a:lnTo>
                  <a:lnTo>
                    <a:pt x="90844" y="1901"/>
                  </a:lnTo>
                  <a:moveTo>
                    <a:pt x="92749" y="0"/>
                  </a:moveTo>
                  <a:lnTo>
                    <a:pt x="0" y="0"/>
                  </a:lnTo>
                  <a:lnTo>
                    <a:pt x="0" y="239296"/>
                  </a:lnTo>
                  <a:lnTo>
                    <a:pt x="92749" y="239296"/>
                  </a:lnTo>
                  <a:lnTo>
                    <a:pt x="92749" y="0"/>
                  </a:lnTo>
                  <a:close/>
                </a:path>
              </a:pathLst>
            </a:custGeom>
            <a:solidFill>
              <a:srgbClr val="B3B3B3"/>
            </a:solidFill>
            <a:ln w="9517"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CB1E6BBA-967C-C1F0-885C-0687128E3183}"/>
                </a:ext>
              </a:extLst>
            </p:cNvPr>
            <p:cNvSpPr/>
            <p:nvPr/>
          </p:nvSpPr>
          <p:spPr>
            <a:xfrm>
              <a:off x="3642077" y="4723150"/>
              <a:ext cx="90844" cy="237394"/>
            </a:xfrm>
            <a:custGeom>
              <a:avLst/>
              <a:gdLst>
                <a:gd name="connsiteX0" fmla="*/ 0 w 90844"/>
                <a:gd name="connsiteY0" fmla="*/ 0 h 237394"/>
                <a:gd name="connsiteX1" fmla="*/ 90844 w 90844"/>
                <a:gd name="connsiteY1" fmla="*/ 0 h 237394"/>
                <a:gd name="connsiteX2" fmla="*/ 90844 w 90844"/>
                <a:gd name="connsiteY2" fmla="*/ 237395 h 237394"/>
                <a:gd name="connsiteX3" fmla="*/ 0 w 90844"/>
                <a:gd name="connsiteY3" fmla="*/ 237395 h 237394"/>
              </a:gdLst>
              <a:ahLst/>
              <a:cxnLst>
                <a:cxn ang="0">
                  <a:pos x="connsiteX0" y="connsiteY0"/>
                </a:cxn>
                <a:cxn ang="0">
                  <a:pos x="connsiteX1" y="connsiteY1"/>
                </a:cxn>
                <a:cxn ang="0">
                  <a:pos x="connsiteX2" y="connsiteY2"/>
                </a:cxn>
                <a:cxn ang="0">
                  <a:pos x="connsiteX3" y="connsiteY3"/>
                </a:cxn>
              </a:cxnLst>
              <a:rect l="l" t="t" r="r" b="b"/>
              <a:pathLst>
                <a:path w="90844" h="237394">
                  <a:moveTo>
                    <a:pt x="0" y="0"/>
                  </a:moveTo>
                  <a:lnTo>
                    <a:pt x="90844" y="0"/>
                  </a:lnTo>
                  <a:lnTo>
                    <a:pt x="90844" y="237395"/>
                  </a:lnTo>
                  <a:lnTo>
                    <a:pt x="0" y="237395"/>
                  </a:lnTo>
                  <a:close/>
                </a:path>
              </a:pathLst>
            </a:custGeom>
            <a:solidFill>
              <a:srgbClr val="DCDBDB"/>
            </a:solidFill>
            <a:ln w="9517"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772C3882-C482-A412-D7DA-27B9F3CE2EB3}"/>
                </a:ext>
              </a:extLst>
            </p:cNvPr>
            <p:cNvSpPr/>
            <p:nvPr/>
          </p:nvSpPr>
          <p:spPr>
            <a:xfrm>
              <a:off x="3641125" y="4722199"/>
              <a:ext cx="92748" cy="239295"/>
            </a:xfrm>
            <a:custGeom>
              <a:avLst/>
              <a:gdLst>
                <a:gd name="connsiteX0" fmla="*/ 90844 w 92748"/>
                <a:gd name="connsiteY0" fmla="*/ 1901 h 239295"/>
                <a:gd name="connsiteX1" fmla="*/ 90844 w 92748"/>
                <a:gd name="connsiteY1" fmla="*/ 237395 h 239295"/>
                <a:gd name="connsiteX2" fmla="*/ 1904 w 92748"/>
                <a:gd name="connsiteY2" fmla="*/ 237395 h 239295"/>
                <a:gd name="connsiteX3" fmla="*/ 1904 w 92748"/>
                <a:gd name="connsiteY3" fmla="*/ 1901 h 239295"/>
                <a:gd name="connsiteX4" fmla="*/ 90844 w 92748"/>
                <a:gd name="connsiteY4" fmla="*/ 1901 h 239295"/>
                <a:gd name="connsiteX5" fmla="*/ 92749 w 92748"/>
                <a:gd name="connsiteY5" fmla="*/ 0 h 239295"/>
                <a:gd name="connsiteX6" fmla="*/ 0 w 92748"/>
                <a:gd name="connsiteY6" fmla="*/ 0 h 239295"/>
                <a:gd name="connsiteX7" fmla="*/ 0 w 92748"/>
                <a:gd name="connsiteY7" fmla="*/ 239296 h 239295"/>
                <a:gd name="connsiteX8" fmla="*/ 92749 w 92748"/>
                <a:gd name="connsiteY8" fmla="*/ 239296 h 239295"/>
                <a:gd name="connsiteX9" fmla="*/ 92749 w 92748"/>
                <a:gd name="connsiteY9" fmla="*/ 0 h 23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748" h="239295">
                  <a:moveTo>
                    <a:pt x="90844" y="1901"/>
                  </a:moveTo>
                  <a:lnTo>
                    <a:pt x="90844" y="237395"/>
                  </a:lnTo>
                  <a:lnTo>
                    <a:pt x="1904" y="237395"/>
                  </a:lnTo>
                  <a:lnTo>
                    <a:pt x="1904" y="1901"/>
                  </a:lnTo>
                  <a:lnTo>
                    <a:pt x="90844" y="1901"/>
                  </a:lnTo>
                  <a:moveTo>
                    <a:pt x="92749" y="0"/>
                  </a:moveTo>
                  <a:lnTo>
                    <a:pt x="0" y="0"/>
                  </a:lnTo>
                  <a:lnTo>
                    <a:pt x="0" y="239296"/>
                  </a:lnTo>
                  <a:lnTo>
                    <a:pt x="92749" y="239296"/>
                  </a:lnTo>
                  <a:lnTo>
                    <a:pt x="92749" y="0"/>
                  </a:lnTo>
                  <a:close/>
                </a:path>
              </a:pathLst>
            </a:custGeom>
            <a:solidFill>
              <a:srgbClr val="B3B3B3"/>
            </a:solidFill>
            <a:ln w="9517"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13210C4B-B37E-0C55-E88F-1266535873C9}"/>
                </a:ext>
              </a:extLst>
            </p:cNvPr>
            <p:cNvSpPr/>
            <p:nvPr/>
          </p:nvSpPr>
          <p:spPr>
            <a:xfrm>
              <a:off x="2329313" y="4763729"/>
              <a:ext cx="14093" cy="130386"/>
            </a:xfrm>
            <a:custGeom>
              <a:avLst/>
              <a:gdLst>
                <a:gd name="connsiteX0" fmla="*/ 8665 w 14093"/>
                <a:gd name="connsiteY0" fmla="*/ 0 h 130386"/>
                <a:gd name="connsiteX1" fmla="*/ 14093 w 14093"/>
                <a:gd name="connsiteY1" fmla="*/ 0 h 130386"/>
                <a:gd name="connsiteX2" fmla="*/ 14093 w 14093"/>
                <a:gd name="connsiteY2" fmla="*/ 130387 h 130386"/>
                <a:gd name="connsiteX3" fmla="*/ 8665 w 14093"/>
                <a:gd name="connsiteY3" fmla="*/ 130387 h 130386"/>
                <a:gd name="connsiteX4" fmla="*/ 5428 w 14093"/>
                <a:gd name="connsiteY4" fmla="*/ 130387 h 130386"/>
                <a:gd name="connsiteX5" fmla="*/ 0 w 14093"/>
                <a:gd name="connsiteY5" fmla="*/ 130387 h 130386"/>
                <a:gd name="connsiteX6" fmla="*/ 0 w 14093"/>
                <a:gd name="connsiteY6" fmla="*/ 0 h 130386"/>
                <a:gd name="connsiteX7" fmla="*/ 5428 w 14093"/>
                <a:gd name="connsiteY7" fmla="*/ 0 h 130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0386">
                  <a:moveTo>
                    <a:pt x="8665" y="0"/>
                  </a:moveTo>
                  <a:cubicBezTo>
                    <a:pt x="11663" y="0"/>
                    <a:pt x="14093" y="0"/>
                    <a:pt x="14093" y="0"/>
                  </a:cubicBezTo>
                  <a:lnTo>
                    <a:pt x="14093" y="130387"/>
                  </a:lnTo>
                  <a:cubicBezTo>
                    <a:pt x="14093" y="130387"/>
                    <a:pt x="11663" y="130387"/>
                    <a:pt x="8665" y="130387"/>
                  </a:cubicBezTo>
                  <a:lnTo>
                    <a:pt x="5428" y="130387"/>
                  </a:lnTo>
                  <a:cubicBezTo>
                    <a:pt x="2430" y="130387"/>
                    <a:pt x="0" y="130387"/>
                    <a:pt x="0" y="130387"/>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9C5FE85E-7DBF-3A93-B981-C64FAD906D6A}"/>
                </a:ext>
              </a:extLst>
            </p:cNvPr>
            <p:cNvSpPr/>
            <p:nvPr/>
          </p:nvSpPr>
          <p:spPr>
            <a:xfrm>
              <a:off x="2361594" y="4763729"/>
              <a:ext cx="14093" cy="133902"/>
            </a:xfrm>
            <a:custGeom>
              <a:avLst/>
              <a:gdLst>
                <a:gd name="connsiteX0" fmla="*/ 8665 w 14093"/>
                <a:gd name="connsiteY0" fmla="*/ 0 h 133902"/>
                <a:gd name="connsiteX1" fmla="*/ 14093 w 14093"/>
                <a:gd name="connsiteY1" fmla="*/ 0 h 133902"/>
                <a:gd name="connsiteX2" fmla="*/ 14093 w 14093"/>
                <a:gd name="connsiteY2" fmla="*/ 133903 h 133902"/>
                <a:gd name="connsiteX3" fmla="*/ 8665 w 14093"/>
                <a:gd name="connsiteY3" fmla="*/ 133903 h 133902"/>
                <a:gd name="connsiteX4" fmla="*/ 5428 w 14093"/>
                <a:gd name="connsiteY4" fmla="*/ 133903 h 133902"/>
                <a:gd name="connsiteX5" fmla="*/ 0 w 14093"/>
                <a:gd name="connsiteY5" fmla="*/ 133903 h 133902"/>
                <a:gd name="connsiteX6" fmla="*/ 0 w 14093"/>
                <a:gd name="connsiteY6" fmla="*/ 0 h 133902"/>
                <a:gd name="connsiteX7" fmla="*/ 5428 w 14093"/>
                <a:gd name="connsiteY7" fmla="*/ 0 h 133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3902">
                  <a:moveTo>
                    <a:pt x="8665" y="0"/>
                  </a:moveTo>
                  <a:cubicBezTo>
                    <a:pt x="11663" y="0"/>
                    <a:pt x="14093" y="0"/>
                    <a:pt x="14093" y="0"/>
                  </a:cubicBezTo>
                  <a:lnTo>
                    <a:pt x="14093" y="133903"/>
                  </a:lnTo>
                  <a:cubicBezTo>
                    <a:pt x="14093" y="133903"/>
                    <a:pt x="11663" y="133903"/>
                    <a:pt x="8665" y="133903"/>
                  </a:cubicBezTo>
                  <a:lnTo>
                    <a:pt x="5428" y="133903"/>
                  </a:lnTo>
                  <a:cubicBezTo>
                    <a:pt x="2430" y="133903"/>
                    <a:pt x="0" y="133903"/>
                    <a:pt x="0" y="133903"/>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9057F7AD-8568-69D0-BD99-543A95F2AB12}"/>
                </a:ext>
              </a:extLst>
            </p:cNvPr>
            <p:cNvSpPr/>
            <p:nvPr/>
          </p:nvSpPr>
          <p:spPr>
            <a:xfrm>
              <a:off x="2393875" y="4763729"/>
              <a:ext cx="14093" cy="137419"/>
            </a:xfrm>
            <a:custGeom>
              <a:avLst/>
              <a:gdLst>
                <a:gd name="connsiteX0" fmla="*/ 8665 w 14093"/>
                <a:gd name="connsiteY0" fmla="*/ 0 h 137419"/>
                <a:gd name="connsiteX1" fmla="*/ 14093 w 14093"/>
                <a:gd name="connsiteY1" fmla="*/ 0 h 137419"/>
                <a:gd name="connsiteX2" fmla="*/ 14093 w 14093"/>
                <a:gd name="connsiteY2" fmla="*/ 137419 h 137419"/>
                <a:gd name="connsiteX3" fmla="*/ 8665 w 14093"/>
                <a:gd name="connsiteY3" fmla="*/ 137419 h 137419"/>
                <a:gd name="connsiteX4" fmla="*/ 5428 w 14093"/>
                <a:gd name="connsiteY4" fmla="*/ 137419 h 137419"/>
                <a:gd name="connsiteX5" fmla="*/ 0 w 14093"/>
                <a:gd name="connsiteY5" fmla="*/ 137419 h 137419"/>
                <a:gd name="connsiteX6" fmla="*/ 0 w 14093"/>
                <a:gd name="connsiteY6" fmla="*/ 0 h 137419"/>
                <a:gd name="connsiteX7" fmla="*/ 5428 w 14093"/>
                <a:gd name="connsiteY7" fmla="*/ 0 h 13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7419">
                  <a:moveTo>
                    <a:pt x="8665" y="0"/>
                  </a:moveTo>
                  <a:cubicBezTo>
                    <a:pt x="11663" y="0"/>
                    <a:pt x="14093" y="0"/>
                    <a:pt x="14093" y="0"/>
                  </a:cubicBezTo>
                  <a:lnTo>
                    <a:pt x="14093" y="137419"/>
                  </a:lnTo>
                  <a:cubicBezTo>
                    <a:pt x="14093" y="137419"/>
                    <a:pt x="11663" y="137419"/>
                    <a:pt x="8665" y="137419"/>
                  </a:cubicBezTo>
                  <a:lnTo>
                    <a:pt x="5428" y="137419"/>
                  </a:lnTo>
                  <a:cubicBezTo>
                    <a:pt x="2430" y="137419"/>
                    <a:pt x="0" y="137419"/>
                    <a:pt x="0" y="137419"/>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724EA48C-7A5A-D8FB-261E-1C660703ABDE}"/>
                </a:ext>
              </a:extLst>
            </p:cNvPr>
            <p:cNvSpPr/>
            <p:nvPr/>
          </p:nvSpPr>
          <p:spPr>
            <a:xfrm>
              <a:off x="2426156" y="4763729"/>
              <a:ext cx="14093" cy="139129"/>
            </a:xfrm>
            <a:custGeom>
              <a:avLst/>
              <a:gdLst>
                <a:gd name="connsiteX0" fmla="*/ 8665 w 14093"/>
                <a:gd name="connsiteY0" fmla="*/ 0 h 139129"/>
                <a:gd name="connsiteX1" fmla="*/ 14093 w 14093"/>
                <a:gd name="connsiteY1" fmla="*/ 0 h 139129"/>
                <a:gd name="connsiteX2" fmla="*/ 14093 w 14093"/>
                <a:gd name="connsiteY2" fmla="*/ 139130 h 139129"/>
                <a:gd name="connsiteX3" fmla="*/ 8665 w 14093"/>
                <a:gd name="connsiteY3" fmla="*/ 139130 h 139129"/>
                <a:gd name="connsiteX4" fmla="*/ 5428 w 14093"/>
                <a:gd name="connsiteY4" fmla="*/ 139130 h 139129"/>
                <a:gd name="connsiteX5" fmla="*/ 0 w 14093"/>
                <a:gd name="connsiteY5" fmla="*/ 139130 h 139129"/>
                <a:gd name="connsiteX6" fmla="*/ 0 w 14093"/>
                <a:gd name="connsiteY6" fmla="*/ 0 h 139129"/>
                <a:gd name="connsiteX7" fmla="*/ 5428 w 14093"/>
                <a:gd name="connsiteY7" fmla="*/ 0 h 13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9129">
                  <a:moveTo>
                    <a:pt x="8665" y="0"/>
                  </a:moveTo>
                  <a:cubicBezTo>
                    <a:pt x="11663" y="0"/>
                    <a:pt x="14093" y="0"/>
                    <a:pt x="14093" y="0"/>
                  </a:cubicBezTo>
                  <a:lnTo>
                    <a:pt x="14093" y="139130"/>
                  </a:lnTo>
                  <a:cubicBezTo>
                    <a:pt x="14093" y="139130"/>
                    <a:pt x="11663" y="139130"/>
                    <a:pt x="8665" y="139130"/>
                  </a:cubicBezTo>
                  <a:lnTo>
                    <a:pt x="5428" y="139130"/>
                  </a:lnTo>
                  <a:cubicBezTo>
                    <a:pt x="2430" y="139130"/>
                    <a:pt x="0" y="139130"/>
                    <a:pt x="0" y="139130"/>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B9CDBEE3-E23A-7367-EC8C-221DA51E64F9}"/>
                </a:ext>
              </a:extLst>
            </p:cNvPr>
            <p:cNvSpPr/>
            <p:nvPr/>
          </p:nvSpPr>
          <p:spPr>
            <a:xfrm>
              <a:off x="2458437" y="4763729"/>
              <a:ext cx="14093" cy="140935"/>
            </a:xfrm>
            <a:custGeom>
              <a:avLst/>
              <a:gdLst>
                <a:gd name="connsiteX0" fmla="*/ 8665 w 14093"/>
                <a:gd name="connsiteY0" fmla="*/ 0 h 140935"/>
                <a:gd name="connsiteX1" fmla="*/ 14093 w 14093"/>
                <a:gd name="connsiteY1" fmla="*/ 0 h 140935"/>
                <a:gd name="connsiteX2" fmla="*/ 14093 w 14093"/>
                <a:gd name="connsiteY2" fmla="*/ 140935 h 140935"/>
                <a:gd name="connsiteX3" fmla="*/ 8665 w 14093"/>
                <a:gd name="connsiteY3" fmla="*/ 140935 h 140935"/>
                <a:gd name="connsiteX4" fmla="*/ 5428 w 14093"/>
                <a:gd name="connsiteY4" fmla="*/ 140935 h 140935"/>
                <a:gd name="connsiteX5" fmla="*/ 0 w 14093"/>
                <a:gd name="connsiteY5" fmla="*/ 140935 h 140935"/>
                <a:gd name="connsiteX6" fmla="*/ 0 w 14093"/>
                <a:gd name="connsiteY6" fmla="*/ 0 h 140935"/>
                <a:gd name="connsiteX7" fmla="*/ 5428 w 14093"/>
                <a:gd name="connsiteY7" fmla="*/ 0 h 140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40935">
                  <a:moveTo>
                    <a:pt x="8665" y="0"/>
                  </a:moveTo>
                  <a:cubicBezTo>
                    <a:pt x="11663" y="0"/>
                    <a:pt x="14093" y="0"/>
                    <a:pt x="14093" y="0"/>
                  </a:cubicBezTo>
                  <a:lnTo>
                    <a:pt x="14093" y="140935"/>
                  </a:lnTo>
                  <a:cubicBezTo>
                    <a:pt x="14093" y="140935"/>
                    <a:pt x="11663" y="140935"/>
                    <a:pt x="8665" y="140935"/>
                  </a:cubicBezTo>
                  <a:lnTo>
                    <a:pt x="5428" y="140935"/>
                  </a:lnTo>
                  <a:cubicBezTo>
                    <a:pt x="2430" y="140935"/>
                    <a:pt x="0" y="140935"/>
                    <a:pt x="0" y="140935"/>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612F0924-39ED-5660-5A76-D4419F4EEAC1}"/>
                </a:ext>
              </a:extLst>
            </p:cNvPr>
            <p:cNvSpPr/>
            <p:nvPr/>
          </p:nvSpPr>
          <p:spPr>
            <a:xfrm>
              <a:off x="2702212" y="4763729"/>
              <a:ext cx="14093" cy="130386"/>
            </a:xfrm>
            <a:custGeom>
              <a:avLst/>
              <a:gdLst>
                <a:gd name="connsiteX0" fmla="*/ 8665 w 14093"/>
                <a:gd name="connsiteY0" fmla="*/ 0 h 130386"/>
                <a:gd name="connsiteX1" fmla="*/ 14093 w 14093"/>
                <a:gd name="connsiteY1" fmla="*/ 0 h 130386"/>
                <a:gd name="connsiteX2" fmla="*/ 14093 w 14093"/>
                <a:gd name="connsiteY2" fmla="*/ 130387 h 130386"/>
                <a:gd name="connsiteX3" fmla="*/ 8665 w 14093"/>
                <a:gd name="connsiteY3" fmla="*/ 130387 h 130386"/>
                <a:gd name="connsiteX4" fmla="*/ 5428 w 14093"/>
                <a:gd name="connsiteY4" fmla="*/ 130387 h 130386"/>
                <a:gd name="connsiteX5" fmla="*/ 0 w 14093"/>
                <a:gd name="connsiteY5" fmla="*/ 130387 h 130386"/>
                <a:gd name="connsiteX6" fmla="*/ 0 w 14093"/>
                <a:gd name="connsiteY6" fmla="*/ 0 h 130386"/>
                <a:gd name="connsiteX7" fmla="*/ 5428 w 14093"/>
                <a:gd name="connsiteY7" fmla="*/ 0 h 130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0386">
                  <a:moveTo>
                    <a:pt x="8665" y="0"/>
                  </a:moveTo>
                  <a:cubicBezTo>
                    <a:pt x="11663" y="0"/>
                    <a:pt x="14093" y="0"/>
                    <a:pt x="14093" y="0"/>
                  </a:cubicBezTo>
                  <a:lnTo>
                    <a:pt x="14093" y="130387"/>
                  </a:lnTo>
                  <a:cubicBezTo>
                    <a:pt x="14093" y="130387"/>
                    <a:pt x="11663" y="130387"/>
                    <a:pt x="8665" y="130387"/>
                  </a:cubicBezTo>
                  <a:lnTo>
                    <a:pt x="5428" y="130387"/>
                  </a:lnTo>
                  <a:cubicBezTo>
                    <a:pt x="2430" y="130387"/>
                    <a:pt x="0" y="130387"/>
                    <a:pt x="0" y="130387"/>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461F91DD-F2B6-E392-ACE8-D710715C2460}"/>
                </a:ext>
              </a:extLst>
            </p:cNvPr>
            <p:cNvSpPr/>
            <p:nvPr/>
          </p:nvSpPr>
          <p:spPr>
            <a:xfrm>
              <a:off x="2734493" y="4763729"/>
              <a:ext cx="14093" cy="133902"/>
            </a:xfrm>
            <a:custGeom>
              <a:avLst/>
              <a:gdLst>
                <a:gd name="connsiteX0" fmla="*/ 8665 w 14093"/>
                <a:gd name="connsiteY0" fmla="*/ 0 h 133902"/>
                <a:gd name="connsiteX1" fmla="*/ 14093 w 14093"/>
                <a:gd name="connsiteY1" fmla="*/ 0 h 133902"/>
                <a:gd name="connsiteX2" fmla="*/ 14093 w 14093"/>
                <a:gd name="connsiteY2" fmla="*/ 133903 h 133902"/>
                <a:gd name="connsiteX3" fmla="*/ 8665 w 14093"/>
                <a:gd name="connsiteY3" fmla="*/ 133903 h 133902"/>
                <a:gd name="connsiteX4" fmla="*/ 5428 w 14093"/>
                <a:gd name="connsiteY4" fmla="*/ 133903 h 133902"/>
                <a:gd name="connsiteX5" fmla="*/ 0 w 14093"/>
                <a:gd name="connsiteY5" fmla="*/ 133903 h 133902"/>
                <a:gd name="connsiteX6" fmla="*/ 0 w 14093"/>
                <a:gd name="connsiteY6" fmla="*/ 0 h 133902"/>
                <a:gd name="connsiteX7" fmla="*/ 5428 w 14093"/>
                <a:gd name="connsiteY7" fmla="*/ 0 h 133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3902">
                  <a:moveTo>
                    <a:pt x="8665" y="0"/>
                  </a:moveTo>
                  <a:cubicBezTo>
                    <a:pt x="11663" y="0"/>
                    <a:pt x="14093" y="0"/>
                    <a:pt x="14093" y="0"/>
                  </a:cubicBezTo>
                  <a:lnTo>
                    <a:pt x="14093" y="133903"/>
                  </a:lnTo>
                  <a:cubicBezTo>
                    <a:pt x="14093" y="133903"/>
                    <a:pt x="11663" y="133903"/>
                    <a:pt x="8665" y="133903"/>
                  </a:cubicBezTo>
                  <a:lnTo>
                    <a:pt x="5428" y="133903"/>
                  </a:lnTo>
                  <a:cubicBezTo>
                    <a:pt x="2430" y="133903"/>
                    <a:pt x="0" y="133903"/>
                    <a:pt x="0" y="133903"/>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0B010783-4B09-B849-4227-F1D55395C38E}"/>
                </a:ext>
              </a:extLst>
            </p:cNvPr>
            <p:cNvSpPr/>
            <p:nvPr/>
          </p:nvSpPr>
          <p:spPr>
            <a:xfrm>
              <a:off x="2766774" y="4763729"/>
              <a:ext cx="14093" cy="137419"/>
            </a:xfrm>
            <a:custGeom>
              <a:avLst/>
              <a:gdLst>
                <a:gd name="connsiteX0" fmla="*/ 8665 w 14093"/>
                <a:gd name="connsiteY0" fmla="*/ 0 h 137419"/>
                <a:gd name="connsiteX1" fmla="*/ 14093 w 14093"/>
                <a:gd name="connsiteY1" fmla="*/ 0 h 137419"/>
                <a:gd name="connsiteX2" fmla="*/ 14093 w 14093"/>
                <a:gd name="connsiteY2" fmla="*/ 137419 h 137419"/>
                <a:gd name="connsiteX3" fmla="*/ 8665 w 14093"/>
                <a:gd name="connsiteY3" fmla="*/ 137419 h 137419"/>
                <a:gd name="connsiteX4" fmla="*/ 5428 w 14093"/>
                <a:gd name="connsiteY4" fmla="*/ 137419 h 137419"/>
                <a:gd name="connsiteX5" fmla="*/ 0 w 14093"/>
                <a:gd name="connsiteY5" fmla="*/ 137419 h 137419"/>
                <a:gd name="connsiteX6" fmla="*/ 0 w 14093"/>
                <a:gd name="connsiteY6" fmla="*/ 0 h 137419"/>
                <a:gd name="connsiteX7" fmla="*/ 5428 w 14093"/>
                <a:gd name="connsiteY7" fmla="*/ 0 h 13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7419">
                  <a:moveTo>
                    <a:pt x="8665" y="0"/>
                  </a:moveTo>
                  <a:cubicBezTo>
                    <a:pt x="11663" y="0"/>
                    <a:pt x="14093" y="0"/>
                    <a:pt x="14093" y="0"/>
                  </a:cubicBezTo>
                  <a:lnTo>
                    <a:pt x="14093" y="137419"/>
                  </a:lnTo>
                  <a:cubicBezTo>
                    <a:pt x="14093" y="137419"/>
                    <a:pt x="11663" y="137419"/>
                    <a:pt x="8665" y="137419"/>
                  </a:cubicBezTo>
                  <a:lnTo>
                    <a:pt x="5428" y="137419"/>
                  </a:lnTo>
                  <a:cubicBezTo>
                    <a:pt x="2430" y="137419"/>
                    <a:pt x="0" y="137419"/>
                    <a:pt x="0" y="137419"/>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F78B6B88-80B6-5AD7-1666-258974B518E4}"/>
                </a:ext>
              </a:extLst>
            </p:cNvPr>
            <p:cNvSpPr/>
            <p:nvPr/>
          </p:nvSpPr>
          <p:spPr>
            <a:xfrm>
              <a:off x="2799055" y="4763729"/>
              <a:ext cx="14093" cy="139129"/>
            </a:xfrm>
            <a:custGeom>
              <a:avLst/>
              <a:gdLst>
                <a:gd name="connsiteX0" fmla="*/ 8665 w 14093"/>
                <a:gd name="connsiteY0" fmla="*/ 0 h 139129"/>
                <a:gd name="connsiteX1" fmla="*/ 14093 w 14093"/>
                <a:gd name="connsiteY1" fmla="*/ 0 h 139129"/>
                <a:gd name="connsiteX2" fmla="*/ 14093 w 14093"/>
                <a:gd name="connsiteY2" fmla="*/ 139130 h 139129"/>
                <a:gd name="connsiteX3" fmla="*/ 8665 w 14093"/>
                <a:gd name="connsiteY3" fmla="*/ 139130 h 139129"/>
                <a:gd name="connsiteX4" fmla="*/ 5428 w 14093"/>
                <a:gd name="connsiteY4" fmla="*/ 139130 h 139129"/>
                <a:gd name="connsiteX5" fmla="*/ 0 w 14093"/>
                <a:gd name="connsiteY5" fmla="*/ 139130 h 139129"/>
                <a:gd name="connsiteX6" fmla="*/ 0 w 14093"/>
                <a:gd name="connsiteY6" fmla="*/ 0 h 139129"/>
                <a:gd name="connsiteX7" fmla="*/ 5428 w 14093"/>
                <a:gd name="connsiteY7" fmla="*/ 0 h 13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9129">
                  <a:moveTo>
                    <a:pt x="8665" y="0"/>
                  </a:moveTo>
                  <a:cubicBezTo>
                    <a:pt x="11663" y="0"/>
                    <a:pt x="14093" y="0"/>
                    <a:pt x="14093" y="0"/>
                  </a:cubicBezTo>
                  <a:lnTo>
                    <a:pt x="14093" y="139130"/>
                  </a:lnTo>
                  <a:cubicBezTo>
                    <a:pt x="14093" y="139130"/>
                    <a:pt x="11663" y="139130"/>
                    <a:pt x="8665" y="139130"/>
                  </a:cubicBezTo>
                  <a:lnTo>
                    <a:pt x="5428" y="139130"/>
                  </a:lnTo>
                  <a:cubicBezTo>
                    <a:pt x="2430" y="139130"/>
                    <a:pt x="0" y="139130"/>
                    <a:pt x="0" y="139130"/>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F64E881A-FD85-7808-4404-22A105AF4929}"/>
                </a:ext>
              </a:extLst>
            </p:cNvPr>
            <p:cNvSpPr/>
            <p:nvPr/>
          </p:nvSpPr>
          <p:spPr>
            <a:xfrm>
              <a:off x="2831336" y="4763729"/>
              <a:ext cx="14093" cy="140935"/>
            </a:xfrm>
            <a:custGeom>
              <a:avLst/>
              <a:gdLst>
                <a:gd name="connsiteX0" fmla="*/ 8665 w 14093"/>
                <a:gd name="connsiteY0" fmla="*/ 0 h 140935"/>
                <a:gd name="connsiteX1" fmla="*/ 14093 w 14093"/>
                <a:gd name="connsiteY1" fmla="*/ 0 h 140935"/>
                <a:gd name="connsiteX2" fmla="*/ 14093 w 14093"/>
                <a:gd name="connsiteY2" fmla="*/ 140935 h 140935"/>
                <a:gd name="connsiteX3" fmla="*/ 8665 w 14093"/>
                <a:gd name="connsiteY3" fmla="*/ 140935 h 140935"/>
                <a:gd name="connsiteX4" fmla="*/ 5428 w 14093"/>
                <a:gd name="connsiteY4" fmla="*/ 140935 h 140935"/>
                <a:gd name="connsiteX5" fmla="*/ 0 w 14093"/>
                <a:gd name="connsiteY5" fmla="*/ 140935 h 140935"/>
                <a:gd name="connsiteX6" fmla="*/ 0 w 14093"/>
                <a:gd name="connsiteY6" fmla="*/ 0 h 140935"/>
                <a:gd name="connsiteX7" fmla="*/ 5428 w 14093"/>
                <a:gd name="connsiteY7" fmla="*/ 0 h 140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40935">
                  <a:moveTo>
                    <a:pt x="8665" y="0"/>
                  </a:moveTo>
                  <a:cubicBezTo>
                    <a:pt x="11663" y="0"/>
                    <a:pt x="14093" y="0"/>
                    <a:pt x="14093" y="0"/>
                  </a:cubicBezTo>
                  <a:lnTo>
                    <a:pt x="14093" y="140935"/>
                  </a:lnTo>
                  <a:cubicBezTo>
                    <a:pt x="14093" y="140935"/>
                    <a:pt x="11663" y="140935"/>
                    <a:pt x="8665" y="140935"/>
                  </a:cubicBezTo>
                  <a:lnTo>
                    <a:pt x="5428" y="140935"/>
                  </a:lnTo>
                  <a:cubicBezTo>
                    <a:pt x="2430" y="140935"/>
                    <a:pt x="0" y="140935"/>
                    <a:pt x="0" y="140935"/>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DFAC925E-8923-01BC-05A2-2B2FFF176688}"/>
                </a:ext>
              </a:extLst>
            </p:cNvPr>
            <p:cNvSpPr/>
            <p:nvPr/>
          </p:nvSpPr>
          <p:spPr>
            <a:xfrm>
              <a:off x="3075111" y="4763729"/>
              <a:ext cx="14093" cy="130386"/>
            </a:xfrm>
            <a:custGeom>
              <a:avLst/>
              <a:gdLst>
                <a:gd name="connsiteX0" fmla="*/ 8665 w 14093"/>
                <a:gd name="connsiteY0" fmla="*/ 0 h 130386"/>
                <a:gd name="connsiteX1" fmla="*/ 14093 w 14093"/>
                <a:gd name="connsiteY1" fmla="*/ 0 h 130386"/>
                <a:gd name="connsiteX2" fmla="*/ 14093 w 14093"/>
                <a:gd name="connsiteY2" fmla="*/ 130387 h 130386"/>
                <a:gd name="connsiteX3" fmla="*/ 8665 w 14093"/>
                <a:gd name="connsiteY3" fmla="*/ 130387 h 130386"/>
                <a:gd name="connsiteX4" fmla="*/ 5428 w 14093"/>
                <a:gd name="connsiteY4" fmla="*/ 130387 h 130386"/>
                <a:gd name="connsiteX5" fmla="*/ 0 w 14093"/>
                <a:gd name="connsiteY5" fmla="*/ 130387 h 130386"/>
                <a:gd name="connsiteX6" fmla="*/ 0 w 14093"/>
                <a:gd name="connsiteY6" fmla="*/ 0 h 130386"/>
                <a:gd name="connsiteX7" fmla="*/ 5428 w 14093"/>
                <a:gd name="connsiteY7" fmla="*/ 0 h 130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0386">
                  <a:moveTo>
                    <a:pt x="8665" y="0"/>
                  </a:moveTo>
                  <a:cubicBezTo>
                    <a:pt x="11663" y="0"/>
                    <a:pt x="14093" y="0"/>
                    <a:pt x="14093" y="0"/>
                  </a:cubicBezTo>
                  <a:lnTo>
                    <a:pt x="14093" y="130387"/>
                  </a:lnTo>
                  <a:cubicBezTo>
                    <a:pt x="14093" y="130387"/>
                    <a:pt x="11663" y="130387"/>
                    <a:pt x="8665" y="130387"/>
                  </a:cubicBezTo>
                  <a:lnTo>
                    <a:pt x="5428" y="130387"/>
                  </a:lnTo>
                  <a:cubicBezTo>
                    <a:pt x="2430" y="130387"/>
                    <a:pt x="0" y="130387"/>
                    <a:pt x="0" y="130387"/>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67CCD9F4-8597-1E46-1380-117E2E089468}"/>
                </a:ext>
              </a:extLst>
            </p:cNvPr>
            <p:cNvSpPr/>
            <p:nvPr/>
          </p:nvSpPr>
          <p:spPr>
            <a:xfrm>
              <a:off x="3107392" y="4763729"/>
              <a:ext cx="14093" cy="133902"/>
            </a:xfrm>
            <a:custGeom>
              <a:avLst/>
              <a:gdLst>
                <a:gd name="connsiteX0" fmla="*/ 8665 w 14093"/>
                <a:gd name="connsiteY0" fmla="*/ 0 h 133902"/>
                <a:gd name="connsiteX1" fmla="*/ 14093 w 14093"/>
                <a:gd name="connsiteY1" fmla="*/ 0 h 133902"/>
                <a:gd name="connsiteX2" fmla="*/ 14093 w 14093"/>
                <a:gd name="connsiteY2" fmla="*/ 133903 h 133902"/>
                <a:gd name="connsiteX3" fmla="*/ 8665 w 14093"/>
                <a:gd name="connsiteY3" fmla="*/ 133903 h 133902"/>
                <a:gd name="connsiteX4" fmla="*/ 5428 w 14093"/>
                <a:gd name="connsiteY4" fmla="*/ 133903 h 133902"/>
                <a:gd name="connsiteX5" fmla="*/ 0 w 14093"/>
                <a:gd name="connsiteY5" fmla="*/ 133903 h 133902"/>
                <a:gd name="connsiteX6" fmla="*/ 0 w 14093"/>
                <a:gd name="connsiteY6" fmla="*/ 0 h 133902"/>
                <a:gd name="connsiteX7" fmla="*/ 5428 w 14093"/>
                <a:gd name="connsiteY7" fmla="*/ 0 h 133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3902">
                  <a:moveTo>
                    <a:pt x="8665" y="0"/>
                  </a:moveTo>
                  <a:cubicBezTo>
                    <a:pt x="11663" y="0"/>
                    <a:pt x="14093" y="0"/>
                    <a:pt x="14093" y="0"/>
                  </a:cubicBezTo>
                  <a:lnTo>
                    <a:pt x="14093" y="133903"/>
                  </a:lnTo>
                  <a:cubicBezTo>
                    <a:pt x="14093" y="133903"/>
                    <a:pt x="11663" y="133903"/>
                    <a:pt x="8665" y="133903"/>
                  </a:cubicBezTo>
                  <a:lnTo>
                    <a:pt x="5428" y="133903"/>
                  </a:lnTo>
                  <a:cubicBezTo>
                    <a:pt x="2430" y="133903"/>
                    <a:pt x="0" y="133903"/>
                    <a:pt x="0" y="133903"/>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3A415B46-FDAF-0E9E-4236-54F252367222}"/>
                </a:ext>
              </a:extLst>
            </p:cNvPr>
            <p:cNvSpPr/>
            <p:nvPr/>
          </p:nvSpPr>
          <p:spPr>
            <a:xfrm>
              <a:off x="3139673" y="4763729"/>
              <a:ext cx="14093" cy="137419"/>
            </a:xfrm>
            <a:custGeom>
              <a:avLst/>
              <a:gdLst>
                <a:gd name="connsiteX0" fmla="*/ 8665 w 14093"/>
                <a:gd name="connsiteY0" fmla="*/ 0 h 137419"/>
                <a:gd name="connsiteX1" fmla="*/ 14093 w 14093"/>
                <a:gd name="connsiteY1" fmla="*/ 0 h 137419"/>
                <a:gd name="connsiteX2" fmla="*/ 14093 w 14093"/>
                <a:gd name="connsiteY2" fmla="*/ 137419 h 137419"/>
                <a:gd name="connsiteX3" fmla="*/ 8665 w 14093"/>
                <a:gd name="connsiteY3" fmla="*/ 137419 h 137419"/>
                <a:gd name="connsiteX4" fmla="*/ 5428 w 14093"/>
                <a:gd name="connsiteY4" fmla="*/ 137419 h 137419"/>
                <a:gd name="connsiteX5" fmla="*/ 0 w 14093"/>
                <a:gd name="connsiteY5" fmla="*/ 137419 h 137419"/>
                <a:gd name="connsiteX6" fmla="*/ 0 w 14093"/>
                <a:gd name="connsiteY6" fmla="*/ 0 h 137419"/>
                <a:gd name="connsiteX7" fmla="*/ 5428 w 14093"/>
                <a:gd name="connsiteY7" fmla="*/ 0 h 13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7419">
                  <a:moveTo>
                    <a:pt x="8665" y="0"/>
                  </a:moveTo>
                  <a:cubicBezTo>
                    <a:pt x="11663" y="0"/>
                    <a:pt x="14093" y="0"/>
                    <a:pt x="14093" y="0"/>
                  </a:cubicBezTo>
                  <a:lnTo>
                    <a:pt x="14093" y="137419"/>
                  </a:lnTo>
                  <a:cubicBezTo>
                    <a:pt x="14093" y="137419"/>
                    <a:pt x="11663" y="137419"/>
                    <a:pt x="8665" y="137419"/>
                  </a:cubicBezTo>
                  <a:lnTo>
                    <a:pt x="5428" y="137419"/>
                  </a:lnTo>
                  <a:cubicBezTo>
                    <a:pt x="2430" y="137419"/>
                    <a:pt x="0" y="137419"/>
                    <a:pt x="0" y="137419"/>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83DAEF7D-18AC-28E6-458B-6CA4A40ACC08}"/>
                </a:ext>
              </a:extLst>
            </p:cNvPr>
            <p:cNvSpPr/>
            <p:nvPr/>
          </p:nvSpPr>
          <p:spPr>
            <a:xfrm>
              <a:off x="3171954" y="4763729"/>
              <a:ext cx="14093" cy="139129"/>
            </a:xfrm>
            <a:custGeom>
              <a:avLst/>
              <a:gdLst>
                <a:gd name="connsiteX0" fmla="*/ 8665 w 14093"/>
                <a:gd name="connsiteY0" fmla="*/ 0 h 139129"/>
                <a:gd name="connsiteX1" fmla="*/ 14093 w 14093"/>
                <a:gd name="connsiteY1" fmla="*/ 0 h 139129"/>
                <a:gd name="connsiteX2" fmla="*/ 14093 w 14093"/>
                <a:gd name="connsiteY2" fmla="*/ 139130 h 139129"/>
                <a:gd name="connsiteX3" fmla="*/ 8665 w 14093"/>
                <a:gd name="connsiteY3" fmla="*/ 139130 h 139129"/>
                <a:gd name="connsiteX4" fmla="*/ 5428 w 14093"/>
                <a:gd name="connsiteY4" fmla="*/ 139130 h 139129"/>
                <a:gd name="connsiteX5" fmla="*/ 0 w 14093"/>
                <a:gd name="connsiteY5" fmla="*/ 139130 h 139129"/>
                <a:gd name="connsiteX6" fmla="*/ 0 w 14093"/>
                <a:gd name="connsiteY6" fmla="*/ 0 h 139129"/>
                <a:gd name="connsiteX7" fmla="*/ 5428 w 14093"/>
                <a:gd name="connsiteY7" fmla="*/ 0 h 13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9129">
                  <a:moveTo>
                    <a:pt x="8665" y="0"/>
                  </a:moveTo>
                  <a:cubicBezTo>
                    <a:pt x="11663" y="0"/>
                    <a:pt x="14093" y="0"/>
                    <a:pt x="14093" y="0"/>
                  </a:cubicBezTo>
                  <a:lnTo>
                    <a:pt x="14093" y="139130"/>
                  </a:lnTo>
                  <a:cubicBezTo>
                    <a:pt x="14093" y="139130"/>
                    <a:pt x="11663" y="139130"/>
                    <a:pt x="8665" y="139130"/>
                  </a:cubicBezTo>
                  <a:lnTo>
                    <a:pt x="5428" y="139130"/>
                  </a:lnTo>
                  <a:cubicBezTo>
                    <a:pt x="2430" y="139130"/>
                    <a:pt x="0" y="139130"/>
                    <a:pt x="0" y="139130"/>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627E1B7C-96BA-B07E-88A1-EA570672D485}"/>
                </a:ext>
              </a:extLst>
            </p:cNvPr>
            <p:cNvSpPr/>
            <p:nvPr/>
          </p:nvSpPr>
          <p:spPr>
            <a:xfrm>
              <a:off x="3204235" y="4763729"/>
              <a:ext cx="14093" cy="140935"/>
            </a:xfrm>
            <a:custGeom>
              <a:avLst/>
              <a:gdLst>
                <a:gd name="connsiteX0" fmla="*/ 8665 w 14093"/>
                <a:gd name="connsiteY0" fmla="*/ 0 h 140935"/>
                <a:gd name="connsiteX1" fmla="*/ 14093 w 14093"/>
                <a:gd name="connsiteY1" fmla="*/ 0 h 140935"/>
                <a:gd name="connsiteX2" fmla="*/ 14093 w 14093"/>
                <a:gd name="connsiteY2" fmla="*/ 140935 h 140935"/>
                <a:gd name="connsiteX3" fmla="*/ 8665 w 14093"/>
                <a:gd name="connsiteY3" fmla="*/ 140935 h 140935"/>
                <a:gd name="connsiteX4" fmla="*/ 5428 w 14093"/>
                <a:gd name="connsiteY4" fmla="*/ 140935 h 140935"/>
                <a:gd name="connsiteX5" fmla="*/ 0 w 14093"/>
                <a:gd name="connsiteY5" fmla="*/ 140935 h 140935"/>
                <a:gd name="connsiteX6" fmla="*/ 0 w 14093"/>
                <a:gd name="connsiteY6" fmla="*/ 0 h 140935"/>
                <a:gd name="connsiteX7" fmla="*/ 5428 w 14093"/>
                <a:gd name="connsiteY7" fmla="*/ 0 h 140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40935">
                  <a:moveTo>
                    <a:pt x="8665" y="0"/>
                  </a:moveTo>
                  <a:cubicBezTo>
                    <a:pt x="11663" y="0"/>
                    <a:pt x="14093" y="0"/>
                    <a:pt x="14093" y="0"/>
                  </a:cubicBezTo>
                  <a:lnTo>
                    <a:pt x="14093" y="140935"/>
                  </a:lnTo>
                  <a:cubicBezTo>
                    <a:pt x="14093" y="140935"/>
                    <a:pt x="11663" y="140935"/>
                    <a:pt x="8665" y="140935"/>
                  </a:cubicBezTo>
                  <a:lnTo>
                    <a:pt x="5428" y="140935"/>
                  </a:lnTo>
                  <a:cubicBezTo>
                    <a:pt x="2430" y="140935"/>
                    <a:pt x="0" y="140935"/>
                    <a:pt x="0" y="140935"/>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114C1E98-2474-C593-6A69-BF84CB92829C}"/>
                </a:ext>
              </a:extLst>
            </p:cNvPr>
            <p:cNvSpPr/>
            <p:nvPr/>
          </p:nvSpPr>
          <p:spPr>
            <a:xfrm>
              <a:off x="3440963" y="4763729"/>
              <a:ext cx="14093" cy="130386"/>
            </a:xfrm>
            <a:custGeom>
              <a:avLst/>
              <a:gdLst>
                <a:gd name="connsiteX0" fmla="*/ 8665 w 14093"/>
                <a:gd name="connsiteY0" fmla="*/ 0 h 130386"/>
                <a:gd name="connsiteX1" fmla="*/ 14093 w 14093"/>
                <a:gd name="connsiteY1" fmla="*/ 0 h 130386"/>
                <a:gd name="connsiteX2" fmla="*/ 14093 w 14093"/>
                <a:gd name="connsiteY2" fmla="*/ 130387 h 130386"/>
                <a:gd name="connsiteX3" fmla="*/ 8665 w 14093"/>
                <a:gd name="connsiteY3" fmla="*/ 130387 h 130386"/>
                <a:gd name="connsiteX4" fmla="*/ 5428 w 14093"/>
                <a:gd name="connsiteY4" fmla="*/ 130387 h 130386"/>
                <a:gd name="connsiteX5" fmla="*/ 0 w 14093"/>
                <a:gd name="connsiteY5" fmla="*/ 130387 h 130386"/>
                <a:gd name="connsiteX6" fmla="*/ 0 w 14093"/>
                <a:gd name="connsiteY6" fmla="*/ 0 h 130386"/>
                <a:gd name="connsiteX7" fmla="*/ 5428 w 14093"/>
                <a:gd name="connsiteY7" fmla="*/ 0 h 130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0386">
                  <a:moveTo>
                    <a:pt x="8665" y="0"/>
                  </a:moveTo>
                  <a:cubicBezTo>
                    <a:pt x="11663" y="0"/>
                    <a:pt x="14093" y="0"/>
                    <a:pt x="14093" y="0"/>
                  </a:cubicBezTo>
                  <a:lnTo>
                    <a:pt x="14093" y="130387"/>
                  </a:lnTo>
                  <a:cubicBezTo>
                    <a:pt x="14093" y="130387"/>
                    <a:pt x="11663" y="130387"/>
                    <a:pt x="8665" y="130387"/>
                  </a:cubicBezTo>
                  <a:lnTo>
                    <a:pt x="5428" y="130387"/>
                  </a:lnTo>
                  <a:cubicBezTo>
                    <a:pt x="2430" y="130387"/>
                    <a:pt x="0" y="130387"/>
                    <a:pt x="0" y="130387"/>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7667AB4E-4932-42BC-508E-940F3DBE84E3}"/>
                </a:ext>
              </a:extLst>
            </p:cNvPr>
            <p:cNvSpPr/>
            <p:nvPr/>
          </p:nvSpPr>
          <p:spPr>
            <a:xfrm>
              <a:off x="3473244" y="4763729"/>
              <a:ext cx="14093" cy="133902"/>
            </a:xfrm>
            <a:custGeom>
              <a:avLst/>
              <a:gdLst>
                <a:gd name="connsiteX0" fmla="*/ 8665 w 14093"/>
                <a:gd name="connsiteY0" fmla="*/ 0 h 133902"/>
                <a:gd name="connsiteX1" fmla="*/ 14093 w 14093"/>
                <a:gd name="connsiteY1" fmla="*/ 0 h 133902"/>
                <a:gd name="connsiteX2" fmla="*/ 14093 w 14093"/>
                <a:gd name="connsiteY2" fmla="*/ 133903 h 133902"/>
                <a:gd name="connsiteX3" fmla="*/ 8665 w 14093"/>
                <a:gd name="connsiteY3" fmla="*/ 133903 h 133902"/>
                <a:gd name="connsiteX4" fmla="*/ 5428 w 14093"/>
                <a:gd name="connsiteY4" fmla="*/ 133903 h 133902"/>
                <a:gd name="connsiteX5" fmla="*/ 0 w 14093"/>
                <a:gd name="connsiteY5" fmla="*/ 133903 h 133902"/>
                <a:gd name="connsiteX6" fmla="*/ 0 w 14093"/>
                <a:gd name="connsiteY6" fmla="*/ 0 h 133902"/>
                <a:gd name="connsiteX7" fmla="*/ 5428 w 14093"/>
                <a:gd name="connsiteY7" fmla="*/ 0 h 133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3902">
                  <a:moveTo>
                    <a:pt x="8665" y="0"/>
                  </a:moveTo>
                  <a:cubicBezTo>
                    <a:pt x="11663" y="0"/>
                    <a:pt x="14093" y="0"/>
                    <a:pt x="14093" y="0"/>
                  </a:cubicBezTo>
                  <a:lnTo>
                    <a:pt x="14093" y="133903"/>
                  </a:lnTo>
                  <a:cubicBezTo>
                    <a:pt x="14093" y="133903"/>
                    <a:pt x="11663" y="133903"/>
                    <a:pt x="8665" y="133903"/>
                  </a:cubicBezTo>
                  <a:lnTo>
                    <a:pt x="5428" y="133903"/>
                  </a:lnTo>
                  <a:cubicBezTo>
                    <a:pt x="2430" y="133903"/>
                    <a:pt x="0" y="133903"/>
                    <a:pt x="0" y="133903"/>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4FA1720A-34D1-B68C-0B5F-FD861B445C58}"/>
                </a:ext>
              </a:extLst>
            </p:cNvPr>
            <p:cNvSpPr/>
            <p:nvPr/>
          </p:nvSpPr>
          <p:spPr>
            <a:xfrm>
              <a:off x="3505525" y="4763729"/>
              <a:ext cx="14093" cy="137419"/>
            </a:xfrm>
            <a:custGeom>
              <a:avLst/>
              <a:gdLst>
                <a:gd name="connsiteX0" fmla="*/ 8665 w 14093"/>
                <a:gd name="connsiteY0" fmla="*/ 0 h 137419"/>
                <a:gd name="connsiteX1" fmla="*/ 14093 w 14093"/>
                <a:gd name="connsiteY1" fmla="*/ 0 h 137419"/>
                <a:gd name="connsiteX2" fmla="*/ 14093 w 14093"/>
                <a:gd name="connsiteY2" fmla="*/ 137419 h 137419"/>
                <a:gd name="connsiteX3" fmla="*/ 8665 w 14093"/>
                <a:gd name="connsiteY3" fmla="*/ 137419 h 137419"/>
                <a:gd name="connsiteX4" fmla="*/ 5428 w 14093"/>
                <a:gd name="connsiteY4" fmla="*/ 137419 h 137419"/>
                <a:gd name="connsiteX5" fmla="*/ 0 w 14093"/>
                <a:gd name="connsiteY5" fmla="*/ 137419 h 137419"/>
                <a:gd name="connsiteX6" fmla="*/ 0 w 14093"/>
                <a:gd name="connsiteY6" fmla="*/ 0 h 137419"/>
                <a:gd name="connsiteX7" fmla="*/ 5428 w 14093"/>
                <a:gd name="connsiteY7" fmla="*/ 0 h 13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7419">
                  <a:moveTo>
                    <a:pt x="8665" y="0"/>
                  </a:moveTo>
                  <a:cubicBezTo>
                    <a:pt x="11663" y="0"/>
                    <a:pt x="14093" y="0"/>
                    <a:pt x="14093" y="0"/>
                  </a:cubicBezTo>
                  <a:lnTo>
                    <a:pt x="14093" y="137419"/>
                  </a:lnTo>
                  <a:cubicBezTo>
                    <a:pt x="14093" y="137419"/>
                    <a:pt x="11663" y="137419"/>
                    <a:pt x="8665" y="137419"/>
                  </a:cubicBezTo>
                  <a:lnTo>
                    <a:pt x="5428" y="137419"/>
                  </a:lnTo>
                  <a:cubicBezTo>
                    <a:pt x="2430" y="137419"/>
                    <a:pt x="0" y="137419"/>
                    <a:pt x="0" y="137419"/>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335583D8-3AC9-E66A-AD2B-913E30C04F23}"/>
                </a:ext>
              </a:extLst>
            </p:cNvPr>
            <p:cNvSpPr/>
            <p:nvPr/>
          </p:nvSpPr>
          <p:spPr>
            <a:xfrm>
              <a:off x="3537806" y="4763729"/>
              <a:ext cx="14093" cy="139129"/>
            </a:xfrm>
            <a:custGeom>
              <a:avLst/>
              <a:gdLst>
                <a:gd name="connsiteX0" fmla="*/ 8665 w 14093"/>
                <a:gd name="connsiteY0" fmla="*/ 0 h 139129"/>
                <a:gd name="connsiteX1" fmla="*/ 14093 w 14093"/>
                <a:gd name="connsiteY1" fmla="*/ 0 h 139129"/>
                <a:gd name="connsiteX2" fmla="*/ 14093 w 14093"/>
                <a:gd name="connsiteY2" fmla="*/ 139130 h 139129"/>
                <a:gd name="connsiteX3" fmla="*/ 8665 w 14093"/>
                <a:gd name="connsiteY3" fmla="*/ 139130 h 139129"/>
                <a:gd name="connsiteX4" fmla="*/ 5428 w 14093"/>
                <a:gd name="connsiteY4" fmla="*/ 139130 h 139129"/>
                <a:gd name="connsiteX5" fmla="*/ 0 w 14093"/>
                <a:gd name="connsiteY5" fmla="*/ 139130 h 139129"/>
                <a:gd name="connsiteX6" fmla="*/ 0 w 14093"/>
                <a:gd name="connsiteY6" fmla="*/ 0 h 139129"/>
                <a:gd name="connsiteX7" fmla="*/ 5428 w 14093"/>
                <a:gd name="connsiteY7" fmla="*/ 0 h 13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9129">
                  <a:moveTo>
                    <a:pt x="8665" y="0"/>
                  </a:moveTo>
                  <a:cubicBezTo>
                    <a:pt x="11663" y="0"/>
                    <a:pt x="14093" y="0"/>
                    <a:pt x="14093" y="0"/>
                  </a:cubicBezTo>
                  <a:lnTo>
                    <a:pt x="14093" y="139130"/>
                  </a:lnTo>
                  <a:cubicBezTo>
                    <a:pt x="14093" y="139130"/>
                    <a:pt x="11663" y="139130"/>
                    <a:pt x="8665" y="139130"/>
                  </a:cubicBezTo>
                  <a:lnTo>
                    <a:pt x="5428" y="139130"/>
                  </a:lnTo>
                  <a:cubicBezTo>
                    <a:pt x="2430" y="139130"/>
                    <a:pt x="0" y="139130"/>
                    <a:pt x="0" y="139130"/>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EB10826B-0FDD-70DA-3B2B-CEDBE8E8470D}"/>
                </a:ext>
              </a:extLst>
            </p:cNvPr>
            <p:cNvSpPr/>
            <p:nvPr/>
          </p:nvSpPr>
          <p:spPr>
            <a:xfrm>
              <a:off x="3570087" y="4763729"/>
              <a:ext cx="14093" cy="140935"/>
            </a:xfrm>
            <a:custGeom>
              <a:avLst/>
              <a:gdLst>
                <a:gd name="connsiteX0" fmla="*/ 8665 w 14093"/>
                <a:gd name="connsiteY0" fmla="*/ 0 h 140935"/>
                <a:gd name="connsiteX1" fmla="*/ 14093 w 14093"/>
                <a:gd name="connsiteY1" fmla="*/ 0 h 140935"/>
                <a:gd name="connsiteX2" fmla="*/ 14093 w 14093"/>
                <a:gd name="connsiteY2" fmla="*/ 140935 h 140935"/>
                <a:gd name="connsiteX3" fmla="*/ 8665 w 14093"/>
                <a:gd name="connsiteY3" fmla="*/ 140935 h 140935"/>
                <a:gd name="connsiteX4" fmla="*/ 5428 w 14093"/>
                <a:gd name="connsiteY4" fmla="*/ 140935 h 140935"/>
                <a:gd name="connsiteX5" fmla="*/ 0 w 14093"/>
                <a:gd name="connsiteY5" fmla="*/ 140935 h 140935"/>
                <a:gd name="connsiteX6" fmla="*/ 0 w 14093"/>
                <a:gd name="connsiteY6" fmla="*/ 0 h 140935"/>
                <a:gd name="connsiteX7" fmla="*/ 5428 w 14093"/>
                <a:gd name="connsiteY7" fmla="*/ 0 h 140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40935">
                  <a:moveTo>
                    <a:pt x="8665" y="0"/>
                  </a:moveTo>
                  <a:cubicBezTo>
                    <a:pt x="11663" y="0"/>
                    <a:pt x="14093" y="0"/>
                    <a:pt x="14093" y="0"/>
                  </a:cubicBezTo>
                  <a:lnTo>
                    <a:pt x="14093" y="140935"/>
                  </a:lnTo>
                  <a:cubicBezTo>
                    <a:pt x="14093" y="140935"/>
                    <a:pt x="11663" y="140935"/>
                    <a:pt x="8665" y="140935"/>
                  </a:cubicBezTo>
                  <a:lnTo>
                    <a:pt x="5428" y="140935"/>
                  </a:lnTo>
                  <a:cubicBezTo>
                    <a:pt x="2430" y="140935"/>
                    <a:pt x="0" y="140935"/>
                    <a:pt x="0" y="140935"/>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086AA270-0948-3CC6-A267-CBA1E3FEB6B5}"/>
                </a:ext>
              </a:extLst>
            </p:cNvPr>
            <p:cNvSpPr/>
            <p:nvPr/>
          </p:nvSpPr>
          <p:spPr>
            <a:xfrm>
              <a:off x="2574420" y="4925002"/>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43DFE075-637B-D470-7FE2-B51C66FC8657}"/>
                </a:ext>
              </a:extLst>
            </p:cNvPr>
            <p:cNvSpPr/>
            <p:nvPr/>
          </p:nvSpPr>
          <p:spPr>
            <a:xfrm>
              <a:off x="2574420" y="4890504"/>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7DA9841A-4C2F-F199-1664-86347DF83C82}"/>
                </a:ext>
              </a:extLst>
            </p:cNvPr>
            <p:cNvSpPr/>
            <p:nvPr/>
          </p:nvSpPr>
          <p:spPr>
            <a:xfrm>
              <a:off x="2574420" y="4856007"/>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0434B087-C838-F787-A8A4-4B95525F3954}"/>
                </a:ext>
              </a:extLst>
            </p:cNvPr>
            <p:cNvSpPr/>
            <p:nvPr/>
          </p:nvSpPr>
          <p:spPr>
            <a:xfrm>
              <a:off x="2574420" y="4821510"/>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F5445AD6-85CC-A35F-D6DD-84FA9A12256E}"/>
                </a:ext>
              </a:extLst>
            </p:cNvPr>
            <p:cNvSpPr/>
            <p:nvPr/>
          </p:nvSpPr>
          <p:spPr>
            <a:xfrm>
              <a:off x="2574420" y="4787012"/>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C2F344A4-D5A5-F8B9-96D4-2DA19CB9661B}"/>
                </a:ext>
              </a:extLst>
            </p:cNvPr>
            <p:cNvSpPr/>
            <p:nvPr/>
          </p:nvSpPr>
          <p:spPr>
            <a:xfrm>
              <a:off x="2574420" y="4752515"/>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724B6A73-B69F-7915-B3AF-05DB78755A5F}"/>
                </a:ext>
              </a:extLst>
            </p:cNvPr>
            <p:cNvSpPr/>
            <p:nvPr/>
          </p:nvSpPr>
          <p:spPr>
            <a:xfrm>
              <a:off x="2940749" y="4925002"/>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34871F28-BADB-511E-A9AD-DE670B8109C2}"/>
                </a:ext>
              </a:extLst>
            </p:cNvPr>
            <p:cNvSpPr/>
            <p:nvPr/>
          </p:nvSpPr>
          <p:spPr>
            <a:xfrm>
              <a:off x="2940749" y="4890504"/>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8E80E73B-DB7A-54E3-9F8E-46EE3DCC2742}"/>
                </a:ext>
              </a:extLst>
            </p:cNvPr>
            <p:cNvSpPr/>
            <p:nvPr/>
          </p:nvSpPr>
          <p:spPr>
            <a:xfrm>
              <a:off x="2940749" y="4856007"/>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723C967B-416E-052F-680F-5FF7D711D23E}"/>
                </a:ext>
              </a:extLst>
            </p:cNvPr>
            <p:cNvSpPr/>
            <p:nvPr/>
          </p:nvSpPr>
          <p:spPr>
            <a:xfrm>
              <a:off x="2940749" y="4821510"/>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CA338DEE-8A46-A41C-A193-29F64C4E6690}"/>
                </a:ext>
              </a:extLst>
            </p:cNvPr>
            <p:cNvSpPr/>
            <p:nvPr/>
          </p:nvSpPr>
          <p:spPr>
            <a:xfrm>
              <a:off x="2940749" y="4787012"/>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A4BAE780-CA4D-6B00-931A-7228F9DE62FA}"/>
                </a:ext>
              </a:extLst>
            </p:cNvPr>
            <p:cNvSpPr/>
            <p:nvPr/>
          </p:nvSpPr>
          <p:spPr>
            <a:xfrm>
              <a:off x="2940749" y="4752515"/>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8332B10D-D724-B011-0A6C-3A5805220987}"/>
                </a:ext>
              </a:extLst>
            </p:cNvPr>
            <p:cNvSpPr/>
            <p:nvPr/>
          </p:nvSpPr>
          <p:spPr>
            <a:xfrm>
              <a:off x="3307077" y="4925002"/>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4C423666-1BCA-5967-F957-508D4C5BCDBE}"/>
                </a:ext>
              </a:extLst>
            </p:cNvPr>
            <p:cNvSpPr/>
            <p:nvPr/>
          </p:nvSpPr>
          <p:spPr>
            <a:xfrm>
              <a:off x="3307077" y="4890504"/>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1981A72A-8FEF-8F63-EC27-F8FACB5C7647}"/>
                </a:ext>
              </a:extLst>
            </p:cNvPr>
            <p:cNvSpPr/>
            <p:nvPr/>
          </p:nvSpPr>
          <p:spPr>
            <a:xfrm>
              <a:off x="3307077" y="4856007"/>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1D5CCC5B-D120-B423-7D32-A3F423A4D58E}"/>
                </a:ext>
              </a:extLst>
            </p:cNvPr>
            <p:cNvSpPr/>
            <p:nvPr/>
          </p:nvSpPr>
          <p:spPr>
            <a:xfrm>
              <a:off x="3307077" y="4821510"/>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7F19AB2A-F71D-36FD-DC63-FC45DE158531}"/>
                </a:ext>
              </a:extLst>
            </p:cNvPr>
            <p:cNvSpPr/>
            <p:nvPr/>
          </p:nvSpPr>
          <p:spPr>
            <a:xfrm>
              <a:off x="3307077" y="4787012"/>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3B39742A-E546-917E-C301-E440F27CE6E6}"/>
                </a:ext>
              </a:extLst>
            </p:cNvPr>
            <p:cNvSpPr/>
            <p:nvPr/>
          </p:nvSpPr>
          <p:spPr>
            <a:xfrm>
              <a:off x="3307077" y="4752515"/>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469BFC74-ECAA-401A-1CFA-5909C8924B88}"/>
                </a:ext>
              </a:extLst>
            </p:cNvPr>
            <p:cNvSpPr/>
            <p:nvPr/>
          </p:nvSpPr>
          <p:spPr>
            <a:xfrm>
              <a:off x="3673406" y="4925002"/>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6D59808E-892E-48E1-155C-572750E1B9F2}"/>
                </a:ext>
              </a:extLst>
            </p:cNvPr>
            <p:cNvSpPr/>
            <p:nvPr/>
          </p:nvSpPr>
          <p:spPr>
            <a:xfrm>
              <a:off x="3673406" y="4890504"/>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F0CA440C-8F70-C923-143C-0A8A33EEDC01}"/>
                </a:ext>
              </a:extLst>
            </p:cNvPr>
            <p:cNvSpPr/>
            <p:nvPr/>
          </p:nvSpPr>
          <p:spPr>
            <a:xfrm>
              <a:off x="3673406" y="4856007"/>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8EC724C7-0D52-32CC-0477-524F0AC20608}"/>
                </a:ext>
              </a:extLst>
            </p:cNvPr>
            <p:cNvSpPr/>
            <p:nvPr/>
          </p:nvSpPr>
          <p:spPr>
            <a:xfrm>
              <a:off x="3673406" y="4821510"/>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7617F819-920F-5C78-714A-CC58F54BF4AD}"/>
                </a:ext>
              </a:extLst>
            </p:cNvPr>
            <p:cNvSpPr/>
            <p:nvPr/>
          </p:nvSpPr>
          <p:spPr>
            <a:xfrm>
              <a:off x="3673406" y="4787012"/>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2300EF89-2DC0-73C0-6C21-8459563DC9A0}"/>
                </a:ext>
              </a:extLst>
            </p:cNvPr>
            <p:cNvSpPr/>
            <p:nvPr/>
          </p:nvSpPr>
          <p:spPr>
            <a:xfrm>
              <a:off x="3673406" y="4752515"/>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grpSp>
      <p:grpSp>
        <p:nvGrpSpPr>
          <p:cNvPr id="425" name="Group 424">
            <a:extLst>
              <a:ext uri="{FF2B5EF4-FFF2-40B4-BE49-F238E27FC236}">
                <a16:creationId xmlns:a16="http://schemas.microsoft.com/office/drawing/2014/main" id="{521C3509-54A1-6C8E-C480-83468E91F4F5}"/>
              </a:ext>
            </a:extLst>
          </p:cNvPr>
          <p:cNvGrpSpPr/>
          <p:nvPr/>
        </p:nvGrpSpPr>
        <p:grpSpPr>
          <a:xfrm flipV="1">
            <a:off x="2654621" y="3024392"/>
            <a:ext cx="551162" cy="479992"/>
            <a:chOff x="2654620" y="3951297"/>
            <a:chExt cx="582797" cy="507541"/>
          </a:xfrm>
          <a:effectLst/>
        </p:grpSpPr>
        <p:cxnSp>
          <p:nvCxnSpPr>
            <p:cNvPr id="426" name="Straight Connector 425">
              <a:extLst>
                <a:ext uri="{FF2B5EF4-FFF2-40B4-BE49-F238E27FC236}">
                  <a16:creationId xmlns:a16="http://schemas.microsoft.com/office/drawing/2014/main" id="{258D3ACD-6D6D-C72E-C8DE-9E1D95F2A11E}"/>
                </a:ext>
              </a:extLst>
            </p:cNvPr>
            <p:cNvCxnSpPr>
              <a:cxnSpLocks/>
            </p:cNvCxnSpPr>
            <p:nvPr/>
          </p:nvCxnSpPr>
          <p:spPr>
            <a:xfrm>
              <a:off x="2654620" y="4078176"/>
              <a:ext cx="0" cy="380662"/>
            </a:xfrm>
            <a:prstGeom prst="line">
              <a:avLst/>
            </a:prstGeom>
            <a:ln w="12700">
              <a:solidFill>
                <a:srgbClr val="FFFF00"/>
              </a:solidFill>
            </a:ln>
            <a:effectLst/>
          </p:spPr>
          <p:style>
            <a:lnRef idx="1">
              <a:schemeClr val="accent6"/>
            </a:lnRef>
            <a:fillRef idx="0">
              <a:schemeClr val="accent6"/>
            </a:fillRef>
            <a:effectRef idx="0">
              <a:schemeClr val="accent6"/>
            </a:effectRef>
            <a:fontRef idx="minor">
              <a:schemeClr val="tx1"/>
            </a:fontRef>
          </p:style>
        </p:cxnSp>
        <p:cxnSp>
          <p:nvCxnSpPr>
            <p:cNvPr id="427" name="Straight Connector 426">
              <a:extLst>
                <a:ext uri="{FF2B5EF4-FFF2-40B4-BE49-F238E27FC236}">
                  <a16:creationId xmlns:a16="http://schemas.microsoft.com/office/drawing/2014/main" id="{8EE527B1-4F94-D1DD-8660-6655A91FA19E}"/>
                </a:ext>
              </a:extLst>
            </p:cNvPr>
            <p:cNvCxnSpPr>
              <a:cxnSpLocks/>
            </p:cNvCxnSpPr>
            <p:nvPr/>
          </p:nvCxnSpPr>
          <p:spPr>
            <a:xfrm flipH="1">
              <a:off x="2780621" y="3951297"/>
              <a:ext cx="456796" cy="0"/>
            </a:xfrm>
            <a:prstGeom prst="line">
              <a:avLst/>
            </a:prstGeom>
            <a:ln w="12700">
              <a:solidFill>
                <a:srgbClr val="FFFF00"/>
              </a:solidFill>
            </a:ln>
            <a:effectLst/>
          </p:spPr>
          <p:style>
            <a:lnRef idx="1">
              <a:schemeClr val="accent6"/>
            </a:lnRef>
            <a:fillRef idx="0">
              <a:schemeClr val="accent6"/>
            </a:fillRef>
            <a:effectRef idx="0">
              <a:schemeClr val="accent6"/>
            </a:effectRef>
            <a:fontRef idx="minor">
              <a:schemeClr val="tx1"/>
            </a:fontRef>
          </p:style>
        </p:cxnSp>
        <p:sp>
          <p:nvSpPr>
            <p:cNvPr id="428" name="Arc 427">
              <a:extLst>
                <a:ext uri="{FF2B5EF4-FFF2-40B4-BE49-F238E27FC236}">
                  <a16:creationId xmlns:a16="http://schemas.microsoft.com/office/drawing/2014/main" id="{A2EC9D60-719F-7F9B-B5B4-C6BBDB074590}"/>
                </a:ext>
              </a:extLst>
            </p:cNvPr>
            <p:cNvSpPr/>
            <p:nvPr/>
          </p:nvSpPr>
          <p:spPr>
            <a:xfrm rot="16200000">
              <a:off x="2654620" y="3951297"/>
              <a:ext cx="252000" cy="252000"/>
            </a:xfrm>
            <a:prstGeom prst="arc">
              <a:avLst/>
            </a:prstGeom>
            <a:ln w="12700">
              <a:solidFill>
                <a:srgbClr val="FFFF00"/>
              </a:solidFill>
            </a:ln>
            <a:effectLst/>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grpSp>
      <p:grpSp>
        <p:nvGrpSpPr>
          <p:cNvPr id="429" name="Group 428">
            <a:extLst>
              <a:ext uri="{FF2B5EF4-FFF2-40B4-BE49-F238E27FC236}">
                <a16:creationId xmlns:a16="http://schemas.microsoft.com/office/drawing/2014/main" id="{391E193A-8163-BBF2-3280-05D1F4A0B393}"/>
              </a:ext>
            </a:extLst>
          </p:cNvPr>
          <p:cNvGrpSpPr/>
          <p:nvPr/>
        </p:nvGrpSpPr>
        <p:grpSpPr>
          <a:xfrm flipV="1">
            <a:off x="2686492" y="3018621"/>
            <a:ext cx="551162" cy="442968"/>
            <a:chOff x="2654620" y="3951297"/>
            <a:chExt cx="582797" cy="468383"/>
          </a:xfrm>
          <a:effectLst/>
        </p:grpSpPr>
        <p:cxnSp>
          <p:nvCxnSpPr>
            <p:cNvPr id="430" name="Straight Connector 429">
              <a:extLst>
                <a:ext uri="{FF2B5EF4-FFF2-40B4-BE49-F238E27FC236}">
                  <a16:creationId xmlns:a16="http://schemas.microsoft.com/office/drawing/2014/main" id="{73ECE80B-9081-5C6E-95E3-A7A3A51D78DD}"/>
                </a:ext>
              </a:extLst>
            </p:cNvPr>
            <p:cNvCxnSpPr>
              <a:cxnSpLocks/>
            </p:cNvCxnSpPr>
            <p:nvPr/>
          </p:nvCxnSpPr>
          <p:spPr>
            <a:xfrm>
              <a:off x="2654620" y="4077083"/>
              <a:ext cx="0" cy="342597"/>
            </a:xfrm>
            <a:prstGeom prst="line">
              <a:avLst/>
            </a:prstGeom>
            <a:ln w="12700">
              <a:solidFill>
                <a:srgbClr val="FFFF00"/>
              </a:solidFill>
            </a:ln>
            <a:effectLst/>
          </p:spPr>
          <p:style>
            <a:lnRef idx="1">
              <a:schemeClr val="accent6"/>
            </a:lnRef>
            <a:fillRef idx="0">
              <a:schemeClr val="accent6"/>
            </a:fillRef>
            <a:effectRef idx="0">
              <a:schemeClr val="accent6"/>
            </a:effectRef>
            <a:fontRef idx="minor">
              <a:schemeClr val="tx1"/>
            </a:fontRef>
          </p:style>
        </p:cxnSp>
        <p:cxnSp>
          <p:nvCxnSpPr>
            <p:cNvPr id="431" name="Straight Connector 430">
              <a:extLst>
                <a:ext uri="{FF2B5EF4-FFF2-40B4-BE49-F238E27FC236}">
                  <a16:creationId xmlns:a16="http://schemas.microsoft.com/office/drawing/2014/main" id="{37A49BC3-2C41-57E0-D2CB-73E07F1DA805}"/>
                </a:ext>
              </a:extLst>
            </p:cNvPr>
            <p:cNvCxnSpPr>
              <a:cxnSpLocks/>
            </p:cNvCxnSpPr>
            <p:nvPr/>
          </p:nvCxnSpPr>
          <p:spPr>
            <a:xfrm flipH="1">
              <a:off x="2780621" y="3951297"/>
              <a:ext cx="456796" cy="0"/>
            </a:xfrm>
            <a:prstGeom prst="line">
              <a:avLst/>
            </a:prstGeom>
            <a:ln w="12700">
              <a:solidFill>
                <a:srgbClr val="FFFF00"/>
              </a:solidFill>
            </a:ln>
            <a:effectLst/>
          </p:spPr>
          <p:style>
            <a:lnRef idx="1">
              <a:schemeClr val="accent6"/>
            </a:lnRef>
            <a:fillRef idx="0">
              <a:schemeClr val="accent6"/>
            </a:fillRef>
            <a:effectRef idx="0">
              <a:schemeClr val="accent6"/>
            </a:effectRef>
            <a:fontRef idx="minor">
              <a:schemeClr val="tx1"/>
            </a:fontRef>
          </p:style>
        </p:cxnSp>
        <p:sp>
          <p:nvSpPr>
            <p:cNvPr id="432" name="Arc 431">
              <a:extLst>
                <a:ext uri="{FF2B5EF4-FFF2-40B4-BE49-F238E27FC236}">
                  <a16:creationId xmlns:a16="http://schemas.microsoft.com/office/drawing/2014/main" id="{FCDA4C57-790D-B814-614D-79E9A470A24C}"/>
                </a:ext>
              </a:extLst>
            </p:cNvPr>
            <p:cNvSpPr/>
            <p:nvPr/>
          </p:nvSpPr>
          <p:spPr>
            <a:xfrm rot="16200000">
              <a:off x="2654620" y="3951297"/>
              <a:ext cx="252000" cy="252000"/>
            </a:xfrm>
            <a:prstGeom prst="arc">
              <a:avLst/>
            </a:prstGeom>
            <a:ln w="12700">
              <a:solidFill>
                <a:srgbClr val="FFFF00"/>
              </a:solidFill>
            </a:ln>
            <a:effectLst/>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grpSp>
      <p:grpSp>
        <p:nvGrpSpPr>
          <p:cNvPr id="441" name="Group 440">
            <a:extLst>
              <a:ext uri="{FF2B5EF4-FFF2-40B4-BE49-F238E27FC236}">
                <a16:creationId xmlns:a16="http://schemas.microsoft.com/office/drawing/2014/main" id="{2B8467F4-E1B7-8C56-F517-79A9F0C1C2ED}"/>
              </a:ext>
            </a:extLst>
          </p:cNvPr>
          <p:cNvGrpSpPr/>
          <p:nvPr/>
        </p:nvGrpSpPr>
        <p:grpSpPr>
          <a:xfrm flipV="1">
            <a:off x="2714654" y="3025804"/>
            <a:ext cx="551162" cy="393196"/>
            <a:chOff x="2654620" y="3951297"/>
            <a:chExt cx="582797" cy="415771"/>
          </a:xfrm>
          <a:effectLst/>
        </p:grpSpPr>
        <p:cxnSp>
          <p:nvCxnSpPr>
            <p:cNvPr id="442" name="Straight Connector 441">
              <a:extLst>
                <a:ext uri="{FF2B5EF4-FFF2-40B4-BE49-F238E27FC236}">
                  <a16:creationId xmlns:a16="http://schemas.microsoft.com/office/drawing/2014/main" id="{95AA295D-E505-9B09-7942-1977C69A8B26}"/>
                </a:ext>
              </a:extLst>
            </p:cNvPr>
            <p:cNvCxnSpPr>
              <a:cxnSpLocks/>
            </p:cNvCxnSpPr>
            <p:nvPr/>
          </p:nvCxnSpPr>
          <p:spPr>
            <a:xfrm>
              <a:off x="2654620" y="4062534"/>
              <a:ext cx="0" cy="304534"/>
            </a:xfrm>
            <a:prstGeom prst="line">
              <a:avLst/>
            </a:prstGeom>
            <a:ln w="12700">
              <a:solidFill>
                <a:srgbClr val="FFFF00"/>
              </a:solidFill>
            </a:ln>
            <a:effectLst/>
          </p:spPr>
          <p:style>
            <a:lnRef idx="1">
              <a:schemeClr val="accent6"/>
            </a:lnRef>
            <a:fillRef idx="0">
              <a:schemeClr val="accent6"/>
            </a:fillRef>
            <a:effectRef idx="0">
              <a:schemeClr val="accent6"/>
            </a:effectRef>
            <a:fontRef idx="minor">
              <a:schemeClr val="tx1"/>
            </a:fontRef>
          </p:style>
        </p:cxnSp>
        <p:cxnSp>
          <p:nvCxnSpPr>
            <p:cNvPr id="443" name="Straight Connector 442">
              <a:extLst>
                <a:ext uri="{FF2B5EF4-FFF2-40B4-BE49-F238E27FC236}">
                  <a16:creationId xmlns:a16="http://schemas.microsoft.com/office/drawing/2014/main" id="{9A8F52D0-273D-494C-83FE-BBD1FFB5D68B}"/>
                </a:ext>
              </a:extLst>
            </p:cNvPr>
            <p:cNvCxnSpPr>
              <a:cxnSpLocks/>
            </p:cNvCxnSpPr>
            <p:nvPr/>
          </p:nvCxnSpPr>
          <p:spPr>
            <a:xfrm flipH="1">
              <a:off x="2780621" y="3951297"/>
              <a:ext cx="456796" cy="0"/>
            </a:xfrm>
            <a:prstGeom prst="line">
              <a:avLst/>
            </a:prstGeom>
            <a:ln w="12700">
              <a:solidFill>
                <a:srgbClr val="FFFF00"/>
              </a:solidFill>
            </a:ln>
            <a:effectLst/>
          </p:spPr>
          <p:style>
            <a:lnRef idx="1">
              <a:schemeClr val="accent6"/>
            </a:lnRef>
            <a:fillRef idx="0">
              <a:schemeClr val="accent6"/>
            </a:fillRef>
            <a:effectRef idx="0">
              <a:schemeClr val="accent6"/>
            </a:effectRef>
            <a:fontRef idx="minor">
              <a:schemeClr val="tx1"/>
            </a:fontRef>
          </p:style>
        </p:cxnSp>
        <p:sp>
          <p:nvSpPr>
            <p:cNvPr id="444" name="Arc 443">
              <a:extLst>
                <a:ext uri="{FF2B5EF4-FFF2-40B4-BE49-F238E27FC236}">
                  <a16:creationId xmlns:a16="http://schemas.microsoft.com/office/drawing/2014/main" id="{FD907E17-F2A3-D721-CC5B-10C411C87201}"/>
                </a:ext>
              </a:extLst>
            </p:cNvPr>
            <p:cNvSpPr/>
            <p:nvPr/>
          </p:nvSpPr>
          <p:spPr>
            <a:xfrm rot="16200000">
              <a:off x="2654620" y="3951297"/>
              <a:ext cx="252000" cy="252000"/>
            </a:xfrm>
            <a:prstGeom prst="arc">
              <a:avLst/>
            </a:prstGeom>
            <a:ln w="12700">
              <a:solidFill>
                <a:srgbClr val="FFFF00"/>
              </a:solidFill>
            </a:ln>
            <a:effectLst/>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grpSp>
      <p:grpSp>
        <p:nvGrpSpPr>
          <p:cNvPr id="363" name="Group 362">
            <a:extLst>
              <a:ext uri="{FF2B5EF4-FFF2-40B4-BE49-F238E27FC236}">
                <a16:creationId xmlns:a16="http://schemas.microsoft.com/office/drawing/2014/main" id="{A8DA51D1-A105-7E82-6AAC-896255C663EC}"/>
              </a:ext>
            </a:extLst>
          </p:cNvPr>
          <p:cNvGrpSpPr/>
          <p:nvPr/>
        </p:nvGrpSpPr>
        <p:grpSpPr>
          <a:xfrm>
            <a:off x="2400301" y="2366310"/>
            <a:ext cx="1549400" cy="666750"/>
            <a:chOff x="1653265" y="1623700"/>
            <a:chExt cx="6352655" cy="3537959"/>
          </a:xfrm>
        </p:grpSpPr>
        <p:sp>
          <p:nvSpPr>
            <p:cNvPr id="364" name="Rectangle 363">
              <a:extLst>
                <a:ext uri="{FF2B5EF4-FFF2-40B4-BE49-F238E27FC236}">
                  <a16:creationId xmlns:a16="http://schemas.microsoft.com/office/drawing/2014/main" id="{096C9078-DE50-CA57-0E4D-ABD08F8E3DCA}"/>
                </a:ext>
              </a:extLst>
            </p:cNvPr>
            <p:cNvSpPr/>
            <p:nvPr/>
          </p:nvSpPr>
          <p:spPr>
            <a:xfrm>
              <a:off x="7266628" y="2209800"/>
              <a:ext cx="365474" cy="28194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65" name="Rectangle 364">
              <a:extLst>
                <a:ext uri="{FF2B5EF4-FFF2-40B4-BE49-F238E27FC236}">
                  <a16:creationId xmlns:a16="http://schemas.microsoft.com/office/drawing/2014/main" id="{6B7F8A8F-33D6-F2D1-037D-5C87F14B25DA}"/>
                </a:ext>
              </a:extLst>
            </p:cNvPr>
            <p:cNvSpPr/>
            <p:nvPr/>
          </p:nvSpPr>
          <p:spPr>
            <a:xfrm>
              <a:off x="2042446" y="2209800"/>
              <a:ext cx="365474" cy="28194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66" name="Trapezoid 365">
              <a:extLst>
                <a:ext uri="{FF2B5EF4-FFF2-40B4-BE49-F238E27FC236}">
                  <a16:creationId xmlns:a16="http://schemas.microsoft.com/office/drawing/2014/main" id="{B1DE61A4-03A2-28A2-CAB7-D58401634296}"/>
                </a:ext>
              </a:extLst>
            </p:cNvPr>
            <p:cNvSpPr/>
            <p:nvPr/>
          </p:nvSpPr>
          <p:spPr>
            <a:xfrm>
              <a:off x="2042446" y="1623700"/>
              <a:ext cx="5563312" cy="461473"/>
            </a:xfrm>
            <a:prstGeom prst="trapezoid">
              <a:avLst>
                <a:gd name="adj" fmla="val 91667"/>
              </a:avLst>
            </a:prstGeom>
            <a:solidFill>
              <a:srgbClr val="3332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grpSp>
          <p:nvGrpSpPr>
            <p:cNvPr id="367" name="Group 366">
              <a:extLst>
                <a:ext uri="{FF2B5EF4-FFF2-40B4-BE49-F238E27FC236}">
                  <a16:creationId xmlns:a16="http://schemas.microsoft.com/office/drawing/2014/main" id="{5A64EFC4-C5F3-B6AE-03D8-D18F8D9D1C99}"/>
                </a:ext>
              </a:extLst>
            </p:cNvPr>
            <p:cNvGrpSpPr/>
            <p:nvPr/>
          </p:nvGrpSpPr>
          <p:grpSpPr>
            <a:xfrm>
              <a:off x="1947863" y="2546646"/>
              <a:ext cx="5752478" cy="545810"/>
              <a:chOff x="1947863" y="2546646"/>
              <a:chExt cx="5752478" cy="545810"/>
            </a:xfrm>
          </p:grpSpPr>
          <p:sp>
            <p:nvSpPr>
              <p:cNvPr id="381" name="Trapezoid 380">
                <a:extLst>
                  <a:ext uri="{FF2B5EF4-FFF2-40B4-BE49-F238E27FC236}">
                    <a16:creationId xmlns:a16="http://schemas.microsoft.com/office/drawing/2014/main" id="{6934597D-7E3B-C804-47AB-42249D5DC6E3}"/>
                  </a:ext>
                </a:extLst>
              </p:cNvPr>
              <p:cNvSpPr/>
              <p:nvPr/>
            </p:nvSpPr>
            <p:spPr>
              <a:xfrm>
                <a:off x="1947863" y="2546646"/>
                <a:ext cx="5752478" cy="538385"/>
              </a:xfrm>
              <a:prstGeom prst="trapezoid">
                <a:avLst>
                  <a:gd name="adj" fmla="val 80556"/>
                </a:avLst>
              </a:prstGeom>
              <a:solidFill>
                <a:srgbClr val="3332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82" name="Rectangle: Top Corners Rounded 381">
                <a:extLst>
                  <a:ext uri="{FF2B5EF4-FFF2-40B4-BE49-F238E27FC236}">
                    <a16:creationId xmlns:a16="http://schemas.microsoft.com/office/drawing/2014/main" id="{B08FFF73-D478-ECB1-9F62-981E480EECDB}"/>
                  </a:ext>
                </a:extLst>
              </p:cNvPr>
              <p:cNvSpPr/>
              <p:nvPr/>
            </p:nvSpPr>
            <p:spPr>
              <a:xfrm>
                <a:off x="2968194" y="2691925"/>
                <a:ext cx="299103" cy="400531"/>
              </a:xfrm>
              <a:prstGeom prst="round2SameRect">
                <a:avLst>
                  <a:gd name="adj1" fmla="val 48095"/>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83" name="Rectangle: Top Corners Rounded 382">
                <a:extLst>
                  <a:ext uri="{FF2B5EF4-FFF2-40B4-BE49-F238E27FC236}">
                    <a16:creationId xmlns:a16="http://schemas.microsoft.com/office/drawing/2014/main" id="{62E00517-95C6-A2CE-04B8-A9CA494233AE}"/>
                  </a:ext>
                </a:extLst>
              </p:cNvPr>
              <p:cNvSpPr/>
              <p:nvPr/>
            </p:nvSpPr>
            <p:spPr>
              <a:xfrm>
                <a:off x="4695913" y="2691925"/>
                <a:ext cx="299103" cy="400531"/>
              </a:xfrm>
              <a:prstGeom prst="round2SameRect">
                <a:avLst>
                  <a:gd name="adj1" fmla="val 48095"/>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84" name="Rectangle: Top Corners Rounded 383">
                <a:extLst>
                  <a:ext uri="{FF2B5EF4-FFF2-40B4-BE49-F238E27FC236}">
                    <a16:creationId xmlns:a16="http://schemas.microsoft.com/office/drawing/2014/main" id="{B04F3BCB-F0B8-C0FB-61BB-8533157E5650}"/>
                  </a:ext>
                </a:extLst>
              </p:cNvPr>
              <p:cNvSpPr/>
              <p:nvPr/>
            </p:nvSpPr>
            <p:spPr>
              <a:xfrm>
                <a:off x="6423632" y="2691925"/>
                <a:ext cx="299103" cy="400531"/>
              </a:xfrm>
              <a:prstGeom prst="round2SameRect">
                <a:avLst>
                  <a:gd name="adj1" fmla="val 48095"/>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grpSp>
        <p:grpSp>
          <p:nvGrpSpPr>
            <p:cNvPr id="368" name="Group 367">
              <a:extLst>
                <a:ext uri="{FF2B5EF4-FFF2-40B4-BE49-F238E27FC236}">
                  <a16:creationId xmlns:a16="http://schemas.microsoft.com/office/drawing/2014/main" id="{AC5A7336-BAF7-5981-4C0E-B6C7F75D27DB}"/>
                </a:ext>
              </a:extLst>
            </p:cNvPr>
            <p:cNvGrpSpPr/>
            <p:nvPr/>
          </p:nvGrpSpPr>
          <p:grpSpPr>
            <a:xfrm>
              <a:off x="1947863" y="3403896"/>
              <a:ext cx="5752478" cy="545810"/>
              <a:chOff x="1947863" y="2546646"/>
              <a:chExt cx="5752478" cy="545810"/>
            </a:xfrm>
          </p:grpSpPr>
          <p:sp>
            <p:nvSpPr>
              <p:cNvPr id="377" name="Trapezoid 376">
                <a:extLst>
                  <a:ext uri="{FF2B5EF4-FFF2-40B4-BE49-F238E27FC236}">
                    <a16:creationId xmlns:a16="http://schemas.microsoft.com/office/drawing/2014/main" id="{2AF5FC3E-35E1-269C-E584-0A4343ECF958}"/>
                  </a:ext>
                </a:extLst>
              </p:cNvPr>
              <p:cNvSpPr/>
              <p:nvPr/>
            </p:nvSpPr>
            <p:spPr>
              <a:xfrm>
                <a:off x="1947863" y="2546646"/>
                <a:ext cx="5752478" cy="538385"/>
              </a:xfrm>
              <a:prstGeom prst="trapezoid">
                <a:avLst>
                  <a:gd name="adj" fmla="val 80556"/>
                </a:avLst>
              </a:prstGeom>
              <a:solidFill>
                <a:srgbClr val="3332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78" name="Rectangle: Top Corners Rounded 377">
                <a:extLst>
                  <a:ext uri="{FF2B5EF4-FFF2-40B4-BE49-F238E27FC236}">
                    <a16:creationId xmlns:a16="http://schemas.microsoft.com/office/drawing/2014/main" id="{9B8C326A-00F9-1E8B-EF02-6BCB30B9F007}"/>
                  </a:ext>
                </a:extLst>
              </p:cNvPr>
              <p:cNvSpPr/>
              <p:nvPr/>
            </p:nvSpPr>
            <p:spPr>
              <a:xfrm>
                <a:off x="2968194" y="2691925"/>
                <a:ext cx="299103" cy="400531"/>
              </a:xfrm>
              <a:prstGeom prst="round2SameRect">
                <a:avLst>
                  <a:gd name="adj1" fmla="val 48095"/>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79" name="Rectangle: Top Corners Rounded 378">
                <a:extLst>
                  <a:ext uri="{FF2B5EF4-FFF2-40B4-BE49-F238E27FC236}">
                    <a16:creationId xmlns:a16="http://schemas.microsoft.com/office/drawing/2014/main" id="{A05E150F-64E5-0D57-2A72-C5674A574C35}"/>
                  </a:ext>
                </a:extLst>
              </p:cNvPr>
              <p:cNvSpPr/>
              <p:nvPr/>
            </p:nvSpPr>
            <p:spPr>
              <a:xfrm>
                <a:off x="4695913" y="2691925"/>
                <a:ext cx="299103" cy="400531"/>
              </a:xfrm>
              <a:prstGeom prst="round2SameRect">
                <a:avLst>
                  <a:gd name="adj1" fmla="val 48095"/>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80" name="Rectangle: Top Corners Rounded 379">
                <a:extLst>
                  <a:ext uri="{FF2B5EF4-FFF2-40B4-BE49-F238E27FC236}">
                    <a16:creationId xmlns:a16="http://schemas.microsoft.com/office/drawing/2014/main" id="{41D78BCB-8EC8-6D5F-9733-F5266656A5C2}"/>
                  </a:ext>
                </a:extLst>
              </p:cNvPr>
              <p:cNvSpPr/>
              <p:nvPr/>
            </p:nvSpPr>
            <p:spPr>
              <a:xfrm>
                <a:off x="6423632" y="2691925"/>
                <a:ext cx="299103" cy="400531"/>
              </a:xfrm>
              <a:prstGeom prst="round2SameRect">
                <a:avLst>
                  <a:gd name="adj1" fmla="val 48095"/>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grpSp>
        <p:grpSp>
          <p:nvGrpSpPr>
            <p:cNvPr id="369" name="Group 368">
              <a:extLst>
                <a:ext uri="{FF2B5EF4-FFF2-40B4-BE49-F238E27FC236}">
                  <a16:creationId xmlns:a16="http://schemas.microsoft.com/office/drawing/2014/main" id="{3811A14E-3D47-7D1C-769C-A3185077B117}"/>
                </a:ext>
              </a:extLst>
            </p:cNvPr>
            <p:cNvGrpSpPr/>
            <p:nvPr/>
          </p:nvGrpSpPr>
          <p:grpSpPr>
            <a:xfrm>
              <a:off x="1947863" y="4261146"/>
              <a:ext cx="5752478" cy="545810"/>
              <a:chOff x="1947863" y="2546646"/>
              <a:chExt cx="5752478" cy="545810"/>
            </a:xfrm>
          </p:grpSpPr>
          <p:sp>
            <p:nvSpPr>
              <p:cNvPr id="373" name="Trapezoid 372">
                <a:extLst>
                  <a:ext uri="{FF2B5EF4-FFF2-40B4-BE49-F238E27FC236}">
                    <a16:creationId xmlns:a16="http://schemas.microsoft.com/office/drawing/2014/main" id="{7ADCC5F6-278F-273A-7477-23690D54946A}"/>
                  </a:ext>
                </a:extLst>
              </p:cNvPr>
              <p:cNvSpPr/>
              <p:nvPr/>
            </p:nvSpPr>
            <p:spPr>
              <a:xfrm>
                <a:off x="1947863" y="2546646"/>
                <a:ext cx="5752478" cy="538385"/>
              </a:xfrm>
              <a:prstGeom prst="trapezoid">
                <a:avLst>
                  <a:gd name="adj" fmla="val 80556"/>
                </a:avLst>
              </a:prstGeom>
              <a:solidFill>
                <a:srgbClr val="3332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74" name="Rectangle: Top Corners Rounded 373">
                <a:extLst>
                  <a:ext uri="{FF2B5EF4-FFF2-40B4-BE49-F238E27FC236}">
                    <a16:creationId xmlns:a16="http://schemas.microsoft.com/office/drawing/2014/main" id="{FE2F0C30-4AAD-6721-C73F-876544286C1B}"/>
                  </a:ext>
                </a:extLst>
              </p:cNvPr>
              <p:cNvSpPr/>
              <p:nvPr/>
            </p:nvSpPr>
            <p:spPr>
              <a:xfrm>
                <a:off x="2968194" y="2691925"/>
                <a:ext cx="299103" cy="400531"/>
              </a:xfrm>
              <a:prstGeom prst="round2SameRect">
                <a:avLst>
                  <a:gd name="adj1" fmla="val 48095"/>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75" name="Rectangle: Top Corners Rounded 374">
                <a:extLst>
                  <a:ext uri="{FF2B5EF4-FFF2-40B4-BE49-F238E27FC236}">
                    <a16:creationId xmlns:a16="http://schemas.microsoft.com/office/drawing/2014/main" id="{E2DD7399-376A-2446-9DF6-5C061D48C2C1}"/>
                  </a:ext>
                </a:extLst>
              </p:cNvPr>
              <p:cNvSpPr/>
              <p:nvPr/>
            </p:nvSpPr>
            <p:spPr>
              <a:xfrm>
                <a:off x="4695913" y="2691925"/>
                <a:ext cx="299103" cy="400531"/>
              </a:xfrm>
              <a:prstGeom prst="round2SameRect">
                <a:avLst>
                  <a:gd name="adj1" fmla="val 48095"/>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76" name="Rectangle: Top Corners Rounded 375">
                <a:extLst>
                  <a:ext uri="{FF2B5EF4-FFF2-40B4-BE49-F238E27FC236}">
                    <a16:creationId xmlns:a16="http://schemas.microsoft.com/office/drawing/2014/main" id="{2455189D-5786-C876-D109-03DB635B3FF8}"/>
                  </a:ext>
                </a:extLst>
              </p:cNvPr>
              <p:cNvSpPr/>
              <p:nvPr/>
            </p:nvSpPr>
            <p:spPr>
              <a:xfrm>
                <a:off x="6423632" y="2691925"/>
                <a:ext cx="299103" cy="400531"/>
              </a:xfrm>
              <a:prstGeom prst="round2SameRect">
                <a:avLst>
                  <a:gd name="adj1" fmla="val 48095"/>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grpSp>
        <p:sp>
          <p:nvSpPr>
            <p:cNvPr id="370" name="Freeform: Shape 369">
              <a:extLst>
                <a:ext uri="{FF2B5EF4-FFF2-40B4-BE49-F238E27FC236}">
                  <a16:creationId xmlns:a16="http://schemas.microsoft.com/office/drawing/2014/main" id="{8DB120C0-B6BC-237B-BAAA-3F18BDB43CD4}"/>
                </a:ext>
              </a:extLst>
            </p:cNvPr>
            <p:cNvSpPr/>
            <p:nvPr/>
          </p:nvSpPr>
          <p:spPr>
            <a:xfrm>
              <a:off x="1653265" y="2085173"/>
              <a:ext cx="256431" cy="3076486"/>
            </a:xfrm>
            <a:custGeom>
              <a:avLst/>
              <a:gdLst>
                <a:gd name="connsiteX0" fmla="*/ 100850 w 256431"/>
                <a:gd name="connsiteY0" fmla="*/ 2744556 h 3076486"/>
                <a:gd name="connsiteX1" fmla="*/ 54333 w 256431"/>
                <a:gd name="connsiteY1" fmla="*/ 2775389 h 3076486"/>
                <a:gd name="connsiteX2" fmla="*/ 50366 w 256431"/>
                <a:gd name="connsiteY2" fmla="*/ 2795040 h 3076486"/>
                <a:gd name="connsiteX3" fmla="*/ 50366 w 256431"/>
                <a:gd name="connsiteY3" fmla="*/ 2795039 h 3076486"/>
                <a:gd name="connsiteX4" fmla="*/ 50366 w 256431"/>
                <a:gd name="connsiteY4" fmla="*/ 2795040 h 3076486"/>
                <a:gd name="connsiteX5" fmla="*/ 50366 w 256431"/>
                <a:gd name="connsiteY5" fmla="*/ 2795040 h 3076486"/>
                <a:gd name="connsiteX6" fmla="*/ 54333 w 256431"/>
                <a:gd name="connsiteY6" fmla="*/ 2814690 h 3076486"/>
                <a:gd name="connsiteX7" fmla="*/ 100850 w 256431"/>
                <a:gd name="connsiteY7" fmla="*/ 2845523 h 3076486"/>
                <a:gd name="connsiteX8" fmla="*/ 164648 w 256431"/>
                <a:gd name="connsiteY8" fmla="*/ 2845524 h 3076486"/>
                <a:gd name="connsiteX9" fmla="*/ 215132 w 256431"/>
                <a:gd name="connsiteY9" fmla="*/ 2795040 h 3076486"/>
                <a:gd name="connsiteX10" fmla="*/ 215133 w 256431"/>
                <a:gd name="connsiteY10" fmla="*/ 2795040 h 3076486"/>
                <a:gd name="connsiteX11" fmla="*/ 164649 w 256431"/>
                <a:gd name="connsiteY11" fmla="*/ 2744556 h 3076486"/>
                <a:gd name="connsiteX12" fmla="*/ 100850 w 256431"/>
                <a:gd name="connsiteY12" fmla="*/ 2465052 h 3076486"/>
                <a:gd name="connsiteX13" fmla="*/ 54333 w 256431"/>
                <a:gd name="connsiteY13" fmla="*/ 2495885 h 3076486"/>
                <a:gd name="connsiteX14" fmla="*/ 50366 w 256431"/>
                <a:gd name="connsiteY14" fmla="*/ 2515536 h 3076486"/>
                <a:gd name="connsiteX15" fmla="*/ 50366 w 256431"/>
                <a:gd name="connsiteY15" fmla="*/ 2515535 h 3076486"/>
                <a:gd name="connsiteX16" fmla="*/ 50366 w 256431"/>
                <a:gd name="connsiteY16" fmla="*/ 2515536 h 3076486"/>
                <a:gd name="connsiteX17" fmla="*/ 50366 w 256431"/>
                <a:gd name="connsiteY17" fmla="*/ 2515536 h 3076486"/>
                <a:gd name="connsiteX18" fmla="*/ 54333 w 256431"/>
                <a:gd name="connsiteY18" fmla="*/ 2535186 h 3076486"/>
                <a:gd name="connsiteX19" fmla="*/ 100850 w 256431"/>
                <a:gd name="connsiteY19" fmla="*/ 2566019 h 3076486"/>
                <a:gd name="connsiteX20" fmla="*/ 164648 w 256431"/>
                <a:gd name="connsiteY20" fmla="*/ 2566020 h 3076486"/>
                <a:gd name="connsiteX21" fmla="*/ 215132 w 256431"/>
                <a:gd name="connsiteY21" fmla="*/ 2515536 h 3076486"/>
                <a:gd name="connsiteX22" fmla="*/ 215133 w 256431"/>
                <a:gd name="connsiteY22" fmla="*/ 2515536 h 3076486"/>
                <a:gd name="connsiteX23" fmla="*/ 164649 w 256431"/>
                <a:gd name="connsiteY23" fmla="*/ 2465052 h 3076486"/>
                <a:gd name="connsiteX24" fmla="*/ 100850 w 256431"/>
                <a:gd name="connsiteY24" fmla="*/ 2185548 h 3076486"/>
                <a:gd name="connsiteX25" fmla="*/ 54333 w 256431"/>
                <a:gd name="connsiteY25" fmla="*/ 2216381 h 3076486"/>
                <a:gd name="connsiteX26" fmla="*/ 50366 w 256431"/>
                <a:gd name="connsiteY26" fmla="*/ 2236032 h 3076486"/>
                <a:gd name="connsiteX27" fmla="*/ 50366 w 256431"/>
                <a:gd name="connsiteY27" fmla="*/ 2236031 h 3076486"/>
                <a:gd name="connsiteX28" fmla="*/ 50366 w 256431"/>
                <a:gd name="connsiteY28" fmla="*/ 2236032 h 3076486"/>
                <a:gd name="connsiteX29" fmla="*/ 50366 w 256431"/>
                <a:gd name="connsiteY29" fmla="*/ 2236032 h 3076486"/>
                <a:gd name="connsiteX30" fmla="*/ 54333 w 256431"/>
                <a:gd name="connsiteY30" fmla="*/ 2255682 h 3076486"/>
                <a:gd name="connsiteX31" fmla="*/ 100850 w 256431"/>
                <a:gd name="connsiteY31" fmla="*/ 2286515 h 3076486"/>
                <a:gd name="connsiteX32" fmla="*/ 164648 w 256431"/>
                <a:gd name="connsiteY32" fmla="*/ 2286516 h 3076486"/>
                <a:gd name="connsiteX33" fmla="*/ 215132 w 256431"/>
                <a:gd name="connsiteY33" fmla="*/ 2236032 h 3076486"/>
                <a:gd name="connsiteX34" fmla="*/ 215133 w 256431"/>
                <a:gd name="connsiteY34" fmla="*/ 2236032 h 3076486"/>
                <a:gd name="connsiteX35" fmla="*/ 164649 w 256431"/>
                <a:gd name="connsiteY35" fmla="*/ 2185548 h 3076486"/>
                <a:gd name="connsiteX36" fmla="*/ 100850 w 256431"/>
                <a:gd name="connsiteY36" fmla="*/ 1906044 h 3076486"/>
                <a:gd name="connsiteX37" fmla="*/ 54333 w 256431"/>
                <a:gd name="connsiteY37" fmla="*/ 1936877 h 3076486"/>
                <a:gd name="connsiteX38" fmla="*/ 50366 w 256431"/>
                <a:gd name="connsiteY38" fmla="*/ 1956528 h 3076486"/>
                <a:gd name="connsiteX39" fmla="*/ 50366 w 256431"/>
                <a:gd name="connsiteY39" fmla="*/ 1956527 h 3076486"/>
                <a:gd name="connsiteX40" fmla="*/ 50366 w 256431"/>
                <a:gd name="connsiteY40" fmla="*/ 1956528 h 3076486"/>
                <a:gd name="connsiteX41" fmla="*/ 50366 w 256431"/>
                <a:gd name="connsiteY41" fmla="*/ 1956528 h 3076486"/>
                <a:gd name="connsiteX42" fmla="*/ 54333 w 256431"/>
                <a:gd name="connsiteY42" fmla="*/ 1976178 h 3076486"/>
                <a:gd name="connsiteX43" fmla="*/ 100850 w 256431"/>
                <a:gd name="connsiteY43" fmla="*/ 2007011 h 3076486"/>
                <a:gd name="connsiteX44" fmla="*/ 164648 w 256431"/>
                <a:gd name="connsiteY44" fmla="*/ 2007012 h 3076486"/>
                <a:gd name="connsiteX45" fmla="*/ 215132 w 256431"/>
                <a:gd name="connsiteY45" fmla="*/ 1956528 h 3076486"/>
                <a:gd name="connsiteX46" fmla="*/ 215133 w 256431"/>
                <a:gd name="connsiteY46" fmla="*/ 1956528 h 3076486"/>
                <a:gd name="connsiteX47" fmla="*/ 164649 w 256431"/>
                <a:gd name="connsiteY47" fmla="*/ 1906044 h 3076486"/>
                <a:gd name="connsiteX48" fmla="*/ 100850 w 256431"/>
                <a:gd name="connsiteY48" fmla="*/ 1626540 h 3076486"/>
                <a:gd name="connsiteX49" fmla="*/ 54333 w 256431"/>
                <a:gd name="connsiteY49" fmla="*/ 1657373 h 3076486"/>
                <a:gd name="connsiteX50" fmla="*/ 50366 w 256431"/>
                <a:gd name="connsiteY50" fmla="*/ 1677024 h 3076486"/>
                <a:gd name="connsiteX51" fmla="*/ 50366 w 256431"/>
                <a:gd name="connsiteY51" fmla="*/ 1677023 h 3076486"/>
                <a:gd name="connsiteX52" fmla="*/ 50366 w 256431"/>
                <a:gd name="connsiteY52" fmla="*/ 1677024 h 3076486"/>
                <a:gd name="connsiteX53" fmla="*/ 50366 w 256431"/>
                <a:gd name="connsiteY53" fmla="*/ 1677024 h 3076486"/>
                <a:gd name="connsiteX54" fmla="*/ 54333 w 256431"/>
                <a:gd name="connsiteY54" fmla="*/ 1696674 h 3076486"/>
                <a:gd name="connsiteX55" fmla="*/ 100850 w 256431"/>
                <a:gd name="connsiteY55" fmla="*/ 1727507 h 3076486"/>
                <a:gd name="connsiteX56" fmla="*/ 164648 w 256431"/>
                <a:gd name="connsiteY56" fmla="*/ 1727508 h 3076486"/>
                <a:gd name="connsiteX57" fmla="*/ 215132 w 256431"/>
                <a:gd name="connsiteY57" fmla="*/ 1677024 h 3076486"/>
                <a:gd name="connsiteX58" fmla="*/ 215133 w 256431"/>
                <a:gd name="connsiteY58" fmla="*/ 1677024 h 3076486"/>
                <a:gd name="connsiteX59" fmla="*/ 164649 w 256431"/>
                <a:gd name="connsiteY59" fmla="*/ 1626540 h 3076486"/>
                <a:gd name="connsiteX60" fmla="*/ 100850 w 256431"/>
                <a:gd name="connsiteY60" fmla="*/ 1347036 h 3076486"/>
                <a:gd name="connsiteX61" fmla="*/ 54333 w 256431"/>
                <a:gd name="connsiteY61" fmla="*/ 1377869 h 3076486"/>
                <a:gd name="connsiteX62" fmla="*/ 50366 w 256431"/>
                <a:gd name="connsiteY62" fmla="*/ 1397520 h 3076486"/>
                <a:gd name="connsiteX63" fmla="*/ 50366 w 256431"/>
                <a:gd name="connsiteY63" fmla="*/ 1397519 h 3076486"/>
                <a:gd name="connsiteX64" fmla="*/ 50366 w 256431"/>
                <a:gd name="connsiteY64" fmla="*/ 1397520 h 3076486"/>
                <a:gd name="connsiteX65" fmla="*/ 50366 w 256431"/>
                <a:gd name="connsiteY65" fmla="*/ 1397520 h 3076486"/>
                <a:gd name="connsiteX66" fmla="*/ 54333 w 256431"/>
                <a:gd name="connsiteY66" fmla="*/ 1417170 h 3076486"/>
                <a:gd name="connsiteX67" fmla="*/ 100850 w 256431"/>
                <a:gd name="connsiteY67" fmla="*/ 1448003 h 3076486"/>
                <a:gd name="connsiteX68" fmla="*/ 164648 w 256431"/>
                <a:gd name="connsiteY68" fmla="*/ 1448004 h 3076486"/>
                <a:gd name="connsiteX69" fmla="*/ 215132 w 256431"/>
                <a:gd name="connsiteY69" fmla="*/ 1397520 h 3076486"/>
                <a:gd name="connsiteX70" fmla="*/ 215133 w 256431"/>
                <a:gd name="connsiteY70" fmla="*/ 1397520 h 3076486"/>
                <a:gd name="connsiteX71" fmla="*/ 164649 w 256431"/>
                <a:gd name="connsiteY71" fmla="*/ 1347036 h 3076486"/>
                <a:gd name="connsiteX72" fmla="*/ 100850 w 256431"/>
                <a:gd name="connsiteY72" fmla="*/ 1067532 h 3076486"/>
                <a:gd name="connsiteX73" fmla="*/ 54333 w 256431"/>
                <a:gd name="connsiteY73" fmla="*/ 1098365 h 3076486"/>
                <a:gd name="connsiteX74" fmla="*/ 50366 w 256431"/>
                <a:gd name="connsiteY74" fmla="*/ 1118016 h 3076486"/>
                <a:gd name="connsiteX75" fmla="*/ 50366 w 256431"/>
                <a:gd name="connsiteY75" fmla="*/ 1118015 h 3076486"/>
                <a:gd name="connsiteX76" fmla="*/ 50366 w 256431"/>
                <a:gd name="connsiteY76" fmla="*/ 1118016 h 3076486"/>
                <a:gd name="connsiteX77" fmla="*/ 50366 w 256431"/>
                <a:gd name="connsiteY77" fmla="*/ 1118016 h 3076486"/>
                <a:gd name="connsiteX78" fmla="*/ 54333 w 256431"/>
                <a:gd name="connsiteY78" fmla="*/ 1137666 h 3076486"/>
                <a:gd name="connsiteX79" fmla="*/ 100850 w 256431"/>
                <a:gd name="connsiteY79" fmla="*/ 1168499 h 3076486"/>
                <a:gd name="connsiteX80" fmla="*/ 164648 w 256431"/>
                <a:gd name="connsiteY80" fmla="*/ 1168500 h 3076486"/>
                <a:gd name="connsiteX81" fmla="*/ 215132 w 256431"/>
                <a:gd name="connsiteY81" fmla="*/ 1118016 h 3076486"/>
                <a:gd name="connsiteX82" fmla="*/ 215133 w 256431"/>
                <a:gd name="connsiteY82" fmla="*/ 1118016 h 3076486"/>
                <a:gd name="connsiteX83" fmla="*/ 164649 w 256431"/>
                <a:gd name="connsiteY83" fmla="*/ 1067532 h 3076486"/>
                <a:gd name="connsiteX84" fmla="*/ 100850 w 256431"/>
                <a:gd name="connsiteY84" fmla="*/ 788028 h 3076486"/>
                <a:gd name="connsiteX85" fmla="*/ 54333 w 256431"/>
                <a:gd name="connsiteY85" fmla="*/ 818861 h 3076486"/>
                <a:gd name="connsiteX86" fmla="*/ 50366 w 256431"/>
                <a:gd name="connsiteY86" fmla="*/ 838512 h 3076486"/>
                <a:gd name="connsiteX87" fmla="*/ 50366 w 256431"/>
                <a:gd name="connsiteY87" fmla="*/ 838511 h 3076486"/>
                <a:gd name="connsiteX88" fmla="*/ 50366 w 256431"/>
                <a:gd name="connsiteY88" fmla="*/ 838512 h 3076486"/>
                <a:gd name="connsiteX89" fmla="*/ 50366 w 256431"/>
                <a:gd name="connsiteY89" fmla="*/ 838512 h 3076486"/>
                <a:gd name="connsiteX90" fmla="*/ 54333 w 256431"/>
                <a:gd name="connsiteY90" fmla="*/ 858162 h 3076486"/>
                <a:gd name="connsiteX91" fmla="*/ 100850 w 256431"/>
                <a:gd name="connsiteY91" fmla="*/ 888995 h 3076486"/>
                <a:gd name="connsiteX92" fmla="*/ 164648 w 256431"/>
                <a:gd name="connsiteY92" fmla="*/ 888996 h 3076486"/>
                <a:gd name="connsiteX93" fmla="*/ 215132 w 256431"/>
                <a:gd name="connsiteY93" fmla="*/ 838512 h 3076486"/>
                <a:gd name="connsiteX94" fmla="*/ 215133 w 256431"/>
                <a:gd name="connsiteY94" fmla="*/ 838512 h 3076486"/>
                <a:gd name="connsiteX95" fmla="*/ 164649 w 256431"/>
                <a:gd name="connsiteY95" fmla="*/ 788028 h 3076486"/>
                <a:gd name="connsiteX96" fmla="*/ 100850 w 256431"/>
                <a:gd name="connsiteY96" fmla="*/ 508524 h 3076486"/>
                <a:gd name="connsiteX97" fmla="*/ 54333 w 256431"/>
                <a:gd name="connsiteY97" fmla="*/ 539357 h 3076486"/>
                <a:gd name="connsiteX98" fmla="*/ 50366 w 256431"/>
                <a:gd name="connsiteY98" fmla="*/ 559008 h 3076486"/>
                <a:gd name="connsiteX99" fmla="*/ 50366 w 256431"/>
                <a:gd name="connsiteY99" fmla="*/ 559007 h 3076486"/>
                <a:gd name="connsiteX100" fmla="*/ 50366 w 256431"/>
                <a:gd name="connsiteY100" fmla="*/ 559008 h 3076486"/>
                <a:gd name="connsiteX101" fmla="*/ 50366 w 256431"/>
                <a:gd name="connsiteY101" fmla="*/ 559008 h 3076486"/>
                <a:gd name="connsiteX102" fmla="*/ 54333 w 256431"/>
                <a:gd name="connsiteY102" fmla="*/ 578658 h 3076486"/>
                <a:gd name="connsiteX103" fmla="*/ 100850 w 256431"/>
                <a:gd name="connsiteY103" fmla="*/ 609491 h 3076486"/>
                <a:gd name="connsiteX104" fmla="*/ 164648 w 256431"/>
                <a:gd name="connsiteY104" fmla="*/ 609492 h 3076486"/>
                <a:gd name="connsiteX105" fmla="*/ 215132 w 256431"/>
                <a:gd name="connsiteY105" fmla="*/ 559008 h 3076486"/>
                <a:gd name="connsiteX106" fmla="*/ 215133 w 256431"/>
                <a:gd name="connsiteY106" fmla="*/ 559008 h 3076486"/>
                <a:gd name="connsiteX107" fmla="*/ 164649 w 256431"/>
                <a:gd name="connsiteY107" fmla="*/ 508524 h 3076486"/>
                <a:gd name="connsiteX108" fmla="*/ 100850 w 256431"/>
                <a:gd name="connsiteY108" fmla="*/ 229020 h 3076486"/>
                <a:gd name="connsiteX109" fmla="*/ 54333 w 256431"/>
                <a:gd name="connsiteY109" fmla="*/ 259853 h 3076486"/>
                <a:gd name="connsiteX110" fmla="*/ 50366 w 256431"/>
                <a:gd name="connsiteY110" fmla="*/ 279504 h 3076486"/>
                <a:gd name="connsiteX111" fmla="*/ 50366 w 256431"/>
                <a:gd name="connsiteY111" fmla="*/ 279503 h 3076486"/>
                <a:gd name="connsiteX112" fmla="*/ 50366 w 256431"/>
                <a:gd name="connsiteY112" fmla="*/ 279504 h 3076486"/>
                <a:gd name="connsiteX113" fmla="*/ 50366 w 256431"/>
                <a:gd name="connsiteY113" fmla="*/ 279504 h 3076486"/>
                <a:gd name="connsiteX114" fmla="*/ 54333 w 256431"/>
                <a:gd name="connsiteY114" fmla="*/ 299154 h 3076486"/>
                <a:gd name="connsiteX115" fmla="*/ 100850 w 256431"/>
                <a:gd name="connsiteY115" fmla="*/ 329987 h 3076486"/>
                <a:gd name="connsiteX116" fmla="*/ 164648 w 256431"/>
                <a:gd name="connsiteY116" fmla="*/ 329988 h 3076486"/>
                <a:gd name="connsiteX117" fmla="*/ 215132 w 256431"/>
                <a:gd name="connsiteY117" fmla="*/ 279504 h 3076486"/>
                <a:gd name="connsiteX118" fmla="*/ 215133 w 256431"/>
                <a:gd name="connsiteY118" fmla="*/ 279504 h 3076486"/>
                <a:gd name="connsiteX119" fmla="*/ 164649 w 256431"/>
                <a:gd name="connsiteY119" fmla="*/ 229020 h 3076486"/>
                <a:gd name="connsiteX120" fmla="*/ 0 w 256431"/>
                <a:gd name="connsiteY120" fmla="*/ 0 h 3076486"/>
                <a:gd name="connsiteX121" fmla="*/ 45832 w 256431"/>
                <a:gd name="connsiteY121" fmla="*/ 0 h 3076486"/>
                <a:gd name="connsiteX122" fmla="*/ 45832 w 256431"/>
                <a:gd name="connsiteY122" fmla="*/ 0 h 3076486"/>
                <a:gd name="connsiteX123" fmla="*/ 49799 w 256431"/>
                <a:gd name="connsiteY123" fmla="*/ 19650 h 3076486"/>
                <a:gd name="connsiteX124" fmla="*/ 96316 w 256431"/>
                <a:gd name="connsiteY124" fmla="*/ 50483 h 3076486"/>
                <a:gd name="connsiteX125" fmla="*/ 160114 w 256431"/>
                <a:gd name="connsiteY125" fmla="*/ 50484 h 3076486"/>
                <a:gd name="connsiteX126" fmla="*/ 210598 w 256431"/>
                <a:gd name="connsiteY126" fmla="*/ 0 h 3076486"/>
                <a:gd name="connsiteX127" fmla="*/ 210599 w 256431"/>
                <a:gd name="connsiteY127" fmla="*/ 0 h 3076486"/>
                <a:gd name="connsiteX128" fmla="*/ 256431 w 256431"/>
                <a:gd name="connsiteY128" fmla="*/ 0 h 3076486"/>
                <a:gd name="connsiteX129" fmla="*/ 256431 w 256431"/>
                <a:gd name="connsiteY129" fmla="*/ 3076486 h 3076486"/>
                <a:gd name="connsiteX130" fmla="*/ 214769 w 256431"/>
                <a:gd name="connsiteY130" fmla="*/ 3076486 h 3076486"/>
                <a:gd name="connsiteX131" fmla="*/ 215162 w 256431"/>
                <a:gd name="connsiteY131" fmla="*/ 3074539 h 3076486"/>
                <a:gd name="connsiteX132" fmla="*/ 215163 w 256431"/>
                <a:gd name="connsiteY132" fmla="*/ 3074539 h 3076486"/>
                <a:gd name="connsiteX133" fmla="*/ 164679 w 256431"/>
                <a:gd name="connsiteY133" fmla="*/ 3024055 h 3076486"/>
                <a:gd name="connsiteX134" fmla="*/ 100880 w 256431"/>
                <a:gd name="connsiteY134" fmla="*/ 3024055 h 3076486"/>
                <a:gd name="connsiteX135" fmla="*/ 54363 w 256431"/>
                <a:gd name="connsiteY135" fmla="*/ 3054888 h 3076486"/>
                <a:gd name="connsiteX136" fmla="*/ 50396 w 256431"/>
                <a:gd name="connsiteY136" fmla="*/ 3074539 h 3076486"/>
                <a:gd name="connsiteX137" fmla="*/ 50396 w 256431"/>
                <a:gd name="connsiteY137" fmla="*/ 3074538 h 3076486"/>
                <a:gd name="connsiteX138" fmla="*/ 50396 w 256431"/>
                <a:gd name="connsiteY138" fmla="*/ 3074539 h 3076486"/>
                <a:gd name="connsiteX139" fmla="*/ 50396 w 256431"/>
                <a:gd name="connsiteY139" fmla="*/ 3074539 h 3076486"/>
                <a:gd name="connsiteX140" fmla="*/ 50789 w 256431"/>
                <a:gd name="connsiteY140" fmla="*/ 3076486 h 3076486"/>
                <a:gd name="connsiteX141" fmla="*/ 0 w 256431"/>
                <a:gd name="connsiteY141" fmla="*/ 3076486 h 3076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256431" h="3076486">
                  <a:moveTo>
                    <a:pt x="100850" y="2744556"/>
                  </a:moveTo>
                  <a:cubicBezTo>
                    <a:pt x="79939" y="2744556"/>
                    <a:pt x="61997" y="2757270"/>
                    <a:pt x="54333" y="2775389"/>
                  </a:cubicBezTo>
                  <a:lnTo>
                    <a:pt x="50366" y="2795040"/>
                  </a:lnTo>
                  <a:lnTo>
                    <a:pt x="50366" y="2795039"/>
                  </a:lnTo>
                  <a:lnTo>
                    <a:pt x="50366" y="2795040"/>
                  </a:lnTo>
                  <a:lnTo>
                    <a:pt x="50366" y="2795040"/>
                  </a:lnTo>
                  <a:lnTo>
                    <a:pt x="54333" y="2814690"/>
                  </a:lnTo>
                  <a:cubicBezTo>
                    <a:pt x="61997" y="2832810"/>
                    <a:pt x="79939" y="2845523"/>
                    <a:pt x="100850" y="2845523"/>
                  </a:cubicBezTo>
                  <a:lnTo>
                    <a:pt x="164648" y="2845524"/>
                  </a:lnTo>
                  <a:cubicBezTo>
                    <a:pt x="192530" y="2845524"/>
                    <a:pt x="215132" y="2822922"/>
                    <a:pt x="215132" y="2795040"/>
                  </a:cubicBezTo>
                  <a:lnTo>
                    <a:pt x="215133" y="2795040"/>
                  </a:lnTo>
                  <a:cubicBezTo>
                    <a:pt x="215133" y="2767158"/>
                    <a:pt x="192531" y="2744556"/>
                    <a:pt x="164649" y="2744556"/>
                  </a:cubicBezTo>
                  <a:close/>
                  <a:moveTo>
                    <a:pt x="100850" y="2465052"/>
                  </a:moveTo>
                  <a:cubicBezTo>
                    <a:pt x="79939" y="2465052"/>
                    <a:pt x="61997" y="2477766"/>
                    <a:pt x="54333" y="2495885"/>
                  </a:cubicBezTo>
                  <a:lnTo>
                    <a:pt x="50366" y="2515536"/>
                  </a:lnTo>
                  <a:lnTo>
                    <a:pt x="50366" y="2515535"/>
                  </a:lnTo>
                  <a:lnTo>
                    <a:pt x="50366" y="2515536"/>
                  </a:lnTo>
                  <a:lnTo>
                    <a:pt x="50366" y="2515536"/>
                  </a:lnTo>
                  <a:lnTo>
                    <a:pt x="54333" y="2535186"/>
                  </a:lnTo>
                  <a:cubicBezTo>
                    <a:pt x="61997" y="2553306"/>
                    <a:pt x="79939" y="2566019"/>
                    <a:pt x="100850" y="2566019"/>
                  </a:cubicBezTo>
                  <a:lnTo>
                    <a:pt x="164648" y="2566020"/>
                  </a:lnTo>
                  <a:cubicBezTo>
                    <a:pt x="192530" y="2566020"/>
                    <a:pt x="215132" y="2543418"/>
                    <a:pt x="215132" y="2515536"/>
                  </a:cubicBezTo>
                  <a:lnTo>
                    <a:pt x="215133" y="2515536"/>
                  </a:lnTo>
                  <a:cubicBezTo>
                    <a:pt x="215133" y="2487654"/>
                    <a:pt x="192531" y="2465052"/>
                    <a:pt x="164649" y="2465052"/>
                  </a:cubicBezTo>
                  <a:close/>
                  <a:moveTo>
                    <a:pt x="100850" y="2185548"/>
                  </a:moveTo>
                  <a:cubicBezTo>
                    <a:pt x="79939" y="2185548"/>
                    <a:pt x="61997" y="2198262"/>
                    <a:pt x="54333" y="2216381"/>
                  </a:cubicBezTo>
                  <a:lnTo>
                    <a:pt x="50366" y="2236032"/>
                  </a:lnTo>
                  <a:lnTo>
                    <a:pt x="50366" y="2236031"/>
                  </a:lnTo>
                  <a:lnTo>
                    <a:pt x="50366" y="2236032"/>
                  </a:lnTo>
                  <a:lnTo>
                    <a:pt x="50366" y="2236032"/>
                  </a:lnTo>
                  <a:lnTo>
                    <a:pt x="54333" y="2255682"/>
                  </a:lnTo>
                  <a:cubicBezTo>
                    <a:pt x="61997" y="2273802"/>
                    <a:pt x="79939" y="2286515"/>
                    <a:pt x="100850" y="2286515"/>
                  </a:cubicBezTo>
                  <a:lnTo>
                    <a:pt x="164648" y="2286516"/>
                  </a:lnTo>
                  <a:cubicBezTo>
                    <a:pt x="192530" y="2286516"/>
                    <a:pt x="215132" y="2263914"/>
                    <a:pt x="215132" y="2236032"/>
                  </a:cubicBezTo>
                  <a:lnTo>
                    <a:pt x="215133" y="2236032"/>
                  </a:lnTo>
                  <a:cubicBezTo>
                    <a:pt x="215133" y="2208150"/>
                    <a:pt x="192531" y="2185548"/>
                    <a:pt x="164649" y="2185548"/>
                  </a:cubicBezTo>
                  <a:close/>
                  <a:moveTo>
                    <a:pt x="100850" y="1906044"/>
                  </a:moveTo>
                  <a:cubicBezTo>
                    <a:pt x="79939" y="1906044"/>
                    <a:pt x="61997" y="1918758"/>
                    <a:pt x="54333" y="1936877"/>
                  </a:cubicBezTo>
                  <a:lnTo>
                    <a:pt x="50366" y="1956528"/>
                  </a:lnTo>
                  <a:lnTo>
                    <a:pt x="50366" y="1956527"/>
                  </a:lnTo>
                  <a:lnTo>
                    <a:pt x="50366" y="1956528"/>
                  </a:lnTo>
                  <a:lnTo>
                    <a:pt x="50366" y="1956528"/>
                  </a:lnTo>
                  <a:lnTo>
                    <a:pt x="54333" y="1976178"/>
                  </a:lnTo>
                  <a:cubicBezTo>
                    <a:pt x="61997" y="1994297"/>
                    <a:pt x="79939" y="2007011"/>
                    <a:pt x="100850" y="2007011"/>
                  </a:cubicBezTo>
                  <a:lnTo>
                    <a:pt x="164648" y="2007012"/>
                  </a:lnTo>
                  <a:cubicBezTo>
                    <a:pt x="192530" y="2007012"/>
                    <a:pt x="215132" y="1984410"/>
                    <a:pt x="215132" y="1956528"/>
                  </a:cubicBezTo>
                  <a:lnTo>
                    <a:pt x="215133" y="1956528"/>
                  </a:lnTo>
                  <a:cubicBezTo>
                    <a:pt x="215133" y="1928646"/>
                    <a:pt x="192531" y="1906044"/>
                    <a:pt x="164649" y="1906044"/>
                  </a:cubicBezTo>
                  <a:close/>
                  <a:moveTo>
                    <a:pt x="100850" y="1626540"/>
                  </a:moveTo>
                  <a:cubicBezTo>
                    <a:pt x="79939" y="1626540"/>
                    <a:pt x="61997" y="1639254"/>
                    <a:pt x="54333" y="1657373"/>
                  </a:cubicBezTo>
                  <a:lnTo>
                    <a:pt x="50366" y="1677024"/>
                  </a:lnTo>
                  <a:lnTo>
                    <a:pt x="50366" y="1677023"/>
                  </a:lnTo>
                  <a:lnTo>
                    <a:pt x="50366" y="1677024"/>
                  </a:lnTo>
                  <a:lnTo>
                    <a:pt x="50366" y="1677024"/>
                  </a:lnTo>
                  <a:lnTo>
                    <a:pt x="54333" y="1696674"/>
                  </a:lnTo>
                  <a:cubicBezTo>
                    <a:pt x="61997" y="1714793"/>
                    <a:pt x="79939" y="1727507"/>
                    <a:pt x="100850" y="1727507"/>
                  </a:cubicBezTo>
                  <a:lnTo>
                    <a:pt x="164648" y="1727508"/>
                  </a:lnTo>
                  <a:cubicBezTo>
                    <a:pt x="192530" y="1727508"/>
                    <a:pt x="215132" y="1704906"/>
                    <a:pt x="215132" y="1677024"/>
                  </a:cubicBezTo>
                  <a:lnTo>
                    <a:pt x="215133" y="1677024"/>
                  </a:lnTo>
                  <a:cubicBezTo>
                    <a:pt x="215133" y="1649142"/>
                    <a:pt x="192531" y="1626540"/>
                    <a:pt x="164649" y="1626540"/>
                  </a:cubicBezTo>
                  <a:close/>
                  <a:moveTo>
                    <a:pt x="100850" y="1347036"/>
                  </a:moveTo>
                  <a:cubicBezTo>
                    <a:pt x="79939" y="1347036"/>
                    <a:pt x="61997" y="1359750"/>
                    <a:pt x="54333" y="1377869"/>
                  </a:cubicBezTo>
                  <a:lnTo>
                    <a:pt x="50366" y="1397520"/>
                  </a:lnTo>
                  <a:lnTo>
                    <a:pt x="50366" y="1397519"/>
                  </a:lnTo>
                  <a:lnTo>
                    <a:pt x="50366" y="1397520"/>
                  </a:lnTo>
                  <a:lnTo>
                    <a:pt x="50366" y="1397520"/>
                  </a:lnTo>
                  <a:lnTo>
                    <a:pt x="54333" y="1417170"/>
                  </a:lnTo>
                  <a:cubicBezTo>
                    <a:pt x="61997" y="1435290"/>
                    <a:pt x="79939" y="1448003"/>
                    <a:pt x="100850" y="1448003"/>
                  </a:cubicBezTo>
                  <a:lnTo>
                    <a:pt x="164648" y="1448004"/>
                  </a:lnTo>
                  <a:cubicBezTo>
                    <a:pt x="192530" y="1448004"/>
                    <a:pt x="215132" y="1425402"/>
                    <a:pt x="215132" y="1397520"/>
                  </a:cubicBezTo>
                  <a:lnTo>
                    <a:pt x="215133" y="1397520"/>
                  </a:lnTo>
                  <a:cubicBezTo>
                    <a:pt x="215133" y="1369638"/>
                    <a:pt x="192531" y="1347036"/>
                    <a:pt x="164649" y="1347036"/>
                  </a:cubicBezTo>
                  <a:close/>
                  <a:moveTo>
                    <a:pt x="100850" y="1067532"/>
                  </a:moveTo>
                  <a:cubicBezTo>
                    <a:pt x="79939" y="1067532"/>
                    <a:pt x="61997" y="1080246"/>
                    <a:pt x="54333" y="1098365"/>
                  </a:cubicBezTo>
                  <a:lnTo>
                    <a:pt x="50366" y="1118016"/>
                  </a:lnTo>
                  <a:lnTo>
                    <a:pt x="50366" y="1118015"/>
                  </a:lnTo>
                  <a:lnTo>
                    <a:pt x="50366" y="1118016"/>
                  </a:lnTo>
                  <a:lnTo>
                    <a:pt x="50366" y="1118016"/>
                  </a:lnTo>
                  <a:lnTo>
                    <a:pt x="54333" y="1137666"/>
                  </a:lnTo>
                  <a:cubicBezTo>
                    <a:pt x="61997" y="1155786"/>
                    <a:pt x="79939" y="1168499"/>
                    <a:pt x="100850" y="1168499"/>
                  </a:cubicBezTo>
                  <a:lnTo>
                    <a:pt x="164648" y="1168500"/>
                  </a:lnTo>
                  <a:cubicBezTo>
                    <a:pt x="192530" y="1168500"/>
                    <a:pt x="215132" y="1145898"/>
                    <a:pt x="215132" y="1118016"/>
                  </a:cubicBezTo>
                  <a:lnTo>
                    <a:pt x="215133" y="1118016"/>
                  </a:lnTo>
                  <a:cubicBezTo>
                    <a:pt x="215133" y="1090134"/>
                    <a:pt x="192531" y="1067532"/>
                    <a:pt x="164649" y="1067532"/>
                  </a:cubicBezTo>
                  <a:close/>
                  <a:moveTo>
                    <a:pt x="100850" y="788028"/>
                  </a:moveTo>
                  <a:cubicBezTo>
                    <a:pt x="79939" y="788028"/>
                    <a:pt x="61997" y="800742"/>
                    <a:pt x="54333" y="818861"/>
                  </a:cubicBezTo>
                  <a:lnTo>
                    <a:pt x="50366" y="838512"/>
                  </a:lnTo>
                  <a:lnTo>
                    <a:pt x="50366" y="838511"/>
                  </a:lnTo>
                  <a:lnTo>
                    <a:pt x="50366" y="838512"/>
                  </a:lnTo>
                  <a:lnTo>
                    <a:pt x="50366" y="838512"/>
                  </a:lnTo>
                  <a:lnTo>
                    <a:pt x="54333" y="858162"/>
                  </a:lnTo>
                  <a:cubicBezTo>
                    <a:pt x="61997" y="876282"/>
                    <a:pt x="79939" y="888995"/>
                    <a:pt x="100850" y="888995"/>
                  </a:cubicBezTo>
                  <a:lnTo>
                    <a:pt x="164648" y="888996"/>
                  </a:lnTo>
                  <a:cubicBezTo>
                    <a:pt x="192530" y="888996"/>
                    <a:pt x="215132" y="866394"/>
                    <a:pt x="215132" y="838512"/>
                  </a:cubicBezTo>
                  <a:lnTo>
                    <a:pt x="215133" y="838512"/>
                  </a:lnTo>
                  <a:cubicBezTo>
                    <a:pt x="215133" y="810630"/>
                    <a:pt x="192531" y="788028"/>
                    <a:pt x="164649" y="788028"/>
                  </a:cubicBezTo>
                  <a:close/>
                  <a:moveTo>
                    <a:pt x="100850" y="508524"/>
                  </a:moveTo>
                  <a:cubicBezTo>
                    <a:pt x="79939" y="508524"/>
                    <a:pt x="61997" y="521238"/>
                    <a:pt x="54333" y="539357"/>
                  </a:cubicBezTo>
                  <a:lnTo>
                    <a:pt x="50366" y="559008"/>
                  </a:lnTo>
                  <a:lnTo>
                    <a:pt x="50366" y="559007"/>
                  </a:lnTo>
                  <a:lnTo>
                    <a:pt x="50366" y="559008"/>
                  </a:lnTo>
                  <a:lnTo>
                    <a:pt x="50366" y="559008"/>
                  </a:lnTo>
                  <a:lnTo>
                    <a:pt x="54333" y="578658"/>
                  </a:lnTo>
                  <a:cubicBezTo>
                    <a:pt x="61997" y="596778"/>
                    <a:pt x="79939" y="609491"/>
                    <a:pt x="100850" y="609491"/>
                  </a:cubicBezTo>
                  <a:lnTo>
                    <a:pt x="164648" y="609492"/>
                  </a:lnTo>
                  <a:cubicBezTo>
                    <a:pt x="192530" y="609492"/>
                    <a:pt x="215132" y="586890"/>
                    <a:pt x="215132" y="559008"/>
                  </a:cubicBezTo>
                  <a:lnTo>
                    <a:pt x="215133" y="559008"/>
                  </a:lnTo>
                  <a:cubicBezTo>
                    <a:pt x="215133" y="531126"/>
                    <a:pt x="192531" y="508524"/>
                    <a:pt x="164649" y="508524"/>
                  </a:cubicBezTo>
                  <a:close/>
                  <a:moveTo>
                    <a:pt x="100850" y="229020"/>
                  </a:moveTo>
                  <a:cubicBezTo>
                    <a:pt x="79939" y="229020"/>
                    <a:pt x="61997" y="241734"/>
                    <a:pt x="54333" y="259853"/>
                  </a:cubicBezTo>
                  <a:lnTo>
                    <a:pt x="50366" y="279504"/>
                  </a:lnTo>
                  <a:lnTo>
                    <a:pt x="50366" y="279503"/>
                  </a:lnTo>
                  <a:lnTo>
                    <a:pt x="50366" y="279504"/>
                  </a:lnTo>
                  <a:lnTo>
                    <a:pt x="50366" y="279504"/>
                  </a:lnTo>
                  <a:lnTo>
                    <a:pt x="54333" y="299154"/>
                  </a:lnTo>
                  <a:cubicBezTo>
                    <a:pt x="61997" y="317274"/>
                    <a:pt x="79939" y="329987"/>
                    <a:pt x="100850" y="329987"/>
                  </a:cubicBezTo>
                  <a:lnTo>
                    <a:pt x="164648" y="329988"/>
                  </a:lnTo>
                  <a:cubicBezTo>
                    <a:pt x="192530" y="329988"/>
                    <a:pt x="215132" y="307386"/>
                    <a:pt x="215132" y="279504"/>
                  </a:cubicBezTo>
                  <a:lnTo>
                    <a:pt x="215133" y="279504"/>
                  </a:lnTo>
                  <a:cubicBezTo>
                    <a:pt x="215133" y="251622"/>
                    <a:pt x="192531" y="229020"/>
                    <a:pt x="164649" y="229020"/>
                  </a:cubicBezTo>
                  <a:close/>
                  <a:moveTo>
                    <a:pt x="0" y="0"/>
                  </a:moveTo>
                  <a:lnTo>
                    <a:pt x="45832" y="0"/>
                  </a:lnTo>
                  <a:lnTo>
                    <a:pt x="45832" y="0"/>
                  </a:lnTo>
                  <a:lnTo>
                    <a:pt x="49799" y="19650"/>
                  </a:lnTo>
                  <a:cubicBezTo>
                    <a:pt x="57463" y="37770"/>
                    <a:pt x="75405" y="50483"/>
                    <a:pt x="96316" y="50483"/>
                  </a:cubicBezTo>
                  <a:lnTo>
                    <a:pt x="160114" y="50484"/>
                  </a:lnTo>
                  <a:cubicBezTo>
                    <a:pt x="187996" y="50484"/>
                    <a:pt x="210598" y="27882"/>
                    <a:pt x="210598" y="0"/>
                  </a:cubicBezTo>
                  <a:lnTo>
                    <a:pt x="210599" y="0"/>
                  </a:lnTo>
                  <a:lnTo>
                    <a:pt x="256431" y="0"/>
                  </a:lnTo>
                  <a:lnTo>
                    <a:pt x="256431" y="3076486"/>
                  </a:lnTo>
                  <a:lnTo>
                    <a:pt x="214769" y="3076486"/>
                  </a:lnTo>
                  <a:lnTo>
                    <a:pt x="215162" y="3074539"/>
                  </a:lnTo>
                  <a:lnTo>
                    <a:pt x="215163" y="3074539"/>
                  </a:lnTo>
                  <a:cubicBezTo>
                    <a:pt x="215163" y="3046657"/>
                    <a:pt x="192561" y="3024055"/>
                    <a:pt x="164679" y="3024055"/>
                  </a:cubicBezTo>
                  <a:lnTo>
                    <a:pt x="100880" y="3024055"/>
                  </a:lnTo>
                  <a:cubicBezTo>
                    <a:pt x="79969" y="3024055"/>
                    <a:pt x="62027" y="3036769"/>
                    <a:pt x="54363" y="3054888"/>
                  </a:cubicBezTo>
                  <a:lnTo>
                    <a:pt x="50396" y="3074539"/>
                  </a:lnTo>
                  <a:lnTo>
                    <a:pt x="50396" y="3074538"/>
                  </a:lnTo>
                  <a:lnTo>
                    <a:pt x="50396" y="3074539"/>
                  </a:lnTo>
                  <a:lnTo>
                    <a:pt x="50396" y="3074539"/>
                  </a:lnTo>
                  <a:lnTo>
                    <a:pt x="50789" y="3076486"/>
                  </a:lnTo>
                  <a:lnTo>
                    <a:pt x="0" y="307648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71" name="Freeform: Shape 370">
              <a:extLst>
                <a:ext uri="{FF2B5EF4-FFF2-40B4-BE49-F238E27FC236}">
                  <a16:creationId xmlns:a16="http://schemas.microsoft.com/office/drawing/2014/main" id="{7658AC96-5AC6-1884-921E-EE050B95B058}"/>
                </a:ext>
              </a:extLst>
            </p:cNvPr>
            <p:cNvSpPr/>
            <p:nvPr/>
          </p:nvSpPr>
          <p:spPr>
            <a:xfrm>
              <a:off x="1871530" y="2085173"/>
              <a:ext cx="5905143" cy="3076486"/>
            </a:xfrm>
            <a:custGeom>
              <a:avLst/>
              <a:gdLst>
                <a:gd name="connsiteX0" fmla="*/ 277738 w 5905143"/>
                <a:gd name="connsiteY0" fmla="*/ 273465 h 3076486"/>
                <a:gd name="connsiteX1" fmla="*/ 277738 w 5905143"/>
                <a:gd name="connsiteY1" fmla="*/ 2803021 h 3076486"/>
                <a:gd name="connsiteX2" fmla="*/ 5627405 w 5905143"/>
                <a:gd name="connsiteY2" fmla="*/ 2803021 h 3076486"/>
                <a:gd name="connsiteX3" fmla="*/ 5627405 w 5905143"/>
                <a:gd name="connsiteY3" fmla="*/ 273465 h 3076486"/>
                <a:gd name="connsiteX4" fmla="*/ 76912 w 5905143"/>
                <a:gd name="connsiteY4" fmla="*/ 0 h 3076486"/>
                <a:gd name="connsiteX5" fmla="*/ 5828231 w 5905143"/>
                <a:gd name="connsiteY5" fmla="*/ 0 h 3076486"/>
                <a:gd name="connsiteX6" fmla="*/ 5905143 w 5905143"/>
                <a:gd name="connsiteY6" fmla="*/ 76912 h 3076486"/>
                <a:gd name="connsiteX7" fmla="*/ 5905143 w 5905143"/>
                <a:gd name="connsiteY7" fmla="*/ 2999574 h 3076486"/>
                <a:gd name="connsiteX8" fmla="*/ 5828231 w 5905143"/>
                <a:gd name="connsiteY8" fmla="*/ 3076486 h 3076486"/>
                <a:gd name="connsiteX9" fmla="*/ 76912 w 5905143"/>
                <a:gd name="connsiteY9" fmla="*/ 3076486 h 3076486"/>
                <a:gd name="connsiteX10" fmla="*/ 0 w 5905143"/>
                <a:gd name="connsiteY10" fmla="*/ 2999574 h 3076486"/>
                <a:gd name="connsiteX11" fmla="*/ 0 w 5905143"/>
                <a:gd name="connsiteY11" fmla="*/ 76912 h 3076486"/>
                <a:gd name="connsiteX12" fmla="*/ 76912 w 5905143"/>
                <a:gd name="connsiteY12" fmla="*/ 0 h 3076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05143" h="3076486">
                  <a:moveTo>
                    <a:pt x="277738" y="273465"/>
                  </a:moveTo>
                  <a:lnTo>
                    <a:pt x="277738" y="2803021"/>
                  </a:lnTo>
                  <a:lnTo>
                    <a:pt x="5627405" y="2803021"/>
                  </a:lnTo>
                  <a:lnTo>
                    <a:pt x="5627405" y="273465"/>
                  </a:lnTo>
                  <a:close/>
                  <a:moveTo>
                    <a:pt x="76912" y="0"/>
                  </a:moveTo>
                  <a:lnTo>
                    <a:pt x="5828231" y="0"/>
                  </a:lnTo>
                  <a:cubicBezTo>
                    <a:pt x="5870708" y="0"/>
                    <a:pt x="5905143" y="34435"/>
                    <a:pt x="5905143" y="76912"/>
                  </a:cubicBezTo>
                  <a:lnTo>
                    <a:pt x="5905143" y="2999574"/>
                  </a:lnTo>
                  <a:cubicBezTo>
                    <a:pt x="5905143" y="3042051"/>
                    <a:pt x="5870708" y="3076486"/>
                    <a:pt x="5828231" y="3076486"/>
                  </a:cubicBezTo>
                  <a:lnTo>
                    <a:pt x="76912" y="3076486"/>
                  </a:lnTo>
                  <a:cubicBezTo>
                    <a:pt x="34435" y="3076486"/>
                    <a:pt x="0" y="3042051"/>
                    <a:pt x="0" y="2999574"/>
                  </a:cubicBezTo>
                  <a:lnTo>
                    <a:pt x="0" y="76912"/>
                  </a:lnTo>
                  <a:cubicBezTo>
                    <a:pt x="0" y="34435"/>
                    <a:pt x="34435" y="0"/>
                    <a:pt x="76912" y="0"/>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72" name="Freeform: Shape 371">
              <a:extLst>
                <a:ext uri="{FF2B5EF4-FFF2-40B4-BE49-F238E27FC236}">
                  <a16:creationId xmlns:a16="http://schemas.microsoft.com/office/drawing/2014/main" id="{63E82EBB-79F8-E166-F86B-CC9B5F370A37}"/>
                </a:ext>
              </a:extLst>
            </p:cNvPr>
            <p:cNvSpPr/>
            <p:nvPr/>
          </p:nvSpPr>
          <p:spPr>
            <a:xfrm>
              <a:off x="7749489" y="2085173"/>
              <a:ext cx="256431" cy="3076486"/>
            </a:xfrm>
            <a:custGeom>
              <a:avLst/>
              <a:gdLst>
                <a:gd name="connsiteX0" fmla="*/ 100850 w 256431"/>
                <a:gd name="connsiteY0" fmla="*/ 2744556 h 3076486"/>
                <a:gd name="connsiteX1" fmla="*/ 54333 w 256431"/>
                <a:gd name="connsiteY1" fmla="*/ 2775389 h 3076486"/>
                <a:gd name="connsiteX2" fmla="*/ 50366 w 256431"/>
                <a:gd name="connsiteY2" fmla="*/ 2795040 h 3076486"/>
                <a:gd name="connsiteX3" fmla="*/ 50366 w 256431"/>
                <a:gd name="connsiteY3" fmla="*/ 2795039 h 3076486"/>
                <a:gd name="connsiteX4" fmla="*/ 50366 w 256431"/>
                <a:gd name="connsiteY4" fmla="*/ 2795040 h 3076486"/>
                <a:gd name="connsiteX5" fmla="*/ 50366 w 256431"/>
                <a:gd name="connsiteY5" fmla="*/ 2795040 h 3076486"/>
                <a:gd name="connsiteX6" fmla="*/ 54333 w 256431"/>
                <a:gd name="connsiteY6" fmla="*/ 2814690 h 3076486"/>
                <a:gd name="connsiteX7" fmla="*/ 100850 w 256431"/>
                <a:gd name="connsiteY7" fmla="*/ 2845523 h 3076486"/>
                <a:gd name="connsiteX8" fmla="*/ 164648 w 256431"/>
                <a:gd name="connsiteY8" fmla="*/ 2845524 h 3076486"/>
                <a:gd name="connsiteX9" fmla="*/ 215132 w 256431"/>
                <a:gd name="connsiteY9" fmla="*/ 2795040 h 3076486"/>
                <a:gd name="connsiteX10" fmla="*/ 215133 w 256431"/>
                <a:gd name="connsiteY10" fmla="*/ 2795040 h 3076486"/>
                <a:gd name="connsiteX11" fmla="*/ 164649 w 256431"/>
                <a:gd name="connsiteY11" fmla="*/ 2744556 h 3076486"/>
                <a:gd name="connsiteX12" fmla="*/ 100850 w 256431"/>
                <a:gd name="connsiteY12" fmla="*/ 2465052 h 3076486"/>
                <a:gd name="connsiteX13" fmla="*/ 54333 w 256431"/>
                <a:gd name="connsiteY13" fmla="*/ 2495885 h 3076486"/>
                <a:gd name="connsiteX14" fmla="*/ 50366 w 256431"/>
                <a:gd name="connsiteY14" fmla="*/ 2515536 h 3076486"/>
                <a:gd name="connsiteX15" fmla="*/ 50366 w 256431"/>
                <a:gd name="connsiteY15" fmla="*/ 2515535 h 3076486"/>
                <a:gd name="connsiteX16" fmla="*/ 50366 w 256431"/>
                <a:gd name="connsiteY16" fmla="*/ 2515536 h 3076486"/>
                <a:gd name="connsiteX17" fmla="*/ 50366 w 256431"/>
                <a:gd name="connsiteY17" fmla="*/ 2515536 h 3076486"/>
                <a:gd name="connsiteX18" fmla="*/ 54333 w 256431"/>
                <a:gd name="connsiteY18" fmla="*/ 2535186 h 3076486"/>
                <a:gd name="connsiteX19" fmla="*/ 100850 w 256431"/>
                <a:gd name="connsiteY19" fmla="*/ 2566019 h 3076486"/>
                <a:gd name="connsiteX20" fmla="*/ 164648 w 256431"/>
                <a:gd name="connsiteY20" fmla="*/ 2566020 h 3076486"/>
                <a:gd name="connsiteX21" fmla="*/ 215132 w 256431"/>
                <a:gd name="connsiteY21" fmla="*/ 2515536 h 3076486"/>
                <a:gd name="connsiteX22" fmla="*/ 215133 w 256431"/>
                <a:gd name="connsiteY22" fmla="*/ 2515536 h 3076486"/>
                <a:gd name="connsiteX23" fmla="*/ 164649 w 256431"/>
                <a:gd name="connsiteY23" fmla="*/ 2465052 h 3076486"/>
                <a:gd name="connsiteX24" fmla="*/ 100850 w 256431"/>
                <a:gd name="connsiteY24" fmla="*/ 2185548 h 3076486"/>
                <a:gd name="connsiteX25" fmla="*/ 54333 w 256431"/>
                <a:gd name="connsiteY25" fmla="*/ 2216381 h 3076486"/>
                <a:gd name="connsiteX26" fmla="*/ 50366 w 256431"/>
                <a:gd name="connsiteY26" fmla="*/ 2236032 h 3076486"/>
                <a:gd name="connsiteX27" fmla="*/ 50366 w 256431"/>
                <a:gd name="connsiteY27" fmla="*/ 2236031 h 3076486"/>
                <a:gd name="connsiteX28" fmla="*/ 50366 w 256431"/>
                <a:gd name="connsiteY28" fmla="*/ 2236032 h 3076486"/>
                <a:gd name="connsiteX29" fmla="*/ 50366 w 256431"/>
                <a:gd name="connsiteY29" fmla="*/ 2236032 h 3076486"/>
                <a:gd name="connsiteX30" fmla="*/ 54333 w 256431"/>
                <a:gd name="connsiteY30" fmla="*/ 2255682 h 3076486"/>
                <a:gd name="connsiteX31" fmla="*/ 100850 w 256431"/>
                <a:gd name="connsiteY31" fmla="*/ 2286515 h 3076486"/>
                <a:gd name="connsiteX32" fmla="*/ 164648 w 256431"/>
                <a:gd name="connsiteY32" fmla="*/ 2286516 h 3076486"/>
                <a:gd name="connsiteX33" fmla="*/ 215132 w 256431"/>
                <a:gd name="connsiteY33" fmla="*/ 2236032 h 3076486"/>
                <a:gd name="connsiteX34" fmla="*/ 215133 w 256431"/>
                <a:gd name="connsiteY34" fmla="*/ 2236032 h 3076486"/>
                <a:gd name="connsiteX35" fmla="*/ 164649 w 256431"/>
                <a:gd name="connsiteY35" fmla="*/ 2185548 h 3076486"/>
                <a:gd name="connsiteX36" fmla="*/ 100850 w 256431"/>
                <a:gd name="connsiteY36" fmla="*/ 1906044 h 3076486"/>
                <a:gd name="connsiteX37" fmla="*/ 54333 w 256431"/>
                <a:gd name="connsiteY37" fmla="*/ 1936877 h 3076486"/>
                <a:gd name="connsiteX38" fmla="*/ 50366 w 256431"/>
                <a:gd name="connsiteY38" fmla="*/ 1956528 h 3076486"/>
                <a:gd name="connsiteX39" fmla="*/ 50366 w 256431"/>
                <a:gd name="connsiteY39" fmla="*/ 1956527 h 3076486"/>
                <a:gd name="connsiteX40" fmla="*/ 50366 w 256431"/>
                <a:gd name="connsiteY40" fmla="*/ 1956528 h 3076486"/>
                <a:gd name="connsiteX41" fmla="*/ 50366 w 256431"/>
                <a:gd name="connsiteY41" fmla="*/ 1956528 h 3076486"/>
                <a:gd name="connsiteX42" fmla="*/ 54333 w 256431"/>
                <a:gd name="connsiteY42" fmla="*/ 1976178 h 3076486"/>
                <a:gd name="connsiteX43" fmla="*/ 100850 w 256431"/>
                <a:gd name="connsiteY43" fmla="*/ 2007011 h 3076486"/>
                <a:gd name="connsiteX44" fmla="*/ 164648 w 256431"/>
                <a:gd name="connsiteY44" fmla="*/ 2007012 h 3076486"/>
                <a:gd name="connsiteX45" fmla="*/ 215132 w 256431"/>
                <a:gd name="connsiteY45" fmla="*/ 1956528 h 3076486"/>
                <a:gd name="connsiteX46" fmla="*/ 215133 w 256431"/>
                <a:gd name="connsiteY46" fmla="*/ 1956528 h 3076486"/>
                <a:gd name="connsiteX47" fmla="*/ 164649 w 256431"/>
                <a:gd name="connsiteY47" fmla="*/ 1906044 h 3076486"/>
                <a:gd name="connsiteX48" fmla="*/ 100850 w 256431"/>
                <a:gd name="connsiteY48" fmla="*/ 1626540 h 3076486"/>
                <a:gd name="connsiteX49" fmla="*/ 54333 w 256431"/>
                <a:gd name="connsiteY49" fmla="*/ 1657373 h 3076486"/>
                <a:gd name="connsiteX50" fmla="*/ 50366 w 256431"/>
                <a:gd name="connsiteY50" fmla="*/ 1677024 h 3076486"/>
                <a:gd name="connsiteX51" fmla="*/ 50366 w 256431"/>
                <a:gd name="connsiteY51" fmla="*/ 1677023 h 3076486"/>
                <a:gd name="connsiteX52" fmla="*/ 50366 w 256431"/>
                <a:gd name="connsiteY52" fmla="*/ 1677024 h 3076486"/>
                <a:gd name="connsiteX53" fmla="*/ 50366 w 256431"/>
                <a:gd name="connsiteY53" fmla="*/ 1677024 h 3076486"/>
                <a:gd name="connsiteX54" fmla="*/ 54333 w 256431"/>
                <a:gd name="connsiteY54" fmla="*/ 1696674 h 3076486"/>
                <a:gd name="connsiteX55" fmla="*/ 100850 w 256431"/>
                <a:gd name="connsiteY55" fmla="*/ 1727507 h 3076486"/>
                <a:gd name="connsiteX56" fmla="*/ 164648 w 256431"/>
                <a:gd name="connsiteY56" fmla="*/ 1727508 h 3076486"/>
                <a:gd name="connsiteX57" fmla="*/ 215132 w 256431"/>
                <a:gd name="connsiteY57" fmla="*/ 1677024 h 3076486"/>
                <a:gd name="connsiteX58" fmla="*/ 215133 w 256431"/>
                <a:gd name="connsiteY58" fmla="*/ 1677024 h 3076486"/>
                <a:gd name="connsiteX59" fmla="*/ 164649 w 256431"/>
                <a:gd name="connsiteY59" fmla="*/ 1626540 h 3076486"/>
                <a:gd name="connsiteX60" fmla="*/ 100850 w 256431"/>
                <a:gd name="connsiteY60" fmla="*/ 1347036 h 3076486"/>
                <a:gd name="connsiteX61" fmla="*/ 54333 w 256431"/>
                <a:gd name="connsiteY61" fmla="*/ 1377869 h 3076486"/>
                <a:gd name="connsiteX62" fmla="*/ 50366 w 256431"/>
                <a:gd name="connsiteY62" fmla="*/ 1397520 h 3076486"/>
                <a:gd name="connsiteX63" fmla="*/ 50366 w 256431"/>
                <a:gd name="connsiteY63" fmla="*/ 1397519 h 3076486"/>
                <a:gd name="connsiteX64" fmla="*/ 50366 w 256431"/>
                <a:gd name="connsiteY64" fmla="*/ 1397520 h 3076486"/>
                <a:gd name="connsiteX65" fmla="*/ 50366 w 256431"/>
                <a:gd name="connsiteY65" fmla="*/ 1397520 h 3076486"/>
                <a:gd name="connsiteX66" fmla="*/ 54333 w 256431"/>
                <a:gd name="connsiteY66" fmla="*/ 1417170 h 3076486"/>
                <a:gd name="connsiteX67" fmla="*/ 100850 w 256431"/>
                <a:gd name="connsiteY67" fmla="*/ 1448003 h 3076486"/>
                <a:gd name="connsiteX68" fmla="*/ 164648 w 256431"/>
                <a:gd name="connsiteY68" fmla="*/ 1448004 h 3076486"/>
                <a:gd name="connsiteX69" fmla="*/ 215132 w 256431"/>
                <a:gd name="connsiteY69" fmla="*/ 1397520 h 3076486"/>
                <a:gd name="connsiteX70" fmla="*/ 215133 w 256431"/>
                <a:gd name="connsiteY70" fmla="*/ 1397520 h 3076486"/>
                <a:gd name="connsiteX71" fmla="*/ 164649 w 256431"/>
                <a:gd name="connsiteY71" fmla="*/ 1347036 h 3076486"/>
                <a:gd name="connsiteX72" fmla="*/ 100850 w 256431"/>
                <a:gd name="connsiteY72" fmla="*/ 1067532 h 3076486"/>
                <a:gd name="connsiteX73" fmla="*/ 54333 w 256431"/>
                <a:gd name="connsiteY73" fmla="*/ 1098365 h 3076486"/>
                <a:gd name="connsiteX74" fmla="*/ 50366 w 256431"/>
                <a:gd name="connsiteY74" fmla="*/ 1118016 h 3076486"/>
                <a:gd name="connsiteX75" fmla="*/ 50366 w 256431"/>
                <a:gd name="connsiteY75" fmla="*/ 1118015 h 3076486"/>
                <a:gd name="connsiteX76" fmla="*/ 50366 w 256431"/>
                <a:gd name="connsiteY76" fmla="*/ 1118016 h 3076486"/>
                <a:gd name="connsiteX77" fmla="*/ 50366 w 256431"/>
                <a:gd name="connsiteY77" fmla="*/ 1118016 h 3076486"/>
                <a:gd name="connsiteX78" fmla="*/ 54333 w 256431"/>
                <a:gd name="connsiteY78" fmla="*/ 1137666 h 3076486"/>
                <a:gd name="connsiteX79" fmla="*/ 100850 w 256431"/>
                <a:gd name="connsiteY79" fmla="*/ 1168499 h 3076486"/>
                <a:gd name="connsiteX80" fmla="*/ 164648 w 256431"/>
                <a:gd name="connsiteY80" fmla="*/ 1168500 h 3076486"/>
                <a:gd name="connsiteX81" fmla="*/ 215132 w 256431"/>
                <a:gd name="connsiteY81" fmla="*/ 1118016 h 3076486"/>
                <a:gd name="connsiteX82" fmla="*/ 215133 w 256431"/>
                <a:gd name="connsiteY82" fmla="*/ 1118016 h 3076486"/>
                <a:gd name="connsiteX83" fmla="*/ 164649 w 256431"/>
                <a:gd name="connsiteY83" fmla="*/ 1067532 h 3076486"/>
                <a:gd name="connsiteX84" fmla="*/ 100850 w 256431"/>
                <a:gd name="connsiteY84" fmla="*/ 788028 h 3076486"/>
                <a:gd name="connsiteX85" fmla="*/ 54333 w 256431"/>
                <a:gd name="connsiteY85" fmla="*/ 818861 h 3076486"/>
                <a:gd name="connsiteX86" fmla="*/ 50366 w 256431"/>
                <a:gd name="connsiteY86" fmla="*/ 838512 h 3076486"/>
                <a:gd name="connsiteX87" fmla="*/ 50366 w 256431"/>
                <a:gd name="connsiteY87" fmla="*/ 838511 h 3076486"/>
                <a:gd name="connsiteX88" fmla="*/ 50366 w 256431"/>
                <a:gd name="connsiteY88" fmla="*/ 838512 h 3076486"/>
                <a:gd name="connsiteX89" fmla="*/ 50366 w 256431"/>
                <a:gd name="connsiteY89" fmla="*/ 838512 h 3076486"/>
                <a:gd name="connsiteX90" fmla="*/ 54333 w 256431"/>
                <a:gd name="connsiteY90" fmla="*/ 858162 h 3076486"/>
                <a:gd name="connsiteX91" fmla="*/ 100850 w 256431"/>
                <a:gd name="connsiteY91" fmla="*/ 888995 h 3076486"/>
                <a:gd name="connsiteX92" fmla="*/ 164648 w 256431"/>
                <a:gd name="connsiteY92" fmla="*/ 888996 h 3076486"/>
                <a:gd name="connsiteX93" fmla="*/ 215132 w 256431"/>
                <a:gd name="connsiteY93" fmla="*/ 838512 h 3076486"/>
                <a:gd name="connsiteX94" fmla="*/ 215133 w 256431"/>
                <a:gd name="connsiteY94" fmla="*/ 838512 h 3076486"/>
                <a:gd name="connsiteX95" fmla="*/ 164649 w 256431"/>
                <a:gd name="connsiteY95" fmla="*/ 788028 h 3076486"/>
                <a:gd name="connsiteX96" fmla="*/ 100850 w 256431"/>
                <a:gd name="connsiteY96" fmla="*/ 508524 h 3076486"/>
                <a:gd name="connsiteX97" fmla="*/ 54333 w 256431"/>
                <a:gd name="connsiteY97" fmla="*/ 539357 h 3076486"/>
                <a:gd name="connsiteX98" fmla="*/ 50366 w 256431"/>
                <a:gd name="connsiteY98" fmla="*/ 559008 h 3076486"/>
                <a:gd name="connsiteX99" fmla="*/ 50366 w 256431"/>
                <a:gd name="connsiteY99" fmla="*/ 559007 h 3076486"/>
                <a:gd name="connsiteX100" fmla="*/ 50366 w 256431"/>
                <a:gd name="connsiteY100" fmla="*/ 559008 h 3076486"/>
                <a:gd name="connsiteX101" fmla="*/ 50366 w 256431"/>
                <a:gd name="connsiteY101" fmla="*/ 559008 h 3076486"/>
                <a:gd name="connsiteX102" fmla="*/ 54333 w 256431"/>
                <a:gd name="connsiteY102" fmla="*/ 578658 h 3076486"/>
                <a:gd name="connsiteX103" fmla="*/ 100850 w 256431"/>
                <a:gd name="connsiteY103" fmla="*/ 609491 h 3076486"/>
                <a:gd name="connsiteX104" fmla="*/ 164648 w 256431"/>
                <a:gd name="connsiteY104" fmla="*/ 609492 h 3076486"/>
                <a:gd name="connsiteX105" fmla="*/ 215132 w 256431"/>
                <a:gd name="connsiteY105" fmla="*/ 559008 h 3076486"/>
                <a:gd name="connsiteX106" fmla="*/ 215133 w 256431"/>
                <a:gd name="connsiteY106" fmla="*/ 559008 h 3076486"/>
                <a:gd name="connsiteX107" fmla="*/ 164649 w 256431"/>
                <a:gd name="connsiteY107" fmla="*/ 508524 h 3076486"/>
                <a:gd name="connsiteX108" fmla="*/ 100850 w 256431"/>
                <a:gd name="connsiteY108" fmla="*/ 229020 h 3076486"/>
                <a:gd name="connsiteX109" fmla="*/ 54333 w 256431"/>
                <a:gd name="connsiteY109" fmla="*/ 259853 h 3076486"/>
                <a:gd name="connsiteX110" fmla="*/ 50366 w 256431"/>
                <a:gd name="connsiteY110" fmla="*/ 279504 h 3076486"/>
                <a:gd name="connsiteX111" fmla="*/ 50366 w 256431"/>
                <a:gd name="connsiteY111" fmla="*/ 279503 h 3076486"/>
                <a:gd name="connsiteX112" fmla="*/ 50366 w 256431"/>
                <a:gd name="connsiteY112" fmla="*/ 279504 h 3076486"/>
                <a:gd name="connsiteX113" fmla="*/ 50366 w 256431"/>
                <a:gd name="connsiteY113" fmla="*/ 279504 h 3076486"/>
                <a:gd name="connsiteX114" fmla="*/ 54333 w 256431"/>
                <a:gd name="connsiteY114" fmla="*/ 299154 h 3076486"/>
                <a:gd name="connsiteX115" fmla="*/ 100850 w 256431"/>
                <a:gd name="connsiteY115" fmla="*/ 329987 h 3076486"/>
                <a:gd name="connsiteX116" fmla="*/ 164648 w 256431"/>
                <a:gd name="connsiteY116" fmla="*/ 329988 h 3076486"/>
                <a:gd name="connsiteX117" fmla="*/ 215132 w 256431"/>
                <a:gd name="connsiteY117" fmla="*/ 279504 h 3076486"/>
                <a:gd name="connsiteX118" fmla="*/ 215133 w 256431"/>
                <a:gd name="connsiteY118" fmla="*/ 279504 h 3076486"/>
                <a:gd name="connsiteX119" fmla="*/ 164649 w 256431"/>
                <a:gd name="connsiteY119" fmla="*/ 229020 h 3076486"/>
                <a:gd name="connsiteX120" fmla="*/ 0 w 256431"/>
                <a:gd name="connsiteY120" fmla="*/ 0 h 3076486"/>
                <a:gd name="connsiteX121" fmla="*/ 45832 w 256431"/>
                <a:gd name="connsiteY121" fmla="*/ 0 h 3076486"/>
                <a:gd name="connsiteX122" fmla="*/ 45832 w 256431"/>
                <a:gd name="connsiteY122" fmla="*/ 0 h 3076486"/>
                <a:gd name="connsiteX123" fmla="*/ 49799 w 256431"/>
                <a:gd name="connsiteY123" fmla="*/ 19650 h 3076486"/>
                <a:gd name="connsiteX124" fmla="*/ 96316 w 256431"/>
                <a:gd name="connsiteY124" fmla="*/ 50483 h 3076486"/>
                <a:gd name="connsiteX125" fmla="*/ 160114 w 256431"/>
                <a:gd name="connsiteY125" fmla="*/ 50484 h 3076486"/>
                <a:gd name="connsiteX126" fmla="*/ 210598 w 256431"/>
                <a:gd name="connsiteY126" fmla="*/ 0 h 3076486"/>
                <a:gd name="connsiteX127" fmla="*/ 210599 w 256431"/>
                <a:gd name="connsiteY127" fmla="*/ 0 h 3076486"/>
                <a:gd name="connsiteX128" fmla="*/ 256431 w 256431"/>
                <a:gd name="connsiteY128" fmla="*/ 0 h 3076486"/>
                <a:gd name="connsiteX129" fmla="*/ 256431 w 256431"/>
                <a:gd name="connsiteY129" fmla="*/ 3076486 h 3076486"/>
                <a:gd name="connsiteX130" fmla="*/ 214769 w 256431"/>
                <a:gd name="connsiteY130" fmla="*/ 3076486 h 3076486"/>
                <a:gd name="connsiteX131" fmla="*/ 215162 w 256431"/>
                <a:gd name="connsiteY131" fmla="*/ 3074539 h 3076486"/>
                <a:gd name="connsiteX132" fmla="*/ 215163 w 256431"/>
                <a:gd name="connsiteY132" fmla="*/ 3074539 h 3076486"/>
                <a:gd name="connsiteX133" fmla="*/ 164679 w 256431"/>
                <a:gd name="connsiteY133" fmla="*/ 3024055 h 3076486"/>
                <a:gd name="connsiteX134" fmla="*/ 100880 w 256431"/>
                <a:gd name="connsiteY134" fmla="*/ 3024055 h 3076486"/>
                <a:gd name="connsiteX135" fmla="*/ 54363 w 256431"/>
                <a:gd name="connsiteY135" fmla="*/ 3054888 h 3076486"/>
                <a:gd name="connsiteX136" fmla="*/ 50396 w 256431"/>
                <a:gd name="connsiteY136" fmla="*/ 3074539 h 3076486"/>
                <a:gd name="connsiteX137" fmla="*/ 50396 w 256431"/>
                <a:gd name="connsiteY137" fmla="*/ 3074538 h 3076486"/>
                <a:gd name="connsiteX138" fmla="*/ 50396 w 256431"/>
                <a:gd name="connsiteY138" fmla="*/ 3074539 h 3076486"/>
                <a:gd name="connsiteX139" fmla="*/ 50396 w 256431"/>
                <a:gd name="connsiteY139" fmla="*/ 3074539 h 3076486"/>
                <a:gd name="connsiteX140" fmla="*/ 50789 w 256431"/>
                <a:gd name="connsiteY140" fmla="*/ 3076486 h 3076486"/>
                <a:gd name="connsiteX141" fmla="*/ 0 w 256431"/>
                <a:gd name="connsiteY141" fmla="*/ 3076486 h 3076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256431" h="3076486">
                  <a:moveTo>
                    <a:pt x="100850" y="2744556"/>
                  </a:moveTo>
                  <a:cubicBezTo>
                    <a:pt x="79939" y="2744556"/>
                    <a:pt x="61997" y="2757270"/>
                    <a:pt x="54333" y="2775389"/>
                  </a:cubicBezTo>
                  <a:lnTo>
                    <a:pt x="50366" y="2795040"/>
                  </a:lnTo>
                  <a:lnTo>
                    <a:pt x="50366" y="2795039"/>
                  </a:lnTo>
                  <a:lnTo>
                    <a:pt x="50366" y="2795040"/>
                  </a:lnTo>
                  <a:lnTo>
                    <a:pt x="50366" y="2795040"/>
                  </a:lnTo>
                  <a:lnTo>
                    <a:pt x="54333" y="2814690"/>
                  </a:lnTo>
                  <a:cubicBezTo>
                    <a:pt x="61997" y="2832810"/>
                    <a:pt x="79939" y="2845523"/>
                    <a:pt x="100850" y="2845523"/>
                  </a:cubicBezTo>
                  <a:lnTo>
                    <a:pt x="164648" y="2845524"/>
                  </a:lnTo>
                  <a:cubicBezTo>
                    <a:pt x="192530" y="2845524"/>
                    <a:pt x="215132" y="2822922"/>
                    <a:pt x="215132" y="2795040"/>
                  </a:cubicBezTo>
                  <a:lnTo>
                    <a:pt x="215133" y="2795040"/>
                  </a:lnTo>
                  <a:cubicBezTo>
                    <a:pt x="215133" y="2767158"/>
                    <a:pt x="192531" y="2744556"/>
                    <a:pt x="164649" y="2744556"/>
                  </a:cubicBezTo>
                  <a:close/>
                  <a:moveTo>
                    <a:pt x="100850" y="2465052"/>
                  </a:moveTo>
                  <a:cubicBezTo>
                    <a:pt x="79939" y="2465052"/>
                    <a:pt x="61997" y="2477766"/>
                    <a:pt x="54333" y="2495885"/>
                  </a:cubicBezTo>
                  <a:lnTo>
                    <a:pt x="50366" y="2515536"/>
                  </a:lnTo>
                  <a:lnTo>
                    <a:pt x="50366" y="2515535"/>
                  </a:lnTo>
                  <a:lnTo>
                    <a:pt x="50366" y="2515536"/>
                  </a:lnTo>
                  <a:lnTo>
                    <a:pt x="50366" y="2515536"/>
                  </a:lnTo>
                  <a:lnTo>
                    <a:pt x="54333" y="2535186"/>
                  </a:lnTo>
                  <a:cubicBezTo>
                    <a:pt x="61997" y="2553306"/>
                    <a:pt x="79939" y="2566019"/>
                    <a:pt x="100850" y="2566019"/>
                  </a:cubicBezTo>
                  <a:lnTo>
                    <a:pt x="164648" y="2566020"/>
                  </a:lnTo>
                  <a:cubicBezTo>
                    <a:pt x="192530" y="2566020"/>
                    <a:pt x="215132" y="2543418"/>
                    <a:pt x="215132" y="2515536"/>
                  </a:cubicBezTo>
                  <a:lnTo>
                    <a:pt x="215133" y="2515536"/>
                  </a:lnTo>
                  <a:cubicBezTo>
                    <a:pt x="215133" y="2487654"/>
                    <a:pt x="192531" y="2465052"/>
                    <a:pt x="164649" y="2465052"/>
                  </a:cubicBezTo>
                  <a:close/>
                  <a:moveTo>
                    <a:pt x="100850" y="2185548"/>
                  </a:moveTo>
                  <a:cubicBezTo>
                    <a:pt x="79939" y="2185548"/>
                    <a:pt x="61997" y="2198262"/>
                    <a:pt x="54333" y="2216381"/>
                  </a:cubicBezTo>
                  <a:lnTo>
                    <a:pt x="50366" y="2236032"/>
                  </a:lnTo>
                  <a:lnTo>
                    <a:pt x="50366" y="2236031"/>
                  </a:lnTo>
                  <a:lnTo>
                    <a:pt x="50366" y="2236032"/>
                  </a:lnTo>
                  <a:lnTo>
                    <a:pt x="50366" y="2236032"/>
                  </a:lnTo>
                  <a:lnTo>
                    <a:pt x="54333" y="2255682"/>
                  </a:lnTo>
                  <a:cubicBezTo>
                    <a:pt x="61997" y="2273802"/>
                    <a:pt x="79939" y="2286515"/>
                    <a:pt x="100850" y="2286515"/>
                  </a:cubicBezTo>
                  <a:lnTo>
                    <a:pt x="164648" y="2286516"/>
                  </a:lnTo>
                  <a:cubicBezTo>
                    <a:pt x="192530" y="2286516"/>
                    <a:pt x="215132" y="2263914"/>
                    <a:pt x="215132" y="2236032"/>
                  </a:cubicBezTo>
                  <a:lnTo>
                    <a:pt x="215133" y="2236032"/>
                  </a:lnTo>
                  <a:cubicBezTo>
                    <a:pt x="215133" y="2208150"/>
                    <a:pt x="192531" y="2185548"/>
                    <a:pt x="164649" y="2185548"/>
                  </a:cubicBezTo>
                  <a:close/>
                  <a:moveTo>
                    <a:pt x="100850" y="1906044"/>
                  </a:moveTo>
                  <a:cubicBezTo>
                    <a:pt x="79939" y="1906044"/>
                    <a:pt x="61997" y="1918758"/>
                    <a:pt x="54333" y="1936877"/>
                  </a:cubicBezTo>
                  <a:lnTo>
                    <a:pt x="50366" y="1956528"/>
                  </a:lnTo>
                  <a:lnTo>
                    <a:pt x="50366" y="1956527"/>
                  </a:lnTo>
                  <a:lnTo>
                    <a:pt x="50366" y="1956528"/>
                  </a:lnTo>
                  <a:lnTo>
                    <a:pt x="50366" y="1956528"/>
                  </a:lnTo>
                  <a:lnTo>
                    <a:pt x="54333" y="1976178"/>
                  </a:lnTo>
                  <a:cubicBezTo>
                    <a:pt x="61997" y="1994297"/>
                    <a:pt x="79939" y="2007011"/>
                    <a:pt x="100850" y="2007011"/>
                  </a:cubicBezTo>
                  <a:lnTo>
                    <a:pt x="164648" y="2007012"/>
                  </a:lnTo>
                  <a:cubicBezTo>
                    <a:pt x="192530" y="2007012"/>
                    <a:pt x="215132" y="1984410"/>
                    <a:pt x="215132" y="1956528"/>
                  </a:cubicBezTo>
                  <a:lnTo>
                    <a:pt x="215133" y="1956528"/>
                  </a:lnTo>
                  <a:cubicBezTo>
                    <a:pt x="215133" y="1928646"/>
                    <a:pt x="192531" y="1906044"/>
                    <a:pt x="164649" y="1906044"/>
                  </a:cubicBezTo>
                  <a:close/>
                  <a:moveTo>
                    <a:pt x="100850" y="1626540"/>
                  </a:moveTo>
                  <a:cubicBezTo>
                    <a:pt x="79939" y="1626540"/>
                    <a:pt x="61997" y="1639254"/>
                    <a:pt x="54333" y="1657373"/>
                  </a:cubicBezTo>
                  <a:lnTo>
                    <a:pt x="50366" y="1677024"/>
                  </a:lnTo>
                  <a:lnTo>
                    <a:pt x="50366" y="1677023"/>
                  </a:lnTo>
                  <a:lnTo>
                    <a:pt x="50366" y="1677024"/>
                  </a:lnTo>
                  <a:lnTo>
                    <a:pt x="50366" y="1677024"/>
                  </a:lnTo>
                  <a:lnTo>
                    <a:pt x="54333" y="1696674"/>
                  </a:lnTo>
                  <a:cubicBezTo>
                    <a:pt x="61997" y="1714793"/>
                    <a:pt x="79939" y="1727507"/>
                    <a:pt x="100850" y="1727507"/>
                  </a:cubicBezTo>
                  <a:lnTo>
                    <a:pt x="164648" y="1727508"/>
                  </a:lnTo>
                  <a:cubicBezTo>
                    <a:pt x="192530" y="1727508"/>
                    <a:pt x="215132" y="1704906"/>
                    <a:pt x="215132" y="1677024"/>
                  </a:cubicBezTo>
                  <a:lnTo>
                    <a:pt x="215133" y="1677024"/>
                  </a:lnTo>
                  <a:cubicBezTo>
                    <a:pt x="215133" y="1649142"/>
                    <a:pt x="192531" y="1626540"/>
                    <a:pt x="164649" y="1626540"/>
                  </a:cubicBezTo>
                  <a:close/>
                  <a:moveTo>
                    <a:pt x="100850" y="1347036"/>
                  </a:moveTo>
                  <a:cubicBezTo>
                    <a:pt x="79939" y="1347036"/>
                    <a:pt x="61997" y="1359750"/>
                    <a:pt x="54333" y="1377869"/>
                  </a:cubicBezTo>
                  <a:lnTo>
                    <a:pt x="50366" y="1397520"/>
                  </a:lnTo>
                  <a:lnTo>
                    <a:pt x="50366" y="1397519"/>
                  </a:lnTo>
                  <a:lnTo>
                    <a:pt x="50366" y="1397520"/>
                  </a:lnTo>
                  <a:lnTo>
                    <a:pt x="50366" y="1397520"/>
                  </a:lnTo>
                  <a:lnTo>
                    <a:pt x="54333" y="1417170"/>
                  </a:lnTo>
                  <a:cubicBezTo>
                    <a:pt x="61997" y="1435290"/>
                    <a:pt x="79939" y="1448003"/>
                    <a:pt x="100850" y="1448003"/>
                  </a:cubicBezTo>
                  <a:lnTo>
                    <a:pt x="164648" y="1448004"/>
                  </a:lnTo>
                  <a:cubicBezTo>
                    <a:pt x="192530" y="1448004"/>
                    <a:pt x="215132" y="1425402"/>
                    <a:pt x="215132" y="1397520"/>
                  </a:cubicBezTo>
                  <a:lnTo>
                    <a:pt x="215133" y="1397520"/>
                  </a:lnTo>
                  <a:cubicBezTo>
                    <a:pt x="215133" y="1369638"/>
                    <a:pt x="192531" y="1347036"/>
                    <a:pt x="164649" y="1347036"/>
                  </a:cubicBezTo>
                  <a:close/>
                  <a:moveTo>
                    <a:pt x="100850" y="1067532"/>
                  </a:moveTo>
                  <a:cubicBezTo>
                    <a:pt x="79939" y="1067532"/>
                    <a:pt x="61997" y="1080246"/>
                    <a:pt x="54333" y="1098365"/>
                  </a:cubicBezTo>
                  <a:lnTo>
                    <a:pt x="50366" y="1118016"/>
                  </a:lnTo>
                  <a:lnTo>
                    <a:pt x="50366" y="1118015"/>
                  </a:lnTo>
                  <a:lnTo>
                    <a:pt x="50366" y="1118016"/>
                  </a:lnTo>
                  <a:lnTo>
                    <a:pt x="50366" y="1118016"/>
                  </a:lnTo>
                  <a:lnTo>
                    <a:pt x="54333" y="1137666"/>
                  </a:lnTo>
                  <a:cubicBezTo>
                    <a:pt x="61997" y="1155786"/>
                    <a:pt x="79939" y="1168499"/>
                    <a:pt x="100850" y="1168499"/>
                  </a:cubicBezTo>
                  <a:lnTo>
                    <a:pt x="164648" y="1168500"/>
                  </a:lnTo>
                  <a:cubicBezTo>
                    <a:pt x="192530" y="1168500"/>
                    <a:pt x="215132" y="1145898"/>
                    <a:pt x="215132" y="1118016"/>
                  </a:cubicBezTo>
                  <a:lnTo>
                    <a:pt x="215133" y="1118016"/>
                  </a:lnTo>
                  <a:cubicBezTo>
                    <a:pt x="215133" y="1090134"/>
                    <a:pt x="192531" y="1067532"/>
                    <a:pt x="164649" y="1067532"/>
                  </a:cubicBezTo>
                  <a:close/>
                  <a:moveTo>
                    <a:pt x="100850" y="788028"/>
                  </a:moveTo>
                  <a:cubicBezTo>
                    <a:pt x="79939" y="788028"/>
                    <a:pt x="61997" y="800742"/>
                    <a:pt x="54333" y="818861"/>
                  </a:cubicBezTo>
                  <a:lnTo>
                    <a:pt x="50366" y="838512"/>
                  </a:lnTo>
                  <a:lnTo>
                    <a:pt x="50366" y="838511"/>
                  </a:lnTo>
                  <a:lnTo>
                    <a:pt x="50366" y="838512"/>
                  </a:lnTo>
                  <a:lnTo>
                    <a:pt x="50366" y="838512"/>
                  </a:lnTo>
                  <a:lnTo>
                    <a:pt x="54333" y="858162"/>
                  </a:lnTo>
                  <a:cubicBezTo>
                    <a:pt x="61997" y="876282"/>
                    <a:pt x="79939" y="888995"/>
                    <a:pt x="100850" y="888995"/>
                  </a:cubicBezTo>
                  <a:lnTo>
                    <a:pt x="164648" y="888996"/>
                  </a:lnTo>
                  <a:cubicBezTo>
                    <a:pt x="192530" y="888996"/>
                    <a:pt x="215132" y="866394"/>
                    <a:pt x="215132" y="838512"/>
                  </a:cubicBezTo>
                  <a:lnTo>
                    <a:pt x="215133" y="838512"/>
                  </a:lnTo>
                  <a:cubicBezTo>
                    <a:pt x="215133" y="810630"/>
                    <a:pt x="192531" y="788028"/>
                    <a:pt x="164649" y="788028"/>
                  </a:cubicBezTo>
                  <a:close/>
                  <a:moveTo>
                    <a:pt x="100850" y="508524"/>
                  </a:moveTo>
                  <a:cubicBezTo>
                    <a:pt x="79939" y="508524"/>
                    <a:pt x="61997" y="521238"/>
                    <a:pt x="54333" y="539357"/>
                  </a:cubicBezTo>
                  <a:lnTo>
                    <a:pt x="50366" y="559008"/>
                  </a:lnTo>
                  <a:lnTo>
                    <a:pt x="50366" y="559007"/>
                  </a:lnTo>
                  <a:lnTo>
                    <a:pt x="50366" y="559008"/>
                  </a:lnTo>
                  <a:lnTo>
                    <a:pt x="50366" y="559008"/>
                  </a:lnTo>
                  <a:lnTo>
                    <a:pt x="54333" y="578658"/>
                  </a:lnTo>
                  <a:cubicBezTo>
                    <a:pt x="61997" y="596778"/>
                    <a:pt x="79939" y="609491"/>
                    <a:pt x="100850" y="609491"/>
                  </a:cubicBezTo>
                  <a:lnTo>
                    <a:pt x="164648" y="609492"/>
                  </a:lnTo>
                  <a:cubicBezTo>
                    <a:pt x="192530" y="609492"/>
                    <a:pt x="215132" y="586890"/>
                    <a:pt x="215132" y="559008"/>
                  </a:cubicBezTo>
                  <a:lnTo>
                    <a:pt x="215133" y="559008"/>
                  </a:lnTo>
                  <a:cubicBezTo>
                    <a:pt x="215133" y="531126"/>
                    <a:pt x="192531" y="508524"/>
                    <a:pt x="164649" y="508524"/>
                  </a:cubicBezTo>
                  <a:close/>
                  <a:moveTo>
                    <a:pt x="100850" y="229020"/>
                  </a:moveTo>
                  <a:cubicBezTo>
                    <a:pt x="79939" y="229020"/>
                    <a:pt x="61997" y="241734"/>
                    <a:pt x="54333" y="259853"/>
                  </a:cubicBezTo>
                  <a:lnTo>
                    <a:pt x="50366" y="279504"/>
                  </a:lnTo>
                  <a:lnTo>
                    <a:pt x="50366" y="279503"/>
                  </a:lnTo>
                  <a:lnTo>
                    <a:pt x="50366" y="279504"/>
                  </a:lnTo>
                  <a:lnTo>
                    <a:pt x="50366" y="279504"/>
                  </a:lnTo>
                  <a:lnTo>
                    <a:pt x="54333" y="299154"/>
                  </a:lnTo>
                  <a:cubicBezTo>
                    <a:pt x="61997" y="317274"/>
                    <a:pt x="79939" y="329987"/>
                    <a:pt x="100850" y="329987"/>
                  </a:cubicBezTo>
                  <a:lnTo>
                    <a:pt x="164648" y="329988"/>
                  </a:lnTo>
                  <a:cubicBezTo>
                    <a:pt x="192530" y="329988"/>
                    <a:pt x="215132" y="307386"/>
                    <a:pt x="215132" y="279504"/>
                  </a:cubicBezTo>
                  <a:lnTo>
                    <a:pt x="215133" y="279504"/>
                  </a:lnTo>
                  <a:cubicBezTo>
                    <a:pt x="215133" y="251622"/>
                    <a:pt x="192531" y="229020"/>
                    <a:pt x="164649" y="229020"/>
                  </a:cubicBezTo>
                  <a:close/>
                  <a:moveTo>
                    <a:pt x="0" y="0"/>
                  </a:moveTo>
                  <a:lnTo>
                    <a:pt x="45832" y="0"/>
                  </a:lnTo>
                  <a:lnTo>
                    <a:pt x="45832" y="0"/>
                  </a:lnTo>
                  <a:lnTo>
                    <a:pt x="49799" y="19650"/>
                  </a:lnTo>
                  <a:cubicBezTo>
                    <a:pt x="57463" y="37770"/>
                    <a:pt x="75405" y="50483"/>
                    <a:pt x="96316" y="50483"/>
                  </a:cubicBezTo>
                  <a:lnTo>
                    <a:pt x="160114" y="50484"/>
                  </a:lnTo>
                  <a:cubicBezTo>
                    <a:pt x="187996" y="50484"/>
                    <a:pt x="210598" y="27882"/>
                    <a:pt x="210598" y="0"/>
                  </a:cubicBezTo>
                  <a:lnTo>
                    <a:pt x="210599" y="0"/>
                  </a:lnTo>
                  <a:lnTo>
                    <a:pt x="256431" y="0"/>
                  </a:lnTo>
                  <a:lnTo>
                    <a:pt x="256431" y="3076486"/>
                  </a:lnTo>
                  <a:lnTo>
                    <a:pt x="214769" y="3076486"/>
                  </a:lnTo>
                  <a:lnTo>
                    <a:pt x="215162" y="3074539"/>
                  </a:lnTo>
                  <a:lnTo>
                    <a:pt x="215163" y="3074539"/>
                  </a:lnTo>
                  <a:cubicBezTo>
                    <a:pt x="215163" y="3046657"/>
                    <a:pt x="192561" y="3024055"/>
                    <a:pt x="164679" y="3024055"/>
                  </a:cubicBezTo>
                  <a:lnTo>
                    <a:pt x="100880" y="3024055"/>
                  </a:lnTo>
                  <a:cubicBezTo>
                    <a:pt x="79969" y="3024055"/>
                    <a:pt x="62027" y="3036769"/>
                    <a:pt x="54363" y="3054888"/>
                  </a:cubicBezTo>
                  <a:lnTo>
                    <a:pt x="50396" y="3074539"/>
                  </a:lnTo>
                  <a:lnTo>
                    <a:pt x="50396" y="3074538"/>
                  </a:lnTo>
                  <a:lnTo>
                    <a:pt x="50396" y="3074539"/>
                  </a:lnTo>
                  <a:lnTo>
                    <a:pt x="50396" y="3074539"/>
                  </a:lnTo>
                  <a:lnTo>
                    <a:pt x="50789" y="3076486"/>
                  </a:lnTo>
                  <a:lnTo>
                    <a:pt x="0" y="307648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grpSp>
      <p:sp>
        <p:nvSpPr>
          <p:cNvPr id="398" name="Rectangle: Rounded Corners 397">
            <a:extLst>
              <a:ext uri="{FF2B5EF4-FFF2-40B4-BE49-F238E27FC236}">
                <a16:creationId xmlns:a16="http://schemas.microsoft.com/office/drawing/2014/main" id="{7C6DC616-AD25-1C1D-D802-E1863C278647}"/>
              </a:ext>
            </a:extLst>
          </p:cNvPr>
          <p:cNvSpPr/>
          <p:nvPr/>
        </p:nvSpPr>
        <p:spPr>
          <a:xfrm>
            <a:off x="3182542" y="3312459"/>
            <a:ext cx="689372" cy="552298"/>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1" forceAA="0" compatLnSpc="1">
            <a:prstTxWarp prst="textNoShape">
              <a:avLst/>
            </a:prstTxWarp>
            <a:noAutofit/>
          </a:bodyPr>
          <a:lstStyle/>
          <a:p>
            <a:pPr marL="17463" marR="0" indent="0" algn="ctr" defTabSz="914400" rtl="0" eaLnBrk="1" fontAlgn="auto" latinLnBrk="0" hangingPunct="1">
              <a:lnSpc>
                <a:spcPct val="90000"/>
              </a:lnSpc>
              <a:spcBef>
                <a:spcPts val="1000"/>
              </a:spcBef>
              <a:spcAft>
                <a:spcPts val="0"/>
              </a:spcAft>
              <a:buClrTx/>
              <a:buSzTx/>
              <a:buFontTx/>
              <a:buNone/>
              <a:tabLst/>
            </a:pPr>
            <a:r>
              <a:rPr kumimoji="0" lang="es-ES" sz="1050" b="0" i="0" u="none" strike="noStrike" kern="1200" cap="none" spc="0" normalizeH="0" baseline="0" noProof="0" dirty="0" err="1">
                <a:ln>
                  <a:noFill/>
                </a:ln>
                <a:solidFill>
                  <a:schemeClr val="bg1">
                    <a:lumMod val="75000"/>
                  </a:schemeClr>
                </a:solidFill>
                <a:effectLst/>
                <a:uLnTx/>
                <a:uFillTx/>
                <a:ea typeface="+mn-ea"/>
                <a:cs typeface="+mn-cs"/>
              </a:rPr>
              <a:t>Splice</a:t>
            </a:r>
            <a:r>
              <a:rPr kumimoji="0" lang="es-ES" sz="1050" b="0" i="0" u="none" strike="noStrike" kern="1200" cap="none" spc="0" normalizeH="0" baseline="0" noProof="0" dirty="0">
                <a:ln>
                  <a:noFill/>
                </a:ln>
                <a:solidFill>
                  <a:schemeClr val="bg1">
                    <a:lumMod val="75000"/>
                  </a:schemeClr>
                </a:solidFill>
                <a:effectLst/>
                <a:uLnTx/>
                <a:uFillTx/>
                <a:ea typeface="+mn-ea"/>
                <a:cs typeface="+mn-cs"/>
              </a:rPr>
              <a:t> </a:t>
            </a:r>
            <a:r>
              <a:rPr kumimoji="0" lang="es-ES" sz="1050" b="0" i="0" u="none" strike="noStrike" kern="1200" cap="none" spc="0" normalizeH="0" baseline="0" noProof="0" dirty="0" err="1">
                <a:ln>
                  <a:noFill/>
                </a:ln>
                <a:solidFill>
                  <a:schemeClr val="bg1">
                    <a:lumMod val="75000"/>
                  </a:schemeClr>
                </a:solidFill>
                <a:effectLst/>
                <a:uLnTx/>
                <a:uFillTx/>
                <a:ea typeface="+mn-ea"/>
                <a:cs typeface="+mn-cs"/>
              </a:rPr>
              <a:t>enclosure</a:t>
            </a:r>
            <a:endParaRPr kumimoji="0" lang="en-US" sz="1050" b="0" i="0" u="none" strike="noStrike" kern="1200" cap="none" spc="0" normalizeH="0" baseline="0" noProof="0" dirty="0">
              <a:ln>
                <a:noFill/>
              </a:ln>
              <a:solidFill>
                <a:schemeClr val="bg1">
                  <a:lumMod val="75000"/>
                </a:schemeClr>
              </a:solidFill>
              <a:effectLst/>
              <a:uLnTx/>
              <a:uFillTx/>
              <a:ea typeface="+mn-ea"/>
              <a:cs typeface="+mn-cs"/>
            </a:endParaRPr>
          </a:p>
        </p:txBody>
      </p:sp>
      <p:sp>
        <p:nvSpPr>
          <p:cNvPr id="446" name="Freeform: Shape 445">
            <a:extLst>
              <a:ext uri="{FF2B5EF4-FFF2-40B4-BE49-F238E27FC236}">
                <a16:creationId xmlns:a16="http://schemas.microsoft.com/office/drawing/2014/main" id="{8F41C2F2-4556-D3F7-5D14-6D63D510AF47}"/>
              </a:ext>
            </a:extLst>
          </p:cNvPr>
          <p:cNvSpPr/>
          <p:nvPr/>
        </p:nvSpPr>
        <p:spPr>
          <a:xfrm rot="166712">
            <a:off x="3989423" y="3209301"/>
            <a:ext cx="4672779" cy="657597"/>
          </a:xfrm>
          <a:custGeom>
            <a:avLst/>
            <a:gdLst>
              <a:gd name="connsiteX0" fmla="*/ 0 w 9607550"/>
              <a:gd name="connsiteY0" fmla="*/ 635000 h 856034"/>
              <a:gd name="connsiteX1" fmla="*/ 406400 w 9607550"/>
              <a:gd name="connsiteY1" fmla="*/ 730250 h 856034"/>
              <a:gd name="connsiteX2" fmla="*/ 965200 w 9607550"/>
              <a:gd name="connsiteY2" fmla="*/ 647700 h 856034"/>
              <a:gd name="connsiteX3" fmla="*/ 1612900 w 9607550"/>
              <a:gd name="connsiteY3" fmla="*/ 330200 h 856034"/>
              <a:gd name="connsiteX4" fmla="*/ 2209800 w 9607550"/>
              <a:gd name="connsiteY4" fmla="*/ 158750 h 856034"/>
              <a:gd name="connsiteX5" fmla="*/ 2940050 w 9607550"/>
              <a:gd name="connsiteY5" fmla="*/ 146050 h 856034"/>
              <a:gd name="connsiteX6" fmla="*/ 3790950 w 9607550"/>
              <a:gd name="connsiteY6" fmla="*/ 298450 h 856034"/>
              <a:gd name="connsiteX7" fmla="*/ 4756150 w 9607550"/>
              <a:gd name="connsiteY7" fmla="*/ 527050 h 856034"/>
              <a:gd name="connsiteX8" fmla="*/ 5632450 w 9607550"/>
              <a:gd name="connsiteY8" fmla="*/ 717550 h 856034"/>
              <a:gd name="connsiteX9" fmla="*/ 6534150 w 9607550"/>
              <a:gd name="connsiteY9" fmla="*/ 850900 h 856034"/>
              <a:gd name="connsiteX10" fmla="*/ 7467600 w 9607550"/>
              <a:gd name="connsiteY10" fmla="*/ 806450 h 856034"/>
              <a:gd name="connsiteX11" fmla="*/ 8166100 w 9607550"/>
              <a:gd name="connsiteY11" fmla="*/ 603250 h 856034"/>
              <a:gd name="connsiteX12" fmla="*/ 8864600 w 9607550"/>
              <a:gd name="connsiteY12" fmla="*/ 311150 h 856034"/>
              <a:gd name="connsiteX13" fmla="*/ 9607550 w 9607550"/>
              <a:gd name="connsiteY13" fmla="*/ 0 h 856034"/>
              <a:gd name="connsiteX0" fmla="*/ 0 w 9607550"/>
              <a:gd name="connsiteY0" fmla="*/ 1758677 h 2115169"/>
              <a:gd name="connsiteX1" fmla="*/ 406400 w 9607550"/>
              <a:gd name="connsiteY1" fmla="*/ 1853927 h 2115169"/>
              <a:gd name="connsiteX2" fmla="*/ 965200 w 9607550"/>
              <a:gd name="connsiteY2" fmla="*/ 1771377 h 2115169"/>
              <a:gd name="connsiteX3" fmla="*/ 1612900 w 9607550"/>
              <a:gd name="connsiteY3" fmla="*/ 1453877 h 2115169"/>
              <a:gd name="connsiteX4" fmla="*/ 2209800 w 9607550"/>
              <a:gd name="connsiteY4" fmla="*/ 1282427 h 2115169"/>
              <a:gd name="connsiteX5" fmla="*/ 2940050 w 9607550"/>
              <a:gd name="connsiteY5" fmla="*/ 1269727 h 2115169"/>
              <a:gd name="connsiteX6" fmla="*/ 3790950 w 9607550"/>
              <a:gd name="connsiteY6" fmla="*/ 1422127 h 2115169"/>
              <a:gd name="connsiteX7" fmla="*/ 4756150 w 9607550"/>
              <a:gd name="connsiteY7" fmla="*/ 1650727 h 2115169"/>
              <a:gd name="connsiteX8" fmla="*/ 5145135 w 9607550"/>
              <a:gd name="connsiteY8" fmla="*/ 1451 h 2115169"/>
              <a:gd name="connsiteX9" fmla="*/ 6534150 w 9607550"/>
              <a:gd name="connsiteY9" fmla="*/ 1974577 h 2115169"/>
              <a:gd name="connsiteX10" fmla="*/ 7467600 w 9607550"/>
              <a:gd name="connsiteY10" fmla="*/ 1930127 h 2115169"/>
              <a:gd name="connsiteX11" fmla="*/ 8166100 w 9607550"/>
              <a:gd name="connsiteY11" fmla="*/ 1726927 h 2115169"/>
              <a:gd name="connsiteX12" fmla="*/ 8864600 w 9607550"/>
              <a:gd name="connsiteY12" fmla="*/ 1434827 h 2115169"/>
              <a:gd name="connsiteX13" fmla="*/ 9607550 w 9607550"/>
              <a:gd name="connsiteY13" fmla="*/ 1123677 h 2115169"/>
              <a:gd name="connsiteX0" fmla="*/ 0 w 9607550"/>
              <a:gd name="connsiteY0" fmla="*/ 1765424 h 2121916"/>
              <a:gd name="connsiteX1" fmla="*/ 406400 w 9607550"/>
              <a:gd name="connsiteY1" fmla="*/ 1860674 h 2121916"/>
              <a:gd name="connsiteX2" fmla="*/ 965200 w 9607550"/>
              <a:gd name="connsiteY2" fmla="*/ 1778124 h 2121916"/>
              <a:gd name="connsiteX3" fmla="*/ 1612900 w 9607550"/>
              <a:gd name="connsiteY3" fmla="*/ 1460624 h 2121916"/>
              <a:gd name="connsiteX4" fmla="*/ 2209800 w 9607550"/>
              <a:gd name="connsiteY4" fmla="*/ 1289174 h 2121916"/>
              <a:gd name="connsiteX5" fmla="*/ 2940050 w 9607550"/>
              <a:gd name="connsiteY5" fmla="*/ 1276474 h 2121916"/>
              <a:gd name="connsiteX6" fmla="*/ 3790950 w 9607550"/>
              <a:gd name="connsiteY6" fmla="*/ 1428874 h 2121916"/>
              <a:gd name="connsiteX7" fmla="*/ 4615913 w 9607550"/>
              <a:gd name="connsiteY7" fmla="*/ 1283718 h 2121916"/>
              <a:gd name="connsiteX8" fmla="*/ 5145135 w 9607550"/>
              <a:gd name="connsiteY8" fmla="*/ 8198 h 2121916"/>
              <a:gd name="connsiteX9" fmla="*/ 6534150 w 9607550"/>
              <a:gd name="connsiteY9" fmla="*/ 1981324 h 2121916"/>
              <a:gd name="connsiteX10" fmla="*/ 7467600 w 9607550"/>
              <a:gd name="connsiteY10" fmla="*/ 1936874 h 2121916"/>
              <a:gd name="connsiteX11" fmla="*/ 8166100 w 9607550"/>
              <a:gd name="connsiteY11" fmla="*/ 1733674 h 2121916"/>
              <a:gd name="connsiteX12" fmla="*/ 8864600 w 9607550"/>
              <a:gd name="connsiteY12" fmla="*/ 1441574 h 2121916"/>
              <a:gd name="connsiteX13" fmla="*/ 9607550 w 9607550"/>
              <a:gd name="connsiteY13" fmla="*/ 1130424 h 2121916"/>
              <a:gd name="connsiteX0" fmla="*/ 0 w 9607550"/>
              <a:gd name="connsiteY0" fmla="*/ 2047263 h 2328932"/>
              <a:gd name="connsiteX1" fmla="*/ 406400 w 9607550"/>
              <a:gd name="connsiteY1" fmla="*/ 2142513 h 2328932"/>
              <a:gd name="connsiteX2" fmla="*/ 965200 w 9607550"/>
              <a:gd name="connsiteY2" fmla="*/ 2059963 h 2328932"/>
              <a:gd name="connsiteX3" fmla="*/ 1612900 w 9607550"/>
              <a:gd name="connsiteY3" fmla="*/ 1742463 h 2328932"/>
              <a:gd name="connsiteX4" fmla="*/ 2209800 w 9607550"/>
              <a:gd name="connsiteY4" fmla="*/ 1571013 h 2328932"/>
              <a:gd name="connsiteX5" fmla="*/ 2940050 w 9607550"/>
              <a:gd name="connsiteY5" fmla="*/ 1558313 h 2328932"/>
              <a:gd name="connsiteX6" fmla="*/ 3790950 w 9607550"/>
              <a:gd name="connsiteY6" fmla="*/ 1710713 h 2328932"/>
              <a:gd name="connsiteX7" fmla="*/ 4615913 w 9607550"/>
              <a:gd name="connsiteY7" fmla="*/ 1565557 h 2328932"/>
              <a:gd name="connsiteX8" fmla="*/ 5145135 w 9607550"/>
              <a:gd name="connsiteY8" fmla="*/ 290037 h 2328932"/>
              <a:gd name="connsiteX9" fmla="*/ 6366907 w 9607550"/>
              <a:gd name="connsiteY9" fmla="*/ 162783 h 2328932"/>
              <a:gd name="connsiteX10" fmla="*/ 7467600 w 9607550"/>
              <a:gd name="connsiteY10" fmla="*/ 2218713 h 2328932"/>
              <a:gd name="connsiteX11" fmla="*/ 8166100 w 9607550"/>
              <a:gd name="connsiteY11" fmla="*/ 2015513 h 2328932"/>
              <a:gd name="connsiteX12" fmla="*/ 8864600 w 9607550"/>
              <a:gd name="connsiteY12" fmla="*/ 1723413 h 2328932"/>
              <a:gd name="connsiteX13" fmla="*/ 9607550 w 9607550"/>
              <a:gd name="connsiteY13" fmla="*/ 1412263 h 2328932"/>
              <a:gd name="connsiteX0" fmla="*/ 0 w 9607550"/>
              <a:gd name="connsiteY0" fmla="*/ 2312751 h 2408164"/>
              <a:gd name="connsiteX1" fmla="*/ 406400 w 9607550"/>
              <a:gd name="connsiteY1" fmla="*/ 2408001 h 2408164"/>
              <a:gd name="connsiteX2" fmla="*/ 965200 w 9607550"/>
              <a:gd name="connsiteY2" fmla="*/ 2325451 h 2408164"/>
              <a:gd name="connsiteX3" fmla="*/ 1612900 w 9607550"/>
              <a:gd name="connsiteY3" fmla="*/ 2007951 h 2408164"/>
              <a:gd name="connsiteX4" fmla="*/ 2209800 w 9607550"/>
              <a:gd name="connsiteY4" fmla="*/ 1836501 h 2408164"/>
              <a:gd name="connsiteX5" fmla="*/ 2940050 w 9607550"/>
              <a:gd name="connsiteY5" fmla="*/ 1823801 h 2408164"/>
              <a:gd name="connsiteX6" fmla="*/ 3790950 w 9607550"/>
              <a:gd name="connsiteY6" fmla="*/ 1976201 h 2408164"/>
              <a:gd name="connsiteX7" fmla="*/ 4615913 w 9607550"/>
              <a:gd name="connsiteY7" fmla="*/ 1831045 h 2408164"/>
              <a:gd name="connsiteX8" fmla="*/ 5145135 w 9607550"/>
              <a:gd name="connsiteY8" fmla="*/ 555525 h 2408164"/>
              <a:gd name="connsiteX9" fmla="*/ 6366907 w 9607550"/>
              <a:gd name="connsiteY9" fmla="*/ 428271 h 2408164"/>
              <a:gd name="connsiteX10" fmla="*/ 7467878 w 9607550"/>
              <a:gd name="connsiteY10" fmla="*/ 91141 h 2408164"/>
              <a:gd name="connsiteX11" fmla="*/ 8166100 w 9607550"/>
              <a:gd name="connsiteY11" fmla="*/ 2281001 h 2408164"/>
              <a:gd name="connsiteX12" fmla="*/ 8864600 w 9607550"/>
              <a:gd name="connsiteY12" fmla="*/ 1988901 h 2408164"/>
              <a:gd name="connsiteX13" fmla="*/ 9607550 w 9607550"/>
              <a:gd name="connsiteY13" fmla="*/ 1677751 h 2408164"/>
              <a:gd name="connsiteX0" fmla="*/ 0 w 9607550"/>
              <a:gd name="connsiteY0" fmla="*/ 2293871 h 2389284"/>
              <a:gd name="connsiteX1" fmla="*/ 406400 w 9607550"/>
              <a:gd name="connsiteY1" fmla="*/ 2389121 h 2389284"/>
              <a:gd name="connsiteX2" fmla="*/ 965200 w 9607550"/>
              <a:gd name="connsiteY2" fmla="*/ 2306571 h 2389284"/>
              <a:gd name="connsiteX3" fmla="*/ 1612900 w 9607550"/>
              <a:gd name="connsiteY3" fmla="*/ 1989071 h 2389284"/>
              <a:gd name="connsiteX4" fmla="*/ 2209800 w 9607550"/>
              <a:gd name="connsiteY4" fmla="*/ 1817621 h 2389284"/>
              <a:gd name="connsiteX5" fmla="*/ 2940050 w 9607550"/>
              <a:gd name="connsiteY5" fmla="*/ 1804921 h 2389284"/>
              <a:gd name="connsiteX6" fmla="*/ 3790950 w 9607550"/>
              <a:gd name="connsiteY6" fmla="*/ 1957321 h 2389284"/>
              <a:gd name="connsiteX7" fmla="*/ 4615913 w 9607550"/>
              <a:gd name="connsiteY7" fmla="*/ 1812165 h 2389284"/>
              <a:gd name="connsiteX8" fmla="*/ 5145135 w 9607550"/>
              <a:gd name="connsiteY8" fmla="*/ 536645 h 2389284"/>
              <a:gd name="connsiteX9" fmla="*/ 6366907 w 9607550"/>
              <a:gd name="connsiteY9" fmla="*/ 409391 h 2389284"/>
              <a:gd name="connsiteX10" fmla="*/ 7467878 w 9607550"/>
              <a:gd name="connsiteY10" fmla="*/ 72261 h 2389284"/>
              <a:gd name="connsiteX11" fmla="*/ 8864600 w 9607550"/>
              <a:gd name="connsiteY11" fmla="*/ 1970021 h 2389284"/>
              <a:gd name="connsiteX12" fmla="*/ 9607550 w 9607550"/>
              <a:gd name="connsiteY12" fmla="*/ 1658871 h 2389284"/>
              <a:gd name="connsiteX0" fmla="*/ 0 w 9607550"/>
              <a:gd name="connsiteY0" fmla="*/ 2444886 h 2540299"/>
              <a:gd name="connsiteX1" fmla="*/ 406400 w 9607550"/>
              <a:gd name="connsiteY1" fmla="*/ 2540136 h 2540299"/>
              <a:gd name="connsiteX2" fmla="*/ 965200 w 9607550"/>
              <a:gd name="connsiteY2" fmla="*/ 2457586 h 2540299"/>
              <a:gd name="connsiteX3" fmla="*/ 1612900 w 9607550"/>
              <a:gd name="connsiteY3" fmla="*/ 2140086 h 2540299"/>
              <a:gd name="connsiteX4" fmla="*/ 2209800 w 9607550"/>
              <a:gd name="connsiteY4" fmla="*/ 1968636 h 2540299"/>
              <a:gd name="connsiteX5" fmla="*/ 2940050 w 9607550"/>
              <a:gd name="connsiteY5" fmla="*/ 1955936 h 2540299"/>
              <a:gd name="connsiteX6" fmla="*/ 3790950 w 9607550"/>
              <a:gd name="connsiteY6" fmla="*/ 2108336 h 2540299"/>
              <a:gd name="connsiteX7" fmla="*/ 4615913 w 9607550"/>
              <a:gd name="connsiteY7" fmla="*/ 1963180 h 2540299"/>
              <a:gd name="connsiteX8" fmla="*/ 5145135 w 9607550"/>
              <a:gd name="connsiteY8" fmla="*/ 687660 h 2540299"/>
              <a:gd name="connsiteX9" fmla="*/ 6366907 w 9607550"/>
              <a:gd name="connsiteY9" fmla="*/ 560406 h 2540299"/>
              <a:gd name="connsiteX10" fmla="*/ 7467878 w 9607550"/>
              <a:gd name="connsiteY10" fmla="*/ 223276 h 2540299"/>
              <a:gd name="connsiteX11" fmla="*/ 8545683 w 9607550"/>
              <a:gd name="connsiteY11" fmla="*/ 105601 h 2540299"/>
              <a:gd name="connsiteX12" fmla="*/ 9607550 w 9607550"/>
              <a:gd name="connsiteY12" fmla="*/ 1809886 h 2540299"/>
              <a:gd name="connsiteX0" fmla="*/ 0 w 10149623"/>
              <a:gd name="connsiteY0" fmla="*/ 2834351 h 2929764"/>
              <a:gd name="connsiteX1" fmla="*/ 406400 w 10149623"/>
              <a:gd name="connsiteY1" fmla="*/ 2929601 h 2929764"/>
              <a:gd name="connsiteX2" fmla="*/ 965200 w 10149623"/>
              <a:gd name="connsiteY2" fmla="*/ 2847051 h 2929764"/>
              <a:gd name="connsiteX3" fmla="*/ 1612900 w 10149623"/>
              <a:gd name="connsiteY3" fmla="*/ 2529551 h 2929764"/>
              <a:gd name="connsiteX4" fmla="*/ 2209800 w 10149623"/>
              <a:gd name="connsiteY4" fmla="*/ 2358101 h 2929764"/>
              <a:gd name="connsiteX5" fmla="*/ 2940050 w 10149623"/>
              <a:gd name="connsiteY5" fmla="*/ 2345401 h 2929764"/>
              <a:gd name="connsiteX6" fmla="*/ 3790950 w 10149623"/>
              <a:gd name="connsiteY6" fmla="*/ 2497801 h 2929764"/>
              <a:gd name="connsiteX7" fmla="*/ 4615913 w 10149623"/>
              <a:gd name="connsiteY7" fmla="*/ 2352645 h 2929764"/>
              <a:gd name="connsiteX8" fmla="*/ 5145135 w 10149623"/>
              <a:gd name="connsiteY8" fmla="*/ 1077125 h 2929764"/>
              <a:gd name="connsiteX9" fmla="*/ 6366907 w 10149623"/>
              <a:gd name="connsiteY9" fmla="*/ 949871 h 2929764"/>
              <a:gd name="connsiteX10" fmla="*/ 7467878 w 10149623"/>
              <a:gd name="connsiteY10" fmla="*/ 612741 h 2929764"/>
              <a:gd name="connsiteX11" fmla="*/ 8545683 w 10149623"/>
              <a:gd name="connsiteY11" fmla="*/ 495066 h 2929764"/>
              <a:gd name="connsiteX12" fmla="*/ 10149624 w 10149623"/>
              <a:gd name="connsiteY12" fmla="*/ 0 h 2929764"/>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467878 w 9726549"/>
              <a:gd name="connsiteY10" fmla="*/ 501737 h 2818760"/>
              <a:gd name="connsiteX11" fmla="*/ 8545683 w 9726549"/>
              <a:gd name="connsiteY11" fmla="*/ 384062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467878 w 9726549"/>
              <a:gd name="connsiteY10" fmla="*/ 501737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467878 w 9726549"/>
              <a:gd name="connsiteY10" fmla="*/ 501737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507118 w 9726549"/>
              <a:gd name="connsiteY10" fmla="*/ 241132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01641 w 9726549"/>
              <a:gd name="connsiteY9" fmla="*/ 298736 h 2818760"/>
              <a:gd name="connsiteX10" fmla="*/ 7507118 w 9726549"/>
              <a:gd name="connsiteY10" fmla="*/ 241132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01641 w 9726549"/>
              <a:gd name="connsiteY9" fmla="*/ 298736 h 2818760"/>
              <a:gd name="connsiteX10" fmla="*/ 8533740 w 9726549"/>
              <a:gd name="connsiteY10" fmla="*/ 138868 h 2818760"/>
              <a:gd name="connsiteX11" fmla="*/ 9726548 w 9726549"/>
              <a:gd name="connsiteY11"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3790950 w 9726549"/>
              <a:gd name="connsiteY5" fmla="*/ 2386797 h 2818760"/>
              <a:gd name="connsiteX6" fmla="*/ 4615913 w 9726549"/>
              <a:gd name="connsiteY6" fmla="*/ 2241641 h 2818760"/>
              <a:gd name="connsiteX7" fmla="*/ 5145135 w 9726549"/>
              <a:gd name="connsiteY7" fmla="*/ 966121 h 2818760"/>
              <a:gd name="connsiteX8" fmla="*/ 6301641 w 9726549"/>
              <a:gd name="connsiteY8" fmla="*/ 298736 h 2818760"/>
              <a:gd name="connsiteX9" fmla="*/ 8533740 w 9726549"/>
              <a:gd name="connsiteY9" fmla="*/ 138868 h 2818760"/>
              <a:gd name="connsiteX10" fmla="*/ 9726548 w 9726549"/>
              <a:gd name="connsiteY10"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4615913 w 9726549"/>
              <a:gd name="connsiteY5" fmla="*/ 2241641 h 2818760"/>
              <a:gd name="connsiteX6" fmla="*/ 5145135 w 9726549"/>
              <a:gd name="connsiteY6" fmla="*/ 966121 h 2818760"/>
              <a:gd name="connsiteX7" fmla="*/ 6301641 w 9726549"/>
              <a:gd name="connsiteY7" fmla="*/ 298736 h 2818760"/>
              <a:gd name="connsiteX8" fmla="*/ 8533740 w 9726549"/>
              <a:gd name="connsiteY8" fmla="*/ 138868 h 2818760"/>
              <a:gd name="connsiteX9" fmla="*/ 9726548 w 9726549"/>
              <a:gd name="connsiteY9"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4615913 w 9726549"/>
              <a:gd name="connsiteY5" fmla="*/ 2241641 h 2818760"/>
              <a:gd name="connsiteX6" fmla="*/ 6301641 w 9726549"/>
              <a:gd name="connsiteY6" fmla="*/ 298736 h 2818760"/>
              <a:gd name="connsiteX7" fmla="*/ 8533740 w 9726549"/>
              <a:gd name="connsiteY7" fmla="*/ 138868 h 2818760"/>
              <a:gd name="connsiteX8" fmla="*/ 9726548 w 9726549"/>
              <a:gd name="connsiteY8" fmla="*/ 0 h 2818760"/>
              <a:gd name="connsiteX0" fmla="*/ 0 w 9726549"/>
              <a:gd name="connsiteY0" fmla="*/ 2723347 h 2820009"/>
              <a:gd name="connsiteX1" fmla="*/ 406400 w 9726549"/>
              <a:gd name="connsiteY1" fmla="*/ 2818597 h 2820009"/>
              <a:gd name="connsiteX2" fmla="*/ 965200 w 9726549"/>
              <a:gd name="connsiteY2" fmla="*/ 2736047 h 2820009"/>
              <a:gd name="connsiteX3" fmla="*/ 2209800 w 9726549"/>
              <a:gd name="connsiteY3" fmla="*/ 2247097 h 2820009"/>
              <a:gd name="connsiteX4" fmla="*/ 4615913 w 9726549"/>
              <a:gd name="connsiteY4" fmla="*/ 2241641 h 2820009"/>
              <a:gd name="connsiteX5" fmla="*/ 6301641 w 9726549"/>
              <a:gd name="connsiteY5" fmla="*/ 298736 h 2820009"/>
              <a:gd name="connsiteX6" fmla="*/ 8533740 w 9726549"/>
              <a:gd name="connsiteY6" fmla="*/ 138868 h 2820009"/>
              <a:gd name="connsiteX7" fmla="*/ 9726548 w 9726549"/>
              <a:gd name="connsiteY7" fmla="*/ 0 h 2820009"/>
              <a:gd name="connsiteX0" fmla="*/ 0 w 9726549"/>
              <a:gd name="connsiteY0" fmla="*/ 2723347 h 2755148"/>
              <a:gd name="connsiteX1" fmla="*/ 697425 w 9726549"/>
              <a:gd name="connsiteY1" fmla="*/ 2662239 h 2755148"/>
              <a:gd name="connsiteX2" fmla="*/ 965200 w 9726549"/>
              <a:gd name="connsiteY2" fmla="*/ 2736047 h 2755148"/>
              <a:gd name="connsiteX3" fmla="*/ 2209800 w 9726549"/>
              <a:gd name="connsiteY3" fmla="*/ 2247097 h 2755148"/>
              <a:gd name="connsiteX4" fmla="*/ 4615913 w 9726549"/>
              <a:gd name="connsiteY4" fmla="*/ 2241641 h 2755148"/>
              <a:gd name="connsiteX5" fmla="*/ 6301641 w 9726549"/>
              <a:gd name="connsiteY5" fmla="*/ 298736 h 2755148"/>
              <a:gd name="connsiteX6" fmla="*/ 8533740 w 9726549"/>
              <a:gd name="connsiteY6" fmla="*/ 138868 h 2755148"/>
              <a:gd name="connsiteX7" fmla="*/ 9726548 w 9726549"/>
              <a:gd name="connsiteY7" fmla="*/ 0 h 2755148"/>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533740 w 9726549"/>
              <a:gd name="connsiteY5" fmla="*/ 138868 h 2768819"/>
              <a:gd name="connsiteX6" fmla="*/ 9726548 w 9726549"/>
              <a:gd name="connsiteY6" fmla="*/ 0 h 2768819"/>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533740 w 9726549"/>
              <a:gd name="connsiteY5" fmla="*/ 138868 h 2768819"/>
              <a:gd name="connsiteX6" fmla="*/ 9726548 w 9726549"/>
              <a:gd name="connsiteY6" fmla="*/ 0 h 2768819"/>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533740 w 9726549"/>
              <a:gd name="connsiteY5" fmla="*/ 138868 h 2768819"/>
              <a:gd name="connsiteX6" fmla="*/ 9726548 w 9726549"/>
              <a:gd name="connsiteY6" fmla="*/ 0 h 2768819"/>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240958 w 9726549"/>
              <a:gd name="connsiteY5" fmla="*/ 170271 h 2768819"/>
              <a:gd name="connsiteX6" fmla="*/ 9726548 w 9726549"/>
              <a:gd name="connsiteY6" fmla="*/ 0 h 2768819"/>
              <a:gd name="connsiteX0" fmla="*/ -1 w 9772153"/>
              <a:gd name="connsiteY0" fmla="*/ 2320246 h 2736305"/>
              <a:gd name="connsiteX1" fmla="*/ 1010804 w 9772153"/>
              <a:gd name="connsiteY1" fmla="*/ 2736047 h 2736305"/>
              <a:gd name="connsiteX2" fmla="*/ 2255404 w 9772153"/>
              <a:gd name="connsiteY2" fmla="*/ 2247097 h 2736305"/>
              <a:gd name="connsiteX3" fmla="*/ 4661517 w 9772153"/>
              <a:gd name="connsiteY3" fmla="*/ 2241641 h 2736305"/>
              <a:gd name="connsiteX4" fmla="*/ 6347245 w 9772153"/>
              <a:gd name="connsiteY4" fmla="*/ 298736 h 2736305"/>
              <a:gd name="connsiteX5" fmla="*/ 8286562 w 9772153"/>
              <a:gd name="connsiteY5" fmla="*/ 170271 h 2736305"/>
              <a:gd name="connsiteX6" fmla="*/ 9772152 w 9772153"/>
              <a:gd name="connsiteY6" fmla="*/ 0 h 2736305"/>
              <a:gd name="connsiteX0" fmla="*/ -1 w 9772153"/>
              <a:gd name="connsiteY0" fmla="*/ 2320246 h 2498899"/>
              <a:gd name="connsiteX1" fmla="*/ 1111753 w 9772153"/>
              <a:gd name="connsiteY1" fmla="*/ 2498330 h 2498899"/>
              <a:gd name="connsiteX2" fmla="*/ 2255404 w 9772153"/>
              <a:gd name="connsiteY2" fmla="*/ 2247097 h 2498899"/>
              <a:gd name="connsiteX3" fmla="*/ 4661517 w 9772153"/>
              <a:gd name="connsiteY3" fmla="*/ 2241641 h 2498899"/>
              <a:gd name="connsiteX4" fmla="*/ 6347245 w 9772153"/>
              <a:gd name="connsiteY4" fmla="*/ 298736 h 2498899"/>
              <a:gd name="connsiteX5" fmla="*/ 8286562 w 9772153"/>
              <a:gd name="connsiteY5" fmla="*/ 170271 h 2498899"/>
              <a:gd name="connsiteX6" fmla="*/ 9772152 w 9772153"/>
              <a:gd name="connsiteY6" fmla="*/ 0 h 2498899"/>
              <a:gd name="connsiteX0" fmla="*/ -1 w 9772153"/>
              <a:gd name="connsiteY0" fmla="*/ 3321577 h 3500230"/>
              <a:gd name="connsiteX1" fmla="*/ 1111753 w 9772153"/>
              <a:gd name="connsiteY1" fmla="*/ 3499661 h 3500230"/>
              <a:gd name="connsiteX2" fmla="*/ 2255404 w 9772153"/>
              <a:gd name="connsiteY2" fmla="*/ 3248428 h 3500230"/>
              <a:gd name="connsiteX3" fmla="*/ 4661517 w 9772153"/>
              <a:gd name="connsiteY3" fmla="*/ 3242972 h 3500230"/>
              <a:gd name="connsiteX4" fmla="*/ 6174207 w 9772153"/>
              <a:gd name="connsiteY4" fmla="*/ 58017 h 3500230"/>
              <a:gd name="connsiteX5" fmla="*/ 8286562 w 9772153"/>
              <a:gd name="connsiteY5" fmla="*/ 1171602 h 3500230"/>
              <a:gd name="connsiteX6" fmla="*/ 9772152 w 9772153"/>
              <a:gd name="connsiteY6" fmla="*/ 1001331 h 3500230"/>
              <a:gd name="connsiteX0" fmla="*/ -1 w 9772153"/>
              <a:gd name="connsiteY0" fmla="*/ 3415325 h 3593978"/>
              <a:gd name="connsiteX1" fmla="*/ 1111753 w 9772153"/>
              <a:gd name="connsiteY1" fmla="*/ 3593409 h 3593978"/>
              <a:gd name="connsiteX2" fmla="*/ 2255404 w 9772153"/>
              <a:gd name="connsiteY2" fmla="*/ 3342176 h 3593978"/>
              <a:gd name="connsiteX3" fmla="*/ 4661517 w 9772153"/>
              <a:gd name="connsiteY3" fmla="*/ 3336720 h 3593978"/>
              <a:gd name="connsiteX4" fmla="*/ 6174207 w 9772153"/>
              <a:gd name="connsiteY4" fmla="*/ 151765 h 3593978"/>
              <a:gd name="connsiteX5" fmla="*/ 8044934 w 9772153"/>
              <a:gd name="connsiteY5" fmla="*/ 569900 h 3593978"/>
              <a:gd name="connsiteX6" fmla="*/ 9772152 w 9772153"/>
              <a:gd name="connsiteY6" fmla="*/ 1095079 h 3593978"/>
              <a:gd name="connsiteX0" fmla="*/ -1 w 9330808"/>
              <a:gd name="connsiteY0" fmla="*/ 3404710 h 3583363"/>
              <a:gd name="connsiteX1" fmla="*/ 1111753 w 9330808"/>
              <a:gd name="connsiteY1" fmla="*/ 3582794 h 3583363"/>
              <a:gd name="connsiteX2" fmla="*/ 2255404 w 9330808"/>
              <a:gd name="connsiteY2" fmla="*/ 3331561 h 3583363"/>
              <a:gd name="connsiteX3" fmla="*/ 4661517 w 9330808"/>
              <a:gd name="connsiteY3" fmla="*/ 3326105 h 3583363"/>
              <a:gd name="connsiteX4" fmla="*/ 6174207 w 9330808"/>
              <a:gd name="connsiteY4" fmla="*/ 141150 h 3583363"/>
              <a:gd name="connsiteX5" fmla="*/ 8044934 w 9330808"/>
              <a:gd name="connsiteY5" fmla="*/ 559285 h 3583363"/>
              <a:gd name="connsiteX6" fmla="*/ 9330808 w 9330808"/>
              <a:gd name="connsiteY6" fmla="*/ 553894 h 3583363"/>
              <a:gd name="connsiteX0" fmla="*/ -1 w 9330808"/>
              <a:gd name="connsiteY0" fmla="*/ 3404710 h 3749486"/>
              <a:gd name="connsiteX1" fmla="*/ 1059263 w 9330808"/>
              <a:gd name="connsiteY1" fmla="*/ 3749179 h 3749486"/>
              <a:gd name="connsiteX2" fmla="*/ 2255404 w 9330808"/>
              <a:gd name="connsiteY2" fmla="*/ 3331561 h 3749486"/>
              <a:gd name="connsiteX3" fmla="*/ 4661517 w 9330808"/>
              <a:gd name="connsiteY3" fmla="*/ 3326105 h 3749486"/>
              <a:gd name="connsiteX4" fmla="*/ 6174207 w 9330808"/>
              <a:gd name="connsiteY4" fmla="*/ 141150 h 3749486"/>
              <a:gd name="connsiteX5" fmla="*/ 8044934 w 9330808"/>
              <a:gd name="connsiteY5" fmla="*/ 559285 h 3749486"/>
              <a:gd name="connsiteX6" fmla="*/ 9330808 w 9330808"/>
              <a:gd name="connsiteY6" fmla="*/ 553894 h 3749486"/>
              <a:gd name="connsiteX0" fmla="*/ -1 w 9330808"/>
              <a:gd name="connsiteY0" fmla="*/ 3415862 h 3760638"/>
              <a:gd name="connsiteX1" fmla="*/ 1059263 w 9330808"/>
              <a:gd name="connsiteY1" fmla="*/ 3760331 h 3760638"/>
              <a:gd name="connsiteX2" fmla="*/ 2255404 w 9330808"/>
              <a:gd name="connsiteY2" fmla="*/ 3342713 h 3760638"/>
              <a:gd name="connsiteX3" fmla="*/ 5327484 w 9330808"/>
              <a:gd name="connsiteY3" fmla="*/ 3503399 h 3760638"/>
              <a:gd name="connsiteX4" fmla="*/ 6174207 w 9330808"/>
              <a:gd name="connsiteY4" fmla="*/ 152302 h 3760638"/>
              <a:gd name="connsiteX5" fmla="*/ 8044934 w 9330808"/>
              <a:gd name="connsiteY5" fmla="*/ 570437 h 3760638"/>
              <a:gd name="connsiteX6" fmla="*/ 9330808 w 9330808"/>
              <a:gd name="connsiteY6" fmla="*/ 565046 h 3760638"/>
              <a:gd name="connsiteX0" fmla="*/ -1 w 9330808"/>
              <a:gd name="connsiteY0" fmla="*/ 2974881 h 3319657"/>
              <a:gd name="connsiteX1" fmla="*/ 1059263 w 9330808"/>
              <a:gd name="connsiteY1" fmla="*/ 3319350 h 3319657"/>
              <a:gd name="connsiteX2" fmla="*/ 2255404 w 9330808"/>
              <a:gd name="connsiteY2" fmla="*/ 2901732 h 3319657"/>
              <a:gd name="connsiteX3" fmla="*/ 5327484 w 9330808"/>
              <a:gd name="connsiteY3" fmla="*/ 3062418 h 3319657"/>
              <a:gd name="connsiteX4" fmla="*/ 6743815 w 9330808"/>
              <a:gd name="connsiteY4" fmla="*/ 1986278 h 3319657"/>
              <a:gd name="connsiteX5" fmla="*/ 8044934 w 9330808"/>
              <a:gd name="connsiteY5" fmla="*/ 129456 h 3319657"/>
              <a:gd name="connsiteX6" fmla="*/ 9330808 w 9330808"/>
              <a:gd name="connsiteY6" fmla="*/ 124065 h 3319657"/>
              <a:gd name="connsiteX0" fmla="*/ -1 w 9330808"/>
              <a:gd name="connsiteY0" fmla="*/ 2850817 h 3195593"/>
              <a:gd name="connsiteX1" fmla="*/ 1059263 w 9330808"/>
              <a:gd name="connsiteY1" fmla="*/ 3195286 h 3195593"/>
              <a:gd name="connsiteX2" fmla="*/ 2255404 w 9330808"/>
              <a:gd name="connsiteY2" fmla="*/ 2777668 h 3195593"/>
              <a:gd name="connsiteX3" fmla="*/ 5327484 w 9330808"/>
              <a:gd name="connsiteY3" fmla="*/ 2938354 h 3195593"/>
              <a:gd name="connsiteX4" fmla="*/ 6743815 w 9330808"/>
              <a:gd name="connsiteY4" fmla="*/ 1862214 h 3195593"/>
              <a:gd name="connsiteX5" fmla="*/ 8209755 w 9330808"/>
              <a:gd name="connsiteY5" fmla="*/ 1256463 h 3195593"/>
              <a:gd name="connsiteX6" fmla="*/ 9330808 w 9330808"/>
              <a:gd name="connsiteY6" fmla="*/ 1 h 3195593"/>
              <a:gd name="connsiteX0" fmla="*/ -1 w 9543575"/>
              <a:gd name="connsiteY0" fmla="*/ 1607288 h 1952064"/>
              <a:gd name="connsiteX1" fmla="*/ 1059263 w 9543575"/>
              <a:gd name="connsiteY1" fmla="*/ 1951757 h 1952064"/>
              <a:gd name="connsiteX2" fmla="*/ 2255404 w 9543575"/>
              <a:gd name="connsiteY2" fmla="*/ 1534139 h 1952064"/>
              <a:gd name="connsiteX3" fmla="*/ 5327484 w 9543575"/>
              <a:gd name="connsiteY3" fmla="*/ 1694825 h 1952064"/>
              <a:gd name="connsiteX4" fmla="*/ 6743815 w 9543575"/>
              <a:gd name="connsiteY4" fmla="*/ 618685 h 1952064"/>
              <a:gd name="connsiteX5" fmla="*/ 8209755 w 9543575"/>
              <a:gd name="connsiteY5" fmla="*/ 12934 h 1952064"/>
              <a:gd name="connsiteX6" fmla="*/ 9543574 w 9543575"/>
              <a:gd name="connsiteY6" fmla="*/ 1169412 h 1952064"/>
              <a:gd name="connsiteX0" fmla="*/ -1 w 9543575"/>
              <a:gd name="connsiteY0" fmla="*/ 1046693 h 1391469"/>
              <a:gd name="connsiteX1" fmla="*/ 1059263 w 9543575"/>
              <a:gd name="connsiteY1" fmla="*/ 1391162 h 1391469"/>
              <a:gd name="connsiteX2" fmla="*/ 2255404 w 9543575"/>
              <a:gd name="connsiteY2" fmla="*/ 973544 h 1391469"/>
              <a:gd name="connsiteX3" fmla="*/ 5327484 w 9543575"/>
              <a:gd name="connsiteY3" fmla="*/ 1134230 h 1391469"/>
              <a:gd name="connsiteX4" fmla="*/ 6743815 w 9543575"/>
              <a:gd name="connsiteY4" fmla="*/ 58090 h 1391469"/>
              <a:gd name="connsiteX5" fmla="*/ 7864985 w 9543575"/>
              <a:gd name="connsiteY5" fmla="*/ 193389 h 1391469"/>
              <a:gd name="connsiteX6" fmla="*/ 9543574 w 9543575"/>
              <a:gd name="connsiteY6" fmla="*/ 608817 h 1391469"/>
              <a:gd name="connsiteX0" fmla="*/ -1 w 9543575"/>
              <a:gd name="connsiteY0" fmla="*/ 1026627 h 1371403"/>
              <a:gd name="connsiteX1" fmla="*/ 1059263 w 9543575"/>
              <a:gd name="connsiteY1" fmla="*/ 1371096 h 1371403"/>
              <a:gd name="connsiteX2" fmla="*/ 2255404 w 9543575"/>
              <a:gd name="connsiteY2" fmla="*/ 953478 h 1371403"/>
              <a:gd name="connsiteX3" fmla="*/ 5327484 w 9543575"/>
              <a:gd name="connsiteY3" fmla="*/ 1114164 h 1371403"/>
              <a:gd name="connsiteX4" fmla="*/ 6743815 w 9543575"/>
              <a:gd name="connsiteY4" fmla="*/ 38024 h 1371403"/>
              <a:gd name="connsiteX5" fmla="*/ 7864985 w 9543575"/>
              <a:gd name="connsiteY5" fmla="*/ 173323 h 1371403"/>
              <a:gd name="connsiteX6" fmla="*/ 9543574 w 9543575"/>
              <a:gd name="connsiteY6" fmla="*/ 588751 h 1371403"/>
              <a:gd name="connsiteX0" fmla="*/ -1 w 9543575"/>
              <a:gd name="connsiteY0" fmla="*/ 993244 h 1338020"/>
              <a:gd name="connsiteX1" fmla="*/ 1059263 w 9543575"/>
              <a:gd name="connsiteY1" fmla="*/ 1337713 h 1338020"/>
              <a:gd name="connsiteX2" fmla="*/ 2255404 w 9543575"/>
              <a:gd name="connsiteY2" fmla="*/ 920095 h 1338020"/>
              <a:gd name="connsiteX3" fmla="*/ 5327484 w 9543575"/>
              <a:gd name="connsiteY3" fmla="*/ 1080781 h 1338020"/>
              <a:gd name="connsiteX4" fmla="*/ 6743815 w 9543575"/>
              <a:gd name="connsiteY4" fmla="*/ 4641 h 1338020"/>
              <a:gd name="connsiteX5" fmla="*/ 8123299 w 9543575"/>
              <a:gd name="connsiteY5" fmla="*/ 644866 h 1338020"/>
              <a:gd name="connsiteX6" fmla="*/ 9543574 w 9543575"/>
              <a:gd name="connsiteY6" fmla="*/ 555368 h 1338020"/>
              <a:gd name="connsiteX0" fmla="*/ -1 w 9543575"/>
              <a:gd name="connsiteY0" fmla="*/ 993244 h 1337994"/>
              <a:gd name="connsiteX1" fmla="*/ 1059263 w 9543575"/>
              <a:gd name="connsiteY1" fmla="*/ 1337713 h 1337994"/>
              <a:gd name="connsiteX2" fmla="*/ 2255404 w 9543575"/>
              <a:gd name="connsiteY2" fmla="*/ 920095 h 1337994"/>
              <a:gd name="connsiteX3" fmla="*/ 5327484 w 9543575"/>
              <a:gd name="connsiteY3" fmla="*/ 1080781 h 1337994"/>
              <a:gd name="connsiteX4" fmla="*/ 6743815 w 9543575"/>
              <a:gd name="connsiteY4" fmla="*/ 4641 h 1337994"/>
              <a:gd name="connsiteX5" fmla="*/ 8123299 w 9543575"/>
              <a:gd name="connsiteY5" fmla="*/ 644866 h 1337994"/>
              <a:gd name="connsiteX6" fmla="*/ 9543574 w 9543575"/>
              <a:gd name="connsiteY6" fmla="*/ 555368 h 133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3575" h="1337994">
                <a:moveTo>
                  <a:pt x="-1" y="993244"/>
                </a:moveTo>
                <a:cubicBezTo>
                  <a:pt x="753360" y="960565"/>
                  <a:pt x="683362" y="1349904"/>
                  <a:pt x="1059263" y="1337713"/>
                </a:cubicBezTo>
                <a:cubicBezTo>
                  <a:pt x="1435164" y="1325522"/>
                  <a:pt x="1544034" y="962917"/>
                  <a:pt x="2255404" y="920095"/>
                </a:cubicBezTo>
                <a:cubicBezTo>
                  <a:pt x="2966774" y="877273"/>
                  <a:pt x="4579416" y="1233357"/>
                  <a:pt x="5327484" y="1080781"/>
                </a:cubicBezTo>
                <a:cubicBezTo>
                  <a:pt x="6075553" y="928205"/>
                  <a:pt x="6277846" y="77293"/>
                  <a:pt x="6743815" y="4641"/>
                </a:cubicBezTo>
                <a:cubicBezTo>
                  <a:pt x="7209784" y="-68011"/>
                  <a:pt x="7656869" y="737645"/>
                  <a:pt x="8123299" y="644866"/>
                </a:cubicBezTo>
                <a:cubicBezTo>
                  <a:pt x="8623881" y="545294"/>
                  <a:pt x="9145971" y="601657"/>
                  <a:pt x="9543574" y="555368"/>
                </a:cubicBezTo>
              </a:path>
            </a:pathLst>
          </a:custGeom>
          <a:ln w="19050">
            <a:gradFill>
              <a:gsLst>
                <a:gs pos="5000">
                  <a:srgbClr val="2A2A63"/>
                </a:gs>
                <a:gs pos="12000">
                  <a:srgbClr val="B82381"/>
                </a:gs>
                <a:gs pos="98000">
                  <a:srgbClr val="04A2E5"/>
                </a:gs>
                <a:gs pos="70158">
                  <a:srgbClr val="11A568"/>
                </a:gs>
                <a:gs pos="57000">
                  <a:srgbClr val="88C150"/>
                </a:gs>
                <a:gs pos="46000">
                  <a:srgbClr val="FEC52B"/>
                </a:gs>
                <a:gs pos="34000">
                  <a:srgbClr val="C96632"/>
                </a:gs>
                <a:gs pos="22000">
                  <a:srgbClr val="C3292D"/>
                </a:gs>
                <a:gs pos="100000">
                  <a:schemeClr val="bg1"/>
                </a:gs>
              </a:gsLst>
              <a:lin ang="0" scaled="0"/>
            </a:gra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447" name="Oval 446">
            <a:extLst>
              <a:ext uri="{FF2B5EF4-FFF2-40B4-BE49-F238E27FC236}">
                <a16:creationId xmlns:a16="http://schemas.microsoft.com/office/drawing/2014/main" id="{CD0A0D57-0B7A-AA7A-BFCD-B66B93260935}"/>
              </a:ext>
            </a:extLst>
          </p:cNvPr>
          <p:cNvSpPr/>
          <p:nvPr/>
        </p:nvSpPr>
        <p:spPr>
          <a:xfrm>
            <a:off x="8573017" y="3521853"/>
            <a:ext cx="164050" cy="164050"/>
          </a:xfrm>
          <a:prstGeom prst="ellipse">
            <a:avLst/>
          </a:prstGeom>
          <a:solidFill>
            <a:schemeClr val="bg1"/>
          </a:solidFill>
          <a:ln>
            <a:noFill/>
          </a:ln>
          <a:effectLst>
            <a:glow rad="736600">
              <a:schemeClr val="bg1">
                <a:alpha val="63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48" name="Oval 447">
            <a:extLst>
              <a:ext uri="{FF2B5EF4-FFF2-40B4-BE49-F238E27FC236}">
                <a16:creationId xmlns:a16="http://schemas.microsoft.com/office/drawing/2014/main" id="{81B0C618-D91E-B08D-411A-5EC597737117}"/>
              </a:ext>
            </a:extLst>
          </p:cNvPr>
          <p:cNvSpPr/>
          <p:nvPr/>
        </p:nvSpPr>
        <p:spPr>
          <a:xfrm>
            <a:off x="8573017" y="4925006"/>
            <a:ext cx="164050" cy="164050"/>
          </a:xfrm>
          <a:prstGeom prst="ellipse">
            <a:avLst/>
          </a:prstGeom>
          <a:solidFill>
            <a:schemeClr val="bg1"/>
          </a:solidFill>
          <a:ln>
            <a:noFill/>
          </a:ln>
          <a:effectLst>
            <a:glow rad="736600">
              <a:schemeClr val="bg1">
                <a:alpha val="63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49" name="Rectangle 448">
            <a:extLst>
              <a:ext uri="{FF2B5EF4-FFF2-40B4-BE49-F238E27FC236}">
                <a16:creationId xmlns:a16="http://schemas.microsoft.com/office/drawing/2014/main" id="{EAEB9147-89A5-4C60-8389-6FD9569CAAA8}"/>
              </a:ext>
            </a:extLst>
          </p:cNvPr>
          <p:cNvSpPr/>
          <p:nvPr/>
        </p:nvSpPr>
        <p:spPr>
          <a:xfrm>
            <a:off x="8799642" y="1929065"/>
            <a:ext cx="534082" cy="534082"/>
          </a:xfrm>
          <a:prstGeom prst="rect">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17463" marR="0" indent="0" algn="ctr" defTabSz="914400" rtl="0" eaLnBrk="1" fontAlgn="auto" latinLnBrk="0" hangingPunct="1">
              <a:lnSpc>
                <a:spcPct val="90000"/>
              </a:lnSpc>
              <a:spcBef>
                <a:spcPts val="1000"/>
              </a:spcBef>
              <a:spcAft>
                <a:spcPts val="0"/>
              </a:spcAft>
              <a:buClrTx/>
              <a:buSzTx/>
              <a:buFontTx/>
              <a:buNone/>
              <a:tabLst/>
            </a:pPr>
            <a:r>
              <a:rPr lang="es-ES" sz="1100" dirty="0">
                <a:solidFill>
                  <a:sysClr val="windowText" lastClr="000000"/>
                </a:solidFill>
              </a:rPr>
              <a:t>FR </a:t>
            </a:r>
            <a:br>
              <a:rPr lang="es-ES" sz="1100" dirty="0">
                <a:solidFill>
                  <a:sysClr val="windowText" lastClr="000000"/>
                </a:solidFill>
              </a:rPr>
            </a:br>
            <a:r>
              <a:rPr lang="es-ES" sz="1100" dirty="0">
                <a:solidFill>
                  <a:sysClr val="windowText" lastClr="000000"/>
                </a:solidFill>
              </a:rPr>
              <a:t>PoE </a:t>
            </a:r>
            <a:br>
              <a:rPr lang="es-ES" sz="1100" dirty="0">
                <a:solidFill>
                  <a:sysClr val="windowText" lastClr="000000"/>
                </a:solidFill>
              </a:rPr>
            </a:br>
            <a:r>
              <a:rPr lang="es-ES" sz="1100" dirty="0">
                <a:solidFill>
                  <a:sysClr val="windowText" lastClr="000000"/>
                </a:solidFill>
              </a:rPr>
              <a:t>extender</a:t>
            </a:r>
            <a:endParaRPr kumimoji="0" lang="en-US" sz="1100" b="0" i="0" u="none" strike="noStrike" kern="1200" cap="none" spc="0" normalizeH="0" baseline="0" noProof="0" dirty="0">
              <a:ln>
                <a:noFill/>
              </a:ln>
              <a:solidFill>
                <a:sysClr val="windowText" lastClr="000000"/>
              </a:solidFill>
              <a:effectLst/>
              <a:uLnTx/>
              <a:uFillTx/>
              <a:ea typeface="+mn-ea"/>
              <a:cs typeface="+mn-cs"/>
            </a:endParaRPr>
          </a:p>
        </p:txBody>
      </p:sp>
      <p:sp>
        <p:nvSpPr>
          <p:cNvPr id="450" name="Rectangle 449">
            <a:extLst>
              <a:ext uri="{FF2B5EF4-FFF2-40B4-BE49-F238E27FC236}">
                <a16:creationId xmlns:a16="http://schemas.microsoft.com/office/drawing/2014/main" id="{AEA3C582-1346-0994-70A8-A44862F5E927}"/>
              </a:ext>
            </a:extLst>
          </p:cNvPr>
          <p:cNvSpPr/>
          <p:nvPr/>
        </p:nvSpPr>
        <p:spPr>
          <a:xfrm>
            <a:off x="8799642" y="3344879"/>
            <a:ext cx="534082" cy="534082"/>
          </a:xfrm>
          <a:prstGeom prst="rect">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17463" marR="0" indent="0" algn="ctr" defTabSz="914400" rtl="0" eaLnBrk="1" fontAlgn="auto" latinLnBrk="0" hangingPunct="1">
              <a:lnSpc>
                <a:spcPct val="90000"/>
              </a:lnSpc>
              <a:spcBef>
                <a:spcPts val="1000"/>
              </a:spcBef>
              <a:spcAft>
                <a:spcPts val="0"/>
              </a:spcAft>
              <a:buClrTx/>
              <a:buSzTx/>
              <a:buFontTx/>
              <a:buNone/>
              <a:tabLst/>
            </a:pPr>
            <a:r>
              <a:rPr lang="es-ES" sz="1100" dirty="0">
                <a:solidFill>
                  <a:sysClr val="windowText" lastClr="000000"/>
                </a:solidFill>
              </a:rPr>
              <a:t>FR </a:t>
            </a:r>
            <a:br>
              <a:rPr lang="es-ES" sz="1100" dirty="0">
                <a:solidFill>
                  <a:sysClr val="windowText" lastClr="000000"/>
                </a:solidFill>
              </a:rPr>
            </a:br>
            <a:r>
              <a:rPr lang="es-ES" sz="1100" dirty="0">
                <a:solidFill>
                  <a:sysClr val="windowText" lastClr="000000"/>
                </a:solidFill>
              </a:rPr>
              <a:t>PoE </a:t>
            </a:r>
            <a:br>
              <a:rPr lang="es-ES" sz="1100" dirty="0">
                <a:solidFill>
                  <a:sysClr val="windowText" lastClr="000000"/>
                </a:solidFill>
              </a:rPr>
            </a:br>
            <a:r>
              <a:rPr lang="es-ES" sz="1100" dirty="0">
                <a:solidFill>
                  <a:sysClr val="windowText" lastClr="000000"/>
                </a:solidFill>
              </a:rPr>
              <a:t>extender</a:t>
            </a:r>
            <a:endParaRPr kumimoji="0" lang="en-US" sz="1100" b="0" i="0" u="none" strike="noStrike" kern="1200" cap="none" spc="0" normalizeH="0" baseline="0" noProof="0" dirty="0">
              <a:ln>
                <a:noFill/>
              </a:ln>
              <a:solidFill>
                <a:sysClr val="windowText" lastClr="000000"/>
              </a:solidFill>
              <a:effectLst/>
              <a:uLnTx/>
              <a:uFillTx/>
              <a:ea typeface="+mn-ea"/>
              <a:cs typeface="+mn-cs"/>
            </a:endParaRPr>
          </a:p>
        </p:txBody>
      </p:sp>
      <p:sp>
        <p:nvSpPr>
          <p:cNvPr id="451" name="Rectangle 450">
            <a:extLst>
              <a:ext uri="{FF2B5EF4-FFF2-40B4-BE49-F238E27FC236}">
                <a16:creationId xmlns:a16="http://schemas.microsoft.com/office/drawing/2014/main" id="{CB9F6DE6-B4F0-FC35-E76D-BB3FC0493E53}"/>
              </a:ext>
            </a:extLst>
          </p:cNvPr>
          <p:cNvSpPr/>
          <p:nvPr/>
        </p:nvSpPr>
        <p:spPr>
          <a:xfrm>
            <a:off x="8799642" y="4739990"/>
            <a:ext cx="534082" cy="534082"/>
          </a:xfrm>
          <a:prstGeom prst="rect">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17463" marR="0" indent="0" algn="ctr" defTabSz="914400" rtl="0" eaLnBrk="1" fontAlgn="auto" latinLnBrk="0" hangingPunct="1">
              <a:lnSpc>
                <a:spcPct val="90000"/>
              </a:lnSpc>
              <a:spcBef>
                <a:spcPts val="1000"/>
              </a:spcBef>
              <a:spcAft>
                <a:spcPts val="0"/>
              </a:spcAft>
              <a:buClrTx/>
              <a:buSzTx/>
              <a:buFontTx/>
              <a:buNone/>
              <a:tabLst/>
            </a:pPr>
            <a:r>
              <a:rPr lang="es-ES" sz="1100" dirty="0">
                <a:solidFill>
                  <a:sysClr val="windowText" lastClr="000000"/>
                </a:solidFill>
              </a:rPr>
              <a:t>2 </a:t>
            </a:r>
            <a:r>
              <a:rPr lang="es-ES" sz="1100" dirty="0" err="1">
                <a:solidFill>
                  <a:sysClr val="windowText" lastClr="000000"/>
                </a:solidFill>
              </a:rPr>
              <a:t>port</a:t>
            </a:r>
            <a:r>
              <a:rPr lang="es-ES" sz="1100" dirty="0">
                <a:solidFill>
                  <a:sysClr val="windowText" lastClr="000000"/>
                </a:solidFill>
              </a:rPr>
              <a:t> </a:t>
            </a:r>
            <a:br>
              <a:rPr lang="es-ES" sz="1100" dirty="0">
                <a:solidFill>
                  <a:sysClr val="windowText" lastClr="000000"/>
                </a:solidFill>
              </a:rPr>
            </a:br>
            <a:r>
              <a:rPr lang="es-ES" sz="1100" dirty="0">
                <a:solidFill>
                  <a:sysClr val="windowText" lastClr="000000"/>
                </a:solidFill>
              </a:rPr>
              <a:t>FR PoE </a:t>
            </a:r>
            <a:br>
              <a:rPr lang="es-ES" sz="1100" dirty="0">
                <a:solidFill>
                  <a:sysClr val="windowText" lastClr="000000"/>
                </a:solidFill>
              </a:rPr>
            </a:br>
            <a:r>
              <a:rPr lang="es-ES" sz="1100" dirty="0">
                <a:solidFill>
                  <a:sysClr val="windowText" lastClr="000000"/>
                </a:solidFill>
              </a:rPr>
              <a:t>extender</a:t>
            </a:r>
            <a:endParaRPr kumimoji="0" lang="en-US" sz="1100" b="0" i="0" u="none" strike="noStrike" kern="1200" cap="none" spc="0" normalizeH="0" baseline="0" noProof="0" dirty="0">
              <a:ln>
                <a:noFill/>
              </a:ln>
              <a:solidFill>
                <a:sysClr val="windowText" lastClr="000000"/>
              </a:solidFill>
              <a:effectLst/>
              <a:uLnTx/>
              <a:uFillTx/>
              <a:ea typeface="+mn-ea"/>
              <a:cs typeface="+mn-cs"/>
            </a:endParaRPr>
          </a:p>
        </p:txBody>
      </p:sp>
      <p:sp>
        <p:nvSpPr>
          <p:cNvPr id="452" name="Rectangle 451">
            <a:extLst>
              <a:ext uri="{FF2B5EF4-FFF2-40B4-BE49-F238E27FC236}">
                <a16:creationId xmlns:a16="http://schemas.microsoft.com/office/drawing/2014/main" id="{2EA8957E-9558-0772-2564-C4882718B0F8}"/>
              </a:ext>
            </a:extLst>
          </p:cNvPr>
          <p:cNvSpPr/>
          <p:nvPr/>
        </p:nvSpPr>
        <p:spPr>
          <a:xfrm>
            <a:off x="9464093" y="1929065"/>
            <a:ext cx="534082" cy="534082"/>
          </a:xfrm>
          <a:prstGeom prst="rect">
            <a:avLst/>
          </a:prstGeom>
          <a:solidFill>
            <a:srgbClr val="00ADE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17463" marR="0" indent="0" algn="ctr" defTabSz="914400" rtl="0" eaLnBrk="1" fontAlgn="auto" latinLnBrk="0" hangingPunct="1">
              <a:lnSpc>
                <a:spcPct val="90000"/>
              </a:lnSpc>
              <a:spcBef>
                <a:spcPts val="1000"/>
              </a:spcBef>
              <a:spcAft>
                <a:spcPts val="0"/>
              </a:spcAft>
              <a:buClrTx/>
              <a:buSzTx/>
              <a:buFontTx/>
              <a:buNone/>
              <a:tabLst/>
            </a:pPr>
            <a:r>
              <a:rPr lang="es-ES" sz="1200" dirty="0">
                <a:solidFill>
                  <a:schemeClr val="bg1"/>
                </a:solidFill>
              </a:rPr>
              <a:t>Small </a:t>
            </a:r>
            <a:br>
              <a:rPr lang="es-ES" sz="1200" dirty="0">
                <a:solidFill>
                  <a:schemeClr val="bg1"/>
                </a:solidFill>
              </a:rPr>
            </a:br>
            <a:r>
              <a:rPr lang="es-ES" sz="1200" dirty="0" err="1">
                <a:solidFill>
                  <a:schemeClr val="bg1"/>
                </a:solidFill>
              </a:rPr>
              <a:t>cell</a:t>
            </a:r>
            <a:endParaRPr kumimoji="0" lang="en-US" sz="1200" b="0" i="0" u="none" strike="noStrike" kern="1200" cap="none" spc="0" normalizeH="0" baseline="0" noProof="0" dirty="0">
              <a:ln>
                <a:noFill/>
              </a:ln>
              <a:solidFill>
                <a:schemeClr val="bg1"/>
              </a:solidFill>
              <a:effectLst/>
              <a:uLnTx/>
              <a:uFillTx/>
              <a:ea typeface="+mn-ea"/>
              <a:cs typeface="+mn-cs"/>
            </a:endParaRPr>
          </a:p>
        </p:txBody>
      </p:sp>
      <p:sp>
        <p:nvSpPr>
          <p:cNvPr id="453" name="Rectangle 452">
            <a:extLst>
              <a:ext uri="{FF2B5EF4-FFF2-40B4-BE49-F238E27FC236}">
                <a16:creationId xmlns:a16="http://schemas.microsoft.com/office/drawing/2014/main" id="{803D3F5C-B161-061A-1BF8-BBCEDB7F8DF1}"/>
              </a:ext>
            </a:extLst>
          </p:cNvPr>
          <p:cNvSpPr/>
          <p:nvPr/>
        </p:nvSpPr>
        <p:spPr>
          <a:xfrm>
            <a:off x="9464093" y="3344879"/>
            <a:ext cx="534082" cy="534082"/>
          </a:xfrm>
          <a:prstGeom prst="rect">
            <a:avLst/>
          </a:prstGeom>
          <a:solidFill>
            <a:srgbClr val="00ADE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17463" marR="0" indent="0" algn="ctr" defTabSz="914400" rtl="0" eaLnBrk="1" fontAlgn="auto" latinLnBrk="0" hangingPunct="1">
              <a:lnSpc>
                <a:spcPct val="90000"/>
              </a:lnSpc>
              <a:spcBef>
                <a:spcPts val="1000"/>
              </a:spcBef>
              <a:spcAft>
                <a:spcPts val="0"/>
              </a:spcAft>
              <a:buClrTx/>
              <a:buSzTx/>
              <a:buFontTx/>
              <a:buNone/>
              <a:tabLst/>
            </a:pPr>
            <a:r>
              <a:rPr lang="es-ES" sz="1200" dirty="0" err="1">
                <a:solidFill>
                  <a:schemeClr val="bg1"/>
                </a:solidFill>
              </a:rPr>
              <a:t>Wi</a:t>
            </a:r>
            <a:r>
              <a:rPr lang="es-ES" sz="1200" dirty="0">
                <a:solidFill>
                  <a:schemeClr val="bg1"/>
                </a:solidFill>
              </a:rPr>
              <a:t>-Fi AP</a:t>
            </a:r>
            <a:endParaRPr kumimoji="0" lang="en-US" sz="1200" b="0" i="0" u="none" strike="noStrike" kern="1200" cap="none" spc="0" normalizeH="0" baseline="0" noProof="0" dirty="0">
              <a:ln>
                <a:noFill/>
              </a:ln>
              <a:solidFill>
                <a:schemeClr val="bg1"/>
              </a:solidFill>
              <a:effectLst/>
              <a:uLnTx/>
              <a:uFillTx/>
              <a:ea typeface="+mn-ea"/>
              <a:cs typeface="+mn-cs"/>
            </a:endParaRPr>
          </a:p>
        </p:txBody>
      </p:sp>
      <p:sp>
        <p:nvSpPr>
          <p:cNvPr id="454" name="Rectangle 453">
            <a:extLst>
              <a:ext uri="{FF2B5EF4-FFF2-40B4-BE49-F238E27FC236}">
                <a16:creationId xmlns:a16="http://schemas.microsoft.com/office/drawing/2014/main" id="{0A74F681-9B84-03AB-35AE-4A40A9912594}"/>
              </a:ext>
            </a:extLst>
          </p:cNvPr>
          <p:cNvSpPr/>
          <p:nvPr/>
        </p:nvSpPr>
        <p:spPr>
          <a:xfrm>
            <a:off x="9464093" y="4457225"/>
            <a:ext cx="534082" cy="534082"/>
          </a:xfrm>
          <a:prstGeom prst="rect">
            <a:avLst/>
          </a:prstGeom>
          <a:solidFill>
            <a:srgbClr val="00ADE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17463" marR="0" indent="0" algn="ctr" defTabSz="914400" rtl="0" eaLnBrk="1" fontAlgn="auto" latinLnBrk="0" hangingPunct="1">
              <a:lnSpc>
                <a:spcPct val="90000"/>
              </a:lnSpc>
              <a:spcBef>
                <a:spcPts val="1000"/>
              </a:spcBef>
              <a:spcAft>
                <a:spcPts val="0"/>
              </a:spcAft>
              <a:buClrTx/>
              <a:buSzTx/>
              <a:buFontTx/>
              <a:buNone/>
              <a:tabLst/>
            </a:pPr>
            <a:r>
              <a:rPr lang="es-ES" sz="1200" dirty="0">
                <a:solidFill>
                  <a:schemeClr val="bg1"/>
                </a:solidFill>
              </a:rPr>
              <a:t>Security</a:t>
            </a:r>
            <a:br>
              <a:rPr lang="es-ES" sz="1200" dirty="0">
                <a:solidFill>
                  <a:schemeClr val="bg1"/>
                </a:solidFill>
              </a:rPr>
            </a:br>
            <a:r>
              <a:rPr lang="es-ES" sz="1200" dirty="0">
                <a:solidFill>
                  <a:schemeClr val="bg1"/>
                </a:solidFill>
              </a:rPr>
              <a:t>camera</a:t>
            </a:r>
            <a:endParaRPr kumimoji="0" lang="en-US" sz="1200" b="0" i="0" u="none" strike="noStrike" kern="1200" cap="none" spc="0" normalizeH="0" baseline="0" noProof="0" dirty="0">
              <a:ln>
                <a:noFill/>
              </a:ln>
              <a:solidFill>
                <a:schemeClr val="bg1"/>
              </a:solidFill>
              <a:effectLst/>
              <a:uLnTx/>
              <a:uFillTx/>
              <a:ea typeface="+mn-ea"/>
              <a:cs typeface="+mn-cs"/>
            </a:endParaRPr>
          </a:p>
        </p:txBody>
      </p:sp>
      <p:sp>
        <p:nvSpPr>
          <p:cNvPr id="455" name="Rectangle 454">
            <a:extLst>
              <a:ext uri="{FF2B5EF4-FFF2-40B4-BE49-F238E27FC236}">
                <a16:creationId xmlns:a16="http://schemas.microsoft.com/office/drawing/2014/main" id="{4937DF16-FA6E-57A9-8D58-5EE3641B84E3}"/>
              </a:ext>
            </a:extLst>
          </p:cNvPr>
          <p:cNvSpPr/>
          <p:nvPr/>
        </p:nvSpPr>
        <p:spPr>
          <a:xfrm>
            <a:off x="9464093" y="5075921"/>
            <a:ext cx="534082" cy="534082"/>
          </a:xfrm>
          <a:prstGeom prst="rect">
            <a:avLst/>
          </a:prstGeom>
          <a:solidFill>
            <a:srgbClr val="00ADE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17463" algn="ctr">
              <a:lnSpc>
                <a:spcPct val="90000"/>
              </a:lnSpc>
              <a:spcBef>
                <a:spcPts val="1000"/>
              </a:spcBef>
            </a:pPr>
            <a:r>
              <a:rPr lang="es-ES" sz="1200" dirty="0">
                <a:solidFill>
                  <a:schemeClr val="bg1"/>
                </a:solidFill>
              </a:rPr>
              <a:t>Security</a:t>
            </a:r>
            <a:br>
              <a:rPr lang="es-ES" sz="1200" dirty="0">
                <a:solidFill>
                  <a:schemeClr val="bg1"/>
                </a:solidFill>
              </a:rPr>
            </a:br>
            <a:r>
              <a:rPr lang="es-ES" sz="1200" dirty="0">
                <a:solidFill>
                  <a:schemeClr val="bg1"/>
                </a:solidFill>
              </a:rPr>
              <a:t>camera</a:t>
            </a:r>
            <a:endParaRPr kumimoji="0" lang="en-US" sz="1200" b="0" i="0" u="none" strike="noStrike" kern="1200" cap="none" spc="0" normalizeH="0" baseline="0" noProof="0" dirty="0">
              <a:ln>
                <a:noFill/>
              </a:ln>
              <a:solidFill>
                <a:schemeClr val="bg1"/>
              </a:solidFill>
              <a:effectLst/>
              <a:uLnTx/>
              <a:uFillTx/>
              <a:ea typeface="+mn-ea"/>
              <a:cs typeface="+mn-cs"/>
            </a:endParaRPr>
          </a:p>
        </p:txBody>
      </p:sp>
    </p:spTree>
    <p:extLst>
      <p:ext uri="{BB962C8B-B14F-4D97-AF65-F5344CB8AC3E}">
        <p14:creationId xmlns:p14="http://schemas.microsoft.com/office/powerpoint/2010/main" val="133289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8E2CF-2CB5-3FEA-0D17-AE43054EC71F}"/>
            </a:ext>
          </a:extLst>
        </p:cNvPr>
        <p:cNvGrpSpPr/>
        <p:nvPr/>
      </p:nvGrpSpPr>
      <p:grpSpPr>
        <a:xfrm>
          <a:off x="0" y="0"/>
          <a:ext cx="0" cy="0"/>
          <a:chOff x="0" y="0"/>
          <a:chExt cx="0" cy="0"/>
        </a:xfrm>
      </p:grpSpPr>
      <p:sp>
        <p:nvSpPr>
          <p:cNvPr id="445" name="Freeform: Shape 444">
            <a:extLst>
              <a:ext uri="{FF2B5EF4-FFF2-40B4-BE49-F238E27FC236}">
                <a16:creationId xmlns:a16="http://schemas.microsoft.com/office/drawing/2014/main" id="{C0012DB5-32E5-18C6-B129-9AF1033F89EE}"/>
              </a:ext>
            </a:extLst>
          </p:cNvPr>
          <p:cNvSpPr/>
          <p:nvPr/>
        </p:nvSpPr>
        <p:spPr>
          <a:xfrm rot="21433288" flipV="1">
            <a:off x="3998974" y="3627839"/>
            <a:ext cx="4568316" cy="1771045"/>
          </a:xfrm>
          <a:custGeom>
            <a:avLst/>
            <a:gdLst>
              <a:gd name="connsiteX0" fmla="*/ 0 w 9607550"/>
              <a:gd name="connsiteY0" fmla="*/ 635000 h 856034"/>
              <a:gd name="connsiteX1" fmla="*/ 406400 w 9607550"/>
              <a:gd name="connsiteY1" fmla="*/ 730250 h 856034"/>
              <a:gd name="connsiteX2" fmla="*/ 965200 w 9607550"/>
              <a:gd name="connsiteY2" fmla="*/ 647700 h 856034"/>
              <a:gd name="connsiteX3" fmla="*/ 1612900 w 9607550"/>
              <a:gd name="connsiteY3" fmla="*/ 330200 h 856034"/>
              <a:gd name="connsiteX4" fmla="*/ 2209800 w 9607550"/>
              <a:gd name="connsiteY4" fmla="*/ 158750 h 856034"/>
              <a:gd name="connsiteX5" fmla="*/ 2940050 w 9607550"/>
              <a:gd name="connsiteY5" fmla="*/ 146050 h 856034"/>
              <a:gd name="connsiteX6" fmla="*/ 3790950 w 9607550"/>
              <a:gd name="connsiteY6" fmla="*/ 298450 h 856034"/>
              <a:gd name="connsiteX7" fmla="*/ 4756150 w 9607550"/>
              <a:gd name="connsiteY7" fmla="*/ 527050 h 856034"/>
              <a:gd name="connsiteX8" fmla="*/ 5632450 w 9607550"/>
              <a:gd name="connsiteY8" fmla="*/ 717550 h 856034"/>
              <a:gd name="connsiteX9" fmla="*/ 6534150 w 9607550"/>
              <a:gd name="connsiteY9" fmla="*/ 850900 h 856034"/>
              <a:gd name="connsiteX10" fmla="*/ 7467600 w 9607550"/>
              <a:gd name="connsiteY10" fmla="*/ 806450 h 856034"/>
              <a:gd name="connsiteX11" fmla="*/ 8166100 w 9607550"/>
              <a:gd name="connsiteY11" fmla="*/ 603250 h 856034"/>
              <a:gd name="connsiteX12" fmla="*/ 8864600 w 9607550"/>
              <a:gd name="connsiteY12" fmla="*/ 311150 h 856034"/>
              <a:gd name="connsiteX13" fmla="*/ 9607550 w 9607550"/>
              <a:gd name="connsiteY13" fmla="*/ 0 h 856034"/>
              <a:gd name="connsiteX0" fmla="*/ 0 w 9607550"/>
              <a:gd name="connsiteY0" fmla="*/ 1758677 h 2115169"/>
              <a:gd name="connsiteX1" fmla="*/ 406400 w 9607550"/>
              <a:gd name="connsiteY1" fmla="*/ 1853927 h 2115169"/>
              <a:gd name="connsiteX2" fmla="*/ 965200 w 9607550"/>
              <a:gd name="connsiteY2" fmla="*/ 1771377 h 2115169"/>
              <a:gd name="connsiteX3" fmla="*/ 1612900 w 9607550"/>
              <a:gd name="connsiteY3" fmla="*/ 1453877 h 2115169"/>
              <a:gd name="connsiteX4" fmla="*/ 2209800 w 9607550"/>
              <a:gd name="connsiteY4" fmla="*/ 1282427 h 2115169"/>
              <a:gd name="connsiteX5" fmla="*/ 2940050 w 9607550"/>
              <a:gd name="connsiteY5" fmla="*/ 1269727 h 2115169"/>
              <a:gd name="connsiteX6" fmla="*/ 3790950 w 9607550"/>
              <a:gd name="connsiteY6" fmla="*/ 1422127 h 2115169"/>
              <a:gd name="connsiteX7" fmla="*/ 4756150 w 9607550"/>
              <a:gd name="connsiteY7" fmla="*/ 1650727 h 2115169"/>
              <a:gd name="connsiteX8" fmla="*/ 5145135 w 9607550"/>
              <a:gd name="connsiteY8" fmla="*/ 1451 h 2115169"/>
              <a:gd name="connsiteX9" fmla="*/ 6534150 w 9607550"/>
              <a:gd name="connsiteY9" fmla="*/ 1974577 h 2115169"/>
              <a:gd name="connsiteX10" fmla="*/ 7467600 w 9607550"/>
              <a:gd name="connsiteY10" fmla="*/ 1930127 h 2115169"/>
              <a:gd name="connsiteX11" fmla="*/ 8166100 w 9607550"/>
              <a:gd name="connsiteY11" fmla="*/ 1726927 h 2115169"/>
              <a:gd name="connsiteX12" fmla="*/ 8864600 w 9607550"/>
              <a:gd name="connsiteY12" fmla="*/ 1434827 h 2115169"/>
              <a:gd name="connsiteX13" fmla="*/ 9607550 w 9607550"/>
              <a:gd name="connsiteY13" fmla="*/ 1123677 h 2115169"/>
              <a:gd name="connsiteX0" fmla="*/ 0 w 9607550"/>
              <a:gd name="connsiteY0" fmla="*/ 1765424 h 2121916"/>
              <a:gd name="connsiteX1" fmla="*/ 406400 w 9607550"/>
              <a:gd name="connsiteY1" fmla="*/ 1860674 h 2121916"/>
              <a:gd name="connsiteX2" fmla="*/ 965200 w 9607550"/>
              <a:gd name="connsiteY2" fmla="*/ 1778124 h 2121916"/>
              <a:gd name="connsiteX3" fmla="*/ 1612900 w 9607550"/>
              <a:gd name="connsiteY3" fmla="*/ 1460624 h 2121916"/>
              <a:gd name="connsiteX4" fmla="*/ 2209800 w 9607550"/>
              <a:gd name="connsiteY4" fmla="*/ 1289174 h 2121916"/>
              <a:gd name="connsiteX5" fmla="*/ 2940050 w 9607550"/>
              <a:gd name="connsiteY5" fmla="*/ 1276474 h 2121916"/>
              <a:gd name="connsiteX6" fmla="*/ 3790950 w 9607550"/>
              <a:gd name="connsiteY6" fmla="*/ 1428874 h 2121916"/>
              <a:gd name="connsiteX7" fmla="*/ 4615913 w 9607550"/>
              <a:gd name="connsiteY7" fmla="*/ 1283718 h 2121916"/>
              <a:gd name="connsiteX8" fmla="*/ 5145135 w 9607550"/>
              <a:gd name="connsiteY8" fmla="*/ 8198 h 2121916"/>
              <a:gd name="connsiteX9" fmla="*/ 6534150 w 9607550"/>
              <a:gd name="connsiteY9" fmla="*/ 1981324 h 2121916"/>
              <a:gd name="connsiteX10" fmla="*/ 7467600 w 9607550"/>
              <a:gd name="connsiteY10" fmla="*/ 1936874 h 2121916"/>
              <a:gd name="connsiteX11" fmla="*/ 8166100 w 9607550"/>
              <a:gd name="connsiteY11" fmla="*/ 1733674 h 2121916"/>
              <a:gd name="connsiteX12" fmla="*/ 8864600 w 9607550"/>
              <a:gd name="connsiteY12" fmla="*/ 1441574 h 2121916"/>
              <a:gd name="connsiteX13" fmla="*/ 9607550 w 9607550"/>
              <a:gd name="connsiteY13" fmla="*/ 1130424 h 2121916"/>
              <a:gd name="connsiteX0" fmla="*/ 0 w 9607550"/>
              <a:gd name="connsiteY0" fmla="*/ 2047263 h 2328932"/>
              <a:gd name="connsiteX1" fmla="*/ 406400 w 9607550"/>
              <a:gd name="connsiteY1" fmla="*/ 2142513 h 2328932"/>
              <a:gd name="connsiteX2" fmla="*/ 965200 w 9607550"/>
              <a:gd name="connsiteY2" fmla="*/ 2059963 h 2328932"/>
              <a:gd name="connsiteX3" fmla="*/ 1612900 w 9607550"/>
              <a:gd name="connsiteY3" fmla="*/ 1742463 h 2328932"/>
              <a:gd name="connsiteX4" fmla="*/ 2209800 w 9607550"/>
              <a:gd name="connsiteY4" fmla="*/ 1571013 h 2328932"/>
              <a:gd name="connsiteX5" fmla="*/ 2940050 w 9607550"/>
              <a:gd name="connsiteY5" fmla="*/ 1558313 h 2328932"/>
              <a:gd name="connsiteX6" fmla="*/ 3790950 w 9607550"/>
              <a:gd name="connsiteY6" fmla="*/ 1710713 h 2328932"/>
              <a:gd name="connsiteX7" fmla="*/ 4615913 w 9607550"/>
              <a:gd name="connsiteY7" fmla="*/ 1565557 h 2328932"/>
              <a:gd name="connsiteX8" fmla="*/ 5145135 w 9607550"/>
              <a:gd name="connsiteY8" fmla="*/ 290037 h 2328932"/>
              <a:gd name="connsiteX9" fmla="*/ 6366907 w 9607550"/>
              <a:gd name="connsiteY9" fmla="*/ 162783 h 2328932"/>
              <a:gd name="connsiteX10" fmla="*/ 7467600 w 9607550"/>
              <a:gd name="connsiteY10" fmla="*/ 2218713 h 2328932"/>
              <a:gd name="connsiteX11" fmla="*/ 8166100 w 9607550"/>
              <a:gd name="connsiteY11" fmla="*/ 2015513 h 2328932"/>
              <a:gd name="connsiteX12" fmla="*/ 8864600 w 9607550"/>
              <a:gd name="connsiteY12" fmla="*/ 1723413 h 2328932"/>
              <a:gd name="connsiteX13" fmla="*/ 9607550 w 9607550"/>
              <a:gd name="connsiteY13" fmla="*/ 1412263 h 2328932"/>
              <a:gd name="connsiteX0" fmla="*/ 0 w 9607550"/>
              <a:gd name="connsiteY0" fmla="*/ 2312751 h 2408164"/>
              <a:gd name="connsiteX1" fmla="*/ 406400 w 9607550"/>
              <a:gd name="connsiteY1" fmla="*/ 2408001 h 2408164"/>
              <a:gd name="connsiteX2" fmla="*/ 965200 w 9607550"/>
              <a:gd name="connsiteY2" fmla="*/ 2325451 h 2408164"/>
              <a:gd name="connsiteX3" fmla="*/ 1612900 w 9607550"/>
              <a:gd name="connsiteY3" fmla="*/ 2007951 h 2408164"/>
              <a:gd name="connsiteX4" fmla="*/ 2209800 w 9607550"/>
              <a:gd name="connsiteY4" fmla="*/ 1836501 h 2408164"/>
              <a:gd name="connsiteX5" fmla="*/ 2940050 w 9607550"/>
              <a:gd name="connsiteY5" fmla="*/ 1823801 h 2408164"/>
              <a:gd name="connsiteX6" fmla="*/ 3790950 w 9607550"/>
              <a:gd name="connsiteY6" fmla="*/ 1976201 h 2408164"/>
              <a:gd name="connsiteX7" fmla="*/ 4615913 w 9607550"/>
              <a:gd name="connsiteY7" fmla="*/ 1831045 h 2408164"/>
              <a:gd name="connsiteX8" fmla="*/ 5145135 w 9607550"/>
              <a:gd name="connsiteY8" fmla="*/ 555525 h 2408164"/>
              <a:gd name="connsiteX9" fmla="*/ 6366907 w 9607550"/>
              <a:gd name="connsiteY9" fmla="*/ 428271 h 2408164"/>
              <a:gd name="connsiteX10" fmla="*/ 7467878 w 9607550"/>
              <a:gd name="connsiteY10" fmla="*/ 91141 h 2408164"/>
              <a:gd name="connsiteX11" fmla="*/ 8166100 w 9607550"/>
              <a:gd name="connsiteY11" fmla="*/ 2281001 h 2408164"/>
              <a:gd name="connsiteX12" fmla="*/ 8864600 w 9607550"/>
              <a:gd name="connsiteY12" fmla="*/ 1988901 h 2408164"/>
              <a:gd name="connsiteX13" fmla="*/ 9607550 w 9607550"/>
              <a:gd name="connsiteY13" fmla="*/ 1677751 h 2408164"/>
              <a:gd name="connsiteX0" fmla="*/ 0 w 9607550"/>
              <a:gd name="connsiteY0" fmla="*/ 2293871 h 2389284"/>
              <a:gd name="connsiteX1" fmla="*/ 406400 w 9607550"/>
              <a:gd name="connsiteY1" fmla="*/ 2389121 h 2389284"/>
              <a:gd name="connsiteX2" fmla="*/ 965200 w 9607550"/>
              <a:gd name="connsiteY2" fmla="*/ 2306571 h 2389284"/>
              <a:gd name="connsiteX3" fmla="*/ 1612900 w 9607550"/>
              <a:gd name="connsiteY3" fmla="*/ 1989071 h 2389284"/>
              <a:gd name="connsiteX4" fmla="*/ 2209800 w 9607550"/>
              <a:gd name="connsiteY4" fmla="*/ 1817621 h 2389284"/>
              <a:gd name="connsiteX5" fmla="*/ 2940050 w 9607550"/>
              <a:gd name="connsiteY5" fmla="*/ 1804921 h 2389284"/>
              <a:gd name="connsiteX6" fmla="*/ 3790950 w 9607550"/>
              <a:gd name="connsiteY6" fmla="*/ 1957321 h 2389284"/>
              <a:gd name="connsiteX7" fmla="*/ 4615913 w 9607550"/>
              <a:gd name="connsiteY7" fmla="*/ 1812165 h 2389284"/>
              <a:gd name="connsiteX8" fmla="*/ 5145135 w 9607550"/>
              <a:gd name="connsiteY8" fmla="*/ 536645 h 2389284"/>
              <a:gd name="connsiteX9" fmla="*/ 6366907 w 9607550"/>
              <a:gd name="connsiteY9" fmla="*/ 409391 h 2389284"/>
              <a:gd name="connsiteX10" fmla="*/ 7467878 w 9607550"/>
              <a:gd name="connsiteY10" fmla="*/ 72261 h 2389284"/>
              <a:gd name="connsiteX11" fmla="*/ 8864600 w 9607550"/>
              <a:gd name="connsiteY11" fmla="*/ 1970021 h 2389284"/>
              <a:gd name="connsiteX12" fmla="*/ 9607550 w 9607550"/>
              <a:gd name="connsiteY12" fmla="*/ 1658871 h 2389284"/>
              <a:gd name="connsiteX0" fmla="*/ 0 w 9607550"/>
              <a:gd name="connsiteY0" fmla="*/ 2444886 h 2540299"/>
              <a:gd name="connsiteX1" fmla="*/ 406400 w 9607550"/>
              <a:gd name="connsiteY1" fmla="*/ 2540136 h 2540299"/>
              <a:gd name="connsiteX2" fmla="*/ 965200 w 9607550"/>
              <a:gd name="connsiteY2" fmla="*/ 2457586 h 2540299"/>
              <a:gd name="connsiteX3" fmla="*/ 1612900 w 9607550"/>
              <a:gd name="connsiteY3" fmla="*/ 2140086 h 2540299"/>
              <a:gd name="connsiteX4" fmla="*/ 2209800 w 9607550"/>
              <a:gd name="connsiteY4" fmla="*/ 1968636 h 2540299"/>
              <a:gd name="connsiteX5" fmla="*/ 2940050 w 9607550"/>
              <a:gd name="connsiteY5" fmla="*/ 1955936 h 2540299"/>
              <a:gd name="connsiteX6" fmla="*/ 3790950 w 9607550"/>
              <a:gd name="connsiteY6" fmla="*/ 2108336 h 2540299"/>
              <a:gd name="connsiteX7" fmla="*/ 4615913 w 9607550"/>
              <a:gd name="connsiteY7" fmla="*/ 1963180 h 2540299"/>
              <a:gd name="connsiteX8" fmla="*/ 5145135 w 9607550"/>
              <a:gd name="connsiteY8" fmla="*/ 687660 h 2540299"/>
              <a:gd name="connsiteX9" fmla="*/ 6366907 w 9607550"/>
              <a:gd name="connsiteY9" fmla="*/ 560406 h 2540299"/>
              <a:gd name="connsiteX10" fmla="*/ 7467878 w 9607550"/>
              <a:gd name="connsiteY10" fmla="*/ 223276 h 2540299"/>
              <a:gd name="connsiteX11" fmla="*/ 8545683 w 9607550"/>
              <a:gd name="connsiteY11" fmla="*/ 105601 h 2540299"/>
              <a:gd name="connsiteX12" fmla="*/ 9607550 w 9607550"/>
              <a:gd name="connsiteY12" fmla="*/ 1809886 h 2540299"/>
              <a:gd name="connsiteX0" fmla="*/ 0 w 10149623"/>
              <a:gd name="connsiteY0" fmla="*/ 2834351 h 2929764"/>
              <a:gd name="connsiteX1" fmla="*/ 406400 w 10149623"/>
              <a:gd name="connsiteY1" fmla="*/ 2929601 h 2929764"/>
              <a:gd name="connsiteX2" fmla="*/ 965200 w 10149623"/>
              <a:gd name="connsiteY2" fmla="*/ 2847051 h 2929764"/>
              <a:gd name="connsiteX3" fmla="*/ 1612900 w 10149623"/>
              <a:gd name="connsiteY3" fmla="*/ 2529551 h 2929764"/>
              <a:gd name="connsiteX4" fmla="*/ 2209800 w 10149623"/>
              <a:gd name="connsiteY4" fmla="*/ 2358101 h 2929764"/>
              <a:gd name="connsiteX5" fmla="*/ 2940050 w 10149623"/>
              <a:gd name="connsiteY5" fmla="*/ 2345401 h 2929764"/>
              <a:gd name="connsiteX6" fmla="*/ 3790950 w 10149623"/>
              <a:gd name="connsiteY6" fmla="*/ 2497801 h 2929764"/>
              <a:gd name="connsiteX7" fmla="*/ 4615913 w 10149623"/>
              <a:gd name="connsiteY7" fmla="*/ 2352645 h 2929764"/>
              <a:gd name="connsiteX8" fmla="*/ 5145135 w 10149623"/>
              <a:gd name="connsiteY8" fmla="*/ 1077125 h 2929764"/>
              <a:gd name="connsiteX9" fmla="*/ 6366907 w 10149623"/>
              <a:gd name="connsiteY9" fmla="*/ 949871 h 2929764"/>
              <a:gd name="connsiteX10" fmla="*/ 7467878 w 10149623"/>
              <a:gd name="connsiteY10" fmla="*/ 612741 h 2929764"/>
              <a:gd name="connsiteX11" fmla="*/ 8545683 w 10149623"/>
              <a:gd name="connsiteY11" fmla="*/ 495066 h 2929764"/>
              <a:gd name="connsiteX12" fmla="*/ 10149624 w 10149623"/>
              <a:gd name="connsiteY12" fmla="*/ 0 h 2929764"/>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467878 w 9726549"/>
              <a:gd name="connsiteY10" fmla="*/ 501737 h 2818760"/>
              <a:gd name="connsiteX11" fmla="*/ 8545683 w 9726549"/>
              <a:gd name="connsiteY11" fmla="*/ 384062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467878 w 9726549"/>
              <a:gd name="connsiteY10" fmla="*/ 501737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467878 w 9726549"/>
              <a:gd name="connsiteY10" fmla="*/ 501737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507118 w 9726549"/>
              <a:gd name="connsiteY10" fmla="*/ 241132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01641 w 9726549"/>
              <a:gd name="connsiteY9" fmla="*/ 298736 h 2818760"/>
              <a:gd name="connsiteX10" fmla="*/ 7507118 w 9726549"/>
              <a:gd name="connsiteY10" fmla="*/ 241132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01641 w 9726549"/>
              <a:gd name="connsiteY9" fmla="*/ 298736 h 2818760"/>
              <a:gd name="connsiteX10" fmla="*/ 8533740 w 9726549"/>
              <a:gd name="connsiteY10" fmla="*/ 138868 h 2818760"/>
              <a:gd name="connsiteX11" fmla="*/ 9726548 w 9726549"/>
              <a:gd name="connsiteY11"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3790950 w 9726549"/>
              <a:gd name="connsiteY5" fmla="*/ 2386797 h 2818760"/>
              <a:gd name="connsiteX6" fmla="*/ 4615913 w 9726549"/>
              <a:gd name="connsiteY6" fmla="*/ 2241641 h 2818760"/>
              <a:gd name="connsiteX7" fmla="*/ 5145135 w 9726549"/>
              <a:gd name="connsiteY7" fmla="*/ 966121 h 2818760"/>
              <a:gd name="connsiteX8" fmla="*/ 6301641 w 9726549"/>
              <a:gd name="connsiteY8" fmla="*/ 298736 h 2818760"/>
              <a:gd name="connsiteX9" fmla="*/ 8533740 w 9726549"/>
              <a:gd name="connsiteY9" fmla="*/ 138868 h 2818760"/>
              <a:gd name="connsiteX10" fmla="*/ 9726548 w 9726549"/>
              <a:gd name="connsiteY10"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4615913 w 9726549"/>
              <a:gd name="connsiteY5" fmla="*/ 2241641 h 2818760"/>
              <a:gd name="connsiteX6" fmla="*/ 5145135 w 9726549"/>
              <a:gd name="connsiteY6" fmla="*/ 966121 h 2818760"/>
              <a:gd name="connsiteX7" fmla="*/ 6301641 w 9726549"/>
              <a:gd name="connsiteY7" fmla="*/ 298736 h 2818760"/>
              <a:gd name="connsiteX8" fmla="*/ 8533740 w 9726549"/>
              <a:gd name="connsiteY8" fmla="*/ 138868 h 2818760"/>
              <a:gd name="connsiteX9" fmla="*/ 9726548 w 9726549"/>
              <a:gd name="connsiteY9"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4615913 w 9726549"/>
              <a:gd name="connsiteY5" fmla="*/ 2241641 h 2818760"/>
              <a:gd name="connsiteX6" fmla="*/ 6301641 w 9726549"/>
              <a:gd name="connsiteY6" fmla="*/ 298736 h 2818760"/>
              <a:gd name="connsiteX7" fmla="*/ 8533740 w 9726549"/>
              <a:gd name="connsiteY7" fmla="*/ 138868 h 2818760"/>
              <a:gd name="connsiteX8" fmla="*/ 9726548 w 9726549"/>
              <a:gd name="connsiteY8" fmla="*/ 0 h 2818760"/>
              <a:gd name="connsiteX0" fmla="*/ 0 w 9726549"/>
              <a:gd name="connsiteY0" fmla="*/ 2723347 h 2820009"/>
              <a:gd name="connsiteX1" fmla="*/ 406400 w 9726549"/>
              <a:gd name="connsiteY1" fmla="*/ 2818597 h 2820009"/>
              <a:gd name="connsiteX2" fmla="*/ 965200 w 9726549"/>
              <a:gd name="connsiteY2" fmla="*/ 2736047 h 2820009"/>
              <a:gd name="connsiteX3" fmla="*/ 2209800 w 9726549"/>
              <a:gd name="connsiteY3" fmla="*/ 2247097 h 2820009"/>
              <a:gd name="connsiteX4" fmla="*/ 4615913 w 9726549"/>
              <a:gd name="connsiteY4" fmla="*/ 2241641 h 2820009"/>
              <a:gd name="connsiteX5" fmla="*/ 6301641 w 9726549"/>
              <a:gd name="connsiteY5" fmla="*/ 298736 h 2820009"/>
              <a:gd name="connsiteX6" fmla="*/ 8533740 w 9726549"/>
              <a:gd name="connsiteY6" fmla="*/ 138868 h 2820009"/>
              <a:gd name="connsiteX7" fmla="*/ 9726548 w 9726549"/>
              <a:gd name="connsiteY7" fmla="*/ 0 h 2820009"/>
              <a:gd name="connsiteX0" fmla="*/ 0 w 9726549"/>
              <a:gd name="connsiteY0" fmla="*/ 2723347 h 2755148"/>
              <a:gd name="connsiteX1" fmla="*/ 697425 w 9726549"/>
              <a:gd name="connsiteY1" fmla="*/ 2662239 h 2755148"/>
              <a:gd name="connsiteX2" fmla="*/ 965200 w 9726549"/>
              <a:gd name="connsiteY2" fmla="*/ 2736047 h 2755148"/>
              <a:gd name="connsiteX3" fmla="*/ 2209800 w 9726549"/>
              <a:gd name="connsiteY3" fmla="*/ 2247097 h 2755148"/>
              <a:gd name="connsiteX4" fmla="*/ 4615913 w 9726549"/>
              <a:gd name="connsiteY4" fmla="*/ 2241641 h 2755148"/>
              <a:gd name="connsiteX5" fmla="*/ 6301641 w 9726549"/>
              <a:gd name="connsiteY5" fmla="*/ 298736 h 2755148"/>
              <a:gd name="connsiteX6" fmla="*/ 8533740 w 9726549"/>
              <a:gd name="connsiteY6" fmla="*/ 138868 h 2755148"/>
              <a:gd name="connsiteX7" fmla="*/ 9726548 w 9726549"/>
              <a:gd name="connsiteY7" fmla="*/ 0 h 2755148"/>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533740 w 9726549"/>
              <a:gd name="connsiteY5" fmla="*/ 138868 h 2768819"/>
              <a:gd name="connsiteX6" fmla="*/ 9726548 w 9726549"/>
              <a:gd name="connsiteY6" fmla="*/ 0 h 2768819"/>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533740 w 9726549"/>
              <a:gd name="connsiteY5" fmla="*/ 138868 h 2768819"/>
              <a:gd name="connsiteX6" fmla="*/ 9726548 w 9726549"/>
              <a:gd name="connsiteY6" fmla="*/ 0 h 2768819"/>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533740 w 9726549"/>
              <a:gd name="connsiteY5" fmla="*/ 138868 h 2768819"/>
              <a:gd name="connsiteX6" fmla="*/ 9726548 w 9726549"/>
              <a:gd name="connsiteY6" fmla="*/ 0 h 2768819"/>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240958 w 9726549"/>
              <a:gd name="connsiteY5" fmla="*/ 170271 h 2768819"/>
              <a:gd name="connsiteX6" fmla="*/ 9726548 w 9726549"/>
              <a:gd name="connsiteY6" fmla="*/ 0 h 2768819"/>
              <a:gd name="connsiteX0" fmla="*/ -1 w 9772153"/>
              <a:gd name="connsiteY0" fmla="*/ 2320246 h 2736305"/>
              <a:gd name="connsiteX1" fmla="*/ 1010804 w 9772153"/>
              <a:gd name="connsiteY1" fmla="*/ 2736047 h 2736305"/>
              <a:gd name="connsiteX2" fmla="*/ 2255404 w 9772153"/>
              <a:gd name="connsiteY2" fmla="*/ 2247097 h 2736305"/>
              <a:gd name="connsiteX3" fmla="*/ 4661517 w 9772153"/>
              <a:gd name="connsiteY3" fmla="*/ 2241641 h 2736305"/>
              <a:gd name="connsiteX4" fmla="*/ 6347245 w 9772153"/>
              <a:gd name="connsiteY4" fmla="*/ 298736 h 2736305"/>
              <a:gd name="connsiteX5" fmla="*/ 8286562 w 9772153"/>
              <a:gd name="connsiteY5" fmla="*/ 170271 h 2736305"/>
              <a:gd name="connsiteX6" fmla="*/ 9772152 w 9772153"/>
              <a:gd name="connsiteY6" fmla="*/ 0 h 2736305"/>
              <a:gd name="connsiteX0" fmla="*/ -1 w 9772153"/>
              <a:gd name="connsiteY0" fmla="*/ 2320246 h 2498899"/>
              <a:gd name="connsiteX1" fmla="*/ 1111753 w 9772153"/>
              <a:gd name="connsiteY1" fmla="*/ 2498330 h 2498899"/>
              <a:gd name="connsiteX2" fmla="*/ 2255404 w 9772153"/>
              <a:gd name="connsiteY2" fmla="*/ 2247097 h 2498899"/>
              <a:gd name="connsiteX3" fmla="*/ 4661517 w 9772153"/>
              <a:gd name="connsiteY3" fmla="*/ 2241641 h 2498899"/>
              <a:gd name="connsiteX4" fmla="*/ 6347245 w 9772153"/>
              <a:gd name="connsiteY4" fmla="*/ 298736 h 2498899"/>
              <a:gd name="connsiteX5" fmla="*/ 8286562 w 9772153"/>
              <a:gd name="connsiteY5" fmla="*/ 170271 h 2498899"/>
              <a:gd name="connsiteX6" fmla="*/ 9772152 w 9772153"/>
              <a:gd name="connsiteY6" fmla="*/ 0 h 2498899"/>
              <a:gd name="connsiteX0" fmla="*/ -1 w 9772153"/>
              <a:gd name="connsiteY0" fmla="*/ 2320246 h 2404132"/>
              <a:gd name="connsiteX1" fmla="*/ 1009973 w 9772153"/>
              <a:gd name="connsiteY1" fmla="*/ 1830610 h 2404132"/>
              <a:gd name="connsiteX2" fmla="*/ 2255404 w 9772153"/>
              <a:gd name="connsiteY2" fmla="*/ 2247097 h 2404132"/>
              <a:gd name="connsiteX3" fmla="*/ 4661517 w 9772153"/>
              <a:gd name="connsiteY3" fmla="*/ 2241641 h 2404132"/>
              <a:gd name="connsiteX4" fmla="*/ 6347245 w 9772153"/>
              <a:gd name="connsiteY4" fmla="*/ 298736 h 2404132"/>
              <a:gd name="connsiteX5" fmla="*/ 8286562 w 9772153"/>
              <a:gd name="connsiteY5" fmla="*/ 170271 h 2404132"/>
              <a:gd name="connsiteX6" fmla="*/ 9772152 w 9772153"/>
              <a:gd name="connsiteY6" fmla="*/ 0 h 2404132"/>
              <a:gd name="connsiteX0" fmla="*/ -1 w 9772153"/>
              <a:gd name="connsiteY0" fmla="*/ 2320246 h 2320259"/>
              <a:gd name="connsiteX1" fmla="*/ 1009973 w 9772153"/>
              <a:gd name="connsiteY1" fmla="*/ 1830610 h 2320259"/>
              <a:gd name="connsiteX2" fmla="*/ 2652995 w 9772153"/>
              <a:gd name="connsiteY2" fmla="*/ 1701836 h 2320259"/>
              <a:gd name="connsiteX3" fmla="*/ 4661517 w 9772153"/>
              <a:gd name="connsiteY3" fmla="*/ 2241641 h 2320259"/>
              <a:gd name="connsiteX4" fmla="*/ 6347245 w 9772153"/>
              <a:gd name="connsiteY4" fmla="*/ 298736 h 2320259"/>
              <a:gd name="connsiteX5" fmla="*/ 8286562 w 9772153"/>
              <a:gd name="connsiteY5" fmla="*/ 170271 h 2320259"/>
              <a:gd name="connsiteX6" fmla="*/ 9772152 w 9772153"/>
              <a:gd name="connsiteY6" fmla="*/ 0 h 2320259"/>
              <a:gd name="connsiteX0" fmla="*/ -1 w 9772153"/>
              <a:gd name="connsiteY0" fmla="*/ 2320246 h 2320259"/>
              <a:gd name="connsiteX1" fmla="*/ 1009973 w 9772153"/>
              <a:gd name="connsiteY1" fmla="*/ 1830610 h 2320259"/>
              <a:gd name="connsiteX2" fmla="*/ 2652995 w 9772153"/>
              <a:gd name="connsiteY2" fmla="*/ 1701836 h 2320259"/>
              <a:gd name="connsiteX3" fmla="*/ 4561505 w 9772153"/>
              <a:gd name="connsiteY3" fmla="*/ 1254765 h 2320259"/>
              <a:gd name="connsiteX4" fmla="*/ 6347245 w 9772153"/>
              <a:gd name="connsiteY4" fmla="*/ 298736 h 2320259"/>
              <a:gd name="connsiteX5" fmla="*/ 8286562 w 9772153"/>
              <a:gd name="connsiteY5" fmla="*/ 170271 h 2320259"/>
              <a:gd name="connsiteX6" fmla="*/ 9772152 w 9772153"/>
              <a:gd name="connsiteY6" fmla="*/ 0 h 2320259"/>
              <a:gd name="connsiteX0" fmla="*/ -1 w 9772153"/>
              <a:gd name="connsiteY0" fmla="*/ 3539900 h 3539913"/>
              <a:gd name="connsiteX1" fmla="*/ 1009973 w 9772153"/>
              <a:gd name="connsiteY1" fmla="*/ 3050264 h 3539913"/>
              <a:gd name="connsiteX2" fmla="*/ 2652995 w 9772153"/>
              <a:gd name="connsiteY2" fmla="*/ 2921490 h 3539913"/>
              <a:gd name="connsiteX3" fmla="*/ 4561505 w 9772153"/>
              <a:gd name="connsiteY3" fmla="*/ 2474419 h 3539913"/>
              <a:gd name="connsiteX4" fmla="*/ 6196174 w 9772153"/>
              <a:gd name="connsiteY4" fmla="*/ 16566 h 3539913"/>
              <a:gd name="connsiteX5" fmla="*/ 8286562 w 9772153"/>
              <a:gd name="connsiteY5" fmla="*/ 1389925 h 3539913"/>
              <a:gd name="connsiteX6" fmla="*/ 9772152 w 9772153"/>
              <a:gd name="connsiteY6" fmla="*/ 1219654 h 3539913"/>
              <a:gd name="connsiteX0" fmla="*/ -1 w 9772153"/>
              <a:gd name="connsiteY0" fmla="*/ 3614200 h 3614213"/>
              <a:gd name="connsiteX1" fmla="*/ 1009973 w 9772153"/>
              <a:gd name="connsiteY1" fmla="*/ 3124564 h 3614213"/>
              <a:gd name="connsiteX2" fmla="*/ 2652995 w 9772153"/>
              <a:gd name="connsiteY2" fmla="*/ 2995790 h 3614213"/>
              <a:gd name="connsiteX3" fmla="*/ 4561505 w 9772153"/>
              <a:gd name="connsiteY3" fmla="*/ 2548719 h 3614213"/>
              <a:gd name="connsiteX4" fmla="*/ 6196174 w 9772153"/>
              <a:gd name="connsiteY4" fmla="*/ 90866 h 3614213"/>
              <a:gd name="connsiteX5" fmla="*/ 8305102 w 9772153"/>
              <a:gd name="connsiteY5" fmla="*/ 600968 h 3614213"/>
              <a:gd name="connsiteX6" fmla="*/ 9772152 w 9772153"/>
              <a:gd name="connsiteY6" fmla="*/ 1293954 h 3614213"/>
              <a:gd name="connsiteX0" fmla="*/ -1 w 9907313"/>
              <a:gd name="connsiteY0" fmla="*/ 3605567 h 3605580"/>
              <a:gd name="connsiteX1" fmla="*/ 1009973 w 9907313"/>
              <a:gd name="connsiteY1" fmla="*/ 3115931 h 3605580"/>
              <a:gd name="connsiteX2" fmla="*/ 2652995 w 9907313"/>
              <a:gd name="connsiteY2" fmla="*/ 2987157 h 3605580"/>
              <a:gd name="connsiteX3" fmla="*/ 4561505 w 9907313"/>
              <a:gd name="connsiteY3" fmla="*/ 2540086 h 3605580"/>
              <a:gd name="connsiteX4" fmla="*/ 6196174 w 9907313"/>
              <a:gd name="connsiteY4" fmla="*/ 82233 h 3605580"/>
              <a:gd name="connsiteX5" fmla="*/ 8305102 w 9907313"/>
              <a:gd name="connsiteY5" fmla="*/ 592335 h 3605580"/>
              <a:gd name="connsiteX6" fmla="*/ 9907314 w 9907313"/>
              <a:gd name="connsiteY6" fmla="*/ 683759 h 3605580"/>
              <a:gd name="connsiteX0" fmla="*/ -1 w 9872186"/>
              <a:gd name="connsiteY0" fmla="*/ 3603162 h 3603175"/>
              <a:gd name="connsiteX1" fmla="*/ 1009973 w 9872186"/>
              <a:gd name="connsiteY1" fmla="*/ 3113526 h 3603175"/>
              <a:gd name="connsiteX2" fmla="*/ 2652995 w 9872186"/>
              <a:gd name="connsiteY2" fmla="*/ 2984752 h 3603175"/>
              <a:gd name="connsiteX3" fmla="*/ 4561505 w 9872186"/>
              <a:gd name="connsiteY3" fmla="*/ 2537681 h 3603175"/>
              <a:gd name="connsiteX4" fmla="*/ 6196174 w 9872186"/>
              <a:gd name="connsiteY4" fmla="*/ 79828 h 3603175"/>
              <a:gd name="connsiteX5" fmla="*/ 8305102 w 9872186"/>
              <a:gd name="connsiteY5" fmla="*/ 589930 h 3603175"/>
              <a:gd name="connsiteX6" fmla="*/ 9872186 w 9872186"/>
              <a:gd name="connsiteY6" fmla="*/ 493335 h 3603175"/>
              <a:gd name="connsiteX0" fmla="*/ -1 w 9872186"/>
              <a:gd name="connsiteY0" fmla="*/ 3603162 h 3603173"/>
              <a:gd name="connsiteX1" fmla="*/ 1009973 w 9872186"/>
              <a:gd name="connsiteY1" fmla="*/ 3113526 h 3603173"/>
              <a:gd name="connsiteX2" fmla="*/ 2574766 w 9872186"/>
              <a:gd name="connsiteY2" fmla="*/ 3333477 h 3603173"/>
              <a:gd name="connsiteX3" fmla="*/ 4561505 w 9872186"/>
              <a:gd name="connsiteY3" fmla="*/ 2537681 h 3603173"/>
              <a:gd name="connsiteX4" fmla="*/ 6196174 w 9872186"/>
              <a:gd name="connsiteY4" fmla="*/ 79828 h 3603173"/>
              <a:gd name="connsiteX5" fmla="*/ 8305102 w 9872186"/>
              <a:gd name="connsiteY5" fmla="*/ 589930 h 3603173"/>
              <a:gd name="connsiteX6" fmla="*/ 9872186 w 9872186"/>
              <a:gd name="connsiteY6" fmla="*/ 493335 h 3603173"/>
              <a:gd name="connsiteX0" fmla="*/ -1 w 9872186"/>
              <a:gd name="connsiteY0" fmla="*/ 3618243 h 3618254"/>
              <a:gd name="connsiteX1" fmla="*/ 1009973 w 9872186"/>
              <a:gd name="connsiteY1" fmla="*/ 3128607 h 3618254"/>
              <a:gd name="connsiteX2" fmla="*/ 2574766 w 9872186"/>
              <a:gd name="connsiteY2" fmla="*/ 3348558 h 3618254"/>
              <a:gd name="connsiteX3" fmla="*/ 4556386 w 9872186"/>
              <a:gd name="connsiteY3" fmla="*/ 2803096 h 3618254"/>
              <a:gd name="connsiteX4" fmla="*/ 6196174 w 9872186"/>
              <a:gd name="connsiteY4" fmla="*/ 94909 h 3618254"/>
              <a:gd name="connsiteX5" fmla="*/ 8305102 w 9872186"/>
              <a:gd name="connsiteY5" fmla="*/ 605011 h 3618254"/>
              <a:gd name="connsiteX6" fmla="*/ 9872186 w 9872186"/>
              <a:gd name="connsiteY6" fmla="*/ 508416 h 3618254"/>
              <a:gd name="connsiteX0" fmla="*/ -1 w 9872186"/>
              <a:gd name="connsiteY0" fmla="*/ 3602731 h 3602742"/>
              <a:gd name="connsiteX1" fmla="*/ 1009973 w 9872186"/>
              <a:gd name="connsiteY1" fmla="*/ 3113095 h 3602742"/>
              <a:gd name="connsiteX2" fmla="*/ 2574766 w 9872186"/>
              <a:gd name="connsiteY2" fmla="*/ 3333046 h 3602742"/>
              <a:gd name="connsiteX3" fmla="*/ 4556386 w 9872186"/>
              <a:gd name="connsiteY3" fmla="*/ 2787584 h 3602742"/>
              <a:gd name="connsiteX4" fmla="*/ 6196174 w 9872186"/>
              <a:gd name="connsiteY4" fmla="*/ 79397 h 3602742"/>
              <a:gd name="connsiteX5" fmla="*/ 7929734 w 9872186"/>
              <a:gd name="connsiteY5" fmla="*/ 702505 h 3602742"/>
              <a:gd name="connsiteX6" fmla="*/ 9872186 w 9872186"/>
              <a:gd name="connsiteY6" fmla="*/ 492904 h 3602742"/>
              <a:gd name="connsiteX0" fmla="*/ -1 w 9330221"/>
              <a:gd name="connsiteY0" fmla="*/ 3603486 h 3603497"/>
              <a:gd name="connsiteX1" fmla="*/ 1009973 w 9330221"/>
              <a:gd name="connsiteY1" fmla="*/ 3113850 h 3603497"/>
              <a:gd name="connsiteX2" fmla="*/ 2574766 w 9330221"/>
              <a:gd name="connsiteY2" fmla="*/ 3333801 h 3603497"/>
              <a:gd name="connsiteX3" fmla="*/ 4556386 w 9330221"/>
              <a:gd name="connsiteY3" fmla="*/ 2788339 h 3603497"/>
              <a:gd name="connsiteX4" fmla="*/ 6196174 w 9330221"/>
              <a:gd name="connsiteY4" fmla="*/ 80152 h 3603497"/>
              <a:gd name="connsiteX5" fmla="*/ 7929734 w 9330221"/>
              <a:gd name="connsiteY5" fmla="*/ 703260 h 3603497"/>
              <a:gd name="connsiteX6" fmla="*/ 9330221 w 9330221"/>
              <a:gd name="connsiteY6" fmla="*/ 562978 h 3603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0221" h="3603497">
                <a:moveTo>
                  <a:pt x="-1" y="3603486"/>
                </a:moveTo>
                <a:cubicBezTo>
                  <a:pt x="201082" y="3606132"/>
                  <a:pt x="580845" y="3158797"/>
                  <a:pt x="1009973" y="3113850"/>
                </a:cubicBezTo>
                <a:cubicBezTo>
                  <a:pt x="1439101" y="3068903"/>
                  <a:pt x="1983697" y="3388053"/>
                  <a:pt x="2574766" y="3333801"/>
                </a:cubicBezTo>
                <a:cubicBezTo>
                  <a:pt x="3165835" y="3279549"/>
                  <a:pt x="3952818" y="3330614"/>
                  <a:pt x="4556386" y="2788339"/>
                </a:cubicBezTo>
                <a:cubicBezTo>
                  <a:pt x="5159954" y="2246064"/>
                  <a:pt x="5633949" y="427665"/>
                  <a:pt x="6196174" y="80152"/>
                </a:cubicBezTo>
                <a:cubicBezTo>
                  <a:pt x="6758399" y="-267361"/>
                  <a:pt x="7407393" y="622789"/>
                  <a:pt x="7929734" y="703260"/>
                </a:cubicBezTo>
                <a:cubicBezTo>
                  <a:pt x="8452075" y="783731"/>
                  <a:pt x="8863392" y="609739"/>
                  <a:pt x="9330221" y="562978"/>
                </a:cubicBezTo>
              </a:path>
            </a:pathLst>
          </a:custGeom>
          <a:ln w="19050">
            <a:gradFill>
              <a:gsLst>
                <a:gs pos="5000">
                  <a:srgbClr val="2A2A63"/>
                </a:gs>
                <a:gs pos="12000">
                  <a:srgbClr val="B82381"/>
                </a:gs>
                <a:gs pos="98000">
                  <a:srgbClr val="04A2E5"/>
                </a:gs>
                <a:gs pos="70158">
                  <a:srgbClr val="11A568"/>
                </a:gs>
                <a:gs pos="57000">
                  <a:srgbClr val="88C150"/>
                </a:gs>
                <a:gs pos="46000">
                  <a:srgbClr val="FEC52B"/>
                </a:gs>
                <a:gs pos="34000">
                  <a:srgbClr val="C96632"/>
                </a:gs>
                <a:gs pos="22000">
                  <a:srgbClr val="C3292D"/>
                </a:gs>
                <a:gs pos="100000">
                  <a:schemeClr val="bg1"/>
                </a:gs>
              </a:gsLst>
              <a:lin ang="0" scaled="0"/>
            </a:gra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4A724C4E-690E-4835-8D3A-EFEE81917CE9}"/>
              </a:ext>
            </a:extLst>
          </p:cNvPr>
          <p:cNvSpPr>
            <a:spLocks noGrp="1"/>
          </p:cNvSpPr>
          <p:nvPr>
            <p:ph type="ftr" sz="quarter" idx="3"/>
          </p:nvPr>
        </p:nvSpPr>
        <p:spPr>
          <a:prstGeom prst="rect">
            <a:avLst/>
          </a:prstGeom>
        </p:spPr>
        <p:txBody>
          <a:bodyPr vert="horz" lIns="54864" tIns="36576" rIns="0" bIns="45720" rtlCol="0" anchor="ctr"/>
          <a:lstStyle>
            <a:defPPr>
              <a:defRPr lang="en-US"/>
            </a:defPPr>
            <a:lvl1pPr marL="0" algn="l" defTabSz="914400" rtl="0" eaLnBrk="1" latinLnBrk="0" hangingPunct="1">
              <a:defRPr sz="7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US" i="1">
                <a:ea typeface="Calibri" panose="020F0502020204030204" pitchFamily="34" charset="0"/>
              </a:rPr>
              <a:t>© 2025 CommScope, LLC. All rights reserved.</a:t>
            </a:r>
            <a:endParaRPr lang="en-US" dirty="0">
              <a:ea typeface="Calibri" panose="020F0502020204030204" pitchFamily="34" charset="0"/>
            </a:endParaRPr>
          </a:p>
        </p:txBody>
      </p:sp>
      <p:sp>
        <p:nvSpPr>
          <p:cNvPr id="3" name="Slide Number Placeholder 2">
            <a:extLst>
              <a:ext uri="{FF2B5EF4-FFF2-40B4-BE49-F238E27FC236}">
                <a16:creationId xmlns:a16="http://schemas.microsoft.com/office/drawing/2014/main" id="{88097996-8BB1-FAC8-B9F1-AA7D8189750A}"/>
              </a:ext>
            </a:extLst>
          </p:cNvPr>
          <p:cNvSpPr>
            <a:spLocks noGrp="1"/>
          </p:cNvSpPr>
          <p:nvPr>
            <p:ph type="sldNum" sz="quarter" idx="4"/>
          </p:nvPr>
        </p:nvSpPr>
        <p:spPr>
          <a:prstGeom prst="rect">
            <a:avLst/>
          </a:prstGeom>
        </p:spPr>
        <p:txBody>
          <a:bodyPr vert="horz" lIns="0" tIns="36576" rIns="54864" bIns="45720" rtlCol="0" anchor="ctr"/>
          <a:lstStyle>
            <a:defPPr>
              <a:defRPr lang="en-US"/>
            </a:defPPr>
            <a:lvl1pPr marL="0" algn="r" defTabSz="914400" rtl="0" eaLnBrk="1" latinLnBrk="0" hangingPunct="1">
              <a:defRPr sz="7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E2BEB5-2653-6044-B03D-162392F9D4CA}" type="slidenum">
              <a:rPr lang="en-US" smtClean="0"/>
              <a:pPr/>
              <a:t>14</a:t>
            </a:fld>
            <a:endParaRPr lang="en-US" dirty="0"/>
          </a:p>
        </p:txBody>
      </p:sp>
      <p:sp>
        <p:nvSpPr>
          <p:cNvPr id="20" name="Title 3">
            <a:extLst>
              <a:ext uri="{FF2B5EF4-FFF2-40B4-BE49-F238E27FC236}">
                <a16:creationId xmlns:a16="http://schemas.microsoft.com/office/drawing/2014/main" id="{888350F9-7679-B012-BA40-54F7BEF7E53F}"/>
              </a:ext>
            </a:extLst>
          </p:cNvPr>
          <p:cNvSpPr>
            <a:spLocks noGrp="1"/>
          </p:cNvSpPr>
          <p:nvPr>
            <p:ph type="title" idx="4294967295"/>
          </p:nvPr>
        </p:nvSpPr>
        <p:spPr>
          <a:xfrm>
            <a:off x="833719" y="123825"/>
            <a:ext cx="10193056" cy="1019175"/>
          </a:xfrm>
        </p:spPr>
        <p:txBody>
          <a:bodyPr/>
          <a:lstStyle/>
          <a:p>
            <a:r>
              <a:rPr lang="es-ES" sz="3600" dirty="0" err="1">
                <a:latin typeface="Calibri" panose="020F0502020204030204" pitchFamily="34" charset="0"/>
                <a:cs typeface="Calibri" panose="020F0502020204030204" pitchFamily="34" charset="0"/>
              </a:rPr>
              <a:t>FiberREACH</a:t>
            </a:r>
            <a:r>
              <a:rPr lang="es-ES" sz="3600" dirty="0">
                <a:latin typeface="Calibri" panose="020F0502020204030204" pitchFamily="34" charset="0"/>
                <a:cs typeface="Calibri" panose="020F0502020204030204" pitchFamily="34" charset="0"/>
              </a:rPr>
              <a:t> </a:t>
            </a:r>
            <a:r>
              <a:rPr lang="es-ES" sz="3600" dirty="0" err="1">
                <a:latin typeface="Calibri" panose="020F0502020204030204" pitchFamily="34" charset="0"/>
                <a:cs typeface="Calibri" panose="020F0502020204030204" pitchFamily="34" charset="0"/>
              </a:rPr>
              <a:t>solution</a:t>
            </a:r>
            <a:r>
              <a:rPr lang="es-ES" sz="3600" dirty="0">
                <a:latin typeface="Calibri" panose="020F0502020204030204" pitchFamily="34" charset="0"/>
                <a:cs typeface="Calibri" panose="020F0502020204030204" pitchFamily="34" charset="0"/>
              </a:rPr>
              <a:t>: 3 </a:t>
            </a:r>
            <a:r>
              <a:rPr lang="es-ES" sz="3600" dirty="0" err="1">
                <a:latin typeface="Calibri" panose="020F0502020204030204" pitchFamily="34" charset="0"/>
                <a:cs typeface="Calibri" panose="020F0502020204030204" pitchFamily="34" charset="0"/>
              </a:rPr>
              <a:t>steps</a:t>
            </a:r>
            <a:endParaRPr lang="en-US" sz="3600" dirty="0">
              <a:latin typeface="Calibri" panose="020F0502020204030204" pitchFamily="34" charset="0"/>
              <a:cs typeface="Calibri" panose="020F0502020204030204" pitchFamily="34" charset="0"/>
            </a:endParaRPr>
          </a:p>
        </p:txBody>
      </p:sp>
      <p:grpSp>
        <p:nvGrpSpPr>
          <p:cNvPr id="63" name="Group 62">
            <a:extLst>
              <a:ext uri="{FF2B5EF4-FFF2-40B4-BE49-F238E27FC236}">
                <a16:creationId xmlns:a16="http://schemas.microsoft.com/office/drawing/2014/main" id="{219EE9F7-5FA1-3872-8EEB-6E7ED2E681E3}"/>
              </a:ext>
            </a:extLst>
          </p:cNvPr>
          <p:cNvGrpSpPr/>
          <p:nvPr/>
        </p:nvGrpSpPr>
        <p:grpSpPr>
          <a:xfrm>
            <a:off x="2381570" y="1187884"/>
            <a:ext cx="108000" cy="5043035"/>
            <a:chOff x="1569720" y="1456825"/>
            <a:chExt cx="108000" cy="5043035"/>
          </a:xfrm>
        </p:grpSpPr>
        <p:sp>
          <p:nvSpPr>
            <p:cNvPr id="4" name="Rectangle 3">
              <a:extLst>
                <a:ext uri="{FF2B5EF4-FFF2-40B4-BE49-F238E27FC236}">
                  <a16:creationId xmlns:a16="http://schemas.microsoft.com/office/drawing/2014/main" id="{CA633AC2-9A06-3C1B-E617-5A39F9A1F0A2}"/>
                </a:ext>
              </a:extLst>
            </p:cNvPr>
            <p:cNvSpPr/>
            <p:nvPr/>
          </p:nvSpPr>
          <p:spPr>
            <a:xfrm>
              <a:off x="1569720" y="1456825"/>
              <a:ext cx="108000" cy="504303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5" name="Rectangle 4">
              <a:extLst>
                <a:ext uri="{FF2B5EF4-FFF2-40B4-BE49-F238E27FC236}">
                  <a16:creationId xmlns:a16="http://schemas.microsoft.com/office/drawing/2014/main" id="{22FCC9C7-653B-1C96-BB9C-2ECBABC735B8}"/>
                </a:ext>
              </a:extLst>
            </p:cNvPr>
            <p:cNvSpPr>
              <a:spLocks/>
            </p:cNvSpPr>
            <p:nvPr/>
          </p:nvSpPr>
          <p:spPr>
            <a:xfrm>
              <a:off x="1602925" y="14939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6" name="Rectangle 5">
              <a:extLst>
                <a:ext uri="{FF2B5EF4-FFF2-40B4-BE49-F238E27FC236}">
                  <a16:creationId xmlns:a16="http://schemas.microsoft.com/office/drawing/2014/main" id="{47665884-5668-60B5-ADA0-89536452FCB3}"/>
                </a:ext>
              </a:extLst>
            </p:cNvPr>
            <p:cNvSpPr>
              <a:spLocks/>
            </p:cNvSpPr>
            <p:nvPr/>
          </p:nvSpPr>
          <p:spPr>
            <a:xfrm>
              <a:off x="1602925" y="16089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 name="Rectangle 6">
              <a:extLst>
                <a:ext uri="{FF2B5EF4-FFF2-40B4-BE49-F238E27FC236}">
                  <a16:creationId xmlns:a16="http://schemas.microsoft.com/office/drawing/2014/main" id="{768EAB46-95B2-4DF4-4262-7235348DC8FA}"/>
                </a:ext>
              </a:extLst>
            </p:cNvPr>
            <p:cNvSpPr>
              <a:spLocks/>
            </p:cNvSpPr>
            <p:nvPr/>
          </p:nvSpPr>
          <p:spPr>
            <a:xfrm>
              <a:off x="1602925" y="17240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1" name="Rectangle 10">
              <a:extLst>
                <a:ext uri="{FF2B5EF4-FFF2-40B4-BE49-F238E27FC236}">
                  <a16:creationId xmlns:a16="http://schemas.microsoft.com/office/drawing/2014/main" id="{38F03B8C-C71B-2D28-0937-95A0ED74E78A}"/>
                </a:ext>
              </a:extLst>
            </p:cNvPr>
            <p:cNvSpPr>
              <a:spLocks/>
            </p:cNvSpPr>
            <p:nvPr/>
          </p:nvSpPr>
          <p:spPr>
            <a:xfrm>
              <a:off x="1602925" y="18390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2" name="Rectangle 11">
              <a:extLst>
                <a:ext uri="{FF2B5EF4-FFF2-40B4-BE49-F238E27FC236}">
                  <a16:creationId xmlns:a16="http://schemas.microsoft.com/office/drawing/2014/main" id="{627C753D-2862-B4E5-50C7-5EE3E4DA1C66}"/>
                </a:ext>
              </a:extLst>
            </p:cNvPr>
            <p:cNvSpPr>
              <a:spLocks/>
            </p:cNvSpPr>
            <p:nvPr/>
          </p:nvSpPr>
          <p:spPr>
            <a:xfrm>
              <a:off x="1602925" y="19541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3" name="Rectangle 12">
              <a:extLst>
                <a:ext uri="{FF2B5EF4-FFF2-40B4-BE49-F238E27FC236}">
                  <a16:creationId xmlns:a16="http://schemas.microsoft.com/office/drawing/2014/main" id="{CF9CE586-DD81-3E68-7750-156283CBDCD7}"/>
                </a:ext>
              </a:extLst>
            </p:cNvPr>
            <p:cNvSpPr>
              <a:spLocks/>
            </p:cNvSpPr>
            <p:nvPr/>
          </p:nvSpPr>
          <p:spPr>
            <a:xfrm>
              <a:off x="1602925" y="20691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5" name="Rectangle 14">
              <a:extLst>
                <a:ext uri="{FF2B5EF4-FFF2-40B4-BE49-F238E27FC236}">
                  <a16:creationId xmlns:a16="http://schemas.microsoft.com/office/drawing/2014/main" id="{9B78C1DE-7DCB-B857-1348-9286A4DC334C}"/>
                </a:ext>
              </a:extLst>
            </p:cNvPr>
            <p:cNvSpPr>
              <a:spLocks/>
            </p:cNvSpPr>
            <p:nvPr/>
          </p:nvSpPr>
          <p:spPr>
            <a:xfrm>
              <a:off x="1602925" y="21842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6" name="Rectangle 15">
              <a:extLst>
                <a:ext uri="{FF2B5EF4-FFF2-40B4-BE49-F238E27FC236}">
                  <a16:creationId xmlns:a16="http://schemas.microsoft.com/office/drawing/2014/main" id="{65F47EB8-DDBA-F7B1-0D8A-501C09C61F57}"/>
                </a:ext>
              </a:extLst>
            </p:cNvPr>
            <p:cNvSpPr>
              <a:spLocks/>
            </p:cNvSpPr>
            <p:nvPr/>
          </p:nvSpPr>
          <p:spPr>
            <a:xfrm>
              <a:off x="1602925" y="22992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7" name="Rectangle 16">
              <a:extLst>
                <a:ext uri="{FF2B5EF4-FFF2-40B4-BE49-F238E27FC236}">
                  <a16:creationId xmlns:a16="http://schemas.microsoft.com/office/drawing/2014/main" id="{04C4050D-B803-9B83-DA7C-C9EBDFB32370}"/>
                </a:ext>
              </a:extLst>
            </p:cNvPr>
            <p:cNvSpPr>
              <a:spLocks/>
            </p:cNvSpPr>
            <p:nvPr/>
          </p:nvSpPr>
          <p:spPr>
            <a:xfrm>
              <a:off x="1602925" y="24143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9" name="Rectangle 18">
              <a:extLst>
                <a:ext uri="{FF2B5EF4-FFF2-40B4-BE49-F238E27FC236}">
                  <a16:creationId xmlns:a16="http://schemas.microsoft.com/office/drawing/2014/main" id="{D126E8DA-2703-B3FA-A3EF-9A03F084BCA7}"/>
                </a:ext>
              </a:extLst>
            </p:cNvPr>
            <p:cNvSpPr>
              <a:spLocks/>
            </p:cNvSpPr>
            <p:nvPr/>
          </p:nvSpPr>
          <p:spPr>
            <a:xfrm>
              <a:off x="1602925" y="25293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21" name="Rectangle 20">
              <a:extLst>
                <a:ext uri="{FF2B5EF4-FFF2-40B4-BE49-F238E27FC236}">
                  <a16:creationId xmlns:a16="http://schemas.microsoft.com/office/drawing/2014/main" id="{12492AD2-A804-D85D-5BB7-48144EBAA6F0}"/>
                </a:ext>
              </a:extLst>
            </p:cNvPr>
            <p:cNvSpPr>
              <a:spLocks/>
            </p:cNvSpPr>
            <p:nvPr/>
          </p:nvSpPr>
          <p:spPr>
            <a:xfrm>
              <a:off x="1602925" y="26444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22" name="Rectangle 21">
              <a:extLst>
                <a:ext uri="{FF2B5EF4-FFF2-40B4-BE49-F238E27FC236}">
                  <a16:creationId xmlns:a16="http://schemas.microsoft.com/office/drawing/2014/main" id="{12C0C8FA-E74C-C507-FC32-DF281A6E225E}"/>
                </a:ext>
              </a:extLst>
            </p:cNvPr>
            <p:cNvSpPr>
              <a:spLocks/>
            </p:cNvSpPr>
            <p:nvPr/>
          </p:nvSpPr>
          <p:spPr>
            <a:xfrm>
              <a:off x="1602925" y="27594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25" name="Rectangle 24">
              <a:extLst>
                <a:ext uri="{FF2B5EF4-FFF2-40B4-BE49-F238E27FC236}">
                  <a16:creationId xmlns:a16="http://schemas.microsoft.com/office/drawing/2014/main" id="{4CF5B05F-092F-70B5-3E07-683208C5C36B}"/>
                </a:ext>
              </a:extLst>
            </p:cNvPr>
            <p:cNvSpPr>
              <a:spLocks/>
            </p:cNvSpPr>
            <p:nvPr/>
          </p:nvSpPr>
          <p:spPr>
            <a:xfrm>
              <a:off x="1602925" y="28745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26" name="Rectangle 25">
              <a:extLst>
                <a:ext uri="{FF2B5EF4-FFF2-40B4-BE49-F238E27FC236}">
                  <a16:creationId xmlns:a16="http://schemas.microsoft.com/office/drawing/2014/main" id="{6DD5F936-C244-EA05-BB1D-A80469D6F819}"/>
                </a:ext>
              </a:extLst>
            </p:cNvPr>
            <p:cNvSpPr>
              <a:spLocks/>
            </p:cNvSpPr>
            <p:nvPr/>
          </p:nvSpPr>
          <p:spPr>
            <a:xfrm>
              <a:off x="1602925" y="29895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27" name="Rectangle 26">
              <a:extLst>
                <a:ext uri="{FF2B5EF4-FFF2-40B4-BE49-F238E27FC236}">
                  <a16:creationId xmlns:a16="http://schemas.microsoft.com/office/drawing/2014/main" id="{8D3AD168-391E-1C6E-1D1D-443E56CCACE2}"/>
                </a:ext>
              </a:extLst>
            </p:cNvPr>
            <p:cNvSpPr>
              <a:spLocks/>
            </p:cNvSpPr>
            <p:nvPr/>
          </p:nvSpPr>
          <p:spPr>
            <a:xfrm>
              <a:off x="1602925" y="31046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28" name="Rectangle 27">
              <a:extLst>
                <a:ext uri="{FF2B5EF4-FFF2-40B4-BE49-F238E27FC236}">
                  <a16:creationId xmlns:a16="http://schemas.microsoft.com/office/drawing/2014/main" id="{C241CAFC-823F-778B-A292-9B88C1C5AB84}"/>
                </a:ext>
              </a:extLst>
            </p:cNvPr>
            <p:cNvSpPr>
              <a:spLocks/>
            </p:cNvSpPr>
            <p:nvPr/>
          </p:nvSpPr>
          <p:spPr>
            <a:xfrm>
              <a:off x="1602925" y="32196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29" name="Rectangle 28">
              <a:extLst>
                <a:ext uri="{FF2B5EF4-FFF2-40B4-BE49-F238E27FC236}">
                  <a16:creationId xmlns:a16="http://schemas.microsoft.com/office/drawing/2014/main" id="{0924F203-FBC7-2E6B-7CE0-60DBD40D31AB}"/>
                </a:ext>
              </a:extLst>
            </p:cNvPr>
            <p:cNvSpPr>
              <a:spLocks/>
            </p:cNvSpPr>
            <p:nvPr/>
          </p:nvSpPr>
          <p:spPr>
            <a:xfrm>
              <a:off x="1602925" y="33347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0" name="Rectangle 29">
              <a:extLst>
                <a:ext uri="{FF2B5EF4-FFF2-40B4-BE49-F238E27FC236}">
                  <a16:creationId xmlns:a16="http://schemas.microsoft.com/office/drawing/2014/main" id="{3CCD4294-5621-8F06-20B6-4525FC58EF82}"/>
                </a:ext>
              </a:extLst>
            </p:cNvPr>
            <p:cNvSpPr>
              <a:spLocks/>
            </p:cNvSpPr>
            <p:nvPr/>
          </p:nvSpPr>
          <p:spPr>
            <a:xfrm>
              <a:off x="1602925" y="34497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1" name="Rectangle 30">
              <a:extLst>
                <a:ext uri="{FF2B5EF4-FFF2-40B4-BE49-F238E27FC236}">
                  <a16:creationId xmlns:a16="http://schemas.microsoft.com/office/drawing/2014/main" id="{B90B0A5A-B5A9-393A-03B6-BB081A579F3B}"/>
                </a:ext>
              </a:extLst>
            </p:cNvPr>
            <p:cNvSpPr>
              <a:spLocks/>
            </p:cNvSpPr>
            <p:nvPr/>
          </p:nvSpPr>
          <p:spPr>
            <a:xfrm>
              <a:off x="1602925" y="35648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2" name="Rectangle 31">
              <a:extLst>
                <a:ext uri="{FF2B5EF4-FFF2-40B4-BE49-F238E27FC236}">
                  <a16:creationId xmlns:a16="http://schemas.microsoft.com/office/drawing/2014/main" id="{6DD0B3BD-438C-3160-28E7-5A9B19120A72}"/>
                </a:ext>
              </a:extLst>
            </p:cNvPr>
            <p:cNvSpPr>
              <a:spLocks/>
            </p:cNvSpPr>
            <p:nvPr/>
          </p:nvSpPr>
          <p:spPr>
            <a:xfrm>
              <a:off x="1602925" y="36798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3" name="Rectangle 32">
              <a:extLst>
                <a:ext uri="{FF2B5EF4-FFF2-40B4-BE49-F238E27FC236}">
                  <a16:creationId xmlns:a16="http://schemas.microsoft.com/office/drawing/2014/main" id="{8DE12242-3A7F-F0AD-A598-CF650869EE96}"/>
                </a:ext>
              </a:extLst>
            </p:cNvPr>
            <p:cNvSpPr>
              <a:spLocks/>
            </p:cNvSpPr>
            <p:nvPr/>
          </p:nvSpPr>
          <p:spPr>
            <a:xfrm>
              <a:off x="1602925" y="37949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4" name="Rectangle 33">
              <a:extLst>
                <a:ext uri="{FF2B5EF4-FFF2-40B4-BE49-F238E27FC236}">
                  <a16:creationId xmlns:a16="http://schemas.microsoft.com/office/drawing/2014/main" id="{AFB392F6-9116-2B78-857A-0D38D0A921EC}"/>
                </a:ext>
              </a:extLst>
            </p:cNvPr>
            <p:cNvSpPr>
              <a:spLocks/>
            </p:cNvSpPr>
            <p:nvPr/>
          </p:nvSpPr>
          <p:spPr>
            <a:xfrm>
              <a:off x="1602925" y="39099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5" name="Rectangle 34">
              <a:extLst>
                <a:ext uri="{FF2B5EF4-FFF2-40B4-BE49-F238E27FC236}">
                  <a16:creationId xmlns:a16="http://schemas.microsoft.com/office/drawing/2014/main" id="{888BFF5F-F1F6-2DC6-8073-0312477E75E0}"/>
                </a:ext>
              </a:extLst>
            </p:cNvPr>
            <p:cNvSpPr>
              <a:spLocks/>
            </p:cNvSpPr>
            <p:nvPr/>
          </p:nvSpPr>
          <p:spPr>
            <a:xfrm>
              <a:off x="1602925" y="40250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6" name="Rectangle 35">
              <a:extLst>
                <a:ext uri="{FF2B5EF4-FFF2-40B4-BE49-F238E27FC236}">
                  <a16:creationId xmlns:a16="http://schemas.microsoft.com/office/drawing/2014/main" id="{EB0C0116-5D3C-1FEF-2552-FC56333FCEC6}"/>
                </a:ext>
              </a:extLst>
            </p:cNvPr>
            <p:cNvSpPr>
              <a:spLocks/>
            </p:cNvSpPr>
            <p:nvPr/>
          </p:nvSpPr>
          <p:spPr>
            <a:xfrm>
              <a:off x="1602925" y="41400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9" name="Rectangle 38">
              <a:extLst>
                <a:ext uri="{FF2B5EF4-FFF2-40B4-BE49-F238E27FC236}">
                  <a16:creationId xmlns:a16="http://schemas.microsoft.com/office/drawing/2014/main" id="{76413212-21F3-D717-11A7-F92EA092D2FF}"/>
                </a:ext>
              </a:extLst>
            </p:cNvPr>
            <p:cNvSpPr>
              <a:spLocks/>
            </p:cNvSpPr>
            <p:nvPr/>
          </p:nvSpPr>
          <p:spPr>
            <a:xfrm>
              <a:off x="1602925" y="42551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0" name="Rectangle 39">
              <a:extLst>
                <a:ext uri="{FF2B5EF4-FFF2-40B4-BE49-F238E27FC236}">
                  <a16:creationId xmlns:a16="http://schemas.microsoft.com/office/drawing/2014/main" id="{EBCD3911-4C7D-C793-C2A0-4B1317D8CB75}"/>
                </a:ext>
              </a:extLst>
            </p:cNvPr>
            <p:cNvSpPr>
              <a:spLocks/>
            </p:cNvSpPr>
            <p:nvPr/>
          </p:nvSpPr>
          <p:spPr>
            <a:xfrm>
              <a:off x="1602925" y="43701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1" name="Rectangle 40">
              <a:extLst>
                <a:ext uri="{FF2B5EF4-FFF2-40B4-BE49-F238E27FC236}">
                  <a16:creationId xmlns:a16="http://schemas.microsoft.com/office/drawing/2014/main" id="{4247ABD0-ADAB-3EE8-97D1-2C26BA98256D}"/>
                </a:ext>
              </a:extLst>
            </p:cNvPr>
            <p:cNvSpPr>
              <a:spLocks/>
            </p:cNvSpPr>
            <p:nvPr/>
          </p:nvSpPr>
          <p:spPr>
            <a:xfrm>
              <a:off x="1602925" y="44852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2" name="Rectangle 41">
              <a:extLst>
                <a:ext uri="{FF2B5EF4-FFF2-40B4-BE49-F238E27FC236}">
                  <a16:creationId xmlns:a16="http://schemas.microsoft.com/office/drawing/2014/main" id="{003574E8-4C86-5634-B723-1C717AC3101E}"/>
                </a:ext>
              </a:extLst>
            </p:cNvPr>
            <p:cNvSpPr>
              <a:spLocks/>
            </p:cNvSpPr>
            <p:nvPr/>
          </p:nvSpPr>
          <p:spPr>
            <a:xfrm>
              <a:off x="1602925" y="46002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3" name="Rectangle 42">
              <a:extLst>
                <a:ext uri="{FF2B5EF4-FFF2-40B4-BE49-F238E27FC236}">
                  <a16:creationId xmlns:a16="http://schemas.microsoft.com/office/drawing/2014/main" id="{33446F77-EB25-6D74-8211-8FCD0DC2FDD2}"/>
                </a:ext>
              </a:extLst>
            </p:cNvPr>
            <p:cNvSpPr>
              <a:spLocks/>
            </p:cNvSpPr>
            <p:nvPr/>
          </p:nvSpPr>
          <p:spPr>
            <a:xfrm>
              <a:off x="1602925" y="47153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4" name="Rectangle 43">
              <a:extLst>
                <a:ext uri="{FF2B5EF4-FFF2-40B4-BE49-F238E27FC236}">
                  <a16:creationId xmlns:a16="http://schemas.microsoft.com/office/drawing/2014/main" id="{A8E19267-798A-9FB4-B605-8551BF67524F}"/>
                </a:ext>
              </a:extLst>
            </p:cNvPr>
            <p:cNvSpPr>
              <a:spLocks/>
            </p:cNvSpPr>
            <p:nvPr/>
          </p:nvSpPr>
          <p:spPr>
            <a:xfrm>
              <a:off x="1602925" y="48303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5" name="Rectangle 44">
              <a:extLst>
                <a:ext uri="{FF2B5EF4-FFF2-40B4-BE49-F238E27FC236}">
                  <a16:creationId xmlns:a16="http://schemas.microsoft.com/office/drawing/2014/main" id="{ECBDA8ED-5194-AEE2-6F02-90D307E616DF}"/>
                </a:ext>
              </a:extLst>
            </p:cNvPr>
            <p:cNvSpPr>
              <a:spLocks/>
            </p:cNvSpPr>
            <p:nvPr/>
          </p:nvSpPr>
          <p:spPr>
            <a:xfrm>
              <a:off x="1602925" y="49454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6" name="Rectangle 45">
              <a:extLst>
                <a:ext uri="{FF2B5EF4-FFF2-40B4-BE49-F238E27FC236}">
                  <a16:creationId xmlns:a16="http://schemas.microsoft.com/office/drawing/2014/main" id="{6A907535-DC4E-F57E-1835-71C7D766D2AF}"/>
                </a:ext>
              </a:extLst>
            </p:cNvPr>
            <p:cNvSpPr>
              <a:spLocks/>
            </p:cNvSpPr>
            <p:nvPr/>
          </p:nvSpPr>
          <p:spPr>
            <a:xfrm>
              <a:off x="1602925" y="50604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7" name="Rectangle 46">
              <a:extLst>
                <a:ext uri="{FF2B5EF4-FFF2-40B4-BE49-F238E27FC236}">
                  <a16:creationId xmlns:a16="http://schemas.microsoft.com/office/drawing/2014/main" id="{FF02704B-D844-80F1-55FD-52C590E4D569}"/>
                </a:ext>
              </a:extLst>
            </p:cNvPr>
            <p:cNvSpPr>
              <a:spLocks/>
            </p:cNvSpPr>
            <p:nvPr/>
          </p:nvSpPr>
          <p:spPr>
            <a:xfrm>
              <a:off x="1602925" y="51755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8" name="Rectangle 47">
              <a:extLst>
                <a:ext uri="{FF2B5EF4-FFF2-40B4-BE49-F238E27FC236}">
                  <a16:creationId xmlns:a16="http://schemas.microsoft.com/office/drawing/2014/main" id="{BB8835C1-060A-78B2-F556-CE819455CF90}"/>
                </a:ext>
              </a:extLst>
            </p:cNvPr>
            <p:cNvSpPr>
              <a:spLocks/>
            </p:cNvSpPr>
            <p:nvPr/>
          </p:nvSpPr>
          <p:spPr>
            <a:xfrm>
              <a:off x="1602925" y="52905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9" name="Rectangle 48">
              <a:extLst>
                <a:ext uri="{FF2B5EF4-FFF2-40B4-BE49-F238E27FC236}">
                  <a16:creationId xmlns:a16="http://schemas.microsoft.com/office/drawing/2014/main" id="{26A50A06-65BC-9EA9-6D57-90FF6C404764}"/>
                </a:ext>
              </a:extLst>
            </p:cNvPr>
            <p:cNvSpPr>
              <a:spLocks/>
            </p:cNvSpPr>
            <p:nvPr/>
          </p:nvSpPr>
          <p:spPr>
            <a:xfrm>
              <a:off x="1602925" y="54056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50" name="Rectangle 49">
              <a:extLst>
                <a:ext uri="{FF2B5EF4-FFF2-40B4-BE49-F238E27FC236}">
                  <a16:creationId xmlns:a16="http://schemas.microsoft.com/office/drawing/2014/main" id="{07BC4C1F-6075-0FEC-040C-54FDDFB7D349}"/>
                </a:ext>
              </a:extLst>
            </p:cNvPr>
            <p:cNvSpPr>
              <a:spLocks/>
            </p:cNvSpPr>
            <p:nvPr/>
          </p:nvSpPr>
          <p:spPr>
            <a:xfrm>
              <a:off x="1602925" y="55206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51" name="Rectangle 50">
              <a:extLst>
                <a:ext uri="{FF2B5EF4-FFF2-40B4-BE49-F238E27FC236}">
                  <a16:creationId xmlns:a16="http://schemas.microsoft.com/office/drawing/2014/main" id="{BE745C00-1888-4B0B-E614-8601583D66C5}"/>
                </a:ext>
              </a:extLst>
            </p:cNvPr>
            <p:cNvSpPr>
              <a:spLocks/>
            </p:cNvSpPr>
            <p:nvPr/>
          </p:nvSpPr>
          <p:spPr>
            <a:xfrm>
              <a:off x="1602925" y="56357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52" name="Rectangle 51">
              <a:extLst>
                <a:ext uri="{FF2B5EF4-FFF2-40B4-BE49-F238E27FC236}">
                  <a16:creationId xmlns:a16="http://schemas.microsoft.com/office/drawing/2014/main" id="{E60ACBED-78D7-FD41-F37F-20ECC07E5325}"/>
                </a:ext>
              </a:extLst>
            </p:cNvPr>
            <p:cNvSpPr>
              <a:spLocks/>
            </p:cNvSpPr>
            <p:nvPr/>
          </p:nvSpPr>
          <p:spPr>
            <a:xfrm>
              <a:off x="1602925" y="57507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53" name="Rectangle 52">
              <a:extLst>
                <a:ext uri="{FF2B5EF4-FFF2-40B4-BE49-F238E27FC236}">
                  <a16:creationId xmlns:a16="http://schemas.microsoft.com/office/drawing/2014/main" id="{0453543F-FB69-7478-B469-C9AABD3BC8A8}"/>
                </a:ext>
              </a:extLst>
            </p:cNvPr>
            <p:cNvSpPr>
              <a:spLocks/>
            </p:cNvSpPr>
            <p:nvPr/>
          </p:nvSpPr>
          <p:spPr>
            <a:xfrm>
              <a:off x="1602925" y="58658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54" name="Rectangle 53">
              <a:extLst>
                <a:ext uri="{FF2B5EF4-FFF2-40B4-BE49-F238E27FC236}">
                  <a16:creationId xmlns:a16="http://schemas.microsoft.com/office/drawing/2014/main" id="{74F14644-F4EE-87D5-0964-483600F90453}"/>
                </a:ext>
              </a:extLst>
            </p:cNvPr>
            <p:cNvSpPr>
              <a:spLocks/>
            </p:cNvSpPr>
            <p:nvPr/>
          </p:nvSpPr>
          <p:spPr>
            <a:xfrm>
              <a:off x="1602925" y="59808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55" name="Rectangle 54">
              <a:extLst>
                <a:ext uri="{FF2B5EF4-FFF2-40B4-BE49-F238E27FC236}">
                  <a16:creationId xmlns:a16="http://schemas.microsoft.com/office/drawing/2014/main" id="{EF3DB646-52C1-5782-D51F-C22BEE9D94DD}"/>
                </a:ext>
              </a:extLst>
            </p:cNvPr>
            <p:cNvSpPr>
              <a:spLocks/>
            </p:cNvSpPr>
            <p:nvPr/>
          </p:nvSpPr>
          <p:spPr>
            <a:xfrm>
              <a:off x="1602925" y="60959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56" name="Rectangle 55">
              <a:extLst>
                <a:ext uri="{FF2B5EF4-FFF2-40B4-BE49-F238E27FC236}">
                  <a16:creationId xmlns:a16="http://schemas.microsoft.com/office/drawing/2014/main" id="{E3D9D49B-58D1-ACF7-A8AF-E25514FEB80A}"/>
                </a:ext>
              </a:extLst>
            </p:cNvPr>
            <p:cNvSpPr>
              <a:spLocks/>
            </p:cNvSpPr>
            <p:nvPr/>
          </p:nvSpPr>
          <p:spPr>
            <a:xfrm>
              <a:off x="1602925" y="6211004"/>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grpSp>
      <p:grpSp>
        <p:nvGrpSpPr>
          <p:cNvPr id="64" name="Group 63">
            <a:extLst>
              <a:ext uri="{FF2B5EF4-FFF2-40B4-BE49-F238E27FC236}">
                <a16:creationId xmlns:a16="http://schemas.microsoft.com/office/drawing/2014/main" id="{A327FCB0-2BD9-84CE-AA19-94E1005A7FEA}"/>
              </a:ext>
            </a:extLst>
          </p:cNvPr>
          <p:cNvGrpSpPr/>
          <p:nvPr/>
        </p:nvGrpSpPr>
        <p:grpSpPr>
          <a:xfrm>
            <a:off x="3877084" y="1187884"/>
            <a:ext cx="108000" cy="5043035"/>
            <a:chOff x="1569720" y="1456825"/>
            <a:chExt cx="108000" cy="5043035"/>
          </a:xfrm>
        </p:grpSpPr>
        <p:sp>
          <p:nvSpPr>
            <p:cNvPr id="65" name="Rectangle 64">
              <a:extLst>
                <a:ext uri="{FF2B5EF4-FFF2-40B4-BE49-F238E27FC236}">
                  <a16:creationId xmlns:a16="http://schemas.microsoft.com/office/drawing/2014/main" id="{A2051FE2-8B29-0B3E-20A1-860E8AA4D36B}"/>
                </a:ext>
              </a:extLst>
            </p:cNvPr>
            <p:cNvSpPr/>
            <p:nvPr/>
          </p:nvSpPr>
          <p:spPr>
            <a:xfrm>
              <a:off x="1569720" y="1456825"/>
              <a:ext cx="108000" cy="504303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66" name="Rectangle 65">
              <a:extLst>
                <a:ext uri="{FF2B5EF4-FFF2-40B4-BE49-F238E27FC236}">
                  <a16:creationId xmlns:a16="http://schemas.microsoft.com/office/drawing/2014/main" id="{F581D7AF-A4D5-86A3-0263-55B53ABEEC83}"/>
                </a:ext>
              </a:extLst>
            </p:cNvPr>
            <p:cNvSpPr>
              <a:spLocks/>
            </p:cNvSpPr>
            <p:nvPr/>
          </p:nvSpPr>
          <p:spPr>
            <a:xfrm>
              <a:off x="1602925" y="14939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67" name="Rectangle 66">
              <a:extLst>
                <a:ext uri="{FF2B5EF4-FFF2-40B4-BE49-F238E27FC236}">
                  <a16:creationId xmlns:a16="http://schemas.microsoft.com/office/drawing/2014/main" id="{DE414145-8038-E85D-8FC7-B0F8D4FB1DC2}"/>
                </a:ext>
              </a:extLst>
            </p:cNvPr>
            <p:cNvSpPr>
              <a:spLocks/>
            </p:cNvSpPr>
            <p:nvPr/>
          </p:nvSpPr>
          <p:spPr>
            <a:xfrm>
              <a:off x="1602925" y="16089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68" name="Rectangle 67">
              <a:extLst>
                <a:ext uri="{FF2B5EF4-FFF2-40B4-BE49-F238E27FC236}">
                  <a16:creationId xmlns:a16="http://schemas.microsoft.com/office/drawing/2014/main" id="{1298E5F7-C1CE-99F4-2CCF-FECC9CCA4166}"/>
                </a:ext>
              </a:extLst>
            </p:cNvPr>
            <p:cNvSpPr>
              <a:spLocks/>
            </p:cNvSpPr>
            <p:nvPr/>
          </p:nvSpPr>
          <p:spPr>
            <a:xfrm>
              <a:off x="1602925" y="17240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69" name="Rectangle 68">
              <a:extLst>
                <a:ext uri="{FF2B5EF4-FFF2-40B4-BE49-F238E27FC236}">
                  <a16:creationId xmlns:a16="http://schemas.microsoft.com/office/drawing/2014/main" id="{826406C4-9A07-A484-93DB-1940576718DB}"/>
                </a:ext>
              </a:extLst>
            </p:cNvPr>
            <p:cNvSpPr>
              <a:spLocks/>
            </p:cNvSpPr>
            <p:nvPr/>
          </p:nvSpPr>
          <p:spPr>
            <a:xfrm>
              <a:off x="1602925" y="18390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0" name="Rectangle 69">
              <a:extLst>
                <a:ext uri="{FF2B5EF4-FFF2-40B4-BE49-F238E27FC236}">
                  <a16:creationId xmlns:a16="http://schemas.microsoft.com/office/drawing/2014/main" id="{27B868E1-28BF-276A-0D02-970AEFF6D00D}"/>
                </a:ext>
              </a:extLst>
            </p:cNvPr>
            <p:cNvSpPr>
              <a:spLocks/>
            </p:cNvSpPr>
            <p:nvPr/>
          </p:nvSpPr>
          <p:spPr>
            <a:xfrm>
              <a:off x="1602925" y="19541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1" name="Rectangle 70">
              <a:extLst>
                <a:ext uri="{FF2B5EF4-FFF2-40B4-BE49-F238E27FC236}">
                  <a16:creationId xmlns:a16="http://schemas.microsoft.com/office/drawing/2014/main" id="{AF761779-BD77-CC45-5606-5E2543D6784F}"/>
                </a:ext>
              </a:extLst>
            </p:cNvPr>
            <p:cNvSpPr>
              <a:spLocks/>
            </p:cNvSpPr>
            <p:nvPr/>
          </p:nvSpPr>
          <p:spPr>
            <a:xfrm>
              <a:off x="1602925" y="20691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2" name="Rectangle 71">
              <a:extLst>
                <a:ext uri="{FF2B5EF4-FFF2-40B4-BE49-F238E27FC236}">
                  <a16:creationId xmlns:a16="http://schemas.microsoft.com/office/drawing/2014/main" id="{CEAD79E4-5B98-2443-6673-59B290EBF6C3}"/>
                </a:ext>
              </a:extLst>
            </p:cNvPr>
            <p:cNvSpPr>
              <a:spLocks/>
            </p:cNvSpPr>
            <p:nvPr/>
          </p:nvSpPr>
          <p:spPr>
            <a:xfrm>
              <a:off x="1602925" y="21842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3" name="Rectangle 72">
              <a:extLst>
                <a:ext uri="{FF2B5EF4-FFF2-40B4-BE49-F238E27FC236}">
                  <a16:creationId xmlns:a16="http://schemas.microsoft.com/office/drawing/2014/main" id="{3CA025D5-E103-8B32-E9FD-5DD5FD1FA1D3}"/>
                </a:ext>
              </a:extLst>
            </p:cNvPr>
            <p:cNvSpPr>
              <a:spLocks/>
            </p:cNvSpPr>
            <p:nvPr/>
          </p:nvSpPr>
          <p:spPr>
            <a:xfrm>
              <a:off x="1602925" y="22992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4" name="Rectangle 73">
              <a:extLst>
                <a:ext uri="{FF2B5EF4-FFF2-40B4-BE49-F238E27FC236}">
                  <a16:creationId xmlns:a16="http://schemas.microsoft.com/office/drawing/2014/main" id="{A492132A-8339-1EBA-4B48-A2A4E8E37139}"/>
                </a:ext>
              </a:extLst>
            </p:cNvPr>
            <p:cNvSpPr>
              <a:spLocks/>
            </p:cNvSpPr>
            <p:nvPr/>
          </p:nvSpPr>
          <p:spPr>
            <a:xfrm>
              <a:off x="1602925" y="24143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5" name="Rectangle 74">
              <a:extLst>
                <a:ext uri="{FF2B5EF4-FFF2-40B4-BE49-F238E27FC236}">
                  <a16:creationId xmlns:a16="http://schemas.microsoft.com/office/drawing/2014/main" id="{12467455-E1F8-96EB-21B0-23A88E4736B4}"/>
                </a:ext>
              </a:extLst>
            </p:cNvPr>
            <p:cNvSpPr>
              <a:spLocks/>
            </p:cNvSpPr>
            <p:nvPr/>
          </p:nvSpPr>
          <p:spPr>
            <a:xfrm>
              <a:off x="1602925" y="25293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6" name="Rectangle 75">
              <a:extLst>
                <a:ext uri="{FF2B5EF4-FFF2-40B4-BE49-F238E27FC236}">
                  <a16:creationId xmlns:a16="http://schemas.microsoft.com/office/drawing/2014/main" id="{8D62DD71-2BB6-FD06-83A0-C8F9030FFC2F}"/>
                </a:ext>
              </a:extLst>
            </p:cNvPr>
            <p:cNvSpPr>
              <a:spLocks/>
            </p:cNvSpPr>
            <p:nvPr/>
          </p:nvSpPr>
          <p:spPr>
            <a:xfrm>
              <a:off x="1602925" y="26444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7" name="Rectangle 76">
              <a:extLst>
                <a:ext uri="{FF2B5EF4-FFF2-40B4-BE49-F238E27FC236}">
                  <a16:creationId xmlns:a16="http://schemas.microsoft.com/office/drawing/2014/main" id="{6438A538-7E58-C64C-F360-D92F053B05C0}"/>
                </a:ext>
              </a:extLst>
            </p:cNvPr>
            <p:cNvSpPr>
              <a:spLocks/>
            </p:cNvSpPr>
            <p:nvPr/>
          </p:nvSpPr>
          <p:spPr>
            <a:xfrm>
              <a:off x="1602925" y="27594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8" name="Rectangle 77">
              <a:extLst>
                <a:ext uri="{FF2B5EF4-FFF2-40B4-BE49-F238E27FC236}">
                  <a16:creationId xmlns:a16="http://schemas.microsoft.com/office/drawing/2014/main" id="{3DDB57EE-FEF3-7AF0-798C-8B818EA2BB8D}"/>
                </a:ext>
              </a:extLst>
            </p:cNvPr>
            <p:cNvSpPr>
              <a:spLocks/>
            </p:cNvSpPr>
            <p:nvPr/>
          </p:nvSpPr>
          <p:spPr>
            <a:xfrm>
              <a:off x="1602925" y="28745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9" name="Rectangle 78">
              <a:extLst>
                <a:ext uri="{FF2B5EF4-FFF2-40B4-BE49-F238E27FC236}">
                  <a16:creationId xmlns:a16="http://schemas.microsoft.com/office/drawing/2014/main" id="{AE9DF055-0D95-5C6C-C718-7E4A839404FD}"/>
                </a:ext>
              </a:extLst>
            </p:cNvPr>
            <p:cNvSpPr>
              <a:spLocks/>
            </p:cNvSpPr>
            <p:nvPr/>
          </p:nvSpPr>
          <p:spPr>
            <a:xfrm>
              <a:off x="1602925" y="29895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0" name="Rectangle 79">
              <a:extLst>
                <a:ext uri="{FF2B5EF4-FFF2-40B4-BE49-F238E27FC236}">
                  <a16:creationId xmlns:a16="http://schemas.microsoft.com/office/drawing/2014/main" id="{71F38B2C-4C7B-EE44-C70B-310A703C86E3}"/>
                </a:ext>
              </a:extLst>
            </p:cNvPr>
            <p:cNvSpPr>
              <a:spLocks/>
            </p:cNvSpPr>
            <p:nvPr/>
          </p:nvSpPr>
          <p:spPr>
            <a:xfrm>
              <a:off x="1602925" y="31046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1" name="Rectangle 80">
              <a:extLst>
                <a:ext uri="{FF2B5EF4-FFF2-40B4-BE49-F238E27FC236}">
                  <a16:creationId xmlns:a16="http://schemas.microsoft.com/office/drawing/2014/main" id="{0B40280B-9898-F426-FDC1-10571C9D8A8B}"/>
                </a:ext>
              </a:extLst>
            </p:cNvPr>
            <p:cNvSpPr>
              <a:spLocks/>
            </p:cNvSpPr>
            <p:nvPr/>
          </p:nvSpPr>
          <p:spPr>
            <a:xfrm>
              <a:off x="1602925" y="32196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2" name="Rectangle 81">
              <a:extLst>
                <a:ext uri="{FF2B5EF4-FFF2-40B4-BE49-F238E27FC236}">
                  <a16:creationId xmlns:a16="http://schemas.microsoft.com/office/drawing/2014/main" id="{3C117F71-A729-5B15-DC94-CA8177309BB0}"/>
                </a:ext>
              </a:extLst>
            </p:cNvPr>
            <p:cNvSpPr>
              <a:spLocks/>
            </p:cNvSpPr>
            <p:nvPr/>
          </p:nvSpPr>
          <p:spPr>
            <a:xfrm>
              <a:off x="1602925" y="33347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3" name="Rectangle 82">
              <a:extLst>
                <a:ext uri="{FF2B5EF4-FFF2-40B4-BE49-F238E27FC236}">
                  <a16:creationId xmlns:a16="http://schemas.microsoft.com/office/drawing/2014/main" id="{0620970D-9938-CF50-8084-5CFF468AF31C}"/>
                </a:ext>
              </a:extLst>
            </p:cNvPr>
            <p:cNvSpPr>
              <a:spLocks/>
            </p:cNvSpPr>
            <p:nvPr/>
          </p:nvSpPr>
          <p:spPr>
            <a:xfrm>
              <a:off x="1602925" y="34497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4" name="Rectangle 83">
              <a:extLst>
                <a:ext uri="{FF2B5EF4-FFF2-40B4-BE49-F238E27FC236}">
                  <a16:creationId xmlns:a16="http://schemas.microsoft.com/office/drawing/2014/main" id="{E8B6CD7C-E218-B472-073C-59D91D9E32D8}"/>
                </a:ext>
              </a:extLst>
            </p:cNvPr>
            <p:cNvSpPr>
              <a:spLocks/>
            </p:cNvSpPr>
            <p:nvPr/>
          </p:nvSpPr>
          <p:spPr>
            <a:xfrm>
              <a:off x="1602925" y="35648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5" name="Rectangle 84">
              <a:extLst>
                <a:ext uri="{FF2B5EF4-FFF2-40B4-BE49-F238E27FC236}">
                  <a16:creationId xmlns:a16="http://schemas.microsoft.com/office/drawing/2014/main" id="{5A4DA7A6-6DC8-4894-7A34-C5DA76E7CD2B}"/>
                </a:ext>
              </a:extLst>
            </p:cNvPr>
            <p:cNvSpPr>
              <a:spLocks/>
            </p:cNvSpPr>
            <p:nvPr/>
          </p:nvSpPr>
          <p:spPr>
            <a:xfrm>
              <a:off x="1602925" y="36798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6" name="Rectangle 85">
              <a:extLst>
                <a:ext uri="{FF2B5EF4-FFF2-40B4-BE49-F238E27FC236}">
                  <a16:creationId xmlns:a16="http://schemas.microsoft.com/office/drawing/2014/main" id="{4D7F3957-34D5-B032-28CD-F0C12F0EEB29}"/>
                </a:ext>
              </a:extLst>
            </p:cNvPr>
            <p:cNvSpPr>
              <a:spLocks/>
            </p:cNvSpPr>
            <p:nvPr/>
          </p:nvSpPr>
          <p:spPr>
            <a:xfrm>
              <a:off x="1602925" y="37949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7" name="Rectangle 86">
              <a:extLst>
                <a:ext uri="{FF2B5EF4-FFF2-40B4-BE49-F238E27FC236}">
                  <a16:creationId xmlns:a16="http://schemas.microsoft.com/office/drawing/2014/main" id="{0B9B514B-6786-AEC2-FC97-8FA2B9292AF7}"/>
                </a:ext>
              </a:extLst>
            </p:cNvPr>
            <p:cNvSpPr>
              <a:spLocks/>
            </p:cNvSpPr>
            <p:nvPr/>
          </p:nvSpPr>
          <p:spPr>
            <a:xfrm>
              <a:off x="1602925" y="39099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8" name="Rectangle 87">
              <a:extLst>
                <a:ext uri="{FF2B5EF4-FFF2-40B4-BE49-F238E27FC236}">
                  <a16:creationId xmlns:a16="http://schemas.microsoft.com/office/drawing/2014/main" id="{9DA1B089-B823-377C-65F2-C89F2B1A6464}"/>
                </a:ext>
              </a:extLst>
            </p:cNvPr>
            <p:cNvSpPr>
              <a:spLocks/>
            </p:cNvSpPr>
            <p:nvPr/>
          </p:nvSpPr>
          <p:spPr>
            <a:xfrm>
              <a:off x="1602925" y="40250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9" name="Rectangle 88">
              <a:extLst>
                <a:ext uri="{FF2B5EF4-FFF2-40B4-BE49-F238E27FC236}">
                  <a16:creationId xmlns:a16="http://schemas.microsoft.com/office/drawing/2014/main" id="{225278D2-61B1-8135-F6D0-FE1A8C019D54}"/>
                </a:ext>
              </a:extLst>
            </p:cNvPr>
            <p:cNvSpPr>
              <a:spLocks/>
            </p:cNvSpPr>
            <p:nvPr/>
          </p:nvSpPr>
          <p:spPr>
            <a:xfrm>
              <a:off x="1602925" y="41400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0" name="Rectangle 89">
              <a:extLst>
                <a:ext uri="{FF2B5EF4-FFF2-40B4-BE49-F238E27FC236}">
                  <a16:creationId xmlns:a16="http://schemas.microsoft.com/office/drawing/2014/main" id="{DD64B59E-9628-34FD-D699-6C03E14AC4AD}"/>
                </a:ext>
              </a:extLst>
            </p:cNvPr>
            <p:cNvSpPr>
              <a:spLocks/>
            </p:cNvSpPr>
            <p:nvPr/>
          </p:nvSpPr>
          <p:spPr>
            <a:xfrm>
              <a:off x="1602925" y="42551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1" name="Rectangle 90">
              <a:extLst>
                <a:ext uri="{FF2B5EF4-FFF2-40B4-BE49-F238E27FC236}">
                  <a16:creationId xmlns:a16="http://schemas.microsoft.com/office/drawing/2014/main" id="{1A7793E2-3375-C4BD-8F4F-CE36EB139DF4}"/>
                </a:ext>
              </a:extLst>
            </p:cNvPr>
            <p:cNvSpPr>
              <a:spLocks/>
            </p:cNvSpPr>
            <p:nvPr/>
          </p:nvSpPr>
          <p:spPr>
            <a:xfrm>
              <a:off x="1602925" y="43701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2" name="Rectangle 91">
              <a:extLst>
                <a:ext uri="{FF2B5EF4-FFF2-40B4-BE49-F238E27FC236}">
                  <a16:creationId xmlns:a16="http://schemas.microsoft.com/office/drawing/2014/main" id="{6A422AE4-FC84-3372-60C4-11EA2A2BF971}"/>
                </a:ext>
              </a:extLst>
            </p:cNvPr>
            <p:cNvSpPr>
              <a:spLocks/>
            </p:cNvSpPr>
            <p:nvPr/>
          </p:nvSpPr>
          <p:spPr>
            <a:xfrm>
              <a:off x="1602925" y="44852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3" name="Rectangle 92">
              <a:extLst>
                <a:ext uri="{FF2B5EF4-FFF2-40B4-BE49-F238E27FC236}">
                  <a16:creationId xmlns:a16="http://schemas.microsoft.com/office/drawing/2014/main" id="{46F299D4-6F63-B95B-7404-649C83F52A37}"/>
                </a:ext>
              </a:extLst>
            </p:cNvPr>
            <p:cNvSpPr>
              <a:spLocks/>
            </p:cNvSpPr>
            <p:nvPr/>
          </p:nvSpPr>
          <p:spPr>
            <a:xfrm>
              <a:off x="1602925" y="46002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4" name="Rectangle 93">
              <a:extLst>
                <a:ext uri="{FF2B5EF4-FFF2-40B4-BE49-F238E27FC236}">
                  <a16:creationId xmlns:a16="http://schemas.microsoft.com/office/drawing/2014/main" id="{827C2FED-F8C2-9850-1716-AFF724428012}"/>
                </a:ext>
              </a:extLst>
            </p:cNvPr>
            <p:cNvSpPr>
              <a:spLocks/>
            </p:cNvSpPr>
            <p:nvPr/>
          </p:nvSpPr>
          <p:spPr>
            <a:xfrm>
              <a:off x="1602925" y="47153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5" name="Rectangle 94">
              <a:extLst>
                <a:ext uri="{FF2B5EF4-FFF2-40B4-BE49-F238E27FC236}">
                  <a16:creationId xmlns:a16="http://schemas.microsoft.com/office/drawing/2014/main" id="{AB8CB5FC-4F14-23BF-B006-60CD65529BF9}"/>
                </a:ext>
              </a:extLst>
            </p:cNvPr>
            <p:cNvSpPr>
              <a:spLocks/>
            </p:cNvSpPr>
            <p:nvPr/>
          </p:nvSpPr>
          <p:spPr>
            <a:xfrm>
              <a:off x="1602925" y="48303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6" name="Rectangle 95">
              <a:extLst>
                <a:ext uri="{FF2B5EF4-FFF2-40B4-BE49-F238E27FC236}">
                  <a16:creationId xmlns:a16="http://schemas.microsoft.com/office/drawing/2014/main" id="{63289285-C2D2-65D2-13FF-5E99D0895865}"/>
                </a:ext>
              </a:extLst>
            </p:cNvPr>
            <p:cNvSpPr>
              <a:spLocks/>
            </p:cNvSpPr>
            <p:nvPr/>
          </p:nvSpPr>
          <p:spPr>
            <a:xfrm>
              <a:off x="1602925" y="49454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7" name="Rectangle 96">
              <a:extLst>
                <a:ext uri="{FF2B5EF4-FFF2-40B4-BE49-F238E27FC236}">
                  <a16:creationId xmlns:a16="http://schemas.microsoft.com/office/drawing/2014/main" id="{A47F235B-3177-D04F-D6F3-4E3D610B33DB}"/>
                </a:ext>
              </a:extLst>
            </p:cNvPr>
            <p:cNvSpPr>
              <a:spLocks/>
            </p:cNvSpPr>
            <p:nvPr/>
          </p:nvSpPr>
          <p:spPr>
            <a:xfrm>
              <a:off x="1602925" y="50604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8" name="Rectangle 97">
              <a:extLst>
                <a:ext uri="{FF2B5EF4-FFF2-40B4-BE49-F238E27FC236}">
                  <a16:creationId xmlns:a16="http://schemas.microsoft.com/office/drawing/2014/main" id="{5C7380D8-2CD1-7F50-7ED4-9E6904ED39CE}"/>
                </a:ext>
              </a:extLst>
            </p:cNvPr>
            <p:cNvSpPr>
              <a:spLocks/>
            </p:cNvSpPr>
            <p:nvPr/>
          </p:nvSpPr>
          <p:spPr>
            <a:xfrm>
              <a:off x="1602925" y="51755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9" name="Rectangle 98">
              <a:extLst>
                <a:ext uri="{FF2B5EF4-FFF2-40B4-BE49-F238E27FC236}">
                  <a16:creationId xmlns:a16="http://schemas.microsoft.com/office/drawing/2014/main" id="{52E00C58-FDD8-B089-DBB8-DB9636D661BB}"/>
                </a:ext>
              </a:extLst>
            </p:cNvPr>
            <p:cNvSpPr>
              <a:spLocks/>
            </p:cNvSpPr>
            <p:nvPr/>
          </p:nvSpPr>
          <p:spPr>
            <a:xfrm>
              <a:off x="1602925" y="52905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00" name="Rectangle 99">
              <a:extLst>
                <a:ext uri="{FF2B5EF4-FFF2-40B4-BE49-F238E27FC236}">
                  <a16:creationId xmlns:a16="http://schemas.microsoft.com/office/drawing/2014/main" id="{1E8B0833-5FA7-352B-15BA-DB08CA85FDFA}"/>
                </a:ext>
              </a:extLst>
            </p:cNvPr>
            <p:cNvSpPr>
              <a:spLocks/>
            </p:cNvSpPr>
            <p:nvPr/>
          </p:nvSpPr>
          <p:spPr>
            <a:xfrm>
              <a:off x="1602925" y="54056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01" name="Rectangle 100">
              <a:extLst>
                <a:ext uri="{FF2B5EF4-FFF2-40B4-BE49-F238E27FC236}">
                  <a16:creationId xmlns:a16="http://schemas.microsoft.com/office/drawing/2014/main" id="{6AE12C18-52AF-600D-48B9-A40552548939}"/>
                </a:ext>
              </a:extLst>
            </p:cNvPr>
            <p:cNvSpPr>
              <a:spLocks/>
            </p:cNvSpPr>
            <p:nvPr/>
          </p:nvSpPr>
          <p:spPr>
            <a:xfrm>
              <a:off x="1602925" y="55206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02" name="Rectangle 101">
              <a:extLst>
                <a:ext uri="{FF2B5EF4-FFF2-40B4-BE49-F238E27FC236}">
                  <a16:creationId xmlns:a16="http://schemas.microsoft.com/office/drawing/2014/main" id="{BA6E878A-8D74-001B-D0EC-CDF19FC94A34}"/>
                </a:ext>
              </a:extLst>
            </p:cNvPr>
            <p:cNvSpPr>
              <a:spLocks/>
            </p:cNvSpPr>
            <p:nvPr/>
          </p:nvSpPr>
          <p:spPr>
            <a:xfrm>
              <a:off x="1602925" y="56357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03" name="Rectangle 102">
              <a:extLst>
                <a:ext uri="{FF2B5EF4-FFF2-40B4-BE49-F238E27FC236}">
                  <a16:creationId xmlns:a16="http://schemas.microsoft.com/office/drawing/2014/main" id="{4AD6642F-8FA8-A360-1713-88244A4C4ECF}"/>
                </a:ext>
              </a:extLst>
            </p:cNvPr>
            <p:cNvSpPr>
              <a:spLocks/>
            </p:cNvSpPr>
            <p:nvPr/>
          </p:nvSpPr>
          <p:spPr>
            <a:xfrm>
              <a:off x="1602925" y="57507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04" name="Rectangle 103">
              <a:extLst>
                <a:ext uri="{FF2B5EF4-FFF2-40B4-BE49-F238E27FC236}">
                  <a16:creationId xmlns:a16="http://schemas.microsoft.com/office/drawing/2014/main" id="{0C38A8C4-4CB2-9944-33B5-914839CD9C8B}"/>
                </a:ext>
              </a:extLst>
            </p:cNvPr>
            <p:cNvSpPr>
              <a:spLocks/>
            </p:cNvSpPr>
            <p:nvPr/>
          </p:nvSpPr>
          <p:spPr>
            <a:xfrm>
              <a:off x="1602925" y="58658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05" name="Rectangle 104">
              <a:extLst>
                <a:ext uri="{FF2B5EF4-FFF2-40B4-BE49-F238E27FC236}">
                  <a16:creationId xmlns:a16="http://schemas.microsoft.com/office/drawing/2014/main" id="{E4F2AA0B-AFB2-09FB-BA9A-624626E5ACCD}"/>
                </a:ext>
              </a:extLst>
            </p:cNvPr>
            <p:cNvSpPr>
              <a:spLocks/>
            </p:cNvSpPr>
            <p:nvPr/>
          </p:nvSpPr>
          <p:spPr>
            <a:xfrm>
              <a:off x="1602925" y="59808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06" name="Rectangle 105">
              <a:extLst>
                <a:ext uri="{FF2B5EF4-FFF2-40B4-BE49-F238E27FC236}">
                  <a16:creationId xmlns:a16="http://schemas.microsoft.com/office/drawing/2014/main" id="{241A29EC-E650-E3B9-4C8B-EDDDCD2B16EA}"/>
                </a:ext>
              </a:extLst>
            </p:cNvPr>
            <p:cNvSpPr>
              <a:spLocks/>
            </p:cNvSpPr>
            <p:nvPr/>
          </p:nvSpPr>
          <p:spPr>
            <a:xfrm>
              <a:off x="1602925" y="60959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07" name="Rectangle 106">
              <a:extLst>
                <a:ext uri="{FF2B5EF4-FFF2-40B4-BE49-F238E27FC236}">
                  <a16:creationId xmlns:a16="http://schemas.microsoft.com/office/drawing/2014/main" id="{30D328A7-7F1C-8F6B-7225-6B38E866D6F8}"/>
                </a:ext>
              </a:extLst>
            </p:cNvPr>
            <p:cNvSpPr>
              <a:spLocks/>
            </p:cNvSpPr>
            <p:nvPr/>
          </p:nvSpPr>
          <p:spPr>
            <a:xfrm>
              <a:off x="1602925" y="6211004"/>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grpSp>
      <p:grpSp>
        <p:nvGrpSpPr>
          <p:cNvPr id="108" name="Group 107">
            <a:extLst>
              <a:ext uri="{FF2B5EF4-FFF2-40B4-BE49-F238E27FC236}">
                <a16:creationId xmlns:a16="http://schemas.microsoft.com/office/drawing/2014/main" id="{B86B3715-D948-7C6F-3007-E5DC3185FC43}"/>
              </a:ext>
            </a:extLst>
          </p:cNvPr>
          <p:cNvGrpSpPr/>
          <p:nvPr/>
        </p:nvGrpSpPr>
        <p:grpSpPr>
          <a:xfrm>
            <a:off x="2476501" y="1742541"/>
            <a:ext cx="1419226" cy="129618"/>
            <a:chOff x="1879472" y="3557652"/>
            <a:chExt cx="2076940" cy="189687"/>
          </a:xfrm>
        </p:grpSpPr>
        <p:sp>
          <p:nvSpPr>
            <p:cNvPr id="109" name="Freeform: Shape 108">
              <a:extLst>
                <a:ext uri="{FF2B5EF4-FFF2-40B4-BE49-F238E27FC236}">
                  <a16:creationId xmlns:a16="http://schemas.microsoft.com/office/drawing/2014/main" id="{A4868D29-C3D8-188B-8412-21290A93C3D8}"/>
                </a:ext>
              </a:extLst>
            </p:cNvPr>
            <p:cNvSpPr/>
            <p:nvPr/>
          </p:nvSpPr>
          <p:spPr>
            <a:xfrm>
              <a:off x="1879472" y="3557652"/>
              <a:ext cx="2076940" cy="189687"/>
            </a:xfrm>
            <a:custGeom>
              <a:avLst/>
              <a:gdLst>
                <a:gd name="connsiteX0" fmla="*/ 2033423 w 2076940"/>
                <a:gd name="connsiteY0" fmla="*/ 17486 h 189687"/>
                <a:gd name="connsiteX1" fmla="*/ 1975241 w 2076940"/>
                <a:gd name="connsiteY1" fmla="*/ 0 h 189687"/>
                <a:gd name="connsiteX2" fmla="*/ 101604 w 2076940"/>
                <a:gd name="connsiteY2" fmla="*/ 0 h 189687"/>
                <a:gd name="connsiteX3" fmla="*/ 43518 w 2076940"/>
                <a:gd name="connsiteY3" fmla="*/ 17486 h 189687"/>
                <a:gd name="connsiteX4" fmla="*/ 26377 w 2076940"/>
                <a:gd name="connsiteY4" fmla="*/ 28795 h 189687"/>
                <a:gd name="connsiteX5" fmla="*/ 0 w 2076940"/>
                <a:gd name="connsiteY5" fmla="*/ 77928 h 189687"/>
                <a:gd name="connsiteX6" fmla="*/ 0 w 2076940"/>
                <a:gd name="connsiteY6" fmla="*/ 158041 h 189687"/>
                <a:gd name="connsiteX7" fmla="*/ 31710 w 2076940"/>
                <a:gd name="connsiteY7" fmla="*/ 189688 h 189687"/>
                <a:gd name="connsiteX8" fmla="*/ 2045231 w 2076940"/>
                <a:gd name="connsiteY8" fmla="*/ 189688 h 189687"/>
                <a:gd name="connsiteX9" fmla="*/ 2076941 w 2076940"/>
                <a:gd name="connsiteY9" fmla="*/ 158041 h 189687"/>
                <a:gd name="connsiteX10" fmla="*/ 2076941 w 2076940"/>
                <a:gd name="connsiteY10" fmla="*/ 77928 h 189687"/>
                <a:gd name="connsiteX11" fmla="*/ 2050468 w 2076940"/>
                <a:gd name="connsiteY11" fmla="*/ 28795 h 18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76940" h="189687">
                  <a:moveTo>
                    <a:pt x="2033423" y="17486"/>
                  </a:moveTo>
                  <a:cubicBezTo>
                    <a:pt x="2015769" y="6956"/>
                    <a:pt x="1995781" y="950"/>
                    <a:pt x="1975241" y="0"/>
                  </a:cubicBezTo>
                  <a:lnTo>
                    <a:pt x="101604" y="0"/>
                  </a:lnTo>
                  <a:cubicBezTo>
                    <a:pt x="81088" y="931"/>
                    <a:pt x="61126" y="6937"/>
                    <a:pt x="43518" y="17486"/>
                  </a:cubicBezTo>
                  <a:lnTo>
                    <a:pt x="26377" y="28795"/>
                  </a:lnTo>
                  <a:cubicBezTo>
                    <a:pt x="10731" y="40465"/>
                    <a:pt x="1072" y="58465"/>
                    <a:pt x="0" y="77928"/>
                  </a:cubicBezTo>
                  <a:lnTo>
                    <a:pt x="0" y="158041"/>
                  </a:lnTo>
                  <a:cubicBezTo>
                    <a:pt x="52" y="175499"/>
                    <a:pt x="14219" y="189640"/>
                    <a:pt x="31710" y="189688"/>
                  </a:cubicBezTo>
                  <a:lnTo>
                    <a:pt x="2045231" y="189688"/>
                  </a:lnTo>
                  <a:cubicBezTo>
                    <a:pt x="2062724" y="189640"/>
                    <a:pt x="2076893" y="175499"/>
                    <a:pt x="2076941" y="158041"/>
                  </a:cubicBezTo>
                  <a:lnTo>
                    <a:pt x="2076941" y="77928"/>
                  </a:lnTo>
                  <a:cubicBezTo>
                    <a:pt x="2075836" y="58446"/>
                    <a:pt x="2066142" y="40456"/>
                    <a:pt x="2050468" y="28795"/>
                  </a:cubicBezTo>
                  <a:close/>
                </a:path>
              </a:pathLst>
            </a:custGeom>
            <a:solidFill>
              <a:srgbClr val="58595B"/>
            </a:solidFill>
            <a:ln w="9517"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6D405628-B5EE-BCC4-40A5-472C08AF7E87}"/>
                </a:ext>
              </a:extLst>
            </p:cNvPr>
            <p:cNvSpPr/>
            <p:nvPr/>
          </p:nvSpPr>
          <p:spPr>
            <a:xfrm>
              <a:off x="1891566" y="3615813"/>
              <a:ext cx="2052944" cy="119647"/>
            </a:xfrm>
            <a:custGeom>
              <a:avLst/>
              <a:gdLst>
                <a:gd name="connsiteX0" fmla="*/ 2021234 w 2052944"/>
                <a:gd name="connsiteY0" fmla="*/ 0 h 119647"/>
                <a:gd name="connsiteX1" fmla="*/ 2052944 w 2052944"/>
                <a:gd name="connsiteY1" fmla="*/ 0 h 119647"/>
                <a:gd name="connsiteX2" fmla="*/ 2052944 w 2052944"/>
                <a:gd name="connsiteY2" fmla="*/ 119648 h 119647"/>
                <a:gd name="connsiteX3" fmla="*/ 2021234 w 2052944"/>
                <a:gd name="connsiteY3" fmla="*/ 119648 h 119647"/>
                <a:gd name="connsiteX4" fmla="*/ 31710 w 2052944"/>
                <a:gd name="connsiteY4" fmla="*/ 119648 h 119647"/>
                <a:gd name="connsiteX5" fmla="*/ 0 w 2052944"/>
                <a:gd name="connsiteY5" fmla="*/ 119648 h 119647"/>
                <a:gd name="connsiteX6" fmla="*/ 0 w 2052944"/>
                <a:gd name="connsiteY6" fmla="*/ 0 h 119647"/>
                <a:gd name="connsiteX7" fmla="*/ 31710 w 2052944"/>
                <a:gd name="connsiteY7" fmla="*/ 0 h 119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2944" h="119647">
                  <a:moveTo>
                    <a:pt x="2021234" y="0"/>
                  </a:moveTo>
                  <a:cubicBezTo>
                    <a:pt x="2038747" y="0"/>
                    <a:pt x="2052944" y="0"/>
                    <a:pt x="2052944" y="0"/>
                  </a:cubicBezTo>
                  <a:lnTo>
                    <a:pt x="2052944" y="119648"/>
                  </a:lnTo>
                  <a:cubicBezTo>
                    <a:pt x="2052944" y="119648"/>
                    <a:pt x="2038747" y="119648"/>
                    <a:pt x="2021234" y="119648"/>
                  </a:cubicBezTo>
                  <a:lnTo>
                    <a:pt x="31710" y="119648"/>
                  </a:lnTo>
                  <a:cubicBezTo>
                    <a:pt x="14197" y="119648"/>
                    <a:pt x="0" y="119648"/>
                    <a:pt x="0" y="119648"/>
                  </a:cubicBezTo>
                  <a:lnTo>
                    <a:pt x="0" y="0"/>
                  </a:lnTo>
                  <a:cubicBezTo>
                    <a:pt x="0" y="0"/>
                    <a:pt x="14197" y="0"/>
                    <a:pt x="31710" y="0"/>
                  </a:cubicBezTo>
                  <a:close/>
                </a:path>
              </a:pathLst>
            </a:custGeom>
            <a:solidFill>
              <a:srgbClr val="BABCBE"/>
            </a:solidFill>
            <a:ln w="9517"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46A3BF58-DD2B-4289-619F-FA95887661D7}"/>
                </a:ext>
              </a:extLst>
            </p:cNvPr>
            <p:cNvSpPr/>
            <p:nvPr/>
          </p:nvSpPr>
          <p:spPr>
            <a:xfrm>
              <a:off x="1945368"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ACD2E40B-8185-8923-B5F9-34D1F667F380}"/>
                </a:ext>
              </a:extLst>
            </p:cNvPr>
            <p:cNvSpPr/>
            <p:nvPr/>
          </p:nvSpPr>
          <p:spPr>
            <a:xfrm>
              <a:off x="1945368"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44117B01-FE1E-1F57-1EC1-16F65C2C7ADA}"/>
                </a:ext>
              </a:extLst>
            </p:cNvPr>
            <p:cNvSpPr/>
            <p:nvPr/>
          </p:nvSpPr>
          <p:spPr>
            <a:xfrm>
              <a:off x="2010692"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314E8099-A560-C24E-4AE7-B2A5F5EFC8AA}"/>
                </a:ext>
              </a:extLst>
            </p:cNvPr>
            <p:cNvSpPr/>
            <p:nvPr/>
          </p:nvSpPr>
          <p:spPr>
            <a:xfrm>
              <a:off x="2010692"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E0B0D147-615E-5069-7D03-025CCAE8EC4C}"/>
                </a:ext>
              </a:extLst>
            </p:cNvPr>
            <p:cNvSpPr/>
            <p:nvPr/>
          </p:nvSpPr>
          <p:spPr>
            <a:xfrm>
              <a:off x="2076016"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1A3BF64A-956F-F328-A852-D23680199655}"/>
                </a:ext>
              </a:extLst>
            </p:cNvPr>
            <p:cNvSpPr/>
            <p:nvPr/>
          </p:nvSpPr>
          <p:spPr>
            <a:xfrm>
              <a:off x="2076016"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75242DA3-6A1D-3461-E001-FD59707CD6FE}"/>
                </a:ext>
              </a:extLst>
            </p:cNvPr>
            <p:cNvSpPr/>
            <p:nvPr/>
          </p:nvSpPr>
          <p:spPr>
            <a:xfrm>
              <a:off x="2141435"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9983F2CC-AE7D-CDEC-0472-6BB3361756F2}"/>
                </a:ext>
              </a:extLst>
            </p:cNvPr>
            <p:cNvSpPr/>
            <p:nvPr/>
          </p:nvSpPr>
          <p:spPr>
            <a:xfrm>
              <a:off x="2141435"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17414DA9-B64C-CBEC-DF00-78FF8C8B4B53}"/>
                </a:ext>
              </a:extLst>
            </p:cNvPr>
            <p:cNvSpPr/>
            <p:nvPr/>
          </p:nvSpPr>
          <p:spPr>
            <a:xfrm>
              <a:off x="2206759"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D99554B4-7379-9279-60DF-72F2179D8FF2}"/>
                </a:ext>
              </a:extLst>
            </p:cNvPr>
            <p:cNvSpPr/>
            <p:nvPr/>
          </p:nvSpPr>
          <p:spPr>
            <a:xfrm>
              <a:off x="2206759"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2CDE12E2-3271-8D91-66BD-8041103FE38E}"/>
                </a:ext>
              </a:extLst>
            </p:cNvPr>
            <p:cNvSpPr/>
            <p:nvPr/>
          </p:nvSpPr>
          <p:spPr>
            <a:xfrm>
              <a:off x="2272083"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1C1B89BD-CD6C-80AA-E747-FD859219CABC}"/>
                </a:ext>
              </a:extLst>
            </p:cNvPr>
            <p:cNvSpPr/>
            <p:nvPr/>
          </p:nvSpPr>
          <p:spPr>
            <a:xfrm>
              <a:off x="2272083"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E32A09FB-1461-5A10-6E6C-C209DE025FF9}"/>
                </a:ext>
              </a:extLst>
            </p:cNvPr>
            <p:cNvSpPr/>
            <p:nvPr/>
          </p:nvSpPr>
          <p:spPr>
            <a:xfrm>
              <a:off x="2336931"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173B58EC-7C6C-F0CF-3F5D-844D6B529A48}"/>
                </a:ext>
              </a:extLst>
            </p:cNvPr>
            <p:cNvSpPr/>
            <p:nvPr/>
          </p:nvSpPr>
          <p:spPr>
            <a:xfrm>
              <a:off x="2336931"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429924BC-F455-8C79-C8AD-F6290BD5A95D}"/>
                </a:ext>
              </a:extLst>
            </p:cNvPr>
            <p:cNvSpPr/>
            <p:nvPr/>
          </p:nvSpPr>
          <p:spPr>
            <a:xfrm>
              <a:off x="2402255"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57DC0498-CD6D-F3F4-5E44-2A3BD7790F0E}"/>
                </a:ext>
              </a:extLst>
            </p:cNvPr>
            <p:cNvSpPr/>
            <p:nvPr/>
          </p:nvSpPr>
          <p:spPr>
            <a:xfrm>
              <a:off x="2402255"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9E401777-92B1-21A2-5783-18C9675A3345}"/>
                </a:ext>
              </a:extLst>
            </p:cNvPr>
            <p:cNvSpPr/>
            <p:nvPr/>
          </p:nvSpPr>
          <p:spPr>
            <a:xfrm>
              <a:off x="247872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5609661B-B9A8-4775-7AFA-53EA494E0BDF}"/>
                </a:ext>
              </a:extLst>
            </p:cNvPr>
            <p:cNvSpPr/>
            <p:nvPr/>
          </p:nvSpPr>
          <p:spPr>
            <a:xfrm>
              <a:off x="247872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CB647881-3650-A49E-2180-3EC346B43344}"/>
                </a:ext>
              </a:extLst>
            </p:cNvPr>
            <p:cNvSpPr/>
            <p:nvPr/>
          </p:nvSpPr>
          <p:spPr>
            <a:xfrm>
              <a:off x="2544139"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EEC774CD-F0D6-4D66-C2AA-D6998FFF15BB}"/>
                </a:ext>
              </a:extLst>
            </p:cNvPr>
            <p:cNvSpPr/>
            <p:nvPr/>
          </p:nvSpPr>
          <p:spPr>
            <a:xfrm>
              <a:off x="2544139"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FE6B0D8D-94FB-643F-5070-B5B17D85D415}"/>
                </a:ext>
              </a:extLst>
            </p:cNvPr>
            <p:cNvSpPr/>
            <p:nvPr/>
          </p:nvSpPr>
          <p:spPr>
            <a:xfrm>
              <a:off x="2609463"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A51EE389-6BC1-9CBC-8E0A-7A3AFDD9E311}"/>
                </a:ext>
              </a:extLst>
            </p:cNvPr>
            <p:cNvSpPr/>
            <p:nvPr/>
          </p:nvSpPr>
          <p:spPr>
            <a:xfrm>
              <a:off x="2609463"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14A6C69E-4B96-1ECA-BEE0-1BC706D050DF}"/>
                </a:ext>
              </a:extLst>
            </p:cNvPr>
            <p:cNvSpPr/>
            <p:nvPr/>
          </p:nvSpPr>
          <p:spPr>
            <a:xfrm>
              <a:off x="2674787"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0D262860-7E69-EE06-6E32-8CF9B16C4A31}"/>
                </a:ext>
              </a:extLst>
            </p:cNvPr>
            <p:cNvSpPr/>
            <p:nvPr/>
          </p:nvSpPr>
          <p:spPr>
            <a:xfrm>
              <a:off x="2674787"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3F6E23B1-1AFC-38B1-65E5-3ABC0D1CBEDB}"/>
                </a:ext>
              </a:extLst>
            </p:cNvPr>
            <p:cNvSpPr/>
            <p:nvPr/>
          </p:nvSpPr>
          <p:spPr>
            <a:xfrm>
              <a:off x="2740206"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D165CC9C-E5DA-1FDE-0F47-56CC8F9CFD65}"/>
                </a:ext>
              </a:extLst>
            </p:cNvPr>
            <p:cNvSpPr/>
            <p:nvPr/>
          </p:nvSpPr>
          <p:spPr>
            <a:xfrm>
              <a:off x="2740206"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E513148B-CC67-241C-8651-EB40503DE1FB}"/>
                </a:ext>
              </a:extLst>
            </p:cNvPr>
            <p:cNvSpPr/>
            <p:nvPr/>
          </p:nvSpPr>
          <p:spPr>
            <a:xfrm>
              <a:off x="280553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5CEA8105-FC0E-FE78-FBED-3E3F5C293742}"/>
                </a:ext>
              </a:extLst>
            </p:cNvPr>
            <p:cNvSpPr/>
            <p:nvPr/>
          </p:nvSpPr>
          <p:spPr>
            <a:xfrm>
              <a:off x="280553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7034E0B9-E349-CE5B-C298-52BF01F208D8}"/>
                </a:ext>
              </a:extLst>
            </p:cNvPr>
            <p:cNvSpPr/>
            <p:nvPr/>
          </p:nvSpPr>
          <p:spPr>
            <a:xfrm>
              <a:off x="2870378"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EA394740-578D-C5C3-9C08-FDF0E752948D}"/>
                </a:ext>
              </a:extLst>
            </p:cNvPr>
            <p:cNvSpPr/>
            <p:nvPr/>
          </p:nvSpPr>
          <p:spPr>
            <a:xfrm>
              <a:off x="2870378"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852DD57B-1182-C1D5-19AC-4B19EA62B9AA}"/>
                </a:ext>
              </a:extLst>
            </p:cNvPr>
            <p:cNvSpPr/>
            <p:nvPr/>
          </p:nvSpPr>
          <p:spPr>
            <a:xfrm>
              <a:off x="2935702"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D9FB2A80-8D38-EF78-F253-6BB6C4999D9E}"/>
                </a:ext>
              </a:extLst>
            </p:cNvPr>
            <p:cNvSpPr/>
            <p:nvPr/>
          </p:nvSpPr>
          <p:spPr>
            <a:xfrm>
              <a:off x="2935702"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0FB208B6-1201-4C01-0912-BC9DAF0DB2F1}"/>
                </a:ext>
              </a:extLst>
            </p:cNvPr>
            <p:cNvSpPr/>
            <p:nvPr/>
          </p:nvSpPr>
          <p:spPr>
            <a:xfrm>
              <a:off x="3012167"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918A1F2C-C3C7-10D7-E3AA-810DF01F6FC5}"/>
                </a:ext>
              </a:extLst>
            </p:cNvPr>
            <p:cNvSpPr/>
            <p:nvPr/>
          </p:nvSpPr>
          <p:spPr>
            <a:xfrm>
              <a:off x="3012167"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BA36B091-B843-4283-1D13-AB1D8C5F7A96}"/>
                </a:ext>
              </a:extLst>
            </p:cNvPr>
            <p:cNvSpPr/>
            <p:nvPr/>
          </p:nvSpPr>
          <p:spPr>
            <a:xfrm>
              <a:off x="3077491"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2C430034-F878-000E-409C-0268FDB5DCE6}"/>
                </a:ext>
              </a:extLst>
            </p:cNvPr>
            <p:cNvSpPr/>
            <p:nvPr/>
          </p:nvSpPr>
          <p:spPr>
            <a:xfrm>
              <a:off x="3077491"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28EAB5C1-6583-E971-D8AB-C48234621A6F}"/>
                </a:ext>
              </a:extLst>
            </p:cNvPr>
            <p:cNvSpPr/>
            <p:nvPr/>
          </p:nvSpPr>
          <p:spPr>
            <a:xfrm>
              <a:off x="314291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D63D36E5-2126-BD95-2C17-1F67AB6C5560}"/>
                </a:ext>
              </a:extLst>
            </p:cNvPr>
            <p:cNvSpPr/>
            <p:nvPr/>
          </p:nvSpPr>
          <p:spPr>
            <a:xfrm>
              <a:off x="314291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787C3B74-1A19-C486-4053-D7AF99894D35}"/>
                </a:ext>
              </a:extLst>
            </p:cNvPr>
            <p:cNvSpPr/>
            <p:nvPr/>
          </p:nvSpPr>
          <p:spPr>
            <a:xfrm>
              <a:off x="3208234"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1C3EFE52-A0BB-534F-4069-ED2996909614}"/>
                </a:ext>
              </a:extLst>
            </p:cNvPr>
            <p:cNvSpPr/>
            <p:nvPr/>
          </p:nvSpPr>
          <p:spPr>
            <a:xfrm>
              <a:off x="3208234"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FD954303-F38F-372F-93F0-A79654BC0047}"/>
                </a:ext>
              </a:extLst>
            </p:cNvPr>
            <p:cNvSpPr/>
            <p:nvPr/>
          </p:nvSpPr>
          <p:spPr>
            <a:xfrm>
              <a:off x="3273558"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35947D3C-AC52-3D87-8AB1-50F538845FD4}"/>
                </a:ext>
              </a:extLst>
            </p:cNvPr>
            <p:cNvSpPr/>
            <p:nvPr/>
          </p:nvSpPr>
          <p:spPr>
            <a:xfrm>
              <a:off x="3273558"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E292D811-778B-749F-6018-85434A4CFABB}"/>
                </a:ext>
              </a:extLst>
            </p:cNvPr>
            <p:cNvSpPr/>
            <p:nvPr/>
          </p:nvSpPr>
          <p:spPr>
            <a:xfrm>
              <a:off x="3338882" y="3691460"/>
              <a:ext cx="55611" cy="35732"/>
            </a:xfrm>
            <a:custGeom>
              <a:avLst/>
              <a:gdLst>
                <a:gd name="connsiteX0" fmla="*/ 0 w 55611"/>
                <a:gd name="connsiteY0" fmla="*/ 35733 h 35732"/>
                <a:gd name="connsiteX1" fmla="*/ 55611 w 55611"/>
                <a:gd name="connsiteY1" fmla="*/ 35733 h 35732"/>
                <a:gd name="connsiteX2" fmla="*/ 55611 w 55611"/>
                <a:gd name="connsiteY2" fmla="*/ 0 h 35732"/>
                <a:gd name="connsiteX3" fmla="*/ 0 w 55611"/>
                <a:gd name="connsiteY3" fmla="*/ 0 h 35732"/>
                <a:gd name="connsiteX4" fmla="*/ 0 w 55611"/>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11" h="35732">
                  <a:moveTo>
                    <a:pt x="0" y="35733"/>
                  </a:moveTo>
                  <a:lnTo>
                    <a:pt x="55611" y="35733"/>
                  </a:lnTo>
                  <a:lnTo>
                    <a:pt x="55611"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44173290-95CF-EEE8-F8E3-B3B387FD5405}"/>
                </a:ext>
              </a:extLst>
            </p:cNvPr>
            <p:cNvSpPr/>
            <p:nvPr/>
          </p:nvSpPr>
          <p:spPr>
            <a:xfrm>
              <a:off x="3338882" y="3649265"/>
              <a:ext cx="55611" cy="35732"/>
            </a:xfrm>
            <a:custGeom>
              <a:avLst/>
              <a:gdLst>
                <a:gd name="connsiteX0" fmla="*/ 0 w 55611"/>
                <a:gd name="connsiteY0" fmla="*/ 35733 h 35732"/>
                <a:gd name="connsiteX1" fmla="*/ 55611 w 55611"/>
                <a:gd name="connsiteY1" fmla="*/ 35733 h 35732"/>
                <a:gd name="connsiteX2" fmla="*/ 55611 w 55611"/>
                <a:gd name="connsiteY2" fmla="*/ 0 h 35732"/>
                <a:gd name="connsiteX3" fmla="*/ 0 w 55611"/>
                <a:gd name="connsiteY3" fmla="*/ 0 h 35732"/>
                <a:gd name="connsiteX4" fmla="*/ 0 w 55611"/>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11" h="35732">
                  <a:moveTo>
                    <a:pt x="0" y="35733"/>
                  </a:moveTo>
                  <a:lnTo>
                    <a:pt x="55611" y="35733"/>
                  </a:lnTo>
                  <a:lnTo>
                    <a:pt x="55611"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CAC2B8E4-AE15-3F0D-8159-4015C84335CC}"/>
                </a:ext>
              </a:extLst>
            </p:cNvPr>
            <p:cNvSpPr/>
            <p:nvPr/>
          </p:nvSpPr>
          <p:spPr>
            <a:xfrm>
              <a:off x="340373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FF765616-08A1-2F8C-635C-0379ED74D159}"/>
                </a:ext>
              </a:extLst>
            </p:cNvPr>
            <p:cNvSpPr/>
            <p:nvPr/>
          </p:nvSpPr>
          <p:spPr>
            <a:xfrm>
              <a:off x="340373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608C2D80-A96E-108F-ECF2-F51E0C600B8B}"/>
                </a:ext>
              </a:extLst>
            </p:cNvPr>
            <p:cNvSpPr/>
            <p:nvPr/>
          </p:nvSpPr>
          <p:spPr>
            <a:xfrm>
              <a:off x="346915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3CEC0C29-9547-F0D6-7E60-19C004808720}"/>
                </a:ext>
              </a:extLst>
            </p:cNvPr>
            <p:cNvSpPr/>
            <p:nvPr/>
          </p:nvSpPr>
          <p:spPr>
            <a:xfrm>
              <a:off x="346915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D424DF14-FCCD-21CD-F827-1332F8670BAF}"/>
                </a:ext>
              </a:extLst>
            </p:cNvPr>
            <p:cNvSpPr/>
            <p:nvPr/>
          </p:nvSpPr>
          <p:spPr>
            <a:xfrm>
              <a:off x="1948034" y="3625602"/>
              <a:ext cx="10474" cy="10453"/>
            </a:xfrm>
            <a:custGeom>
              <a:avLst/>
              <a:gdLst>
                <a:gd name="connsiteX0" fmla="*/ 10475 w 10474"/>
                <a:gd name="connsiteY0" fmla="*/ 5227 h 10453"/>
                <a:gd name="connsiteX1" fmla="*/ 5237 w 10474"/>
                <a:gd name="connsiteY1" fmla="*/ 10454 h 10453"/>
                <a:gd name="connsiteX2" fmla="*/ 0 w 10474"/>
                <a:gd name="connsiteY2" fmla="*/ 5227 h 10453"/>
                <a:gd name="connsiteX3" fmla="*/ 5237 w 10474"/>
                <a:gd name="connsiteY3" fmla="*/ 0 h 10453"/>
                <a:gd name="connsiteX4" fmla="*/ 10475 w 10474"/>
                <a:gd name="connsiteY4" fmla="*/ 5227 h 10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4" h="10453">
                  <a:moveTo>
                    <a:pt x="10475" y="5227"/>
                  </a:moveTo>
                  <a:cubicBezTo>
                    <a:pt x="10475" y="8114"/>
                    <a:pt x="8130" y="10454"/>
                    <a:pt x="5237" y="10454"/>
                  </a:cubicBezTo>
                  <a:cubicBezTo>
                    <a:pt x="2345" y="10454"/>
                    <a:pt x="0" y="8114"/>
                    <a:pt x="0" y="5227"/>
                  </a:cubicBezTo>
                  <a:cubicBezTo>
                    <a:pt x="0" y="2340"/>
                    <a:pt x="2345" y="0"/>
                    <a:pt x="5237" y="0"/>
                  </a:cubicBezTo>
                  <a:cubicBezTo>
                    <a:pt x="8130" y="0"/>
                    <a:pt x="10475" y="2340"/>
                    <a:pt x="10475" y="5227"/>
                  </a:cubicBezTo>
                  <a:close/>
                </a:path>
              </a:pathLst>
            </a:custGeom>
            <a:solidFill>
              <a:srgbClr val="595A5C"/>
            </a:solidFill>
            <a:ln w="9517"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C4E6A8F0-A6EE-3DE0-6A9B-76443AF818D2}"/>
                </a:ext>
              </a:extLst>
            </p:cNvPr>
            <p:cNvSpPr/>
            <p:nvPr/>
          </p:nvSpPr>
          <p:spPr>
            <a:xfrm>
              <a:off x="1909563" y="3655347"/>
              <a:ext cx="9522" cy="30600"/>
            </a:xfrm>
            <a:custGeom>
              <a:avLst/>
              <a:gdLst>
                <a:gd name="connsiteX0" fmla="*/ 7237 w 9522"/>
                <a:gd name="connsiteY0" fmla="*/ 0 h 30600"/>
                <a:gd name="connsiteX1" fmla="*/ 9522 w 9522"/>
                <a:gd name="connsiteY1" fmla="*/ 0 h 30600"/>
                <a:gd name="connsiteX2" fmla="*/ 9522 w 9522"/>
                <a:gd name="connsiteY2" fmla="*/ 30601 h 30600"/>
                <a:gd name="connsiteX3" fmla="*/ 7237 w 9522"/>
                <a:gd name="connsiteY3" fmla="*/ 30601 h 30600"/>
                <a:gd name="connsiteX4" fmla="*/ 2285 w 9522"/>
                <a:gd name="connsiteY4" fmla="*/ 30601 h 30600"/>
                <a:gd name="connsiteX5" fmla="*/ 0 w 9522"/>
                <a:gd name="connsiteY5" fmla="*/ 30601 h 30600"/>
                <a:gd name="connsiteX6" fmla="*/ 0 w 9522"/>
                <a:gd name="connsiteY6" fmla="*/ 0 h 30600"/>
                <a:gd name="connsiteX7" fmla="*/ 2285 w 9522"/>
                <a:gd name="connsiteY7" fmla="*/ 0 h 3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2" h="30600">
                  <a:moveTo>
                    <a:pt x="7237" y="0"/>
                  </a:moveTo>
                  <a:cubicBezTo>
                    <a:pt x="8499" y="0"/>
                    <a:pt x="9522" y="0"/>
                    <a:pt x="9522" y="0"/>
                  </a:cubicBezTo>
                  <a:lnTo>
                    <a:pt x="9522" y="30601"/>
                  </a:lnTo>
                  <a:cubicBezTo>
                    <a:pt x="9522" y="30601"/>
                    <a:pt x="8499" y="30601"/>
                    <a:pt x="7237" y="30601"/>
                  </a:cubicBezTo>
                  <a:lnTo>
                    <a:pt x="2285" y="30601"/>
                  </a:lnTo>
                  <a:cubicBezTo>
                    <a:pt x="1023" y="30601"/>
                    <a:pt x="0" y="30601"/>
                    <a:pt x="0" y="30601"/>
                  </a:cubicBezTo>
                  <a:lnTo>
                    <a:pt x="0" y="0"/>
                  </a:lnTo>
                  <a:cubicBezTo>
                    <a:pt x="0" y="0"/>
                    <a:pt x="1023" y="0"/>
                    <a:pt x="2285" y="0"/>
                  </a:cubicBezTo>
                  <a:close/>
                </a:path>
              </a:pathLst>
            </a:custGeom>
            <a:solidFill>
              <a:srgbClr val="595A5C"/>
            </a:solidFill>
            <a:ln w="9517"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8ECFE82A-B6C9-6BF2-66F1-5354C5ADF60A}"/>
                </a:ext>
              </a:extLst>
            </p:cNvPr>
            <p:cNvSpPr/>
            <p:nvPr/>
          </p:nvSpPr>
          <p:spPr>
            <a:xfrm>
              <a:off x="3734350" y="3692981"/>
              <a:ext cx="69133" cy="37538"/>
            </a:xfrm>
            <a:custGeom>
              <a:avLst/>
              <a:gdLst>
                <a:gd name="connsiteX0" fmla="*/ 0 w 69133"/>
                <a:gd name="connsiteY0" fmla="*/ 37539 h 37538"/>
                <a:gd name="connsiteX1" fmla="*/ 69133 w 69133"/>
                <a:gd name="connsiteY1" fmla="*/ 37539 h 37538"/>
                <a:gd name="connsiteX2" fmla="*/ 69133 w 69133"/>
                <a:gd name="connsiteY2" fmla="*/ 0 h 37538"/>
                <a:gd name="connsiteX3" fmla="*/ 0 w 69133"/>
                <a:gd name="connsiteY3" fmla="*/ 0 h 37538"/>
                <a:gd name="connsiteX4" fmla="*/ 0 w 69133"/>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3" h="37538">
                  <a:moveTo>
                    <a:pt x="0" y="37539"/>
                  </a:moveTo>
                  <a:lnTo>
                    <a:pt x="69133" y="37539"/>
                  </a:lnTo>
                  <a:lnTo>
                    <a:pt x="69133"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B26D1013-FB71-A8D4-CEB6-A9649CD29A8A}"/>
                </a:ext>
              </a:extLst>
            </p:cNvPr>
            <p:cNvSpPr/>
            <p:nvPr/>
          </p:nvSpPr>
          <p:spPr>
            <a:xfrm>
              <a:off x="3734350" y="3647365"/>
              <a:ext cx="69133" cy="37633"/>
            </a:xfrm>
            <a:custGeom>
              <a:avLst/>
              <a:gdLst>
                <a:gd name="connsiteX0" fmla="*/ 0 w 69133"/>
                <a:gd name="connsiteY0" fmla="*/ 37633 h 37633"/>
                <a:gd name="connsiteX1" fmla="*/ 69133 w 69133"/>
                <a:gd name="connsiteY1" fmla="*/ 37633 h 37633"/>
                <a:gd name="connsiteX2" fmla="*/ 69133 w 69133"/>
                <a:gd name="connsiteY2" fmla="*/ 0 h 37633"/>
                <a:gd name="connsiteX3" fmla="*/ 0 w 69133"/>
                <a:gd name="connsiteY3" fmla="*/ 0 h 37633"/>
                <a:gd name="connsiteX4" fmla="*/ 0 w 69133"/>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3" h="37633">
                  <a:moveTo>
                    <a:pt x="0" y="37633"/>
                  </a:moveTo>
                  <a:lnTo>
                    <a:pt x="69133" y="37633"/>
                  </a:lnTo>
                  <a:lnTo>
                    <a:pt x="69133" y="0"/>
                  </a:lnTo>
                  <a:lnTo>
                    <a:pt x="0" y="0"/>
                  </a:lnTo>
                  <a:lnTo>
                    <a:pt x="0" y="37633"/>
                  </a:lnTo>
                </a:path>
              </a:pathLst>
            </a:custGeom>
            <a:solidFill>
              <a:srgbClr val="595A5C"/>
            </a:solidFill>
            <a:ln w="9517"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6C9F6C52-5E76-924E-478A-A02DE220037D}"/>
                </a:ext>
              </a:extLst>
            </p:cNvPr>
            <p:cNvSpPr/>
            <p:nvPr/>
          </p:nvSpPr>
          <p:spPr>
            <a:xfrm>
              <a:off x="3815100" y="3692981"/>
              <a:ext cx="69132" cy="37538"/>
            </a:xfrm>
            <a:custGeom>
              <a:avLst/>
              <a:gdLst>
                <a:gd name="connsiteX0" fmla="*/ 0 w 69132"/>
                <a:gd name="connsiteY0" fmla="*/ 37539 h 37538"/>
                <a:gd name="connsiteX1" fmla="*/ 69133 w 69132"/>
                <a:gd name="connsiteY1" fmla="*/ 37539 h 37538"/>
                <a:gd name="connsiteX2" fmla="*/ 69133 w 69132"/>
                <a:gd name="connsiteY2" fmla="*/ 0 h 37538"/>
                <a:gd name="connsiteX3" fmla="*/ 0 w 69132"/>
                <a:gd name="connsiteY3" fmla="*/ 0 h 37538"/>
                <a:gd name="connsiteX4" fmla="*/ 0 w 69132"/>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538">
                  <a:moveTo>
                    <a:pt x="0" y="37539"/>
                  </a:moveTo>
                  <a:lnTo>
                    <a:pt x="69133" y="37539"/>
                  </a:lnTo>
                  <a:lnTo>
                    <a:pt x="69133"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B12C0F80-D5BB-540B-CEB5-B387E458814B}"/>
                </a:ext>
              </a:extLst>
            </p:cNvPr>
            <p:cNvSpPr/>
            <p:nvPr/>
          </p:nvSpPr>
          <p:spPr>
            <a:xfrm>
              <a:off x="3815100" y="3647365"/>
              <a:ext cx="69132" cy="37633"/>
            </a:xfrm>
            <a:custGeom>
              <a:avLst/>
              <a:gdLst>
                <a:gd name="connsiteX0" fmla="*/ 0 w 69132"/>
                <a:gd name="connsiteY0" fmla="*/ 37633 h 37633"/>
                <a:gd name="connsiteX1" fmla="*/ 69133 w 69132"/>
                <a:gd name="connsiteY1" fmla="*/ 37633 h 37633"/>
                <a:gd name="connsiteX2" fmla="*/ 69133 w 69132"/>
                <a:gd name="connsiteY2" fmla="*/ 0 h 37633"/>
                <a:gd name="connsiteX3" fmla="*/ 0 w 69132"/>
                <a:gd name="connsiteY3" fmla="*/ 0 h 37633"/>
                <a:gd name="connsiteX4" fmla="*/ 0 w 69132"/>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633">
                  <a:moveTo>
                    <a:pt x="0" y="37633"/>
                  </a:moveTo>
                  <a:lnTo>
                    <a:pt x="69133" y="37633"/>
                  </a:lnTo>
                  <a:lnTo>
                    <a:pt x="69133" y="0"/>
                  </a:lnTo>
                  <a:lnTo>
                    <a:pt x="0" y="0"/>
                  </a:lnTo>
                  <a:lnTo>
                    <a:pt x="0" y="37633"/>
                  </a:lnTo>
                </a:path>
              </a:pathLst>
            </a:custGeom>
            <a:solidFill>
              <a:srgbClr val="595A5C"/>
            </a:solidFill>
            <a:ln w="9517"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7C7377AA-57DB-7C7B-B34C-398856BBEF23}"/>
                </a:ext>
              </a:extLst>
            </p:cNvPr>
            <p:cNvSpPr/>
            <p:nvPr/>
          </p:nvSpPr>
          <p:spPr>
            <a:xfrm>
              <a:off x="3569516" y="3692981"/>
              <a:ext cx="69037" cy="37538"/>
            </a:xfrm>
            <a:custGeom>
              <a:avLst/>
              <a:gdLst>
                <a:gd name="connsiteX0" fmla="*/ 0 w 69037"/>
                <a:gd name="connsiteY0" fmla="*/ 37539 h 37538"/>
                <a:gd name="connsiteX1" fmla="*/ 69038 w 69037"/>
                <a:gd name="connsiteY1" fmla="*/ 37539 h 37538"/>
                <a:gd name="connsiteX2" fmla="*/ 69038 w 69037"/>
                <a:gd name="connsiteY2" fmla="*/ 0 h 37538"/>
                <a:gd name="connsiteX3" fmla="*/ 0 w 69037"/>
                <a:gd name="connsiteY3" fmla="*/ 0 h 37538"/>
                <a:gd name="connsiteX4" fmla="*/ 0 w 69037"/>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37" h="37538">
                  <a:moveTo>
                    <a:pt x="0" y="37539"/>
                  </a:moveTo>
                  <a:lnTo>
                    <a:pt x="69038" y="37539"/>
                  </a:lnTo>
                  <a:lnTo>
                    <a:pt x="69038"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AC5C65D2-A504-F08A-1A0F-8A7B875E7F2C}"/>
                </a:ext>
              </a:extLst>
            </p:cNvPr>
            <p:cNvSpPr/>
            <p:nvPr/>
          </p:nvSpPr>
          <p:spPr>
            <a:xfrm>
              <a:off x="3569516" y="3647365"/>
              <a:ext cx="69037" cy="37633"/>
            </a:xfrm>
            <a:custGeom>
              <a:avLst/>
              <a:gdLst>
                <a:gd name="connsiteX0" fmla="*/ 0 w 69037"/>
                <a:gd name="connsiteY0" fmla="*/ 37633 h 37633"/>
                <a:gd name="connsiteX1" fmla="*/ 69038 w 69037"/>
                <a:gd name="connsiteY1" fmla="*/ 37633 h 37633"/>
                <a:gd name="connsiteX2" fmla="*/ 69038 w 69037"/>
                <a:gd name="connsiteY2" fmla="*/ 0 h 37633"/>
                <a:gd name="connsiteX3" fmla="*/ 0 w 69037"/>
                <a:gd name="connsiteY3" fmla="*/ 0 h 37633"/>
                <a:gd name="connsiteX4" fmla="*/ 0 w 69037"/>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37" h="37633">
                  <a:moveTo>
                    <a:pt x="0" y="37633"/>
                  </a:moveTo>
                  <a:lnTo>
                    <a:pt x="69038" y="37633"/>
                  </a:lnTo>
                  <a:lnTo>
                    <a:pt x="69038" y="0"/>
                  </a:lnTo>
                  <a:lnTo>
                    <a:pt x="0" y="0"/>
                  </a:lnTo>
                  <a:lnTo>
                    <a:pt x="0" y="37633"/>
                  </a:lnTo>
                </a:path>
              </a:pathLst>
            </a:custGeom>
            <a:solidFill>
              <a:srgbClr val="595A5C"/>
            </a:solidFill>
            <a:ln w="9517"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E9991381-C71B-B2D6-418C-CA7CBF5AC0EB}"/>
                </a:ext>
              </a:extLst>
            </p:cNvPr>
            <p:cNvSpPr/>
            <p:nvPr/>
          </p:nvSpPr>
          <p:spPr>
            <a:xfrm>
              <a:off x="3650171" y="3692981"/>
              <a:ext cx="69132" cy="37538"/>
            </a:xfrm>
            <a:custGeom>
              <a:avLst/>
              <a:gdLst>
                <a:gd name="connsiteX0" fmla="*/ 0 w 69132"/>
                <a:gd name="connsiteY0" fmla="*/ 37539 h 37538"/>
                <a:gd name="connsiteX1" fmla="*/ 69133 w 69132"/>
                <a:gd name="connsiteY1" fmla="*/ 37539 h 37538"/>
                <a:gd name="connsiteX2" fmla="*/ 69133 w 69132"/>
                <a:gd name="connsiteY2" fmla="*/ 0 h 37538"/>
                <a:gd name="connsiteX3" fmla="*/ 0 w 69132"/>
                <a:gd name="connsiteY3" fmla="*/ 0 h 37538"/>
                <a:gd name="connsiteX4" fmla="*/ 0 w 69132"/>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538">
                  <a:moveTo>
                    <a:pt x="0" y="37539"/>
                  </a:moveTo>
                  <a:lnTo>
                    <a:pt x="69133" y="37539"/>
                  </a:lnTo>
                  <a:lnTo>
                    <a:pt x="69133"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F213E4F8-5676-DEF5-9C66-838B27EB7BB2}"/>
                </a:ext>
              </a:extLst>
            </p:cNvPr>
            <p:cNvSpPr/>
            <p:nvPr/>
          </p:nvSpPr>
          <p:spPr>
            <a:xfrm>
              <a:off x="3650171" y="3647365"/>
              <a:ext cx="69132" cy="37633"/>
            </a:xfrm>
            <a:custGeom>
              <a:avLst/>
              <a:gdLst>
                <a:gd name="connsiteX0" fmla="*/ 0 w 69132"/>
                <a:gd name="connsiteY0" fmla="*/ 37633 h 37633"/>
                <a:gd name="connsiteX1" fmla="*/ 69133 w 69132"/>
                <a:gd name="connsiteY1" fmla="*/ 37633 h 37633"/>
                <a:gd name="connsiteX2" fmla="*/ 69133 w 69132"/>
                <a:gd name="connsiteY2" fmla="*/ 0 h 37633"/>
                <a:gd name="connsiteX3" fmla="*/ 0 w 69132"/>
                <a:gd name="connsiteY3" fmla="*/ 0 h 37633"/>
                <a:gd name="connsiteX4" fmla="*/ 0 w 69132"/>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633">
                  <a:moveTo>
                    <a:pt x="0" y="37633"/>
                  </a:moveTo>
                  <a:lnTo>
                    <a:pt x="69133" y="37633"/>
                  </a:lnTo>
                  <a:lnTo>
                    <a:pt x="69133" y="0"/>
                  </a:lnTo>
                  <a:lnTo>
                    <a:pt x="0" y="0"/>
                  </a:lnTo>
                  <a:lnTo>
                    <a:pt x="0" y="37633"/>
                  </a:lnTo>
                </a:path>
              </a:pathLst>
            </a:custGeom>
            <a:solidFill>
              <a:srgbClr val="595A5C"/>
            </a:solidFill>
            <a:ln w="9517" cap="flat">
              <a:noFill/>
              <a:prstDash val="solid"/>
              <a:miter/>
            </a:ln>
          </p:spPr>
          <p:txBody>
            <a:bodyPr rtlCol="0" anchor="ctr"/>
            <a:lstStyle/>
            <a:p>
              <a:endParaRPr lang="en-US"/>
            </a:p>
          </p:txBody>
        </p:sp>
      </p:grpSp>
      <p:grpSp>
        <p:nvGrpSpPr>
          <p:cNvPr id="241" name="Group 240">
            <a:extLst>
              <a:ext uri="{FF2B5EF4-FFF2-40B4-BE49-F238E27FC236}">
                <a16:creationId xmlns:a16="http://schemas.microsoft.com/office/drawing/2014/main" id="{684887EB-12E1-FAB2-E299-A8DC0AE15CC3}"/>
              </a:ext>
            </a:extLst>
          </p:cNvPr>
          <p:cNvGrpSpPr/>
          <p:nvPr/>
        </p:nvGrpSpPr>
        <p:grpSpPr>
          <a:xfrm>
            <a:off x="2476501" y="1637766"/>
            <a:ext cx="1419226" cy="129618"/>
            <a:chOff x="1879472" y="3557652"/>
            <a:chExt cx="2076940" cy="189687"/>
          </a:xfrm>
        </p:grpSpPr>
        <p:sp>
          <p:nvSpPr>
            <p:cNvPr id="242" name="Freeform: Shape 241">
              <a:extLst>
                <a:ext uri="{FF2B5EF4-FFF2-40B4-BE49-F238E27FC236}">
                  <a16:creationId xmlns:a16="http://schemas.microsoft.com/office/drawing/2014/main" id="{4F2516E8-8F05-5B08-9AF2-281FC7D4ED28}"/>
                </a:ext>
              </a:extLst>
            </p:cNvPr>
            <p:cNvSpPr/>
            <p:nvPr/>
          </p:nvSpPr>
          <p:spPr>
            <a:xfrm>
              <a:off x="1879472" y="3557652"/>
              <a:ext cx="2076940" cy="189687"/>
            </a:xfrm>
            <a:custGeom>
              <a:avLst/>
              <a:gdLst>
                <a:gd name="connsiteX0" fmla="*/ 2033423 w 2076940"/>
                <a:gd name="connsiteY0" fmla="*/ 17486 h 189687"/>
                <a:gd name="connsiteX1" fmla="*/ 1975241 w 2076940"/>
                <a:gd name="connsiteY1" fmla="*/ 0 h 189687"/>
                <a:gd name="connsiteX2" fmla="*/ 101604 w 2076940"/>
                <a:gd name="connsiteY2" fmla="*/ 0 h 189687"/>
                <a:gd name="connsiteX3" fmla="*/ 43518 w 2076940"/>
                <a:gd name="connsiteY3" fmla="*/ 17486 h 189687"/>
                <a:gd name="connsiteX4" fmla="*/ 26377 w 2076940"/>
                <a:gd name="connsiteY4" fmla="*/ 28795 h 189687"/>
                <a:gd name="connsiteX5" fmla="*/ 0 w 2076940"/>
                <a:gd name="connsiteY5" fmla="*/ 77928 h 189687"/>
                <a:gd name="connsiteX6" fmla="*/ 0 w 2076940"/>
                <a:gd name="connsiteY6" fmla="*/ 158041 h 189687"/>
                <a:gd name="connsiteX7" fmla="*/ 31710 w 2076940"/>
                <a:gd name="connsiteY7" fmla="*/ 189688 h 189687"/>
                <a:gd name="connsiteX8" fmla="*/ 2045231 w 2076940"/>
                <a:gd name="connsiteY8" fmla="*/ 189688 h 189687"/>
                <a:gd name="connsiteX9" fmla="*/ 2076941 w 2076940"/>
                <a:gd name="connsiteY9" fmla="*/ 158041 h 189687"/>
                <a:gd name="connsiteX10" fmla="*/ 2076941 w 2076940"/>
                <a:gd name="connsiteY10" fmla="*/ 77928 h 189687"/>
                <a:gd name="connsiteX11" fmla="*/ 2050468 w 2076940"/>
                <a:gd name="connsiteY11" fmla="*/ 28795 h 18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76940" h="189687">
                  <a:moveTo>
                    <a:pt x="2033423" y="17486"/>
                  </a:moveTo>
                  <a:cubicBezTo>
                    <a:pt x="2015769" y="6956"/>
                    <a:pt x="1995781" y="950"/>
                    <a:pt x="1975241" y="0"/>
                  </a:cubicBezTo>
                  <a:lnTo>
                    <a:pt x="101604" y="0"/>
                  </a:lnTo>
                  <a:cubicBezTo>
                    <a:pt x="81088" y="931"/>
                    <a:pt x="61126" y="6937"/>
                    <a:pt x="43518" y="17486"/>
                  </a:cubicBezTo>
                  <a:lnTo>
                    <a:pt x="26377" y="28795"/>
                  </a:lnTo>
                  <a:cubicBezTo>
                    <a:pt x="10731" y="40465"/>
                    <a:pt x="1072" y="58465"/>
                    <a:pt x="0" y="77928"/>
                  </a:cubicBezTo>
                  <a:lnTo>
                    <a:pt x="0" y="158041"/>
                  </a:lnTo>
                  <a:cubicBezTo>
                    <a:pt x="52" y="175499"/>
                    <a:pt x="14219" y="189640"/>
                    <a:pt x="31710" y="189688"/>
                  </a:cubicBezTo>
                  <a:lnTo>
                    <a:pt x="2045231" y="189688"/>
                  </a:lnTo>
                  <a:cubicBezTo>
                    <a:pt x="2062724" y="189640"/>
                    <a:pt x="2076893" y="175499"/>
                    <a:pt x="2076941" y="158041"/>
                  </a:cubicBezTo>
                  <a:lnTo>
                    <a:pt x="2076941" y="77928"/>
                  </a:lnTo>
                  <a:cubicBezTo>
                    <a:pt x="2075836" y="58446"/>
                    <a:pt x="2066142" y="40456"/>
                    <a:pt x="2050468" y="28795"/>
                  </a:cubicBezTo>
                  <a:close/>
                </a:path>
              </a:pathLst>
            </a:custGeom>
            <a:solidFill>
              <a:srgbClr val="58595B"/>
            </a:solidFill>
            <a:ln w="9517"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6DC648A0-A474-7C28-CD73-EA20B9F1E43F}"/>
                </a:ext>
              </a:extLst>
            </p:cNvPr>
            <p:cNvSpPr/>
            <p:nvPr/>
          </p:nvSpPr>
          <p:spPr>
            <a:xfrm>
              <a:off x="1891566" y="3615813"/>
              <a:ext cx="2052944" cy="119647"/>
            </a:xfrm>
            <a:custGeom>
              <a:avLst/>
              <a:gdLst>
                <a:gd name="connsiteX0" fmla="*/ 2021234 w 2052944"/>
                <a:gd name="connsiteY0" fmla="*/ 0 h 119647"/>
                <a:gd name="connsiteX1" fmla="*/ 2052944 w 2052944"/>
                <a:gd name="connsiteY1" fmla="*/ 0 h 119647"/>
                <a:gd name="connsiteX2" fmla="*/ 2052944 w 2052944"/>
                <a:gd name="connsiteY2" fmla="*/ 119648 h 119647"/>
                <a:gd name="connsiteX3" fmla="*/ 2021234 w 2052944"/>
                <a:gd name="connsiteY3" fmla="*/ 119648 h 119647"/>
                <a:gd name="connsiteX4" fmla="*/ 31710 w 2052944"/>
                <a:gd name="connsiteY4" fmla="*/ 119648 h 119647"/>
                <a:gd name="connsiteX5" fmla="*/ 0 w 2052944"/>
                <a:gd name="connsiteY5" fmla="*/ 119648 h 119647"/>
                <a:gd name="connsiteX6" fmla="*/ 0 w 2052944"/>
                <a:gd name="connsiteY6" fmla="*/ 0 h 119647"/>
                <a:gd name="connsiteX7" fmla="*/ 31710 w 2052944"/>
                <a:gd name="connsiteY7" fmla="*/ 0 h 119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2944" h="119647">
                  <a:moveTo>
                    <a:pt x="2021234" y="0"/>
                  </a:moveTo>
                  <a:cubicBezTo>
                    <a:pt x="2038747" y="0"/>
                    <a:pt x="2052944" y="0"/>
                    <a:pt x="2052944" y="0"/>
                  </a:cubicBezTo>
                  <a:lnTo>
                    <a:pt x="2052944" y="119648"/>
                  </a:lnTo>
                  <a:cubicBezTo>
                    <a:pt x="2052944" y="119648"/>
                    <a:pt x="2038747" y="119648"/>
                    <a:pt x="2021234" y="119648"/>
                  </a:cubicBezTo>
                  <a:lnTo>
                    <a:pt x="31710" y="119648"/>
                  </a:lnTo>
                  <a:cubicBezTo>
                    <a:pt x="14197" y="119648"/>
                    <a:pt x="0" y="119648"/>
                    <a:pt x="0" y="119648"/>
                  </a:cubicBezTo>
                  <a:lnTo>
                    <a:pt x="0" y="0"/>
                  </a:lnTo>
                  <a:cubicBezTo>
                    <a:pt x="0" y="0"/>
                    <a:pt x="14197" y="0"/>
                    <a:pt x="31710" y="0"/>
                  </a:cubicBezTo>
                  <a:close/>
                </a:path>
              </a:pathLst>
            </a:custGeom>
            <a:solidFill>
              <a:srgbClr val="BABCBE"/>
            </a:solidFill>
            <a:ln w="9517"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74D9EFA1-F3CC-4CBA-47B9-3A785A1E6CB6}"/>
                </a:ext>
              </a:extLst>
            </p:cNvPr>
            <p:cNvSpPr/>
            <p:nvPr/>
          </p:nvSpPr>
          <p:spPr>
            <a:xfrm>
              <a:off x="1945368"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C54A768C-60E2-B768-7A2D-B366F42A8C81}"/>
                </a:ext>
              </a:extLst>
            </p:cNvPr>
            <p:cNvSpPr/>
            <p:nvPr/>
          </p:nvSpPr>
          <p:spPr>
            <a:xfrm>
              <a:off x="1945368"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1738B7FC-113F-71CF-D5FA-D9CC37162046}"/>
                </a:ext>
              </a:extLst>
            </p:cNvPr>
            <p:cNvSpPr/>
            <p:nvPr/>
          </p:nvSpPr>
          <p:spPr>
            <a:xfrm>
              <a:off x="2010692"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D9DC82C5-FAA7-2341-6B6D-AB62925E9012}"/>
                </a:ext>
              </a:extLst>
            </p:cNvPr>
            <p:cNvSpPr/>
            <p:nvPr/>
          </p:nvSpPr>
          <p:spPr>
            <a:xfrm>
              <a:off x="2010692"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92CC44A9-061E-E5FE-2B47-9121AB5F45A4}"/>
                </a:ext>
              </a:extLst>
            </p:cNvPr>
            <p:cNvSpPr/>
            <p:nvPr/>
          </p:nvSpPr>
          <p:spPr>
            <a:xfrm>
              <a:off x="2076016"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CF379C57-E68E-EEBC-8000-2113BEDD6BEA}"/>
                </a:ext>
              </a:extLst>
            </p:cNvPr>
            <p:cNvSpPr/>
            <p:nvPr/>
          </p:nvSpPr>
          <p:spPr>
            <a:xfrm>
              <a:off x="2076016"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7BF8393A-9854-2010-7BB8-315F9797BE5B}"/>
                </a:ext>
              </a:extLst>
            </p:cNvPr>
            <p:cNvSpPr/>
            <p:nvPr/>
          </p:nvSpPr>
          <p:spPr>
            <a:xfrm>
              <a:off x="2141435"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670C54A6-67F6-F2F2-F7D1-E20B57C3ACB1}"/>
                </a:ext>
              </a:extLst>
            </p:cNvPr>
            <p:cNvSpPr/>
            <p:nvPr/>
          </p:nvSpPr>
          <p:spPr>
            <a:xfrm>
              <a:off x="2141435"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3F8F4DDA-AD70-13F6-8C5F-4AA19733DD90}"/>
                </a:ext>
              </a:extLst>
            </p:cNvPr>
            <p:cNvSpPr/>
            <p:nvPr/>
          </p:nvSpPr>
          <p:spPr>
            <a:xfrm>
              <a:off x="2206759"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3CC84E11-0DC1-2FB0-CCA2-587FF7E1FE9B}"/>
                </a:ext>
              </a:extLst>
            </p:cNvPr>
            <p:cNvSpPr/>
            <p:nvPr/>
          </p:nvSpPr>
          <p:spPr>
            <a:xfrm>
              <a:off x="2206759"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D225F3E3-397C-3E12-D6DC-FC970148F8C1}"/>
                </a:ext>
              </a:extLst>
            </p:cNvPr>
            <p:cNvSpPr/>
            <p:nvPr/>
          </p:nvSpPr>
          <p:spPr>
            <a:xfrm>
              <a:off x="2272083"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5720D109-8BCE-9C9A-2243-611CA81EB54C}"/>
                </a:ext>
              </a:extLst>
            </p:cNvPr>
            <p:cNvSpPr/>
            <p:nvPr/>
          </p:nvSpPr>
          <p:spPr>
            <a:xfrm>
              <a:off x="2272083"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622A5DC1-6E87-CF1A-39F1-E2D41A5BACAD}"/>
                </a:ext>
              </a:extLst>
            </p:cNvPr>
            <p:cNvSpPr/>
            <p:nvPr/>
          </p:nvSpPr>
          <p:spPr>
            <a:xfrm>
              <a:off x="2336931"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D0939537-89D9-AC0E-4504-685E6D43C5EE}"/>
                </a:ext>
              </a:extLst>
            </p:cNvPr>
            <p:cNvSpPr/>
            <p:nvPr/>
          </p:nvSpPr>
          <p:spPr>
            <a:xfrm>
              <a:off x="2336931"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DB5B6F03-6030-8E80-D9B4-4EA4EBFF059A}"/>
                </a:ext>
              </a:extLst>
            </p:cNvPr>
            <p:cNvSpPr/>
            <p:nvPr/>
          </p:nvSpPr>
          <p:spPr>
            <a:xfrm>
              <a:off x="2402255"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1684E1BD-952B-9970-1468-9BF9E3231BDD}"/>
                </a:ext>
              </a:extLst>
            </p:cNvPr>
            <p:cNvSpPr/>
            <p:nvPr/>
          </p:nvSpPr>
          <p:spPr>
            <a:xfrm>
              <a:off x="2402255"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4A8D3752-3FEF-D0C2-CB52-A6FBA72E11EE}"/>
                </a:ext>
              </a:extLst>
            </p:cNvPr>
            <p:cNvSpPr/>
            <p:nvPr/>
          </p:nvSpPr>
          <p:spPr>
            <a:xfrm>
              <a:off x="247872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0AC7E571-63AB-66F8-F899-532EFAB38B9D}"/>
                </a:ext>
              </a:extLst>
            </p:cNvPr>
            <p:cNvSpPr/>
            <p:nvPr/>
          </p:nvSpPr>
          <p:spPr>
            <a:xfrm>
              <a:off x="247872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481F6A1C-5F36-6EA9-1529-7E0252F369CB}"/>
                </a:ext>
              </a:extLst>
            </p:cNvPr>
            <p:cNvSpPr/>
            <p:nvPr/>
          </p:nvSpPr>
          <p:spPr>
            <a:xfrm>
              <a:off x="2544139"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D9F0D49D-2D32-BC1E-1C3A-4522A7856796}"/>
                </a:ext>
              </a:extLst>
            </p:cNvPr>
            <p:cNvSpPr/>
            <p:nvPr/>
          </p:nvSpPr>
          <p:spPr>
            <a:xfrm>
              <a:off x="2544139"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F7DF3A9E-1504-F50C-0A2B-DF334D985280}"/>
                </a:ext>
              </a:extLst>
            </p:cNvPr>
            <p:cNvSpPr/>
            <p:nvPr/>
          </p:nvSpPr>
          <p:spPr>
            <a:xfrm>
              <a:off x="2609463"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7A69B5AC-B49F-6E50-66B8-1F909F005D0A}"/>
                </a:ext>
              </a:extLst>
            </p:cNvPr>
            <p:cNvSpPr/>
            <p:nvPr/>
          </p:nvSpPr>
          <p:spPr>
            <a:xfrm>
              <a:off x="2609463"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3533CE93-0B39-52A4-E03D-E45ECDB2BF8C}"/>
                </a:ext>
              </a:extLst>
            </p:cNvPr>
            <p:cNvSpPr/>
            <p:nvPr/>
          </p:nvSpPr>
          <p:spPr>
            <a:xfrm>
              <a:off x="2674787"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09BA61D4-D3D4-4441-D146-AD20E884FC13}"/>
                </a:ext>
              </a:extLst>
            </p:cNvPr>
            <p:cNvSpPr/>
            <p:nvPr/>
          </p:nvSpPr>
          <p:spPr>
            <a:xfrm>
              <a:off x="2674787"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30C668B3-9532-583C-9D5F-D880EDC832AA}"/>
                </a:ext>
              </a:extLst>
            </p:cNvPr>
            <p:cNvSpPr/>
            <p:nvPr/>
          </p:nvSpPr>
          <p:spPr>
            <a:xfrm>
              <a:off x="2740206"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E56C99F9-1E82-73D1-55C4-01730CEE5F41}"/>
                </a:ext>
              </a:extLst>
            </p:cNvPr>
            <p:cNvSpPr/>
            <p:nvPr/>
          </p:nvSpPr>
          <p:spPr>
            <a:xfrm>
              <a:off x="2740206"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BDA29E63-7DDB-94B7-9AEE-4127679DBE98}"/>
                </a:ext>
              </a:extLst>
            </p:cNvPr>
            <p:cNvSpPr/>
            <p:nvPr/>
          </p:nvSpPr>
          <p:spPr>
            <a:xfrm>
              <a:off x="280553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6BD7A7B6-3692-047B-A48A-7943053BEADF}"/>
                </a:ext>
              </a:extLst>
            </p:cNvPr>
            <p:cNvSpPr/>
            <p:nvPr/>
          </p:nvSpPr>
          <p:spPr>
            <a:xfrm>
              <a:off x="280553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CF7BC47C-2F0E-4C2F-D30B-90BF523B3117}"/>
                </a:ext>
              </a:extLst>
            </p:cNvPr>
            <p:cNvSpPr/>
            <p:nvPr/>
          </p:nvSpPr>
          <p:spPr>
            <a:xfrm>
              <a:off x="2870378"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A21855D8-ADB6-9FF8-7E2B-55C6FABEBC2B}"/>
                </a:ext>
              </a:extLst>
            </p:cNvPr>
            <p:cNvSpPr/>
            <p:nvPr/>
          </p:nvSpPr>
          <p:spPr>
            <a:xfrm>
              <a:off x="2870378"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86477E8F-810D-416C-8903-7CA89C65A2FC}"/>
                </a:ext>
              </a:extLst>
            </p:cNvPr>
            <p:cNvSpPr/>
            <p:nvPr/>
          </p:nvSpPr>
          <p:spPr>
            <a:xfrm>
              <a:off x="2935702"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28874218-9114-02E5-3D90-D654AFC99F7A}"/>
                </a:ext>
              </a:extLst>
            </p:cNvPr>
            <p:cNvSpPr/>
            <p:nvPr/>
          </p:nvSpPr>
          <p:spPr>
            <a:xfrm>
              <a:off x="2935702"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8BC4DD3D-24F4-847D-4B9A-0DC122D1D6BE}"/>
                </a:ext>
              </a:extLst>
            </p:cNvPr>
            <p:cNvSpPr/>
            <p:nvPr/>
          </p:nvSpPr>
          <p:spPr>
            <a:xfrm>
              <a:off x="3012167"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63E54AF8-2911-FAAE-C915-6D6BDD92A513}"/>
                </a:ext>
              </a:extLst>
            </p:cNvPr>
            <p:cNvSpPr/>
            <p:nvPr/>
          </p:nvSpPr>
          <p:spPr>
            <a:xfrm>
              <a:off x="3012167"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36C62018-7F77-12B1-895F-A8C5F2ADD8EC}"/>
                </a:ext>
              </a:extLst>
            </p:cNvPr>
            <p:cNvSpPr/>
            <p:nvPr/>
          </p:nvSpPr>
          <p:spPr>
            <a:xfrm>
              <a:off x="3077491"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E9C03420-9076-097C-52BB-1BFE2CCA642B}"/>
                </a:ext>
              </a:extLst>
            </p:cNvPr>
            <p:cNvSpPr/>
            <p:nvPr/>
          </p:nvSpPr>
          <p:spPr>
            <a:xfrm>
              <a:off x="3077491"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DD88A3E3-E29A-C3A0-5946-AEA9D25AD38B}"/>
                </a:ext>
              </a:extLst>
            </p:cNvPr>
            <p:cNvSpPr/>
            <p:nvPr/>
          </p:nvSpPr>
          <p:spPr>
            <a:xfrm>
              <a:off x="314291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314E67F7-D7DA-D871-164B-9E53BDF07D37}"/>
                </a:ext>
              </a:extLst>
            </p:cNvPr>
            <p:cNvSpPr/>
            <p:nvPr/>
          </p:nvSpPr>
          <p:spPr>
            <a:xfrm>
              <a:off x="314291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EA515E04-906E-8BE5-5015-D99B35887BA7}"/>
                </a:ext>
              </a:extLst>
            </p:cNvPr>
            <p:cNvSpPr/>
            <p:nvPr/>
          </p:nvSpPr>
          <p:spPr>
            <a:xfrm>
              <a:off x="3208234"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FD8C2B39-0D7F-AD40-740A-7F77FD9C82CC}"/>
                </a:ext>
              </a:extLst>
            </p:cNvPr>
            <p:cNvSpPr/>
            <p:nvPr/>
          </p:nvSpPr>
          <p:spPr>
            <a:xfrm>
              <a:off x="3208234"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D4965787-2863-C8B0-2618-500454F4022F}"/>
                </a:ext>
              </a:extLst>
            </p:cNvPr>
            <p:cNvSpPr/>
            <p:nvPr/>
          </p:nvSpPr>
          <p:spPr>
            <a:xfrm>
              <a:off x="3273558"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D287F97D-0342-9078-CE2D-A514513AFFEF}"/>
                </a:ext>
              </a:extLst>
            </p:cNvPr>
            <p:cNvSpPr/>
            <p:nvPr/>
          </p:nvSpPr>
          <p:spPr>
            <a:xfrm>
              <a:off x="3273558"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74DE4C7E-A9AE-5440-BB93-5A76EAAC3A85}"/>
                </a:ext>
              </a:extLst>
            </p:cNvPr>
            <p:cNvSpPr/>
            <p:nvPr/>
          </p:nvSpPr>
          <p:spPr>
            <a:xfrm>
              <a:off x="3338882" y="3691460"/>
              <a:ext cx="55611" cy="35732"/>
            </a:xfrm>
            <a:custGeom>
              <a:avLst/>
              <a:gdLst>
                <a:gd name="connsiteX0" fmla="*/ 0 w 55611"/>
                <a:gd name="connsiteY0" fmla="*/ 35733 h 35732"/>
                <a:gd name="connsiteX1" fmla="*/ 55611 w 55611"/>
                <a:gd name="connsiteY1" fmla="*/ 35733 h 35732"/>
                <a:gd name="connsiteX2" fmla="*/ 55611 w 55611"/>
                <a:gd name="connsiteY2" fmla="*/ 0 h 35732"/>
                <a:gd name="connsiteX3" fmla="*/ 0 w 55611"/>
                <a:gd name="connsiteY3" fmla="*/ 0 h 35732"/>
                <a:gd name="connsiteX4" fmla="*/ 0 w 55611"/>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11" h="35732">
                  <a:moveTo>
                    <a:pt x="0" y="35733"/>
                  </a:moveTo>
                  <a:lnTo>
                    <a:pt x="55611" y="35733"/>
                  </a:lnTo>
                  <a:lnTo>
                    <a:pt x="55611"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61ACD9C0-C131-36F4-3438-004DD06134E2}"/>
                </a:ext>
              </a:extLst>
            </p:cNvPr>
            <p:cNvSpPr/>
            <p:nvPr/>
          </p:nvSpPr>
          <p:spPr>
            <a:xfrm>
              <a:off x="3338882" y="3649265"/>
              <a:ext cx="55611" cy="35732"/>
            </a:xfrm>
            <a:custGeom>
              <a:avLst/>
              <a:gdLst>
                <a:gd name="connsiteX0" fmla="*/ 0 w 55611"/>
                <a:gd name="connsiteY0" fmla="*/ 35733 h 35732"/>
                <a:gd name="connsiteX1" fmla="*/ 55611 w 55611"/>
                <a:gd name="connsiteY1" fmla="*/ 35733 h 35732"/>
                <a:gd name="connsiteX2" fmla="*/ 55611 w 55611"/>
                <a:gd name="connsiteY2" fmla="*/ 0 h 35732"/>
                <a:gd name="connsiteX3" fmla="*/ 0 w 55611"/>
                <a:gd name="connsiteY3" fmla="*/ 0 h 35732"/>
                <a:gd name="connsiteX4" fmla="*/ 0 w 55611"/>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11" h="35732">
                  <a:moveTo>
                    <a:pt x="0" y="35733"/>
                  </a:moveTo>
                  <a:lnTo>
                    <a:pt x="55611" y="35733"/>
                  </a:lnTo>
                  <a:lnTo>
                    <a:pt x="55611"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D7629FC8-E68A-A99E-D3E9-F7E83BC60C78}"/>
                </a:ext>
              </a:extLst>
            </p:cNvPr>
            <p:cNvSpPr/>
            <p:nvPr/>
          </p:nvSpPr>
          <p:spPr>
            <a:xfrm>
              <a:off x="340373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473BCB88-D9F2-0A7B-220B-61303A4F88C1}"/>
                </a:ext>
              </a:extLst>
            </p:cNvPr>
            <p:cNvSpPr/>
            <p:nvPr/>
          </p:nvSpPr>
          <p:spPr>
            <a:xfrm>
              <a:off x="340373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44B8C65D-41A1-CD0F-4B93-2B24A4B629D5}"/>
                </a:ext>
              </a:extLst>
            </p:cNvPr>
            <p:cNvSpPr/>
            <p:nvPr/>
          </p:nvSpPr>
          <p:spPr>
            <a:xfrm>
              <a:off x="346915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E84F5E9A-8E4C-444F-AE29-92D4FD1CA34C}"/>
                </a:ext>
              </a:extLst>
            </p:cNvPr>
            <p:cNvSpPr/>
            <p:nvPr/>
          </p:nvSpPr>
          <p:spPr>
            <a:xfrm>
              <a:off x="346915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2F0DD9BA-D342-6215-3A37-BFCE69576CBA}"/>
                </a:ext>
              </a:extLst>
            </p:cNvPr>
            <p:cNvSpPr/>
            <p:nvPr/>
          </p:nvSpPr>
          <p:spPr>
            <a:xfrm>
              <a:off x="1948034" y="3625602"/>
              <a:ext cx="10474" cy="10453"/>
            </a:xfrm>
            <a:custGeom>
              <a:avLst/>
              <a:gdLst>
                <a:gd name="connsiteX0" fmla="*/ 10475 w 10474"/>
                <a:gd name="connsiteY0" fmla="*/ 5227 h 10453"/>
                <a:gd name="connsiteX1" fmla="*/ 5237 w 10474"/>
                <a:gd name="connsiteY1" fmla="*/ 10454 h 10453"/>
                <a:gd name="connsiteX2" fmla="*/ 0 w 10474"/>
                <a:gd name="connsiteY2" fmla="*/ 5227 h 10453"/>
                <a:gd name="connsiteX3" fmla="*/ 5237 w 10474"/>
                <a:gd name="connsiteY3" fmla="*/ 0 h 10453"/>
                <a:gd name="connsiteX4" fmla="*/ 10475 w 10474"/>
                <a:gd name="connsiteY4" fmla="*/ 5227 h 10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4" h="10453">
                  <a:moveTo>
                    <a:pt x="10475" y="5227"/>
                  </a:moveTo>
                  <a:cubicBezTo>
                    <a:pt x="10475" y="8114"/>
                    <a:pt x="8130" y="10454"/>
                    <a:pt x="5237" y="10454"/>
                  </a:cubicBezTo>
                  <a:cubicBezTo>
                    <a:pt x="2345" y="10454"/>
                    <a:pt x="0" y="8114"/>
                    <a:pt x="0" y="5227"/>
                  </a:cubicBezTo>
                  <a:cubicBezTo>
                    <a:pt x="0" y="2340"/>
                    <a:pt x="2345" y="0"/>
                    <a:pt x="5237" y="0"/>
                  </a:cubicBezTo>
                  <a:cubicBezTo>
                    <a:pt x="8130" y="0"/>
                    <a:pt x="10475" y="2340"/>
                    <a:pt x="10475" y="5227"/>
                  </a:cubicBezTo>
                  <a:close/>
                </a:path>
              </a:pathLst>
            </a:custGeom>
            <a:solidFill>
              <a:srgbClr val="595A5C"/>
            </a:solidFill>
            <a:ln w="9517"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BBED8D3D-2777-E78A-4EF4-BA619A3586C8}"/>
                </a:ext>
              </a:extLst>
            </p:cNvPr>
            <p:cNvSpPr/>
            <p:nvPr/>
          </p:nvSpPr>
          <p:spPr>
            <a:xfrm>
              <a:off x="1909563" y="3655347"/>
              <a:ext cx="9522" cy="30600"/>
            </a:xfrm>
            <a:custGeom>
              <a:avLst/>
              <a:gdLst>
                <a:gd name="connsiteX0" fmla="*/ 7237 w 9522"/>
                <a:gd name="connsiteY0" fmla="*/ 0 h 30600"/>
                <a:gd name="connsiteX1" fmla="*/ 9522 w 9522"/>
                <a:gd name="connsiteY1" fmla="*/ 0 h 30600"/>
                <a:gd name="connsiteX2" fmla="*/ 9522 w 9522"/>
                <a:gd name="connsiteY2" fmla="*/ 30601 h 30600"/>
                <a:gd name="connsiteX3" fmla="*/ 7237 w 9522"/>
                <a:gd name="connsiteY3" fmla="*/ 30601 h 30600"/>
                <a:gd name="connsiteX4" fmla="*/ 2285 w 9522"/>
                <a:gd name="connsiteY4" fmla="*/ 30601 h 30600"/>
                <a:gd name="connsiteX5" fmla="*/ 0 w 9522"/>
                <a:gd name="connsiteY5" fmla="*/ 30601 h 30600"/>
                <a:gd name="connsiteX6" fmla="*/ 0 w 9522"/>
                <a:gd name="connsiteY6" fmla="*/ 0 h 30600"/>
                <a:gd name="connsiteX7" fmla="*/ 2285 w 9522"/>
                <a:gd name="connsiteY7" fmla="*/ 0 h 3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2" h="30600">
                  <a:moveTo>
                    <a:pt x="7237" y="0"/>
                  </a:moveTo>
                  <a:cubicBezTo>
                    <a:pt x="8499" y="0"/>
                    <a:pt x="9522" y="0"/>
                    <a:pt x="9522" y="0"/>
                  </a:cubicBezTo>
                  <a:lnTo>
                    <a:pt x="9522" y="30601"/>
                  </a:lnTo>
                  <a:cubicBezTo>
                    <a:pt x="9522" y="30601"/>
                    <a:pt x="8499" y="30601"/>
                    <a:pt x="7237" y="30601"/>
                  </a:cubicBezTo>
                  <a:lnTo>
                    <a:pt x="2285" y="30601"/>
                  </a:lnTo>
                  <a:cubicBezTo>
                    <a:pt x="1023" y="30601"/>
                    <a:pt x="0" y="30601"/>
                    <a:pt x="0" y="30601"/>
                  </a:cubicBezTo>
                  <a:lnTo>
                    <a:pt x="0" y="0"/>
                  </a:lnTo>
                  <a:cubicBezTo>
                    <a:pt x="0" y="0"/>
                    <a:pt x="1023" y="0"/>
                    <a:pt x="2285" y="0"/>
                  </a:cubicBezTo>
                  <a:close/>
                </a:path>
              </a:pathLst>
            </a:custGeom>
            <a:solidFill>
              <a:srgbClr val="595A5C"/>
            </a:solidFill>
            <a:ln w="9517"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3516DE18-E52A-0E40-51B9-259415FB5F05}"/>
                </a:ext>
              </a:extLst>
            </p:cNvPr>
            <p:cNvSpPr/>
            <p:nvPr/>
          </p:nvSpPr>
          <p:spPr>
            <a:xfrm>
              <a:off x="3734350" y="3692981"/>
              <a:ext cx="69133" cy="37538"/>
            </a:xfrm>
            <a:custGeom>
              <a:avLst/>
              <a:gdLst>
                <a:gd name="connsiteX0" fmla="*/ 0 w 69133"/>
                <a:gd name="connsiteY0" fmla="*/ 37539 h 37538"/>
                <a:gd name="connsiteX1" fmla="*/ 69133 w 69133"/>
                <a:gd name="connsiteY1" fmla="*/ 37539 h 37538"/>
                <a:gd name="connsiteX2" fmla="*/ 69133 w 69133"/>
                <a:gd name="connsiteY2" fmla="*/ 0 h 37538"/>
                <a:gd name="connsiteX3" fmla="*/ 0 w 69133"/>
                <a:gd name="connsiteY3" fmla="*/ 0 h 37538"/>
                <a:gd name="connsiteX4" fmla="*/ 0 w 69133"/>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3" h="37538">
                  <a:moveTo>
                    <a:pt x="0" y="37539"/>
                  </a:moveTo>
                  <a:lnTo>
                    <a:pt x="69133" y="37539"/>
                  </a:lnTo>
                  <a:lnTo>
                    <a:pt x="69133"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0C8F7166-62EE-B83F-546C-FB17D23D7F51}"/>
                </a:ext>
              </a:extLst>
            </p:cNvPr>
            <p:cNvSpPr/>
            <p:nvPr/>
          </p:nvSpPr>
          <p:spPr>
            <a:xfrm>
              <a:off x="3734350" y="3647365"/>
              <a:ext cx="69133" cy="37633"/>
            </a:xfrm>
            <a:custGeom>
              <a:avLst/>
              <a:gdLst>
                <a:gd name="connsiteX0" fmla="*/ 0 w 69133"/>
                <a:gd name="connsiteY0" fmla="*/ 37633 h 37633"/>
                <a:gd name="connsiteX1" fmla="*/ 69133 w 69133"/>
                <a:gd name="connsiteY1" fmla="*/ 37633 h 37633"/>
                <a:gd name="connsiteX2" fmla="*/ 69133 w 69133"/>
                <a:gd name="connsiteY2" fmla="*/ 0 h 37633"/>
                <a:gd name="connsiteX3" fmla="*/ 0 w 69133"/>
                <a:gd name="connsiteY3" fmla="*/ 0 h 37633"/>
                <a:gd name="connsiteX4" fmla="*/ 0 w 69133"/>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3" h="37633">
                  <a:moveTo>
                    <a:pt x="0" y="37633"/>
                  </a:moveTo>
                  <a:lnTo>
                    <a:pt x="69133" y="37633"/>
                  </a:lnTo>
                  <a:lnTo>
                    <a:pt x="69133" y="0"/>
                  </a:lnTo>
                  <a:lnTo>
                    <a:pt x="0" y="0"/>
                  </a:lnTo>
                  <a:lnTo>
                    <a:pt x="0" y="37633"/>
                  </a:lnTo>
                </a:path>
              </a:pathLst>
            </a:custGeom>
            <a:solidFill>
              <a:srgbClr val="595A5C"/>
            </a:solidFill>
            <a:ln w="9517"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CE19B5BE-0C8B-55EC-3D8F-0101C283DE6D}"/>
                </a:ext>
              </a:extLst>
            </p:cNvPr>
            <p:cNvSpPr/>
            <p:nvPr/>
          </p:nvSpPr>
          <p:spPr>
            <a:xfrm>
              <a:off x="3815100" y="3692981"/>
              <a:ext cx="69132" cy="37538"/>
            </a:xfrm>
            <a:custGeom>
              <a:avLst/>
              <a:gdLst>
                <a:gd name="connsiteX0" fmla="*/ 0 w 69132"/>
                <a:gd name="connsiteY0" fmla="*/ 37539 h 37538"/>
                <a:gd name="connsiteX1" fmla="*/ 69133 w 69132"/>
                <a:gd name="connsiteY1" fmla="*/ 37539 h 37538"/>
                <a:gd name="connsiteX2" fmla="*/ 69133 w 69132"/>
                <a:gd name="connsiteY2" fmla="*/ 0 h 37538"/>
                <a:gd name="connsiteX3" fmla="*/ 0 w 69132"/>
                <a:gd name="connsiteY3" fmla="*/ 0 h 37538"/>
                <a:gd name="connsiteX4" fmla="*/ 0 w 69132"/>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538">
                  <a:moveTo>
                    <a:pt x="0" y="37539"/>
                  </a:moveTo>
                  <a:lnTo>
                    <a:pt x="69133" y="37539"/>
                  </a:lnTo>
                  <a:lnTo>
                    <a:pt x="69133"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A64ADA8E-B5F7-F4CD-D393-014C271E0275}"/>
                </a:ext>
              </a:extLst>
            </p:cNvPr>
            <p:cNvSpPr/>
            <p:nvPr/>
          </p:nvSpPr>
          <p:spPr>
            <a:xfrm>
              <a:off x="3815100" y="3647365"/>
              <a:ext cx="69132" cy="37633"/>
            </a:xfrm>
            <a:custGeom>
              <a:avLst/>
              <a:gdLst>
                <a:gd name="connsiteX0" fmla="*/ 0 w 69132"/>
                <a:gd name="connsiteY0" fmla="*/ 37633 h 37633"/>
                <a:gd name="connsiteX1" fmla="*/ 69133 w 69132"/>
                <a:gd name="connsiteY1" fmla="*/ 37633 h 37633"/>
                <a:gd name="connsiteX2" fmla="*/ 69133 w 69132"/>
                <a:gd name="connsiteY2" fmla="*/ 0 h 37633"/>
                <a:gd name="connsiteX3" fmla="*/ 0 w 69132"/>
                <a:gd name="connsiteY3" fmla="*/ 0 h 37633"/>
                <a:gd name="connsiteX4" fmla="*/ 0 w 69132"/>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633">
                  <a:moveTo>
                    <a:pt x="0" y="37633"/>
                  </a:moveTo>
                  <a:lnTo>
                    <a:pt x="69133" y="37633"/>
                  </a:lnTo>
                  <a:lnTo>
                    <a:pt x="69133" y="0"/>
                  </a:lnTo>
                  <a:lnTo>
                    <a:pt x="0" y="0"/>
                  </a:lnTo>
                  <a:lnTo>
                    <a:pt x="0" y="37633"/>
                  </a:lnTo>
                </a:path>
              </a:pathLst>
            </a:custGeom>
            <a:solidFill>
              <a:srgbClr val="595A5C"/>
            </a:solidFill>
            <a:ln w="9517"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322B548A-5E82-3FD6-B763-FDCB4F12D032}"/>
                </a:ext>
              </a:extLst>
            </p:cNvPr>
            <p:cNvSpPr/>
            <p:nvPr/>
          </p:nvSpPr>
          <p:spPr>
            <a:xfrm>
              <a:off x="3569516" y="3692981"/>
              <a:ext cx="69037" cy="37538"/>
            </a:xfrm>
            <a:custGeom>
              <a:avLst/>
              <a:gdLst>
                <a:gd name="connsiteX0" fmla="*/ 0 w 69037"/>
                <a:gd name="connsiteY0" fmla="*/ 37539 h 37538"/>
                <a:gd name="connsiteX1" fmla="*/ 69038 w 69037"/>
                <a:gd name="connsiteY1" fmla="*/ 37539 h 37538"/>
                <a:gd name="connsiteX2" fmla="*/ 69038 w 69037"/>
                <a:gd name="connsiteY2" fmla="*/ 0 h 37538"/>
                <a:gd name="connsiteX3" fmla="*/ 0 w 69037"/>
                <a:gd name="connsiteY3" fmla="*/ 0 h 37538"/>
                <a:gd name="connsiteX4" fmla="*/ 0 w 69037"/>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37" h="37538">
                  <a:moveTo>
                    <a:pt x="0" y="37539"/>
                  </a:moveTo>
                  <a:lnTo>
                    <a:pt x="69038" y="37539"/>
                  </a:lnTo>
                  <a:lnTo>
                    <a:pt x="69038"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3E066F20-5527-0761-B4CB-D0C6C0E70880}"/>
                </a:ext>
              </a:extLst>
            </p:cNvPr>
            <p:cNvSpPr/>
            <p:nvPr/>
          </p:nvSpPr>
          <p:spPr>
            <a:xfrm>
              <a:off x="3569516" y="3647365"/>
              <a:ext cx="69037" cy="37633"/>
            </a:xfrm>
            <a:custGeom>
              <a:avLst/>
              <a:gdLst>
                <a:gd name="connsiteX0" fmla="*/ 0 w 69037"/>
                <a:gd name="connsiteY0" fmla="*/ 37633 h 37633"/>
                <a:gd name="connsiteX1" fmla="*/ 69038 w 69037"/>
                <a:gd name="connsiteY1" fmla="*/ 37633 h 37633"/>
                <a:gd name="connsiteX2" fmla="*/ 69038 w 69037"/>
                <a:gd name="connsiteY2" fmla="*/ 0 h 37633"/>
                <a:gd name="connsiteX3" fmla="*/ 0 w 69037"/>
                <a:gd name="connsiteY3" fmla="*/ 0 h 37633"/>
                <a:gd name="connsiteX4" fmla="*/ 0 w 69037"/>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37" h="37633">
                  <a:moveTo>
                    <a:pt x="0" y="37633"/>
                  </a:moveTo>
                  <a:lnTo>
                    <a:pt x="69038" y="37633"/>
                  </a:lnTo>
                  <a:lnTo>
                    <a:pt x="69038" y="0"/>
                  </a:lnTo>
                  <a:lnTo>
                    <a:pt x="0" y="0"/>
                  </a:lnTo>
                  <a:lnTo>
                    <a:pt x="0" y="37633"/>
                  </a:lnTo>
                </a:path>
              </a:pathLst>
            </a:custGeom>
            <a:solidFill>
              <a:srgbClr val="595A5C"/>
            </a:solidFill>
            <a:ln w="9517"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70713E4A-2BC3-262A-AD64-B55ED0D79AF8}"/>
                </a:ext>
              </a:extLst>
            </p:cNvPr>
            <p:cNvSpPr/>
            <p:nvPr/>
          </p:nvSpPr>
          <p:spPr>
            <a:xfrm>
              <a:off x="3650171" y="3692981"/>
              <a:ext cx="69132" cy="37538"/>
            </a:xfrm>
            <a:custGeom>
              <a:avLst/>
              <a:gdLst>
                <a:gd name="connsiteX0" fmla="*/ 0 w 69132"/>
                <a:gd name="connsiteY0" fmla="*/ 37539 h 37538"/>
                <a:gd name="connsiteX1" fmla="*/ 69133 w 69132"/>
                <a:gd name="connsiteY1" fmla="*/ 37539 h 37538"/>
                <a:gd name="connsiteX2" fmla="*/ 69133 w 69132"/>
                <a:gd name="connsiteY2" fmla="*/ 0 h 37538"/>
                <a:gd name="connsiteX3" fmla="*/ 0 w 69132"/>
                <a:gd name="connsiteY3" fmla="*/ 0 h 37538"/>
                <a:gd name="connsiteX4" fmla="*/ 0 w 69132"/>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538">
                  <a:moveTo>
                    <a:pt x="0" y="37539"/>
                  </a:moveTo>
                  <a:lnTo>
                    <a:pt x="69133" y="37539"/>
                  </a:lnTo>
                  <a:lnTo>
                    <a:pt x="69133"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BDB9F478-B064-33F2-DA4B-2382B0ED5406}"/>
                </a:ext>
              </a:extLst>
            </p:cNvPr>
            <p:cNvSpPr/>
            <p:nvPr/>
          </p:nvSpPr>
          <p:spPr>
            <a:xfrm>
              <a:off x="3650171" y="3647365"/>
              <a:ext cx="69132" cy="37633"/>
            </a:xfrm>
            <a:custGeom>
              <a:avLst/>
              <a:gdLst>
                <a:gd name="connsiteX0" fmla="*/ 0 w 69132"/>
                <a:gd name="connsiteY0" fmla="*/ 37633 h 37633"/>
                <a:gd name="connsiteX1" fmla="*/ 69133 w 69132"/>
                <a:gd name="connsiteY1" fmla="*/ 37633 h 37633"/>
                <a:gd name="connsiteX2" fmla="*/ 69133 w 69132"/>
                <a:gd name="connsiteY2" fmla="*/ 0 h 37633"/>
                <a:gd name="connsiteX3" fmla="*/ 0 w 69132"/>
                <a:gd name="connsiteY3" fmla="*/ 0 h 37633"/>
                <a:gd name="connsiteX4" fmla="*/ 0 w 69132"/>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633">
                  <a:moveTo>
                    <a:pt x="0" y="37633"/>
                  </a:moveTo>
                  <a:lnTo>
                    <a:pt x="69133" y="37633"/>
                  </a:lnTo>
                  <a:lnTo>
                    <a:pt x="69133" y="0"/>
                  </a:lnTo>
                  <a:lnTo>
                    <a:pt x="0" y="0"/>
                  </a:lnTo>
                  <a:lnTo>
                    <a:pt x="0" y="37633"/>
                  </a:lnTo>
                </a:path>
              </a:pathLst>
            </a:custGeom>
            <a:solidFill>
              <a:srgbClr val="595A5C"/>
            </a:solidFill>
            <a:ln w="9517" cap="flat">
              <a:noFill/>
              <a:prstDash val="solid"/>
              <a:miter/>
            </a:ln>
          </p:spPr>
          <p:txBody>
            <a:bodyPr rtlCol="0" anchor="ctr"/>
            <a:lstStyle/>
            <a:p>
              <a:endParaRPr lang="en-US"/>
            </a:p>
          </p:txBody>
        </p:sp>
      </p:grpSp>
      <p:grpSp>
        <p:nvGrpSpPr>
          <p:cNvPr id="302" name="Group 301">
            <a:extLst>
              <a:ext uri="{FF2B5EF4-FFF2-40B4-BE49-F238E27FC236}">
                <a16:creationId xmlns:a16="http://schemas.microsoft.com/office/drawing/2014/main" id="{22779D9A-5EF4-2819-E2E9-8B66BE68F4AB}"/>
              </a:ext>
            </a:extLst>
          </p:cNvPr>
          <p:cNvGrpSpPr/>
          <p:nvPr/>
        </p:nvGrpSpPr>
        <p:grpSpPr>
          <a:xfrm>
            <a:off x="2476501" y="1532991"/>
            <a:ext cx="1419226" cy="129618"/>
            <a:chOff x="1879472" y="3557652"/>
            <a:chExt cx="2076940" cy="189687"/>
          </a:xfrm>
        </p:grpSpPr>
        <p:sp>
          <p:nvSpPr>
            <p:cNvPr id="303" name="Freeform: Shape 302">
              <a:extLst>
                <a:ext uri="{FF2B5EF4-FFF2-40B4-BE49-F238E27FC236}">
                  <a16:creationId xmlns:a16="http://schemas.microsoft.com/office/drawing/2014/main" id="{F8856B48-4078-8F2A-C49E-20705B347586}"/>
                </a:ext>
              </a:extLst>
            </p:cNvPr>
            <p:cNvSpPr/>
            <p:nvPr/>
          </p:nvSpPr>
          <p:spPr>
            <a:xfrm>
              <a:off x="1879472" y="3557652"/>
              <a:ext cx="2076940" cy="189687"/>
            </a:xfrm>
            <a:custGeom>
              <a:avLst/>
              <a:gdLst>
                <a:gd name="connsiteX0" fmla="*/ 2033423 w 2076940"/>
                <a:gd name="connsiteY0" fmla="*/ 17486 h 189687"/>
                <a:gd name="connsiteX1" fmla="*/ 1975241 w 2076940"/>
                <a:gd name="connsiteY1" fmla="*/ 0 h 189687"/>
                <a:gd name="connsiteX2" fmla="*/ 101604 w 2076940"/>
                <a:gd name="connsiteY2" fmla="*/ 0 h 189687"/>
                <a:gd name="connsiteX3" fmla="*/ 43518 w 2076940"/>
                <a:gd name="connsiteY3" fmla="*/ 17486 h 189687"/>
                <a:gd name="connsiteX4" fmla="*/ 26377 w 2076940"/>
                <a:gd name="connsiteY4" fmla="*/ 28795 h 189687"/>
                <a:gd name="connsiteX5" fmla="*/ 0 w 2076940"/>
                <a:gd name="connsiteY5" fmla="*/ 77928 h 189687"/>
                <a:gd name="connsiteX6" fmla="*/ 0 w 2076940"/>
                <a:gd name="connsiteY6" fmla="*/ 158041 h 189687"/>
                <a:gd name="connsiteX7" fmla="*/ 31710 w 2076940"/>
                <a:gd name="connsiteY7" fmla="*/ 189688 h 189687"/>
                <a:gd name="connsiteX8" fmla="*/ 2045231 w 2076940"/>
                <a:gd name="connsiteY8" fmla="*/ 189688 h 189687"/>
                <a:gd name="connsiteX9" fmla="*/ 2076941 w 2076940"/>
                <a:gd name="connsiteY9" fmla="*/ 158041 h 189687"/>
                <a:gd name="connsiteX10" fmla="*/ 2076941 w 2076940"/>
                <a:gd name="connsiteY10" fmla="*/ 77928 h 189687"/>
                <a:gd name="connsiteX11" fmla="*/ 2050468 w 2076940"/>
                <a:gd name="connsiteY11" fmla="*/ 28795 h 18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76940" h="189687">
                  <a:moveTo>
                    <a:pt x="2033423" y="17486"/>
                  </a:moveTo>
                  <a:cubicBezTo>
                    <a:pt x="2015769" y="6956"/>
                    <a:pt x="1995781" y="950"/>
                    <a:pt x="1975241" y="0"/>
                  </a:cubicBezTo>
                  <a:lnTo>
                    <a:pt x="101604" y="0"/>
                  </a:lnTo>
                  <a:cubicBezTo>
                    <a:pt x="81088" y="931"/>
                    <a:pt x="61126" y="6937"/>
                    <a:pt x="43518" y="17486"/>
                  </a:cubicBezTo>
                  <a:lnTo>
                    <a:pt x="26377" y="28795"/>
                  </a:lnTo>
                  <a:cubicBezTo>
                    <a:pt x="10731" y="40465"/>
                    <a:pt x="1072" y="58465"/>
                    <a:pt x="0" y="77928"/>
                  </a:cubicBezTo>
                  <a:lnTo>
                    <a:pt x="0" y="158041"/>
                  </a:lnTo>
                  <a:cubicBezTo>
                    <a:pt x="52" y="175499"/>
                    <a:pt x="14219" y="189640"/>
                    <a:pt x="31710" y="189688"/>
                  </a:cubicBezTo>
                  <a:lnTo>
                    <a:pt x="2045231" y="189688"/>
                  </a:lnTo>
                  <a:cubicBezTo>
                    <a:pt x="2062724" y="189640"/>
                    <a:pt x="2076893" y="175499"/>
                    <a:pt x="2076941" y="158041"/>
                  </a:cubicBezTo>
                  <a:lnTo>
                    <a:pt x="2076941" y="77928"/>
                  </a:lnTo>
                  <a:cubicBezTo>
                    <a:pt x="2075836" y="58446"/>
                    <a:pt x="2066142" y="40456"/>
                    <a:pt x="2050468" y="28795"/>
                  </a:cubicBezTo>
                  <a:close/>
                </a:path>
              </a:pathLst>
            </a:custGeom>
            <a:solidFill>
              <a:srgbClr val="58595B"/>
            </a:solidFill>
            <a:ln w="9517"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5B913D88-4244-7DCC-480B-376D2A46ED89}"/>
                </a:ext>
              </a:extLst>
            </p:cNvPr>
            <p:cNvSpPr/>
            <p:nvPr/>
          </p:nvSpPr>
          <p:spPr>
            <a:xfrm>
              <a:off x="1891566" y="3615813"/>
              <a:ext cx="2052944" cy="119647"/>
            </a:xfrm>
            <a:custGeom>
              <a:avLst/>
              <a:gdLst>
                <a:gd name="connsiteX0" fmla="*/ 2021234 w 2052944"/>
                <a:gd name="connsiteY0" fmla="*/ 0 h 119647"/>
                <a:gd name="connsiteX1" fmla="*/ 2052944 w 2052944"/>
                <a:gd name="connsiteY1" fmla="*/ 0 h 119647"/>
                <a:gd name="connsiteX2" fmla="*/ 2052944 w 2052944"/>
                <a:gd name="connsiteY2" fmla="*/ 119648 h 119647"/>
                <a:gd name="connsiteX3" fmla="*/ 2021234 w 2052944"/>
                <a:gd name="connsiteY3" fmla="*/ 119648 h 119647"/>
                <a:gd name="connsiteX4" fmla="*/ 31710 w 2052944"/>
                <a:gd name="connsiteY4" fmla="*/ 119648 h 119647"/>
                <a:gd name="connsiteX5" fmla="*/ 0 w 2052944"/>
                <a:gd name="connsiteY5" fmla="*/ 119648 h 119647"/>
                <a:gd name="connsiteX6" fmla="*/ 0 w 2052944"/>
                <a:gd name="connsiteY6" fmla="*/ 0 h 119647"/>
                <a:gd name="connsiteX7" fmla="*/ 31710 w 2052944"/>
                <a:gd name="connsiteY7" fmla="*/ 0 h 119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2944" h="119647">
                  <a:moveTo>
                    <a:pt x="2021234" y="0"/>
                  </a:moveTo>
                  <a:cubicBezTo>
                    <a:pt x="2038747" y="0"/>
                    <a:pt x="2052944" y="0"/>
                    <a:pt x="2052944" y="0"/>
                  </a:cubicBezTo>
                  <a:lnTo>
                    <a:pt x="2052944" y="119648"/>
                  </a:lnTo>
                  <a:cubicBezTo>
                    <a:pt x="2052944" y="119648"/>
                    <a:pt x="2038747" y="119648"/>
                    <a:pt x="2021234" y="119648"/>
                  </a:cubicBezTo>
                  <a:lnTo>
                    <a:pt x="31710" y="119648"/>
                  </a:lnTo>
                  <a:cubicBezTo>
                    <a:pt x="14197" y="119648"/>
                    <a:pt x="0" y="119648"/>
                    <a:pt x="0" y="119648"/>
                  </a:cubicBezTo>
                  <a:lnTo>
                    <a:pt x="0" y="0"/>
                  </a:lnTo>
                  <a:cubicBezTo>
                    <a:pt x="0" y="0"/>
                    <a:pt x="14197" y="0"/>
                    <a:pt x="31710" y="0"/>
                  </a:cubicBezTo>
                  <a:close/>
                </a:path>
              </a:pathLst>
            </a:custGeom>
            <a:solidFill>
              <a:srgbClr val="BABCBE"/>
            </a:solidFill>
            <a:ln w="9517"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601BB311-F1A0-5F88-4AC1-1BD96A23BEAD}"/>
                </a:ext>
              </a:extLst>
            </p:cNvPr>
            <p:cNvSpPr/>
            <p:nvPr/>
          </p:nvSpPr>
          <p:spPr>
            <a:xfrm>
              <a:off x="1945368"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E0D112DA-CEF4-2EE1-02A7-A50DECD81578}"/>
                </a:ext>
              </a:extLst>
            </p:cNvPr>
            <p:cNvSpPr/>
            <p:nvPr/>
          </p:nvSpPr>
          <p:spPr>
            <a:xfrm>
              <a:off x="1945368"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E9F0008C-709A-2F90-4C57-B6EE0B458DC6}"/>
                </a:ext>
              </a:extLst>
            </p:cNvPr>
            <p:cNvSpPr/>
            <p:nvPr/>
          </p:nvSpPr>
          <p:spPr>
            <a:xfrm>
              <a:off x="2010692"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231DAC8F-4A45-6C96-9F75-B5CA65769F89}"/>
                </a:ext>
              </a:extLst>
            </p:cNvPr>
            <p:cNvSpPr/>
            <p:nvPr/>
          </p:nvSpPr>
          <p:spPr>
            <a:xfrm>
              <a:off x="2010692"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EC0F6801-A0CF-DDD1-724D-4B799675679D}"/>
                </a:ext>
              </a:extLst>
            </p:cNvPr>
            <p:cNvSpPr/>
            <p:nvPr/>
          </p:nvSpPr>
          <p:spPr>
            <a:xfrm>
              <a:off x="2076016"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AD09A727-A860-0C59-0947-5B4ED155AE37}"/>
                </a:ext>
              </a:extLst>
            </p:cNvPr>
            <p:cNvSpPr/>
            <p:nvPr/>
          </p:nvSpPr>
          <p:spPr>
            <a:xfrm>
              <a:off x="2076016"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EF85D0A1-86EC-7535-ECD5-D03FE72906D9}"/>
                </a:ext>
              </a:extLst>
            </p:cNvPr>
            <p:cNvSpPr/>
            <p:nvPr/>
          </p:nvSpPr>
          <p:spPr>
            <a:xfrm>
              <a:off x="2141435"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76846BE5-FBE2-1BCC-62E8-DA4C4B97CBB0}"/>
                </a:ext>
              </a:extLst>
            </p:cNvPr>
            <p:cNvSpPr/>
            <p:nvPr/>
          </p:nvSpPr>
          <p:spPr>
            <a:xfrm>
              <a:off x="2141435"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D0813B05-829B-F631-F11B-594C8165463A}"/>
                </a:ext>
              </a:extLst>
            </p:cNvPr>
            <p:cNvSpPr/>
            <p:nvPr/>
          </p:nvSpPr>
          <p:spPr>
            <a:xfrm>
              <a:off x="2206759"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9F66A18B-B3D0-AD27-85C4-BC3E7FB10F6B}"/>
                </a:ext>
              </a:extLst>
            </p:cNvPr>
            <p:cNvSpPr/>
            <p:nvPr/>
          </p:nvSpPr>
          <p:spPr>
            <a:xfrm>
              <a:off x="2206759"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89782778-BC4C-FA64-8CAA-32F3DA896C76}"/>
                </a:ext>
              </a:extLst>
            </p:cNvPr>
            <p:cNvSpPr/>
            <p:nvPr/>
          </p:nvSpPr>
          <p:spPr>
            <a:xfrm>
              <a:off x="2272083"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8E2AB806-382B-3229-B9FA-3BD9BFA45630}"/>
                </a:ext>
              </a:extLst>
            </p:cNvPr>
            <p:cNvSpPr/>
            <p:nvPr/>
          </p:nvSpPr>
          <p:spPr>
            <a:xfrm>
              <a:off x="2272083"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06091C95-F934-B668-141F-862D0BE13A75}"/>
                </a:ext>
              </a:extLst>
            </p:cNvPr>
            <p:cNvSpPr/>
            <p:nvPr/>
          </p:nvSpPr>
          <p:spPr>
            <a:xfrm>
              <a:off x="2336931"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7CA1375F-7A7F-9117-3B43-137DCB3194F7}"/>
                </a:ext>
              </a:extLst>
            </p:cNvPr>
            <p:cNvSpPr/>
            <p:nvPr/>
          </p:nvSpPr>
          <p:spPr>
            <a:xfrm>
              <a:off x="2336931"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C354181E-0B42-7C84-98B3-76B83115927D}"/>
                </a:ext>
              </a:extLst>
            </p:cNvPr>
            <p:cNvSpPr/>
            <p:nvPr/>
          </p:nvSpPr>
          <p:spPr>
            <a:xfrm>
              <a:off x="2402255"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85110D89-45A3-E92D-FED6-71F747516768}"/>
                </a:ext>
              </a:extLst>
            </p:cNvPr>
            <p:cNvSpPr/>
            <p:nvPr/>
          </p:nvSpPr>
          <p:spPr>
            <a:xfrm>
              <a:off x="2402255"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2E7DBF8B-8F08-F2C2-0D60-4DB55CB3F470}"/>
                </a:ext>
              </a:extLst>
            </p:cNvPr>
            <p:cNvSpPr/>
            <p:nvPr/>
          </p:nvSpPr>
          <p:spPr>
            <a:xfrm>
              <a:off x="247872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FDCA934C-98F1-A01A-6A37-61B6AFE57087}"/>
                </a:ext>
              </a:extLst>
            </p:cNvPr>
            <p:cNvSpPr/>
            <p:nvPr/>
          </p:nvSpPr>
          <p:spPr>
            <a:xfrm>
              <a:off x="247872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05D58AB5-4B1F-013F-23AA-92AE8C692FA7}"/>
                </a:ext>
              </a:extLst>
            </p:cNvPr>
            <p:cNvSpPr/>
            <p:nvPr/>
          </p:nvSpPr>
          <p:spPr>
            <a:xfrm>
              <a:off x="2544139"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0EEF582C-414B-BFE6-27A3-CC08887F3004}"/>
                </a:ext>
              </a:extLst>
            </p:cNvPr>
            <p:cNvSpPr/>
            <p:nvPr/>
          </p:nvSpPr>
          <p:spPr>
            <a:xfrm>
              <a:off x="2544139"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97846288-EC15-BE4A-71EB-40E100B8819B}"/>
                </a:ext>
              </a:extLst>
            </p:cNvPr>
            <p:cNvSpPr/>
            <p:nvPr/>
          </p:nvSpPr>
          <p:spPr>
            <a:xfrm>
              <a:off x="2609463"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407D8387-AF83-AA07-1DFE-7442A6B55B20}"/>
                </a:ext>
              </a:extLst>
            </p:cNvPr>
            <p:cNvSpPr/>
            <p:nvPr/>
          </p:nvSpPr>
          <p:spPr>
            <a:xfrm>
              <a:off x="2609463"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E2DFE818-E0AB-6C10-3603-69A2D4804186}"/>
                </a:ext>
              </a:extLst>
            </p:cNvPr>
            <p:cNvSpPr/>
            <p:nvPr/>
          </p:nvSpPr>
          <p:spPr>
            <a:xfrm>
              <a:off x="2674787"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37263F1F-6775-81F2-E2A9-277EA9AA4727}"/>
                </a:ext>
              </a:extLst>
            </p:cNvPr>
            <p:cNvSpPr/>
            <p:nvPr/>
          </p:nvSpPr>
          <p:spPr>
            <a:xfrm>
              <a:off x="2674787"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413DDE5A-95BB-F1E3-CFCA-E2CFFBFC0798}"/>
                </a:ext>
              </a:extLst>
            </p:cNvPr>
            <p:cNvSpPr/>
            <p:nvPr/>
          </p:nvSpPr>
          <p:spPr>
            <a:xfrm>
              <a:off x="2740206"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00772AA0-CF44-D8F4-26ED-38FE31D27EB3}"/>
                </a:ext>
              </a:extLst>
            </p:cNvPr>
            <p:cNvSpPr/>
            <p:nvPr/>
          </p:nvSpPr>
          <p:spPr>
            <a:xfrm>
              <a:off x="2740206"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11FF25C5-5FFA-FFFB-EF12-5FBE888FDE3C}"/>
                </a:ext>
              </a:extLst>
            </p:cNvPr>
            <p:cNvSpPr/>
            <p:nvPr/>
          </p:nvSpPr>
          <p:spPr>
            <a:xfrm>
              <a:off x="280553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77845DA2-F3C2-9AE5-C79D-F5C4B2CCAD5F}"/>
                </a:ext>
              </a:extLst>
            </p:cNvPr>
            <p:cNvSpPr/>
            <p:nvPr/>
          </p:nvSpPr>
          <p:spPr>
            <a:xfrm>
              <a:off x="280553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123B98D5-41E6-5C7E-28C0-317278A60204}"/>
                </a:ext>
              </a:extLst>
            </p:cNvPr>
            <p:cNvSpPr/>
            <p:nvPr/>
          </p:nvSpPr>
          <p:spPr>
            <a:xfrm>
              <a:off x="2870378"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09D711B6-188D-6CBF-087C-E40336E978F3}"/>
                </a:ext>
              </a:extLst>
            </p:cNvPr>
            <p:cNvSpPr/>
            <p:nvPr/>
          </p:nvSpPr>
          <p:spPr>
            <a:xfrm>
              <a:off x="2870378"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4F5F11B8-A692-97C9-7EF1-4147568DE54F}"/>
                </a:ext>
              </a:extLst>
            </p:cNvPr>
            <p:cNvSpPr/>
            <p:nvPr/>
          </p:nvSpPr>
          <p:spPr>
            <a:xfrm>
              <a:off x="2935702"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1299703E-47F7-BA47-3127-48C6F877C324}"/>
                </a:ext>
              </a:extLst>
            </p:cNvPr>
            <p:cNvSpPr/>
            <p:nvPr/>
          </p:nvSpPr>
          <p:spPr>
            <a:xfrm>
              <a:off x="2935702"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A57E7C56-4E9A-B985-1743-36878AD15FC9}"/>
                </a:ext>
              </a:extLst>
            </p:cNvPr>
            <p:cNvSpPr/>
            <p:nvPr/>
          </p:nvSpPr>
          <p:spPr>
            <a:xfrm>
              <a:off x="3012167"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A9AB2291-492E-A8CB-F9A1-2E6540C4ED21}"/>
                </a:ext>
              </a:extLst>
            </p:cNvPr>
            <p:cNvSpPr/>
            <p:nvPr/>
          </p:nvSpPr>
          <p:spPr>
            <a:xfrm>
              <a:off x="3012167"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9579B79A-8122-4C69-0E0E-83CFF0AE812F}"/>
                </a:ext>
              </a:extLst>
            </p:cNvPr>
            <p:cNvSpPr/>
            <p:nvPr/>
          </p:nvSpPr>
          <p:spPr>
            <a:xfrm>
              <a:off x="3077491"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F06AAC34-7587-CE13-150E-63A95B8933F7}"/>
                </a:ext>
              </a:extLst>
            </p:cNvPr>
            <p:cNvSpPr/>
            <p:nvPr/>
          </p:nvSpPr>
          <p:spPr>
            <a:xfrm>
              <a:off x="3077491"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B9C9E98E-AF4F-7485-C3C2-BD3FD9CBA074}"/>
                </a:ext>
              </a:extLst>
            </p:cNvPr>
            <p:cNvSpPr/>
            <p:nvPr/>
          </p:nvSpPr>
          <p:spPr>
            <a:xfrm>
              <a:off x="314291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2C0B9193-20D8-17FE-8685-DF1987751B2A}"/>
                </a:ext>
              </a:extLst>
            </p:cNvPr>
            <p:cNvSpPr/>
            <p:nvPr/>
          </p:nvSpPr>
          <p:spPr>
            <a:xfrm>
              <a:off x="314291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B75A1729-0F3D-5D07-B0A5-E8FC9737B173}"/>
                </a:ext>
              </a:extLst>
            </p:cNvPr>
            <p:cNvSpPr/>
            <p:nvPr/>
          </p:nvSpPr>
          <p:spPr>
            <a:xfrm>
              <a:off x="3208234"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27EB449C-AA8B-6BD4-218C-8E1E808489C1}"/>
                </a:ext>
              </a:extLst>
            </p:cNvPr>
            <p:cNvSpPr/>
            <p:nvPr/>
          </p:nvSpPr>
          <p:spPr>
            <a:xfrm>
              <a:off x="3208234"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1E1479D4-0D66-F1E2-48C2-B5289FDAE68D}"/>
                </a:ext>
              </a:extLst>
            </p:cNvPr>
            <p:cNvSpPr/>
            <p:nvPr/>
          </p:nvSpPr>
          <p:spPr>
            <a:xfrm>
              <a:off x="3273558"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6C4AB1FC-3B52-901A-B600-5F1FC90B8B65}"/>
                </a:ext>
              </a:extLst>
            </p:cNvPr>
            <p:cNvSpPr/>
            <p:nvPr/>
          </p:nvSpPr>
          <p:spPr>
            <a:xfrm>
              <a:off x="3273558"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86E9AF84-F6EA-740B-B21C-29EF0AD9B42B}"/>
                </a:ext>
              </a:extLst>
            </p:cNvPr>
            <p:cNvSpPr/>
            <p:nvPr/>
          </p:nvSpPr>
          <p:spPr>
            <a:xfrm>
              <a:off x="3338882" y="3691460"/>
              <a:ext cx="55611" cy="35732"/>
            </a:xfrm>
            <a:custGeom>
              <a:avLst/>
              <a:gdLst>
                <a:gd name="connsiteX0" fmla="*/ 0 w 55611"/>
                <a:gd name="connsiteY0" fmla="*/ 35733 h 35732"/>
                <a:gd name="connsiteX1" fmla="*/ 55611 w 55611"/>
                <a:gd name="connsiteY1" fmla="*/ 35733 h 35732"/>
                <a:gd name="connsiteX2" fmla="*/ 55611 w 55611"/>
                <a:gd name="connsiteY2" fmla="*/ 0 h 35732"/>
                <a:gd name="connsiteX3" fmla="*/ 0 w 55611"/>
                <a:gd name="connsiteY3" fmla="*/ 0 h 35732"/>
                <a:gd name="connsiteX4" fmla="*/ 0 w 55611"/>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11" h="35732">
                  <a:moveTo>
                    <a:pt x="0" y="35733"/>
                  </a:moveTo>
                  <a:lnTo>
                    <a:pt x="55611" y="35733"/>
                  </a:lnTo>
                  <a:lnTo>
                    <a:pt x="55611"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FA5F3382-5570-5805-8B00-CB897F36F819}"/>
                </a:ext>
              </a:extLst>
            </p:cNvPr>
            <p:cNvSpPr/>
            <p:nvPr/>
          </p:nvSpPr>
          <p:spPr>
            <a:xfrm>
              <a:off x="3338882" y="3649265"/>
              <a:ext cx="55611" cy="35732"/>
            </a:xfrm>
            <a:custGeom>
              <a:avLst/>
              <a:gdLst>
                <a:gd name="connsiteX0" fmla="*/ 0 w 55611"/>
                <a:gd name="connsiteY0" fmla="*/ 35733 h 35732"/>
                <a:gd name="connsiteX1" fmla="*/ 55611 w 55611"/>
                <a:gd name="connsiteY1" fmla="*/ 35733 h 35732"/>
                <a:gd name="connsiteX2" fmla="*/ 55611 w 55611"/>
                <a:gd name="connsiteY2" fmla="*/ 0 h 35732"/>
                <a:gd name="connsiteX3" fmla="*/ 0 w 55611"/>
                <a:gd name="connsiteY3" fmla="*/ 0 h 35732"/>
                <a:gd name="connsiteX4" fmla="*/ 0 w 55611"/>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11" h="35732">
                  <a:moveTo>
                    <a:pt x="0" y="35733"/>
                  </a:moveTo>
                  <a:lnTo>
                    <a:pt x="55611" y="35733"/>
                  </a:lnTo>
                  <a:lnTo>
                    <a:pt x="55611"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BFFB3E77-3AC7-4155-9D77-D0CE8F2E2686}"/>
                </a:ext>
              </a:extLst>
            </p:cNvPr>
            <p:cNvSpPr/>
            <p:nvPr/>
          </p:nvSpPr>
          <p:spPr>
            <a:xfrm>
              <a:off x="340373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8C63940C-1399-D003-5191-59B89CC82043}"/>
                </a:ext>
              </a:extLst>
            </p:cNvPr>
            <p:cNvSpPr/>
            <p:nvPr/>
          </p:nvSpPr>
          <p:spPr>
            <a:xfrm>
              <a:off x="340373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8AD93E3B-D941-D210-2C23-CE052A60C70F}"/>
                </a:ext>
              </a:extLst>
            </p:cNvPr>
            <p:cNvSpPr/>
            <p:nvPr/>
          </p:nvSpPr>
          <p:spPr>
            <a:xfrm>
              <a:off x="346915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77D100BC-8651-FA45-A798-1BCF42D112C1}"/>
                </a:ext>
              </a:extLst>
            </p:cNvPr>
            <p:cNvSpPr/>
            <p:nvPr/>
          </p:nvSpPr>
          <p:spPr>
            <a:xfrm>
              <a:off x="346915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E5F89B1F-89D4-0515-BC17-966433B65E12}"/>
                </a:ext>
              </a:extLst>
            </p:cNvPr>
            <p:cNvSpPr/>
            <p:nvPr/>
          </p:nvSpPr>
          <p:spPr>
            <a:xfrm>
              <a:off x="1948034" y="3625602"/>
              <a:ext cx="10474" cy="10453"/>
            </a:xfrm>
            <a:custGeom>
              <a:avLst/>
              <a:gdLst>
                <a:gd name="connsiteX0" fmla="*/ 10475 w 10474"/>
                <a:gd name="connsiteY0" fmla="*/ 5227 h 10453"/>
                <a:gd name="connsiteX1" fmla="*/ 5237 w 10474"/>
                <a:gd name="connsiteY1" fmla="*/ 10454 h 10453"/>
                <a:gd name="connsiteX2" fmla="*/ 0 w 10474"/>
                <a:gd name="connsiteY2" fmla="*/ 5227 h 10453"/>
                <a:gd name="connsiteX3" fmla="*/ 5237 w 10474"/>
                <a:gd name="connsiteY3" fmla="*/ 0 h 10453"/>
                <a:gd name="connsiteX4" fmla="*/ 10475 w 10474"/>
                <a:gd name="connsiteY4" fmla="*/ 5227 h 10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4" h="10453">
                  <a:moveTo>
                    <a:pt x="10475" y="5227"/>
                  </a:moveTo>
                  <a:cubicBezTo>
                    <a:pt x="10475" y="8114"/>
                    <a:pt x="8130" y="10454"/>
                    <a:pt x="5237" y="10454"/>
                  </a:cubicBezTo>
                  <a:cubicBezTo>
                    <a:pt x="2345" y="10454"/>
                    <a:pt x="0" y="8114"/>
                    <a:pt x="0" y="5227"/>
                  </a:cubicBezTo>
                  <a:cubicBezTo>
                    <a:pt x="0" y="2340"/>
                    <a:pt x="2345" y="0"/>
                    <a:pt x="5237" y="0"/>
                  </a:cubicBezTo>
                  <a:cubicBezTo>
                    <a:pt x="8130" y="0"/>
                    <a:pt x="10475" y="2340"/>
                    <a:pt x="10475" y="5227"/>
                  </a:cubicBezTo>
                  <a:close/>
                </a:path>
              </a:pathLst>
            </a:custGeom>
            <a:solidFill>
              <a:srgbClr val="595A5C"/>
            </a:solidFill>
            <a:ln w="9517"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FF1ED729-6C8E-8A92-B2DB-20DE9BC771BD}"/>
                </a:ext>
              </a:extLst>
            </p:cNvPr>
            <p:cNvSpPr/>
            <p:nvPr/>
          </p:nvSpPr>
          <p:spPr>
            <a:xfrm>
              <a:off x="1909563" y="3655347"/>
              <a:ext cx="9522" cy="30600"/>
            </a:xfrm>
            <a:custGeom>
              <a:avLst/>
              <a:gdLst>
                <a:gd name="connsiteX0" fmla="*/ 7237 w 9522"/>
                <a:gd name="connsiteY0" fmla="*/ 0 h 30600"/>
                <a:gd name="connsiteX1" fmla="*/ 9522 w 9522"/>
                <a:gd name="connsiteY1" fmla="*/ 0 h 30600"/>
                <a:gd name="connsiteX2" fmla="*/ 9522 w 9522"/>
                <a:gd name="connsiteY2" fmla="*/ 30601 h 30600"/>
                <a:gd name="connsiteX3" fmla="*/ 7237 w 9522"/>
                <a:gd name="connsiteY3" fmla="*/ 30601 h 30600"/>
                <a:gd name="connsiteX4" fmla="*/ 2285 w 9522"/>
                <a:gd name="connsiteY4" fmla="*/ 30601 h 30600"/>
                <a:gd name="connsiteX5" fmla="*/ 0 w 9522"/>
                <a:gd name="connsiteY5" fmla="*/ 30601 h 30600"/>
                <a:gd name="connsiteX6" fmla="*/ 0 w 9522"/>
                <a:gd name="connsiteY6" fmla="*/ 0 h 30600"/>
                <a:gd name="connsiteX7" fmla="*/ 2285 w 9522"/>
                <a:gd name="connsiteY7" fmla="*/ 0 h 3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2" h="30600">
                  <a:moveTo>
                    <a:pt x="7237" y="0"/>
                  </a:moveTo>
                  <a:cubicBezTo>
                    <a:pt x="8499" y="0"/>
                    <a:pt x="9522" y="0"/>
                    <a:pt x="9522" y="0"/>
                  </a:cubicBezTo>
                  <a:lnTo>
                    <a:pt x="9522" y="30601"/>
                  </a:lnTo>
                  <a:cubicBezTo>
                    <a:pt x="9522" y="30601"/>
                    <a:pt x="8499" y="30601"/>
                    <a:pt x="7237" y="30601"/>
                  </a:cubicBezTo>
                  <a:lnTo>
                    <a:pt x="2285" y="30601"/>
                  </a:lnTo>
                  <a:cubicBezTo>
                    <a:pt x="1023" y="30601"/>
                    <a:pt x="0" y="30601"/>
                    <a:pt x="0" y="30601"/>
                  </a:cubicBezTo>
                  <a:lnTo>
                    <a:pt x="0" y="0"/>
                  </a:lnTo>
                  <a:cubicBezTo>
                    <a:pt x="0" y="0"/>
                    <a:pt x="1023" y="0"/>
                    <a:pt x="2285" y="0"/>
                  </a:cubicBezTo>
                  <a:close/>
                </a:path>
              </a:pathLst>
            </a:custGeom>
            <a:solidFill>
              <a:srgbClr val="595A5C"/>
            </a:solidFill>
            <a:ln w="9517"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A33DD5FF-6299-F6B1-E9E0-52766E66A41A}"/>
                </a:ext>
              </a:extLst>
            </p:cNvPr>
            <p:cNvSpPr/>
            <p:nvPr/>
          </p:nvSpPr>
          <p:spPr>
            <a:xfrm>
              <a:off x="3734350" y="3692981"/>
              <a:ext cx="69133" cy="37538"/>
            </a:xfrm>
            <a:custGeom>
              <a:avLst/>
              <a:gdLst>
                <a:gd name="connsiteX0" fmla="*/ 0 w 69133"/>
                <a:gd name="connsiteY0" fmla="*/ 37539 h 37538"/>
                <a:gd name="connsiteX1" fmla="*/ 69133 w 69133"/>
                <a:gd name="connsiteY1" fmla="*/ 37539 h 37538"/>
                <a:gd name="connsiteX2" fmla="*/ 69133 w 69133"/>
                <a:gd name="connsiteY2" fmla="*/ 0 h 37538"/>
                <a:gd name="connsiteX3" fmla="*/ 0 w 69133"/>
                <a:gd name="connsiteY3" fmla="*/ 0 h 37538"/>
                <a:gd name="connsiteX4" fmla="*/ 0 w 69133"/>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3" h="37538">
                  <a:moveTo>
                    <a:pt x="0" y="37539"/>
                  </a:moveTo>
                  <a:lnTo>
                    <a:pt x="69133" y="37539"/>
                  </a:lnTo>
                  <a:lnTo>
                    <a:pt x="69133"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73B2E5CF-CCB3-0F7F-2A21-DE121F773C12}"/>
                </a:ext>
              </a:extLst>
            </p:cNvPr>
            <p:cNvSpPr/>
            <p:nvPr/>
          </p:nvSpPr>
          <p:spPr>
            <a:xfrm>
              <a:off x="3734350" y="3647365"/>
              <a:ext cx="69133" cy="37633"/>
            </a:xfrm>
            <a:custGeom>
              <a:avLst/>
              <a:gdLst>
                <a:gd name="connsiteX0" fmla="*/ 0 w 69133"/>
                <a:gd name="connsiteY0" fmla="*/ 37633 h 37633"/>
                <a:gd name="connsiteX1" fmla="*/ 69133 w 69133"/>
                <a:gd name="connsiteY1" fmla="*/ 37633 h 37633"/>
                <a:gd name="connsiteX2" fmla="*/ 69133 w 69133"/>
                <a:gd name="connsiteY2" fmla="*/ 0 h 37633"/>
                <a:gd name="connsiteX3" fmla="*/ 0 w 69133"/>
                <a:gd name="connsiteY3" fmla="*/ 0 h 37633"/>
                <a:gd name="connsiteX4" fmla="*/ 0 w 69133"/>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3" h="37633">
                  <a:moveTo>
                    <a:pt x="0" y="37633"/>
                  </a:moveTo>
                  <a:lnTo>
                    <a:pt x="69133" y="37633"/>
                  </a:lnTo>
                  <a:lnTo>
                    <a:pt x="69133" y="0"/>
                  </a:lnTo>
                  <a:lnTo>
                    <a:pt x="0" y="0"/>
                  </a:lnTo>
                  <a:lnTo>
                    <a:pt x="0" y="37633"/>
                  </a:lnTo>
                </a:path>
              </a:pathLst>
            </a:custGeom>
            <a:solidFill>
              <a:srgbClr val="595A5C"/>
            </a:solidFill>
            <a:ln w="9517"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C00854D3-86D0-E9B3-8CDE-95D93633C9B6}"/>
                </a:ext>
              </a:extLst>
            </p:cNvPr>
            <p:cNvSpPr/>
            <p:nvPr/>
          </p:nvSpPr>
          <p:spPr>
            <a:xfrm>
              <a:off x="3815100" y="3692981"/>
              <a:ext cx="69132" cy="37538"/>
            </a:xfrm>
            <a:custGeom>
              <a:avLst/>
              <a:gdLst>
                <a:gd name="connsiteX0" fmla="*/ 0 w 69132"/>
                <a:gd name="connsiteY0" fmla="*/ 37539 h 37538"/>
                <a:gd name="connsiteX1" fmla="*/ 69133 w 69132"/>
                <a:gd name="connsiteY1" fmla="*/ 37539 h 37538"/>
                <a:gd name="connsiteX2" fmla="*/ 69133 w 69132"/>
                <a:gd name="connsiteY2" fmla="*/ 0 h 37538"/>
                <a:gd name="connsiteX3" fmla="*/ 0 w 69132"/>
                <a:gd name="connsiteY3" fmla="*/ 0 h 37538"/>
                <a:gd name="connsiteX4" fmla="*/ 0 w 69132"/>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538">
                  <a:moveTo>
                    <a:pt x="0" y="37539"/>
                  </a:moveTo>
                  <a:lnTo>
                    <a:pt x="69133" y="37539"/>
                  </a:lnTo>
                  <a:lnTo>
                    <a:pt x="69133"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16134031-7932-DF88-16B9-BEED36E1ED40}"/>
                </a:ext>
              </a:extLst>
            </p:cNvPr>
            <p:cNvSpPr/>
            <p:nvPr/>
          </p:nvSpPr>
          <p:spPr>
            <a:xfrm>
              <a:off x="3815100" y="3647365"/>
              <a:ext cx="69132" cy="37633"/>
            </a:xfrm>
            <a:custGeom>
              <a:avLst/>
              <a:gdLst>
                <a:gd name="connsiteX0" fmla="*/ 0 w 69132"/>
                <a:gd name="connsiteY0" fmla="*/ 37633 h 37633"/>
                <a:gd name="connsiteX1" fmla="*/ 69133 w 69132"/>
                <a:gd name="connsiteY1" fmla="*/ 37633 h 37633"/>
                <a:gd name="connsiteX2" fmla="*/ 69133 w 69132"/>
                <a:gd name="connsiteY2" fmla="*/ 0 h 37633"/>
                <a:gd name="connsiteX3" fmla="*/ 0 w 69132"/>
                <a:gd name="connsiteY3" fmla="*/ 0 h 37633"/>
                <a:gd name="connsiteX4" fmla="*/ 0 w 69132"/>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633">
                  <a:moveTo>
                    <a:pt x="0" y="37633"/>
                  </a:moveTo>
                  <a:lnTo>
                    <a:pt x="69133" y="37633"/>
                  </a:lnTo>
                  <a:lnTo>
                    <a:pt x="69133" y="0"/>
                  </a:lnTo>
                  <a:lnTo>
                    <a:pt x="0" y="0"/>
                  </a:lnTo>
                  <a:lnTo>
                    <a:pt x="0" y="37633"/>
                  </a:lnTo>
                </a:path>
              </a:pathLst>
            </a:custGeom>
            <a:solidFill>
              <a:srgbClr val="595A5C"/>
            </a:solidFill>
            <a:ln w="9517"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658AFF67-88F3-5676-4572-A314311C9374}"/>
                </a:ext>
              </a:extLst>
            </p:cNvPr>
            <p:cNvSpPr/>
            <p:nvPr/>
          </p:nvSpPr>
          <p:spPr>
            <a:xfrm>
              <a:off x="3569516" y="3692981"/>
              <a:ext cx="69037" cy="37538"/>
            </a:xfrm>
            <a:custGeom>
              <a:avLst/>
              <a:gdLst>
                <a:gd name="connsiteX0" fmla="*/ 0 w 69037"/>
                <a:gd name="connsiteY0" fmla="*/ 37539 h 37538"/>
                <a:gd name="connsiteX1" fmla="*/ 69038 w 69037"/>
                <a:gd name="connsiteY1" fmla="*/ 37539 h 37538"/>
                <a:gd name="connsiteX2" fmla="*/ 69038 w 69037"/>
                <a:gd name="connsiteY2" fmla="*/ 0 h 37538"/>
                <a:gd name="connsiteX3" fmla="*/ 0 w 69037"/>
                <a:gd name="connsiteY3" fmla="*/ 0 h 37538"/>
                <a:gd name="connsiteX4" fmla="*/ 0 w 69037"/>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37" h="37538">
                  <a:moveTo>
                    <a:pt x="0" y="37539"/>
                  </a:moveTo>
                  <a:lnTo>
                    <a:pt x="69038" y="37539"/>
                  </a:lnTo>
                  <a:lnTo>
                    <a:pt x="69038"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E06CC9B1-E412-DB96-3199-1C616DDEA488}"/>
                </a:ext>
              </a:extLst>
            </p:cNvPr>
            <p:cNvSpPr/>
            <p:nvPr/>
          </p:nvSpPr>
          <p:spPr>
            <a:xfrm>
              <a:off x="3569516" y="3647365"/>
              <a:ext cx="69037" cy="37633"/>
            </a:xfrm>
            <a:custGeom>
              <a:avLst/>
              <a:gdLst>
                <a:gd name="connsiteX0" fmla="*/ 0 w 69037"/>
                <a:gd name="connsiteY0" fmla="*/ 37633 h 37633"/>
                <a:gd name="connsiteX1" fmla="*/ 69038 w 69037"/>
                <a:gd name="connsiteY1" fmla="*/ 37633 h 37633"/>
                <a:gd name="connsiteX2" fmla="*/ 69038 w 69037"/>
                <a:gd name="connsiteY2" fmla="*/ 0 h 37633"/>
                <a:gd name="connsiteX3" fmla="*/ 0 w 69037"/>
                <a:gd name="connsiteY3" fmla="*/ 0 h 37633"/>
                <a:gd name="connsiteX4" fmla="*/ 0 w 69037"/>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37" h="37633">
                  <a:moveTo>
                    <a:pt x="0" y="37633"/>
                  </a:moveTo>
                  <a:lnTo>
                    <a:pt x="69038" y="37633"/>
                  </a:lnTo>
                  <a:lnTo>
                    <a:pt x="69038" y="0"/>
                  </a:lnTo>
                  <a:lnTo>
                    <a:pt x="0" y="0"/>
                  </a:lnTo>
                  <a:lnTo>
                    <a:pt x="0" y="37633"/>
                  </a:lnTo>
                </a:path>
              </a:pathLst>
            </a:custGeom>
            <a:solidFill>
              <a:srgbClr val="595A5C"/>
            </a:solidFill>
            <a:ln w="9517"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3CD5EA4B-B1BA-470F-B00A-005A0EA4C7D7}"/>
                </a:ext>
              </a:extLst>
            </p:cNvPr>
            <p:cNvSpPr/>
            <p:nvPr/>
          </p:nvSpPr>
          <p:spPr>
            <a:xfrm>
              <a:off x="3650171" y="3692981"/>
              <a:ext cx="69132" cy="37538"/>
            </a:xfrm>
            <a:custGeom>
              <a:avLst/>
              <a:gdLst>
                <a:gd name="connsiteX0" fmla="*/ 0 w 69132"/>
                <a:gd name="connsiteY0" fmla="*/ 37539 h 37538"/>
                <a:gd name="connsiteX1" fmla="*/ 69133 w 69132"/>
                <a:gd name="connsiteY1" fmla="*/ 37539 h 37538"/>
                <a:gd name="connsiteX2" fmla="*/ 69133 w 69132"/>
                <a:gd name="connsiteY2" fmla="*/ 0 h 37538"/>
                <a:gd name="connsiteX3" fmla="*/ 0 w 69132"/>
                <a:gd name="connsiteY3" fmla="*/ 0 h 37538"/>
                <a:gd name="connsiteX4" fmla="*/ 0 w 69132"/>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538">
                  <a:moveTo>
                    <a:pt x="0" y="37539"/>
                  </a:moveTo>
                  <a:lnTo>
                    <a:pt x="69133" y="37539"/>
                  </a:lnTo>
                  <a:lnTo>
                    <a:pt x="69133"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0D00CC7D-8EDE-F6E0-C71B-F4D843601199}"/>
                </a:ext>
              </a:extLst>
            </p:cNvPr>
            <p:cNvSpPr/>
            <p:nvPr/>
          </p:nvSpPr>
          <p:spPr>
            <a:xfrm>
              <a:off x="3650171" y="3647365"/>
              <a:ext cx="69132" cy="37633"/>
            </a:xfrm>
            <a:custGeom>
              <a:avLst/>
              <a:gdLst>
                <a:gd name="connsiteX0" fmla="*/ 0 w 69132"/>
                <a:gd name="connsiteY0" fmla="*/ 37633 h 37633"/>
                <a:gd name="connsiteX1" fmla="*/ 69133 w 69132"/>
                <a:gd name="connsiteY1" fmla="*/ 37633 h 37633"/>
                <a:gd name="connsiteX2" fmla="*/ 69133 w 69132"/>
                <a:gd name="connsiteY2" fmla="*/ 0 h 37633"/>
                <a:gd name="connsiteX3" fmla="*/ 0 w 69132"/>
                <a:gd name="connsiteY3" fmla="*/ 0 h 37633"/>
                <a:gd name="connsiteX4" fmla="*/ 0 w 69132"/>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633">
                  <a:moveTo>
                    <a:pt x="0" y="37633"/>
                  </a:moveTo>
                  <a:lnTo>
                    <a:pt x="69133" y="37633"/>
                  </a:lnTo>
                  <a:lnTo>
                    <a:pt x="69133" y="0"/>
                  </a:lnTo>
                  <a:lnTo>
                    <a:pt x="0" y="0"/>
                  </a:lnTo>
                  <a:lnTo>
                    <a:pt x="0" y="37633"/>
                  </a:lnTo>
                </a:path>
              </a:pathLst>
            </a:custGeom>
            <a:solidFill>
              <a:srgbClr val="595A5C"/>
            </a:solidFill>
            <a:ln w="9517" cap="flat">
              <a:noFill/>
              <a:prstDash val="solid"/>
              <a:miter/>
            </a:ln>
          </p:spPr>
          <p:txBody>
            <a:bodyPr rtlCol="0" anchor="ctr"/>
            <a:lstStyle/>
            <a:p>
              <a:endParaRPr lang="en-US"/>
            </a:p>
          </p:txBody>
        </p:sp>
      </p:grpSp>
      <p:sp>
        <p:nvSpPr>
          <p:cNvPr id="385" name="Rectangle 384">
            <a:extLst>
              <a:ext uri="{FF2B5EF4-FFF2-40B4-BE49-F238E27FC236}">
                <a16:creationId xmlns:a16="http://schemas.microsoft.com/office/drawing/2014/main" id="{73D4E54F-606A-F861-DE03-940E2A3AE3E8}"/>
              </a:ext>
            </a:extLst>
          </p:cNvPr>
          <p:cNvSpPr/>
          <p:nvPr/>
        </p:nvSpPr>
        <p:spPr>
          <a:xfrm>
            <a:off x="2493170" y="5213490"/>
            <a:ext cx="1378744" cy="488950"/>
          </a:xfrm>
          <a:prstGeom prst="rect">
            <a:avLst/>
          </a:prstGeom>
          <a:solidFill>
            <a:schemeClr val="bg1">
              <a:lumMod val="50000"/>
            </a:schemeClr>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86" name="TextBox 385">
            <a:extLst>
              <a:ext uri="{FF2B5EF4-FFF2-40B4-BE49-F238E27FC236}">
                <a16:creationId xmlns:a16="http://schemas.microsoft.com/office/drawing/2014/main" id="{C5637FA5-1BF3-42D9-ED11-8D9BF5E68EE1}"/>
              </a:ext>
            </a:extLst>
          </p:cNvPr>
          <p:cNvSpPr txBox="1"/>
          <p:nvPr/>
        </p:nvSpPr>
        <p:spPr>
          <a:xfrm>
            <a:off x="1727201" y="5398500"/>
            <a:ext cx="654050" cy="406265"/>
          </a:xfrm>
          <a:prstGeom prst="rect">
            <a:avLst/>
          </a:prstGeom>
          <a:noFill/>
        </p:spPr>
        <p:txBody>
          <a:bodyPr vert="horz" wrap="square" lIns="91440" tIns="91440" rIns="91440" bIns="91440" rtlCol="0" anchor="ctr" anchorCtr="0">
            <a:spAutoFit/>
          </a:bodyPr>
          <a:lstStyle/>
          <a:p>
            <a:pPr marL="17463" marR="0" algn="r" defTabSz="914400" rtl="0" eaLnBrk="1" fontAlgn="auto" latinLnBrk="0" hangingPunct="1">
              <a:lnSpc>
                <a:spcPct val="90000"/>
              </a:lnSpc>
              <a:spcBef>
                <a:spcPts val="1000"/>
              </a:spcBef>
              <a:spcAft>
                <a:spcPts val="0"/>
              </a:spcAft>
              <a:buClrTx/>
              <a:buSzTx/>
              <a:buFont typeface="Arial" panose="020B0604020202020204" pitchFamily="34" charset="0"/>
              <a:buNone/>
            </a:pPr>
            <a:r>
              <a:rPr kumimoji="0" lang="es-ES" sz="1600" b="0" i="0" u="none" strike="noStrike" kern="1200" cap="none" spc="0" normalizeH="0" baseline="0" noProof="0" dirty="0">
                <a:ln>
                  <a:noFill/>
                </a:ln>
                <a:solidFill>
                  <a:schemeClr val="tx1">
                    <a:lumMod val="50000"/>
                    <a:lumOff val="50000"/>
                  </a:schemeClr>
                </a:solidFill>
                <a:effectLst/>
                <a:uLnTx/>
                <a:uFillTx/>
                <a:latin typeface="+mj-lt"/>
                <a:ea typeface="+mn-ea"/>
                <a:cs typeface="+mn-cs"/>
              </a:rPr>
              <a:t>UPS</a:t>
            </a:r>
            <a:endParaRPr kumimoji="0" lang="en-US" sz="1600" b="0" i="0" u="none" strike="noStrike" kern="1200" cap="none" spc="0" normalizeH="0" baseline="0" noProof="0" dirty="0">
              <a:ln>
                <a:noFill/>
              </a:ln>
              <a:solidFill>
                <a:schemeClr val="tx1">
                  <a:lumMod val="50000"/>
                  <a:lumOff val="50000"/>
                </a:schemeClr>
              </a:solidFill>
              <a:effectLst/>
              <a:uLnTx/>
              <a:uFillTx/>
              <a:latin typeface="+mj-lt"/>
              <a:ea typeface="+mn-ea"/>
              <a:cs typeface="+mn-cs"/>
            </a:endParaRPr>
          </a:p>
        </p:txBody>
      </p:sp>
      <p:sp>
        <p:nvSpPr>
          <p:cNvPr id="387" name="TextBox 386">
            <a:extLst>
              <a:ext uri="{FF2B5EF4-FFF2-40B4-BE49-F238E27FC236}">
                <a16:creationId xmlns:a16="http://schemas.microsoft.com/office/drawing/2014/main" id="{FC8382C1-73C6-44A1-06E9-2DAE112303BC}"/>
              </a:ext>
            </a:extLst>
          </p:cNvPr>
          <p:cNvSpPr txBox="1"/>
          <p:nvPr/>
        </p:nvSpPr>
        <p:spPr>
          <a:xfrm>
            <a:off x="511407" y="4912863"/>
            <a:ext cx="1869844" cy="406265"/>
          </a:xfrm>
          <a:prstGeom prst="rect">
            <a:avLst/>
          </a:prstGeom>
          <a:noFill/>
        </p:spPr>
        <p:txBody>
          <a:bodyPr vert="horz" wrap="square" lIns="91440" tIns="91440" rIns="91440" bIns="91440" rtlCol="0" anchor="ctr" anchorCtr="0">
            <a:spAutoFit/>
          </a:bodyPr>
          <a:lstStyle/>
          <a:p>
            <a:pPr marL="17463" marR="0" algn="r" defTabSz="914400" rtl="0" eaLnBrk="1" fontAlgn="auto" latinLnBrk="0" hangingPunct="1">
              <a:lnSpc>
                <a:spcPct val="90000"/>
              </a:lnSpc>
              <a:spcBef>
                <a:spcPts val="1000"/>
              </a:spcBef>
              <a:spcAft>
                <a:spcPts val="0"/>
              </a:spcAft>
              <a:buClrTx/>
              <a:buSzTx/>
              <a:buFont typeface="Arial" panose="020B0604020202020204" pitchFamily="34" charset="0"/>
              <a:buNone/>
            </a:pPr>
            <a:r>
              <a:rPr kumimoji="0" lang="es-ES" sz="1600" b="0" i="0" u="none" strike="noStrike" kern="1200" cap="none" spc="0" normalizeH="0" baseline="0" noProof="0" dirty="0">
                <a:ln>
                  <a:noFill/>
                </a:ln>
                <a:solidFill>
                  <a:schemeClr val="tx1">
                    <a:lumMod val="50000"/>
                    <a:lumOff val="50000"/>
                  </a:schemeClr>
                </a:solidFill>
                <a:effectLst/>
                <a:uLnTx/>
                <a:uFillTx/>
                <a:latin typeface="+mj-lt"/>
                <a:ea typeface="+mn-ea"/>
                <a:cs typeface="+mn-cs"/>
              </a:rPr>
              <a:t>FR </a:t>
            </a:r>
            <a:r>
              <a:rPr kumimoji="0" lang="es-ES" sz="1600" b="0" i="0" u="none" strike="noStrike" kern="1200" cap="none" spc="0" normalizeH="0" baseline="0" noProof="0" dirty="0" err="1">
                <a:ln>
                  <a:noFill/>
                </a:ln>
                <a:solidFill>
                  <a:schemeClr val="tx1">
                    <a:lumMod val="50000"/>
                    <a:lumOff val="50000"/>
                  </a:schemeClr>
                </a:solidFill>
                <a:effectLst/>
                <a:uLnTx/>
                <a:uFillTx/>
                <a:latin typeface="+mj-lt"/>
                <a:ea typeface="+mn-ea"/>
                <a:cs typeface="+mn-cs"/>
              </a:rPr>
              <a:t>power</a:t>
            </a:r>
            <a:r>
              <a:rPr kumimoji="0" lang="es-ES" sz="1600" b="0" i="0" u="none" strike="noStrike" kern="1200" cap="none" spc="0" normalizeH="0" baseline="0" noProof="0" dirty="0">
                <a:ln>
                  <a:noFill/>
                </a:ln>
                <a:solidFill>
                  <a:schemeClr val="tx1">
                    <a:lumMod val="50000"/>
                    <a:lumOff val="50000"/>
                  </a:schemeClr>
                </a:solidFill>
                <a:effectLst/>
                <a:uLnTx/>
                <a:uFillTx/>
                <a:latin typeface="+mj-lt"/>
                <a:ea typeface="+mn-ea"/>
                <a:cs typeface="+mn-cs"/>
              </a:rPr>
              <a:t> </a:t>
            </a:r>
            <a:r>
              <a:rPr kumimoji="0" lang="es-ES" sz="1600" b="0" i="0" u="none" strike="noStrike" kern="1200" cap="none" spc="0" normalizeH="0" baseline="0" noProof="0" dirty="0" err="1">
                <a:ln>
                  <a:noFill/>
                </a:ln>
                <a:solidFill>
                  <a:schemeClr val="tx1">
                    <a:lumMod val="50000"/>
                    <a:lumOff val="50000"/>
                  </a:schemeClr>
                </a:solidFill>
                <a:effectLst/>
                <a:uLnTx/>
                <a:uFillTx/>
                <a:latin typeface="+mj-lt"/>
                <a:ea typeface="+mn-ea"/>
                <a:cs typeface="+mn-cs"/>
              </a:rPr>
              <a:t>supply</a:t>
            </a:r>
            <a:endParaRPr kumimoji="0" lang="en-US" sz="1600" b="0" i="0" u="none" strike="noStrike" kern="1200" cap="none" spc="0" normalizeH="0" baseline="0" noProof="0" dirty="0">
              <a:ln>
                <a:noFill/>
              </a:ln>
              <a:solidFill>
                <a:schemeClr val="tx1">
                  <a:lumMod val="50000"/>
                  <a:lumOff val="50000"/>
                </a:schemeClr>
              </a:solidFill>
              <a:effectLst/>
              <a:uLnTx/>
              <a:uFillTx/>
              <a:latin typeface="+mj-lt"/>
              <a:ea typeface="+mn-ea"/>
              <a:cs typeface="+mn-cs"/>
            </a:endParaRPr>
          </a:p>
        </p:txBody>
      </p:sp>
      <p:sp>
        <p:nvSpPr>
          <p:cNvPr id="388" name="TextBox 387">
            <a:extLst>
              <a:ext uri="{FF2B5EF4-FFF2-40B4-BE49-F238E27FC236}">
                <a16:creationId xmlns:a16="http://schemas.microsoft.com/office/drawing/2014/main" id="{D515506D-EA4B-8E59-C64D-72A179B07D71}"/>
              </a:ext>
            </a:extLst>
          </p:cNvPr>
          <p:cNvSpPr txBox="1"/>
          <p:nvPr/>
        </p:nvSpPr>
        <p:spPr>
          <a:xfrm>
            <a:off x="1002507" y="2563363"/>
            <a:ext cx="1378744" cy="406265"/>
          </a:xfrm>
          <a:prstGeom prst="rect">
            <a:avLst/>
          </a:prstGeom>
          <a:noFill/>
        </p:spPr>
        <p:txBody>
          <a:bodyPr vert="horz" wrap="square" lIns="91440" tIns="91440" rIns="91440" bIns="91440" rtlCol="0" anchor="ctr" anchorCtr="0">
            <a:spAutoFit/>
          </a:bodyPr>
          <a:lstStyle/>
          <a:p>
            <a:pPr marL="17463" marR="0" algn="r" defTabSz="914400" rtl="0" eaLnBrk="1" fontAlgn="auto" latinLnBrk="0" hangingPunct="1">
              <a:lnSpc>
                <a:spcPct val="90000"/>
              </a:lnSpc>
              <a:spcBef>
                <a:spcPts val="1000"/>
              </a:spcBef>
              <a:spcAft>
                <a:spcPts val="0"/>
              </a:spcAft>
              <a:buClrTx/>
              <a:buSzTx/>
              <a:buFont typeface="Arial" panose="020B0604020202020204" pitchFamily="34" charset="0"/>
              <a:buNone/>
            </a:pPr>
            <a:r>
              <a:rPr kumimoji="0" lang="es-ES" sz="1600" b="0" i="0" u="none" strike="noStrike" kern="1200" cap="none" spc="0" normalizeH="0" baseline="0" noProof="0" dirty="0">
                <a:ln>
                  <a:noFill/>
                </a:ln>
                <a:solidFill>
                  <a:schemeClr val="tx1">
                    <a:lumMod val="50000"/>
                    <a:lumOff val="50000"/>
                  </a:schemeClr>
                </a:solidFill>
                <a:effectLst/>
                <a:uLnTx/>
                <a:uFillTx/>
                <a:latin typeface="+mj-lt"/>
                <a:ea typeface="+mn-ea"/>
                <a:cs typeface="+mn-cs"/>
              </a:rPr>
              <a:t>Fiber panel</a:t>
            </a:r>
            <a:endParaRPr kumimoji="0" lang="en-US" sz="1600" b="0" i="0" u="none" strike="noStrike" kern="1200" cap="none" spc="0" normalizeH="0" baseline="0" noProof="0" dirty="0">
              <a:ln>
                <a:noFill/>
              </a:ln>
              <a:solidFill>
                <a:schemeClr val="tx1">
                  <a:lumMod val="50000"/>
                  <a:lumOff val="50000"/>
                </a:schemeClr>
              </a:solidFill>
              <a:effectLst/>
              <a:uLnTx/>
              <a:uFillTx/>
              <a:latin typeface="+mj-lt"/>
              <a:ea typeface="+mn-ea"/>
              <a:cs typeface="+mn-cs"/>
            </a:endParaRPr>
          </a:p>
        </p:txBody>
      </p:sp>
      <p:sp>
        <p:nvSpPr>
          <p:cNvPr id="389" name="TextBox 388">
            <a:extLst>
              <a:ext uri="{FF2B5EF4-FFF2-40B4-BE49-F238E27FC236}">
                <a16:creationId xmlns:a16="http://schemas.microsoft.com/office/drawing/2014/main" id="{73006526-77F4-ED92-2EA4-CFF006E3D5CD}"/>
              </a:ext>
            </a:extLst>
          </p:cNvPr>
          <p:cNvSpPr txBox="1"/>
          <p:nvPr/>
        </p:nvSpPr>
        <p:spPr>
          <a:xfrm>
            <a:off x="1002507" y="1488807"/>
            <a:ext cx="1378744" cy="406265"/>
          </a:xfrm>
          <a:prstGeom prst="rect">
            <a:avLst/>
          </a:prstGeom>
          <a:noFill/>
        </p:spPr>
        <p:txBody>
          <a:bodyPr vert="horz" wrap="square" lIns="91440" tIns="91440" rIns="91440" bIns="91440" rtlCol="0" anchor="ctr" anchorCtr="0">
            <a:spAutoFit/>
          </a:bodyPr>
          <a:lstStyle/>
          <a:p>
            <a:pPr marL="17463" marR="0" algn="r" defTabSz="914400" rtl="0" eaLnBrk="1" fontAlgn="auto" latinLnBrk="0" hangingPunct="1">
              <a:lnSpc>
                <a:spcPct val="90000"/>
              </a:lnSpc>
              <a:spcBef>
                <a:spcPts val="1000"/>
              </a:spcBef>
              <a:spcAft>
                <a:spcPts val="0"/>
              </a:spcAft>
              <a:buClrTx/>
              <a:buSzTx/>
              <a:buFont typeface="Arial" panose="020B0604020202020204" pitchFamily="34" charset="0"/>
              <a:buNone/>
            </a:pPr>
            <a:r>
              <a:rPr kumimoji="0" lang="es-ES" sz="1600" b="0" i="0" u="none" strike="noStrike" kern="1200" cap="none" spc="0" normalizeH="0" baseline="0" noProof="0" dirty="0">
                <a:ln>
                  <a:noFill/>
                </a:ln>
                <a:solidFill>
                  <a:schemeClr val="tx1">
                    <a:lumMod val="50000"/>
                    <a:lumOff val="50000"/>
                  </a:schemeClr>
                </a:solidFill>
                <a:effectLst/>
                <a:uLnTx/>
                <a:uFillTx/>
                <a:latin typeface="+mj-lt"/>
                <a:ea typeface="+mn-ea"/>
                <a:cs typeface="+mn-cs"/>
              </a:rPr>
              <a:t>Switches</a:t>
            </a:r>
            <a:endParaRPr kumimoji="0" lang="en-US" sz="1600" b="0" i="0" u="none" strike="noStrike" kern="1200" cap="none" spc="0" normalizeH="0" baseline="0" noProof="0" dirty="0">
              <a:ln>
                <a:noFill/>
              </a:ln>
              <a:solidFill>
                <a:schemeClr val="tx1">
                  <a:lumMod val="50000"/>
                  <a:lumOff val="50000"/>
                </a:schemeClr>
              </a:solidFill>
              <a:effectLst/>
              <a:uLnTx/>
              <a:uFillTx/>
              <a:latin typeface="+mj-lt"/>
              <a:ea typeface="+mn-ea"/>
              <a:cs typeface="+mn-cs"/>
            </a:endParaRPr>
          </a:p>
        </p:txBody>
      </p:sp>
      <p:sp>
        <p:nvSpPr>
          <p:cNvPr id="393" name="Oval 392">
            <a:extLst>
              <a:ext uri="{FF2B5EF4-FFF2-40B4-BE49-F238E27FC236}">
                <a16:creationId xmlns:a16="http://schemas.microsoft.com/office/drawing/2014/main" id="{03762983-DC4F-9E27-6E88-120147006353}"/>
              </a:ext>
            </a:extLst>
          </p:cNvPr>
          <p:cNvSpPr/>
          <p:nvPr/>
        </p:nvSpPr>
        <p:spPr>
          <a:xfrm>
            <a:off x="8573017" y="2118699"/>
            <a:ext cx="164050" cy="164050"/>
          </a:xfrm>
          <a:prstGeom prst="ellipse">
            <a:avLst/>
          </a:prstGeom>
          <a:solidFill>
            <a:schemeClr val="bg1"/>
          </a:solidFill>
          <a:ln>
            <a:noFill/>
          </a:ln>
          <a:effectLst>
            <a:glow rad="736600">
              <a:schemeClr val="bg1">
                <a:alpha val="63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97" name="Freeform: Shape 396">
            <a:extLst>
              <a:ext uri="{FF2B5EF4-FFF2-40B4-BE49-F238E27FC236}">
                <a16:creationId xmlns:a16="http://schemas.microsoft.com/office/drawing/2014/main" id="{0C635B3D-B42D-F2FC-5842-C854A9680978}"/>
              </a:ext>
            </a:extLst>
          </p:cNvPr>
          <p:cNvSpPr/>
          <p:nvPr/>
        </p:nvSpPr>
        <p:spPr>
          <a:xfrm rot="166712">
            <a:off x="4020189" y="1850929"/>
            <a:ext cx="4568603" cy="1761150"/>
          </a:xfrm>
          <a:custGeom>
            <a:avLst/>
            <a:gdLst>
              <a:gd name="connsiteX0" fmla="*/ 0 w 9607550"/>
              <a:gd name="connsiteY0" fmla="*/ 635000 h 856034"/>
              <a:gd name="connsiteX1" fmla="*/ 406400 w 9607550"/>
              <a:gd name="connsiteY1" fmla="*/ 730250 h 856034"/>
              <a:gd name="connsiteX2" fmla="*/ 965200 w 9607550"/>
              <a:gd name="connsiteY2" fmla="*/ 647700 h 856034"/>
              <a:gd name="connsiteX3" fmla="*/ 1612900 w 9607550"/>
              <a:gd name="connsiteY3" fmla="*/ 330200 h 856034"/>
              <a:gd name="connsiteX4" fmla="*/ 2209800 w 9607550"/>
              <a:gd name="connsiteY4" fmla="*/ 158750 h 856034"/>
              <a:gd name="connsiteX5" fmla="*/ 2940050 w 9607550"/>
              <a:gd name="connsiteY5" fmla="*/ 146050 h 856034"/>
              <a:gd name="connsiteX6" fmla="*/ 3790950 w 9607550"/>
              <a:gd name="connsiteY6" fmla="*/ 298450 h 856034"/>
              <a:gd name="connsiteX7" fmla="*/ 4756150 w 9607550"/>
              <a:gd name="connsiteY7" fmla="*/ 527050 h 856034"/>
              <a:gd name="connsiteX8" fmla="*/ 5632450 w 9607550"/>
              <a:gd name="connsiteY8" fmla="*/ 717550 h 856034"/>
              <a:gd name="connsiteX9" fmla="*/ 6534150 w 9607550"/>
              <a:gd name="connsiteY9" fmla="*/ 850900 h 856034"/>
              <a:gd name="connsiteX10" fmla="*/ 7467600 w 9607550"/>
              <a:gd name="connsiteY10" fmla="*/ 806450 h 856034"/>
              <a:gd name="connsiteX11" fmla="*/ 8166100 w 9607550"/>
              <a:gd name="connsiteY11" fmla="*/ 603250 h 856034"/>
              <a:gd name="connsiteX12" fmla="*/ 8864600 w 9607550"/>
              <a:gd name="connsiteY12" fmla="*/ 311150 h 856034"/>
              <a:gd name="connsiteX13" fmla="*/ 9607550 w 9607550"/>
              <a:gd name="connsiteY13" fmla="*/ 0 h 856034"/>
              <a:gd name="connsiteX0" fmla="*/ 0 w 9607550"/>
              <a:gd name="connsiteY0" fmla="*/ 1758677 h 2115169"/>
              <a:gd name="connsiteX1" fmla="*/ 406400 w 9607550"/>
              <a:gd name="connsiteY1" fmla="*/ 1853927 h 2115169"/>
              <a:gd name="connsiteX2" fmla="*/ 965200 w 9607550"/>
              <a:gd name="connsiteY2" fmla="*/ 1771377 h 2115169"/>
              <a:gd name="connsiteX3" fmla="*/ 1612900 w 9607550"/>
              <a:gd name="connsiteY3" fmla="*/ 1453877 h 2115169"/>
              <a:gd name="connsiteX4" fmla="*/ 2209800 w 9607550"/>
              <a:gd name="connsiteY4" fmla="*/ 1282427 h 2115169"/>
              <a:gd name="connsiteX5" fmla="*/ 2940050 w 9607550"/>
              <a:gd name="connsiteY5" fmla="*/ 1269727 h 2115169"/>
              <a:gd name="connsiteX6" fmla="*/ 3790950 w 9607550"/>
              <a:gd name="connsiteY6" fmla="*/ 1422127 h 2115169"/>
              <a:gd name="connsiteX7" fmla="*/ 4756150 w 9607550"/>
              <a:gd name="connsiteY7" fmla="*/ 1650727 h 2115169"/>
              <a:gd name="connsiteX8" fmla="*/ 5145135 w 9607550"/>
              <a:gd name="connsiteY8" fmla="*/ 1451 h 2115169"/>
              <a:gd name="connsiteX9" fmla="*/ 6534150 w 9607550"/>
              <a:gd name="connsiteY9" fmla="*/ 1974577 h 2115169"/>
              <a:gd name="connsiteX10" fmla="*/ 7467600 w 9607550"/>
              <a:gd name="connsiteY10" fmla="*/ 1930127 h 2115169"/>
              <a:gd name="connsiteX11" fmla="*/ 8166100 w 9607550"/>
              <a:gd name="connsiteY11" fmla="*/ 1726927 h 2115169"/>
              <a:gd name="connsiteX12" fmla="*/ 8864600 w 9607550"/>
              <a:gd name="connsiteY12" fmla="*/ 1434827 h 2115169"/>
              <a:gd name="connsiteX13" fmla="*/ 9607550 w 9607550"/>
              <a:gd name="connsiteY13" fmla="*/ 1123677 h 2115169"/>
              <a:gd name="connsiteX0" fmla="*/ 0 w 9607550"/>
              <a:gd name="connsiteY0" fmla="*/ 1765424 h 2121916"/>
              <a:gd name="connsiteX1" fmla="*/ 406400 w 9607550"/>
              <a:gd name="connsiteY1" fmla="*/ 1860674 h 2121916"/>
              <a:gd name="connsiteX2" fmla="*/ 965200 w 9607550"/>
              <a:gd name="connsiteY2" fmla="*/ 1778124 h 2121916"/>
              <a:gd name="connsiteX3" fmla="*/ 1612900 w 9607550"/>
              <a:gd name="connsiteY3" fmla="*/ 1460624 h 2121916"/>
              <a:gd name="connsiteX4" fmla="*/ 2209800 w 9607550"/>
              <a:gd name="connsiteY4" fmla="*/ 1289174 h 2121916"/>
              <a:gd name="connsiteX5" fmla="*/ 2940050 w 9607550"/>
              <a:gd name="connsiteY5" fmla="*/ 1276474 h 2121916"/>
              <a:gd name="connsiteX6" fmla="*/ 3790950 w 9607550"/>
              <a:gd name="connsiteY6" fmla="*/ 1428874 h 2121916"/>
              <a:gd name="connsiteX7" fmla="*/ 4615913 w 9607550"/>
              <a:gd name="connsiteY7" fmla="*/ 1283718 h 2121916"/>
              <a:gd name="connsiteX8" fmla="*/ 5145135 w 9607550"/>
              <a:gd name="connsiteY8" fmla="*/ 8198 h 2121916"/>
              <a:gd name="connsiteX9" fmla="*/ 6534150 w 9607550"/>
              <a:gd name="connsiteY9" fmla="*/ 1981324 h 2121916"/>
              <a:gd name="connsiteX10" fmla="*/ 7467600 w 9607550"/>
              <a:gd name="connsiteY10" fmla="*/ 1936874 h 2121916"/>
              <a:gd name="connsiteX11" fmla="*/ 8166100 w 9607550"/>
              <a:gd name="connsiteY11" fmla="*/ 1733674 h 2121916"/>
              <a:gd name="connsiteX12" fmla="*/ 8864600 w 9607550"/>
              <a:gd name="connsiteY12" fmla="*/ 1441574 h 2121916"/>
              <a:gd name="connsiteX13" fmla="*/ 9607550 w 9607550"/>
              <a:gd name="connsiteY13" fmla="*/ 1130424 h 2121916"/>
              <a:gd name="connsiteX0" fmla="*/ 0 w 9607550"/>
              <a:gd name="connsiteY0" fmla="*/ 2047263 h 2328932"/>
              <a:gd name="connsiteX1" fmla="*/ 406400 w 9607550"/>
              <a:gd name="connsiteY1" fmla="*/ 2142513 h 2328932"/>
              <a:gd name="connsiteX2" fmla="*/ 965200 w 9607550"/>
              <a:gd name="connsiteY2" fmla="*/ 2059963 h 2328932"/>
              <a:gd name="connsiteX3" fmla="*/ 1612900 w 9607550"/>
              <a:gd name="connsiteY3" fmla="*/ 1742463 h 2328932"/>
              <a:gd name="connsiteX4" fmla="*/ 2209800 w 9607550"/>
              <a:gd name="connsiteY4" fmla="*/ 1571013 h 2328932"/>
              <a:gd name="connsiteX5" fmla="*/ 2940050 w 9607550"/>
              <a:gd name="connsiteY5" fmla="*/ 1558313 h 2328932"/>
              <a:gd name="connsiteX6" fmla="*/ 3790950 w 9607550"/>
              <a:gd name="connsiteY6" fmla="*/ 1710713 h 2328932"/>
              <a:gd name="connsiteX7" fmla="*/ 4615913 w 9607550"/>
              <a:gd name="connsiteY7" fmla="*/ 1565557 h 2328932"/>
              <a:gd name="connsiteX8" fmla="*/ 5145135 w 9607550"/>
              <a:gd name="connsiteY8" fmla="*/ 290037 h 2328932"/>
              <a:gd name="connsiteX9" fmla="*/ 6366907 w 9607550"/>
              <a:gd name="connsiteY9" fmla="*/ 162783 h 2328932"/>
              <a:gd name="connsiteX10" fmla="*/ 7467600 w 9607550"/>
              <a:gd name="connsiteY10" fmla="*/ 2218713 h 2328932"/>
              <a:gd name="connsiteX11" fmla="*/ 8166100 w 9607550"/>
              <a:gd name="connsiteY11" fmla="*/ 2015513 h 2328932"/>
              <a:gd name="connsiteX12" fmla="*/ 8864600 w 9607550"/>
              <a:gd name="connsiteY12" fmla="*/ 1723413 h 2328932"/>
              <a:gd name="connsiteX13" fmla="*/ 9607550 w 9607550"/>
              <a:gd name="connsiteY13" fmla="*/ 1412263 h 2328932"/>
              <a:gd name="connsiteX0" fmla="*/ 0 w 9607550"/>
              <a:gd name="connsiteY0" fmla="*/ 2312751 h 2408164"/>
              <a:gd name="connsiteX1" fmla="*/ 406400 w 9607550"/>
              <a:gd name="connsiteY1" fmla="*/ 2408001 h 2408164"/>
              <a:gd name="connsiteX2" fmla="*/ 965200 w 9607550"/>
              <a:gd name="connsiteY2" fmla="*/ 2325451 h 2408164"/>
              <a:gd name="connsiteX3" fmla="*/ 1612900 w 9607550"/>
              <a:gd name="connsiteY3" fmla="*/ 2007951 h 2408164"/>
              <a:gd name="connsiteX4" fmla="*/ 2209800 w 9607550"/>
              <a:gd name="connsiteY4" fmla="*/ 1836501 h 2408164"/>
              <a:gd name="connsiteX5" fmla="*/ 2940050 w 9607550"/>
              <a:gd name="connsiteY5" fmla="*/ 1823801 h 2408164"/>
              <a:gd name="connsiteX6" fmla="*/ 3790950 w 9607550"/>
              <a:gd name="connsiteY6" fmla="*/ 1976201 h 2408164"/>
              <a:gd name="connsiteX7" fmla="*/ 4615913 w 9607550"/>
              <a:gd name="connsiteY7" fmla="*/ 1831045 h 2408164"/>
              <a:gd name="connsiteX8" fmla="*/ 5145135 w 9607550"/>
              <a:gd name="connsiteY8" fmla="*/ 555525 h 2408164"/>
              <a:gd name="connsiteX9" fmla="*/ 6366907 w 9607550"/>
              <a:gd name="connsiteY9" fmla="*/ 428271 h 2408164"/>
              <a:gd name="connsiteX10" fmla="*/ 7467878 w 9607550"/>
              <a:gd name="connsiteY10" fmla="*/ 91141 h 2408164"/>
              <a:gd name="connsiteX11" fmla="*/ 8166100 w 9607550"/>
              <a:gd name="connsiteY11" fmla="*/ 2281001 h 2408164"/>
              <a:gd name="connsiteX12" fmla="*/ 8864600 w 9607550"/>
              <a:gd name="connsiteY12" fmla="*/ 1988901 h 2408164"/>
              <a:gd name="connsiteX13" fmla="*/ 9607550 w 9607550"/>
              <a:gd name="connsiteY13" fmla="*/ 1677751 h 2408164"/>
              <a:gd name="connsiteX0" fmla="*/ 0 w 9607550"/>
              <a:gd name="connsiteY0" fmla="*/ 2293871 h 2389284"/>
              <a:gd name="connsiteX1" fmla="*/ 406400 w 9607550"/>
              <a:gd name="connsiteY1" fmla="*/ 2389121 h 2389284"/>
              <a:gd name="connsiteX2" fmla="*/ 965200 w 9607550"/>
              <a:gd name="connsiteY2" fmla="*/ 2306571 h 2389284"/>
              <a:gd name="connsiteX3" fmla="*/ 1612900 w 9607550"/>
              <a:gd name="connsiteY3" fmla="*/ 1989071 h 2389284"/>
              <a:gd name="connsiteX4" fmla="*/ 2209800 w 9607550"/>
              <a:gd name="connsiteY4" fmla="*/ 1817621 h 2389284"/>
              <a:gd name="connsiteX5" fmla="*/ 2940050 w 9607550"/>
              <a:gd name="connsiteY5" fmla="*/ 1804921 h 2389284"/>
              <a:gd name="connsiteX6" fmla="*/ 3790950 w 9607550"/>
              <a:gd name="connsiteY6" fmla="*/ 1957321 h 2389284"/>
              <a:gd name="connsiteX7" fmla="*/ 4615913 w 9607550"/>
              <a:gd name="connsiteY7" fmla="*/ 1812165 h 2389284"/>
              <a:gd name="connsiteX8" fmla="*/ 5145135 w 9607550"/>
              <a:gd name="connsiteY8" fmla="*/ 536645 h 2389284"/>
              <a:gd name="connsiteX9" fmla="*/ 6366907 w 9607550"/>
              <a:gd name="connsiteY9" fmla="*/ 409391 h 2389284"/>
              <a:gd name="connsiteX10" fmla="*/ 7467878 w 9607550"/>
              <a:gd name="connsiteY10" fmla="*/ 72261 h 2389284"/>
              <a:gd name="connsiteX11" fmla="*/ 8864600 w 9607550"/>
              <a:gd name="connsiteY11" fmla="*/ 1970021 h 2389284"/>
              <a:gd name="connsiteX12" fmla="*/ 9607550 w 9607550"/>
              <a:gd name="connsiteY12" fmla="*/ 1658871 h 2389284"/>
              <a:gd name="connsiteX0" fmla="*/ 0 w 9607550"/>
              <a:gd name="connsiteY0" fmla="*/ 2444886 h 2540299"/>
              <a:gd name="connsiteX1" fmla="*/ 406400 w 9607550"/>
              <a:gd name="connsiteY1" fmla="*/ 2540136 h 2540299"/>
              <a:gd name="connsiteX2" fmla="*/ 965200 w 9607550"/>
              <a:gd name="connsiteY2" fmla="*/ 2457586 h 2540299"/>
              <a:gd name="connsiteX3" fmla="*/ 1612900 w 9607550"/>
              <a:gd name="connsiteY3" fmla="*/ 2140086 h 2540299"/>
              <a:gd name="connsiteX4" fmla="*/ 2209800 w 9607550"/>
              <a:gd name="connsiteY4" fmla="*/ 1968636 h 2540299"/>
              <a:gd name="connsiteX5" fmla="*/ 2940050 w 9607550"/>
              <a:gd name="connsiteY5" fmla="*/ 1955936 h 2540299"/>
              <a:gd name="connsiteX6" fmla="*/ 3790950 w 9607550"/>
              <a:gd name="connsiteY6" fmla="*/ 2108336 h 2540299"/>
              <a:gd name="connsiteX7" fmla="*/ 4615913 w 9607550"/>
              <a:gd name="connsiteY7" fmla="*/ 1963180 h 2540299"/>
              <a:gd name="connsiteX8" fmla="*/ 5145135 w 9607550"/>
              <a:gd name="connsiteY8" fmla="*/ 687660 h 2540299"/>
              <a:gd name="connsiteX9" fmla="*/ 6366907 w 9607550"/>
              <a:gd name="connsiteY9" fmla="*/ 560406 h 2540299"/>
              <a:gd name="connsiteX10" fmla="*/ 7467878 w 9607550"/>
              <a:gd name="connsiteY10" fmla="*/ 223276 h 2540299"/>
              <a:gd name="connsiteX11" fmla="*/ 8545683 w 9607550"/>
              <a:gd name="connsiteY11" fmla="*/ 105601 h 2540299"/>
              <a:gd name="connsiteX12" fmla="*/ 9607550 w 9607550"/>
              <a:gd name="connsiteY12" fmla="*/ 1809886 h 2540299"/>
              <a:gd name="connsiteX0" fmla="*/ 0 w 10149623"/>
              <a:gd name="connsiteY0" fmla="*/ 2834351 h 2929764"/>
              <a:gd name="connsiteX1" fmla="*/ 406400 w 10149623"/>
              <a:gd name="connsiteY1" fmla="*/ 2929601 h 2929764"/>
              <a:gd name="connsiteX2" fmla="*/ 965200 w 10149623"/>
              <a:gd name="connsiteY2" fmla="*/ 2847051 h 2929764"/>
              <a:gd name="connsiteX3" fmla="*/ 1612900 w 10149623"/>
              <a:gd name="connsiteY3" fmla="*/ 2529551 h 2929764"/>
              <a:gd name="connsiteX4" fmla="*/ 2209800 w 10149623"/>
              <a:gd name="connsiteY4" fmla="*/ 2358101 h 2929764"/>
              <a:gd name="connsiteX5" fmla="*/ 2940050 w 10149623"/>
              <a:gd name="connsiteY5" fmla="*/ 2345401 h 2929764"/>
              <a:gd name="connsiteX6" fmla="*/ 3790950 w 10149623"/>
              <a:gd name="connsiteY6" fmla="*/ 2497801 h 2929764"/>
              <a:gd name="connsiteX7" fmla="*/ 4615913 w 10149623"/>
              <a:gd name="connsiteY7" fmla="*/ 2352645 h 2929764"/>
              <a:gd name="connsiteX8" fmla="*/ 5145135 w 10149623"/>
              <a:gd name="connsiteY8" fmla="*/ 1077125 h 2929764"/>
              <a:gd name="connsiteX9" fmla="*/ 6366907 w 10149623"/>
              <a:gd name="connsiteY9" fmla="*/ 949871 h 2929764"/>
              <a:gd name="connsiteX10" fmla="*/ 7467878 w 10149623"/>
              <a:gd name="connsiteY10" fmla="*/ 612741 h 2929764"/>
              <a:gd name="connsiteX11" fmla="*/ 8545683 w 10149623"/>
              <a:gd name="connsiteY11" fmla="*/ 495066 h 2929764"/>
              <a:gd name="connsiteX12" fmla="*/ 10149624 w 10149623"/>
              <a:gd name="connsiteY12" fmla="*/ 0 h 2929764"/>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467878 w 9726549"/>
              <a:gd name="connsiteY10" fmla="*/ 501737 h 2818760"/>
              <a:gd name="connsiteX11" fmla="*/ 8545683 w 9726549"/>
              <a:gd name="connsiteY11" fmla="*/ 384062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467878 w 9726549"/>
              <a:gd name="connsiteY10" fmla="*/ 501737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467878 w 9726549"/>
              <a:gd name="connsiteY10" fmla="*/ 501737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507118 w 9726549"/>
              <a:gd name="connsiteY10" fmla="*/ 241132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01641 w 9726549"/>
              <a:gd name="connsiteY9" fmla="*/ 298736 h 2818760"/>
              <a:gd name="connsiteX10" fmla="*/ 7507118 w 9726549"/>
              <a:gd name="connsiteY10" fmla="*/ 241132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01641 w 9726549"/>
              <a:gd name="connsiteY9" fmla="*/ 298736 h 2818760"/>
              <a:gd name="connsiteX10" fmla="*/ 8533740 w 9726549"/>
              <a:gd name="connsiteY10" fmla="*/ 138868 h 2818760"/>
              <a:gd name="connsiteX11" fmla="*/ 9726548 w 9726549"/>
              <a:gd name="connsiteY11"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3790950 w 9726549"/>
              <a:gd name="connsiteY5" fmla="*/ 2386797 h 2818760"/>
              <a:gd name="connsiteX6" fmla="*/ 4615913 w 9726549"/>
              <a:gd name="connsiteY6" fmla="*/ 2241641 h 2818760"/>
              <a:gd name="connsiteX7" fmla="*/ 5145135 w 9726549"/>
              <a:gd name="connsiteY7" fmla="*/ 966121 h 2818760"/>
              <a:gd name="connsiteX8" fmla="*/ 6301641 w 9726549"/>
              <a:gd name="connsiteY8" fmla="*/ 298736 h 2818760"/>
              <a:gd name="connsiteX9" fmla="*/ 8533740 w 9726549"/>
              <a:gd name="connsiteY9" fmla="*/ 138868 h 2818760"/>
              <a:gd name="connsiteX10" fmla="*/ 9726548 w 9726549"/>
              <a:gd name="connsiteY10"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4615913 w 9726549"/>
              <a:gd name="connsiteY5" fmla="*/ 2241641 h 2818760"/>
              <a:gd name="connsiteX6" fmla="*/ 5145135 w 9726549"/>
              <a:gd name="connsiteY6" fmla="*/ 966121 h 2818760"/>
              <a:gd name="connsiteX7" fmla="*/ 6301641 w 9726549"/>
              <a:gd name="connsiteY7" fmla="*/ 298736 h 2818760"/>
              <a:gd name="connsiteX8" fmla="*/ 8533740 w 9726549"/>
              <a:gd name="connsiteY8" fmla="*/ 138868 h 2818760"/>
              <a:gd name="connsiteX9" fmla="*/ 9726548 w 9726549"/>
              <a:gd name="connsiteY9"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4615913 w 9726549"/>
              <a:gd name="connsiteY5" fmla="*/ 2241641 h 2818760"/>
              <a:gd name="connsiteX6" fmla="*/ 6301641 w 9726549"/>
              <a:gd name="connsiteY6" fmla="*/ 298736 h 2818760"/>
              <a:gd name="connsiteX7" fmla="*/ 8533740 w 9726549"/>
              <a:gd name="connsiteY7" fmla="*/ 138868 h 2818760"/>
              <a:gd name="connsiteX8" fmla="*/ 9726548 w 9726549"/>
              <a:gd name="connsiteY8" fmla="*/ 0 h 2818760"/>
              <a:gd name="connsiteX0" fmla="*/ 0 w 9726549"/>
              <a:gd name="connsiteY0" fmla="*/ 2723347 h 2820009"/>
              <a:gd name="connsiteX1" fmla="*/ 406400 w 9726549"/>
              <a:gd name="connsiteY1" fmla="*/ 2818597 h 2820009"/>
              <a:gd name="connsiteX2" fmla="*/ 965200 w 9726549"/>
              <a:gd name="connsiteY2" fmla="*/ 2736047 h 2820009"/>
              <a:gd name="connsiteX3" fmla="*/ 2209800 w 9726549"/>
              <a:gd name="connsiteY3" fmla="*/ 2247097 h 2820009"/>
              <a:gd name="connsiteX4" fmla="*/ 4615913 w 9726549"/>
              <a:gd name="connsiteY4" fmla="*/ 2241641 h 2820009"/>
              <a:gd name="connsiteX5" fmla="*/ 6301641 w 9726549"/>
              <a:gd name="connsiteY5" fmla="*/ 298736 h 2820009"/>
              <a:gd name="connsiteX6" fmla="*/ 8533740 w 9726549"/>
              <a:gd name="connsiteY6" fmla="*/ 138868 h 2820009"/>
              <a:gd name="connsiteX7" fmla="*/ 9726548 w 9726549"/>
              <a:gd name="connsiteY7" fmla="*/ 0 h 2820009"/>
              <a:gd name="connsiteX0" fmla="*/ 0 w 9726549"/>
              <a:gd name="connsiteY0" fmla="*/ 2723347 h 2755148"/>
              <a:gd name="connsiteX1" fmla="*/ 697425 w 9726549"/>
              <a:gd name="connsiteY1" fmla="*/ 2662239 h 2755148"/>
              <a:gd name="connsiteX2" fmla="*/ 965200 w 9726549"/>
              <a:gd name="connsiteY2" fmla="*/ 2736047 h 2755148"/>
              <a:gd name="connsiteX3" fmla="*/ 2209800 w 9726549"/>
              <a:gd name="connsiteY3" fmla="*/ 2247097 h 2755148"/>
              <a:gd name="connsiteX4" fmla="*/ 4615913 w 9726549"/>
              <a:gd name="connsiteY4" fmla="*/ 2241641 h 2755148"/>
              <a:gd name="connsiteX5" fmla="*/ 6301641 w 9726549"/>
              <a:gd name="connsiteY5" fmla="*/ 298736 h 2755148"/>
              <a:gd name="connsiteX6" fmla="*/ 8533740 w 9726549"/>
              <a:gd name="connsiteY6" fmla="*/ 138868 h 2755148"/>
              <a:gd name="connsiteX7" fmla="*/ 9726548 w 9726549"/>
              <a:gd name="connsiteY7" fmla="*/ 0 h 2755148"/>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533740 w 9726549"/>
              <a:gd name="connsiteY5" fmla="*/ 138868 h 2768819"/>
              <a:gd name="connsiteX6" fmla="*/ 9726548 w 9726549"/>
              <a:gd name="connsiteY6" fmla="*/ 0 h 2768819"/>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533740 w 9726549"/>
              <a:gd name="connsiteY5" fmla="*/ 138868 h 2768819"/>
              <a:gd name="connsiteX6" fmla="*/ 9726548 w 9726549"/>
              <a:gd name="connsiteY6" fmla="*/ 0 h 2768819"/>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533740 w 9726549"/>
              <a:gd name="connsiteY5" fmla="*/ 138868 h 2768819"/>
              <a:gd name="connsiteX6" fmla="*/ 9726548 w 9726549"/>
              <a:gd name="connsiteY6" fmla="*/ 0 h 2768819"/>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240958 w 9726549"/>
              <a:gd name="connsiteY5" fmla="*/ 170271 h 2768819"/>
              <a:gd name="connsiteX6" fmla="*/ 9726548 w 9726549"/>
              <a:gd name="connsiteY6" fmla="*/ 0 h 2768819"/>
              <a:gd name="connsiteX0" fmla="*/ -1 w 9772153"/>
              <a:gd name="connsiteY0" fmla="*/ 2320246 h 2736305"/>
              <a:gd name="connsiteX1" fmla="*/ 1010804 w 9772153"/>
              <a:gd name="connsiteY1" fmla="*/ 2736047 h 2736305"/>
              <a:gd name="connsiteX2" fmla="*/ 2255404 w 9772153"/>
              <a:gd name="connsiteY2" fmla="*/ 2247097 h 2736305"/>
              <a:gd name="connsiteX3" fmla="*/ 4661517 w 9772153"/>
              <a:gd name="connsiteY3" fmla="*/ 2241641 h 2736305"/>
              <a:gd name="connsiteX4" fmla="*/ 6347245 w 9772153"/>
              <a:gd name="connsiteY4" fmla="*/ 298736 h 2736305"/>
              <a:gd name="connsiteX5" fmla="*/ 8286562 w 9772153"/>
              <a:gd name="connsiteY5" fmla="*/ 170271 h 2736305"/>
              <a:gd name="connsiteX6" fmla="*/ 9772152 w 9772153"/>
              <a:gd name="connsiteY6" fmla="*/ 0 h 2736305"/>
              <a:gd name="connsiteX0" fmla="*/ -1 w 9772153"/>
              <a:gd name="connsiteY0" fmla="*/ 2320246 h 2498899"/>
              <a:gd name="connsiteX1" fmla="*/ 1111753 w 9772153"/>
              <a:gd name="connsiteY1" fmla="*/ 2498330 h 2498899"/>
              <a:gd name="connsiteX2" fmla="*/ 2255404 w 9772153"/>
              <a:gd name="connsiteY2" fmla="*/ 2247097 h 2498899"/>
              <a:gd name="connsiteX3" fmla="*/ 4661517 w 9772153"/>
              <a:gd name="connsiteY3" fmla="*/ 2241641 h 2498899"/>
              <a:gd name="connsiteX4" fmla="*/ 6347245 w 9772153"/>
              <a:gd name="connsiteY4" fmla="*/ 298736 h 2498899"/>
              <a:gd name="connsiteX5" fmla="*/ 8286562 w 9772153"/>
              <a:gd name="connsiteY5" fmla="*/ 170271 h 2498899"/>
              <a:gd name="connsiteX6" fmla="*/ 9772152 w 9772153"/>
              <a:gd name="connsiteY6" fmla="*/ 0 h 2498899"/>
              <a:gd name="connsiteX0" fmla="*/ -1 w 9772153"/>
              <a:gd name="connsiteY0" fmla="*/ 3321577 h 3500230"/>
              <a:gd name="connsiteX1" fmla="*/ 1111753 w 9772153"/>
              <a:gd name="connsiteY1" fmla="*/ 3499661 h 3500230"/>
              <a:gd name="connsiteX2" fmla="*/ 2255404 w 9772153"/>
              <a:gd name="connsiteY2" fmla="*/ 3248428 h 3500230"/>
              <a:gd name="connsiteX3" fmla="*/ 4661517 w 9772153"/>
              <a:gd name="connsiteY3" fmla="*/ 3242972 h 3500230"/>
              <a:gd name="connsiteX4" fmla="*/ 6174207 w 9772153"/>
              <a:gd name="connsiteY4" fmla="*/ 58017 h 3500230"/>
              <a:gd name="connsiteX5" fmla="*/ 8286562 w 9772153"/>
              <a:gd name="connsiteY5" fmla="*/ 1171602 h 3500230"/>
              <a:gd name="connsiteX6" fmla="*/ 9772152 w 9772153"/>
              <a:gd name="connsiteY6" fmla="*/ 1001331 h 3500230"/>
              <a:gd name="connsiteX0" fmla="*/ -1 w 9772153"/>
              <a:gd name="connsiteY0" fmla="*/ 3415325 h 3593978"/>
              <a:gd name="connsiteX1" fmla="*/ 1111753 w 9772153"/>
              <a:gd name="connsiteY1" fmla="*/ 3593409 h 3593978"/>
              <a:gd name="connsiteX2" fmla="*/ 2255404 w 9772153"/>
              <a:gd name="connsiteY2" fmla="*/ 3342176 h 3593978"/>
              <a:gd name="connsiteX3" fmla="*/ 4661517 w 9772153"/>
              <a:gd name="connsiteY3" fmla="*/ 3336720 h 3593978"/>
              <a:gd name="connsiteX4" fmla="*/ 6174207 w 9772153"/>
              <a:gd name="connsiteY4" fmla="*/ 151765 h 3593978"/>
              <a:gd name="connsiteX5" fmla="*/ 8044934 w 9772153"/>
              <a:gd name="connsiteY5" fmla="*/ 569900 h 3593978"/>
              <a:gd name="connsiteX6" fmla="*/ 9772152 w 9772153"/>
              <a:gd name="connsiteY6" fmla="*/ 1095079 h 3593978"/>
              <a:gd name="connsiteX0" fmla="*/ -1 w 9330808"/>
              <a:gd name="connsiteY0" fmla="*/ 3404710 h 3583363"/>
              <a:gd name="connsiteX1" fmla="*/ 1111753 w 9330808"/>
              <a:gd name="connsiteY1" fmla="*/ 3582794 h 3583363"/>
              <a:gd name="connsiteX2" fmla="*/ 2255404 w 9330808"/>
              <a:gd name="connsiteY2" fmla="*/ 3331561 h 3583363"/>
              <a:gd name="connsiteX3" fmla="*/ 4661517 w 9330808"/>
              <a:gd name="connsiteY3" fmla="*/ 3326105 h 3583363"/>
              <a:gd name="connsiteX4" fmla="*/ 6174207 w 9330808"/>
              <a:gd name="connsiteY4" fmla="*/ 141150 h 3583363"/>
              <a:gd name="connsiteX5" fmla="*/ 8044934 w 9330808"/>
              <a:gd name="connsiteY5" fmla="*/ 559285 h 3583363"/>
              <a:gd name="connsiteX6" fmla="*/ 9330808 w 9330808"/>
              <a:gd name="connsiteY6" fmla="*/ 553894 h 3583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0808" h="3583363">
                <a:moveTo>
                  <a:pt x="-1" y="3404710"/>
                </a:moveTo>
                <a:cubicBezTo>
                  <a:pt x="201082" y="3407356"/>
                  <a:pt x="735852" y="3594985"/>
                  <a:pt x="1111753" y="3582794"/>
                </a:cubicBezTo>
                <a:cubicBezTo>
                  <a:pt x="1487654" y="3570603"/>
                  <a:pt x="1663777" y="3374342"/>
                  <a:pt x="2255404" y="3331561"/>
                </a:cubicBezTo>
                <a:cubicBezTo>
                  <a:pt x="2847031" y="3288780"/>
                  <a:pt x="4008383" y="3857840"/>
                  <a:pt x="4661517" y="3326105"/>
                </a:cubicBezTo>
                <a:cubicBezTo>
                  <a:pt x="5314651" y="2794370"/>
                  <a:pt x="5610304" y="602287"/>
                  <a:pt x="6174207" y="141150"/>
                </a:cubicBezTo>
                <a:cubicBezTo>
                  <a:pt x="6738110" y="-319987"/>
                  <a:pt x="7518834" y="490494"/>
                  <a:pt x="8044934" y="559285"/>
                </a:cubicBezTo>
                <a:cubicBezTo>
                  <a:pt x="8571034" y="628076"/>
                  <a:pt x="8933205" y="600183"/>
                  <a:pt x="9330808" y="553894"/>
                </a:cubicBezTo>
              </a:path>
            </a:pathLst>
          </a:custGeom>
          <a:ln w="19050">
            <a:gradFill>
              <a:gsLst>
                <a:gs pos="5000">
                  <a:srgbClr val="2A2A63"/>
                </a:gs>
                <a:gs pos="12000">
                  <a:srgbClr val="B82381"/>
                </a:gs>
                <a:gs pos="98000">
                  <a:srgbClr val="04A2E5"/>
                </a:gs>
                <a:gs pos="70158">
                  <a:srgbClr val="11A568"/>
                </a:gs>
                <a:gs pos="57000">
                  <a:srgbClr val="88C150"/>
                </a:gs>
                <a:gs pos="46000">
                  <a:srgbClr val="FEC52B"/>
                </a:gs>
                <a:gs pos="34000">
                  <a:srgbClr val="C96632"/>
                </a:gs>
                <a:gs pos="22000">
                  <a:srgbClr val="C3292D"/>
                </a:gs>
                <a:gs pos="100000">
                  <a:schemeClr val="bg1"/>
                </a:gs>
              </a:gsLst>
              <a:lin ang="0" scaled="0"/>
            </a:gra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cxnSp>
        <p:nvCxnSpPr>
          <p:cNvPr id="400" name="Straight Connector 399">
            <a:extLst>
              <a:ext uri="{FF2B5EF4-FFF2-40B4-BE49-F238E27FC236}">
                <a16:creationId xmlns:a16="http://schemas.microsoft.com/office/drawing/2014/main" id="{8DA3834A-AB81-F4A0-FAE0-6779594093FA}"/>
              </a:ext>
            </a:extLst>
          </p:cNvPr>
          <p:cNvCxnSpPr>
            <a:cxnSpLocks/>
          </p:cNvCxnSpPr>
          <p:nvPr/>
        </p:nvCxnSpPr>
        <p:spPr>
          <a:xfrm>
            <a:off x="2610805" y="1872679"/>
            <a:ext cx="0" cy="492041"/>
          </a:xfrm>
          <a:prstGeom prst="line">
            <a:avLst/>
          </a:prstGeom>
          <a:ln w="19050"/>
        </p:spPr>
        <p:style>
          <a:lnRef idx="1">
            <a:schemeClr val="accent5"/>
          </a:lnRef>
          <a:fillRef idx="0">
            <a:schemeClr val="accent5"/>
          </a:fillRef>
          <a:effectRef idx="0">
            <a:schemeClr val="accent5"/>
          </a:effectRef>
          <a:fontRef idx="minor">
            <a:schemeClr val="tx1"/>
          </a:fontRef>
        </p:style>
      </p:cxnSp>
      <p:cxnSp>
        <p:nvCxnSpPr>
          <p:cNvPr id="402" name="Straight Connector 401">
            <a:extLst>
              <a:ext uri="{FF2B5EF4-FFF2-40B4-BE49-F238E27FC236}">
                <a16:creationId xmlns:a16="http://schemas.microsoft.com/office/drawing/2014/main" id="{7E399845-F269-4140-BA84-5AF7F414E8EE}"/>
              </a:ext>
            </a:extLst>
          </p:cNvPr>
          <p:cNvCxnSpPr>
            <a:cxnSpLocks/>
          </p:cNvCxnSpPr>
          <p:nvPr/>
        </p:nvCxnSpPr>
        <p:spPr>
          <a:xfrm>
            <a:off x="2653667" y="1872679"/>
            <a:ext cx="0" cy="492041"/>
          </a:xfrm>
          <a:prstGeom prst="line">
            <a:avLst/>
          </a:prstGeom>
          <a:ln w="19050"/>
        </p:spPr>
        <p:style>
          <a:lnRef idx="1">
            <a:schemeClr val="accent5"/>
          </a:lnRef>
          <a:fillRef idx="0">
            <a:schemeClr val="accent5"/>
          </a:fillRef>
          <a:effectRef idx="0">
            <a:schemeClr val="accent5"/>
          </a:effectRef>
          <a:fontRef idx="minor">
            <a:schemeClr val="tx1"/>
          </a:fontRef>
        </p:style>
      </p:cxnSp>
      <p:cxnSp>
        <p:nvCxnSpPr>
          <p:cNvPr id="403" name="Straight Connector 402">
            <a:extLst>
              <a:ext uri="{FF2B5EF4-FFF2-40B4-BE49-F238E27FC236}">
                <a16:creationId xmlns:a16="http://schemas.microsoft.com/office/drawing/2014/main" id="{CAE11AA3-A03A-CF67-7D5F-34EB5EFD2AF1}"/>
              </a:ext>
            </a:extLst>
          </p:cNvPr>
          <p:cNvCxnSpPr>
            <a:cxnSpLocks/>
          </p:cNvCxnSpPr>
          <p:nvPr/>
        </p:nvCxnSpPr>
        <p:spPr>
          <a:xfrm>
            <a:off x="2696530" y="1872679"/>
            <a:ext cx="0" cy="492041"/>
          </a:xfrm>
          <a:prstGeom prst="line">
            <a:avLst/>
          </a:prstGeom>
          <a:ln w="19050"/>
        </p:spPr>
        <p:style>
          <a:lnRef idx="1">
            <a:schemeClr val="accent5"/>
          </a:lnRef>
          <a:fillRef idx="0">
            <a:schemeClr val="accent5"/>
          </a:fillRef>
          <a:effectRef idx="0">
            <a:schemeClr val="accent5"/>
          </a:effectRef>
          <a:fontRef idx="minor">
            <a:schemeClr val="tx1"/>
          </a:fontRef>
        </p:style>
      </p:cxnSp>
      <p:cxnSp>
        <p:nvCxnSpPr>
          <p:cNvPr id="404" name="Straight Connector 403">
            <a:extLst>
              <a:ext uri="{FF2B5EF4-FFF2-40B4-BE49-F238E27FC236}">
                <a16:creationId xmlns:a16="http://schemas.microsoft.com/office/drawing/2014/main" id="{5D18DD29-2DB4-0937-E10E-5944DC330245}"/>
              </a:ext>
            </a:extLst>
          </p:cNvPr>
          <p:cNvCxnSpPr>
            <a:cxnSpLocks/>
          </p:cNvCxnSpPr>
          <p:nvPr/>
        </p:nvCxnSpPr>
        <p:spPr>
          <a:xfrm>
            <a:off x="2767968" y="1872679"/>
            <a:ext cx="0" cy="492041"/>
          </a:xfrm>
          <a:prstGeom prst="line">
            <a:avLst/>
          </a:prstGeom>
          <a:ln w="19050">
            <a:solidFill>
              <a:srgbClr val="FFFF00"/>
            </a:solidFill>
          </a:ln>
        </p:spPr>
        <p:style>
          <a:lnRef idx="1">
            <a:schemeClr val="accent5"/>
          </a:lnRef>
          <a:fillRef idx="0">
            <a:schemeClr val="accent5"/>
          </a:fillRef>
          <a:effectRef idx="0">
            <a:schemeClr val="accent5"/>
          </a:effectRef>
          <a:fontRef idx="minor">
            <a:schemeClr val="tx1"/>
          </a:fontRef>
        </p:style>
      </p:cxnSp>
      <p:cxnSp>
        <p:nvCxnSpPr>
          <p:cNvPr id="405" name="Straight Connector 404">
            <a:extLst>
              <a:ext uri="{FF2B5EF4-FFF2-40B4-BE49-F238E27FC236}">
                <a16:creationId xmlns:a16="http://schemas.microsoft.com/office/drawing/2014/main" id="{183CDA94-D9AC-EC14-95E9-3218936F623B}"/>
              </a:ext>
            </a:extLst>
          </p:cNvPr>
          <p:cNvCxnSpPr>
            <a:cxnSpLocks/>
          </p:cNvCxnSpPr>
          <p:nvPr/>
        </p:nvCxnSpPr>
        <p:spPr>
          <a:xfrm>
            <a:off x="2810830" y="1872679"/>
            <a:ext cx="0" cy="492041"/>
          </a:xfrm>
          <a:prstGeom prst="line">
            <a:avLst/>
          </a:prstGeom>
          <a:ln w="19050">
            <a:solidFill>
              <a:srgbClr val="FFFF00"/>
            </a:solidFill>
          </a:ln>
        </p:spPr>
        <p:style>
          <a:lnRef idx="1">
            <a:schemeClr val="accent5"/>
          </a:lnRef>
          <a:fillRef idx="0">
            <a:schemeClr val="accent5"/>
          </a:fillRef>
          <a:effectRef idx="0">
            <a:schemeClr val="accent5"/>
          </a:effectRef>
          <a:fontRef idx="minor">
            <a:schemeClr val="tx1"/>
          </a:fontRef>
        </p:style>
      </p:cxnSp>
      <p:cxnSp>
        <p:nvCxnSpPr>
          <p:cNvPr id="406" name="Straight Connector 405">
            <a:extLst>
              <a:ext uri="{FF2B5EF4-FFF2-40B4-BE49-F238E27FC236}">
                <a16:creationId xmlns:a16="http://schemas.microsoft.com/office/drawing/2014/main" id="{C10DE86B-212A-0D87-6226-BDC9AFD6CACA}"/>
              </a:ext>
            </a:extLst>
          </p:cNvPr>
          <p:cNvCxnSpPr>
            <a:cxnSpLocks/>
          </p:cNvCxnSpPr>
          <p:nvPr/>
        </p:nvCxnSpPr>
        <p:spPr>
          <a:xfrm>
            <a:off x="2853693" y="1872679"/>
            <a:ext cx="0" cy="492041"/>
          </a:xfrm>
          <a:prstGeom prst="line">
            <a:avLst/>
          </a:prstGeom>
          <a:ln w="19050">
            <a:solidFill>
              <a:srgbClr val="FFFF00"/>
            </a:solidFill>
          </a:ln>
        </p:spPr>
        <p:style>
          <a:lnRef idx="1">
            <a:schemeClr val="accent5"/>
          </a:lnRef>
          <a:fillRef idx="0">
            <a:schemeClr val="accent5"/>
          </a:fillRef>
          <a:effectRef idx="0">
            <a:schemeClr val="accent5"/>
          </a:effectRef>
          <a:fontRef idx="minor">
            <a:schemeClr val="tx1"/>
          </a:fontRef>
        </p:style>
      </p:cxnSp>
      <p:grpSp>
        <p:nvGrpSpPr>
          <p:cNvPr id="416" name="Group 415">
            <a:extLst>
              <a:ext uri="{FF2B5EF4-FFF2-40B4-BE49-F238E27FC236}">
                <a16:creationId xmlns:a16="http://schemas.microsoft.com/office/drawing/2014/main" id="{AEB95A95-FD24-3B46-6D76-EEEA3B031D32}"/>
              </a:ext>
            </a:extLst>
          </p:cNvPr>
          <p:cNvGrpSpPr/>
          <p:nvPr/>
        </p:nvGrpSpPr>
        <p:grpSpPr>
          <a:xfrm>
            <a:off x="2654621" y="3682356"/>
            <a:ext cx="558000" cy="1277403"/>
            <a:chOff x="2654620" y="3951297"/>
            <a:chExt cx="558000" cy="1277403"/>
          </a:xfrm>
        </p:grpSpPr>
        <p:cxnSp>
          <p:nvCxnSpPr>
            <p:cNvPr id="409" name="Straight Connector 408">
              <a:extLst>
                <a:ext uri="{FF2B5EF4-FFF2-40B4-BE49-F238E27FC236}">
                  <a16:creationId xmlns:a16="http://schemas.microsoft.com/office/drawing/2014/main" id="{E15FBED6-F9D8-7349-6679-07DCB91812C7}"/>
                </a:ext>
              </a:extLst>
            </p:cNvPr>
            <p:cNvCxnSpPr>
              <a:cxnSpLocks/>
            </p:cNvCxnSpPr>
            <p:nvPr/>
          </p:nvCxnSpPr>
          <p:spPr>
            <a:xfrm>
              <a:off x="2654620" y="4076700"/>
              <a:ext cx="0" cy="1152000"/>
            </a:xfrm>
            <a:prstGeom prst="line">
              <a:avLst/>
            </a:prstGeom>
            <a:ln>
              <a:solidFill>
                <a:schemeClr val="bg1"/>
              </a:solidFill>
            </a:ln>
            <a:effectLst>
              <a:glow rad="25400">
                <a:schemeClr val="bg1">
                  <a:alpha val="46000"/>
                </a:schemeClr>
              </a:glow>
            </a:effectLst>
          </p:spPr>
          <p:style>
            <a:lnRef idx="1">
              <a:schemeClr val="accent6"/>
            </a:lnRef>
            <a:fillRef idx="0">
              <a:schemeClr val="accent6"/>
            </a:fillRef>
            <a:effectRef idx="0">
              <a:schemeClr val="accent6"/>
            </a:effectRef>
            <a:fontRef idx="minor">
              <a:schemeClr val="tx1"/>
            </a:fontRef>
          </p:style>
        </p:cxnSp>
        <p:cxnSp>
          <p:nvCxnSpPr>
            <p:cNvPr id="410" name="Straight Connector 409">
              <a:extLst>
                <a:ext uri="{FF2B5EF4-FFF2-40B4-BE49-F238E27FC236}">
                  <a16:creationId xmlns:a16="http://schemas.microsoft.com/office/drawing/2014/main" id="{E251C3ED-7861-6E5A-7341-DD1C621F1A49}"/>
                </a:ext>
              </a:extLst>
            </p:cNvPr>
            <p:cNvCxnSpPr>
              <a:cxnSpLocks/>
            </p:cNvCxnSpPr>
            <p:nvPr/>
          </p:nvCxnSpPr>
          <p:spPr>
            <a:xfrm flipH="1">
              <a:off x="2780620" y="3951297"/>
              <a:ext cx="432000" cy="0"/>
            </a:xfrm>
            <a:prstGeom prst="line">
              <a:avLst/>
            </a:prstGeom>
            <a:ln>
              <a:solidFill>
                <a:schemeClr val="bg1"/>
              </a:solidFill>
            </a:ln>
            <a:effectLst>
              <a:glow rad="25400">
                <a:schemeClr val="bg1">
                  <a:alpha val="46000"/>
                </a:schemeClr>
              </a:glow>
            </a:effectLst>
          </p:spPr>
          <p:style>
            <a:lnRef idx="1">
              <a:schemeClr val="accent6"/>
            </a:lnRef>
            <a:fillRef idx="0">
              <a:schemeClr val="accent6"/>
            </a:fillRef>
            <a:effectRef idx="0">
              <a:schemeClr val="accent6"/>
            </a:effectRef>
            <a:fontRef idx="minor">
              <a:schemeClr val="tx1"/>
            </a:fontRef>
          </p:style>
        </p:cxnSp>
        <p:sp>
          <p:nvSpPr>
            <p:cNvPr id="412" name="Arc 411">
              <a:extLst>
                <a:ext uri="{FF2B5EF4-FFF2-40B4-BE49-F238E27FC236}">
                  <a16:creationId xmlns:a16="http://schemas.microsoft.com/office/drawing/2014/main" id="{F08C70B9-3745-4DA8-F085-A0AB66E41743}"/>
                </a:ext>
              </a:extLst>
            </p:cNvPr>
            <p:cNvSpPr/>
            <p:nvPr/>
          </p:nvSpPr>
          <p:spPr>
            <a:xfrm rot="16200000">
              <a:off x="2654620" y="3951297"/>
              <a:ext cx="252000" cy="252000"/>
            </a:xfrm>
            <a:prstGeom prst="arc">
              <a:avLst/>
            </a:prstGeom>
            <a:ln>
              <a:solidFill>
                <a:schemeClr val="bg1"/>
              </a:solidFill>
            </a:ln>
            <a:effectLst>
              <a:glow rad="25400">
                <a:schemeClr val="bg1">
                  <a:alpha val="46000"/>
                </a:schemeClr>
              </a:glow>
            </a:effectLst>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grpSp>
      <p:grpSp>
        <p:nvGrpSpPr>
          <p:cNvPr id="417" name="Group 416">
            <a:extLst>
              <a:ext uri="{FF2B5EF4-FFF2-40B4-BE49-F238E27FC236}">
                <a16:creationId xmlns:a16="http://schemas.microsoft.com/office/drawing/2014/main" id="{5E15AD72-4B4C-A5B7-0D43-4ABAFC60C4B0}"/>
              </a:ext>
            </a:extLst>
          </p:cNvPr>
          <p:cNvGrpSpPr/>
          <p:nvPr/>
        </p:nvGrpSpPr>
        <p:grpSpPr>
          <a:xfrm>
            <a:off x="2714654" y="3789503"/>
            <a:ext cx="510988" cy="1158444"/>
            <a:chOff x="2654620" y="3951297"/>
            <a:chExt cx="559920" cy="1269376"/>
          </a:xfrm>
        </p:grpSpPr>
        <p:cxnSp>
          <p:nvCxnSpPr>
            <p:cNvPr id="418" name="Straight Connector 417">
              <a:extLst>
                <a:ext uri="{FF2B5EF4-FFF2-40B4-BE49-F238E27FC236}">
                  <a16:creationId xmlns:a16="http://schemas.microsoft.com/office/drawing/2014/main" id="{A4765197-BA7E-E4D7-1F38-A3C6C1239026}"/>
                </a:ext>
              </a:extLst>
            </p:cNvPr>
            <p:cNvCxnSpPr>
              <a:cxnSpLocks/>
            </p:cNvCxnSpPr>
            <p:nvPr/>
          </p:nvCxnSpPr>
          <p:spPr>
            <a:xfrm>
              <a:off x="2654620" y="4076700"/>
              <a:ext cx="0" cy="1143973"/>
            </a:xfrm>
            <a:prstGeom prst="line">
              <a:avLst/>
            </a:prstGeom>
            <a:ln>
              <a:solidFill>
                <a:schemeClr val="bg1"/>
              </a:solidFill>
            </a:ln>
            <a:effectLst>
              <a:glow rad="25400">
                <a:schemeClr val="bg1">
                  <a:alpha val="46000"/>
                </a:schemeClr>
              </a:glow>
            </a:effectLst>
          </p:spPr>
          <p:style>
            <a:lnRef idx="1">
              <a:schemeClr val="accent6"/>
            </a:lnRef>
            <a:fillRef idx="0">
              <a:schemeClr val="accent6"/>
            </a:fillRef>
            <a:effectRef idx="0">
              <a:schemeClr val="accent6"/>
            </a:effectRef>
            <a:fontRef idx="minor">
              <a:schemeClr val="tx1"/>
            </a:fontRef>
          </p:style>
        </p:cxnSp>
        <p:cxnSp>
          <p:nvCxnSpPr>
            <p:cNvPr id="419" name="Straight Connector 418">
              <a:extLst>
                <a:ext uri="{FF2B5EF4-FFF2-40B4-BE49-F238E27FC236}">
                  <a16:creationId xmlns:a16="http://schemas.microsoft.com/office/drawing/2014/main" id="{2391A82E-6BF4-D5A9-1D24-7CEE0F185074}"/>
                </a:ext>
              </a:extLst>
            </p:cNvPr>
            <p:cNvCxnSpPr>
              <a:cxnSpLocks/>
            </p:cNvCxnSpPr>
            <p:nvPr/>
          </p:nvCxnSpPr>
          <p:spPr>
            <a:xfrm flipH="1">
              <a:off x="2780619" y="3951297"/>
              <a:ext cx="433921" cy="0"/>
            </a:xfrm>
            <a:prstGeom prst="line">
              <a:avLst/>
            </a:prstGeom>
            <a:ln>
              <a:solidFill>
                <a:schemeClr val="bg1"/>
              </a:solidFill>
            </a:ln>
            <a:effectLst>
              <a:glow rad="25400">
                <a:schemeClr val="bg1">
                  <a:alpha val="46000"/>
                </a:schemeClr>
              </a:glow>
            </a:effectLst>
          </p:spPr>
          <p:style>
            <a:lnRef idx="1">
              <a:schemeClr val="accent6"/>
            </a:lnRef>
            <a:fillRef idx="0">
              <a:schemeClr val="accent6"/>
            </a:fillRef>
            <a:effectRef idx="0">
              <a:schemeClr val="accent6"/>
            </a:effectRef>
            <a:fontRef idx="minor">
              <a:schemeClr val="tx1"/>
            </a:fontRef>
          </p:style>
        </p:cxnSp>
        <p:sp>
          <p:nvSpPr>
            <p:cNvPr id="420" name="Arc 419">
              <a:extLst>
                <a:ext uri="{FF2B5EF4-FFF2-40B4-BE49-F238E27FC236}">
                  <a16:creationId xmlns:a16="http://schemas.microsoft.com/office/drawing/2014/main" id="{32A89070-BA73-A8B6-B777-EAD835310C4B}"/>
                </a:ext>
              </a:extLst>
            </p:cNvPr>
            <p:cNvSpPr/>
            <p:nvPr/>
          </p:nvSpPr>
          <p:spPr>
            <a:xfrm rot="16200000">
              <a:off x="2654620" y="3951297"/>
              <a:ext cx="252000" cy="252000"/>
            </a:xfrm>
            <a:prstGeom prst="arc">
              <a:avLst/>
            </a:prstGeom>
            <a:ln>
              <a:solidFill>
                <a:schemeClr val="bg1"/>
              </a:solidFill>
            </a:ln>
            <a:effectLst>
              <a:glow rad="25400">
                <a:schemeClr val="bg1">
                  <a:alpha val="46000"/>
                </a:schemeClr>
              </a:glow>
            </a:effectLst>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grpSp>
      <p:grpSp>
        <p:nvGrpSpPr>
          <p:cNvPr id="421" name="Group 420">
            <a:extLst>
              <a:ext uri="{FF2B5EF4-FFF2-40B4-BE49-F238E27FC236}">
                <a16:creationId xmlns:a16="http://schemas.microsoft.com/office/drawing/2014/main" id="{B6DE8787-F8CE-EBB6-9C33-5EB932A4E7A6}"/>
              </a:ext>
            </a:extLst>
          </p:cNvPr>
          <p:cNvGrpSpPr/>
          <p:nvPr/>
        </p:nvGrpSpPr>
        <p:grpSpPr>
          <a:xfrm>
            <a:off x="2686492" y="3736446"/>
            <a:ext cx="551162" cy="1199660"/>
            <a:chOff x="2654620" y="3951297"/>
            <a:chExt cx="582797" cy="1268514"/>
          </a:xfrm>
        </p:grpSpPr>
        <p:cxnSp>
          <p:nvCxnSpPr>
            <p:cNvPr id="422" name="Straight Connector 421">
              <a:extLst>
                <a:ext uri="{FF2B5EF4-FFF2-40B4-BE49-F238E27FC236}">
                  <a16:creationId xmlns:a16="http://schemas.microsoft.com/office/drawing/2014/main" id="{62529E73-8B4A-772E-ECB0-B8A75B566D0C}"/>
                </a:ext>
              </a:extLst>
            </p:cNvPr>
            <p:cNvCxnSpPr>
              <a:cxnSpLocks/>
            </p:cNvCxnSpPr>
            <p:nvPr/>
          </p:nvCxnSpPr>
          <p:spPr>
            <a:xfrm>
              <a:off x="2654620" y="4077825"/>
              <a:ext cx="0" cy="1141986"/>
            </a:xfrm>
            <a:prstGeom prst="line">
              <a:avLst/>
            </a:prstGeom>
            <a:ln>
              <a:solidFill>
                <a:schemeClr val="bg1"/>
              </a:solidFill>
            </a:ln>
            <a:effectLst>
              <a:glow rad="25400">
                <a:schemeClr val="bg1">
                  <a:alpha val="46000"/>
                </a:schemeClr>
              </a:glow>
            </a:effectLst>
          </p:spPr>
          <p:style>
            <a:lnRef idx="1">
              <a:schemeClr val="accent6"/>
            </a:lnRef>
            <a:fillRef idx="0">
              <a:schemeClr val="accent6"/>
            </a:fillRef>
            <a:effectRef idx="0">
              <a:schemeClr val="accent6"/>
            </a:effectRef>
            <a:fontRef idx="minor">
              <a:schemeClr val="tx1"/>
            </a:fontRef>
          </p:style>
        </p:cxnSp>
        <p:cxnSp>
          <p:nvCxnSpPr>
            <p:cNvPr id="423" name="Straight Connector 422">
              <a:extLst>
                <a:ext uri="{FF2B5EF4-FFF2-40B4-BE49-F238E27FC236}">
                  <a16:creationId xmlns:a16="http://schemas.microsoft.com/office/drawing/2014/main" id="{BF9A3EC0-8127-8759-7D1E-11A5F5539FC1}"/>
                </a:ext>
              </a:extLst>
            </p:cNvPr>
            <p:cNvCxnSpPr>
              <a:cxnSpLocks/>
            </p:cNvCxnSpPr>
            <p:nvPr/>
          </p:nvCxnSpPr>
          <p:spPr>
            <a:xfrm flipH="1">
              <a:off x="2780621" y="3951297"/>
              <a:ext cx="456796" cy="0"/>
            </a:xfrm>
            <a:prstGeom prst="line">
              <a:avLst/>
            </a:prstGeom>
            <a:ln>
              <a:solidFill>
                <a:schemeClr val="bg1"/>
              </a:solidFill>
            </a:ln>
            <a:effectLst>
              <a:glow rad="25400">
                <a:schemeClr val="bg1">
                  <a:alpha val="46000"/>
                </a:schemeClr>
              </a:glow>
            </a:effectLst>
          </p:spPr>
          <p:style>
            <a:lnRef idx="1">
              <a:schemeClr val="accent6"/>
            </a:lnRef>
            <a:fillRef idx="0">
              <a:schemeClr val="accent6"/>
            </a:fillRef>
            <a:effectRef idx="0">
              <a:schemeClr val="accent6"/>
            </a:effectRef>
            <a:fontRef idx="minor">
              <a:schemeClr val="tx1"/>
            </a:fontRef>
          </p:style>
        </p:cxnSp>
        <p:sp>
          <p:nvSpPr>
            <p:cNvPr id="424" name="Arc 423">
              <a:extLst>
                <a:ext uri="{FF2B5EF4-FFF2-40B4-BE49-F238E27FC236}">
                  <a16:creationId xmlns:a16="http://schemas.microsoft.com/office/drawing/2014/main" id="{4D2E108E-0DA2-C8A7-74DF-45A8ABA22269}"/>
                </a:ext>
              </a:extLst>
            </p:cNvPr>
            <p:cNvSpPr/>
            <p:nvPr/>
          </p:nvSpPr>
          <p:spPr>
            <a:xfrm rot="16200000">
              <a:off x="2654620" y="3951297"/>
              <a:ext cx="252000" cy="252000"/>
            </a:xfrm>
            <a:prstGeom prst="arc">
              <a:avLst/>
            </a:prstGeom>
            <a:ln>
              <a:solidFill>
                <a:schemeClr val="bg1"/>
              </a:solidFill>
            </a:ln>
            <a:effectLst>
              <a:glow rad="25400">
                <a:schemeClr val="bg1">
                  <a:alpha val="46000"/>
                </a:schemeClr>
              </a:glow>
            </a:effectLst>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grpSp>
      <p:grpSp>
        <p:nvGrpSpPr>
          <p:cNvPr id="169" name="Group 168">
            <a:extLst>
              <a:ext uri="{FF2B5EF4-FFF2-40B4-BE49-F238E27FC236}">
                <a16:creationId xmlns:a16="http://schemas.microsoft.com/office/drawing/2014/main" id="{C2E2335C-F60D-C6DA-759D-A632B1E6D1DD}"/>
              </a:ext>
            </a:extLst>
          </p:cNvPr>
          <p:cNvGrpSpPr/>
          <p:nvPr/>
        </p:nvGrpSpPr>
        <p:grpSpPr>
          <a:xfrm>
            <a:off x="2400755" y="4899789"/>
            <a:ext cx="1558472" cy="332491"/>
            <a:chOff x="1999170" y="4599510"/>
            <a:chExt cx="1840593" cy="392680"/>
          </a:xfrm>
        </p:grpSpPr>
        <p:sp>
          <p:nvSpPr>
            <p:cNvPr id="170" name="Freeform: Shape 169">
              <a:extLst>
                <a:ext uri="{FF2B5EF4-FFF2-40B4-BE49-F238E27FC236}">
                  <a16:creationId xmlns:a16="http://schemas.microsoft.com/office/drawing/2014/main" id="{5DC41C86-9748-2AF2-DC97-470FBFA3C89C}"/>
                </a:ext>
              </a:extLst>
            </p:cNvPr>
            <p:cNvSpPr/>
            <p:nvPr/>
          </p:nvSpPr>
          <p:spPr>
            <a:xfrm>
              <a:off x="2105059" y="4716307"/>
              <a:ext cx="1634242" cy="231312"/>
            </a:xfrm>
            <a:custGeom>
              <a:avLst/>
              <a:gdLst>
                <a:gd name="connsiteX0" fmla="*/ 0 w 1634242"/>
                <a:gd name="connsiteY0" fmla="*/ 0 h 231312"/>
                <a:gd name="connsiteX1" fmla="*/ 1634242 w 1634242"/>
                <a:gd name="connsiteY1" fmla="*/ 0 h 231312"/>
                <a:gd name="connsiteX2" fmla="*/ 1634242 w 1634242"/>
                <a:gd name="connsiteY2" fmla="*/ 231313 h 231312"/>
                <a:gd name="connsiteX3" fmla="*/ 0 w 1634242"/>
                <a:gd name="connsiteY3" fmla="*/ 231313 h 231312"/>
              </a:gdLst>
              <a:ahLst/>
              <a:cxnLst>
                <a:cxn ang="0">
                  <a:pos x="connsiteX0" y="connsiteY0"/>
                </a:cxn>
                <a:cxn ang="0">
                  <a:pos x="connsiteX1" y="connsiteY1"/>
                </a:cxn>
                <a:cxn ang="0">
                  <a:pos x="connsiteX2" y="connsiteY2"/>
                </a:cxn>
                <a:cxn ang="0">
                  <a:pos x="connsiteX3" y="connsiteY3"/>
                </a:cxn>
              </a:cxnLst>
              <a:rect l="l" t="t" r="r" b="b"/>
              <a:pathLst>
                <a:path w="1634242" h="231312">
                  <a:moveTo>
                    <a:pt x="0" y="0"/>
                  </a:moveTo>
                  <a:lnTo>
                    <a:pt x="1634242" y="0"/>
                  </a:lnTo>
                  <a:lnTo>
                    <a:pt x="1634242" y="231313"/>
                  </a:lnTo>
                  <a:lnTo>
                    <a:pt x="0" y="231313"/>
                  </a:lnTo>
                  <a:close/>
                </a:path>
              </a:pathLst>
            </a:custGeom>
            <a:solidFill>
              <a:srgbClr val="6D6E71"/>
            </a:solidFill>
            <a:ln w="9517"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A4F304C9-69B0-B986-B51B-79A07D74643E}"/>
                </a:ext>
              </a:extLst>
            </p:cNvPr>
            <p:cNvSpPr/>
            <p:nvPr/>
          </p:nvSpPr>
          <p:spPr>
            <a:xfrm>
              <a:off x="2228756" y="4599510"/>
              <a:ext cx="1387515" cy="239295"/>
            </a:xfrm>
            <a:custGeom>
              <a:avLst/>
              <a:gdLst>
                <a:gd name="connsiteX0" fmla="*/ 0 w 1387515"/>
                <a:gd name="connsiteY0" fmla="*/ 0 h 239295"/>
                <a:gd name="connsiteX1" fmla="*/ 1387516 w 1387515"/>
                <a:gd name="connsiteY1" fmla="*/ 0 h 239295"/>
                <a:gd name="connsiteX2" fmla="*/ 1387516 w 1387515"/>
                <a:gd name="connsiteY2" fmla="*/ 239296 h 239295"/>
                <a:gd name="connsiteX3" fmla="*/ 0 w 1387515"/>
                <a:gd name="connsiteY3" fmla="*/ 239296 h 239295"/>
              </a:gdLst>
              <a:ahLst/>
              <a:cxnLst>
                <a:cxn ang="0">
                  <a:pos x="connsiteX0" y="connsiteY0"/>
                </a:cxn>
                <a:cxn ang="0">
                  <a:pos x="connsiteX1" y="connsiteY1"/>
                </a:cxn>
                <a:cxn ang="0">
                  <a:pos x="connsiteX2" y="connsiteY2"/>
                </a:cxn>
                <a:cxn ang="0">
                  <a:pos x="connsiteX3" y="connsiteY3"/>
                </a:cxn>
              </a:cxnLst>
              <a:rect l="l" t="t" r="r" b="b"/>
              <a:pathLst>
                <a:path w="1387515" h="239295">
                  <a:moveTo>
                    <a:pt x="0" y="0"/>
                  </a:moveTo>
                  <a:lnTo>
                    <a:pt x="1387516" y="0"/>
                  </a:lnTo>
                  <a:lnTo>
                    <a:pt x="1387516" y="239296"/>
                  </a:lnTo>
                  <a:lnTo>
                    <a:pt x="0" y="239296"/>
                  </a:lnTo>
                  <a:close/>
                </a:path>
              </a:pathLst>
            </a:custGeom>
            <a:solidFill>
              <a:srgbClr val="000000"/>
            </a:solidFill>
            <a:ln w="9517"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69718A2C-2B7C-B0AF-22E8-1FD6FD75EFE3}"/>
                </a:ext>
              </a:extLst>
            </p:cNvPr>
            <p:cNvSpPr/>
            <p:nvPr/>
          </p:nvSpPr>
          <p:spPr>
            <a:xfrm>
              <a:off x="2097632" y="4599510"/>
              <a:ext cx="1647859" cy="122688"/>
            </a:xfrm>
            <a:custGeom>
              <a:avLst/>
              <a:gdLst>
                <a:gd name="connsiteX0" fmla="*/ 131124 w 1647859"/>
                <a:gd name="connsiteY0" fmla="*/ 0 h 122688"/>
                <a:gd name="connsiteX1" fmla="*/ 0 w 1647859"/>
                <a:gd name="connsiteY1" fmla="*/ 122689 h 122688"/>
                <a:gd name="connsiteX2" fmla="*/ 1647859 w 1647859"/>
                <a:gd name="connsiteY2" fmla="*/ 122689 h 122688"/>
                <a:gd name="connsiteX3" fmla="*/ 1518640 w 1647859"/>
                <a:gd name="connsiteY3" fmla="*/ 0 h 122688"/>
                <a:gd name="connsiteX4" fmla="*/ 131124 w 1647859"/>
                <a:gd name="connsiteY4" fmla="*/ 0 h 122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7859" h="122688">
                  <a:moveTo>
                    <a:pt x="131124" y="0"/>
                  </a:moveTo>
                  <a:lnTo>
                    <a:pt x="0" y="122689"/>
                  </a:lnTo>
                  <a:lnTo>
                    <a:pt x="1647859" y="122689"/>
                  </a:lnTo>
                  <a:lnTo>
                    <a:pt x="1518640" y="0"/>
                  </a:lnTo>
                  <a:lnTo>
                    <a:pt x="131124" y="0"/>
                  </a:lnTo>
                  <a:close/>
                </a:path>
              </a:pathLst>
            </a:custGeom>
            <a:solidFill>
              <a:srgbClr val="BCBEC0"/>
            </a:solidFill>
            <a:ln w="9517"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F64E29F3-0C8E-E8BC-6FE0-B34339430BBB}"/>
                </a:ext>
              </a:extLst>
            </p:cNvPr>
            <p:cNvSpPr/>
            <p:nvPr/>
          </p:nvSpPr>
          <p:spPr>
            <a:xfrm>
              <a:off x="2097632" y="4838806"/>
              <a:ext cx="1647859" cy="122688"/>
            </a:xfrm>
            <a:custGeom>
              <a:avLst/>
              <a:gdLst>
                <a:gd name="connsiteX0" fmla="*/ 131124 w 1647859"/>
                <a:gd name="connsiteY0" fmla="*/ 0 h 122688"/>
                <a:gd name="connsiteX1" fmla="*/ 0 w 1647859"/>
                <a:gd name="connsiteY1" fmla="*/ 122689 h 122688"/>
                <a:gd name="connsiteX2" fmla="*/ 1647859 w 1647859"/>
                <a:gd name="connsiteY2" fmla="*/ 122689 h 122688"/>
                <a:gd name="connsiteX3" fmla="*/ 1518640 w 1647859"/>
                <a:gd name="connsiteY3" fmla="*/ 0 h 122688"/>
                <a:gd name="connsiteX4" fmla="*/ 131124 w 1647859"/>
                <a:gd name="connsiteY4" fmla="*/ 0 h 122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7859" h="122688">
                  <a:moveTo>
                    <a:pt x="131124" y="0"/>
                  </a:moveTo>
                  <a:lnTo>
                    <a:pt x="0" y="122689"/>
                  </a:lnTo>
                  <a:lnTo>
                    <a:pt x="1647859" y="122689"/>
                  </a:lnTo>
                  <a:lnTo>
                    <a:pt x="1518640" y="0"/>
                  </a:lnTo>
                  <a:lnTo>
                    <a:pt x="131124" y="0"/>
                  </a:lnTo>
                  <a:close/>
                </a:path>
              </a:pathLst>
            </a:custGeom>
            <a:solidFill>
              <a:srgbClr val="BCBEC0"/>
            </a:solidFill>
            <a:ln w="9517"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1F1C3CC2-573D-295B-4BDC-5DA376EC3D0F}"/>
                </a:ext>
              </a:extLst>
            </p:cNvPr>
            <p:cNvSpPr/>
            <p:nvPr/>
          </p:nvSpPr>
          <p:spPr>
            <a:xfrm>
              <a:off x="1999170" y="4683045"/>
              <a:ext cx="105699" cy="309145"/>
            </a:xfrm>
            <a:custGeom>
              <a:avLst/>
              <a:gdLst>
                <a:gd name="connsiteX0" fmla="*/ 52469 w 105699"/>
                <a:gd name="connsiteY0" fmla="*/ 0 h 309145"/>
                <a:gd name="connsiteX1" fmla="*/ 52469 w 105699"/>
                <a:gd name="connsiteY1" fmla="*/ 11594 h 309145"/>
                <a:gd name="connsiteX2" fmla="*/ 39948 w 105699"/>
                <a:gd name="connsiteY2" fmla="*/ 22000 h 309145"/>
                <a:gd name="connsiteX3" fmla="*/ 29520 w 105699"/>
                <a:gd name="connsiteY3" fmla="*/ 11594 h 309145"/>
                <a:gd name="connsiteX4" fmla="*/ 29520 w 105699"/>
                <a:gd name="connsiteY4" fmla="*/ 0 h 309145"/>
                <a:gd name="connsiteX5" fmla="*/ 0 w 105699"/>
                <a:gd name="connsiteY5" fmla="*/ 0 h 309145"/>
                <a:gd name="connsiteX6" fmla="*/ 0 w 105699"/>
                <a:gd name="connsiteY6" fmla="*/ 309146 h 309145"/>
                <a:gd name="connsiteX7" fmla="*/ 29520 w 105699"/>
                <a:gd name="connsiteY7" fmla="*/ 309146 h 309145"/>
                <a:gd name="connsiteX8" fmla="*/ 29520 w 105699"/>
                <a:gd name="connsiteY8" fmla="*/ 297552 h 309145"/>
                <a:gd name="connsiteX9" fmla="*/ 42041 w 105699"/>
                <a:gd name="connsiteY9" fmla="*/ 287146 h 309145"/>
                <a:gd name="connsiteX10" fmla="*/ 52469 w 105699"/>
                <a:gd name="connsiteY10" fmla="*/ 297552 h 309145"/>
                <a:gd name="connsiteX11" fmla="*/ 52469 w 105699"/>
                <a:gd name="connsiteY11" fmla="*/ 309146 h 309145"/>
                <a:gd name="connsiteX12" fmla="*/ 105699 w 105699"/>
                <a:gd name="connsiteY12" fmla="*/ 309146 h 309145"/>
                <a:gd name="connsiteX13" fmla="*/ 105699 w 105699"/>
                <a:gd name="connsiteY13" fmla="*/ 0 h 309145"/>
                <a:gd name="connsiteX14" fmla="*/ 52469 w 105699"/>
                <a:gd name="connsiteY14" fmla="*/ 229222 h 309145"/>
                <a:gd name="connsiteX15" fmla="*/ 29520 w 105699"/>
                <a:gd name="connsiteY15" fmla="*/ 229222 h 309145"/>
                <a:gd name="connsiteX16" fmla="*/ 18093 w 105699"/>
                <a:gd name="connsiteY16" fmla="*/ 217818 h 309145"/>
                <a:gd name="connsiteX17" fmla="*/ 29520 w 105699"/>
                <a:gd name="connsiteY17" fmla="*/ 206414 h 309145"/>
                <a:gd name="connsiteX18" fmla="*/ 52850 w 105699"/>
                <a:gd name="connsiteY18" fmla="*/ 206414 h 309145"/>
                <a:gd name="connsiteX19" fmla="*/ 64277 w 105699"/>
                <a:gd name="connsiteY19" fmla="*/ 217818 h 309145"/>
                <a:gd name="connsiteX20" fmla="*/ 52850 w 105699"/>
                <a:gd name="connsiteY20" fmla="*/ 229222 h 309145"/>
                <a:gd name="connsiteX21" fmla="*/ 52469 w 105699"/>
                <a:gd name="connsiteY21" fmla="*/ 162698 h 309145"/>
                <a:gd name="connsiteX22" fmla="*/ 29520 w 105699"/>
                <a:gd name="connsiteY22" fmla="*/ 162698 h 309145"/>
                <a:gd name="connsiteX23" fmla="*/ 18093 w 105699"/>
                <a:gd name="connsiteY23" fmla="*/ 151294 h 309145"/>
                <a:gd name="connsiteX24" fmla="*/ 29520 w 105699"/>
                <a:gd name="connsiteY24" fmla="*/ 139890 h 309145"/>
                <a:gd name="connsiteX25" fmla="*/ 52850 w 105699"/>
                <a:gd name="connsiteY25" fmla="*/ 139890 h 309145"/>
                <a:gd name="connsiteX26" fmla="*/ 64277 w 105699"/>
                <a:gd name="connsiteY26" fmla="*/ 151294 h 309145"/>
                <a:gd name="connsiteX27" fmla="*/ 52850 w 105699"/>
                <a:gd name="connsiteY27" fmla="*/ 162698 h 309145"/>
                <a:gd name="connsiteX28" fmla="*/ 52469 w 105699"/>
                <a:gd name="connsiteY28" fmla="*/ 96175 h 309145"/>
                <a:gd name="connsiteX29" fmla="*/ 29520 w 105699"/>
                <a:gd name="connsiteY29" fmla="*/ 96175 h 309145"/>
                <a:gd name="connsiteX30" fmla="*/ 17855 w 105699"/>
                <a:gd name="connsiteY30" fmla="*/ 84533 h 309145"/>
                <a:gd name="connsiteX31" fmla="*/ 29520 w 105699"/>
                <a:gd name="connsiteY31" fmla="*/ 72891 h 309145"/>
                <a:gd name="connsiteX32" fmla="*/ 52850 w 105699"/>
                <a:gd name="connsiteY32" fmla="*/ 72891 h 309145"/>
                <a:gd name="connsiteX33" fmla="*/ 63278 w 105699"/>
                <a:gd name="connsiteY33" fmla="*/ 85388 h 309145"/>
                <a:gd name="connsiteX34" fmla="*/ 52850 w 105699"/>
                <a:gd name="connsiteY34" fmla="*/ 95794 h 30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5699" h="309145">
                  <a:moveTo>
                    <a:pt x="52469" y="0"/>
                  </a:moveTo>
                  <a:lnTo>
                    <a:pt x="52469" y="11594"/>
                  </a:lnTo>
                  <a:cubicBezTo>
                    <a:pt x="51891" y="17914"/>
                    <a:pt x="46285" y="22580"/>
                    <a:pt x="39948" y="22000"/>
                  </a:cubicBezTo>
                  <a:cubicBezTo>
                    <a:pt x="34411" y="21497"/>
                    <a:pt x="30024" y="17116"/>
                    <a:pt x="29520" y="11594"/>
                  </a:cubicBezTo>
                  <a:lnTo>
                    <a:pt x="29520" y="0"/>
                  </a:lnTo>
                  <a:lnTo>
                    <a:pt x="0" y="0"/>
                  </a:lnTo>
                  <a:lnTo>
                    <a:pt x="0" y="309146"/>
                  </a:lnTo>
                  <a:lnTo>
                    <a:pt x="29520" y="309146"/>
                  </a:lnTo>
                  <a:lnTo>
                    <a:pt x="29520" y="297552"/>
                  </a:lnTo>
                  <a:cubicBezTo>
                    <a:pt x="30098" y="291232"/>
                    <a:pt x="35703" y="286566"/>
                    <a:pt x="42041" y="287146"/>
                  </a:cubicBezTo>
                  <a:cubicBezTo>
                    <a:pt x="47577" y="287649"/>
                    <a:pt x="51964" y="292030"/>
                    <a:pt x="52469" y="297552"/>
                  </a:cubicBezTo>
                  <a:lnTo>
                    <a:pt x="52469" y="309146"/>
                  </a:lnTo>
                  <a:lnTo>
                    <a:pt x="105699" y="309146"/>
                  </a:lnTo>
                  <a:lnTo>
                    <a:pt x="105699" y="0"/>
                  </a:lnTo>
                  <a:close/>
                  <a:moveTo>
                    <a:pt x="52469" y="229222"/>
                  </a:moveTo>
                  <a:lnTo>
                    <a:pt x="29520" y="229222"/>
                  </a:lnTo>
                  <a:cubicBezTo>
                    <a:pt x="23209" y="229222"/>
                    <a:pt x="18093" y="224119"/>
                    <a:pt x="18093" y="217818"/>
                  </a:cubicBezTo>
                  <a:cubicBezTo>
                    <a:pt x="18093" y="211517"/>
                    <a:pt x="23209" y="206414"/>
                    <a:pt x="29520" y="206414"/>
                  </a:cubicBezTo>
                  <a:lnTo>
                    <a:pt x="52850" y="206414"/>
                  </a:lnTo>
                  <a:cubicBezTo>
                    <a:pt x="59160" y="206414"/>
                    <a:pt x="64277" y="211517"/>
                    <a:pt x="64277" y="217818"/>
                  </a:cubicBezTo>
                  <a:cubicBezTo>
                    <a:pt x="64277" y="224119"/>
                    <a:pt x="59160" y="229222"/>
                    <a:pt x="52850" y="229222"/>
                  </a:cubicBezTo>
                  <a:close/>
                  <a:moveTo>
                    <a:pt x="52469" y="162698"/>
                  </a:moveTo>
                  <a:lnTo>
                    <a:pt x="29520" y="162698"/>
                  </a:lnTo>
                  <a:cubicBezTo>
                    <a:pt x="23209" y="162698"/>
                    <a:pt x="18093" y="157595"/>
                    <a:pt x="18093" y="151294"/>
                  </a:cubicBezTo>
                  <a:cubicBezTo>
                    <a:pt x="18093" y="144994"/>
                    <a:pt x="23209" y="139890"/>
                    <a:pt x="29520" y="139890"/>
                  </a:cubicBezTo>
                  <a:lnTo>
                    <a:pt x="52850" y="139890"/>
                  </a:lnTo>
                  <a:cubicBezTo>
                    <a:pt x="59160" y="139890"/>
                    <a:pt x="64277" y="144994"/>
                    <a:pt x="64277" y="151294"/>
                  </a:cubicBezTo>
                  <a:cubicBezTo>
                    <a:pt x="64277" y="157595"/>
                    <a:pt x="59160" y="162698"/>
                    <a:pt x="52850" y="162698"/>
                  </a:cubicBezTo>
                  <a:close/>
                  <a:moveTo>
                    <a:pt x="52469" y="96175"/>
                  </a:moveTo>
                  <a:lnTo>
                    <a:pt x="29520" y="96175"/>
                  </a:lnTo>
                  <a:cubicBezTo>
                    <a:pt x="23078" y="96175"/>
                    <a:pt x="17855" y="90967"/>
                    <a:pt x="17855" y="84533"/>
                  </a:cubicBezTo>
                  <a:cubicBezTo>
                    <a:pt x="17855" y="78099"/>
                    <a:pt x="23078" y="72891"/>
                    <a:pt x="29520" y="72891"/>
                  </a:cubicBezTo>
                  <a:lnTo>
                    <a:pt x="52850" y="72891"/>
                  </a:lnTo>
                  <a:cubicBezTo>
                    <a:pt x="59187" y="73471"/>
                    <a:pt x="63856" y="79059"/>
                    <a:pt x="63278" y="85388"/>
                  </a:cubicBezTo>
                  <a:cubicBezTo>
                    <a:pt x="62773" y="90910"/>
                    <a:pt x="58386" y="95291"/>
                    <a:pt x="52850" y="95794"/>
                  </a:cubicBezTo>
                  <a:close/>
                </a:path>
              </a:pathLst>
            </a:custGeom>
            <a:solidFill>
              <a:srgbClr val="BCBEC0"/>
            </a:solidFill>
            <a:ln w="9517"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7BB250C6-2367-97A5-460A-1ECCA4A7AD14}"/>
                </a:ext>
              </a:extLst>
            </p:cNvPr>
            <p:cNvSpPr/>
            <p:nvPr/>
          </p:nvSpPr>
          <p:spPr>
            <a:xfrm>
              <a:off x="3733874" y="4683045"/>
              <a:ext cx="105889" cy="309145"/>
            </a:xfrm>
            <a:custGeom>
              <a:avLst/>
              <a:gdLst>
                <a:gd name="connsiteX0" fmla="*/ 0 w 105889"/>
                <a:gd name="connsiteY0" fmla="*/ 0 h 309145"/>
                <a:gd name="connsiteX1" fmla="*/ 0 w 105889"/>
                <a:gd name="connsiteY1" fmla="*/ 309146 h 309145"/>
                <a:gd name="connsiteX2" fmla="*/ 53516 w 105889"/>
                <a:gd name="connsiteY2" fmla="*/ 309146 h 309145"/>
                <a:gd name="connsiteX3" fmla="*/ 53516 w 105889"/>
                <a:gd name="connsiteY3" fmla="*/ 297552 h 309145"/>
                <a:gd name="connsiteX4" fmla="*/ 64943 w 105889"/>
                <a:gd name="connsiteY4" fmla="*/ 286148 h 309145"/>
                <a:gd name="connsiteX5" fmla="*/ 76370 w 105889"/>
                <a:gd name="connsiteY5" fmla="*/ 297552 h 309145"/>
                <a:gd name="connsiteX6" fmla="*/ 76370 w 105889"/>
                <a:gd name="connsiteY6" fmla="*/ 309146 h 309145"/>
                <a:gd name="connsiteX7" fmla="*/ 105890 w 105889"/>
                <a:gd name="connsiteY7" fmla="*/ 309146 h 309145"/>
                <a:gd name="connsiteX8" fmla="*/ 105890 w 105889"/>
                <a:gd name="connsiteY8" fmla="*/ 0 h 309145"/>
                <a:gd name="connsiteX9" fmla="*/ 76370 w 105889"/>
                <a:gd name="connsiteY9" fmla="*/ 0 h 309145"/>
                <a:gd name="connsiteX10" fmla="*/ 76370 w 105889"/>
                <a:gd name="connsiteY10" fmla="*/ 11594 h 309145"/>
                <a:gd name="connsiteX11" fmla="*/ 64943 w 105889"/>
                <a:gd name="connsiteY11" fmla="*/ 22998 h 309145"/>
                <a:gd name="connsiteX12" fmla="*/ 53516 w 105889"/>
                <a:gd name="connsiteY12" fmla="*/ 11594 h 309145"/>
                <a:gd name="connsiteX13" fmla="*/ 53516 w 105889"/>
                <a:gd name="connsiteY13" fmla="*/ 0 h 309145"/>
                <a:gd name="connsiteX14" fmla="*/ 41899 w 105889"/>
                <a:gd name="connsiteY14" fmla="*/ 217818 h 309145"/>
                <a:gd name="connsiteX15" fmla="*/ 53326 w 105889"/>
                <a:gd name="connsiteY15" fmla="*/ 206414 h 309145"/>
                <a:gd name="connsiteX16" fmla="*/ 76560 w 105889"/>
                <a:gd name="connsiteY16" fmla="*/ 206414 h 309145"/>
                <a:gd name="connsiteX17" fmla="*/ 87987 w 105889"/>
                <a:gd name="connsiteY17" fmla="*/ 217818 h 309145"/>
                <a:gd name="connsiteX18" fmla="*/ 76560 w 105889"/>
                <a:gd name="connsiteY18" fmla="*/ 229222 h 309145"/>
                <a:gd name="connsiteX19" fmla="*/ 53326 w 105889"/>
                <a:gd name="connsiteY19" fmla="*/ 229222 h 309145"/>
                <a:gd name="connsiteX20" fmla="*/ 41899 w 105889"/>
                <a:gd name="connsiteY20" fmla="*/ 218008 h 309145"/>
                <a:gd name="connsiteX21" fmla="*/ 41899 w 105889"/>
                <a:gd name="connsiteY21" fmla="*/ 217818 h 309145"/>
                <a:gd name="connsiteX22" fmla="*/ 41899 w 105889"/>
                <a:gd name="connsiteY22" fmla="*/ 151294 h 309145"/>
                <a:gd name="connsiteX23" fmla="*/ 53326 w 105889"/>
                <a:gd name="connsiteY23" fmla="*/ 139890 h 309145"/>
                <a:gd name="connsiteX24" fmla="*/ 76560 w 105889"/>
                <a:gd name="connsiteY24" fmla="*/ 139890 h 309145"/>
                <a:gd name="connsiteX25" fmla="*/ 87987 w 105889"/>
                <a:gd name="connsiteY25" fmla="*/ 151294 h 309145"/>
                <a:gd name="connsiteX26" fmla="*/ 76560 w 105889"/>
                <a:gd name="connsiteY26" fmla="*/ 162698 h 309145"/>
                <a:gd name="connsiteX27" fmla="*/ 53326 w 105889"/>
                <a:gd name="connsiteY27" fmla="*/ 162698 h 309145"/>
                <a:gd name="connsiteX28" fmla="*/ 41889 w 105889"/>
                <a:gd name="connsiteY28" fmla="*/ 151494 h 309145"/>
                <a:gd name="connsiteX29" fmla="*/ 41899 w 105889"/>
                <a:gd name="connsiteY29" fmla="*/ 150914 h 309145"/>
                <a:gd name="connsiteX30" fmla="*/ 41899 w 105889"/>
                <a:gd name="connsiteY30" fmla="*/ 84770 h 309145"/>
                <a:gd name="connsiteX31" fmla="*/ 53326 w 105889"/>
                <a:gd name="connsiteY31" fmla="*/ 73271 h 309145"/>
                <a:gd name="connsiteX32" fmla="*/ 76560 w 105889"/>
                <a:gd name="connsiteY32" fmla="*/ 73271 h 309145"/>
                <a:gd name="connsiteX33" fmla="*/ 86987 w 105889"/>
                <a:gd name="connsiteY33" fmla="*/ 85768 h 309145"/>
                <a:gd name="connsiteX34" fmla="*/ 76560 w 105889"/>
                <a:gd name="connsiteY34" fmla="*/ 96175 h 309145"/>
                <a:gd name="connsiteX35" fmla="*/ 53326 w 105889"/>
                <a:gd name="connsiteY35" fmla="*/ 96175 h 309145"/>
                <a:gd name="connsiteX36" fmla="*/ 41870 w 105889"/>
                <a:gd name="connsiteY36" fmla="*/ 84799 h 309145"/>
                <a:gd name="connsiteX37" fmla="*/ 41899 w 105889"/>
                <a:gd name="connsiteY37" fmla="*/ 84010 h 30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5889" h="309145">
                  <a:moveTo>
                    <a:pt x="0" y="0"/>
                  </a:moveTo>
                  <a:lnTo>
                    <a:pt x="0" y="309146"/>
                  </a:lnTo>
                  <a:lnTo>
                    <a:pt x="53516" y="309146"/>
                  </a:lnTo>
                  <a:lnTo>
                    <a:pt x="53516" y="297552"/>
                  </a:lnTo>
                  <a:cubicBezTo>
                    <a:pt x="53516" y="291251"/>
                    <a:pt x="58630" y="286148"/>
                    <a:pt x="64943" y="286148"/>
                  </a:cubicBezTo>
                  <a:cubicBezTo>
                    <a:pt x="71256" y="286148"/>
                    <a:pt x="76370" y="291251"/>
                    <a:pt x="76370" y="297552"/>
                  </a:cubicBezTo>
                  <a:lnTo>
                    <a:pt x="76370" y="309146"/>
                  </a:lnTo>
                  <a:lnTo>
                    <a:pt x="105890" y="309146"/>
                  </a:lnTo>
                  <a:lnTo>
                    <a:pt x="105890" y="0"/>
                  </a:lnTo>
                  <a:lnTo>
                    <a:pt x="76370" y="0"/>
                  </a:lnTo>
                  <a:lnTo>
                    <a:pt x="76370" y="11594"/>
                  </a:lnTo>
                  <a:cubicBezTo>
                    <a:pt x="76370" y="17895"/>
                    <a:pt x="71256" y="22998"/>
                    <a:pt x="64943" y="22998"/>
                  </a:cubicBezTo>
                  <a:cubicBezTo>
                    <a:pt x="58630" y="22998"/>
                    <a:pt x="53516" y="17895"/>
                    <a:pt x="53516" y="11594"/>
                  </a:cubicBezTo>
                  <a:lnTo>
                    <a:pt x="53516" y="0"/>
                  </a:lnTo>
                  <a:close/>
                  <a:moveTo>
                    <a:pt x="41899" y="217818"/>
                  </a:moveTo>
                  <a:cubicBezTo>
                    <a:pt x="41899" y="211517"/>
                    <a:pt x="47012" y="206414"/>
                    <a:pt x="53326" y="206414"/>
                  </a:cubicBezTo>
                  <a:lnTo>
                    <a:pt x="76560" y="206414"/>
                  </a:lnTo>
                  <a:cubicBezTo>
                    <a:pt x="82874" y="206414"/>
                    <a:pt x="87987" y="211517"/>
                    <a:pt x="87987" y="217818"/>
                  </a:cubicBezTo>
                  <a:cubicBezTo>
                    <a:pt x="87987" y="224119"/>
                    <a:pt x="82874" y="229222"/>
                    <a:pt x="76560" y="229222"/>
                  </a:cubicBezTo>
                  <a:lnTo>
                    <a:pt x="53326" y="229222"/>
                  </a:lnTo>
                  <a:cubicBezTo>
                    <a:pt x="47069" y="229279"/>
                    <a:pt x="41956" y="224252"/>
                    <a:pt x="41899" y="218008"/>
                  </a:cubicBezTo>
                  <a:cubicBezTo>
                    <a:pt x="41899" y="217942"/>
                    <a:pt x="41899" y="217885"/>
                    <a:pt x="41899" y="217818"/>
                  </a:cubicBezTo>
                  <a:close/>
                  <a:moveTo>
                    <a:pt x="41899" y="151294"/>
                  </a:moveTo>
                  <a:cubicBezTo>
                    <a:pt x="41899" y="144994"/>
                    <a:pt x="47012" y="139890"/>
                    <a:pt x="53326" y="139890"/>
                  </a:cubicBezTo>
                  <a:lnTo>
                    <a:pt x="76560" y="139890"/>
                  </a:lnTo>
                  <a:cubicBezTo>
                    <a:pt x="82874" y="139890"/>
                    <a:pt x="87987" y="144994"/>
                    <a:pt x="87987" y="151294"/>
                  </a:cubicBezTo>
                  <a:cubicBezTo>
                    <a:pt x="87987" y="157595"/>
                    <a:pt x="82874" y="162698"/>
                    <a:pt x="76560" y="162698"/>
                  </a:cubicBezTo>
                  <a:lnTo>
                    <a:pt x="53326" y="162698"/>
                  </a:lnTo>
                  <a:cubicBezTo>
                    <a:pt x="47069" y="162755"/>
                    <a:pt x="41946" y="157738"/>
                    <a:pt x="41889" y="151494"/>
                  </a:cubicBezTo>
                  <a:cubicBezTo>
                    <a:pt x="41889" y="151304"/>
                    <a:pt x="41889" y="151104"/>
                    <a:pt x="41899" y="150914"/>
                  </a:cubicBezTo>
                  <a:close/>
                  <a:moveTo>
                    <a:pt x="41899" y="84770"/>
                  </a:moveTo>
                  <a:cubicBezTo>
                    <a:pt x="41899" y="78460"/>
                    <a:pt x="47003" y="73328"/>
                    <a:pt x="53326" y="73271"/>
                  </a:cubicBezTo>
                  <a:lnTo>
                    <a:pt x="76560" y="73271"/>
                  </a:lnTo>
                  <a:cubicBezTo>
                    <a:pt x="82893" y="73851"/>
                    <a:pt x="87568" y="79439"/>
                    <a:pt x="86987" y="85768"/>
                  </a:cubicBezTo>
                  <a:cubicBezTo>
                    <a:pt x="86483" y="91290"/>
                    <a:pt x="82093" y="95671"/>
                    <a:pt x="76560" y="96175"/>
                  </a:cubicBezTo>
                  <a:lnTo>
                    <a:pt x="53326" y="96175"/>
                  </a:lnTo>
                  <a:cubicBezTo>
                    <a:pt x="47012" y="96184"/>
                    <a:pt x="41889" y="91090"/>
                    <a:pt x="41870" y="84799"/>
                  </a:cubicBezTo>
                  <a:cubicBezTo>
                    <a:pt x="41870" y="84533"/>
                    <a:pt x="41880" y="84276"/>
                    <a:pt x="41899" y="84010"/>
                  </a:cubicBezTo>
                  <a:close/>
                </a:path>
              </a:pathLst>
            </a:custGeom>
            <a:solidFill>
              <a:srgbClr val="BCBEC0"/>
            </a:solidFill>
            <a:ln w="9517"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62501DB7-AC2B-9B65-8330-78C5259CA9F9}"/>
                </a:ext>
              </a:extLst>
            </p:cNvPr>
            <p:cNvSpPr/>
            <p:nvPr/>
          </p:nvSpPr>
          <p:spPr>
            <a:xfrm>
              <a:off x="2260656" y="4723150"/>
              <a:ext cx="366614" cy="237394"/>
            </a:xfrm>
            <a:custGeom>
              <a:avLst/>
              <a:gdLst>
                <a:gd name="connsiteX0" fmla="*/ 0 w 366614"/>
                <a:gd name="connsiteY0" fmla="*/ 0 h 237394"/>
                <a:gd name="connsiteX1" fmla="*/ 366614 w 366614"/>
                <a:gd name="connsiteY1" fmla="*/ 0 h 237394"/>
                <a:gd name="connsiteX2" fmla="*/ 366614 w 366614"/>
                <a:gd name="connsiteY2" fmla="*/ 237395 h 237394"/>
                <a:gd name="connsiteX3" fmla="*/ 0 w 366614"/>
                <a:gd name="connsiteY3" fmla="*/ 237395 h 237394"/>
              </a:gdLst>
              <a:ahLst/>
              <a:cxnLst>
                <a:cxn ang="0">
                  <a:pos x="connsiteX0" y="connsiteY0"/>
                </a:cxn>
                <a:cxn ang="0">
                  <a:pos x="connsiteX1" y="connsiteY1"/>
                </a:cxn>
                <a:cxn ang="0">
                  <a:pos x="connsiteX2" y="connsiteY2"/>
                </a:cxn>
                <a:cxn ang="0">
                  <a:pos x="connsiteX3" y="connsiteY3"/>
                </a:cxn>
              </a:cxnLst>
              <a:rect l="l" t="t" r="r" b="b"/>
              <a:pathLst>
                <a:path w="366614" h="237394">
                  <a:moveTo>
                    <a:pt x="0" y="0"/>
                  </a:moveTo>
                  <a:lnTo>
                    <a:pt x="366614" y="0"/>
                  </a:lnTo>
                  <a:lnTo>
                    <a:pt x="366614" y="237395"/>
                  </a:lnTo>
                  <a:lnTo>
                    <a:pt x="0" y="237395"/>
                  </a:lnTo>
                  <a:close/>
                </a:path>
              </a:pathLst>
            </a:custGeom>
            <a:solidFill>
              <a:srgbClr val="DCDBDB"/>
            </a:solidFill>
            <a:ln w="9517"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88590306-9E42-3766-D8F1-E083C07FDFC2}"/>
                </a:ext>
              </a:extLst>
            </p:cNvPr>
            <p:cNvSpPr/>
            <p:nvPr/>
          </p:nvSpPr>
          <p:spPr>
            <a:xfrm>
              <a:off x="2259704" y="4722199"/>
              <a:ext cx="368899" cy="239295"/>
            </a:xfrm>
            <a:custGeom>
              <a:avLst/>
              <a:gdLst>
                <a:gd name="connsiteX0" fmla="*/ 366614 w 368899"/>
                <a:gd name="connsiteY0" fmla="*/ 1901 h 239295"/>
                <a:gd name="connsiteX1" fmla="*/ 366614 w 368899"/>
                <a:gd name="connsiteY1" fmla="*/ 237395 h 239295"/>
                <a:gd name="connsiteX2" fmla="*/ 1904 w 368899"/>
                <a:gd name="connsiteY2" fmla="*/ 237395 h 239295"/>
                <a:gd name="connsiteX3" fmla="*/ 1904 w 368899"/>
                <a:gd name="connsiteY3" fmla="*/ 1901 h 239295"/>
                <a:gd name="connsiteX4" fmla="*/ 366614 w 368899"/>
                <a:gd name="connsiteY4" fmla="*/ 1901 h 239295"/>
                <a:gd name="connsiteX5" fmla="*/ 368519 w 368899"/>
                <a:gd name="connsiteY5" fmla="*/ 0 h 239295"/>
                <a:gd name="connsiteX6" fmla="*/ 0 w 368899"/>
                <a:gd name="connsiteY6" fmla="*/ 0 h 239295"/>
                <a:gd name="connsiteX7" fmla="*/ 0 w 368899"/>
                <a:gd name="connsiteY7" fmla="*/ 239296 h 239295"/>
                <a:gd name="connsiteX8" fmla="*/ 368900 w 368899"/>
                <a:gd name="connsiteY8" fmla="*/ 239296 h 239295"/>
                <a:gd name="connsiteX9" fmla="*/ 368900 w 368899"/>
                <a:gd name="connsiteY9" fmla="*/ 0 h 23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8899" h="239295">
                  <a:moveTo>
                    <a:pt x="366614" y="1901"/>
                  </a:moveTo>
                  <a:lnTo>
                    <a:pt x="366614" y="237395"/>
                  </a:lnTo>
                  <a:lnTo>
                    <a:pt x="1904" y="237395"/>
                  </a:lnTo>
                  <a:lnTo>
                    <a:pt x="1904" y="1901"/>
                  </a:lnTo>
                  <a:lnTo>
                    <a:pt x="366614" y="1901"/>
                  </a:lnTo>
                  <a:moveTo>
                    <a:pt x="368519" y="0"/>
                  </a:moveTo>
                  <a:lnTo>
                    <a:pt x="0" y="0"/>
                  </a:lnTo>
                  <a:lnTo>
                    <a:pt x="0" y="239296"/>
                  </a:lnTo>
                  <a:lnTo>
                    <a:pt x="368900" y="239296"/>
                  </a:lnTo>
                  <a:lnTo>
                    <a:pt x="368900" y="0"/>
                  </a:lnTo>
                  <a:close/>
                </a:path>
              </a:pathLst>
            </a:custGeom>
            <a:solidFill>
              <a:srgbClr val="B3B3B3"/>
            </a:solidFill>
            <a:ln w="9517"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022A482A-76AD-EA70-F930-E4C00E1052B8}"/>
                </a:ext>
              </a:extLst>
            </p:cNvPr>
            <p:cNvSpPr/>
            <p:nvPr/>
          </p:nvSpPr>
          <p:spPr>
            <a:xfrm>
              <a:off x="2106011" y="4723150"/>
              <a:ext cx="152740" cy="237394"/>
            </a:xfrm>
            <a:custGeom>
              <a:avLst/>
              <a:gdLst>
                <a:gd name="connsiteX0" fmla="*/ 0 w 152740"/>
                <a:gd name="connsiteY0" fmla="*/ 0 h 237394"/>
                <a:gd name="connsiteX1" fmla="*/ 152740 w 152740"/>
                <a:gd name="connsiteY1" fmla="*/ 0 h 237394"/>
                <a:gd name="connsiteX2" fmla="*/ 152740 w 152740"/>
                <a:gd name="connsiteY2" fmla="*/ 237395 h 237394"/>
                <a:gd name="connsiteX3" fmla="*/ 0 w 152740"/>
                <a:gd name="connsiteY3" fmla="*/ 237395 h 237394"/>
              </a:gdLst>
              <a:ahLst/>
              <a:cxnLst>
                <a:cxn ang="0">
                  <a:pos x="connsiteX0" y="connsiteY0"/>
                </a:cxn>
                <a:cxn ang="0">
                  <a:pos x="connsiteX1" y="connsiteY1"/>
                </a:cxn>
                <a:cxn ang="0">
                  <a:pos x="connsiteX2" y="connsiteY2"/>
                </a:cxn>
                <a:cxn ang="0">
                  <a:pos x="connsiteX3" y="connsiteY3"/>
                </a:cxn>
              </a:cxnLst>
              <a:rect l="l" t="t" r="r" b="b"/>
              <a:pathLst>
                <a:path w="152740" h="237394">
                  <a:moveTo>
                    <a:pt x="0" y="0"/>
                  </a:moveTo>
                  <a:lnTo>
                    <a:pt x="152740" y="0"/>
                  </a:lnTo>
                  <a:lnTo>
                    <a:pt x="152740" y="237395"/>
                  </a:lnTo>
                  <a:lnTo>
                    <a:pt x="0" y="237395"/>
                  </a:lnTo>
                  <a:close/>
                </a:path>
              </a:pathLst>
            </a:custGeom>
            <a:solidFill>
              <a:srgbClr val="DCDBDB"/>
            </a:solidFill>
            <a:ln w="9517"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463D8427-CA46-40A7-FB5B-18442980FB93}"/>
                </a:ext>
              </a:extLst>
            </p:cNvPr>
            <p:cNvSpPr/>
            <p:nvPr/>
          </p:nvSpPr>
          <p:spPr>
            <a:xfrm>
              <a:off x="2104869" y="4722199"/>
              <a:ext cx="154834" cy="239295"/>
            </a:xfrm>
            <a:custGeom>
              <a:avLst/>
              <a:gdLst>
                <a:gd name="connsiteX0" fmla="*/ 152930 w 154834"/>
                <a:gd name="connsiteY0" fmla="*/ 1901 h 239295"/>
                <a:gd name="connsiteX1" fmla="*/ 152930 w 154834"/>
                <a:gd name="connsiteY1" fmla="*/ 237395 h 239295"/>
                <a:gd name="connsiteX2" fmla="*/ 2095 w 154834"/>
                <a:gd name="connsiteY2" fmla="*/ 237395 h 239295"/>
                <a:gd name="connsiteX3" fmla="*/ 2095 w 154834"/>
                <a:gd name="connsiteY3" fmla="*/ 1901 h 239295"/>
                <a:gd name="connsiteX4" fmla="*/ 152930 w 154834"/>
                <a:gd name="connsiteY4" fmla="*/ 1901 h 239295"/>
                <a:gd name="connsiteX5" fmla="*/ 154835 w 154834"/>
                <a:gd name="connsiteY5" fmla="*/ 0 h 239295"/>
                <a:gd name="connsiteX6" fmla="*/ 0 w 154834"/>
                <a:gd name="connsiteY6" fmla="*/ 0 h 239295"/>
                <a:gd name="connsiteX7" fmla="*/ 0 w 154834"/>
                <a:gd name="connsiteY7" fmla="*/ 239296 h 239295"/>
                <a:gd name="connsiteX8" fmla="*/ 154835 w 154834"/>
                <a:gd name="connsiteY8" fmla="*/ 239296 h 239295"/>
                <a:gd name="connsiteX9" fmla="*/ 154835 w 154834"/>
                <a:gd name="connsiteY9" fmla="*/ 0 h 23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834" h="239295">
                  <a:moveTo>
                    <a:pt x="152930" y="1901"/>
                  </a:moveTo>
                  <a:lnTo>
                    <a:pt x="152930" y="237395"/>
                  </a:lnTo>
                  <a:lnTo>
                    <a:pt x="2095" y="237395"/>
                  </a:lnTo>
                  <a:lnTo>
                    <a:pt x="2095" y="1901"/>
                  </a:lnTo>
                  <a:lnTo>
                    <a:pt x="152930" y="1901"/>
                  </a:lnTo>
                  <a:moveTo>
                    <a:pt x="154835" y="0"/>
                  </a:moveTo>
                  <a:lnTo>
                    <a:pt x="0" y="0"/>
                  </a:lnTo>
                  <a:lnTo>
                    <a:pt x="0" y="239296"/>
                  </a:lnTo>
                  <a:lnTo>
                    <a:pt x="154835" y="239296"/>
                  </a:lnTo>
                  <a:lnTo>
                    <a:pt x="154835" y="0"/>
                  </a:lnTo>
                  <a:close/>
                </a:path>
              </a:pathLst>
            </a:custGeom>
            <a:solidFill>
              <a:srgbClr val="B3B3B3"/>
            </a:solidFill>
            <a:ln w="9517"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B94D8BEC-C26F-AFB8-19A1-2A7AC8A52BDE}"/>
                </a:ext>
              </a:extLst>
            </p:cNvPr>
            <p:cNvSpPr/>
            <p:nvPr/>
          </p:nvSpPr>
          <p:spPr>
            <a:xfrm>
              <a:off x="2629175" y="4723150"/>
              <a:ext cx="366614" cy="237394"/>
            </a:xfrm>
            <a:custGeom>
              <a:avLst/>
              <a:gdLst>
                <a:gd name="connsiteX0" fmla="*/ 0 w 366614"/>
                <a:gd name="connsiteY0" fmla="*/ 0 h 237394"/>
                <a:gd name="connsiteX1" fmla="*/ 366614 w 366614"/>
                <a:gd name="connsiteY1" fmla="*/ 0 h 237394"/>
                <a:gd name="connsiteX2" fmla="*/ 366614 w 366614"/>
                <a:gd name="connsiteY2" fmla="*/ 237395 h 237394"/>
                <a:gd name="connsiteX3" fmla="*/ 0 w 366614"/>
                <a:gd name="connsiteY3" fmla="*/ 237395 h 237394"/>
              </a:gdLst>
              <a:ahLst/>
              <a:cxnLst>
                <a:cxn ang="0">
                  <a:pos x="connsiteX0" y="connsiteY0"/>
                </a:cxn>
                <a:cxn ang="0">
                  <a:pos x="connsiteX1" y="connsiteY1"/>
                </a:cxn>
                <a:cxn ang="0">
                  <a:pos x="connsiteX2" y="connsiteY2"/>
                </a:cxn>
                <a:cxn ang="0">
                  <a:pos x="connsiteX3" y="connsiteY3"/>
                </a:cxn>
              </a:cxnLst>
              <a:rect l="l" t="t" r="r" b="b"/>
              <a:pathLst>
                <a:path w="366614" h="237394">
                  <a:moveTo>
                    <a:pt x="0" y="0"/>
                  </a:moveTo>
                  <a:lnTo>
                    <a:pt x="366614" y="0"/>
                  </a:lnTo>
                  <a:lnTo>
                    <a:pt x="366614" y="237395"/>
                  </a:lnTo>
                  <a:lnTo>
                    <a:pt x="0" y="237395"/>
                  </a:lnTo>
                  <a:close/>
                </a:path>
              </a:pathLst>
            </a:custGeom>
            <a:solidFill>
              <a:srgbClr val="DCDBDB"/>
            </a:solidFill>
            <a:ln w="9517"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1DF133BF-3CC6-D450-6142-D78A114B8E21}"/>
                </a:ext>
              </a:extLst>
            </p:cNvPr>
            <p:cNvSpPr/>
            <p:nvPr/>
          </p:nvSpPr>
          <p:spPr>
            <a:xfrm>
              <a:off x="2628603" y="4722199"/>
              <a:ext cx="368518" cy="239295"/>
            </a:xfrm>
            <a:custGeom>
              <a:avLst/>
              <a:gdLst>
                <a:gd name="connsiteX0" fmla="*/ 366233 w 368518"/>
                <a:gd name="connsiteY0" fmla="*/ 1901 h 239295"/>
                <a:gd name="connsiteX1" fmla="*/ 366233 w 368518"/>
                <a:gd name="connsiteY1" fmla="*/ 237395 h 239295"/>
                <a:gd name="connsiteX2" fmla="*/ 1524 w 368518"/>
                <a:gd name="connsiteY2" fmla="*/ 237395 h 239295"/>
                <a:gd name="connsiteX3" fmla="*/ 1524 w 368518"/>
                <a:gd name="connsiteY3" fmla="*/ 1901 h 239295"/>
                <a:gd name="connsiteX4" fmla="*/ 366233 w 368518"/>
                <a:gd name="connsiteY4" fmla="*/ 1901 h 239295"/>
                <a:gd name="connsiteX5" fmla="*/ 368138 w 368518"/>
                <a:gd name="connsiteY5" fmla="*/ 0 h 239295"/>
                <a:gd name="connsiteX6" fmla="*/ 0 w 368518"/>
                <a:gd name="connsiteY6" fmla="*/ 0 h 239295"/>
                <a:gd name="connsiteX7" fmla="*/ 0 w 368518"/>
                <a:gd name="connsiteY7" fmla="*/ 239296 h 239295"/>
                <a:gd name="connsiteX8" fmla="*/ 368519 w 368518"/>
                <a:gd name="connsiteY8" fmla="*/ 239296 h 239295"/>
                <a:gd name="connsiteX9" fmla="*/ 368519 w 368518"/>
                <a:gd name="connsiteY9" fmla="*/ 0 h 23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8518" h="239295">
                  <a:moveTo>
                    <a:pt x="366233" y="1901"/>
                  </a:moveTo>
                  <a:lnTo>
                    <a:pt x="366233" y="237395"/>
                  </a:lnTo>
                  <a:lnTo>
                    <a:pt x="1524" y="237395"/>
                  </a:lnTo>
                  <a:lnTo>
                    <a:pt x="1524" y="1901"/>
                  </a:lnTo>
                  <a:lnTo>
                    <a:pt x="366233" y="1901"/>
                  </a:lnTo>
                  <a:moveTo>
                    <a:pt x="368138" y="0"/>
                  </a:moveTo>
                  <a:lnTo>
                    <a:pt x="0" y="0"/>
                  </a:lnTo>
                  <a:lnTo>
                    <a:pt x="0" y="239296"/>
                  </a:lnTo>
                  <a:lnTo>
                    <a:pt x="368519" y="239296"/>
                  </a:lnTo>
                  <a:lnTo>
                    <a:pt x="368519" y="0"/>
                  </a:lnTo>
                  <a:close/>
                </a:path>
              </a:pathLst>
            </a:custGeom>
            <a:solidFill>
              <a:srgbClr val="B3B3B3"/>
            </a:solidFill>
            <a:ln w="9517"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F02AE893-7738-2E7D-06CA-D7EAD9CBC5F6}"/>
                </a:ext>
              </a:extLst>
            </p:cNvPr>
            <p:cNvSpPr/>
            <p:nvPr/>
          </p:nvSpPr>
          <p:spPr>
            <a:xfrm>
              <a:off x="2997693" y="4723150"/>
              <a:ext cx="366614" cy="237394"/>
            </a:xfrm>
            <a:custGeom>
              <a:avLst/>
              <a:gdLst>
                <a:gd name="connsiteX0" fmla="*/ 0 w 366614"/>
                <a:gd name="connsiteY0" fmla="*/ 0 h 237394"/>
                <a:gd name="connsiteX1" fmla="*/ 366614 w 366614"/>
                <a:gd name="connsiteY1" fmla="*/ 0 h 237394"/>
                <a:gd name="connsiteX2" fmla="*/ 366614 w 366614"/>
                <a:gd name="connsiteY2" fmla="*/ 237395 h 237394"/>
                <a:gd name="connsiteX3" fmla="*/ 0 w 366614"/>
                <a:gd name="connsiteY3" fmla="*/ 237395 h 237394"/>
              </a:gdLst>
              <a:ahLst/>
              <a:cxnLst>
                <a:cxn ang="0">
                  <a:pos x="connsiteX0" y="connsiteY0"/>
                </a:cxn>
                <a:cxn ang="0">
                  <a:pos x="connsiteX1" y="connsiteY1"/>
                </a:cxn>
                <a:cxn ang="0">
                  <a:pos x="connsiteX2" y="connsiteY2"/>
                </a:cxn>
                <a:cxn ang="0">
                  <a:pos x="connsiteX3" y="connsiteY3"/>
                </a:cxn>
              </a:cxnLst>
              <a:rect l="l" t="t" r="r" b="b"/>
              <a:pathLst>
                <a:path w="366614" h="237394">
                  <a:moveTo>
                    <a:pt x="0" y="0"/>
                  </a:moveTo>
                  <a:lnTo>
                    <a:pt x="366614" y="0"/>
                  </a:lnTo>
                  <a:lnTo>
                    <a:pt x="366614" y="237395"/>
                  </a:lnTo>
                  <a:lnTo>
                    <a:pt x="0" y="237395"/>
                  </a:lnTo>
                  <a:close/>
                </a:path>
              </a:pathLst>
            </a:custGeom>
            <a:solidFill>
              <a:srgbClr val="DCDBDB"/>
            </a:solidFill>
            <a:ln w="9517"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B70A684A-631B-8CF4-814F-362394B48342}"/>
                </a:ext>
              </a:extLst>
            </p:cNvPr>
            <p:cNvSpPr/>
            <p:nvPr/>
          </p:nvSpPr>
          <p:spPr>
            <a:xfrm>
              <a:off x="2996741" y="4722199"/>
              <a:ext cx="368518" cy="239295"/>
            </a:xfrm>
            <a:custGeom>
              <a:avLst/>
              <a:gdLst>
                <a:gd name="connsiteX0" fmla="*/ 366614 w 368518"/>
                <a:gd name="connsiteY0" fmla="*/ 1901 h 239295"/>
                <a:gd name="connsiteX1" fmla="*/ 366614 w 368518"/>
                <a:gd name="connsiteY1" fmla="*/ 237395 h 239295"/>
                <a:gd name="connsiteX2" fmla="*/ 1904 w 368518"/>
                <a:gd name="connsiteY2" fmla="*/ 237395 h 239295"/>
                <a:gd name="connsiteX3" fmla="*/ 1904 w 368518"/>
                <a:gd name="connsiteY3" fmla="*/ 1901 h 239295"/>
                <a:gd name="connsiteX4" fmla="*/ 366614 w 368518"/>
                <a:gd name="connsiteY4" fmla="*/ 1901 h 239295"/>
                <a:gd name="connsiteX5" fmla="*/ 368519 w 368518"/>
                <a:gd name="connsiteY5" fmla="*/ 0 h 239295"/>
                <a:gd name="connsiteX6" fmla="*/ 0 w 368518"/>
                <a:gd name="connsiteY6" fmla="*/ 0 h 239295"/>
                <a:gd name="connsiteX7" fmla="*/ 0 w 368518"/>
                <a:gd name="connsiteY7" fmla="*/ 239296 h 239295"/>
                <a:gd name="connsiteX8" fmla="*/ 368519 w 368518"/>
                <a:gd name="connsiteY8" fmla="*/ 239296 h 239295"/>
                <a:gd name="connsiteX9" fmla="*/ 368519 w 368518"/>
                <a:gd name="connsiteY9" fmla="*/ 0 h 23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8518" h="239295">
                  <a:moveTo>
                    <a:pt x="366614" y="1901"/>
                  </a:moveTo>
                  <a:lnTo>
                    <a:pt x="366614" y="237395"/>
                  </a:lnTo>
                  <a:lnTo>
                    <a:pt x="1904" y="237395"/>
                  </a:lnTo>
                  <a:lnTo>
                    <a:pt x="1904" y="1901"/>
                  </a:lnTo>
                  <a:lnTo>
                    <a:pt x="366614" y="1901"/>
                  </a:lnTo>
                  <a:moveTo>
                    <a:pt x="368519" y="0"/>
                  </a:moveTo>
                  <a:lnTo>
                    <a:pt x="0" y="0"/>
                  </a:lnTo>
                  <a:lnTo>
                    <a:pt x="0" y="239296"/>
                  </a:lnTo>
                  <a:lnTo>
                    <a:pt x="368519" y="239296"/>
                  </a:lnTo>
                  <a:lnTo>
                    <a:pt x="368519" y="0"/>
                  </a:lnTo>
                  <a:close/>
                </a:path>
              </a:pathLst>
            </a:custGeom>
            <a:solidFill>
              <a:srgbClr val="B3B3B3"/>
            </a:solidFill>
            <a:ln w="9517"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8A2E62F0-3817-2801-54CC-E3C5112B2A2B}"/>
                </a:ext>
              </a:extLst>
            </p:cNvPr>
            <p:cNvSpPr/>
            <p:nvPr/>
          </p:nvSpPr>
          <p:spPr>
            <a:xfrm>
              <a:off x="3366212" y="4723150"/>
              <a:ext cx="366614" cy="237394"/>
            </a:xfrm>
            <a:custGeom>
              <a:avLst/>
              <a:gdLst>
                <a:gd name="connsiteX0" fmla="*/ 0 w 366614"/>
                <a:gd name="connsiteY0" fmla="*/ 0 h 237394"/>
                <a:gd name="connsiteX1" fmla="*/ 366614 w 366614"/>
                <a:gd name="connsiteY1" fmla="*/ 0 h 237394"/>
                <a:gd name="connsiteX2" fmla="*/ 366614 w 366614"/>
                <a:gd name="connsiteY2" fmla="*/ 237395 h 237394"/>
                <a:gd name="connsiteX3" fmla="*/ 0 w 366614"/>
                <a:gd name="connsiteY3" fmla="*/ 237395 h 237394"/>
              </a:gdLst>
              <a:ahLst/>
              <a:cxnLst>
                <a:cxn ang="0">
                  <a:pos x="connsiteX0" y="connsiteY0"/>
                </a:cxn>
                <a:cxn ang="0">
                  <a:pos x="connsiteX1" y="connsiteY1"/>
                </a:cxn>
                <a:cxn ang="0">
                  <a:pos x="connsiteX2" y="connsiteY2"/>
                </a:cxn>
                <a:cxn ang="0">
                  <a:pos x="connsiteX3" y="connsiteY3"/>
                </a:cxn>
              </a:cxnLst>
              <a:rect l="l" t="t" r="r" b="b"/>
              <a:pathLst>
                <a:path w="366614" h="237394">
                  <a:moveTo>
                    <a:pt x="0" y="0"/>
                  </a:moveTo>
                  <a:lnTo>
                    <a:pt x="366614" y="0"/>
                  </a:lnTo>
                  <a:lnTo>
                    <a:pt x="366614" y="237395"/>
                  </a:lnTo>
                  <a:lnTo>
                    <a:pt x="0" y="237395"/>
                  </a:lnTo>
                  <a:close/>
                </a:path>
              </a:pathLst>
            </a:custGeom>
            <a:solidFill>
              <a:srgbClr val="DCDBDB"/>
            </a:solidFill>
            <a:ln w="9517"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6F944B74-6D55-2154-BD17-E44492FBF5BB}"/>
                </a:ext>
              </a:extLst>
            </p:cNvPr>
            <p:cNvSpPr/>
            <p:nvPr/>
          </p:nvSpPr>
          <p:spPr>
            <a:xfrm>
              <a:off x="3365260" y="4722199"/>
              <a:ext cx="368613" cy="239295"/>
            </a:xfrm>
            <a:custGeom>
              <a:avLst/>
              <a:gdLst>
                <a:gd name="connsiteX0" fmla="*/ 366709 w 368613"/>
                <a:gd name="connsiteY0" fmla="*/ 1901 h 239295"/>
                <a:gd name="connsiteX1" fmla="*/ 366709 w 368613"/>
                <a:gd name="connsiteY1" fmla="*/ 237395 h 239295"/>
                <a:gd name="connsiteX2" fmla="*/ 1904 w 368613"/>
                <a:gd name="connsiteY2" fmla="*/ 237395 h 239295"/>
                <a:gd name="connsiteX3" fmla="*/ 1904 w 368613"/>
                <a:gd name="connsiteY3" fmla="*/ 1901 h 239295"/>
                <a:gd name="connsiteX4" fmla="*/ 366709 w 368613"/>
                <a:gd name="connsiteY4" fmla="*/ 1901 h 239295"/>
                <a:gd name="connsiteX5" fmla="*/ 368614 w 368613"/>
                <a:gd name="connsiteY5" fmla="*/ 0 h 239295"/>
                <a:gd name="connsiteX6" fmla="*/ 0 w 368613"/>
                <a:gd name="connsiteY6" fmla="*/ 0 h 239295"/>
                <a:gd name="connsiteX7" fmla="*/ 0 w 368613"/>
                <a:gd name="connsiteY7" fmla="*/ 239296 h 239295"/>
                <a:gd name="connsiteX8" fmla="*/ 368614 w 368613"/>
                <a:gd name="connsiteY8" fmla="*/ 239296 h 239295"/>
                <a:gd name="connsiteX9" fmla="*/ 368614 w 368613"/>
                <a:gd name="connsiteY9" fmla="*/ 0 h 23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8613" h="239295">
                  <a:moveTo>
                    <a:pt x="366709" y="1901"/>
                  </a:moveTo>
                  <a:lnTo>
                    <a:pt x="366709" y="237395"/>
                  </a:lnTo>
                  <a:lnTo>
                    <a:pt x="1904" y="237395"/>
                  </a:lnTo>
                  <a:lnTo>
                    <a:pt x="1904" y="1901"/>
                  </a:lnTo>
                  <a:lnTo>
                    <a:pt x="366709" y="1901"/>
                  </a:lnTo>
                  <a:moveTo>
                    <a:pt x="368614" y="0"/>
                  </a:moveTo>
                  <a:lnTo>
                    <a:pt x="0" y="0"/>
                  </a:lnTo>
                  <a:lnTo>
                    <a:pt x="0" y="239296"/>
                  </a:lnTo>
                  <a:lnTo>
                    <a:pt x="368614" y="239296"/>
                  </a:lnTo>
                  <a:lnTo>
                    <a:pt x="368614" y="0"/>
                  </a:lnTo>
                  <a:close/>
                </a:path>
              </a:pathLst>
            </a:custGeom>
            <a:solidFill>
              <a:srgbClr val="B3B3B3"/>
            </a:solidFill>
            <a:ln w="9517"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BCFB7A38-36D2-20DA-BE1F-0725FD34F4F2}"/>
                </a:ext>
              </a:extLst>
            </p:cNvPr>
            <p:cNvSpPr/>
            <p:nvPr/>
          </p:nvSpPr>
          <p:spPr>
            <a:xfrm>
              <a:off x="2153624" y="4845363"/>
              <a:ext cx="70085" cy="69945"/>
            </a:xfrm>
            <a:custGeom>
              <a:avLst/>
              <a:gdLst>
                <a:gd name="connsiteX0" fmla="*/ 0 w 70085"/>
                <a:gd name="connsiteY0" fmla="*/ 0 h 69945"/>
                <a:gd name="connsiteX1" fmla="*/ 70085 w 70085"/>
                <a:gd name="connsiteY1" fmla="*/ 0 h 69945"/>
                <a:gd name="connsiteX2" fmla="*/ 70085 w 70085"/>
                <a:gd name="connsiteY2" fmla="*/ 69945 h 69945"/>
                <a:gd name="connsiteX3" fmla="*/ 0 w 70085"/>
                <a:gd name="connsiteY3" fmla="*/ 69945 h 69945"/>
              </a:gdLst>
              <a:ahLst/>
              <a:cxnLst>
                <a:cxn ang="0">
                  <a:pos x="connsiteX0" y="connsiteY0"/>
                </a:cxn>
                <a:cxn ang="0">
                  <a:pos x="connsiteX1" y="connsiteY1"/>
                </a:cxn>
                <a:cxn ang="0">
                  <a:pos x="connsiteX2" y="connsiteY2"/>
                </a:cxn>
                <a:cxn ang="0">
                  <a:pos x="connsiteX3" y="connsiteY3"/>
                </a:cxn>
              </a:cxnLst>
              <a:rect l="l" t="t" r="r" b="b"/>
              <a:pathLst>
                <a:path w="70085" h="69945">
                  <a:moveTo>
                    <a:pt x="0" y="0"/>
                  </a:moveTo>
                  <a:lnTo>
                    <a:pt x="70085" y="0"/>
                  </a:lnTo>
                  <a:lnTo>
                    <a:pt x="70085" y="69945"/>
                  </a:lnTo>
                  <a:lnTo>
                    <a:pt x="0" y="69945"/>
                  </a:lnTo>
                  <a:close/>
                </a:path>
              </a:pathLst>
            </a:custGeom>
            <a:solidFill>
              <a:srgbClr val="595A5C"/>
            </a:solidFill>
            <a:ln w="9517"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E1CB0932-F965-E5FC-EFBB-C262D5A76EA8}"/>
                </a:ext>
              </a:extLst>
            </p:cNvPr>
            <p:cNvSpPr/>
            <p:nvPr/>
          </p:nvSpPr>
          <p:spPr>
            <a:xfrm>
              <a:off x="2150005" y="4778459"/>
              <a:ext cx="19997" cy="19957"/>
            </a:xfrm>
            <a:custGeom>
              <a:avLst/>
              <a:gdLst>
                <a:gd name="connsiteX0" fmla="*/ 19997 w 19997"/>
                <a:gd name="connsiteY0" fmla="*/ 9979 h 19957"/>
                <a:gd name="connsiteX1" fmla="*/ 9999 w 19997"/>
                <a:gd name="connsiteY1" fmla="*/ 19957 h 19957"/>
                <a:gd name="connsiteX2" fmla="*/ 0 w 19997"/>
                <a:gd name="connsiteY2" fmla="*/ 9979 h 19957"/>
                <a:gd name="connsiteX3" fmla="*/ 9999 w 19997"/>
                <a:gd name="connsiteY3" fmla="*/ 0 h 19957"/>
                <a:gd name="connsiteX4" fmla="*/ 19997 w 19997"/>
                <a:gd name="connsiteY4" fmla="*/ 9979 h 19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97" h="19957">
                  <a:moveTo>
                    <a:pt x="19997" y="9979"/>
                  </a:moveTo>
                  <a:cubicBezTo>
                    <a:pt x="19997" y="15490"/>
                    <a:pt x="15521" y="19957"/>
                    <a:pt x="9999" y="19957"/>
                  </a:cubicBezTo>
                  <a:cubicBezTo>
                    <a:pt x="4476" y="19957"/>
                    <a:pt x="0" y="15490"/>
                    <a:pt x="0" y="9979"/>
                  </a:cubicBezTo>
                  <a:cubicBezTo>
                    <a:pt x="0" y="4468"/>
                    <a:pt x="4476" y="0"/>
                    <a:pt x="9999" y="0"/>
                  </a:cubicBezTo>
                  <a:cubicBezTo>
                    <a:pt x="15521" y="0"/>
                    <a:pt x="19997" y="4468"/>
                    <a:pt x="19997" y="9979"/>
                  </a:cubicBezTo>
                  <a:close/>
                </a:path>
              </a:pathLst>
            </a:custGeom>
            <a:solidFill>
              <a:srgbClr val="595A5C"/>
            </a:solidFill>
            <a:ln w="9517"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5ECA39EB-41E9-B95B-3A37-2BE1D3DA9F5D}"/>
                </a:ext>
              </a:extLst>
            </p:cNvPr>
            <p:cNvSpPr/>
            <p:nvPr/>
          </p:nvSpPr>
          <p:spPr>
            <a:xfrm>
              <a:off x="2203807" y="4778459"/>
              <a:ext cx="19997" cy="19957"/>
            </a:xfrm>
            <a:custGeom>
              <a:avLst/>
              <a:gdLst>
                <a:gd name="connsiteX0" fmla="*/ 19997 w 19997"/>
                <a:gd name="connsiteY0" fmla="*/ 9979 h 19957"/>
                <a:gd name="connsiteX1" fmla="*/ 9999 w 19997"/>
                <a:gd name="connsiteY1" fmla="*/ 19957 h 19957"/>
                <a:gd name="connsiteX2" fmla="*/ 0 w 19997"/>
                <a:gd name="connsiteY2" fmla="*/ 9979 h 19957"/>
                <a:gd name="connsiteX3" fmla="*/ 9999 w 19997"/>
                <a:gd name="connsiteY3" fmla="*/ 0 h 19957"/>
                <a:gd name="connsiteX4" fmla="*/ 19997 w 19997"/>
                <a:gd name="connsiteY4" fmla="*/ 9979 h 19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97" h="19957">
                  <a:moveTo>
                    <a:pt x="19997" y="9979"/>
                  </a:moveTo>
                  <a:cubicBezTo>
                    <a:pt x="19997" y="15490"/>
                    <a:pt x="15521" y="19957"/>
                    <a:pt x="9999" y="19957"/>
                  </a:cubicBezTo>
                  <a:cubicBezTo>
                    <a:pt x="4476" y="19957"/>
                    <a:pt x="0" y="15490"/>
                    <a:pt x="0" y="9979"/>
                  </a:cubicBezTo>
                  <a:cubicBezTo>
                    <a:pt x="0" y="4468"/>
                    <a:pt x="4476" y="0"/>
                    <a:pt x="9999" y="0"/>
                  </a:cubicBezTo>
                  <a:cubicBezTo>
                    <a:pt x="15521" y="0"/>
                    <a:pt x="19997" y="4468"/>
                    <a:pt x="19997" y="9979"/>
                  </a:cubicBezTo>
                  <a:close/>
                </a:path>
              </a:pathLst>
            </a:custGeom>
            <a:solidFill>
              <a:srgbClr val="595A5C"/>
            </a:solidFill>
            <a:ln w="9517"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72C50102-CA1A-496E-5065-433B7D6F5AFB}"/>
                </a:ext>
              </a:extLst>
            </p:cNvPr>
            <p:cNvSpPr/>
            <p:nvPr/>
          </p:nvSpPr>
          <p:spPr>
            <a:xfrm>
              <a:off x="2536426" y="4723150"/>
              <a:ext cx="90844" cy="237394"/>
            </a:xfrm>
            <a:custGeom>
              <a:avLst/>
              <a:gdLst>
                <a:gd name="connsiteX0" fmla="*/ 0 w 90844"/>
                <a:gd name="connsiteY0" fmla="*/ 0 h 237394"/>
                <a:gd name="connsiteX1" fmla="*/ 90844 w 90844"/>
                <a:gd name="connsiteY1" fmla="*/ 0 h 237394"/>
                <a:gd name="connsiteX2" fmla="*/ 90844 w 90844"/>
                <a:gd name="connsiteY2" fmla="*/ 237395 h 237394"/>
                <a:gd name="connsiteX3" fmla="*/ 0 w 90844"/>
                <a:gd name="connsiteY3" fmla="*/ 237395 h 237394"/>
              </a:gdLst>
              <a:ahLst/>
              <a:cxnLst>
                <a:cxn ang="0">
                  <a:pos x="connsiteX0" y="connsiteY0"/>
                </a:cxn>
                <a:cxn ang="0">
                  <a:pos x="connsiteX1" y="connsiteY1"/>
                </a:cxn>
                <a:cxn ang="0">
                  <a:pos x="connsiteX2" y="connsiteY2"/>
                </a:cxn>
                <a:cxn ang="0">
                  <a:pos x="connsiteX3" y="connsiteY3"/>
                </a:cxn>
              </a:cxnLst>
              <a:rect l="l" t="t" r="r" b="b"/>
              <a:pathLst>
                <a:path w="90844" h="237394">
                  <a:moveTo>
                    <a:pt x="0" y="0"/>
                  </a:moveTo>
                  <a:lnTo>
                    <a:pt x="90844" y="0"/>
                  </a:lnTo>
                  <a:lnTo>
                    <a:pt x="90844" y="237395"/>
                  </a:lnTo>
                  <a:lnTo>
                    <a:pt x="0" y="237395"/>
                  </a:lnTo>
                  <a:close/>
                </a:path>
              </a:pathLst>
            </a:custGeom>
            <a:solidFill>
              <a:srgbClr val="DCDBDB"/>
            </a:solidFill>
            <a:ln w="9517"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03F0340B-4A3D-D26A-7662-9913626D5262}"/>
                </a:ext>
              </a:extLst>
            </p:cNvPr>
            <p:cNvSpPr/>
            <p:nvPr/>
          </p:nvSpPr>
          <p:spPr>
            <a:xfrm>
              <a:off x="2535474" y="4722199"/>
              <a:ext cx="93129" cy="239295"/>
            </a:xfrm>
            <a:custGeom>
              <a:avLst/>
              <a:gdLst>
                <a:gd name="connsiteX0" fmla="*/ 90844 w 93129"/>
                <a:gd name="connsiteY0" fmla="*/ 1901 h 239295"/>
                <a:gd name="connsiteX1" fmla="*/ 90844 w 93129"/>
                <a:gd name="connsiteY1" fmla="*/ 237395 h 239295"/>
                <a:gd name="connsiteX2" fmla="*/ 1904 w 93129"/>
                <a:gd name="connsiteY2" fmla="*/ 237395 h 239295"/>
                <a:gd name="connsiteX3" fmla="*/ 1904 w 93129"/>
                <a:gd name="connsiteY3" fmla="*/ 1901 h 239295"/>
                <a:gd name="connsiteX4" fmla="*/ 90844 w 93129"/>
                <a:gd name="connsiteY4" fmla="*/ 1901 h 239295"/>
                <a:gd name="connsiteX5" fmla="*/ 92749 w 93129"/>
                <a:gd name="connsiteY5" fmla="*/ 0 h 239295"/>
                <a:gd name="connsiteX6" fmla="*/ 0 w 93129"/>
                <a:gd name="connsiteY6" fmla="*/ 0 h 239295"/>
                <a:gd name="connsiteX7" fmla="*/ 0 w 93129"/>
                <a:gd name="connsiteY7" fmla="*/ 239296 h 239295"/>
                <a:gd name="connsiteX8" fmla="*/ 93130 w 93129"/>
                <a:gd name="connsiteY8" fmla="*/ 239296 h 239295"/>
                <a:gd name="connsiteX9" fmla="*/ 93130 w 93129"/>
                <a:gd name="connsiteY9" fmla="*/ 0 h 23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129" h="239295">
                  <a:moveTo>
                    <a:pt x="90844" y="1901"/>
                  </a:moveTo>
                  <a:lnTo>
                    <a:pt x="90844" y="237395"/>
                  </a:lnTo>
                  <a:lnTo>
                    <a:pt x="1904" y="237395"/>
                  </a:lnTo>
                  <a:lnTo>
                    <a:pt x="1904" y="1901"/>
                  </a:lnTo>
                  <a:lnTo>
                    <a:pt x="90844" y="1901"/>
                  </a:lnTo>
                  <a:moveTo>
                    <a:pt x="92749" y="0"/>
                  </a:moveTo>
                  <a:lnTo>
                    <a:pt x="0" y="0"/>
                  </a:lnTo>
                  <a:lnTo>
                    <a:pt x="0" y="239296"/>
                  </a:lnTo>
                  <a:lnTo>
                    <a:pt x="93130" y="239296"/>
                  </a:lnTo>
                  <a:lnTo>
                    <a:pt x="93130" y="0"/>
                  </a:lnTo>
                  <a:close/>
                </a:path>
              </a:pathLst>
            </a:custGeom>
            <a:solidFill>
              <a:srgbClr val="B3B3B3"/>
            </a:solidFill>
            <a:ln w="9517"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CC2E9702-2913-11FD-5B42-7BF942E110F6}"/>
                </a:ext>
              </a:extLst>
            </p:cNvPr>
            <p:cNvSpPr/>
            <p:nvPr/>
          </p:nvSpPr>
          <p:spPr>
            <a:xfrm>
              <a:off x="2904945" y="4723150"/>
              <a:ext cx="90844" cy="237394"/>
            </a:xfrm>
            <a:custGeom>
              <a:avLst/>
              <a:gdLst>
                <a:gd name="connsiteX0" fmla="*/ 0 w 90844"/>
                <a:gd name="connsiteY0" fmla="*/ 0 h 237394"/>
                <a:gd name="connsiteX1" fmla="*/ 90844 w 90844"/>
                <a:gd name="connsiteY1" fmla="*/ 0 h 237394"/>
                <a:gd name="connsiteX2" fmla="*/ 90844 w 90844"/>
                <a:gd name="connsiteY2" fmla="*/ 237395 h 237394"/>
                <a:gd name="connsiteX3" fmla="*/ 0 w 90844"/>
                <a:gd name="connsiteY3" fmla="*/ 237395 h 237394"/>
              </a:gdLst>
              <a:ahLst/>
              <a:cxnLst>
                <a:cxn ang="0">
                  <a:pos x="connsiteX0" y="connsiteY0"/>
                </a:cxn>
                <a:cxn ang="0">
                  <a:pos x="connsiteX1" y="connsiteY1"/>
                </a:cxn>
                <a:cxn ang="0">
                  <a:pos x="connsiteX2" y="connsiteY2"/>
                </a:cxn>
                <a:cxn ang="0">
                  <a:pos x="connsiteX3" y="connsiteY3"/>
                </a:cxn>
              </a:cxnLst>
              <a:rect l="l" t="t" r="r" b="b"/>
              <a:pathLst>
                <a:path w="90844" h="237394">
                  <a:moveTo>
                    <a:pt x="0" y="0"/>
                  </a:moveTo>
                  <a:lnTo>
                    <a:pt x="90844" y="0"/>
                  </a:lnTo>
                  <a:lnTo>
                    <a:pt x="90844" y="237395"/>
                  </a:lnTo>
                  <a:lnTo>
                    <a:pt x="0" y="237395"/>
                  </a:lnTo>
                  <a:close/>
                </a:path>
              </a:pathLst>
            </a:custGeom>
            <a:solidFill>
              <a:srgbClr val="DCDBDB"/>
            </a:solidFill>
            <a:ln w="9517"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560F9752-7890-9ED1-97AE-19769E916924}"/>
                </a:ext>
              </a:extLst>
            </p:cNvPr>
            <p:cNvSpPr/>
            <p:nvPr/>
          </p:nvSpPr>
          <p:spPr>
            <a:xfrm>
              <a:off x="2903992" y="4722199"/>
              <a:ext cx="92748" cy="239295"/>
            </a:xfrm>
            <a:custGeom>
              <a:avLst/>
              <a:gdLst>
                <a:gd name="connsiteX0" fmla="*/ 90844 w 92748"/>
                <a:gd name="connsiteY0" fmla="*/ 1901 h 239295"/>
                <a:gd name="connsiteX1" fmla="*/ 90844 w 92748"/>
                <a:gd name="connsiteY1" fmla="*/ 237395 h 239295"/>
                <a:gd name="connsiteX2" fmla="*/ 1904 w 92748"/>
                <a:gd name="connsiteY2" fmla="*/ 237395 h 239295"/>
                <a:gd name="connsiteX3" fmla="*/ 1904 w 92748"/>
                <a:gd name="connsiteY3" fmla="*/ 1901 h 239295"/>
                <a:gd name="connsiteX4" fmla="*/ 90844 w 92748"/>
                <a:gd name="connsiteY4" fmla="*/ 1901 h 239295"/>
                <a:gd name="connsiteX5" fmla="*/ 92749 w 92748"/>
                <a:gd name="connsiteY5" fmla="*/ 0 h 239295"/>
                <a:gd name="connsiteX6" fmla="*/ 0 w 92748"/>
                <a:gd name="connsiteY6" fmla="*/ 0 h 239295"/>
                <a:gd name="connsiteX7" fmla="*/ 0 w 92748"/>
                <a:gd name="connsiteY7" fmla="*/ 239296 h 239295"/>
                <a:gd name="connsiteX8" fmla="*/ 92749 w 92748"/>
                <a:gd name="connsiteY8" fmla="*/ 239296 h 239295"/>
                <a:gd name="connsiteX9" fmla="*/ 92749 w 92748"/>
                <a:gd name="connsiteY9" fmla="*/ 0 h 23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748" h="239295">
                  <a:moveTo>
                    <a:pt x="90844" y="1901"/>
                  </a:moveTo>
                  <a:lnTo>
                    <a:pt x="90844" y="237395"/>
                  </a:lnTo>
                  <a:lnTo>
                    <a:pt x="1904" y="237395"/>
                  </a:lnTo>
                  <a:lnTo>
                    <a:pt x="1904" y="1901"/>
                  </a:lnTo>
                  <a:lnTo>
                    <a:pt x="90844" y="1901"/>
                  </a:lnTo>
                  <a:moveTo>
                    <a:pt x="92749" y="0"/>
                  </a:moveTo>
                  <a:lnTo>
                    <a:pt x="0" y="0"/>
                  </a:lnTo>
                  <a:lnTo>
                    <a:pt x="0" y="239296"/>
                  </a:lnTo>
                  <a:lnTo>
                    <a:pt x="92749" y="239296"/>
                  </a:lnTo>
                  <a:lnTo>
                    <a:pt x="92749" y="0"/>
                  </a:lnTo>
                  <a:close/>
                </a:path>
              </a:pathLst>
            </a:custGeom>
            <a:solidFill>
              <a:srgbClr val="B3B3B3"/>
            </a:solidFill>
            <a:ln w="9517"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6F750709-0ED5-FC0B-6947-5567392FE0D0}"/>
                </a:ext>
              </a:extLst>
            </p:cNvPr>
            <p:cNvSpPr/>
            <p:nvPr/>
          </p:nvSpPr>
          <p:spPr>
            <a:xfrm>
              <a:off x="3273463" y="4723150"/>
              <a:ext cx="90844" cy="237394"/>
            </a:xfrm>
            <a:custGeom>
              <a:avLst/>
              <a:gdLst>
                <a:gd name="connsiteX0" fmla="*/ 0 w 90844"/>
                <a:gd name="connsiteY0" fmla="*/ 0 h 237394"/>
                <a:gd name="connsiteX1" fmla="*/ 90844 w 90844"/>
                <a:gd name="connsiteY1" fmla="*/ 0 h 237394"/>
                <a:gd name="connsiteX2" fmla="*/ 90844 w 90844"/>
                <a:gd name="connsiteY2" fmla="*/ 237395 h 237394"/>
                <a:gd name="connsiteX3" fmla="*/ 0 w 90844"/>
                <a:gd name="connsiteY3" fmla="*/ 237395 h 237394"/>
              </a:gdLst>
              <a:ahLst/>
              <a:cxnLst>
                <a:cxn ang="0">
                  <a:pos x="connsiteX0" y="connsiteY0"/>
                </a:cxn>
                <a:cxn ang="0">
                  <a:pos x="connsiteX1" y="connsiteY1"/>
                </a:cxn>
                <a:cxn ang="0">
                  <a:pos x="connsiteX2" y="connsiteY2"/>
                </a:cxn>
                <a:cxn ang="0">
                  <a:pos x="connsiteX3" y="connsiteY3"/>
                </a:cxn>
              </a:cxnLst>
              <a:rect l="l" t="t" r="r" b="b"/>
              <a:pathLst>
                <a:path w="90844" h="237394">
                  <a:moveTo>
                    <a:pt x="0" y="0"/>
                  </a:moveTo>
                  <a:lnTo>
                    <a:pt x="90844" y="0"/>
                  </a:lnTo>
                  <a:lnTo>
                    <a:pt x="90844" y="237395"/>
                  </a:lnTo>
                  <a:lnTo>
                    <a:pt x="0" y="237395"/>
                  </a:lnTo>
                  <a:close/>
                </a:path>
              </a:pathLst>
            </a:custGeom>
            <a:solidFill>
              <a:srgbClr val="DCDBDB"/>
            </a:solidFill>
            <a:ln w="9517"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8B128B37-955B-4A8B-0ACB-AB8472D84C81}"/>
                </a:ext>
              </a:extLst>
            </p:cNvPr>
            <p:cNvSpPr/>
            <p:nvPr/>
          </p:nvSpPr>
          <p:spPr>
            <a:xfrm>
              <a:off x="3272511" y="4722199"/>
              <a:ext cx="92748" cy="239295"/>
            </a:xfrm>
            <a:custGeom>
              <a:avLst/>
              <a:gdLst>
                <a:gd name="connsiteX0" fmla="*/ 90844 w 92748"/>
                <a:gd name="connsiteY0" fmla="*/ 1901 h 239295"/>
                <a:gd name="connsiteX1" fmla="*/ 90844 w 92748"/>
                <a:gd name="connsiteY1" fmla="*/ 237395 h 239295"/>
                <a:gd name="connsiteX2" fmla="*/ 1905 w 92748"/>
                <a:gd name="connsiteY2" fmla="*/ 237395 h 239295"/>
                <a:gd name="connsiteX3" fmla="*/ 1905 w 92748"/>
                <a:gd name="connsiteY3" fmla="*/ 1901 h 239295"/>
                <a:gd name="connsiteX4" fmla="*/ 90844 w 92748"/>
                <a:gd name="connsiteY4" fmla="*/ 1901 h 239295"/>
                <a:gd name="connsiteX5" fmla="*/ 92749 w 92748"/>
                <a:gd name="connsiteY5" fmla="*/ 0 h 239295"/>
                <a:gd name="connsiteX6" fmla="*/ 0 w 92748"/>
                <a:gd name="connsiteY6" fmla="*/ 0 h 239295"/>
                <a:gd name="connsiteX7" fmla="*/ 0 w 92748"/>
                <a:gd name="connsiteY7" fmla="*/ 239296 h 239295"/>
                <a:gd name="connsiteX8" fmla="*/ 92749 w 92748"/>
                <a:gd name="connsiteY8" fmla="*/ 239296 h 239295"/>
                <a:gd name="connsiteX9" fmla="*/ 92749 w 92748"/>
                <a:gd name="connsiteY9" fmla="*/ 0 h 23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748" h="239295">
                  <a:moveTo>
                    <a:pt x="90844" y="1901"/>
                  </a:moveTo>
                  <a:lnTo>
                    <a:pt x="90844" y="237395"/>
                  </a:lnTo>
                  <a:lnTo>
                    <a:pt x="1905" y="237395"/>
                  </a:lnTo>
                  <a:lnTo>
                    <a:pt x="1905" y="1901"/>
                  </a:lnTo>
                  <a:lnTo>
                    <a:pt x="90844" y="1901"/>
                  </a:lnTo>
                  <a:moveTo>
                    <a:pt x="92749" y="0"/>
                  </a:moveTo>
                  <a:lnTo>
                    <a:pt x="0" y="0"/>
                  </a:lnTo>
                  <a:lnTo>
                    <a:pt x="0" y="239296"/>
                  </a:lnTo>
                  <a:lnTo>
                    <a:pt x="92749" y="239296"/>
                  </a:lnTo>
                  <a:lnTo>
                    <a:pt x="92749" y="0"/>
                  </a:lnTo>
                  <a:close/>
                </a:path>
              </a:pathLst>
            </a:custGeom>
            <a:solidFill>
              <a:srgbClr val="B3B3B3"/>
            </a:solidFill>
            <a:ln w="9517"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940B1520-9633-0FDD-388E-AE1A5BF6E7FB}"/>
                </a:ext>
              </a:extLst>
            </p:cNvPr>
            <p:cNvSpPr/>
            <p:nvPr/>
          </p:nvSpPr>
          <p:spPr>
            <a:xfrm>
              <a:off x="3642077" y="4723150"/>
              <a:ext cx="90844" cy="237394"/>
            </a:xfrm>
            <a:custGeom>
              <a:avLst/>
              <a:gdLst>
                <a:gd name="connsiteX0" fmla="*/ 0 w 90844"/>
                <a:gd name="connsiteY0" fmla="*/ 0 h 237394"/>
                <a:gd name="connsiteX1" fmla="*/ 90844 w 90844"/>
                <a:gd name="connsiteY1" fmla="*/ 0 h 237394"/>
                <a:gd name="connsiteX2" fmla="*/ 90844 w 90844"/>
                <a:gd name="connsiteY2" fmla="*/ 237395 h 237394"/>
                <a:gd name="connsiteX3" fmla="*/ 0 w 90844"/>
                <a:gd name="connsiteY3" fmla="*/ 237395 h 237394"/>
              </a:gdLst>
              <a:ahLst/>
              <a:cxnLst>
                <a:cxn ang="0">
                  <a:pos x="connsiteX0" y="connsiteY0"/>
                </a:cxn>
                <a:cxn ang="0">
                  <a:pos x="connsiteX1" y="connsiteY1"/>
                </a:cxn>
                <a:cxn ang="0">
                  <a:pos x="connsiteX2" y="connsiteY2"/>
                </a:cxn>
                <a:cxn ang="0">
                  <a:pos x="connsiteX3" y="connsiteY3"/>
                </a:cxn>
              </a:cxnLst>
              <a:rect l="l" t="t" r="r" b="b"/>
              <a:pathLst>
                <a:path w="90844" h="237394">
                  <a:moveTo>
                    <a:pt x="0" y="0"/>
                  </a:moveTo>
                  <a:lnTo>
                    <a:pt x="90844" y="0"/>
                  </a:lnTo>
                  <a:lnTo>
                    <a:pt x="90844" y="237395"/>
                  </a:lnTo>
                  <a:lnTo>
                    <a:pt x="0" y="237395"/>
                  </a:lnTo>
                  <a:close/>
                </a:path>
              </a:pathLst>
            </a:custGeom>
            <a:solidFill>
              <a:srgbClr val="DCDBDB"/>
            </a:solidFill>
            <a:ln w="9517"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27303DD9-A4AE-BC0F-3A9C-7E459F185EF5}"/>
                </a:ext>
              </a:extLst>
            </p:cNvPr>
            <p:cNvSpPr/>
            <p:nvPr/>
          </p:nvSpPr>
          <p:spPr>
            <a:xfrm>
              <a:off x="3641125" y="4722199"/>
              <a:ext cx="92748" cy="239295"/>
            </a:xfrm>
            <a:custGeom>
              <a:avLst/>
              <a:gdLst>
                <a:gd name="connsiteX0" fmla="*/ 90844 w 92748"/>
                <a:gd name="connsiteY0" fmla="*/ 1901 h 239295"/>
                <a:gd name="connsiteX1" fmla="*/ 90844 w 92748"/>
                <a:gd name="connsiteY1" fmla="*/ 237395 h 239295"/>
                <a:gd name="connsiteX2" fmla="*/ 1904 w 92748"/>
                <a:gd name="connsiteY2" fmla="*/ 237395 h 239295"/>
                <a:gd name="connsiteX3" fmla="*/ 1904 w 92748"/>
                <a:gd name="connsiteY3" fmla="*/ 1901 h 239295"/>
                <a:gd name="connsiteX4" fmla="*/ 90844 w 92748"/>
                <a:gd name="connsiteY4" fmla="*/ 1901 h 239295"/>
                <a:gd name="connsiteX5" fmla="*/ 92749 w 92748"/>
                <a:gd name="connsiteY5" fmla="*/ 0 h 239295"/>
                <a:gd name="connsiteX6" fmla="*/ 0 w 92748"/>
                <a:gd name="connsiteY6" fmla="*/ 0 h 239295"/>
                <a:gd name="connsiteX7" fmla="*/ 0 w 92748"/>
                <a:gd name="connsiteY7" fmla="*/ 239296 h 239295"/>
                <a:gd name="connsiteX8" fmla="*/ 92749 w 92748"/>
                <a:gd name="connsiteY8" fmla="*/ 239296 h 239295"/>
                <a:gd name="connsiteX9" fmla="*/ 92749 w 92748"/>
                <a:gd name="connsiteY9" fmla="*/ 0 h 23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748" h="239295">
                  <a:moveTo>
                    <a:pt x="90844" y="1901"/>
                  </a:moveTo>
                  <a:lnTo>
                    <a:pt x="90844" y="237395"/>
                  </a:lnTo>
                  <a:lnTo>
                    <a:pt x="1904" y="237395"/>
                  </a:lnTo>
                  <a:lnTo>
                    <a:pt x="1904" y="1901"/>
                  </a:lnTo>
                  <a:lnTo>
                    <a:pt x="90844" y="1901"/>
                  </a:lnTo>
                  <a:moveTo>
                    <a:pt x="92749" y="0"/>
                  </a:moveTo>
                  <a:lnTo>
                    <a:pt x="0" y="0"/>
                  </a:lnTo>
                  <a:lnTo>
                    <a:pt x="0" y="239296"/>
                  </a:lnTo>
                  <a:lnTo>
                    <a:pt x="92749" y="239296"/>
                  </a:lnTo>
                  <a:lnTo>
                    <a:pt x="92749" y="0"/>
                  </a:lnTo>
                  <a:close/>
                </a:path>
              </a:pathLst>
            </a:custGeom>
            <a:solidFill>
              <a:srgbClr val="B3B3B3"/>
            </a:solidFill>
            <a:ln w="9517"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A653A0D4-DE71-3479-BA27-3030B858C4B7}"/>
                </a:ext>
              </a:extLst>
            </p:cNvPr>
            <p:cNvSpPr/>
            <p:nvPr/>
          </p:nvSpPr>
          <p:spPr>
            <a:xfrm>
              <a:off x="2329313" y="4763729"/>
              <a:ext cx="14093" cy="130386"/>
            </a:xfrm>
            <a:custGeom>
              <a:avLst/>
              <a:gdLst>
                <a:gd name="connsiteX0" fmla="*/ 8665 w 14093"/>
                <a:gd name="connsiteY0" fmla="*/ 0 h 130386"/>
                <a:gd name="connsiteX1" fmla="*/ 14093 w 14093"/>
                <a:gd name="connsiteY1" fmla="*/ 0 h 130386"/>
                <a:gd name="connsiteX2" fmla="*/ 14093 w 14093"/>
                <a:gd name="connsiteY2" fmla="*/ 130387 h 130386"/>
                <a:gd name="connsiteX3" fmla="*/ 8665 w 14093"/>
                <a:gd name="connsiteY3" fmla="*/ 130387 h 130386"/>
                <a:gd name="connsiteX4" fmla="*/ 5428 w 14093"/>
                <a:gd name="connsiteY4" fmla="*/ 130387 h 130386"/>
                <a:gd name="connsiteX5" fmla="*/ 0 w 14093"/>
                <a:gd name="connsiteY5" fmla="*/ 130387 h 130386"/>
                <a:gd name="connsiteX6" fmla="*/ 0 w 14093"/>
                <a:gd name="connsiteY6" fmla="*/ 0 h 130386"/>
                <a:gd name="connsiteX7" fmla="*/ 5428 w 14093"/>
                <a:gd name="connsiteY7" fmla="*/ 0 h 130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0386">
                  <a:moveTo>
                    <a:pt x="8665" y="0"/>
                  </a:moveTo>
                  <a:cubicBezTo>
                    <a:pt x="11663" y="0"/>
                    <a:pt x="14093" y="0"/>
                    <a:pt x="14093" y="0"/>
                  </a:cubicBezTo>
                  <a:lnTo>
                    <a:pt x="14093" y="130387"/>
                  </a:lnTo>
                  <a:cubicBezTo>
                    <a:pt x="14093" y="130387"/>
                    <a:pt x="11663" y="130387"/>
                    <a:pt x="8665" y="130387"/>
                  </a:cubicBezTo>
                  <a:lnTo>
                    <a:pt x="5428" y="130387"/>
                  </a:lnTo>
                  <a:cubicBezTo>
                    <a:pt x="2430" y="130387"/>
                    <a:pt x="0" y="130387"/>
                    <a:pt x="0" y="130387"/>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64F4F564-A271-80BB-7462-AB2CEF63FB10}"/>
                </a:ext>
              </a:extLst>
            </p:cNvPr>
            <p:cNvSpPr/>
            <p:nvPr/>
          </p:nvSpPr>
          <p:spPr>
            <a:xfrm>
              <a:off x="2361594" y="4763729"/>
              <a:ext cx="14093" cy="133902"/>
            </a:xfrm>
            <a:custGeom>
              <a:avLst/>
              <a:gdLst>
                <a:gd name="connsiteX0" fmla="*/ 8665 w 14093"/>
                <a:gd name="connsiteY0" fmla="*/ 0 h 133902"/>
                <a:gd name="connsiteX1" fmla="*/ 14093 w 14093"/>
                <a:gd name="connsiteY1" fmla="*/ 0 h 133902"/>
                <a:gd name="connsiteX2" fmla="*/ 14093 w 14093"/>
                <a:gd name="connsiteY2" fmla="*/ 133903 h 133902"/>
                <a:gd name="connsiteX3" fmla="*/ 8665 w 14093"/>
                <a:gd name="connsiteY3" fmla="*/ 133903 h 133902"/>
                <a:gd name="connsiteX4" fmla="*/ 5428 w 14093"/>
                <a:gd name="connsiteY4" fmla="*/ 133903 h 133902"/>
                <a:gd name="connsiteX5" fmla="*/ 0 w 14093"/>
                <a:gd name="connsiteY5" fmla="*/ 133903 h 133902"/>
                <a:gd name="connsiteX6" fmla="*/ 0 w 14093"/>
                <a:gd name="connsiteY6" fmla="*/ 0 h 133902"/>
                <a:gd name="connsiteX7" fmla="*/ 5428 w 14093"/>
                <a:gd name="connsiteY7" fmla="*/ 0 h 133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3902">
                  <a:moveTo>
                    <a:pt x="8665" y="0"/>
                  </a:moveTo>
                  <a:cubicBezTo>
                    <a:pt x="11663" y="0"/>
                    <a:pt x="14093" y="0"/>
                    <a:pt x="14093" y="0"/>
                  </a:cubicBezTo>
                  <a:lnTo>
                    <a:pt x="14093" y="133903"/>
                  </a:lnTo>
                  <a:cubicBezTo>
                    <a:pt x="14093" y="133903"/>
                    <a:pt x="11663" y="133903"/>
                    <a:pt x="8665" y="133903"/>
                  </a:cubicBezTo>
                  <a:lnTo>
                    <a:pt x="5428" y="133903"/>
                  </a:lnTo>
                  <a:cubicBezTo>
                    <a:pt x="2430" y="133903"/>
                    <a:pt x="0" y="133903"/>
                    <a:pt x="0" y="133903"/>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F6A61EA3-2703-9F5C-9A9F-000340C98E9B}"/>
                </a:ext>
              </a:extLst>
            </p:cNvPr>
            <p:cNvSpPr/>
            <p:nvPr/>
          </p:nvSpPr>
          <p:spPr>
            <a:xfrm>
              <a:off x="2393875" y="4763729"/>
              <a:ext cx="14093" cy="137419"/>
            </a:xfrm>
            <a:custGeom>
              <a:avLst/>
              <a:gdLst>
                <a:gd name="connsiteX0" fmla="*/ 8665 w 14093"/>
                <a:gd name="connsiteY0" fmla="*/ 0 h 137419"/>
                <a:gd name="connsiteX1" fmla="*/ 14093 w 14093"/>
                <a:gd name="connsiteY1" fmla="*/ 0 h 137419"/>
                <a:gd name="connsiteX2" fmla="*/ 14093 w 14093"/>
                <a:gd name="connsiteY2" fmla="*/ 137419 h 137419"/>
                <a:gd name="connsiteX3" fmla="*/ 8665 w 14093"/>
                <a:gd name="connsiteY3" fmla="*/ 137419 h 137419"/>
                <a:gd name="connsiteX4" fmla="*/ 5428 w 14093"/>
                <a:gd name="connsiteY4" fmla="*/ 137419 h 137419"/>
                <a:gd name="connsiteX5" fmla="*/ 0 w 14093"/>
                <a:gd name="connsiteY5" fmla="*/ 137419 h 137419"/>
                <a:gd name="connsiteX6" fmla="*/ 0 w 14093"/>
                <a:gd name="connsiteY6" fmla="*/ 0 h 137419"/>
                <a:gd name="connsiteX7" fmla="*/ 5428 w 14093"/>
                <a:gd name="connsiteY7" fmla="*/ 0 h 13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7419">
                  <a:moveTo>
                    <a:pt x="8665" y="0"/>
                  </a:moveTo>
                  <a:cubicBezTo>
                    <a:pt x="11663" y="0"/>
                    <a:pt x="14093" y="0"/>
                    <a:pt x="14093" y="0"/>
                  </a:cubicBezTo>
                  <a:lnTo>
                    <a:pt x="14093" y="137419"/>
                  </a:lnTo>
                  <a:cubicBezTo>
                    <a:pt x="14093" y="137419"/>
                    <a:pt x="11663" y="137419"/>
                    <a:pt x="8665" y="137419"/>
                  </a:cubicBezTo>
                  <a:lnTo>
                    <a:pt x="5428" y="137419"/>
                  </a:lnTo>
                  <a:cubicBezTo>
                    <a:pt x="2430" y="137419"/>
                    <a:pt x="0" y="137419"/>
                    <a:pt x="0" y="137419"/>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B3D7D21D-5AC1-26D1-9168-FA30DFC64BA1}"/>
                </a:ext>
              </a:extLst>
            </p:cNvPr>
            <p:cNvSpPr/>
            <p:nvPr/>
          </p:nvSpPr>
          <p:spPr>
            <a:xfrm>
              <a:off x="2426156" y="4763729"/>
              <a:ext cx="14093" cy="139129"/>
            </a:xfrm>
            <a:custGeom>
              <a:avLst/>
              <a:gdLst>
                <a:gd name="connsiteX0" fmla="*/ 8665 w 14093"/>
                <a:gd name="connsiteY0" fmla="*/ 0 h 139129"/>
                <a:gd name="connsiteX1" fmla="*/ 14093 w 14093"/>
                <a:gd name="connsiteY1" fmla="*/ 0 h 139129"/>
                <a:gd name="connsiteX2" fmla="*/ 14093 w 14093"/>
                <a:gd name="connsiteY2" fmla="*/ 139130 h 139129"/>
                <a:gd name="connsiteX3" fmla="*/ 8665 w 14093"/>
                <a:gd name="connsiteY3" fmla="*/ 139130 h 139129"/>
                <a:gd name="connsiteX4" fmla="*/ 5428 w 14093"/>
                <a:gd name="connsiteY4" fmla="*/ 139130 h 139129"/>
                <a:gd name="connsiteX5" fmla="*/ 0 w 14093"/>
                <a:gd name="connsiteY5" fmla="*/ 139130 h 139129"/>
                <a:gd name="connsiteX6" fmla="*/ 0 w 14093"/>
                <a:gd name="connsiteY6" fmla="*/ 0 h 139129"/>
                <a:gd name="connsiteX7" fmla="*/ 5428 w 14093"/>
                <a:gd name="connsiteY7" fmla="*/ 0 h 13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9129">
                  <a:moveTo>
                    <a:pt x="8665" y="0"/>
                  </a:moveTo>
                  <a:cubicBezTo>
                    <a:pt x="11663" y="0"/>
                    <a:pt x="14093" y="0"/>
                    <a:pt x="14093" y="0"/>
                  </a:cubicBezTo>
                  <a:lnTo>
                    <a:pt x="14093" y="139130"/>
                  </a:lnTo>
                  <a:cubicBezTo>
                    <a:pt x="14093" y="139130"/>
                    <a:pt x="11663" y="139130"/>
                    <a:pt x="8665" y="139130"/>
                  </a:cubicBezTo>
                  <a:lnTo>
                    <a:pt x="5428" y="139130"/>
                  </a:lnTo>
                  <a:cubicBezTo>
                    <a:pt x="2430" y="139130"/>
                    <a:pt x="0" y="139130"/>
                    <a:pt x="0" y="139130"/>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B6ECC411-9327-3B20-A624-94B360757896}"/>
                </a:ext>
              </a:extLst>
            </p:cNvPr>
            <p:cNvSpPr/>
            <p:nvPr/>
          </p:nvSpPr>
          <p:spPr>
            <a:xfrm>
              <a:off x="2458437" y="4763729"/>
              <a:ext cx="14093" cy="140935"/>
            </a:xfrm>
            <a:custGeom>
              <a:avLst/>
              <a:gdLst>
                <a:gd name="connsiteX0" fmla="*/ 8665 w 14093"/>
                <a:gd name="connsiteY0" fmla="*/ 0 h 140935"/>
                <a:gd name="connsiteX1" fmla="*/ 14093 w 14093"/>
                <a:gd name="connsiteY1" fmla="*/ 0 h 140935"/>
                <a:gd name="connsiteX2" fmla="*/ 14093 w 14093"/>
                <a:gd name="connsiteY2" fmla="*/ 140935 h 140935"/>
                <a:gd name="connsiteX3" fmla="*/ 8665 w 14093"/>
                <a:gd name="connsiteY3" fmla="*/ 140935 h 140935"/>
                <a:gd name="connsiteX4" fmla="*/ 5428 w 14093"/>
                <a:gd name="connsiteY4" fmla="*/ 140935 h 140935"/>
                <a:gd name="connsiteX5" fmla="*/ 0 w 14093"/>
                <a:gd name="connsiteY5" fmla="*/ 140935 h 140935"/>
                <a:gd name="connsiteX6" fmla="*/ 0 w 14093"/>
                <a:gd name="connsiteY6" fmla="*/ 0 h 140935"/>
                <a:gd name="connsiteX7" fmla="*/ 5428 w 14093"/>
                <a:gd name="connsiteY7" fmla="*/ 0 h 140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40935">
                  <a:moveTo>
                    <a:pt x="8665" y="0"/>
                  </a:moveTo>
                  <a:cubicBezTo>
                    <a:pt x="11663" y="0"/>
                    <a:pt x="14093" y="0"/>
                    <a:pt x="14093" y="0"/>
                  </a:cubicBezTo>
                  <a:lnTo>
                    <a:pt x="14093" y="140935"/>
                  </a:lnTo>
                  <a:cubicBezTo>
                    <a:pt x="14093" y="140935"/>
                    <a:pt x="11663" y="140935"/>
                    <a:pt x="8665" y="140935"/>
                  </a:cubicBezTo>
                  <a:lnTo>
                    <a:pt x="5428" y="140935"/>
                  </a:lnTo>
                  <a:cubicBezTo>
                    <a:pt x="2430" y="140935"/>
                    <a:pt x="0" y="140935"/>
                    <a:pt x="0" y="140935"/>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C31CFC0B-648D-3997-DBC1-5317AC1B8B56}"/>
                </a:ext>
              </a:extLst>
            </p:cNvPr>
            <p:cNvSpPr/>
            <p:nvPr/>
          </p:nvSpPr>
          <p:spPr>
            <a:xfrm>
              <a:off x="2702212" y="4763729"/>
              <a:ext cx="14093" cy="130386"/>
            </a:xfrm>
            <a:custGeom>
              <a:avLst/>
              <a:gdLst>
                <a:gd name="connsiteX0" fmla="*/ 8665 w 14093"/>
                <a:gd name="connsiteY0" fmla="*/ 0 h 130386"/>
                <a:gd name="connsiteX1" fmla="*/ 14093 w 14093"/>
                <a:gd name="connsiteY1" fmla="*/ 0 h 130386"/>
                <a:gd name="connsiteX2" fmla="*/ 14093 w 14093"/>
                <a:gd name="connsiteY2" fmla="*/ 130387 h 130386"/>
                <a:gd name="connsiteX3" fmla="*/ 8665 w 14093"/>
                <a:gd name="connsiteY3" fmla="*/ 130387 h 130386"/>
                <a:gd name="connsiteX4" fmla="*/ 5428 w 14093"/>
                <a:gd name="connsiteY4" fmla="*/ 130387 h 130386"/>
                <a:gd name="connsiteX5" fmla="*/ 0 w 14093"/>
                <a:gd name="connsiteY5" fmla="*/ 130387 h 130386"/>
                <a:gd name="connsiteX6" fmla="*/ 0 w 14093"/>
                <a:gd name="connsiteY6" fmla="*/ 0 h 130386"/>
                <a:gd name="connsiteX7" fmla="*/ 5428 w 14093"/>
                <a:gd name="connsiteY7" fmla="*/ 0 h 130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0386">
                  <a:moveTo>
                    <a:pt x="8665" y="0"/>
                  </a:moveTo>
                  <a:cubicBezTo>
                    <a:pt x="11663" y="0"/>
                    <a:pt x="14093" y="0"/>
                    <a:pt x="14093" y="0"/>
                  </a:cubicBezTo>
                  <a:lnTo>
                    <a:pt x="14093" y="130387"/>
                  </a:lnTo>
                  <a:cubicBezTo>
                    <a:pt x="14093" y="130387"/>
                    <a:pt x="11663" y="130387"/>
                    <a:pt x="8665" y="130387"/>
                  </a:cubicBezTo>
                  <a:lnTo>
                    <a:pt x="5428" y="130387"/>
                  </a:lnTo>
                  <a:cubicBezTo>
                    <a:pt x="2430" y="130387"/>
                    <a:pt x="0" y="130387"/>
                    <a:pt x="0" y="130387"/>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25FD470C-57DC-2200-B03C-49390784ADD0}"/>
                </a:ext>
              </a:extLst>
            </p:cNvPr>
            <p:cNvSpPr/>
            <p:nvPr/>
          </p:nvSpPr>
          <p:spPr>
            <a:xfrm>
              <a:off x="2734493" y="4763729"/>
              <a:ext cx="14093" cy="133902"/>
            </a:xfrm>
            <a:custGeom>
              <a:avLst/>
              <a:gdLst>
                <a:gd name="connsiteX0" fmla="*/ 8665 w 14093"/>
                <a:gd name="connsiteY0" fmla="*/ 0 h 133902"/>
                <a:gd name="connsiteX1" fmla="*/ 14093 w 14093"/>
                <a:gd name="connsiteY1" fmla="*/ 0 h 133902"/>
                <a:gd name="connsiteX2" fmla="*/ 14093 w 14093"/>
                <a:gd name="connsiteY2" fmla="*/ 133903 h 133902"/>
                <a:gd name="connsiteX3" fmla="*/ 8665 w 14093"/>
                <a:gd name="connsiteY3" fmla="*/ 133903 h 133902"/>
                <a:gd name="connsiteX4" fmla="*/ 5428 w 14093"/>
                <a:gd name="connsiteY4" fmla="*/ 133903 h 133902"/>
                <a:gd name="connsiteX5" fmla="*/ 0 w 14093"/>
                <a:gd name="connsiteY5" fmla="*/ 133903 h 133902"/>
                <a:gd name="connsiteX6" fmla="*/ 0 w 14093"/>
                <a:gd name="connsiteY6" fmla="*/ 0 h 133902"/>
                <a:gd name="connsiteX7" fmla="*/ 5428 w 14093"/>
                <a:gd name="connsiteY7" fmla="*/ 0 h 133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3902">
                  <a:moveTo>
                    <a:pt x="8665" y="0"/>
                  </a:moveTo>
                  <a:cubicBezTo>
                    <a:pt x="11663" y="0"/>
                    <a:pt x="14093" y="0"/>
                    <a:pt x="14093" y="0"/>
                  </a:cubicBezTo>
                  <a:lnTo>
                    <a:pt x="14093" y="133903"/>
                  </a:lnTo>
                  <a:cubicBezTo>
                    <a:pt x="14093" y="133903"/>
                    <a:pt x="11663" y="133903"/>
                    <a:pt x="8665" y="133903"/>
                  </a:cubicBezTo>
                  <a:lnTo>
                    <a:pt x="5428" y="133903"/>
                  </a:lnTo>
                  <a:cubicBezTo>
                    <a:pt x="2430" y="133903"/>
                    <a:pt x="0" y="133903"/>
                    <a:pt x="0" y="133903"/>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82B9D85A-36D4-0057-93A5-BAFF4A100E20}"/>
                </a:ext>
              </a:extLst>
            </p:cNvPr>
            <p:cNvSpPr/>
            <p:nvPr/>
          </p:nvSpPr>
          <p:spPr>
            <a:xfrm>
              <a:off x="2766774" y="4763729"/>
              <a:ext cx="14093" cy="137419"/>
            </a:xfrm>
            <a:custGeom>
              <a:avLst/>
              <a:gdLst>
                <a:gd name="connsiteX0" fmla="*/ 8665 w 14093"/>
                <a:gd name="connsiteY0" fmla="*/ 0 h 137419"/>
                <a:gd name="connsiteX1" fmla="*/ 14093 w 14093"/>
                <a:gd name="connsiteY1" fmla="*/ 0 h 137419"/>
                <a:gd name="connsiteX2" fmla="*/ 14093 w 14093"/>
                <a:gd name="connsiteY2" fmla="*/ 137419 h 137419"/>
                <a:gd name="connsiteX3" fmla="*/ 8665 w 14093"/>
                <a:gd name="connsiteY3" fmla="*/ 137419 h 137419"/>
                <a:gd name="connsiteX4" fmla="*/ 5428 w 14093"/>
                <a:gd name="connsiteY4" fmla="*/ 137419 h 137419"/>
                <a:gd name="connsiteX5" fmla="*/ 0 w 14093"/>
                <a:gd name="connsiteY5" fmla="*/ 137419 h 137419"/>
                <a:gd name="connsiteX6" fmla="*/ 0 w 14093"/>
                <a:gd name="connsiteY6" fmla="*/ 0 h 137419"/>
                <a:gd name="connsiteX7" fmla="*/ 5428 w 14093"/>
                <a:gd name="connsiteY7" fmla="*/ 0 h 13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7419">
                  <a:moveTo>
                    <a:pt x="8665" y="0"/>
                  </a:moveTo>
                  <a:cubicBezTo>
                    <a:pt x="11663" y="0"/>
                    <a:pt x="14093" y="0"/>
                    <a:pt x="14093" y="0"/>
                  </a:cubicBezTo>
                  <a:lnTo>
                    <a:pt x="14093" y="137419"/>
                  </a:lnTo>
                  <a:cubicBezTo>
                    <a:pt x="14093" y="137419"/>
                    <a:pt x="11663" y="137419"/>
                    <a:pt x="8665" y="137419"/>
                  </a:cubicBezTo>
                  <a:lnTo>
                    <a:pt x="5428" y="137419"/>
                  </a:lnTo>
                  <a:cubicBezTo>
                    <a:pt x="2430" y="137419"/>
                    <a:pt x="0" y="137419"/>
                    <a:pt x="0" y="137419"/>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0BE3A0A2-84A5-67E4-B306-02C28DA1C0CF}"/>
                </a:ext>
              </a:extLst>
            </p:cNvPr>
            <p:cNvSpPr/>
            <p:nvPr/>
          </p:nvSpPr>
          <p:spPr>
            <a:xfrm>
              <a:off x="2799055" y="4763729"/>
              <a:ext cx="14093" cy="139129"/>
            </a:xfrm>
            <a:custGeom>
              <a:avLst/>
              <a:gdLst>
                <a:gd name="connsiteX0" fmla="*/ 8665 w 14093"/>
                <a:gd name="connsiteY0" fmla="*/ 0 h 139129"/>
                <a:gd name="connsiteX1" fmla="*/ 14093 w 14093"/>
                <a:gd name="connsiteY1" fmla="*/ 0 h 139129"/>
                <a:gd name="connsiteX2" fmla="*/ 14093 w 14093"/>
                <a:gd name="connsiteY2" fmla="*/ 139130 h 139129"/>
                <a:gd name="connsiteX3" fmla="*/ 8665 w 14093"/>
                <a:gd name="connsiteY3" fmla="*/ 139130 h 139129"/>
                <a:gd name="connsiteX4" fmla="*/ 5428 w 14093"/>
                <a:gd name="connsiteY4" fmla="*/ 139130 h 139129"/>
                <a:gd name="connsiteX5" fmla="*/ 0 w 14093"/>
                <a:gd name="connsiteY5" fmla="*/ 139130 h 139129"/>
                <a:gd name="connsiteX6" fmla="*/ 0 w 14093"/>
                <a:gd name="connsiteY6" fmla="*/ 0 h 139129"/>
                <a:gd name="connsiteX7" fmla="*/ 5428 w 14093"/>
                <a:gd name="connsiteY7" fmla="*/ 0 h 13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9129">
                  <a:moveTo>
                    <a:pt x="8665" y="0"/>
                  </a:moveTo>
                  <a:cubicBezTo>
                    <a:pt x="11663" y="0"/>
                    <a:pt x="14093" y="0"/>
                    <a:pt x="14093" y="0"/>
                  </a:cubicBezTo>
                  <a:lnTo>
                    <a:pt x="14093" y="139130"/>
                  </a:lnTo>
                  <a:cubicBezTo>
                    <a:pt x="14093" y="139130"/>
                    <a:pt x="11663" y="139130"/>
                    <a:pt x="8665" y="139130"/>
                  </a:cubicBezTo>
                  <a:lnTo>
                    <a:pt x="5428" y="139130"/>
                  </a:lnTo>
                  <a:cubicBezTo>
                    <a:pt x="2430" y="139130"/>
                    <a:pt x="0" y="139130"/>
                    <a:pt x="0" y="139130"/>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B57BE968-C25F-75A4-7B19-EBAD89FB8889}"/>
                </a:ext>
              </a:extLst>
            </p:cNvPr>
            <p:cNvSpPr/>
            <p:nvPr/>
          </p:nvSpPr>
          <p:spPr>
            <a:xfrm>
              <a:off x="2831336" y="4763729"/>
              <a:ext cx="14093" cy="140935"/>
            </a:xfrm>
            <a:custGeom>
              <a:avLst/>
              <a:gdLst>
                <a:gd name="connsiteX0" fmla="*/ 8665 w 14093"/>
                <a:gd name="connsiteY0" fmla="*/ 0 h 140935"/>
                <a:gd name="connsiteX1" fmla="*/ 14093 w 14093"/>
                <a:gd name="connsiteY1" fmla="*/ 0 h 140935"/>
                <a:gd name="connsiteX2" fmla="*/ 14093 w 14093"/>
                <a:gd name="connsiteY2" fmla="*/ 140935 h 140935"/>
                <a:gd name="connsiteX3" fmla="*/ 8665 w 14093"/>
                <a:gd name="connsiteY3" fmla="*/ 140935 h 140935"/>
                <a:gd name="connsiteX4" fmla="*/ 5428 w 14093"/>
                <a:gd name="connsiteY4" fmla="*/ 140935 h 140935"/>
                <a:gd name="connsiteX5" fmla="*/ 0 w 14093"/>
                <a:gd name="connsiteY5" fmla="*/ 140935 h 140935"/>
                <a:gd name="connsiteX6" fmla="*/ 0 w 14093"/>
                <a:gd name="connsiteY6" fmla="*/ 0 h 140935"/>
                <a:gd name="connsiteX7" fmla="*/ 5428 w 14093"/>
                <a:gd name="connsiteY7" fmla="*/ 0 h 140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40935">
                  <a:moveTo>
                    <a:pt x="8665" y="0"/>
                  </a:moveTo>
                  <a:cubicBezTo>
                    <a:pt x="11663" y="0"/>
                    <a:pt x="14093" y="0"/>
                    <a:pt x="14093" y="0"/>
                  </a:cubicBezTo>
                  <a:lnTo>
                    <a:pt x="14093" y="140935"/>
                  </a:lnTo>
                  <a:cubicBezTo>
                    <a:pt x="14093" y="140935"/>
                    <a:pt x="11663" y="140935"/>
                    <a:pt x="8665" y="140935"/>
                  </a:cubicBezTo>
                  <a:lnTo>
                    <a:pt x="5428" y="140935"/>
                  </a:lnTo>
                  <a:cubicBezTo>
                    <a:pt x="2430" y="140935"/>
                    <a:pt x="0" y="140935"/>
                    <a:pt x="0" y="140935"/>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42954B88-0151-2585-9225-71F9183252DA}"/>
                </a:ext>
              </a:extLst>
            </p:cNvPr>
            <p:cNvSpPr/>
            <p:nvPr/>
          </p:nvSpPr>
          <p:spPr>
            <a:xfrm>
              <a:off x="3075111" y="4763729"/>
              <a:ext cx="14093" cy="130386"/>
            </a:xfrm>
            <a:custGeom>
              <a:avLst/>
              <a:gdLst>
                <a:gd name="connsiteX0" fmla="*/ 8665 w 14093"/>
                <a:gd name="connsiteY0" fmla="*/ 0 h 130386"/>
                <a:gd name="connsiteX1" fmla="*/ 14093 w 14093"/>
                <a:gd name="connsiteY1" fmla="*/ 0 h 130386"/>
                <a:gd name="connsiteX2" fmla="*/ 14093 w 14093"/>
                <a:gd name="connsiteY2" fmla="*/ 130387 h 130386"/>
                <a:gd name="connsiteX3" fmla="*/ 8665 w 14093"/>
                <a:gd name="connsiteY3" fmla="*/ 130387 h 130386"/>
                <a:gd name="connsiteX4" fmla="*/ 5428 w 14093"/>
                <a:gd name="connsiteY4" fmla="*/ 130387 h 130386"/>
                <a:gd name="connsiteX5" fmla="*/ 0 w 14093"/>
                <a:gd name="connsiteY5" fmla="*/ 130387 h 130386"/>
                <a:gd name="connsiteX6" fmla="*/ 0 w 14093"/>
                <a:gd name="connsiteY6" fmla="*/ 0 h 130386"/>
                <a:gd name="connsiteX7" fmla="*/ 5428 w 14093"/>
                <a:gd name="connsiteY7" fmla="*/ 0 h 130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0386">
                  <a:moveTo>
                    <a:pt x="8665" y="0"/>
                  </a:moveTo>
                  <a:cubicBezTo>
                    <a:pt x="11663" y="0"/>
                    <a:pt x="14093" y="0"/>
                    <a:pt x="14093" y="0"/>
                  </a:cubicBezTo>
                  <a:lnTo>
                    <a:pt x="14093" y="130387"/>
                  </a:lnTo>
                  <a:cubicBezTo>
                    <a:pt x="14093" y="130387"/>
                    <a:pt x="11663" y="130387"/>
                    <a:pt x="8665" y="130387"/>
                  </a:cubicBezTo>
                  <a:lnTo>
                    <a:pt x="5428" y="130387"/>
                  </a:lnTo>
                  <a:cubicBezTo>
                    <a:pt x="2430" y="130387"/>
                    <a:pt x="0" y="130387"/>
                    <a:pt x="0" y="130387"/>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4618552F-0777-40DB-DB91-4DE06A1BA947}"/>
                </a:ext>
              </a:extLst>
            </p:cNvPr>
            <p:cNvSpPr/>
            <p:nvPr/>
          </p:nvSpPr>
          <p:spPr>
            <a:xfrm>
              <a:off x="3107392" y="4763729"/>
              <a:ext cx="14093" cy="133902"/>
            </a:xfrm>
            <a:custGeom>
              <a:avLst/>
              <a:gdLst>
                <a:gd name="connsiteX0" fmla="*/ 8665 w 14093"/>
                <a:gd name="connsiteY0" fmla="*/ 0 h 133902"/>
                <a:gd name="connsiteX1" fmla="*/ 14093 w 14093"/>
                <a:gd name="connsiteY1" fmla="*/ 0 h 133902"/>
                <a:gd name="connsiteX2" fmla="*/ 14093 w 14093"/>
                <a:gd name="connsiteY2" fmla="*/ 133903 h 133902"/>
                <a:gd name="connsiteX3" fmla="*/ 8665 w 14093"/>
                <a:gd name="connsiteY3" fmla="*/ 133903 h 133902"/>
                <a:gd name="connsiteX4" fmla="*/ 5428 w 14093"/>
                <a:gd name="connsiteY4" fmla="*/ 133903 h 133902"/>
                <a:gd name="connsiteX5" fmla="*/ 0 w 14093"/>
                <a:gd name="connsiteY5" fmla="*/ 133903 h 133902"/>
                <a:gd name="connsiteX6" fmla="*/ 0 w 14093"/>
                <a:gd name="connsiteY6" fmla="*/ 0 h 133902"/>
                <a:gd name="connsiteX7" fmla="*/ 5428 w 14093"/>
                <a:gd name="connsiteY7" fmla="*/ 0 h 133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3902">
                  <a:moveTo>
                    <a:pt x="8665" y="0"/>
                  </a:moveTo>
                  <a:cubicBezTo>
                    <a:pt x="11663" y="0"/>
                    <a:pt x="14093" y="0"/>
                    <a:pt x="14093" y="0"/>
                  </a:cubicBezTo>
                  <a:lnTo>
                    <a:pt x="14093" y="133903"/>
                  </a:lnTo>
                  <a:cubicBezTo>
                    <a:pt x="14093" y="133903"/>
                    <a:pt x="11663" y="133903"/>
                    <a:pt x="8665" y="133903"/>
                  </a:cubicBezTo>
                  <a:lnTo>
                    <a:pt x="5428" y="133903"/>
                  </a:lnTo>
                  <a:cubicBezTo>
                    <a:pt x="2430" y="133903"/>
                    <a:pt x="0" y="133903"/>
                    <a:pt x="0" y="133903"/>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417086AA-765E-937E-1CDA-02ECF28ACC91}"/>
                </a:ext>
              </a:extLst>
            </p:cNvPr>
            <p:cNvSpPr/>
            <p:nvPr/>
          </p:nvSpPr>
          <p:spPr>
            <a:xfrm>
              <a:off x="3139673" y="4763729"/>
              <a:ext cx="14093" cy="137419"/>
            </a:xfrm>
            <a:custGeom>
              <a:avLst/>
              <a:gdLst>
                <a:gd name="connsiteX0" fmla="*/ 8665 w 14093"/>
                <a:gd name="connsiteY0" fmla="*/ 0 h 137419"/>
                <a:gd name="connsiteX1" fmla="*/ 14093 w 14093"/>
                <a:gd name="connsiteY1" fmla="*/ 0 h 137419"/>
                <a:gd name="connsiteX2" fmla="*/ 14093 w 14093"/>
                <a:gd name="connsiteY2" fmla="*/ 137419 h 137419"/>
                <a:gd name="connsiteX3" fmla="*/ 8665 w 14093"/>
                <a:gd name="connsiteY3" fmla="*/ 137419 h 137419"/>
                <a:gd name="connsiteX4" fmla="*/ 5428 w 14093"/>
                <a:gd name="connsiteY4" fmla="*/ 137419 h 137419"/>
                <a:gd name="connsiteX5" fmla="*/ 0 w 14093"/>
                <a:gd name="connsiteY5" fmla="*/ 137419 h 137419"/>
                <a:gd name="connsiteX6" fmla="*/ 0 w 14093"/>
                <a:gd name="connsiteY6" fmla="*/ 0 h 137419"/>
                <a:gd name="connsiteX7" fmla="*/ 5428 w 14093"/>
                <a:gd name="connsiteY7" fmla="*/ 0 h 13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7419">
                  <a:moveTo>
                    <a:pt x="8665" y="0"/>
                  </a:moveTo>
                  <a:cubicBezTo>
                    <a:pt x="11663" y="0"/>
                    <a:pt x="14093" y="0"/>
                    <a:pt x="14093" y="0"/>
                  </a:cubicBezTo>
                  <a:lnTo>
                    <a:pt x="14093" y="137419"/>
                  </a:lnTo>
                  <a:cubicBezTo>
                    <a:pt x="14093" y="137419"/>
                    <a:pt x="11663" y="137419"/>
                    <a:pt x="8665" y="137419"/>
                  </a:cubicBezTo>
                  <a:lnTo>
                    <a:pt x="5428" y="137419"/>
                  </a:lnTo>
                  <a:cubicBezTo>
                    <a:pt x="2430" y="137419"/>
                    <a:pt x="0" y="137419"/>
                    <a:pt x="0" y="137419"/>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B0FFD189-3BEF-7984-9731-7A7EDCADF1C1}"/>
                </a:ext>
              </a:extLst>
            </p:cNvPr>
            <p:cNvSpPr/>
            <p:nvPr/>
          </p:nvSpPr>
          <p:spPr>
            <a:xfrm>
              <a:off x="3171954" y="4763729"/>
              <a:ext cx="14093" cy="139129"/>
            </a:xfrm>
            <a:custGeom>
              <a:avLst/>
              <a:gdLst>
                <a:gd name="connsiteX0" fmla="*/ 8665 w 14093"/>
                <a:gd name="connsiteY0" fmla="*/ 0 h 139129"/>
                <a:gd name="connsiteX1" fmla="*/ 14093 w 14093"/>
                <a:gd name="connsiteY1" fmla="*/ 0 h 139129"/>
                <a:gd name="connsiteX2" fmla="*/ 14093 w 14093"/>
                <a:gd name="connsiteY2" fmla="*/ 139130 h 139129"/>
                <a:gd name="connsiteX3" fmla="*/ 8665 w 14093"/>
                <a:gd name="connsiteY3" fmla="*/ 139130 h 139129"/>
                <a:gd name="connsiteX4" fmla="*/ 5428 w 14093"/>
                <a:gd name="connsiteY4" fmla="*/ 139130 h 139129"/>
                <a:gd name="connsiteX5" fmla="*/ 0 w 14093"/>
                <a:gd name="connsiteY5" fmla="*/ 139130 h 139129"/>
                <a:gd name="connsiteX6" fmla="*/ 0 w 14093"/>
                <a:gd name="connsiteY6" fmla="*/ 0 h 139129"/>
                <a:gd name="connsiteX7" fmla="*/ 5428 w 14093"/>
                <a:gd name="connsiteY7" fmla="*/ 0 h 13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9129">
                  <a:moveTo>
                    <a:pt x="8665" y="0"/>
                  </a:moveTo>
                  <a:cubicBezTo>
                    <a:pt x="11663" y="0"/>
                    <a:pt x="14093" y="0"/>
                    <a:pt x="14093" y="0"/>
                  </a:cubicBezTo>
                  <a:lnTo>
                    <a:pt x="14093" y="139130"/>
                  </a:lnTo>
                  <a:cubicBezTo>
                    <a:pt x="14093" y="139130"/>
                    <a:pt x="11663" y="139130"/>
                    <a:pt x="8665" y="139130"/>
                  </a:cubicBezTo>
                  <a:lnTo>
                    <a:pt x="5428" y="139130"/>
                  </a:lnTo>
                  <a:cubicBezTo>
                    <a:pt x="2430" y="139130"/>
                    <a:pt x="0" y="139130"/>
                    <a:pt x="0" y="139130"/>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8A3B6E38-9732-0DB9-0298-251CFD68D91F}"/>
                </a:ext>
              </a:extLst>
            </p:cNvPr>
            <p:cNvSpPr/>
            <p:nvPr/>
          </p:nvSpPr>
          <p:spPr>
            <a:xfrm>
              <a:off x="3204235" y="4763729"/>
              <a:ext cx="14093" cy="140935"/>
            </a:xfrm>
            <a:custGeom>
              <a:avLst/>
              <a:gdLst>
                <a:gd name="connsiteX0" fmla="*/ 8665 w 14093"/>
                <a:gd name="connsiteY0" fmla="*/ 0 h 140935"/>
                <a:gd name="connsiteX1" fmla="*/ 14093 w 14093"/>
                <a:gd name="connsiteY1" fmla="*/ 0 h 140935"/>
                <a:gd name="connsiteX2" fmla="*/ 14093 w 14093"/>
                <a:gd name="connsiteY2" fmla="*/ 140935 h 140935"/>
                <a:gd name="connsiteX3" fmla="*/ 8665 w 14093"/>
                <a:gd name="connsiteY3" fmla="*/ 140935 h 140935"/>
                <a:gd name="connsiteX4" fmla="*/ 5428 w 14093"/>
                <a:gd name="connsiteY4" fmla="*/ 140935 h 140935"/>
                <a:gd name="connsiteX5" fmla="*/ 0 w 14093"/>
                <a:gd name="connsiteY5" fmla="*/ 140935 h 140935"/>
                <a:gd name="connsiteX6" fmla="*/ 0 w 14093"/>
                <a:gd name="connsiteY6" fmla="*/ 0 h 140935"/>
                <a:gd name="connsiteX7" fmla="*/ 5428 w 14093"/>
                <a:gd name="connsiteY7" fmla="*/ 0 h 140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40935">
                  <a:moveTo>
                    <a:pt x="8665" y="0"/>
                  </a:moveTo>
                  <a:cubicBezTo>
                    <a:pt x="11663" y="0"/>
                    <a:pt x="14093" y="0"/>
                    <a:pt x="14093" y="0"/>
                  </a:cubicBezTo>
                  <a:lnTo>
                    <a:pt x="14093" y="140935"/>
                  </a:lnTo>
                  <a:cubicBezTo>
                    <a:pt x="14093" y="140935"/>
                    <a:pt x="11663" y="140935"/>
                    <a:pt x="8665" y="140935"/>
                  </a:cubicBezTo>
                  <a:lnTo>
                    <a:pt x="5428" y="140935"/>
                  </a:lnTo>
                  <a:cubicBezTo>
                    <a:pt x="2430" y="140935"/>
                    <a:pt x="0" y="140935"/>
                    <a:pt x="0" y="140935"/>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60119E12-98FC-B77F-7D86-B3731446ACDA}"/>
                </a:ext>
              </a:extLst>
            </p:cNvPr>
            <p:cNvSpPr/>
            <p:nvPr/>
          </p:nvSpPr>
          <p:spPr>
            <a:xfrm>
              <a:off x="3440963" y="4763729"/>
              <a:ext cx="14093" cy="130386"/>
            </a:xfrm>
            <a:custGeom>
              <a:avLst/>
              <a:gdLst>
                <a:gd name="connsiteX0" fmla="*/ 8665 w 14093"/>
                <a:gd name="connsiteY0" fmla="*/ 0 h 130386"/>
                <a:gd name="connsiteX1" fmla="*/ 14093 w 14093"/>
                <a:gd name="connsiteY1" fmla="*/ 0 h 130386"/>
                <a:gd name="connsiteX2" fmla="*/ 14093 w 14093"/>
                <a:gd name="connsiteY2" fmla="*/ 130387 h 130386"/>
                <a:gd name="connsiteX3" fmla="*/ 8665 w 14093"/>
                <a:gd name="connsiteY3" fmla="*/ 130387 h 130386"/>
                <a:gd name="connsiteX4" fmla="*/ 5428 w 14093"/>
                <a:gd name="connsiteY4" fmla="*/ 130387 h 130386"/>
                <a:gd name="connsiteX5" fmla="*/ 0 w 14093"/>
                <a:gd name="connsiteY5" fmla="*/ 130387 h 130386"/>
                <a:gd name="connsiteX6" fmla="*/ 0 w 14093"/>
                <a:gd name="connsiteY6" fmla="*/ 0 h 130386"/>
                <a:gd name="connsiteX7" fmla="*/ 5428 w 14093"/>
                <a:gd name="connsiteY7" fmla="*/ 0 h 130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0386">
                  <a:moveTo>
                    <a:pt x="8665" y="0"/>
                  </a:moveTo>
                  <a:cubicBezTo>
                    <a:pt x="11663" y="0"/>
                    <a:pt x="14093" y="0"/>
                    <a:pt x="14093" y="0"/>
                  </a:cubicBezTo>
                  <a:lnTo>
                    <a:pt x="14093" y="130387"/>
                  </a:lnTo>
                  <a:cubicBezTo>
                    <a:pt x="14093" y="130387"/>
                    <a:pt x="11663" y="130387"/>
                    <a:pt x="8665" y="130387"/>
                  </a:cubicBezTo>
                  <a:lnTo>
                    <a:pt x="5428" y="130387"/>
                  </a:lnTo>
                  <a:cubicBezTo>
                    <a:pt x="2430" y="130387"/>
                    <a:pt x="0" y="130387"/>
                    <a:pt x="0" y="130387"/>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F72C4D2A-79C8-B645-A575-2EBDC8E660AD}"/>
                </a:ext>
              </a:extLst>
            </p:cNvPr>
            <p:cNvSpPr/>
            <p:nvPr/>
          </p:nvSpPr>
          <p:spPr>
            <a:xfrm>
              <a:off x="3473244" y="4763729"/>
              <a:ext cx="14093" cy="133902"/>
            </a:xfrm>
            <a:custGeom>
              <a:avLst/>
              <a:gdLst>
                <a:gd name="connsiteX0" fmla="*/ 8665 w 14093"/>
                <a:gd name="connsiteY0" fmla="*/ 0 h 133902"/>
                <a:gd name="connsiteX1" fmla="*/ 14093 w 14093"/>
                <a:gd name="connsiteY1" fmla="*/ 0 h 133902"/>
                <a:gd name="connsiteX2" fmla="*/ 14093 w 14093"/>
                <a:gd name="connsiteY2" fmla="*/ 133903 h 133902"/>
                <a:gd name="connsiteX3" fmla="*/ 8665 w 14093"/>
                <a:gd name="connsiteY3" fmla="*/ 133903 h 133902"/>
                <a:gd name="connsiteX4" fmla="*/ 5428 w 14093"/>
                <a:gd name="connsiteY4" fmla="*/ 133903 h 133902"/>
                <a:gd name="connsiteX5" fmla="*/ 0 w 14093"/>
                <a:gd name="connsiteY5" fmla="*/ 133903 h 133902"/>
                <a:gd name="connsiteX6" fmla="*/ 0 w 14093"/>
                <a:gd name="connsiteY6" fmla="*/ 0 h 133902"/>
                <a:gd name="connsiteX7" fmla="*/ 5428 w 14093"/>
                <a:gd name="connsiteY7" fmla="*/ 0 h 133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3902">
                  <a:moveTo>
                    <a:pt x="8665" y="0"/>
                  </a:moveTo>
                  <a:cubicBezTo>
                    <a:pt x="11663" y="0"/>
                    <a:pt x="14093" y="0"/>
                    <a:pt x="14093" y="0"/>
                  </a:cubicBezTo>
                  <a:lnTo>
                    <a:pt x="14093" y="133903"/>
                  </a:lnTo>
                  <a:cubicBezTo>
                    <a:pt x="14093" y="133903"/>
                    <a:pt x="11663" y="133903"/>
                    <a:pt x="8665" y="133903"/>
                  </a:cubicBezTo>
                  <a:lnTo>
                    <a:pt x="5428" y="133903"/>
                  </a:lnTo>
                  <a:cubicBezTo>
                    <a:pt x="2430" y="133903"/>
                    <a:pt x="0" y="133903"/>
                    <a:pt x="0" y="133903"/>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6FF127E2-A254-8BE8-5F4A-0E4338E4C529}"/>
                </a:ext>
              </a:extLst>
            </p:cNvPr>
            <p:cNvSpPr/>
            <p:nvPr/>
          </p:nvSpPr>
          <p:spPr>
            <a:xfrm>
              <a:off x="3505525" y="4763729"/>
              <a:ext cx="14093" cy="137419"/>
            </a:xfrm>
            <a:custGeom>
              <a:avLst/>
              <a:gdLst>
                <a:gd name="connsiteX0" fmla="*/ 8665 w 14093"/>
                <a:gd name="connsiteY0" fmla="*/ 0 h 137419"/>
                <a:gd name="connsiteX1" fmla="*/ 14093 w 14093"/>
                <a:gd name="connsiteY1" fmla="*/ 0 h 137419"/>
                <a:gd name="connsiteX2" fmla="*/ 14093 w 14093"/>
                <a:gd name="connsiteY2" fmla="*/ 137419 h 137419"/>
                <a:gd name="connsiteX3" fmla="*/ 8665 w 14093"/>
                <a:gd name="connsiteY3" fmla="*/ 137419 h 137419"/>
                <a:gd name="connsiteX4" fmla="*/ 5428 w 14093"/>
                <a:gd name="connsiteY4" fmla="*/ 137419 h 137419"/>
                <a:gd name="connsiteX5" fmla="*/ 0 w 14093"/>
                <a:gd name="connsiteY5" fmla="*/ 137419 h 137419"/>
                <a:gd name="connsiteX6" fmla="*/ 0 w 14093"/>
                <a:gd name="connsiteY6" fmla="*/ 0 h 137419"/>
                <a:gd name="connsiteX7" fmla="*/ 5428 w 14093"/>
                <a:gd name="connsiteY7" fmla="*/ 0 h 13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7419">
                  <a:moveTo>
                    <a:pt x="8665" y="0"/>
                  </a:moveTo>
                  <a:cubicBezTo>
                    <a:pt x="11663" y="0"/>
                    <a:pt x="14093" y="0"/>
                    <a:pt x="14093" y="0"/>
                  </a:cubicBezTo>
                  <a:lnTo>
                    <a:pt x="14093" y="137419"/>
                  </a:lnTo>
                  <a:cubicBezTo>
                    <a:pt x="14093" y="137419"/>
                    <a:pt x="11663" y="137419"/>
                    <a:pt x="8665" y="137419"/>
                  </a:cubicBezTo>
                  <a:lnTo>
                    <a:pt x="5428" y="137419"/>
                  </a:lnTo>
                  <a:cubicBezTo>
                    <a:pt x="2430" y="137419"/>
                    <a:pt x="0" y="137419"/>
                    <a:pt x="0" y="137419"/>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56081543-BAEE-53FC-BA3F-8E80BF6F9CAE}"/>
                </a:ext>
              </a:extLst>
            </p:cNvPr>
            <p:cNvSpPr/>
            <p:nvPr/>
          </p:nvSpPr>
          <p:spPr>
            <a:xfrm>
              <a:off x="3537806" y="4763729"/>
              <a:ext cx="14093" cy="139129"/>
            </a:xfrm>
            <a:custGeom>
              <a:avLst/>
              <a:gdLst>
                <a:gd name="connsiteX0" fmla="*/ 8665 w 14093"/>
                <a:gd name="connsiteY0" fmla="*/ 0 h 139129"/>
                <a:gd name="connsiteX1" fmla="*/ 14093 w 14093"/>
                <a:gd name="connsiteY1" fmla="*/ 0 h 139129"/>
                <a:gd name="connsiteX2" fmla="*/ 14093 w 14093"/>
                <a:gd name="connsiteY2" fmla="*/ 139130 h 139129"/>
                <a:gd name="connsiteX3" fmla="*/ 8665 w 14093"/>
                <a:gd name="connsiteY3" fmla="*/ 139130 h 139129"/>
                <a:gd name="connsiteX4" fmla="*/ 5428 w 14093"/>
                <a:gd name="connsiteY4" fmla="*/ 139130 h 139129"/>
                <a:gd name="connsiteX5" fmla="*/ 0 w 14093"/>
                <a:gd name="connsiteY5" fmla="*/ 139130 h 139129"/>
                <a:gd name="connsiteX6" fmla="*/ 0 w 14093"/>
                <a:gd name="connsiteY6" fmla="*/ 0 h 139129"/>
                <a:gd name="connsiteX7" fmla="*/ 5428 w 14093"/>
                <a:gd name="connsiteY7" fmla="*/ 0 h 13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9129">
                  <a:moveTo>
                    <a:pt x="8665" y="0"/>
                  </a:moveTo>
                  <a:cubicBezTo>
                    <a:pt x="11663" y="0"/>
                    <a:pt x="14093" y="0"/>
                    <a:pt x="14093" y="0"/>
                  </a:cubicBezTo>
                  <a:lnTo>
                    <a:pt x="14093" y="139130"/>
                  </a:lnTo>
                  <a:cubicBezTo>
                    <a:pt x="14093" y="139130"/>
                    <a:pt x="11663" y="139130"/>
                    <a:pt x="8665" y="139130"/>
                  </a:cubicBezTo>
                  <a:lnTo>
                    <a:pt x="5428" y="139130"/>
                  </a:lnTo>
                  <a:cubicBezTo>
                    <a:pt x="2430" y="139130"/>
                    <a:pt x="0" y="139130"/>
                    <a:pt x="0" y="139130"/>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4451399D-DC03-5C41-B827-4F9A5F56D79F}"/>
                </a:ext>
              </a:extLst>
            </p:cNvPr>
            <p:cNvSpPr/>
            <p:nvPr/>
          </p:nvSpPr>
          <p:spPr>
            <a:xfrm>
              <a:off x="3570087" y="4763729"/>
              <a:ext cx="14093" cy="140935"/>
            </a:xfrm>
            <a:custGeom>
              <a:avLst/>
              <a:gdLst>
                <a:gd name="connsiteX0" fmla="*/ 8665 w 14093"/>
                <a:gd name="connsiteY0" fmla="*/ 0 h 140935"/>
                <a:gd name="connsiteX1" fmla="*/ 14093 w 14093"/>
                <a:gd name="connsiteY1" fmla="*/ 0 h 140935"/>
                <a:gd name="connsiteX2" fmla="*/ 14093 w 14093"/>
                <a:gd name="connsiteY2" fmla="*/ 140935 h 140935"/>
                <a:gd name="connsiteX3" fmla="*/ 8665 w 14093"/>
                <a:gd name="connsiteY3" fmla="*/ 140935 h 140935"/>
                <a:gd name="connsiteX4" fmla="*/ 5428 w 14093"/>
                <a:gd name="connsiteY4" fmla="*/ 140935 h 140935"/>
                <a:gd name="connsiteX5" fmla="*/ 0 w 14093"/>
                <a:gd name="connsiteY5" fmla="*/ 140935 h 140935"/>
                <a:gd name="connsiteX6" fmla="*/ 0 w 14093"/>
                <a:gd name="connsiteY6" fmla="*/ 0 h 140935"/>
                <a:gd name="connsiteX7" fmla="*/ 5428 w 14093"/>
                <a:gd name="connsiteY7" fmla="*/ 0 h 140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40935">
                  <a:moveTo>
                    <a:pt x="8665" y="0"/>
                  </a:moveTo>
                  <a:cubicBezTo>
                    <a:pt x="11663" y="0"/>
                    <a:pt x="14093" y="0"/>
                    <a:pt x="14093" y="0"/>
                  </a:cubicBezTo>
                  <a:lnTo>
                    <a:pt x="14093" y="140935"/>
                  </a:lnTo>
                  <a:cubicBezTo>
                    <a:pt x="14093" y="140935"/>
                    <a:pt x="11663" y="140935"/>
                    <a:pt x="8665" y="140935"/>
                  </a:cubicBezTo>
                  <a:lnTo>
                    <a:pt x="5428" y="140935"/>
                  </a:lnTo>
                  <a:cubicBezTo>
                    <a:pt x="2430" y="140935"/>
                    <a:pt x="0" y="140935"/>
                    <a:pt x="0" y="140935"/>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98310E6A-54F0-1140-AD3D-BE3DC565175F}"/>
                </a:ext>
              </a:extLst>
            </p:cNvPr>
            <p:cNvSpPr/>
            <p:nvPr/>
          </p:nvSpPr>
          <p:spPr>
            <a:xfrm>
              <a:off x="2574420" y="4925002"/>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1712EB94-6897-048F-3D26-BD588D6D48A9}"/>
                </a:ext>
              </a:extLst>
            </p:cNvPr>
            <p:cNvSpPr/>
            <p:nvPr/>
          </p:nvSpPr>
          <p:spPr>
            <a:xfrm>
              <a:off x="2574420" y="4890504"/>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964F761B-2CD7-D12D-DC0B-C5905F067BFF}"/>
                </a:ext>
              </a:extLst>
            </p:cNvPr>
            <p:cNvSpPr/>
            <p:nvPr/>
          </p:nvSpPr>
          <p:spPr>
            <a:xfrm>
              <a:off x="2574420" y="4856007"/>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7EF20D9F-265E-9CC1-0B2A-9E0678C15BAC}"/>
                </a:ext>
              </a:extLst>
            </p:cNvPr>
            <p:cNvSpPr/>
            <p:nvPr/>
          </p:nvSpPr>
          <p:spPr>
            <a:xfrm>
              <a:off x="2574420" y="4821510"/>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763B6762-83BC-13E1-F255-93B5B761F3E6}"/>
                </a:ext>
              </a:extLst>
            </p:cNvPr>
            <p:cNvSpPr/>
            <p:nvPr/>
          </p:nvSpPr>
          <p:spPr>
            <a:xfrm>
              <a:off x="2574420" y="4787012"/>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2ACCB0E5-D220-5DB9-95AE-2E16C2122BA9}"/>
                </a:ext>
              </a:extLst>
            </p:cNvPr>
            <p:cNvSpPr/>
            <p:nvPr/>
          </p:nvSpPr>
          <p:spPr>
            <a:xfrm>
              <a:off x="2574420" y="4752515"/>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F062049E-5F0A-5C51-FFDE-5DAC94B7A3E1}"/>
                </a:ext>
              </a:extLst>
            </p:cNvPr>
            <p:cNvSpPr/>
            <p:nvPr/>
          </p:nvSpPr>
          <p:spPr>
            <a:xfrm>
              <a:off x="2940749" y="4925002"/>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34DE5976-D2D8-2FB3-F370-C592403554D4}"/>
                </a:ext>
              </a:extLst>
            </p:cNvPr>
            <p:cNvSpPr/>
            <p:nvPr/>
          </p:nvSpPr>
          <p:spPr>
            <a:xfrm>
              <a:off x="2940749" y="4890504"/>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9413AA4E-A8A1-30AA-C7CF-080DA70F5721}"/>
                </a:ext>
              </a:extLst>
            </p:cNvPr>
            <p:cNvSpPr/>
            <p:nvPr/>
          </p:nvSpPr>
          <p:spPr>
            <a:xfrm>
              <a:off x="2940749" y="4856007"/>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1A0E0F75-A4B8-2AFB-0A72-0A360F0907C0}"/>
                </a:ext>
              </a:extLst>
            </p:cNvPr>
            <p:cNvSpPr/>
            <p:nvPr/>
          </p:nvSpPr>
          <p:spPr>
            <a:xfrm>
              <a:off x="2940749" y="4821510"/>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EE3A2D02-8A8D-1755-C137-A38D03DE916E}"/>
                </a:ext>
              </a:extLst>
            </p:cNvPr>
            <p:cNvSpPr/>
            <p:nvPr/>
          </p:nvSpPr>
          <p:spPr>
            <a:xfrm>
              <a:off x="2940749" y="4787012"/>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5B42AE6D-B9A2-D764-E3F1-1B2BF77A04BB}"/>
                </a:ext>
              </a:extLst>
            </p:cNvPr>
            <p:cNvSpPr/>
            <p:nvPr/>
          </p:nvSpPr>
          <p:spPr>
            <a:xfrm>
              <a:off x="2940749" y="4752515"/>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77F52B06-5144-7D31-928D-A7276530168D}"/>
                </a:ext>
              </a:extLst>
            </p:cNvPr>
            <p:cNvSpPr/>
            <p:nvPr/>
          </p:nvSpPr>
          <p:spPr>
            <a:xfrm>
              <a:off x="3307077" y="4925002"/>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62DEC84C-9FEE-E682-840A-2374BB13367B}"/>
                </a:ext>
              </a:extLst>
            </p:cNvPr>
            <p:cNvSpPr/>
            <p:nvPr/>
          </p:nvSpPr>
          <p:spPr>
            <a:xfrm>
              <a:off x="3307077" y="4890504"/>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10DE948C-37F7-592A-E66C-0A2234D47438}"/>
                </a:ext>
              </a:extLst>
            </p:cNvPr>
            <p:cNvSpPr/>
            <p:nvPr/>
          </p:nvSpPr>
          <p:spPr>
            <a:xfrm>
              <a:off x="3307077" y="4856007"/>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20273A1E-73EA-D9E7-927C-BA7CD4257B0A}"/>
                </a:ext>
              </a:extLst>
            </p:cNvPr>
            <p:cNvSpPr/>
            <p:nvPr/>
          </p:nvSpPr>
          <p:spPr>
            <a:xfrm>
              <a:off x="3307077" y="4821510"/>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97CC40A0-09EE-C889-BE31-13FE5E3C2358}"/>
                </a:ext>
              </a:extLst>
            </p:cNvPr>
            <p:cNvSpPr/>
            <p:nvPr/>
          </p:nvSpPr>
          <p:spPr>
            <a:xfrm>
              <a:off x="3307077" y="4787012"/>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938D1029-BD3B-3F1A-6981-38887193EA8C}"/>
                </a:ext>
              </a:extLst>
            </p:cNvPr>
            <p:cNvSpPr/>
            <p:nvPr/>
          </p:nvSpPr>
          <p:spPr>
            <a:xfrm>
              <a:off x="3307077" y="4752515"/>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C3EE68D9-3914-EB6B-CD38-644F44F2F911}"/>
                </a:ext>
              </a:extLst>
            </p:cNvPr>
            <p:cNvSpPr/>
            <p:nvPr/>
          </p:nvSpPr>
          <p:spPr>
            <a:xfrm>
              <a:off x="3673406" y="4925002"/>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A333394A-2A09-5A5A-EA4C-EBBA14489AD8}"/>
                </a:ext>
              </a:extLst>
            </p:cNvPr>
            <p:cNvSpPr/>
            <p:nvPr/>
          </p:nvSpPr>
          <p:spPr>
            <a:xfrm>
              <a:off x="3673406" y="4890504"/>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CDB700D0-FAC9-A6E1-3F28-1C7CFBEA1E57}"/>
                </a:ext>
              </a:extLst>
            </p:cNvPr>
            <p:cNvSpPr/>
            <p:nvPr/>
          </p:nvSpPr>
          <p:spPr>
            <a:xfrm>
              <a:off x="3673406" y="4856007"/>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11408BC8-5306-B316-6377-F5FBC2D998CF}"/>
                </a:ext>
              </a:extLst>
            </p:cNvPr>
            <p:cNvSpPr/>
            <p:nvPr/>
          </p:nvSpPr>
          <p:spPr>
            <a:xfrm>
              <a:off x="3673406" y="4821510"/>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EAC38A81-6E19-0B94-62AA-D7C140C2F21F}"/>
                </a:ext>
              </a:extLst>
            </p:cNvPr>
            <p:cNvSpPr/>
            <p:nvPr/>
          </p:nvSpPr>
          <p:spPr>
            <a:xfrm>
              <a:off x="3673406" y="4787012"/>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41B3B5E5-2126-901F-123D-0936B367D370}"/>
                </a:ext>
              </a:extLst>
            </p:cNvPr>
            <p:cNvSpPr/>
            <p:nvPr/>
          </p:nvSpPr>
          <p:spPr>
            <a:xfrm>
              <a:off x="3673406" y="4752515"/>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grpSp>
      <p:grpSp>
        <p:nvGrpSpPr>
          <p:cNvPr id="425" name="Group 424">
            <a:extLst>
              <a:ext uri="{FF2B5EF4-FFF2-40B4-BE49-F238E27FC236}">
                <a16:creationId xmlns:a16="http://schemas.microsoft.com/office/drawing/2014/main" id="{F03717BC-AEB9-EA8E-F2A7-2D390AA56D53}"/>
              </a:ext>
            </a:extLst>
          </p:cNvPr>
          <p:cNvGrpSpPr/>
          <p:nvPr/>
        </p:nvGrpSpPr>
        <p:grpSpPr>
          <a:xfrm flipV="1">
            <a:off x="2654621" y="3024392"/>
            <a:ext cx="551162" cy="479992"/>
            <a:chOff x="2654620" y="3951297"/>
            <a:chExt cx="582797" cy="507541"/>
          </a:xfrm>
          <a:effectLst/>
        </p:grpSpPr>
        <p:cxnSp>
          <p:nvCxnSpPr>
            <p:cNvPr id="426" name="Straight Connector 425">
              <a:extLst>
                <a:ext uri="{FF2B5EF4-FFF2-40B4-BE49-F238E27FC236}">
                  <a16:creationId xmlns:a16="http://schemas.microsoft.com/office/drawing/2014/main" id="{AAD08B5B-5594-D72D-D54E-B2BFBA9D5263}"/>
                </a:ext>
              </a:extLst>
            </p:cNvPr>
            <p:cNvCxnSpPr>
              <a:cxnSpLocks/>
            </p:cNvCxnSpPr>
            <p:nvPr/>
          </p:nvCxnSpPr>
          <p:spPr>
            <a:xfrm>
              <a:off x="2654620" y="4078176"/>
              <a:ext cx="0" cy="380662"/>
            </a:xfrm>
            <a:prstGeom prst="line">
              <a:avLst/>
            </a:prstGeom>
            <a:ln w="12700">
              <a:solidFill>
                <a:srgbClr val="FFFF00"/>
              </a:solidFill>
            </a:ln>
            <a:effectLst/>
          </p:spPr>
          <p:style>
            <a:lnRef idx="1">
              <a:schemeClr val="accent6"/>
            </a:lnRef>
            <a:fillRef idx="0">
              <a:schemeClr val="accent6"/>
            </a:fillRef>
            <a:effectRef idx="0">
              <a:schemeClr val="accent6"/>
            </a:effectRef>
            <a:fontRef idx="minor">
              <a:schemeClr val="tx1"/>
            </a:fontRef>
          </p:style>
        </p:cxnSp>
        <p:cxnSp>
          <p:nvCxnSpPr>
            <p:cNvPr id="427" name="Straight Connector 426">
              <a:extLst>
                <a:ext uri="{FF2B5EF4-FFF2-40B4-BE49-F238E27FC236}">
                  <a16:creationId xmlns:a16="http://schemas.microsoft.com/office/drawing/2014/main" id="{45627CC4-59FF-C86E-74B3-EF8032A6236A}"/>
                </a:ext>
              </a:extLst>
            </p:cNvPr>
            <p:cNvCxnSpPr>
              <a:cxnSpLocks/>
            </p:cNvCxnSpPr>
            <p:nvPr/>
          </p:nvCxnSpPr>
          <p:spPr>
            <a:xfrm flipH="1">
              <a:off x="2780621" y="3951297"/>
              <a:ext cx="456796" cy="0"/>
            </a:xfrm>
            <a:prstGeom prst="line">
              <a:avLst/>
            </a:prstGeom>
            <a:ln w="12700">
              <a:solidFill>
                <a:srgbClr val="FFFF00"/>
              </a:solidFill>
            </a:ln>
            <a:effectLst/>
          </p:spPr>
          <p:style>
            <a:lnRef idx="1">
              <a:schemeClr val="accent6"/>
            </a:lnRef>
            <a:fillRef idx="0">
              <a:schemeClr val="accent6"/>
            </a:fillRef>
            <a:effectRef idx="0">
              <a:schemeClr val="accent6"/>
            </a:effectRef>
            <a:fontRef idx="minor">
              <a:schemeClr val="tx1"/>
            </a:fontRef>
          </p:style>
        </p:cxnSp>
        <p:sp>
          <p:nvSpPr>
            <p:cNvPr id="428" name="Arc 427">
              <a:extLst>
                <a:ext uri="{FF2B5EF4-FFF2-40B4-BE49-F238E27FC236}">
                  <a16:creationId xmlns:a16="http://schemas.microsoft.com/office/drawing/2014/main" id="{A0BE7FCF-D683-56ED-4255-FEBD727FAF46}"/>
                </a:ext>
              </a:extLst>
            </p:cNvPr>
            <p:cNvSpPr/>
            <p:nvPr/>
          </p:nvSpPr>
          <p:spPr>
            <a:xfrm rot="16200000">
              <a:off x="2654620" y="3951297"/>
              <a:ext cx="252000" cy="252000"/>
            </a:xfrm>
            <a:prstGeom prst="arc">
              <a:avLst/>
            </a:prstGeom>
            <a:ln w="12700">
              <a:solidFill>
                <a:srgbClr val="FFFF00"/>
              </a:solidFill>
            </a:ln>
            <a:effectLst/>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grpSp>
      <p:grpSp>
        <p:nvGrpSpPr>
          <p:cNvPr id="429" name="Group 428">
            <a:extLst>
              <a:ext uri="{FF2B5EF4-FFF2-40B4-BE49-F238E27FC236}">
                <a16:creationId xmlns:a16="http://schemas.microsoft.com/office/drawing/2014/main" id="{2ABFEDAE-5635-EBE3-AA15-269671684F0C}"/>
              </a:ext>
            </a:extLst>
          </p:cNvPr>
          <p:cNvGrpSpPr/>
          <p:nvPr/>
        </p:nvGrpSpPr>
        <p:grpSpPr>
          <a:xfrm flipV="1">
            <a:off x="2686492" y="3018621"/>
            <a:ext cx="551162" cy="442968"/>
            <a:chOff x="2654620" y="3951297"/>
            <a:chExt cx="582797" cy="468383"/>
          </a:xfrm>
          <a:effectLst/>
        </p:grpSpPr>
        <p:cxnSp>
          <p:nvCxnSpPr>
            <p:cNvPr id="430" name="Straight Connector 429">
              <a:extLst>
                <a:ext uri="{FF2B5EF4-FFF2-40B4-BE49-F238E27FC236}">
                  <a16:creationId xmlns:a16="http://schemas.microsoft.com/office/drawing/2014/main" id="{06C624D1-34AE-E517-4326-B7131700E8AE}"/>
                </a:ext>
              </a:extLst>
            </p:cNvPr>
            <p:cNvCxnSpPr>
              <a:cxnSpLocks/>
            </p:cNvCxnSpPr>
            <p:nvPr/>
          </p:nvCxnSpPr>
          <p:spPr>
            <a:xfrm>
              <a:off x="2654620" y="4077083"/>
              <a:ext cx="0" cy="342597"/>
            </a:xfrm>
            <a:prstGeom prst="line">
              <a:avLst/>
            </a:prstGeom>
            <a:ln w="12700">
              <a:solidFill>
                <a:srgbClr val="FFFF00"/>
              </a:solidFill>
            </a:ln>
            <a:effectLst/>
          </p:spPr>
          <p:style>
            <a:lnRef idx="1">
              <a:schemeClr val="accent6"/>
            </a:lnRef>
            <a:fillRef idx="0">
              <a:schemeClr val="accent6"/>
            </a:fillRef>
            <a:effectRef idx="0">
              <a:schemeClr val="accent6"/>
            </a:effectRef>
            <a:fontRef idx="minor">
              <a:schemeClr val="tx1"/>
            </a:fontRef>
          </p:style>
        </p:cxnSp>
        <p:cxnSp>
          <p:nvCxnSpPr>
            <p:cNvPr id="431" name="Straight Connector 430">
              <a:extLst>
                <a:ext uri="{FF2B5EF4-FFF2-40B4-BE49-F238E27FC236}">
                  <a16:creationId xmlns:a16="http://schemas.microsoft.com/office/drawing/2014/main" id="{9D6F7296-C690-D8B1-23AC-C21FE9B65CA4}"/>
                </a:ext>
              </a:extLst>
            </p:cNvPr>
            <p:cNvCxnSpPr>
              <a:cxnSpLocks/>
            </p:cNvCxnSpPr>
            <p:nvPr/>
          </p:nvCxnSpPr>
          <p:spPr>
            <a:xfrm flipH="1">
              <a:off x="2780621" y="3951297"/>
              <a:ext cx="456796" cy="0"/>
            </a:xfrm>
            <a:prstGeom prst="line">
              <a:avLst/>
            </a:prstGeom>
            <a:ln w="12700">
              <a:solidFill>
                <a:srgbClr val="FFFF00"/>
              </a:solidFill>
            </a:ln>
            <a:effectLst/>
          </p:spPr>
          <p:style>
            <a:lnRef idx="1">
              <a:schemeClr val="accent6"/>
            </a:lnRef>
            <a:fillRef idx="0">
              <a:schemeClr val="accent6"/>
            </a:fillRef>
            <a:effectRef idx="0">
              <a:schemeClr val="accent6"/>
            </a:effectRef>
            <a:fontRef idx="minor">
              <a:schemeClr val="tx1"/>
            </a:fontRef>
          </p:style>
        </p:cxnSp>
        <p:sp>
          <p:nvSpPr>
            <p:cNvPr id="432" name="Arc 431">
              <a:extLst>
                <a:ext uri="{FF2B5EF4-FFF2-40B4-BE49-F238E27FC236}">
                  <a16:creationId xmlns:a16="http://schemas.microsoft.com/office/drawing/2014/main" id="{E189E38A-F90C-CBBD-7787-BBF3EC4658E1}"/>
                </a:ext>
              </a:extLst>
            </p:cNvPr>
            <p:cNvSpPr/>
            <p:nvPr/>
          </p:nvSpPr>
          <p:spPr>
            <a:xfrm rot="16200000">
              <a:off x="2654620" y="3951297"/>
              <a:ext cx="252000" cy="252000"/>
            </a:xfrm>
            <a:prstGeom prst="arc">
              <a:avLst/>
            </a:prstGeom>
            <a:ln w="12700">
              <a:solidFill>
                <a:srgbClr val="FFFF00"/>
              </a:solidFill>
            </a:ln>
            <a:effectLst/>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grpSp>
      <p:grpSp>
        <p:nvGrpSpPr>
          <p:cNvPr id="441" name="Group 440">
            <a:extLst>
              <a:ext uri="{FF2B5EF4-FFF2-40B4-BE49-F238E27FC236}">
                <a16:creationId xmlns:a16="http://schemas.microsoft.com/office/drawing/2014/main" id="{38D1F8C4-0D8D-5766-3653-311832451038}"/>
              </a:ext>
            </a:extLst>
          </p:cNvPr>
          <p:cNvGrpSpPr/>
          <p:nvPr/>
        </p:nvGrpSpPr>
        <p:grpSpPr>
          <a:xfrm flipV="1">
            <a:off x="2714654" y="3025804"/>
            <a:ext cx="551162" cy="393196"/>
            <a:chOff x="2654620" y="3951297"/>
            <a:chExt cx="582797" cy="415771"/>
          </a:xfrm>
          <a:effectLst/>
        </p:grpSpPr>
        <p:cxnSp>
          <p:nvCxnSpPr>
            <p:cNvPr id="442" name="Straight Connector 441">
              <a:extLst>
                <a:ext uri="{FF2B5EF4-FFF2-40B4-BE49-F238E27FC236}">
                  <a16:creationId xmlns:a16="http://schemas.microsoft.com/office/drawing/2014/main" id="{39FECAC8-A916-8FE5-85B0-DE3C8A6EB746}"/>
                </a:ext>
              </a:extLst>
            </p:cNvPr>
            <p:cNvCxnSpPr>
              <a:cxnSpLocks/>
            </p:cNvCxnSpPr>
            <p:nvPr/>
          </p:nvCxnSpPr>
          <p:spPr>
            <a:xfrm>
              <a:off x="2654620" y="4062534"/>
              <a:ext cx="0" cy="304534"/>
            </a:xfrm>
            <a:prstGeom prst="line">
              <a:avLst/>
            </a:prstGeom>
            <a:ln w="12700">
              <a:solidFill>
                <a:srgbClr val="FFFF00"/>
              </a:solidFill>
            </a:ln>
            <a:effectLst/>
          </p:spPr>
          <p:style>
            <a:lnRef idx="1">
              <a:schemeClr val="accent6"/>
            </a:lnRef>
            <a:fillRef idx="0">
              <a:schemeClr val="accent6"/>
            </a:fillRef>
            <a:effectRef idx="0">
              <a:schemeClr val="accent6"/>
            </a:effectRef>
            <a:fontRef idx="minor">
              <a:schemeClr val="tx1"/>
            </a:fontRef>
          </p:style>
        </p:cxnSp>
        <p:cxnSp>
          <p:nvCxnSpPr>
            <p:cNvPr id="443" name="Straight Connector 442">
              <a:extLst>
                <a:ext uri="{FF2B5EF4-FFF2-40B4-BE49-F238E27FC236}">
                  <a16:creationId xmlns:a16="http://schemas.microsoft.com/office/drawing/2014/main" id="{4F401EF3-9D37-8FBA-99DB-97DBAE33C939}"/>
                </a:ext>
              </a:extLst>
            </p:cNvPr>
            <p:cNvCxnSpPr>
              <a:cxnSpLocks/>
            </p:cNvCxnSpPr>
            <p:nvPr/>
          </p:nvCxnSpPr>
          <p:spPr>
            <a:xfrm flipH="1">
              <a:off x="2780621" y="3951297"/>
              <a:ext cx="456796" cy="0"/>
            </a:xfrm>
            <a:prstGeom prst="line">
              <a:avLst/>
            </a:prstGeom>
            <a:ln w="12700">
              <a:solidFill>
                <a:srgbClr val="FFFF00"/>
              </a:solidFill>
            </a:ln>
            <a:effectLst/>
          </p:spPr>
          <p:style>
            <a:lnRef idx="1">
              <a:schemeClr val="accent6"/>
            </a:lnRef>
            <a:fillRef idx="0">
              <a:schemeClr val="accent6"/>
            </a:fillRef>
            <a:effectRef idx="0">
              <a:schemeClr val="accent6"/>
            </a:effectRef>
            <a:fontRef idx="minor">
              <a:schemeClr val="tx1"/>
            </a:fontRef>
          </p:style>
        </p:cxnSp>
        <p:sp>
          <p:nvSpPr>
            <p:cNvPr id="444" name="Arc 443">
              <a:extLst>
                <a:ext uri="{FF2B5EF4-FFF2-40B4-BE49-F238E27FC236}">
                  <a16:creationId xmlns:a16="http://schemas.microsoft.com/office/drawing/2014/main" id="{6FEC431E-50F2-B2CC-A21B-F03DA5FD066D}"/>
                </a:ext>
              </a:extLst>
            </p:cNvPr>
            <p:cNvSpPr/>
            <p:nvPr/>
          </p:nvSpPr>
          <p:spPr>
            <a:xfrm rot="16200000">
              <a:off x="2654620" y="3951297"/>
              <a:ext cx="252000" cy="252000"/>
            </a:xfrm>
            <a:prstGeom prst="arc">
              <a:avLst/>
            </a:prstGeom>
            <a:ln w="12700">
              <a:solidFill>
                <a:srgbClr val="FFFF00"/>
              </a:solidFill>
            </a:ln>
            <a:effectLst/>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grpSp>
      <p:grpSp>
        <p:nvGrpSpPr>
          <p:cNvPr id="363" name="Group 362">
            <a:extLst>
              <a:ext uri="{FF2B5EF4-FFF2-40B4-BE49-F238E27FC236}">
                <a16:creationId xmlns:a16="http://schemas.microsoft.com/office/drawing/2014/main" id="{07389B8D-BD5A-A2F1-0ACC-0A7679FED48D}"/>
              </a:ext>
            </a:extLst>
          </p:cNvPr>
          <p:cNvGrpSpPr/>
          <p:nvPr/>
        </p:nvGrpSpPr>
        <p:grpSpPr>
          <a:xfrm>
            <a:off x="2400301" y="2366310"/>
            <a:ext cx="1549400" cy="666750"/>
            <a:chOff x="1653265" y="1623700"/>
            <a:chExt cx="6352655" cy="3537959"/>
          </a:xfrm>
        </p:grpSpPr>
        <p:sp>
          <p:nvSpPr>
            <p:cNvPr id="364" name="Rectangle 363">
              <a:extLst>
                <a:ext uri="{FF2B5EF4-FFF2-40B4-BE49-F238E27FC236}">
                  <a16:creationId xmlns:a16="http://schemas.microsoft.com/office/drawing/2014/main" id="{C2B77900-8FCE-B21F-CBC2-405E6EC38B11}"/>
                </a:ext>
              </a:extLst>
            </p:cNvPr>
            <p:cNvSpPr/>
            <p:nvPr/>
          </p:nvSpPr>
          <p:spPr>
            <a:xfrm>
              <a:off x="7266628" y="2209800"/>
              <a:ext cx="365474" cy="28194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65" name="Rectangle 364">
              <a:extLst>
                <a:ext uri="{FF2B5EF4-FFF2-40B4-BE49-F238E27FC236}">
                  <a16:creationId xmlns:a16="http://schemas.microsoft.com/office/drawing/2014/main" id="{18DC0266-BCFF-0E23-0DE5-7A1E8D31AB2B}"/>
                </a:ext>
              </a:extLst>
            </p:cNvPr>
            <p:cNvSpPr/>
            <p:nvPr/>
          </p:nvSpPr>
          <p:spPr>
            <a:xfrm>
              <a:off x="2042446" y="2209800"/>
              <a:ext cx="365474" cy="28194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66" name="Trapezoid 365">
              <a:extLst>
                <a:ext uri="{FF2B5EF4-FFF2-40B4-BE49-F238E27FC236}">
                  <a16:creationId xmlns:a16="http://schemas.microsoft.com/office/drawing/2014/main" id="{E50ABBE8-AB25-7424-88FE-336E93483A9D}"/>
                </a:ext>
              </a:extLst>
            </p:cNvPr>
            <p:cNvSpPr/>
            <p:nvPr/>
          </p:nvSpPr>
          <p:spPr>
            <a:xfrm>
              <a:off x="2042446" y="1623700"/>
              <a:ext cx="5563312" cy="461473"/>
            </a:xfrm>
            <a:prstGeom prst="trapezoid">
              <a:avLst>
                <a:gd name="adj" fmla="val 91667"/>
              </a:avLst>
            </a:prstGeom>
            <a:solidFill>
              <a:srgbClr val="3332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grpSp>
          <p:nvGrpSpPr>
            <p:cNvPr id="367" name="Group 366">
              <a:extLst>
                <a:ext uri="{FF2B5EF4-FFF2-40B4-BE49-F238E27FC236}">
                  <a16:creationId xmlns:a16="http://schemas.microsoft.com/office/drawing/2014/main" id="{237C079A-2B2A-7053-58D0-FB5500D1DCD5}"/>
                </a:ext>
              </a:extLst>
            </p:cNvPr>
            <p:cNvGrpSpPr/>
            <p:nvPr/>
          </p:nvGrpSpPr>
          <p:grpSpPr>
            <a:xfrm>
              <a:off x="1947863" y="2546646"/>
              <a:ext cx="5752478" cy="545810"/>
              <a:chOff x="1947863" y="2546646"/>
              <a:chExt cx="5752478" cy="545810"/>
            </a:xfrm>
          </p:grpSpPr>
          <p:sp>
            <p:nvSpPr>
              <p:cNvPr id="381" name="Trapezoid 380">
                <a:extLst>
                  <a:ext uri="{FF2B5EF4-FFF2-40B4-BE49-F238E27FC236}">
                    <a16:creationId xmlns:a16="http://schemas.microsoft.com/office/drawing/2014/main" id="{61277453-548A-7B46-C147-3FAA9A6DD2FC}"/>
                  </a:ext>
                </a:extLst>
              </p:cNvPr>
              <p:cNvSpPr/>
              <p:nvPr/>
            </p:nvSpPr>
            <p:spPr>
              <a:xfrm>
                <a:off x="1947863" y="2546646"/>
                <a:ext cx="5752478" cy="538385"/>
              </a:xfrm>
              <a:prstGeom prst="trapezoid">
                <a:avLst>
                  <a:gd name="adj" fmla="val 80556"/>
                </a:avLst>
              </a:prstGeom>
              <a:solidFill>
                <a:srgbClr val="3332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82" name="Rectangle: Top Corners Rounded 381">
                <a:extLst>
                  <a:ext uri="{FF2B5EF4-FFF2-40B4-BE49-F238E27FC236}">
                    <a16:creationId xmlns:a16="http://schemas.microsoft.com/office/drawing/2014/main" id="{B1811CF0-8630-5CE0-AE6A-6940D917F186}"/>
                  </a:ext>
                </a:extLst>
              </p:cNvPr>
              <p:cNvSpPr/>
              <p:nvPr/>
            </p:nvSpPr>
            <p:spPr>
              <a:xfrm>
                <a:off x="2968194" y="2691925"/>
                <a:ext cx="299103" cy="400531"/>
              </a:xfrm>
              <a:prstGeom prst="round2SameRect">
                <a:avLst>
                  <a:gd name="adj1" fmla="val 48095"/>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83" name="Rectangle: Top Corners Rounded 382">
                <a:extLst>
                  <a:ext uri="{FF2B5EF4-FFF2-40B4-BE49-F238E27FC236}">
                    <a16:creationId xmlns:a16="http://schemas.microsoft.com/office/drawing/2014/main" id="{66CE0590-090D-1771-6835-5BBF37EC1C7B}"/>
                  </a:ext>
                </a:extLst>
              </p:cNvPr>
              <p:cNvSpPr/>
              <p:nvPr/>
            </p:nvSpPr>
            <p:spPr>
              <a:xfrm>
                <a:off x="4695913" y="2691925"/>
                <a:ext cx="299103" cy="400531"/>
              </a:xfrm>
              <a:prstGeom prst="round2SameRect">
                <a:avLst>
                  <a:gd name="adj1" fmla="val 48095"/>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84" name="Rectangle: Top Corners Rounded 383">
                <a:extLst>
                  <a:ext uri="{FF2B5EF4-FFF2-40B4-BE49-F238E27FC236}">
                    <a16:creationId xmlns:a16="http://schemas.microsoft.com/office/drawing/2014/main" id="{694BA782-8591-1FC9-EB3A-7FEC11804B70}"/>
                  </a:ext>
                </a:extLst>
              </p:cNvPr>
              <p:cNvSpPr/>
              <p:nvPr/>
            </p:nvSpPr>
            <p:spPr>
              <a:xfrm>
                <a:off x="6423632" y="2691925"/>
                <a:ext cx="299103" cy="400531"/>
              </a:xfrm>
              <a:prstGeom prst="round2SameRect">
                <a:avLst>
                  <a:gd name="adj1" fmla="val 48095"/>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grpSp>
        <p:grpSp>
          <p:nvGrpSpPr>
            <p:cNvPr id="368" name="Group 367">
              <a:extLst>
                <a:ext uri="{FF2B5EF4-FFF2-40B4-BE49-F238E27FC236}">
                  <a16:creationId xmlns:a16="http://schemas.microsoft.com/office/drawing/2014/main" id="{1B70AB16-E66C-0E33-D65A-3EB17D604438}"/>
                </a:ext>
              </a:extLst>
            </p:cNvPr>
            <p:cNvGrpSpPr/>
            <p:nvPr/>
          </p:nvGrpSpPr>
          <p:grpSpPr>
            <a:xfrm>
              <a:off x="1947863" y="3403896"/>
              <a:ext cx="5752478" cy="545810"/>
              <a:chOff x="1947863" y="2546646"/>
              <a:chExt cx="5752478" cy="545810"/>
            </a:xfrm>
          </p:grpSpPr>
          <p:sp>
            <p:nvSpPr>
              <p:cNvPr id="377" name="Trapezoid 376">
                <a:extLst>
                  <a:ext uri="{FF2B5EF4-FFF2-40B4-BE49-F238E27FC236}">
                    <a16:creationId xmlns:a16="http://schemas.microsoft.com/office/drawing/2014/main" id="{3E509ED9-9A08-9216-A22D-1D3D0BCED38B}"/>
                  </a:ext>
                </a:extLst>
              </p:cNvPr>
              <p:cNvSpPr/>
              <p:nvPr/>
            </p:nvSpPr>
            <p:spPr>
              <a:xfrm>
                <a:off x="1947863" y="2546646"/>
                <a:ext cx="5752478" cy="538385"/>
              </a:xfrm>
              <a:prstGeom prst="trapezoid">
                <a:avLst>
                  <a:gd name="adj" fmla="val 80556"/>
                </a:avLst>
              </a:prstGeom>
              <a:solidFill>
                <a:srgbClr val="3332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78" name="Rectangle: Top Corners Rounded 377">
                <a:extLst>
                  <a:ext uri="{FF2B5EF4-FFF2-40B4-BE49-F238E27FC236}">
                    <a16:creationId xmlns:a16="http://schemas.microsoft.com/office/drawing/2014/main" id="{FA219E3D-21F1-9647-DAC6-A7CDFF61A6F3}"/>
                  </a:ext>
                </a:extLst>
              </p:cNvPr>
              <p:cNvSpPr/>
              <p:nvPr/>
            </p:nvSpPr>
            <p:spPr>
              <a:xfrm>
                <a:off x="2968194" y="2691925"/>
                <a:ext cx="299103" cy="400531"/>
              </a:xfrm>
              <a:prstGeom prst="round2SameRect">
                <a:avLst>
                  <a:gd name="adj1" fmla="val 48095"/>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79" name="Rectangle: Top Corners Rounded 378">
                <a:extLst>
                  <a:ext uri="{FF2B5EF4-FFF2-40B4-BE49-F238E27FC236}">
                    <a16:creationId xmlns:a16="http://schemas.microsoft.com/office/drawing/2014/main" id="{690E3F38-0E08-95A7-C888-A2EBF03C1DEC}"/>
                  </a:ext>
                </a:extLst>
              </p:cNvPr>
              <p:cNvSpPr/>
              <p:nvPr/>
            </p:nvSpPr>
            <p:spPr>
              <a:xfrm>
                <a:off x="4695913" y="2691925"/>
                <a:ext cx="299103" cy="400531"/>
              </a:xfrm>
              <a:prstGeom prst="round2SameRect">
                <a:avLst>
                  <a:gd name="adj1" fmla="val 48095"/>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80" name="Rectangle: Top Corners Rounded 379">
                <a:extLst>
                  <a:ext uri="{FF2B5EF4-FFF2-40B4-BE49-F238E27FC236}">
                    <a16:creationId xmlns:a16="http://schemas.microsoft.com/office/drawing/2014/main" id="{66E41A91-7598-0AE4-2E63-84252202CDD5}"/>
                  </a:ext>
                </a:extLst>
              </p:cNvPr>
              <p:cNvSpPr/>
              <p:nvPr/>
            </p:nvSpPr>
            <p:spPr>
              <a:xfrm>
                <a:off x="6423632" y="2691925"/>
                <a:ext cx="299103" cy="400531"/>
              </a:xfrm>
              <a:prstGeom prst="round2SameRect">
                <a:avLst>
                  <a:gd name="adj1" fmla="val 48095"/>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grpSp>
        <p:grpSp>
          <p:nvGrpSpPr>
            <p:cNvPr id="369" name="Group 368">
              <a:extLst>
                <a:ext uri="{FF2B5EF4-FFF2-40B4-BE49-F238E27FC236}">
                  <a16:creationId xmlns:a16="http://schemas.microsoft.com/office/drawing/2014/main" id="{2BAB9513-C2A3-3A44-8A78-5FAD65E25FC3}"/>
                </a:ext>
              </a:extLst>
            </p:cNvPr>
            <p:cNvGrpSpPr/>
            <p:nvPr/>
          </p:nvGrpSpPr>
          <p:grpSpPr>
            <a:xfrm>
              <a:off x="1947863" y="4261146"/>
              <a:ext cx="5752478" cy="545810"/>
              <a:chOff x="1947863" y="2546646"/>
              <a:chExt cx="5752478" cy="545810"/>
            </a:xfrm>
          </p:grpSpPr>
          <p:sp>
            <p:nvSpPr>
              <p:cNvPr id="373" name="Trapezoid 372">
                <a:extLst>
                  <a:ext uri="{FF2B5EF4-FFF2-40B4-BE49-F238E27FC236}">
                    <a16:creationId xmlns:a16="http://schemas.microsoft.com/office/drawing/2014/main" id="{ED34E65A-8C92-BABA-A2E7-1875D819EA9B}"/>
                  </a:ext>
                </a:extLst>
              </p:cNvPr>
              <p:cNvSpPr/>
              <p:nvPr/>
            </p:nvSpPr>
            <p:spPr>
              <a:xfrm>
                <a:off x="1947863" y="2546646"/>
                <a:ext cx="5752478" cy="538385"/>
              </a:xfrm>
              <a:prstGeom prst="trapezoid">
                <a:avLst>
                  <a:gd name="adj" fmla="val 80556"/>
                </a:avLst>
              </a:prstGeom>
              <a:solidFill>
                <a:srgbClr val="3332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74" name="Rectangle: Top Corners Rounded 373">
                <a:extLst>
                  <a:ext uri="{FF2B5EF4-FFF2-40B4-BE49-F238E27FC236}">
                    <a16:creationId xmlns:a16="http://schemas.microsoft.com/office/drawing/2014/main" id="{F105A7BC-FAB5-FF0C-FEFB-3EE99DAB5D1A}"/>
                  </a:ext>
                </a:extLst>
              </p:cNvPr>
              <p:cNvSpPr/>
              <p:nvPr/>
            </p:nvSpPr>
            <p:spPr>
              <a:xfrm>
                <a:off x="2968194" y="2691925"/>
                <a:ext cx="299103" cy="400531"/>
              </a:xfrm>
              <a:prstGeom prst="round2SameRect">
                <a:avLst>
                  <a:gd name="adj1" fmla="val 48095"/>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75" name="Rectangle: Top Corners Rounded 374">
                <a:extLst>
                  <a:ext uri="{FF2B5EF4-FFF2-40B4-BE49-F238E27FC236}">
                    <a16:creationId xmlns:a16="http://schemas.microsoft.com/office/drawing/2014/main" id="{FA93390A-6D4D-0745-B807-BD92D1BFC264}"/>
                  </a:ext>
                </a:extLst>
              </p:cNvPr>
              <p:cNvSpPr/>
              <p:nvPr/>
            </p:nvSpPr>
            <p:spPr>
              <a:xfrm>
                <a:off x="4695913" y="2691925"/>
                <a:ext cx="299103" cy="400531"/>
              </a:xfrm>
              <a:prstGeom prst="round2SameRect">
                <a:avLst>
                  <a:gd name="adj1" fmla="val 48095"/>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76" name="Rectangle: Top Corners Rounded 375">
                <a:extLst>
                  <a:ext uri="{FF2B5EF4-FFF2-40B4-BE49-F238E27FC236}">
                    <a16:creationId xmlns:a16="http://schemas.microsoft.com/office/drawing/2014/main" id="{7BD74FBB-A3F5-5E71-E8C4-4C9907591391}"/>
                  </a:ext>
                </a:extLst>
              </p:cNvPr>
              <p:cNvSpPr/>
              <p:nvPr/>
            </p:nvSpPr>
            <p:spPr>
              <a:xfrm>
                <a:off x="6423632" y="2691925"/>
                <a:ext cx="299103" cy="400531"/>
              </a:xfrm>
              <a:prstGeom prst="round2SameRect">
                <a:avLst>
                  <a:gd name="adj1" fmla="val 48095"/>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grpSp>
        <p:sp>
          <p:nvSpPr>
            <p:cNvPr id="370" name="Freeform: Shape 369">
              <a:extLst>
                <a:ext uri="{FF2B5EF4-FFF2-40B4-BE49-F238E27FC236}">
                  <a16:creationId xmlns:a16="http://schemas.microsoft.com/office/drawing/2014/main" id="{BF861B5C-D911-35EC-D2EA-7E038D3BF7A3}"/>
                </a:ext>
              </a:extLst>
            </p:cNvPr>
            <p:cNvSpPr/>
            <p:nvPr/>
          </p:nvSpPr>
          <p:spPr>
            <a:xfrm>
              <a:off x="1653265" y="2085173"/>
              <a:ext cx="256431" cy="3076486"/>
            </a:xfrm>
            <a:custGeom>
              <a:avLst/>
              <a:gdLst>
                <a:gd name="connsiteX0" fmla="*/ 100850 w 256431"/>
                <a:gd name="connsiteY0" fmla="*/ 2744556 h 3076486"/>
                <a:gd name="connsiteX1" fmla="*/ 54333 w 256431"/>
                <a:gd name="connsiteY1" fmla="*/ 2775389 h 3076486"/>
                <a:gd name="connsiteX2" fmla="*/ 50366 w 256431"/>
                <a:gd name="connsiteY2" fmla="*/ 2795040 h 3076486"/>
                <a:gd name="connsiteX3" fmla="*/ 50366 w 256431"/>
                <a:gd name="connsiteY3" fmla="*/ 2795039 h 3076486"/>
                <a:gd name="connsiteX4" fmla="*/ 50366 w 256431"/>
                <a:gd name="connsiteY4" fmla="*/ 2795040 h 3076486"/>
                <a:gd name="connsiteX5" fmla="*/ 50366 w 256431"/>
                <a:gd name="connsiteY5" fmla="*/ 2795040 h 3076486"/>
                <a:gd name="connsiteX6" fmla="*/ 54333 w 256431"/>
                <a:gd name="connsiteY6" fmla="*/ 2814690 h 3076486"/>
                <a:gd name="connsiteX7" fmla="*/ 100850 w 256431"/>
                <a:gd name="connsiteY7" fmla="*/ 2845523 h 3076486"/>
                <a:gd name="connsiteX8" fmla="*/ 164648 w 256431"/>
                <a:gd name="connsiteY8" fmla="*/ 2845524 h 3076486"/>
                <a:gd name="connsiteX9" fmla="*/ 215132 w 256431"/>
                <a:gd name="connsiteY9" fmla="*/ 2795040 h 3076486"/>
                <a:gd name="connsiteX10" fmla="*/ 215133 w 256431"/>
                <a:gd name="connsiteY10" fmla="*/ 2795040 h 3076486"/>
                <a:gd name="connsiteX11" fmla="*/ 164649 w 256431"/>
                <a:gd name="connsiteY11" fmla="*/ 2744556 h 3076486"/>
                <a:gd name="connsiteX12" fmla="*/ 100850 w 256431"/>
                <a:gd name="connsiteY12" fmla="*/ 2465052 h 3076486"/>
                <a:gd name="connsiteX13" fmla="*/ 54333 w 256431"/>
                <a:gd name="connsiteY13" fmla="*/ 2495885 h 3076486"/>
                <a:gd name="connsiteX14" fmla="*/ 50366 w 256431"/>
                <a:gd name="connsiteY14" fmla="*/ 2515536 h 3076486"/>
                <a:gd name="connsiteX15" fmla="*/ 50366 w 256431"/>
                <a:gd name="connsiteY15" fmla="*/ 2515535 h 3076486"/>
                <a:gd name="connsiteX16" fmla="*/ 50366 w 256431"/>
                <a:gd name="connsiteY16" fmla="*/ 2515536 h 3076486"/>
                <a:gd name="connsiteX17" fmla="*/ 50366 w 256431"/>
                <a:gd name="connsiteY17" fmla="*/ 2515536 h 3076486"/>
                <a:gd name="connsiteX18" fmla="*/ 54333 w 256431"/>
                <a:gd name="connsiteY18" fmla="*/ 2535186 h 3076486"/>
                <a:gd name="connsiteX19" fmla="*/ 100850 w 256431"/>
                <a:gd name="connsiteY19" fmla="*/ 2566019 h 3076486"/>
                <a:gd name="connsiteX20" fmla="*/ 164648 w 256431"/>
                <a:gd name="connsiteY20" fmla="*/ 2566020 h 3076486"/>
                <a:gd name="connsiteX21" fmla="*/ 215132 w 256431"/>
                <a:gd name="connsiteY21" fmla="*/ 2515536 h 3076486"/>
                <a:gd name="connsiteX22" fmla="*/ 215133 w 256431"/>
                <a:gd name="connsiteY22" fmla="*/ 2515536 h 3076486"/>
                <a:gd name="connsiteX23" fmla="*/ 164649 w 256431"/>
                <a:gd name="connsiteY23" fmla="*/ 2465052 h 3076486"/>
                <a:gd name="connsiteX24" fmla="*/ 100850 w 256431"/>
                <a:gd name="connsiteY24" fmla="*/ 2185548 h 3076486"/>
                <a:gd name="connsiteX25" fmla="*/ 54333 w 256431"/>
                <a:gd name="connsiteY25" fmla="*/ 2216381 h 3076486"/>
                <a:gd name="connsiteX26" fmla="*/ 50366 w 256431"/>
                <a:gd name="connsiteY26" fmla="*/ 2236032 h 3076486"/>
                <a:gd name="connsiteX27" fmla="*/ 50366 w 256431"/>
                <a:gd name="connsiteY27" fmla="*/ 2236031 h 3076486"/>
                <a:gd name="connsiteX28" fmla="*/ 50366 w 256431"/>
                <a:gd name="connsiteY28" fmla="*/ 2236032 h 3076486"/>
                <a:gd name="connsiteX29" fmla="*/ 50366 w 256431"/>
                <a:gd name="connsiteY29" fmla="*/ 2236032 h 3076486"/>
                <a:gd name="connsiteX30" fmla="*/ 54333 w 256431"/>
                <a:gd name="connsiteY30" fmla="*/ 2255682 h 3076486"/>
                <a:gd name="connsiteX31" fmla="*/ 100850 w 256431"/>
                <a:gd name="connsiteY31" fmla="*/ 2286515 h 3076486"/>
                <a:gd name="connsiteX32" fmla="*/ 164648 w 256431"/>
                <a:gd name="connsiteY32" fmla="*/ 2286516 h 3076486"/>
                <a:gd name="connsiteX33" fmla="*/ 215132 w 256431"/>
                <a:gd name="connsiteY33" fmla="*/ 2236032 h 3076486"/>
                <a:gd name="connsiteX34" fmla="*/ 215133 w 256431"/>
                <a:gd name="connsiteY34" fmla="*/ 2236032 h 3076486"/>
                <a:gd name="connsiteX35" fmla="*/ 164649 w 256431"/>
                <a:gd name="connsiteY35" fmla="*/ 2185548 h 3076486"/>
                <a:gd name="connsiteX36" fmla="*/ 100850 w 256431"/>
                <a:gd name="connsiteY36" fmla="*/ 1906044 h 3076486"/>
                <a:gd name="connsiteX37" fmla="*/ 54333 w 256431"/>
                <a:gd name="connsiteY37" fmla="*/ 1936877 h 3076486"/>
                <a:gd name="connsiteX38" fmla="*/ 50366 w 256431"/>
                <a:gd name="connsiteY38" fmla="*/ 1956528 h 3076486"/>
                <a:gd name="connsiteX39" fmla="*/ 50366 w 256431"/>
                <a:gd name="connsiteY39" fmla="*/ 1956527 h 3076486"/>
                <a:gd name="connsiteX40" fmla="*/ 50366 w 256431"/>
                <a:gd name="connsiteY40" fmla="*/ 1956528 h 3076486"/>
                <a:gd name="connsiteX41" fmla="*/ 50366 w 256431"/>
                <a:gd name="connsiteY41" fmla="*/ 1956528 h 3076486"/>
                <a:gd name="connsiteX42" fmla="*/ 54333 w 256431"/>
                <a:gd name="connsiteY42" fmla="*/ 1976178 h 3076486"/>
                <a:gd name="connsiteX43" fmla="*/ 100850 w 256431"/>
                <a:gd name="connsiteY43" fmla="*/ 2007011 h 3076486"/>
                <a:gd name="connsiteX44" fmla="*/ 164648 w 256431"/>
                <a:gd name="connsiteY44" fmla="*/ 2007012 h 3076486"/>
                <a:gd name="connsiteX45" fmla="*/ 215132 w 256431"/>
                <a:gd name="connsiteY45" fmla="*/ 1956528 h 3076486"/>
                <a:gd name="connsiteX46" fmla="*/ 215133 w 256431"/>
                <a:gd name="connsiteY46" fmla="*/ 1956528 h 3076486"/>
                <a:gd name="connsiteX47" fmla="*/ 164649 w 256431"/>
                <a:gd name="connsiteY47" fmla="*/ 1906044 h 3076486"/>
                <a:gd name="connsiteX48" fmla="*/ 100850 w 256431"/>
                <a:gd name="connsiteY48" fmla="*/ 1626540 h 3076486"/>
                <a:gd name="connsiteX49" fmla="*/ 54333 w 256431"/>
                <a:gd name="connsiteY49" fmla="*/ 1657373 h 3076486"/>
                <a:gd name="connsiteX50" fmla="*/ 50366 w 256431"/>
                <a:gd name="connsiteY50" fmla="*/ 1677024 h 3076486"/>
                <a:gd name="connsiteX51" fmla="*/ 50366 w 256431"/>
                <a:gd name="connsiteY51" fmla="*/ 1677023 h 3076486"/>
                <a:gd name="connsiteX52" fmla="*/ 50366 w 256431"/>
                <a:gd name="connsiteY52" fmla="*/ 1677024 h 3076486"/>
                <a:gd name="connsiteX53" fmla="*/ 50366 w 256431"/>
                <a:gd name="connsiteY53" fmla="*/ 1677024 h 3076486"/>
                <a:gd name="connsiteX54" fmla="*/ 54333 w 256431"/>
                <a:gd name="connsiteY54" fmla="*/ 1696674 h 3076486"/>
                <a:gd name="connsiteX55" fmla="*/ 100850 w 256431"/>
                <a:gd name="connsiteY55" fmla="*/ 1727507 h 3076486"/>
                <a:gd name="connsiteX56" fmla="*/ 164648 w 256431"/>
                <a:gd name="connsiteY56" fmla="*/ 1727508 h 3076486"/>
                <a:gd name="connsiteX57" fmla="*/ 215132 w 256431"/>
                <a:gd name="connsiteY57" fmla="*/ 1677024 h 3076486"/>
                <a:gd name="connsiteX58" fmla="*/ 215133 w 256431"/>
                <a:gd name="connsiteY58" fmla="*/ 1677024 h 3076486"/>
                <a:gd name="connsiteX59" fmla="*/ 164649 w 256431"/>
                <a:gd name="connsiteY59" fmla="*/ 1626540 h 3076486"/>
                <a:gd name="connsiteX60" fmla="*/ 100850 w 256431"/>
                <a:gd name="connsiteY60" fmla="*/ 1347036 h 3076486"/>
                <a:gd name="connsiteX61" fmla="*/ 54333 w 256431"/>
                <a:gd name="connsiteY61" fmla="*/ 1377869 h 3076486"/>
                <a:gd name="connsiteX62" fmla="*/ 50366 w 256431"/>
                <a:gd name="connsiteY62" fmla="*/ 1397520 h 3076486"/>
                <a:gd name="connsiteX63" fmla="*/ 50366 w 256431"/>
                <a:gd name="connsiteY63" fmla="*/ 1397519 h 3076486"/>
                <a:gd name="connsiteX64" fmla="*/ 50366 w 256431"/>
                <a:gd name="connsiteY64" fmla="*/ 1397520 h 3076486"/>
                <a:gd name="connsiteX65" fmla="*/ 50366 w 256431"/>
                <a:gd name="connsiteY65" fmla="*/ 1397520 h 3076486"/>
                <a:gd name="connsiteX66" fmla="*/ 54333 w 256431"/>
                <a:gd name="connsiteY66" fmla="*/ 1417170 h 3076486"/>
                <a:gd name="connsiteX67" fmla="*/ 100850 w 256431"/>
                <a:gd name="connsiteY67" fmla="*/ 1448003 h 3076486"/>
                <a:gd name="connsiteX68" fmla="*/ 164648 w 256431"/>
                <a:gd name="connsiteY68" fmla="*/ 1448004 h 3076486"/>
                <a:gd name="connsiteX69" fmla="*/ 215132 w 256431"/>
                <a:gd name="connsiteY69" fmla="*/ 1397520 h 3076486"/>
                <a:gd name="connsiteX70" fmla="*/ 215133 w 256431"/>
                <a:gd name="connsiteY70" fmla="*/ 1397520 h 3076486"/>
                <a:gd name="connsiteX71" fmla="*/ 164649 w 256431"/>
                <a:gd name="connsiteY71" fmla="*/ 1347036 h 3076486"/>
                <a:gd name="connsiteX72" fmla="*/ 100850 w 256431"/>
                <a:gd name="connsiteY72" fmla="*/ 1067532 h 3076486"/>
                <a:gd name="connsiteX73" fmla="*/ 54333 w 256431"/>
                <a:gd name="connsiteY73" fmla="*/ 1098365 h 3076486"/>
                <a:gd name="connsiteX74" fmla="*/ 50366 w 256431"/>
                <a:gd name="connsiteY74" fmla="*/ 1118016 h 3076486"/>
                <a:gd name="connsiteX75" fmla="*/ 50366 w 256431"/>
                <a:gd name="connsiteY75" fmla="*/ 1118015 h 3076486"/>
                <a:gd name="connsiteX76" fmla="*/ 50366 w 256431"/>
                <a:gd name="connsiteY76" fmla="*/ 1118016 h 3076486"/>
                <a:gd name="connsiteX77" fmla="*/ 50366 w 256431"/>
                <a:gd name="connsiteY77" fmla="*/ 1118016 h 3076486"/>
                <a:gd name="connsiteX78" fmla="*/ 54333 w 256431"/>
                <a:gd name="connsiteY78" fmla="*/ 1137666 h 3076486"/>
                <a:gd name="connsiteX79" fmla="*/ 100850 w 256431"/>
                <a:gd name="connsiteY79" fmla="*/ 1168499 h 3076486"/>
                <a:gd name="connsiteX80" fmla="*/ 164648 w 256431"/>
                <a:gd name="connsiteY80" fmla="*/ 1168500 h 3076486"/>
                <a:gd name="connsiteX81" fmla="*/ 215132 w 256431"/>
                <a:gd name="connsiteY81" fmla="*/ 1118016 h 3076486"/>
                <a:gd name="connsiteX82" fmla="*/ 215133 w 256431"/>
                <a:gd name="connsiteY82" fmla="*/ 1118016 h 3076486"/>
                <a:gd name="connsiteX83" fmla="*/ 164649 w 256431"/>
                <a:gd name="connsiteY83" fmla="*/ 1067532 h 3076486"/>
                <a:gd name="connsiteX84" fmla="*/ 100850 w 256431"/>
                <a:gd name="connsiteY84" fmla="*/ 788028 h 3076486"/>
                <a:gd name="connsiteX85" fmla="*/ 54333 w 256431"/>
                <a:gd name="connsiteY85" fmla="*/ 818861 h 3076486"/>
                <a:gd name="connsiteX86" fmla="*/ 50366 w 256431"/>
                <a:gd name="connsiteY86" fmla="*/ 838512 h 3076486"/>
                <a:gd name="connsiteX87" fmla="*/ 50366 w 256431"/>
                <a:gd name="connsiteY87" fmla="*/ 838511 h 3076486"/>
                <a:gd name="connsiteX88" fmla="*/ 50366 w 256431"/>
                <a:gd name="connsiteY88" fmla="*/ 838512 h 3076486"/>
                <a:gd name="connsiteX89" fmla="*/ 50366 w 256431"/>
                <a:gd name="connsiteY89" fmla="*/ 838512 h 3076486"/>
                <a:gd name="connsiteX90" fmla="*/ 54333 w 256431"/>
                <a:gd name="connsiteY90" fmla="*/ 858162 h 3076486"/>
                <a:gd name="connsiteX91" fmla="*/ 100850 w 256431"/>
                <a:gd name="connsiteY91" fmla="*/ 888995 h 3076486"/>
                <a:gd name="connsiteX92" fmla="*/ 164648 w 256431"/>
                <a:gd name="connsiteY92" fmla="*/ 888996 h 3076486"/>
                <a:gd name="connsiteX93" fmla="*/ 215132 w 256431"/>
                <a:gd name="connsiteY93" fmla="*/ 838512 h 3076486"/>
                <a:gd name="connsiteX94" fmla="*/ 215133 w 256431"/>
                <a:gd name="connsiteY94" fmla="*/ 838512 h 3076486"/>
                <a:gd name="connsiteX95" fmla="*/ 164649 w 256431"/>
                <a:gd name="connsiteY95" fmla="*/ 788028 h 3076486"/>
                <a:gd name="connsiteX96" fmla="*/ 100850 w 256431"/>
                <a:gd name="connsiteY96" fmla="*/ 508524 h 3076486"/>
                <a:gd name="connsiteX97" fmla="*/ 54333 w 256431"/>
                <a:gd name="connsiteY97" fmla="*/ 539357 h 3076486"/>
                <a:gd name="connsiteX98" fmla="*/ 50366 w 256431"/>
                <a:gd name="connsiteY98" fmla="*/ 559008 h 3076486"/>
                <a:gd name="connsiteX99" fmla="*/ 50366 w 256431"/>
                <a:gd name="connsiteY99" fmla="*/ 559007 h 3076486"/>
                <a:gd name="connsiteX100" fmla="*/ 50366 w 256431"/>
                <a:gd name="connsiteY100" fmla="*/ 559008 h 3076486"/>
                <a:gd name="connsiteX101" fmla="*/ 50366 w 256431"/>
                <a:gd name="connsiteY101" fmla="*/ 559008 h 3076486"/>
                <a:gd name="connsiteX102" fmla="*/ 54333 w 256431"/>
                <a:gd name="connsiteY102" fmla="*/ 578658 h 3076486"/>
                <a:gd name="connsiteX103" fmla="*/ 100850 w 256431"/>
                <a:gd name="connsiteY103" fmla="*/ 609491 h 3076486"/>
                <a:gd name="connsiteX104" fmla="*/ 164648 w 256431"/>
                <a:gd name="connsiteY104" fmla="*/ 609492 h 3076486"/>
                <a:gd name="connsiteX105" fmla="*/ 215132 w 256431"/>
                <a:gd name="connsiteY105" fmla="*/ 559008 h 3076486"/>
                <a:gd name="connsiteX106" fmla="*/ 215133 w 256431"/>
                <a:gd name="connsiteY106" fmla="*/ 559008 h 3076486"/>
                <a:gd name="connsiteX107" fmla="*/ 164649 w 256431"/>
                <a:gd name="connsiteY107" fmla="*/ 508524 h 3076486"/>
                <a:gd name="connsiteX108" fmla="*/ 100850 w 256431"/>
                <a:gd name="connsiteY108" fmla="*/ 229020 h 3076486"/>
                <a:gd name="connsiteX109" fmla="*/ 54333 w 256431"/>
                <a:gd name="connsiteY109" fmla="*/ 259853 h 3076486"/>
                <a:gd name="connsiteX110" fmla="*/ 50366 w 256431"/>
                <a:gd name="connsiteY110" fmla="*/ 279504 h 3076486"/>
                <a:gd name="connsiteX111" fmla="*/ 50366 w 256431"/>
                <a:gd name="connsiteY111" fmla="*/ 279503 h 3076486"/>
                <a:gd name="connsiteX112" fmla="*/ 50366 w 256431"/>
                <a:gd name="connsiteY112" fmla="*/ 279504 h 3076486"/>
                <a:gd name="connsiteX113" fmla="*/ 50366 w 256431"/>
                <a:gd name="connsiteY113" fmla="*/ 279504 h 3076486"/>
                <a:gd name="connsiteX114" fmla="*/ 54333 w 256431"/>
                <a:gd name="connsiteY114" fmla="*/ 299154 h 3076486"/>
                <a:gd name="connsiteX115" fmla="*/ 100850 w 256431"/>
                <a:gd name="connsiteY115" fmla="*/ 329987 h 3076486"/>
                <a:gd name="connsiteX116" fmla="*/ 164648 w 256431"/>
                <a:gd name="connsiteY116" fmla="*/ 329988 h 3076486"/>
                <a:gd name="connsiteX117" fmla="*/ 215132 w 256431"/>
                <a:gd name="connsiteY117" fmla="*/ 279504 h 3076486"/>
                <a:gd name="connsiteX118" fmla="*/ 215133 w 256431"/>
                <a:gd name="connsiteY118" fmla="*/ 279504 h 3076486"/>
                <a:gd name="connsiteX119" fmla="*/ 164649 w 256431"/>
                <a:gd name="connsiteY119" fmla="*/ 229020 h 3076486"/>
                <a:gd name="connsiteX120" fmla="*/ 0 w 256431"/>
                <a:gd name="connsiteY120" fmla="*/ 0 h 3076486"/>
                <a:gd name="connsiteX121" fmla="*/ 45832 w 256431"/>
                <a:gd name="connsiteY121" fmla="*/ 0 h 3076486"/>
                <a:gd name="connsiteX122" fmla="*/ 45832 w 256431"/>
                <a:gd name="connsiteY122" fmla="*/ 0 h 3076486"/>
                <a:gd name="connsiteX123" fmla="*/ 49799 w 256431"/>
                <a:gd name="connsiteY123" fmla="*/ 19650 h 3076486"/>
                <a:gd name="connsiteX124" fmla="*/ 96316 w 256431"/>
                <a:gd name="connsiteY124" fmla="*/ 50483 h 3076486"/>
                <a:gd name="connsiteX125" fmla="*/ 160114 w 256431"/>
                <a:gd name="connsiteY125" fmla="*/ 50484 h 3076486"/>
                <a:gd name="connsiteX126" fmla="*/ 210598 w 256431"/>
                <a:gd name="connsiteY126" fmla="*/ 0 h 3076486"/>
                <a:gd name="connsiteX127" fmla="*/ 210599 w 256431"/>
                <a:gd name="connsiteY127" fmla="*/ 0 h 3076486"/>
                <a:gd name="connsiteX128" fmla="*/ 256431 w 256431"/>
                <a:gd name="connsiteY128" fmla="*/ 0 h 3076486"/>
                <a:gd name="connsiteX129" fmla="*/ 256431 w 256431"/>
                <a:gd name="connsiteY129" fmla="*/ 3076486 h 3076486"/>
                <a:gd name="connsiteX130" fmla="*/ 214769 w 256431"/>
                <a:gd name="connsiteY130" fmla="*/ 3076486 h 3076486"/>
                <a:gd name="connsiteX131" fmla="*/ 215162 w 256431"/>
                <a:gd name="connsiteY131" fmla="*/ 3074539 h 3076486"/>
                <a:gd name="connsiteX132" fmla="*/ 215163 w 256431"/>
                <a:gd name="connsiteY132" fmla="*/ 3074539 h 3076486"/>
                <a:gd name="connsiteX133" fmla="*/ 164679 w 256431"/>
                <a:gd name="connsiteY133" fmla="*/ 3024055 h 3076486"/>
                <a:gd name="connsiteX134" fmla="*/ 100880 w 256431"/>
                <a:gd name="connsiteY134" fmla="*/ 3024055 h 3076486"/>
                <a:gd name="connsiteX135" fmla="*/ 54363 w 256431"/>
                <a:gd name="connsiteY135" fmla="*/ 3054888 h 3076486"/>
                <a:gd name="connsiteX136" fmla="*/ 50396 w 256431"/>
                <a:gd name="connsiteY136" fmla="*/ 3074539 h 3076486"/>
                <a:gd name="connsiteX137" fmla="*/ 50396 w 256431"/>
                <a:gd name="connsiteY137" fmla="*/ 3074538 h 3076486"/>
                <a:gd name="connsiteX138" fmla="*/ 50396 w 256431"/>
                <a:gd name="connsiteY138" fmla="*/ 3074539 h 3076486"/>
                <a:gd name="connsiteX139" fmla="*/ 50396 w 256431"/>
                <a:gd name="connsiteY139" fmla="*/ 3074539 h 3076486"/>
                <a:gd name="connsiteX140" fmla="*/ 50789 w 256431"/>
                <a:gd name="connsiteY140" fmla="*/ 3076486 h 3076486"/>
                <a:gd name="connsiteX141" fmla="*/ 0 w 256431"/>
                <a:gd name="connsiteY141" fmla="*/ 3076486 h 3076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256431" h="3076486">
                  <a:moveTo>
                    <a:pt x="100850" y="2744556"/>
                  </a:moveTo>
                  <a:cubicBezTo>
                    <a:pt x="79939" y="2744556"/>
                    <a:pt x="61997" y="2757270"/>
                    <a:pt x="54333" y="2775389"/>
                  </a:cubicBezTo>
                  <a:lnTo>
                    <a:pt x="50366" y="2795040"/>
                  </a:lnTo>
                  <a:lnTo>
                    <a:pt x="50366" y="2795039"/>
                  </a:lnTo>
                  <a:lnTo>
                    <a:pt x="50366" y="2795040"/>
                  </a:lnTo>
                  <a:lnTo>
                    <a:pt x="50366" y="2795040"/>
                  </a:lnTo>
                  <a:lnTo>
                    <a:pt x="54333" y="2814690"/>
                  </a:lnTo>
                  <a:cubicBezTo>
                    <a:pt x="61997" y="2832810"/>
                    <a:pt x="79939" y="2845523"/>
                    <a:pt x="100850" y="2845523"/>
                  </a:cubicBezTo>
                  <a:lnTo>
                    <a:pt x="164648" y="2845524"/>
                  </a:lnTo>
                  <a:cubicBezTo>
                    <a:pt x="192530" y="2845524"/>
                    <a:pt x="215132" y="2822922"/>
                    <a:pt x="215132" y="2795040"/>
                  </a:cubicBezTo>
                  <a:lnTo>
                    <a:pt x="215133" y="2795040"/>
                  </a:lnTo>
                  <a:cubicBezTo>
                    <a:pt x="215133" y="2767158"/>
                    <a:pt x="192531" y="2744556"/>
                    <a:pt x="164649" y="2744556"/>
                  </a:cubicBezTo>
                  <a:close/>
                  <a:moveTo>
                    <a:pt x="100850" y="2465052"/>
                  </a:moveTo>
                  <a:cubicBezTo>
                    <a:pt x="79939" y="2465052"/>
                    <a:pt x="61997" y="2477766"/>
                    <a:pt x="54333" y="2495885"/>
                  </a:cubicBezTo>
                  <a:lnTo>
                    <a:pt x="50366" y="2515536"/>
                  </a:lnTo>
                  <a:lnTo>
                    <a:pt x="50366" y="2515535"/>
                  </a:lnTo>
                  <a:lnTo>
                    <a:pt x="50366" y="2515536"/>
                  </a:lnTo>
                  <a:lnTo>
                    <a:pt x="50366" y="2515536"/>
                  </a:lnTo>
                  <a:lnTo>
                    <a:pt x="54333" y="2535186"/>
                  </a:lnTo>
                  <a:cubicBezTo>
                    <a:pt x="61997" y="2553306"/>
                    <a:pt x="79939" y="2566019"/>
                    <a:pt x="100850" y="2566019"/>
                  </a:cubicBezTo>
                  <a:lnTo>
                    <a:pt x="164648" y="2566020"/>
                  </a:lnTo>
                  <a:cubicBezTo>
                    <a:pt x="192530" y="2566020"/>
                    <a:pt x="215132" y="2543418"/>
                    <a:pt x="215132" y="2515536"/>
                  </a:cubicBezTo>
                  <a:lnTo>
                    <a:pt x="215133" y="2515536"/>
                  </a:lnTo>
                  <a:cubicBezTo>
                    <a:pt x="215133" y="2487654"/>
                    <a:pt x="192531" y="2465052"/>
                    <a:pt x="164649" y="2465052"/>
                  </a:cubicBezTo>
                  <a:close/>
                  <a:moveTo>
                    <a:pt x="100850" y="2185548"/>
                  </a:moveTo>
                  <a:cubicBezTo>
                    <a:pt x="79939" y="2185548"/>
                    <a:pt x="61997" y="2198262"/>
                    <a:pt x="54333" y="2216381"/>
                  </a:cubicBezTo>
                  <a:lnTo>
                    <a:pt x="50366" y="2236032"/>
                  </a:lnTo>
                  <a:lnTo>
                    <a:pt x="50366" y="2236031"/>
                  </a:lnTo>
                  <a:lnTo>
                    <a:pt x="50366" y="2236032"/>
                  </a:lnTo>
                  <a:lnTo>
                    <a:pt x="50366" y="2236032"/>
                  </a:lnTo>
                  <a:lnTo>
                    <a:pt x="54333" y="2255682"/>
                  </a:lnTo>
                  <a:cubicBezTo>
                    <a:pt x="61997" y="2273802"/>
                    <a:pt x="79939" y="2286515"/>
                    <a:pt x="100850" y="2286515"/>
                  </a:cubicBezTo>
                  <a:lnTo>
                    <a:pt x="164648" y="2286516"/>
                  </a:lnTo>
                  <a:cubicBezTo>
                    <a:pt x="192530" y="2286516"/>
                    <a:pt x="215132" y="2263914"/>
                    <a:pt x="215132" y="2236032"/>
                  </a:cubicBezTo>
                  <a:lnTo>
                    <a:pt x="215133" y="2236032"/>
                  </a:lnTo>
                  <a:cubicBezTo>
                    <a:pt x="215133" y="2208150"/>
                    <a:pt x="192531" y="2185548"/>
                    <a:pt x="164649" y="2185548"/>
                  </a:cubicBezTo>
                  <a:close/>
                  <a:moveTo>
                    <a:pt x="100850" y="1906044"/>
                  </a:moveTo>
                  <a:cubicBezTo>
                    <a:pt x="79939" y="1906044"/>
                    <a:pt x="61997" y="1918758"/>
                    <a:pt x="54333" y="1936877"/>
                  </a:cubicBezTo>
                  <a:lnTo>
                    <a:pt x="50366" y="1956528"/>
                  </a:lnTo>
                  <a:lnTo>
                    <a:pt x="50366" y="1956527"/>
                  </a:lnTo>
                  <a:lnTo>
                    <a:pt x="50366" y="1956528"/>
                  </a:lnTo>
                  <a:lnTo>
                    <a:pt x="50366" y="1956528"/>
                  </a:lnTo>
                  <a:lnTo>
                    <a:pt x="54333" y="1976178"/>
                  </a:lnTo>
                  <a:cubicBezTo>
                    <a:pt x="61997" y="1994297"/>
                    <a:pt x="79939" y="2007011"/>
                    <a:pt x="100850" y="2007011"/>
                  </a:cubicBezTo>
                  <a:lnTo>
                    <a:pt x="164648" y="2007012"/>
                  </a:lnTo>
                  <a:cubicBezTo>
                    <a:pt x="192530" y="2007012"/>
                    <a:pt x="215132" y="1984410"/>
                    <a:pt x="215132" y="1956528"/>
                  </a:cubicBezTo>
                  <a:lnTo>
                    <a:pt x="215133" y="1956528"/>
                  </a:lnTo>
                  <a:cubicBezTo>
                    <a:pt x="215133" y="1928646"/>
                    <a:pt x="192531" y="1906044"/>
                    <a:pt x="164649" y="1906044"/>
                  </a:cubicBezTo>
                  <a:close/>
                  <a:moveTo>
                    <a:pt x="100850" y="1626540"/>
                  </a:moveTo>
                  <a:cubicBezTo>
                    <a:pt x="79939" y="1626540"/>
                    <a:pt x="61997" y="1639254"/>
                    <a:pt x="54333" y="1657373"/>
                  </a:cubicBezTo>
                  <a:lnTo>
                    <a:pt x="50366" y="1677024"/>
                  </a:lnTo>
                  <a:lnTo>
                    <a:pt x="50366" y="1677023"/>
                  </a:lnTo>
                  <a:lnTo>
                    <a:pt x="50366" y="1677024"/>
                  </a:lnTo>
                  <a:lnTo>
                    <a:pt x="50366" y="1677024"/>
                  </a:lnTo>
                  <a:lnTo>
                    <a:pt x="54333" y="1696674"/>
                  </a:lnTo>
                  <a:cubicBezTo>
                    <a:pt x="61997" y="1714793"/>
                    <a:pt x="79939" y="1727507"/>
                    <a:pt x="100850" y="1727507"/>
                  </a:cubicBezTo>
                  <a:lnTo>
                    <a:pt x="164648" y="1727508"/>
                  </a:lnTo>
                  <a:cubicBezTo>
                    <a:pt x="192530" y="1727508"/>
                    <a:pt x="215132" y="1704906"/>
                    <a:pt x="215132" y="1677024"/>
                  </a:cubicBezTo>
                  <a:lnTo>
                    <a:pt x="215133" y="1677024"/>
                  </a:lnTo>
                  <a:cubicBezTo>
                    <a:pt x="215133" y="1649142"/>
                    <a:pt x="192531" y="1626540"/>
                    <a:pt x="164649" y="1626540"/>
                  </a:cubicBezTo>
                  <a:close/>
                  <a:moveTo>
                    <a:pt x="100850" y="1347036"/>
                  </a:moveTo>
                  <a:cubicBezTo>
                    <a:pt x="79939" y="1347036"/>
                    <a:pt x="61997" y="1359750"/>
                    <a:pt x="54333" y="1377869"/>
                  </a:cubicBezTo>
                  <a:lnTo>
                    <a:pt x="50366" y="1397520"/>
                  </a:lnTo>
                  <a:lnTo>
                    <a:pt x="50366" y="1397519"/>
                  </a:lnTo>
                  <a:lnTo>
                    <a:pt x="50366" y="1397520"/>
                  </a:lnTo>
                  <a:lnTo>
                    <a:pt x="50366" y="1397520"/>
                  </a:lnTo>
                  <a:lnTo>
                    <a:pt x="54333" y="1417170"/>
                  </a:lnTo>
                  <a:cubicBezTo>
                    <a:pt x="61997" y="1435290"/>
                    <a:pt x="79939" y="1448003"/>
                    <a:pt x="100850" y="1448003"/>
                  </a:cubicBezTo>
                  <a:lnTo>
                    <a:pt x="164648" y="1448004"/>
                  </a:lnTo>
                  <a:cubicBezTo>
                    <a:pt x="192530" y="1448004"/>
                    <a:pt x="215132" y="1425402"/>
                    <a:pt x="215132" y="1397520"/>
                  </a:cubicBezTo>
                  <a:lnTo>
                    <a:pt x="215133" y="1397520"/>
                  </a:lnTo>
                  <a:cubicBezTo>
                    <a:pt x="215133" y="1369638"/>
                    <a:pt x="192531" y="1347036"/>
                    <a:pt x="164649" y="1347036"/>
                  </a:cubicBezTo>
                  <a:close/>
                  <a:moveTo>
                    <a:pt x="100850" y="1067532"/>
                  </a:moveTo>
                  <a:cubicBezTo>
                    <a:pt x="79939" y="1067532"/>
                    <a:pt x="61997" y="1080246"/>
                    <a:pt x="54333" y="1098365"/>
                  </a:cubicBezTo>
                  <a:lnTo>
                    <a:pt x="50366" y="1118016"/>
                  </a:lnTo>
                  <a:lnTo>
                    <a:pt x="50366" y="1118015"/>
                  </a:lnTo>
                  <a:lnTo>
                    <a:pt x="50366" y="1118016"/>
                  </a:lnTo>
                  <a:lnTo>
                    <a:pt x="50366" y="1118016"/>
                  </a:lnTo>
                  <a:lnTo>
                    <a:pt x="54333" y="1137666"/>
                  </a:lnTo>
                  <a:cubicBezTo>
                    <a:pt x="61997" y="1155786"/>
                    <a:pt x="79939" y="1168499"/>
                    <a:pt x="100850" y="1168499"/>
                  </a:cubicBezTo>
                  <a:lnTo>
                    <a:pt x="164648" y="1168500"/>
                  </a:lnTo>
                  <a:cubicBezTo>
                    <a:pt x="192530" y="1168500"/>
                    <a:pt x="215132" y="1145898"/>
                    <a:pt x="215132" y="1118016"/>
                  </a:cubicBezTo>
                  <a:lnTo>
                    <a:pt x="215133" y="1118016"/>
                  </a:lnTo>
                  <a:cubicBezTo>
                    <a:pt x="215133" y="1090134"/>
                    <a:pt x="192531" y="1067532"/>
                    <a:pt x="164649" y="1067532"/>
                  </a:cubicBezTo>
                  <a:close/>
                  <a:moveTo>
                    <a:pt x="100850" y="788028"/>
                  </a:moveTo>
                  <a:cubicBezTo>
                    <a:pt x="79939" y="788028"/>
                    <a:pt x="61997" y="800742"/>
                    <a:pt x="54333" y="818861"/>
                  </a:cubicBezTo>
                  <a:lnTo>
                    <a:pt x="50366" y="838512"/>
                  </a:lnTo>
                  <a:lnTo>
                    <a:pt x="50366" y="838511"/>
                  </a:lnTo>
                  <a:lnTo>
                    <a:pt x="50366" y="838512"/>
                  </a:lnTo>
                  <a:lnTo>
                    <a:pt x="50366" y="838512"/>
                  </a:lnTo>
                  <a:lnTo>
                    <a:pt x="54333" y="858162"/>
                  </a:lnTo>
                  <a:cubicBezTo>
                    <a:pt x="61997" y="876282"/>
                    <a:pt x="79939" y="888995"/>
                    <a:pt x="100850" y="888995"/>
                  </a:cubicBezTo>
                  <a:lnTo>
                    <a:pt x="164648" y="888996"/>
                  </a:lnTo>
                  <a:cubicBezTo>
                    <a:pt x="192530" y="888996"/>
                    <a:pt x="215132" y="866394"/>
                    <a:pt x="215132" y="838512"/>
                  </a:cubicBezTo>
                  <a:lnTo>
                    <a:pt x="215133" y="838512"/>
                  </a:lnTo>
                  <a:cubicBezTo>
                    <a:pt x="215133" y="810630"/>
                    <a:pt x="192531" y="788028"/>
                    <a:pt x="164649" y="788028"/>
                  </a:cubicBezTo>
                  <a:close/>
                  <a:moveTo>
                    <a:pt x="100850" y="508524"/>
                  </a:moveTo>
                  <a:cubicBezTo>
                    <a:pt x="79939" y="508524"/>
                    <a:pt x="61997" y="521238"/>
                    <a:pt x="54333" y="539357"/>
                  </a:cubicBezTo>
                  <a:lnTo>
                    <a:pt x="50366" y="559008"/>
                  </a:lnTo>
                  <a:lnTo>
                    <a:pt x="50366" y="559007"/>
                  </a:lnTo>
                  <a:lnTo>
                    <a:pt x="50366" y="559008"/>
                  </a:lnTo>
                  <a:lnTo>
                    <a:pt x="50366" y="559008"/>
                  </a:lnTo>
                  <a:lnTo>
                    <a:pt x="54333" y="578658"/>
                  </a:lnTo>
                  <a:cubicBezTo>
                    <a:pt x="61997" y="596778"/>
                    <a:pt x="79939" y="609491"/>
                    <a:pt x="100850" y="609491"/>
                  </a:cubicBezTo>
                  <a:lnTo>
                    <a:pt x="164648" y="609492"/>
                  </a:lnTo>
                  <a:cubicBezTo>
                    <a:pt x="192530" y="609492"/>
                    <a:pt x="215132" y="586890"/>
                    <a:pt x="215132" y="559008"/>
                  </a:cubicBezTo>
                  <a:lnTo>
                    <a:pt x="215133" y="559008"/>
                  </a:lnTo>
                  <a:cubicBezTo>
                    <a:pt x="215133" y="531126"/>
                    <a:pt x="192531" y="508524"/>
                    <a:pt x="164649" y="508524"/>
                  </a:cubicBezTo>
                  <a:close/>
                  <a:moveTo>
                    <a:pt x="100850" y="229020"/>
                  </a:moveTo>
                  <a:cubicBezTo>
                    <a:pt x="79939" y="229020"/>
                    <a:pt x="61997" y="241734"/>
                    <a:pt x="54333" y="259853"/>
                  </a:cubicBezTo>
                  <a:lnTo>
                    <a:pt x="50366" y="279504"/>
                  </a:lnTo>
                  <a:lnTo>
                    <a:pt x="50366" y="279503"/>
                  </a:lnTo>
                  <a:lnTo>
                    <a:pt x="50366" y="279504"/>
                  </a:lnTo>
                  <a:lnTo>
                    <a:pt x="50366" y="279504"/>
                  </a:lnTo>
                  <a:lnTo>
                    <a:pt x="54333" y="299154"/>
                  </a:lnTo>
                  <a:cubicBezTo>
                    <a:pt x="61997" y="317274"/>
                    <a:pt x="79939" y="329987"/>
                    <a:pt x="100850" y="329987"/>
                  </a:cubicBezTo>
                  <a:lnTo>
                    <a:pt x="164648" y="329988"/>
                  </a:lnTo>
                  <a:cubicBezTo>
                    <a:pt x="192530" y="329988"/>
                    <a:pt x="215132" y="307386"/>
                    <a:pt x="215132" y="279504"/>
                  </a:cubicBezTo>
                  <a:lnTo>
                    <a:pt x="215133" y="279504"/>
                  </a:lnTo>
                  <a:cubicBezTo>
                    <a:pt x="215133" y="251622"/>
                    <a:pt x="192531" y="229020"/>
                    <a:pt x="164649" y="229020"/>
                  </a:cubicBezTo>
                  <a:close/>
                  <a:moveTo>
                    <a:pt x="0" y="0"/>
                  </a:moveTo>
                  <a:lnTo>
                    <a:pt x="45832" y="0"/>
                  </a:lnTo>
                  <a:lnTo>
                    <a:pt x="45832" y="0"/>
                  </a:lnTo>
                  <a:lnTo>
                    <a:pt x="49799" y="19650"/>
                  </a:lnTo>
                  <a:cubicBezTo>
                    <a:pt x="57463" y="37770"/>
                    <a:pt x="75405" y="50483"/>
                    <a:pt x="96316" y="50483"/>
                  </a:cubicBezTo>
                  <a:lnTo>
                    <a:pt x="160114" y="50484"/>
                  </a:lnTo>
                  <a:cubicBezTo>
                    <a:pt x="187996" y="50484"/>
                    <a:pt x="210598" y="27882"/>
                    <a:pt x="210598" y="0"/>
                  </a:cubicBezTo>
                  <a:lnTo>
                    <a:pt x="210599" y="0"/>
                  </a:lnTo>
                  <a:lnTo>
                    <a:pt x="256431" y="0"/>
                  </a:lnTo>
                  <a:lnTo>
                    <a:pt x="256431" y="3076486"/>
                  </a:lnTo>
                  <a:lnTo>
                    <a:pt x="214769" y="3076486"/>
                  </a:lnTo>
                  <a:lnTo>
                    <a:pt x="215162" y="3074539"/>
                  </a:lnTo>
                  <a:lnTo>
                    <a:pt x="215163" y="3074539"/>
                  </a:lnTo>
                  <a:cubicBezTo>
                    <a:pt x="215163" y="3046657"/>
                    <a:pt x="192561" y="3024055"/>
                    <a:pt x="164679" y="3024055"/>
                  </a:cubicBezTo>
                  <a:lnTo>
                    <a:pt x="100880" y="3024055"/>
                  </a:lnTo>
                  <a:cubicBezTo>
                    <a:pt x="79969" y="3024055"/>
                    <a:pt x="62027" y="3036769"/>
                    <a:pt x="54363" y="3054888"/>
                  </a:cubicBezTo>
                  <a:lnTo>
                    <a:pt x="50396" y="3074539"/>
                  </a:lnTo>
                  <a:lnTo>
                    <a:pt x="50396" y="3074538"/>
                  </a:lnTo>
                  <a:lnTo>
                    <a:pt x="50396" y="3074539"/>
                  </a:lnTo>
                  <a:lnTo>
                    <a:pt x="50396" y="3074539"/>
                  </a:lnTo>
                  <a:lnTo>
                    <a:pt x="50789" y="3076486"/>
                  </a:lnTo>
                  <a:lnTo>
                    <a:pt x="0" y="307648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71" name="Freeform: Shape 370">
              <a:extLst>
                <a:ext uri="{FF2B5EF4-FFF2-40B4-BE49-F238E27FC236}">
                  <a16:creationId xmlns:a16="http://schemas.microsoft.com/office/drawing/2014/main" id="{BB8049F6-953D-6948-29FB-AAEC86A0E4C4}"/>
                </a:ext>
              </a:extLst>
            </p:cNvPr>
            <p:cNvSpPr/>
            <p:nvPr/>
          </p:nvSpPr>
          <p:spPr>
            <a:xfrm>
              <a:off x="1871530" y="2085173"/>
              <a:ext cx="5905143" cy="3076486"/>
            </a:xfrm>
            <a:custGeom>
              <a:avLst/>
              <a:gdLst>
                <a:gd name="connsiteX0" fmla="*/ 277738 w 5905143"/>
                <a:gd name="connsiteY0" fmla="*/ 273465 h 3076486"/>
                <a:gd name="connsiteX1" fmla="*/ 277738 w 5905143"/>
                <a:gd name="connsiteY1" fmla="*/ 2803021 h 3076486"/>
                <a:gd name="connsiteX2" fmla="*/ 5627405 w 5905143"/>
                <a:gd name="connsiteY2" fmla="*/ 2803021 h 3076486"/>
                <a:gd name="connsiteX3" fmla="*/ 5627405 w 5905143"/>
                <a:gd name="connsiteY3" fmla="*/ 273465 h 3076486"/>
                <a:gd name="connsiteX4" fmla="*/ 76912 w 5905143"/>
                <a:gd name="connsiteY4" fmla="*/ 0 h 3076486"/>
                <a:gd name="connsiteX5" fmla="*/ 5828231 w 5905143"/>
                <a:gd name="connsiteY5" fmla="*/ 0 h 3076486"/>
                <a:gd name="connsiteX6" fmla="*/ 5905143 w 5905143"/>
                <a:gd name="connsiteY6" fmla="*/ 76912 h 3076486"/>
                <a:gd name="connsiteX7" fmla="*/ 5905143 w 5905143"/>
                <a:gd name="connsiteY7" fmla="*/ 2999574 h 3076486"/>
                <a:gd name="connsiteX8" fmla="*/ 5828231 w 5905143"/>
                <a:gd name="connsiteY8" fmla="*/ 3076486 h 3076486"/>
                <a:gd name="connsiteX9" fmla="*/ 76912 w 5905143"/>
                <a:gd name="connsiteY9" fmla="*/ 3076486 h 3076486"/>
                <a:gd name="connsiteX10" fmla="*/ 0 w 5905143"/>
                <a:gd name="connsiteY10" fmla="*/ 2999574 h 3076486"/>
                <a:gd name="connsiteX11" fmla="*/ 0 w 5905143"/>
                <a:gd name="connsiteY11" fmla="*/ 76912 h 3076486"/>
                <a:gd name="connsiteX12" fmla="*/ 76912 w 5905143"/>
                <a:gd name="connsiteY12" fmla="*/ 0 h 3076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05143" h="3076486">
                  <a:moveTo>
                    <a:pt x="277738" y="273465"/>
                  </a:moveTo>
                  <a:lnTo>
                    <a:pt x="277738" y="2803021"/>
                  </a:lnTo>
                  <a:lnTo>
                    <a:pt x="5627405" y="2803021"/>
                  </a:lnTo>
                  <a:lnTo>
                    <a:pt x="5627405" y="273465"/>
                  </a:lnTo>
                  <a:close/>
                  <a:moveTo>
                    <a:pt x="76912" y="0"/>
                  </a:moveTo>
                  <a:lnTo>
                    <a:pt x="5828231" y="0"/>
                  </a:lnTo>
                  <a:cubicBezTo>
                    <a:pt x="5870708" y="0"/>
                    <a:pt x="5905143" y="34435"/>
                    <a:pt x="5905143" y="76912"/>
                  </a:cubicBezTo>
                  <a:lnTo>
                    <a:pt x="5905143" y="2999574"/>
                  </a:lnTo>
                  <a:cubicBezTo>
                    <a:pt x="5905143" y="3042051"/>
                    <a:pt x="5870708" y="3076486"/>
                    <a:pt x="5828231" y="3076486"/>
                  </a:cubicBezTo>
                  <a:lnTo>
                    <a:pt x="76912" y="3076486"/>
                  </a:lnTo>
                  <a:cubicBezTo>
                    <a:pt x="34435" y="3076486"/>
                    <a:pt x="0" y="3042051"/>
                    <a:pt x="0" y="2999574"/>
                  </a:cubicBezTo>
                  <a:lnTo>
                    <a:pt x="0" y="76912"/>
                  </a:lnTo>
                  <a:cubicBezTo>
                    <a:pt x="0" y="34435"/>
                    <a:pt x="34435" y="0"/>
                    <a:pt x="76912" y="0"/>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72" name="Freeform: Shape 371">
              <a:extLst>
                <a:ext uri="{FF2B5EF4-FFF2-40B4-BE49-F238E27FC236}">
                  <a16:creationId xmlns:a16="http://schemas.microsoft.com/office/drawing/2014/main" id="{F08E3FF7-D9A3-D013-98FE-A3223A699F73}"/>
                </a:ext>
              </a:extLst>
            </p:cNvPr>
            <p:cNvSpPr/>
            <p:nvPr/>
          </p:nvSpPr>
          <p:spPr>
            <a:xfrm>
              <a:off x="7749489" y="2085173"/>
              <a:ext cx="256431" cy="3076486"/>
            </a:xfrm>
            <a:custGeom>
              <a:avLst/>
              <a:gdLst>
                <a:gd name="connsiteX0" fmla="*/ 100850 w 256431"/>
                <a:gd name="connsiteY0" fmla="*/ 2744556 h 3076486"/>
                <a:gd name="connsiteX1" fmla="*/ 54333 w 256431"/>
                <a:gd name="connsiteY1" fmla="*/ 2775389 h 3076486"/>
                <a:gd name="connsiteX2" fmla="*/ 50366 w 256431"/>
                <a:gd name="connsiteY2" fmla="*/ 2795040 h 3076486"/>
                <a:gd name="connsiteX3" fmla="*/ 50366 w 256431"/>
                <a:gd name="connsiteY3" fmla="*/ 2795039 h 3076486"/>
                <a:gd name="connsiteX4" fmla="*/ 50366 w 256431"/>
                <a:gd name="connsiteY4" fmla="*/ 2795040 h 3076486"/>
                <a:gd name="connsiteX5" fmla="*/ 50366 w 256431"/>
                <a:gd name="connsiteY5" fmla="*/ 2795040 h 3076486"/>
                <a:gd name="connsiteX6" fmla="*/ 54333 w 256431"/>
                <a:gd name="connsiteY6" fmla="*/ 2814690 h 3076486"/>
                <a:gd name="connsiteX7" fmla="*/ 100850 w 256431"/>
                <a:gd name="connsiteY7" fmla="*/ 2845523 h 3076486"/>
                <a:gd name="connsiteX8" fmla="*/ 164648 w 256431"/>
                <a:gd name="connsiteY8" fmla="*/ 2845524 h 3076486"/>
                <a:gd name="connsiteX9" fmla="*/ 215132 w 256431"/>
                <a:gd name="connsiteY9" fmla="*/ 2795040 h 3076486"/>
                <a:gd name="connsiteX10" fmla="*/ 215133 w 256431"/>
                <a:gd name="connsiteY10" fmla="*/ 2795040 h 3076486"/>
                <a:gd name="connsiteX11" fmla="*/ 164649 w 256431"/>
                <a:gd name="connsiteY11" fmla="*/ 2744556 h 3076486"/>
                <a:gd name="connsiteX12" fmla="*/ 100850 w 256431"/>
                <a:gd name="connsiteY12" fmla="*/ 2465052 h 3076486"/>
                <a:gd name="connsiteX13" fmla="*/ 54333 w 256431"/>
                <a:gd name="connsiteY13" fmla="*/ 2495885 h 3076486"/>
                <a:gd name="connsiteX14" fmla="*/ 50366 w 256431"/>
                <a:gd name="connsiteY14" fmla="*/ 2515536 h 3076486"/>
                <a:gd name="connsiteX15" fmla="*/ 50366 w 256431"/>
                <a:gd name="connsiteY15" fmla="*/ 2515535 h 3076486"/>
                <a:gd name="connsiteX16" fmla="*/ 50366 w 256431"/>
                <a:gd name="connsiteY16" fmla="*/ 2515536 h 3076486"/>
                <a:gd name="connsiteX17" fmla="*/ 50366 w 256431"/>
                <a:gd name="connsiteY17" fmla="*/ 2515536 h 3076486"/>
                <a:gd name="connsiteX18" fmla="*/ 54333 w 256431"/>
                <a:gd name="connsiteY18" fmla="*/ 2535186 h 3076486"/>
                <a:gd name="connsiteX19" fmla="*/ 100850 w 256431"/>
                <a:gd name="connsiteY19" fmla="*/ 2566019 h 3076486"/>
                <a:gd name="connsiteX20" fmla="*/ 164648 w 256431"/>
                <a:gd name="connsiteY20" fmla="*/ 2566020 h 3076486"/>
                <a:gd name="connsiteX21" fmla="*/ 215132 w 256431"/>
                <a:gd name="connsiteY21" fmla="*/ 2515536 h 3076486"/>
                <a:gd name="connsiteX22" fmla="*/ 215133 w 256431"/>
                <a:gd name="connsiteY22" fmla="*/ 2515536 h 3076486"/>
                <a:gd name="connsiteX23" fmla="*/ 164649 w 256431"/>
                <a:gd name="connsiteY23" fmla="*/ 2465052 h 3076486"/>
                <a:gd name="connsiteX24" fmla="*/ 100850 w 256431"/>
                <a:gd name="connsiteY24" fmla="*/ 2185548 h 3076486"/>
                <a:gd name="connsiteX25" fmla="*/ 54333 w 256431"/>
                <a:gd name="connsiteY25" fmla="*/ 2216381 h 3076486"/>
                <a:gd name="connsiteX26" fmla="*/ 50366 w 256431"/>
                <a:gd name="connsiteY26" fmla="*/ 2236032 h 3076486"/>
                <a:gd name="connsiteX27" fmla="*/ 50366 w 256431"/>
                <a:gd name="connsiteY27" fmla="*/ 2236031 h 3076486"/>
                <a:gd name="connsiteX28" fmla="*/ 50366 w 256431"/>
                <a:gd name="connsiteY28" fmla="*/ 2236032 h 3076486"/>
                <a:gd name="connsiteX29" fmla="*/ 50366 w 256431"/>
                <a:gd name="connsiteY29" fmla="*/ 2236032 h 3076486"/>
                <a:gd name="connsiteX30" fmla="*/ 54333 w 256431"/>
                <a:gd name="connsiteY30" fmla="*/ 2255682 h 3076486"/>
                <a:gd name="connsiteX31" fmla="*/ 100850 w 256431"/>
                <a:gd name="connsiteY31" fmla="*/ 2286515 h 3076486"/>
                <a:gd name="connsiteX32" fmla="*/ 164648 w 256431"/>
                <a:gd name="connsiteY32" fmla="*/ 2286516 h 3076486"/>
                <a:gd name="connsiteX33" fmla="*/ 215132 w 256431"/>
                <a:gd name="connsiteY33" fmla="*/ 2236032 h 3076486"/>
                <a:gd name="connsiteX34" fmla="*/ 215133 w 256431"/>
                <a:gd name="connsiteY34" fmla="*/ 2236032 h 3076486"/>
                <a:gd name="connsiteX35" fmla="*/ 164649 w 256431"/>
                <a:gd name="connsiteY35" fmla="*/ 2185548 h 3076486"/>
                <a:gd name="connsiteX36" fmla="*/ 100850 w 256431"/>
                <a:gd name="connsiteY36" fmla="*/ 1906044 h 3076486"/>
                <a:gd name="connsiteX37" fmla="*/ 54333 w 256431"/>
                <a:gd name="connsiteY37" fmla="*/ 1936877 h 3076486"/>
                <a:gd name="connsiteX38" fmla="*/ 50366 w 256431"/>
                <a:gd name="connsiteY38" fmla="*/ 1956528 h 3076486"/>
                <a:gd name="connsiteX39" fmla="*/ 50366 w 256431"/>
                <a:gd name="connsiteY39" fmla="*/ 1956527 h 3076486"/>
                <a:gd name="connsiteX40" fmla="*/ 50366 w 256431"/>
                <a:gd name="connsiteY40" fmla="*/ 1956528 h 3076486"/>
                <a:gd name="connsiteX41" fmla="*/ 50366 w 256431"/>
                <a:gd name="connsiteY41" fmla="*/ 1956528 h 3076486"/>
                <a:gd name="connsiteX42" fmla="*/ 54333 w 256431"/>
                <a:gd name="connsiteY42" fmla="*/ 1976178 h 3076486"/>
                <a:gd name="connsiteX43" fmla="*/ 100850 w 256431"/>
                <a:gd name="connsiteY43" fmla="*/ 2007011 h 3076486"/>
                <a:gd name="connsiteX44" fmla="*/ 164648 w 256431"/>
                <a:gd name="connsiteY44" fmla="*/ 2007012 h 3076486"/>
                <a:gd name="connsiteX45" fmla="*/ 215132 w 256431"/>
                <a:gd name="connsiteY45" fmla="*/ 1956528 h 3076486"/>
                <a:gd name="connsiteX46" fmla="*/ 215133 w 256431"/>
                <a:gd name="connsiteY46" fmla="*/ 1956528 h 3076486"/>
                <a:gd name="connsiteX47" fmla="*/ 164649 w 256431"/>
                <a:gd name="connsiteY47" fmla="*/ 1906044 h 3076486"/>
                <a:gd name="connsiteX48" fmla="*/ 100850 w 256431"/>
                <a:gd name="connsiteY48" fmla="*/ 1626540 h 3076486"/>
                <a:gd name="connsiteX49" fmla="*/ 54333 w 256431"/>
                <a:gd name="connsiteY49" fmla="*/ 1657373 h 3076486"/>
                <a:gd name="connsiteX50" fmla="*/ 50366 w 256431"/>
                <a:gd name="connsiteY50" fmla="*/ 1677024 h 3076486"/>
                <a:gd name="connsiteX51" fmla="*/ 50366 w 256431"/>
                <a:gd name="connsiteY51" fmla="*/ 1677023 h 3076486"/>
                <a:gd name="connsiteX52" fmla="*/ 50366 w 256431"/>
                <a:gd name="connsiteY52" fmla="*/ 1677024 h 3076486"/>
                <a:gd name="connsiteX53" fmla="*/ 50366 w 256431"/>
                <a:gd name="connsiteY53" fmla="*/ 1677024 h 3076486"/>
                <a:gd name="connsiteX54" fmla="*/ 54333 w 256431"/>
                <a:gd name="connsiteY54" fmla="*/ 1696674 h 3076486"/>
                <a:gd name="connsiteX55" fmla="*/ 100850 w 256431"/>
                <a:gd name="connsiteY55" fmla="*/ 1727507 h 3076486"/>
                <a:gd name="connsiteX56" fmla="*/ 164648 w 256431"/>
                <a:gd name="connsiteY56" fmla="*/ 1727508 h 3076486"/>
                <a:gd name="connsiteX57" fmla="*/ 215132 w 256431"/>
                <a:gd name="connsiteY57" fmla="*/ 1677024 h 3076486"/>
                <a:gd name="connsiteX58" fmla="*/ 215133 w 256431"/>
                <a:gd name="connsiteY58" fmla="*/ 1677024 h 3076486"/>
                <a:gd name="connsiteX59" fmla="*/ 164649 w 256431"/>
                <a:gd name="connsiteY59" fmla="*/ 1626540 h 3076486"/>
                <a:gd name="connsiteX60" fmla="*/ 100850 w 256431"/>
                <a:gd name="connsiteY60" fmla="*/ 1347036 h 3076486"/>
                <a:gd name="connsiteX61" fmla="*/ 54333 w 256431"/>
                <a:gd name="connsiteY61" fmla="*/ 1377869 h 3076486"/>
                <a:gd name="connsiteX62" fmla="*/ 50366 w 256431"/>
                <a:gd name="connsiteY62" fmla="*/ 1397520 h 3076486"/>
                <a:gd name="connsiteX63" fmla="*/ 50366 w 256431"/>
                <a:gd name="connsiteY63" fmla="*/ 1397519 h 3076486"/>
                <a:gd name="connsiteX64" fmla="*/ 50366 w 256431"/>
                <a:gd name="connsiteY64" fmla="*/ 1397520 h 3076486"/>
                <a:gd name="connsiteX65" fmla="*/ 50366 w 256431"/>
                <a:gd name="connsiteY65" fmla="*/ 1397520 h 3076486"/>
                <a:gd name="connsiteX66" fmla="*/ 54333 w 256431"/>
                <a:gd name="connsiteY66" fmla="*/ 1417170 h 3076486"/>
                <a:gd name="connsiteX67" fmla="*/ 100850 w 256431"/>
                <a:gd name="connsiteY67" fmla="*/ 1448003 h 3076486"/>
                <a:gd name="connsiteX68" fmla="*/ 164648 w 256431"/>
                <a:gd name="connsiteY68" fmla="*/ 1448004 h 3076486"/>
                <a:gd name="connsiteX69" fmla="*/ 215132 w 256431"/>
                <a:gd name="connsiteY69" fmla="*/ 1397520 h 3076486"/>
                <a:gd name="connsiteX70" fmla="*/ 215133 w 256431"/>
                <a:gd name="connsiteY70" fmla="*/ 1397520 h 3076486"/>
                <a:gd name="connsiteX71" fmla="*/ 164649 w 256431"/>
                <a:gd name="connsiteY71" fmla="*/ 1347036 h 3076486"/>
                <a:gd name="connsiteX72" fmla="*/ 100850 w 256431"/>
                <a:gd name="connsiteY72" fmla="*/ 1067532 h 3076486"/>
                <a:gd name="connsiteX73" fmla="*/ 54333 w 256431"/>
                <a:gd name="connsiteY73" fmla="*/ 1098365 h 3076486"/>
                <a:gd name="connsiteX74" fmla="*/ 50366 w 256431"/>
                <a:gd name="connsiteY74" fmla="*/ 1118016 h 3076486"/>
                <a:gd name="connsiteX75" fmla="*/ 50366 w 256431"/>
                <a:gd name="connsiteY75" fmla="*/ 1118015 h 3076486"/>
                <a:gd name="connsiteX76" fmla="*/ 50366 w 256431"/>
                <a:gd name="connsiteY76" fmla="*/ 1118016 h 3076486"/>
                <a:gd name="connsiteX77" fmla="*/ 50366 w 256431"/>
                <a:gd name="connsiteY77" fmla="*/ 1118016 h 3076486"/>
                <a:gd name="connsiteX78" fmla="*/ 54333 w 256431"/>
                <a:gd name="connsiteY78" fmla="*/ 1137666 h 3076486"/>
                <a:gd name="connsiteX79" fmla="*/ 100850 w 256431"/>
                <a:gd name="connsiteY79" fmla="*/ 1168499 h 3076486"/>
                <a:gd name="connsiteX80" fmla="*/ 164648 w 256431"/>
                <a:gd name="connsiteY80" fmla="*/ 1168500 h 3076486"/>
                <a:gd name="connsiteX81" fmla="*/ 215132 w 256431"/>
                <a:gd name="connsiteY81" fmla="*/ 1118016 h 3076486"/>
                <a:gd name="connsiteX82" fmla="*/ 215133 w 256431"/>
                <a:gd name="connsiteY82" fmla="*/ 1118016 h 3076486"/>
                <a:gd name="connsiteX83" fmla="*/ 164649 w 256431"/>
                <a:gd name="connsiteY83" fmla="*/ 1067532 h 3076486"/>
                <a:gd name="connsiteX84" fmla="*/ 100850 w 256431"/>
                <a:gd name="connsiteY84" fmla="*/ 788028 h 3076486"/>
                <a:gd name="connsiteX85" fmla="*/ 54333 w 256431"/>
                <a:gd name="connsiteY85" fmla="*/ 818861 h 3076486"/>
                <a:gd name="connsiteX86" fmla="*/ 50366 w 256431"/>
                <a:gd name="connsiteY86" fmla="*/ 838512 h 3076486"/>
                <a:gd name="connsiteX87" fmla="*/ 50366 w 256431"/>
                <a:gd name="connsiteY87" fmla="*/ 838511 h 3076486"/>
                <a:gd name="connsiteX88" fmla="*/ 50366 w 256431"/>
                <a:gd name="connsiteY88" fmla="*/ 838512 h 3076486"/>
                <a:gd name="connsiteX89" fmla="*/ 50366 w 256431"/>
                <a:gd name="connsiteY89" fmla="*/ 838512 h 3076486"/>
                <a:gd name="connsiteX90" fmla="*/ 54333 w 256431"/>
                <a:gd name="connsiteY90" fmla="*/ 858162 h 3076486"/>
                <a:gd name="connsiteX91" fmla="*/ 100850 w 256431"/>
                <a:gd name="connsiteY91" fmla="*/ 888995 h 3076486"/>
                <a:gd name="connsiteX92" fmla="*/ 164648 w 256431"/>
                <a:gd name="connsiteY92" fmla="*/ 888996 h 3076486"/>
                <a:gd name="connsiteX93" fmla="*/ 215132 w 256431"/>
                <a:gd name="connsiteY93" fmla="*/ 838512 h 3076486"/>
                <a:gd name="connsiteX94" fmla="*/ 215133 w 256431"/>
                <a:gd name="connsiteY94" fmla="*/ 838512 h 3076486"/>
                <a:gd name="connsiteX95" fmla="*/ 164649 w 256431"/>
                <a:gd name="connsiteY95" fmla="*/ 788028 h 3076486"/>
                <a:gd name="connsiteX96" fmla="*/ 100850 w 256431"/>
                <a:gd name="connsiteY96" fmla="*/ 508524 h 3076486"/>
                <a:gd name="connsiteX97" fmla="*/ 54333 w 256431"/>
                <a:gd name="connsiteY97" fmla="*/ 539357 h 3076486"/>
                <a:gd name="connsiteX98" fmla="*/ 50366 w 256431"/>
                <a:gd name="connsiteY98" fmla="*/ 559008 h 3076486"/>
                <a:gd name="connsiteX99" fmla="*/ 50366 w 256431"/>
                <a:gd name="connsiteY99" fmla="*/ 559007 h 3076486"/>
                <a:gd name="connsiteX100" fmla="*/ 50366 w 256431"/>
                <a:gd name="connsiteY100" fmla="*/ 559008 h 3076486"/>
                <a:gd name="connsiteX101" fmla="*/ 50366 w 256431"/>
                <a:gd name="connsiteY101" fmla="*/ 559008 h 3076486"/>
                <a:gd name="connsiteX102" fmla="*/ 54333 w 256431"/>
                <a:gd name="connsiteY102" fmla="*/ 578658 h 3076486"/>
                <a:gd name="connsiteX103" fmla="*/ 100850 w 256431"/>
                <a:gd name="connsiteY103" fmla="*/ 609491 h 3076486"/>
                <a:gd name="connsiteX104" fmla="*/ 164648 w 256431"/>
                <a:gd name="connsiteY104" fmla="*/ 609492 h 3076486"/>
                <a:gd name="connsiteX105" fmla="*/ 215132 w 256431"/>
                <a:gd name="connsiteY105" fmla="*/ 559008 h 3076486"/>
                <a:gd name="connsiteX106" fmla="*/ 215133 w 256431"/>
                <a:gd name="connsiteY106" fmla="*/ 559008 h 3076486"/>
                <a:gd name="connsiteX107" fmla="*/ 164649 w 256431"/>
                <a:gd name="connsiteY107" fmla="*/ 508524 h 3076486"/>
                <a:gd name="connsiteX108" fmla="*/ 100850 w 256431"/>
                <a:gd name="connsiteY108" fmla="*/ 229020 h 3076486"/>
                <a:gd name="connsiteX109" fmla="*/ 54333 w 256431"/>
                <a:gd name="connsiteY109" fmla="*/ 259853 h 3076486"/>
                <a:gd name="connsiteX110" fmla="*/ 50366 w 256431"/>
                <a:gd name="connsiteY110" fmla="*/ 279504 h 3076486"/>
                <a:gd name="connsiteX111" fmla="*/ 50366 w 256431"/>
                <a:gd name="connsiteY111" fmla="*/ 279503 h 3076486"/>
                <a:gd name="connsiteX112" fmla="*/ 50366 w 256431"/>
                <a:gd name="connsiteY112" fmla="*/ 279504 h 3076486"/>
                <a:gd name="connsiteX113" fmla="*/ 50366 w 256431"/>
                <a:gd name="connsiteY113" fmla="*/ 279504 h 3076486"/>
                <a:gd name="connsiteX114" fmla="*/ 54333 w 256431"/>
                <a:gd name="connsiteY114" fmla="*/ 299154 h 3076486"/>
                <a:gd name="connsiteX115" fmla="*/ 100850 w 256431"/>
                <a:gd name="connsiteY115" fmla="*/ 329987 h 3076486"/>
                <a:gd name="connsiteX116" fmla="*/ 164648 w 256431"/>
                <a:gd name="connsiteY116" fmla="*/ 329988 h 3076486"/>
                <a:gd name="connsiteX117" fmla="*/ 215132 w 256431"/>
                <a:gd name="connsiteY117" fmla="*/ 279504 h 3076486"/>
                <a:gd name="connsiteX118" fmla="*/ 215133 w 256431"/>
                <a:gd name="connsiteY118" fmla="*/ 279504 h 3076486"/>
                <a:gd name="connsiteX119" fmla="*/ 164649 w 256431"/>
                <a:gd name="connsiteY119" fmla="*/ 229020 h 3076486"/>
                <a:gd name="connsiteX120" fmla="*/ 0 w 256431"/>
                <a:gd name="connsiteY120" fmla="*/ 0 h 3076486"/>
                <a:gd name="connsiteX121" fmla="*/ 45832 w 256431"/>
                <a:gd name="connsiteY121" fmla="*/ 0 h 3076486"/>
                <a:gd name="connsiteX122" fmla="*/ 45832 w 256431"/>
                <a:gd name="connsiteY122" fmla="*/ 0 h 3076486"/>
                <a:gd name="connsiteX123" fmla="*/ 49799 w 256431"/>
                <a:gd name="connsiteY123" fmla="*/ 19650 h 3076486"/>
                <a:gd name="connsiteX124" fmla="*/ 96316 w 256431"/>
                <a:gd name="connsiteY124" fmla="*/ 50483 h 3076486"/>
                <a:gd name="connsiteX125" fmla="*/ 160114 w 256431"/>
                <a:gd name="connsiteY125" fmla="*/ 50484 h 3076486"/>
                <a:gd name="connsiteX126" fmla="*/ 210598 w 256431"/>
                <a:gd name="connsiteY126" fmla="*/ 0 h 3076486"/>
                <a:gd name="connsiteX127" fmla="*/ 210599 w 256431"/>
                <a:gd name="connsiteY127" fmla="*/ 0 h 3076486"/>
                <a:gd name="connsiteX128" fmla="*/ 256431 w 256431"/>
                <a:gd name="connsiteY128" fmla="*/ 0 h 3076486"/>
                <a:gd name="connsiteX129" fmla="*/ 256431 w 256431"/>
                <a:gd name="connsiteY129" fmla="*/ 3076486 h 3076486"/>
                <a:gd name="connsiteX130" fmla="*/ 214769 w 256431"/>
                <a:gd name="connsiteY130" fmla="*/ 3076486 h 3076486"/>
                <a:gd name="connsiteX131" fmla="*/ 215162 w 256431"/>
                <a:gd name="connsiteY131" fmla="*/ 3074539 h 3076486"/>
                <a:gd name="connsiteX132" fmla="*/ 215163 w 256431"/>
                <a:gd name="connsiteY132" fmla="*/ 3074539 h 3076486"/>
                <a:gd name="connsiteX133" fmla="*/ 164679 w 256431"/>
                <a:gd name="connsiteY133" fmla="*/ 3024055 h 3076486"/>
                <a:gd name="connsiteX134" fmla="*/ 100880 w 256431"/>
                <a:gd name="connsiteY134" fmla="*/ 3024055 h 3076486"/>
                <a:gd name="connsiteX135" fmla="*/ 54363 w 256431"/>
                <a:gd name="connsiteY135" fmla="*/ 3054888 h 3076486"/>
                <a:gd name="connsiteX136" fmla="*/ 50396 w 256431"/>
                <a:gd name="connsiteY136" fmla="*/ 3074539 h 3076486"/>
                <a:gd name="connsiteX137" fmla="*/ 50396 w 256431"/>
                <a:gd name="connsiteY137" fmla="*/ 3074538 h 3076486"/>
                <a:gd name="connsiteX138" fmla="*/ 50396 w 256431"/>
                <a:gd name="connsiteY138" fmla="*/ 3074539 h 3076486"/>
                <a:gd name="connsiteX139" fmla="*/ 50396 w 256431"/>
                <a:gd name="connsiteY139" fmla="*/ 3074539 h 3076486"/>
                <a:gd name="connsiteX140" fmla="*/ 50789 w 256431"/>
                <a:gd name="connsiteY140" fmla="*/ 3076486 h 3076486"/>
                <a:gd name="connsiteX141" fmla="*/ 0 w 256431"/>
                <a:gd name="connsiteY141" fmla="*/ 3076486 h 3076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256431" h="3076486">
                  <a:moveTo>
                    <a:pt x="100850" y="2744556"/>
                  </a:moveTo>
                  <a:cubicBezTo>
                    <a:pt x="79939" y="2744556"/>
                    <a:pt x="61997" y="2757270"/>
                    <a:pt x="54333" y="2775389"/>
                  </a:cubicBezTo>
                  <a:lnTo>
                    <a:pt x="50366" y="2795040"/>
                  </a:lnTo>
                  <a:lnTo>
                    <a:pt x="50366" y="2795039"/>
                  </a:lnTo>
                  <a:lnTo>
                    <a:pt x="50366" y="2795040"/>
                  </a:lnTo>
                  <a:lnTo>
                    <a:pt x="50366" y="2795040"/>
                  </a:lnTo>
                  <a:lnTo>
                    <a:pt x="54333" y="2814690"/>
                  </a:lnTo>
                  <a:cubicBezTo>
                    <a:pt x="61997" y="2832810"/>
                    <a:pt x="79939" y="2845523"/>
                    <a:pt x="100850" y="2845523"/>
                  </a:cubicBezTo>
                  <a:lnTo>
                    <a:pt x="164648" y="2845524"/>
                  </a:lnTo>
                  <a:cubicBezTo>
                    <a:pt x="192530" y="2845524"/>
                    <a:pt x="215132" y="2822922"/>
                    <a:pt x="215132" y="2795040"/>
                  </a:cubicBezTo>
                  <a:lnTo>
                    <a:pt x="215133" y="2795040"/>
                  </a:lnTo>
                  <a:cubicBezTo>
                    <a:pt x="215133" y="2767158"/>
                    <a:pt x="192531" y="2744556"/>
                    <a:pt x="164649" y="2744556"/>
                  </a:cubicBezTo>
                  <a:close/>
                  <a:moveTo>
                    <a:pt x="100850" y="2465052"/>
                  </a:moveTo>
                  <a:cubicBezTo>
                    <a:pt x="79939" y="2465052"/>
                    <a:pt x="61997" y="2477766"/>
                    <a:pt x="54333" y="2495885"/>
                  </a:cubicBezTo>
                  <a:lnTo>
                    <a:pt x="50366" y="2515536"/>
                  </a:lnTo>
                  <a:lnTo>
                    <a:pt x="50366" y="2515535"/>
                  </a:lnTo>
                  <a:lnTo>
                    <a:pt x="50366" y="2515536"/>
                  </a:lnTo>
                  <a:lnTo>
                    <a:pt x="50366" y="2515536"/>
                  </a:lnTo>
                  <a:lnTo>
                    <a:pt x="54333" y="2535186"/>
                  </a:lnTo>
                  <a:cubicBezTo>
                    <a:pt x="61997" y="2553306"/>
                    <a:pt x="79939" y="2566019"/>
                    <a:pt x="100850" y="2566019"/>
                  </a:cubicBezTo>
                  <a:lnTo>
                    <a:pt x="164648" y="2566020"/>
                  </a:lnTo>
                  <a:cubicBezTo>
                    <a:pt x="192530" y="2566020"/>
                    <a:pt x="215132" y="2543418"/>
                    <a:pt x="215132" y="2515536"/>
                  </a:cubicBezTo>
                  <a:lnTo>
                    <a:pt x="215133" y="2515536"/>
                  </a:lnTo>
                  <a:cubicBezTo>
                    <a:pt x="215133" y="2487654"/>
                    <a:pt x="192531" y="2465052"/>
                    <a:pt x="164649" y="2465052"/>
                  </a:cubicBezTo>
                  <a:close/>
                  <a:moveTo>
                    <a:pt x="100850" y="2185548"/>
                  </a:moveTo>
                  <a:cubicBezTo>
                    <a:pt x="79939" y="2185548"/>
                    <a:pt x="61997" y="2198262"/>
                    <a:pt x="54333" y="2216381"/>
                  </a:cubicBezTo>
                  <a:lnTo>
                    <a:pt x="50366" y="2236032"/>
                  </a:lnTo>
                  <a:lnTo>
                    <a:pt x="50366" y="2236031"/>
                  </a:lnTo>
                  <a:lnTo>
                    <a:pt x="50366" y="2236032"/>
                  </a:lnTo>
                  <a:lnTo>
                    <a:pt x="50366" y="2236032"/>
                  </a:lnTo>
                  <a:lnTo>
                    <a:pt x="54333" y="2255682"/>
                  </a:lnTo>
                  <a:cubicBezTo>
                    <a:pt x="61997" y="2273802"/>
                    <a:pt x="79939" y="2286515"/>
                    <a:pt x="100850" y="2286515"/>
                  </a:cubicBezTo>
                  <a:lnTo>
                    <a:pt x="164648" y="2286516"/>
                  </a:lnTo>
                  <a:cubicBezTo>
                    <a:pt x="192530" y="2286516"/>
                    <a:pt x="215132" y="2263914"/>
                    <a:pt x="215132" y="2236032"/>
                  </a:cubicBezTo>
                  <a:lnTo>
                    <a:pt x="215133" y="2236032"/>
                  </a:lnTo>
                  <a:cubicBezTo>
                    <a:pt x="215133" y="2208150"/>
                    <a:pt x="192531" y="2185548"/>
                    <a:pt x="164649" y="2185548"/>
                  </a:cubicBezTo>
                  <a:close/>
                  <a:moveTo>
                    <a:pt x="100850" y="1906044"/>
                  </a:moveTo>
                  <a:cubicBezTo>
                    <a:pt x="79939" y="1906044"/>
                    <a:pt x="61997" y="1918758"/>
                    <a:pt x="54333" y="1936877"/>
                  </a:cubicBezTo>
                  <a:lnTo>
                    <a:pt x="50366" y="1956528"/>
                  </a:lnTo>
                  <a:lnTo>
                    <a:pt x="50366" y="1956527"/>
                  </a:lnTo>
                  <a:lnTo>
                    <a:pt x="50366" y="1956528"/>
                  </a:lnTo>
                  <a:lnTo>
                    <a:pt x="50366" y="1956528"/>
                  </a:lnTo>
                  <a:lnTo>
                    <a:pt x="54333" y="1976178"/>
                  </a:lnTo>
                  <a:cubicBezTo>
                    <a:pt x="61997" y="1994297"/>
                    <a:pt x="79939" y="2007011"/>
                    <a:pt x="100850" y="2007011"/>
                  </a:cubicBezTo>
                  <a:lnTo>
                    <a:pt x="164648" y="2007012"/>
                  </a:lnTo>
                  <a:cubicBezTo>
                    <a:pt x="192530" y="2007012"/>
                    <a:pt x="215132" y="1984410"/>
                    <a:pt x="215132" y="1956528"/>
                  </a:cubicBezTo>
                  <a:lnTo>
                    <a:pt x="215133" y="1956528"/>
                  </a:lnTo>
                  <a:cubicBezTo>
                    <a:pt x="215133" y="1928646"/>
                    <a:pt x="192531" y="1906044"/>
                    <a:pt x="164649" y="1906044"/>
                  </a:cubicBezTo>
                  <a:close/>
                  <a:moveTo>
                    <a:pt x="100850" y="1626540"/>
                  </a:moveTo>
                  <a:cubicBezTo>
                    <a:pt x="79939" y="1626540"/>
                    <a:pt x="61997" y="1639254"/>
                    <a:pt x="54333" y="1657373"/>
                  </a:cubicBezTo>
                  <a:lnTo>
                    <a:pt x="50366" y="1677024"/>
                  </a:lnTo>
                  <a:lnTo>
                    <a:pt x="50366" y="1677023"/>
                  </a:lnTo>
                  <a:lnTo>
                    <a:pt x="50366" y="1677024"/>
                  </a:lnTo>
                  <a:lnTo>
                    <a:pt x="50366" y="1677024"/>
                  </a:lnTo>
                  <a:lnTo>
                    <a:pt x="54333" y="1696674"/>
                  </a:lnTo>
                  <a:cubicBezTo>
                    <a:pt x="61997" y="1714793"/>
                    <a:pt x="79939" y="1727507"/>
                    <a:pt x="100850" y="1727507"/>
                  </a:cubicBezTo>
                  <a:lnTo>
                    <a:pt x="164648" y="1727508"/>
                  </a:lnTo>
                  <a:cubicBezTo>
                    <a:pt x="192530" y="1727508"/>
                    <a:pt x="215132" y="1704906"/>
                    <a:pt x="215132" y="1677024"/>
                  </a:cubicBezTo>
                  <a:lnTo>
                    <a:pt x="215133" y="1677024"/>
                  </a:lnTo>
                  <a:cubicBezTo>
                    <a:pt x="215133" y="1649142"/>
                    <a:pt x="192531" y="1626540"/>
                    <a:pt x="164649" y="1626540"/>
                  </a:cubicBezTo>
                  <a:close/>
                  <a:moveTo>
                    <a:pt x="100850" y="1347036"/>
                  </a:moveTo>
                  <a:cubicBezTo>
                    <a:pt x="79939" y="1347036"/>
                    <a:pt x="61997" y="1359750"/>
                    <a:pt x="54333" y="1377869"/>
                  </a:cubicBezTo>
                  <a:lnTo>
                    <a:pt x="50366" y="1397520"/>
                  </a:lnTo>
                  <a:lnTo>
                    <a:pt x="50366" y="1397519"/>
                  </a:lnTo>
                  <a:lnTo>
                    <a:pt x="50366" y="1397520"/>
                  </a:lnTo>
                  <a:lnTo>
                    <a:pt x="50366" y="1397520"/>
                  </a:lnTo>
                  <a:lnTo>
                    <a:pt x="54333" y="1417170"/>
                  </a:lnTo>
                  <a:cubicBezTo>
                    <a:pt x="61997" y="1435290"/>
                    <a:pt x="79939" y="1448003"/>
                    <a:pt x="100850" y="1448003"/>
                  </a:cubicBezTo>
                  <a:lnTo>
                    <a:pt x="164648" y="1448004"/>
                  </a:lnTo>
                  <a:cubicBezTo>
                    <a:pt x="192530" y="1448004"/>
                    <a:pt x="215132" y="1425402"/>
                    <a:pt x="215132" y="1397520"/>
                  </a:cubicBezTo>
                  <a:lnTo>
                    <a:pt x="215133" y="1397520"/>
                  </a:lnTo>
                  <a:cubicBezTo>
                    <a:pt x="215133" y="1369638"/>
                    <a:pt x="192531" y="1347036"/>
                    <a:pt x="164649" y="1347036"/>
                  </a:cubicBezTo>
                  <a:close/>
                  <a:moveTo>
                    <a:pt x="100850" y="1067532"/>
                  </a:moveTo>
                  <a:cubicBezTo>
                    <a:pt x="79939" y="1067532"/>
                    <a:pt x="61997" y="1080246"/>
                    <a:pt x="54333" y="1098365"/>
                  </a:cubicBezTo>
                  <a:lnTo>
                    <a:pt x="50366" y="1118016"/>
                  </a:lnTo>
                  <a:lnTo>
                    <a:pt x="50366" y="1118015"/>
                  </a:lnTo>
                  <a:lnTo>
                    <a:pt x="50366" y="1118016"/>
                  </a:lnTo>
                  <a:lnTo>
                    <a:pt x="50366" y="1118016"/>
                  </a:lnTo>
                  <a:lnTo>
                    <a:pt x="54333" y="1137666"/>
                  </a:lnTo>
                  <a:cubicBezTo>
                    <a:pt x="61997" y="1155786"/>
                    <a:pt x="79939" y="1168499"/>
                    <a:pt x="100850" y="1168499"/>
                  </a:cubicBezTo>
                  <a:lnTo>
                    <a:pt x="164648" y="1168500"/>
                  </a:lnTo>
                  <a:cubicBezTo>
                    <a:pt x="192530" y="1168500"/>
                    <a:pt x="215132" y="1145898"/>
                    <a:pt x="215132" y="1118016"/>
                  </a:cubicBezTo>
                  <a:lnTo>
                    <a:pt x="215133" y="1118016"/>
                  </a:lnTo>
                  <a:cubicBezTo>
                    <a:pt x="215133" y="1090134"/>
                    <a:pt x="192531" y="1067532"/>
                    <a:pt x="164649" y="1067532"/>
                  </a:cubicBezTo>
                  <a:close/>
                  <a:moveTo>
                    <a:pt x="100850" y="788028"/>
                  </a:moveTo>
                  <a:cubicBezTo>
                    <a:pt x="79939" y="788028"/>
                    <a:pt x="61997" y="800742"/>
                    <a:pt x="54333" y="818861"/>
                  </a:cubicBezTo>
                  <a:lnTo>
                    <a:pt x="50366" y="838512"/>
                  </a:lnTo>
                  <a:lnTo>
                    <a:pt x="50366" y="838511"/>
                  </a:lnTo>
                  <a:lnTo>
                    <a:pt x="50366" y="838512"/>
                  </a:lnTo>
                  <a:lnTo>
                    <a:pt x="50366" y="838512"/>
                  </a:lnTo>
                  <a:lnTo>
                    <a:pt x="54333" y="858162"/>
                  </a:lnTo>
                  <a:cubicBezTo>
                    <a:pt x="61997" y="876282"/>
                    <a:pt x="79939" y="888995"/>
                    <a:pt x="100850" y="888995"/>
                  </a:cubicBezTo>
                  <a:lnTo>
                    <a:pt x="164648" y="888996"/>
                  </a:lnTo>
                  <a:cubicBezTo>
                    <a:pt x="192530" y="888996"/>
                    <a:pt x="215132" y="866394"/>
                    <a:pt x="215132" y="838512"/>
                  </a:cubicBezTo>
                  <a:lnTo>
                    <a:pt x="215133" y="838512"/>
                  </a:lnTo>
                  <a:cubicBezTo>
                    <a:pt x="215133" y="810630"/>
                    <a:pt x="192531" y="788028"/>
                    <a:pt x="164649" y="788028"/>
                  </a:cubicBezTo>
                  <a:close/>
                  <a:moveTo>
                    <a:pt x="100850" y="508524"/>
                  </a:moveTo>
                  <a:cubicBezTo>
                    <a:pt x="79939" y="508524"/>
                    <a:pt x="61997" y="521238"/>
                    <a:pt x="54333" y="539357"/>
                  </a:cubicBezTo>
                  <a:lnTo>
                    <a:pt x="50366" y="559008"/>
                  </a:lnTo>
                  <a:lnTo>
                    <a:pt x="50366" y="559007"/>
                  </a:lnTo>
                  <a:lnTo>
                    <a:pt x="50366" y="559008"/>
                  </a:lnTo>
                  <a:lnTo>
                    <a:pt x="50366" y="559008"/>
                  </a:lnTo>
                  <a:lnTo>
                    <a:pt x="54333" y="578658"/>
                  </a:lnTo>
                  <a:cubicBezTo>
                    <a:pt x="61997" y="596778"/>
                    <a:pt x="79939" y="609491"/>
                    <a:pt x="100850" y="609491"/>
                  </a:cubicBezTo>
                  <a:lnTo>
                    <a:pt x="164648" y="609492"/>
                  </a:lnTo>
                  <a:cubicBezTo>
                    <a:pt x="192530" y="609492"/>
                    <a:pt x="215132" y="586890"/>
                    <a:pt x="215132" y="559008"/>
                  </a:cubicBezTo>
                  <a:lnTo>
                    <a:pt x="215133" y="559008"/>
                  </a:lnTo>
                  <a:cubicBezTo>
                    <a:pt x="215133" y="531126"/>
                    <a:pt x="192531" y="508524"/>
                    <a:pt x="164649" y="508524"/>
                  </a:cubicBezTo>
                  <a:close/>
                  <a:moveTo>
                    <a:pt x="100850" y="229020"/>
                  </a:moveTo>
                  <a:cubicBezTo>
                    <a:pt x="79939" y="229020"/>
                    <a:pt x="61997" y="241734"/>
                    <a:pt x="54333" y="259853"/>
                  </a:cubicBezTo>
                  <a:lnTo>
                    <a:pt x="50366" y="279504"/>
                  </a:lnTo>
                  <a:lnTo>
                    <a:pt x="50366" y="279503"/>
                  </a:lnTo>
                  <a:lnTo>
                    <a:pt x="50366" y="279504"/>
                  </a:lnTo>
                  <a:lnTo>
                    <a:pt x="50366" y="279504"/>
                  </a:lnTo>
                  <a:lnTo>
                    <a:pt x="54333" y="299154"/>
                  </a:lnTo>
                  <a:cubicBezTo>
                    <a:pt x="61997" y="317274"/>
                    <a:pt x="79939" y="329987"/>
                    <a:pt x="100850" y="329987"/>
                  </a:cubicBezTo>
                  <a:lnTo>
                    <a:pt x="164648" y="329988"/>
                  </a:lnTo>
                  <a:cubicBezTo>
                    <a:pt x="192530" y="329988"/>
                    <a:pt x="215132" y="307386"/>
                    <a:pt x="215132" y="279504"/>
                  </a:cubicBezTo>
                  <a:lnTo>
                    <a:pt x="215133" y="279504"/>
                  </a:lnTo>
                  <a:cubicBezTo>
                    <a:pt x="215133" y="251622"/>
                    <a:pt x="192531" y="229020"/>
                    <a:pt x="164649" y="229020"/>
                  </a:cubicBezTo>
                  <a:close/>
                  <a:moveTo>
                    <a:pt x="0" y="0"/>
                  </a:moveTo>
                  <a:lnTo>
                    <a:pt x="45832" y="0"/>
                  </a:lnTo>
                  <a:lnTo>
                    <a:pt x="45832" y="0"/>
                  </a:lnTo>
                  <a:lnTo>
                    <a:pt x="49799" y="19650"/>
                  </a:lnTo>
                  <a:cubicBezTo>
                    <a:pt x="57463" y="37770"/>
                    <a:pt x="75405" y="50483"/>
                    <a:pt x="96316" y="50483"/>
                  </a:cubicBezTo>
                  <a:lnTo>
                    <a:pt x="160114" y="50484"/>
                  </a:lnTo>
                  <a:cubicBezTo>
                    <a:pt x="187996" y="50484"/>
                    <a:pt x="210598" y="27882"/>
                    <a:pt x="210598" y="0"/>
                  </a:cubicBezTo>
                  <a:lnTo>
                    <a:pt x="210599" y="0"/>
                  </a:lnTo>
                  <a:lnTo>
                    <a:pt x="256431" y="0"/>
                  </a:lnTo>
                  <a:lnTo>
                    <a:pt x="256431" y="3076486"/>
                  </a:lnTo>
                  <a:lnTo>
                    <a:pt x="214769" y="3076486"/>
                  </a:lnTo>
                  <a:lnTo>
                    <a:pt x="215162" y="3074539"/>
                  </a:lnTo>
                  <a:lnTo>
                    <a:pt x="215163" y="3074539"/>
                  </a:lnTo>
                  <a:cubicBezTo>
                    <a:pt x="215163" y="3046657"/>
                    <a:pt x="192561" y="3024055"/>
                    <a:pt x="164679" y="3024055"/>
                  </a:cubicBezTo>
                  <a:lnTo>
                    <a:pt x="100880" y="3024055"/>
                  </a:lnTo>
                  <a:cubicBezTo>
                    <a:pt x="79969" y="3024055"/>
                    <a:pt x="62027" y="3036769"/>
                    <a:pt x="54363" y="3054888"/>
                  </a:cubicBezTo>
                  <a:lnTo>
                    <a:pt x="50396" y="3074539"/>
                  </a:lnTo>
                  <a:lnTo>
                    <a:pt x="50396" y="3074538"/>
                  </a:lnTo>
                  <a:lnTo>
                    <a:pt x="50396" y="3074539"/>
                  </a:lnTo>
                  <a:lnTo>
                    <a:pt x="50396" y="3074539"/>
                  </a:lnTo>
                  <a:lnTo>
                    <a:pt x="50789" y="3076486"/>
                  </a:lnTo>
                  <a:lnTo>
                    <a:pt x="0" y="307648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grpSp>
      <p:sp>
        <p:nvSpPr>
          <p:cNvPr id="398" name="Rectangle: Rounded Corners 397">
            <a:extLst>
              <a:ext uri="{FF2B5EF4-FFF2-40B4-BE49-F238E27FC236}">
                <a16:creationId xmlns:a16="http://schemas.microsoft.com/office/drawing/2014/main" id="{F1D34A2A-EAF8-7A06-6200-A76DBAF3AB72}"/>
              </a:ext>
            </a:extLst>
          </p:cNvPr>
          <p:cNvSpPr/>
          <p:nvPr/>
        </p:nvSpPr>
        <p:spPr>
          <a:xfrm>
            <a:off x="3182542" y="3312459"/>
            <a:ext cx="689372" cy="552298"/>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46" name="Freeform: Shape 445">
            <a:extLst>
              <a:ext uri="{FF2B5EF4-FFF2-40B4-BE49-F238E27FC236}">
                <a16:creationId xmlns:a16="http://schemas.microsoft.com/office/drawing/2014/main" id="{C0E92BBD-A258-8381-FC13-EB797BF00263}"/>
              </a:ext>
            </a:extLst>
          </p:cNvPr>
          <p:cNvSpPr/>
          <p:nvPr/>
        </p:nvSpPr>
        <p:spPr>
          <a:xfrm rot="166712">
            <a:off x="3989423" y="3209301"/>
            <a:ext cx="4672779" cy="657597"/>
          </a:xfrm>
          <a:custGeom>
            <a:avLst/>
            <a:gdLst>
              <a:gd name="connsiteX0" fmla="*/ 0 w 9607550"/>
              <a:gd name="connsiteY0" fmla="*/ 635000 h 856034"/>
              <a:gd name="connsiteX1" fmla="*/ 406400 w 9607550"/>
              <a:gd name="connsiteY1" fmla="*/ 730250 h 856034"/>
              <a:gd name="connsiteX2" fmla="*/ 965200 w 9607550"/>
              <a:gd name="connsiteY2" fmla="*/ 647700 h 856034"/>
              <a:gd name="connsiteX3" fmla="*/ 1612900 w 9607550"/>
              <a:gd name="connsiteY3" fmla="*/ 330200 h 856034"/>
              <a:gd name="connsiteX4" fmla="*/ 2209800 w 9607550"/>
              <a:gd name="connsiteY4" fmla="*/ 158750 h 856034"/>
              <a:gd name="connsiteX5" fmla="*/ 2940050 w 9607550"/>
              <a:gd name="connsiteY5" fmla="*/ 146050 h 856034"/>
              <a:gd name="connsiteX6" fmla="*/ 3790950 w 9607550"/>
              <a:gd name="connsiteY6" fmla="*/ 298450 h 856034"/>
              <a:gd name="connsiteX7" fmla="*/ 4756150 w 9607550"/>
              <a:gd name="connsiteY7" fmla="*/ 527050 h 856034"/>
              <a:gd name="connsiteX8" fmla="*/ 5632450 w 9607550"/>
              <a:gd name="connsiteY8" fmla="*/ 717550 h 856034"/>
              <a:gd name="connsiteX9" fmla="*/ 6534150 w 9607550"/>
              <a:gd name="connsiteY9" fmla="*/ 850900 h 856034"/>
              <a:gd name="connsiteX10" fmla="*/ 7467600 w 9607550"/>
              <a:gd name="connsiteY10" fmla="*/ 806450 h 856034"/>
              <a:gd name="connsiteX11" fmla="*/ 8166100 w 9607550"/>
              <a:gd name="connsiteY11" fmla="*/ 603250 h 856034"/>
              <a:gd name="connsiteX12" fmla="*/ 8864600 w 9607550"/>
              <a:gd name="connsiteY12" fmla="*/ 311150 h 856034"/>
              <a:gd name="connsiteX13" fmla="*/ 9607550 w 9607550"/>
              <a:gd name="connsiteY13" fmla="*/ 0 h 856034"/>
              <a:gd name="connsiteX0" fmla="*/ 0 w 9607550"/>
              <a:gd name="connsiteY0" fmla="*/ 1758677 h 2115169"/>
              <a:gd name="connsiteX1" fmla="*/ 406400 w 9607550"/>
              <a:gd name="connsiteY1" fmla="*/ 1853927 h 2115169"/>
              <a:gd name="connsiteX2" fmla="*/ 965200 w 9607550"/>
              <a:gd name="connsiteY2" fmla="*/ 1771377 h 2115169"/>
              <a:gd name="connsiteX3" fmla="*/ 1612900 w 9607550"/>
              <a:gd name="connsiteY3" fmla="*/ 1453877 h 2115169"/>
              <a:gd name="connsiteX4" fmla="*/ 2209800 w 9607550"/>
              <a:gd name="connsiteY4" fmla="*/ 1282427 h 2115169"/>
              <a:gd name="connsiteX5" fmla="*/ 2940050 w 9607550"/>
              <a:gd name="connsiteY5" fmla="*/ 1269727 h 2115169"/>
              <a:gd name="connsiteX6" fmla="*/ 3790950 w 9607550"/>
              <a:gd name="connsiteY6" fmla="*/ 1422127 h 2115169"/>
              <a:gd name="connsiteX7" fmla="*/ 4756150 w 9607550"/>
              <a:gd name="connsiteY7" fmla="*/ 1650727 h 2115169"/>
              <a:gd name="connsiteX8" fmla="*/ 5145135 w 9607550"/>
              <a:gd name="connsiteY8" fmla="*/ 1451 h 2115169"/>
              <a:gd name="connsiteX9" fmla="*/ 6534150 w 9607550"/>
              <a:gd name="connsiteY9" fmla="*/ 1974577 h 2115169"/>
              <a:gd name="connsiteX10" fmla="*/ 7467600 w 9607550"/>
              <a:gd name="connsiteY10" fmla="*/ 1930127 h 2115169"/>
              <a:gd name="connsiteX11" fmla="*/ 8166100 w 9607550"/>
              <a:gd name="connsiteY11" fmla="*/ 1726927 h 2115169"/>
              <a:gd name="connsiteX12" fmla="*/ 8864600 w 9607550"/>
              <a:gd name="connsiteY12" fmla="*/ 1434827 h 2115169"/>
              <a:gd name="connsiteX13" fmla="*/ 9607550 w 9607550"/>
              <a:gd name="connsiteY13" fmla="*/ 1123677 h 2115169"/>
              <a:gd name="connsiteX0" fmla="*/ 0 w 9607550"/>
              <a:gd name="connsiteY0" fmla="*/ 1765424 h 2121916"/>
              <a:gd name="connsiteX1" fmla="*/ 406400 w 9607550"/>
              <a:gd name="connsiteY1" fmla="*/ 1860674 h 2121916"/>
              <a:gd name="connsiteX2" fmla="*/ 965200 w 9607550"/>
              <a:gd name="connsiteY2" fmla="*/ 1778124 h 2121916"/>
              <a:gd name="connsiteX3" fmla="*/ 1612900 w 9607550"/>
              <a:gd name="connsiteY3" fmla="*/ 1460624 h 2121916"/>
              <a:gd name="connsiteX4" fmla="*/ 2209800 w 9607550"/>
              <a:gd name="connsiteY4" fmla="*/ 1289174 h 2121916"/>
              <a:gd name="connsiteX5" fmla="*/ 2940050 w 9607550"/>
              <a:gd name="connsiteY5" fmla="*/ 1276474 h 2121916"/>
              <a:gd name="connsiteX6" fmla="*/ 3790950 w 9607550"/>
              <a:gd name="connsiteY6" fmla="*/ 1428874 h 2121916"/>
              <a:gd name="connsiteX7" fmla="*/ 4615913 w 9607550"/>
              <a:gd name="connsiteY7" fmla="*/ 1283718 h 2121916"/>
              <a:gd name="connsiteX8" fmla="*/ 5145135 w 9607550"/>
              <a:gd name="connsiteY8" fmla="*/ 8198 h 2121916"/>
              <a:gd name="connsiteX9" fmla="*/ 6534150 w 9607550"/>
              <a:gd name="connsiteY9" fmla="*/ 1981324 h 2121916"/>
              <a:gd name="connsiteX10" fmla="*/ 7467600 w 9607550"/>
              <a:gd name="connsiteY10" fmla="*/ 1936874 h 2121916"/>
              <a:gd name="connsiteX11" fmla="*/ 8166100 w 9607550"/>
              <a:gd name="connsiteY11" fmla="*/ 1733674 h 2121916"/>
              <a:gd name="connsiteX12" fmla="*/ 8864600 w 9607550"/>
              <a:gd name="connsiteY12" fmla="*/ 1441574 h 2121916"/>
              <a:gd name="connsiteX13" fmla="*/ 9607550 w 9607550"/>
              <a:gd name="connsiteY13" fmla="*/ 1130424 h 2121916"/>
              <a:gd name="connsiteX0" fmla="*/ 0 w 9607550"/>
              <a:gd name="connsiteY0" fmla="*/ 2047263 h 2328932"/>
              <a:gd name="connsiteX1" fmla="*/ 406400 w 9607550"/>
              <a:gd name="connsiteY1" fmla="*/ 2142513 h 2328932"/>
              <a:gd name="connsiteX2" fmla="*/ 965200 w 9607550"/>
              <a:gd name="connsiteY2" fmla="*/ 2059963 h 2328932"/>
              <a:gd name="connsiteX3" fmla="*/ 1612900 w 9607550"/>
              <a:gd name="connsiteY3" fmla="*/ 1742463 h 2328932"/>
              <a:gd name="connsiteX4" fmla="*/ 2209800 w 9607550"/>
              <a:gd name="connsiteY4" fmla="*/ 1571013 h 2328932"/>
              <a:gd name="connsiteX5" fmla="*/ 2940050 w 9607550"/>
              <a:gd name="connsiteY5" fmla="*/ 1558313 h 2328932"/>
              <a:gd name="connsiteX6" fmla="*/ 3790950 w 9607550"/>
              <a:gd name="connsiteY6" fmla="*/ 1710713 h 2328932"/>
              <a:gd name="connsiteX7" fmla="*/ 4615913 w 9607550"/>
              <a:gd name="connsiteY7" fmla="*/ 1565557 h 2328932"/>
              <a:gd name="connsiteX8" fmla="*/ 5145135 w 9607550"/>
              <a:gd name="connsiteY8" fmla="*/ 290037 h 2328932"/>
              <a:gd name="connsiteX9" fmla="*/ 6366907 w 9607550"/>
              <a:gd name="connsiteY9" fmla="*/ 162783 h 2328932"/>
              <a:gd name="connsiteX10" fmla="*/ 7467600 w 9607550"/>
              <a:gd name="connsiteY10" fmla="*/ 2218713 h 2328932"/>
              <a:gd name="connsiteX11" fmla="*/ 8166100 w 9607550"/>
              <a:gd name="connsiteY11" fmla="*/ 2015513 h 2328932"/>
              <a:gd name="connsiteX12" fmla="*/ 8864600 w 9607550"/>
              <a:gd name="connsiteY12" fmla="*/ 1723413 h 2328932"/>
              <a:gd name="connsiteX13" fmla="*/ 9607550 w 9607550"/>
              <a:gd name="connsiteY13" fmla="*/ 1412263 h 2328932"/>
              <a:gd name="connsiteX0" fmla="*/ 0 w 9607550"/>
              <a:gd name="connsiteY0" fmla="*/ 2312751 h 2408164"/>
              <a:gd name="connsiteX1" fmla="*/ 406400 w 9607550"/>
              <a:gd name="connsiteY1" fmla="*/ 2408001 h 2408164"/>
              <a:gd name="connsiteX2" fmla="*/ 965200 w 9607550"/>
              <a:gd name="connsiteY2" fmla="*/ 2325451 h 2408164"/>
              <a:gd name="connsiteX3" fmla="*/ 1612900 w 9607550"/>
              <a:gd name="connsiteY3" fmla="*/ 2007951 h 2408164"/>
              <a:gd name="connsiteX4" fmla="*/ 2209800 w 9607550"/>
              <a:gd name="connsiteY4" fmla="*/ 1836501 h 2408164"/>
              <a:gd name="connsiteX5" fmla="*/ 2940050 w 9607550"/>
              <a:gd name="connsiteY5" fmla="*/ 1823801 h 2408164"/>
              <a:gd name="connsiteX6" fmla="*/ 3790950 w 9607550"/>
              <a:gd name="connsiteY6" fmla="*/ 1976201 h 2408164"/>
              <a:gd name="connsiteX7" fmla="*/ 4615913 w 9607550"/>
              <a:gd name="connsiteY7" fmla="*/ 1831045 h 2408164"/>
              <a:gd name="connsiteX8" fmla="*/ 5145135 w 9607550"/>
              <a:gd name="connsiteY8" fmla="*/ 555525 h 2408164"/>
              <a:gd name="connsiteX9" fmla="*/ 6366907 w 9607550"/>
              <a:gd name="connsiteY9" fmla="*/ 428271 h 2408164"/>
              <a:gd name="connsiteX10" fmla="*/ 7467878 w 9607550"/>
              <a:gd name="connsiteY10" fmla="*/ 91141 h 2408164"/>
              <a:gd name="connsiteX11" fmla="*/ 8166100 w 9607550"/>
              <a:gd name="connsiteY11" fmla="*/ 2281001 h 2408164"/>
              <a:gd name="connsiteX12" fmla="*/ 8864600 w 9607550"/>
              <a:gd name="connsiteY12" fmla="*/ 1988901 h 2408164"/>
              <a:gd name="connsiteX13" fmla="*/ 9607550 w 9607550"/>
              <a:gd name="connsiteY13" fmla="*/ 1677751 h 2408164"/>
              <a:gd name="connsiteX0" fmla="*/ 0 w 9607550"/>
              <a:gd name="connsiteY0" fmla="*/ 2293871 h 2389284"/>
              <a:gd name="connsiteX1" fmla="*/ 406400 w 9607550"/>
              <a:gd name="connsiteY1" fmla="*/ 2389121 h 2389284"/>
              <a:gd name="connsiteX2" fmla="*/ 965200 w 9607550"/>
              <a:gd name="connsiteY2" fmla="*/ 2306571 h 2389284"/>
              <a:gd name="connsiteX3" fmla="*/ 1612900 w 9607550"/>
              <a:gd name="connsiteY3" fmla="*/ 1989071 h 2389284"/>
              <a:gd name="connsiteX4" fmla="*/ 2209800 w 9607550"/>
              <a:gd name="connsiteY4" fmla="*/ 1817621 h 2389284"/>
              <a:gd name="connsiteX5" fmla="*/ 2940050 w 9607550"/>
              <a:gd name="connsiteY5" fmla="*/ 1804921 h 2389284"/>
              <a:gd name="connsiteX6" fmla="*/ 3790950 w 9607550"/>
              <a:gd name="connsiteY6" fmla="*/ 1957321 h 2389284"/>
              <a:gd name="connsiteX7" fmla="*/ 4615913 w 9607550"/>
              <a:gd name="connsiteY7" fmla="*/ 1812165 h 2389284"/>
              <a:gd name="connsiteX8" fmla="*/ 5145135 w 9607550"/>
              <a:gd name="connsiteY8" fmla="*/ 536645 h 2389284"/>
              <a:gd name="connsiteX9" fmla="*/ 6366907 w 9607550"/>
              <a:gd name="connsiteY9" fmla="*/ 409391 h 2389284"/>
              <a:gd name="connsiteX10" fmla="*/ 7467878 w 9607550"/>
              <a:gd name="connsiteY10" fmla="*/ 72261 h 2389284"/>
              <a:gd name="connsiteX11" fmla="*/ 8864600 w 9607550"/>
              <a:gd name="connsiteY11" fmla="*/ 1970021 h 2389284"/>
              <a:gd name="connsiteX12" fmla="*/ 9607550 w 9607550"/>
              <a:gd name="connsiteY12" fmla="*/ 1658871 h 2389284"/>
              <a:gd name="connsiteX0" fmla="*/ 0 w 9607550"/>
              <a:gd name="connsiteY0" fmla="*/ 2444886 h 2540299"/>
              <a:gd name="connsiteX1" fmla="*/ 406400 w 9607550"/>
              <a:gd name="connsiteY1" fmla="*/ 2540136 h 2540299"/>
              <a:gd name="connsiteX2" fmla="*/ 965200 w 9607550"/>
              <a:gd name="connsiteY2" fmla="*/ 2457586 h 2540299"/>
              <a:gd name="connsiteX3" fmla="*/ 1612900 w 9607550"/>
              <a:gd name="connsiteY3" fmla="*/ 2140086 h 2540299"/>
              <a:gd name="connsiteX4" fmla="*/ 2209800 w 9607550"/>
              <a:gd name="connsiteY4" fmla="*/ 1968636 h 2540299"/>
              <a:gd name="connsiteX5" fmla="*/ 2940050 w 9607550"/>
              <a:gd name="connsiteY5" fmla="*/ 1955936 h 2540299"/>
              <a:gd name="connsiteX6" fmla="*/ 3790950 w 9607550"/>
              <a:gd name="connsiteY6" fmla="*/ 2108336 h 2540299"/>
              <a:gd name="connsiteX7" fmla="*/ 4615913 w 9607550"/>
              <a:gd name="connsiteY7" fmla="*/ 1963180 h 2540299"/>
              <a:gd name="connsiteX8" fmla="*/ 5145135 w 9607550"/>
              <a:gd name="connsiteY8" fmla="*/ 687660 h 2540299"/>
              <a:gd name="connsiteX9" fmla="*/ 6366907 w 9607550"/>
              <a:gd name="connsiteY9" fmla="*/ 560406 h 2540299"/>
              <a:gd name="connsiteX10" fmla="*/ 7467878 w 9607550"/>
              <a:gd name="connsiteY10" fmla="*/ 223276 h 2540299"/>
              <a:gd name="connsiteX11" fmla="*/ 8545683 w 9607550"/>
              <a:gd name="connsiteY11" fmla="*/ 105601 h 2540299"/>
              <a:gd name="connsiteX12" fmla="*/ 9607550 w 9607550"/>
              <a:gd name="connsiteY12" fmla="*/ 1809886 h 2540299"/>
              <a:gd name="connsiteX0" fmla="*/ 0 w 10149623"/>
              <a:gd name="connsiteY0" fmla="*/ 2834351 h 2929764"/>
              <a:gd name="connsiteX1" fmla="*/ 406400 w 10149623"/>
              <a:gd name="connsiteY1" fmla="*/ 2929601 h 2929764"/>
              <a:gd name="connsiteX2" fmla="*/ 965200 w 10149623"/>
              <a:gd name="connsiteY2" fmla="*/ 2847051 h 2929764"/>
              <a:gd name="connsiteX3" fmla="*/ 1612900 w 10149623"/>
              <a:gd name="connsiteY3" fmla="*/ 2529551 h 2929764"/>
              <a:gd name="connsiteX4" fmla="*/ 2209800 w 10149623"/>
              <a:gd name="connsiteY4" fmla="*/ 2358101 h 2929764"/>
              <a:gd name="connsiteX5" fmla="*/ 2940050 w 10149623"/>
              <a:gd name="connsiteY5" fmla="*/ 2345401 h 2929764"/>
              <a:gd name="connsiteX6" fmla="*/ 3790950 w 10149623"/>
              <a:gd name="connsiteY6" fmla="*/ 2497801 h 2929764"/>
              <a:gd name="connsiteX7" fmla="*/ 4615913 w 10149623"/>
              <a:gd name="connsiteY7" fmla="*/ 2352645 h 2929764"/>
              <a:gd name="connsiteX8" fmla="*/ 5145135 w 10149623"/>
              <a:gd name="connsiteY8" fmla="*/ 1077125 h 2929764"/>
              <a:gd name="connsiteX9" fmla="*/ 6366907 w 10149623"/>
              <a:gd name="connsiteY9" fmla="*/ 949871 h 2929764"/>
              <a:gd name="connsiteX10" fmla="*/ 7467878 w 10149623"/>
              <a:gd name="connsiteY10" fmla="*/ 612741 h 2929764"/>
              <a:gd name="connsiteX11" fmla="*/ 8545683 w 10149623"/>
              <a:gd name="connsiteY11" fmla="*/ 495066 h 2929764"/>
              <a:gd name="connsiteX12" fmla="*/ 10149624 w 10149623"/>
              <a:gd name="connsiteY12" fmla="*/ 0 h 2929764"/>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467878 w 9726549"/>
              <a:gd name="connsiteY10" fmla="*/ 501737 h 2818760"/>
              <a:gd name="connsiteX11" fmla="*/ 8545683 w 9726549"/>
              <a:gd name="connsiteY11" fmla="*/ 384062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467878 w 9726549"/>
              <a:gd name="connsiteY10" fmla="*/ 501737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467878 w 9726549"/>
              <a:gd name="connsiteY10" fmla="*/ 501737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507118 w 9726549"/>
              <a:gd name="connsiteY10" fmla="*/ 241132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01641 w 9726549"/>
              <a:gd name="connsiteY9" fmla="*/ 298736 h 2818760"/>
              <a:gd name="connsiteX10" fmla="*/ 7507118 w 9726549"/>
              <a:gd name="connsiteY10" fmla="*/ 241132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01641 w 9726549"/>
              <a:gd name="connsiteY9" fmla="*/ 298736 h 2818760"/>
              <a:gd name="connsiteX10" fmla="*/ 8533740 w 9726549"/>
              <a:gd name="connsiteY10" fmla="*/ 138868 h 2818760"/>
              <a:gd name="connsiteX11" fmla="*/ 9726548 w 9726549"/>
              <a:gd name="connsiteY11"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3790950 w 9726549"/>
              <a:gd name="connsiteY5" fmla="*/ 2386797 h 2818760"/>
              <a:gd name="connsiteX6" fmla="*/ 4615913 w 9726549"/>
              <a:gd name="connsiteY6" fmla="*/ 2241641 h 2818760"/>
              <a:gd name="connsiteX7" fmla="*/ 5145135 w 9726549"/>
              <a:gd name="connsiteY7" fmla="*/ 966121 h 2818760"/>
              <a:gd name="connsiteX8" fmla="*/ 6301641 w 9726549"/>
              <a:gd name="connsiteY8" fmla="*/ 298736 h 2818760"/>
              <a:gd name="connsiteX9" fmla="*/ 8533740 w 9726549"/>
              <a:gd name="connsiteY9" fmla="*/ 138868 h 2818760"/>
              <a:gd name="connsiteX10" fmla="*/ 9726548 w 9726549"/>
              <a:gd name="connsiteY10"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4615913 w 9726549"/>
              <a:gd name="connsiteY5" fmla="*/ 2241641 h 2818760"/>
              <a:gd name="connsiteX6" fmla="*/ 5145135 w 9726549"/>
              <a:gd name="connsiteY6" fmla="*/ 966121 h 2818760"/>
              <a:gd name="connsiteX7" fmla="*/ 6301641 w 9726549"/>
              <a:gd name="connsiteY7" fmla="*/ 298736 h 2818760"/>
              <a:gd name="connsiteX8" fmla="*/ 8533740 w 9726549"/>
              <a:gd name="connsiteY8" fmla="*/ 138868 h 2818760"/>
              <a:gd name="connsiteX9" fmla="*/ 9726548 w 9726549"/>
              <a:gd name="connsiteY9"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4615913 w 9726549"/>
              <a:gd name="connsiteY5" fmla="*/ 2241641 h 2818760"/>
              <a:gd name="connsiteX6" fmla="*/ 6301641 w 9726549"/>
              <a:gd name="connsiteY6" fmla="*/ 298736 h 2818760"/>
              <a:gd name="connsiteX7" fmla="*/ 8533740 w 9726549"/>
              <a:gd name="connsiteY7" fmla="*/ 138868 h 2818760"/>
              <a:gd name="connsiteX8" fmla="*/ 9726548 w 9726549"/>
              <a:gd name="connsiteY8" fmla="*/ 0 h 2818760"/>
              <a:gd name="connsiteX0" fmla="*/ 0 w 9726549"/>
              <a:gd name="connsiteY0" fmla="*/ 2723347 h 2820009"/>
              <a:gd name="connsiteX1" fmla="*/ 406400 w 9726549"/>
              <a:gd name="connsiteY1" fmla="*/ 2818597 h 2820009"/>
              <a:gd name="connsiteX2" fmla="*/ 965200 w 9726549"/>
              <a:gd name="connsiteY2" fmla="*/ 2736047 h 2820009"/>
              <a:gd name="connsiteX3" fmla="*/ 2209800 w 9726549"/>
              <a:gd name="connsiteY3" fmla="*/ 2247097 h 2820009"/>
              <a:gd name="connsiteX4" fmla="*/ 4615913 w 9726549"/>
              <a:gd name="connsiteY4" fmla="*/ 2241641 h 2820009"/>
              <a:gd name="connsiteX5" fmla="*/ 6301641 w 9726549"/>
              <a:gd name="connsiteY5" fmla="*/ 298736 h 2820009"/>
              <a:gd name="connsiteX6" fmla="*/ 8533740 w 9726549"/>
              <a:gd name="connsiteY6" fmla="*/ 138868 h 2820009"/>
              <a:gd name="connsiteX7" fmla="*/ 9726548 w 9726549"/>
              <a:gd name="connsiteY7" fmla="*/ 0 h 2820009"/>
              <a:gd name="connsiteX0" fmla="*/ 0 w 9726549"/>
              <a:gd name="connsiteY0" fmla="*/ 2723347 h 2755148"/>
              <a:gd name="connsiteX1" fmla="*/ 697425 w 9726549"/>
              <a:gd name="connsiteY1" fmla="*/ 2662239 h 2755148"/>
              <a:gd name="connsiteX2" fmla="*/ 965200 w 9726549"/>
              <a:gd name="connsiteY2" fmla="*/ 2736047 h 2755148"/>
              <a:gd name="connsiteX3" fmla="*/ 2209800 w 9726549"/>
              <a:gd name="connsiteY3" fmla="*/ 2247097 h 2755148"/>
              <a:gd name="connsiteX4" fmla="*/ 4615913 w 9726549"/>
              <a:gd name="connsiteY4" fmla="*/ 2241641 h 2755148"/>
              <a:gd name="connsiteX5" fmla="*/ 6301641 w 9726549"/>
              <a:gd name="connsiteY5" fmla="*/ 298736 h 2755148"/>
              <a:gd name="connsiteX6" fmla="*/ 8533740 w 9726549"/>
              <a:gd name="connsiteY6" fmla="*/ 138868 h 2755148"/>
              <a:gd name="connsiteX7" fmla="*/ 9726548 w 9726549"/>
              <a:gd name="connsiteY7" fmla="*/ 0 h 2755148"/>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533740 w 9726549"/>
              <a:gd name="connsiteY5" fmla="*/ 138868 h 2768819"/>
              <a:gd name="connsiteX6" fmla="*/ 9726548 w 9726549"/>
              <a:gd name="connsiteY6" fmla="*/ 0 h 2768819"/>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533740 w 9726549"/>
              <a:gd name="connsiteY5" fmla="*/ 138868 h 2768819"/>
              <a:gd name="connsiteX6" fmla="*/ 9726548 w 9726549"/>
              <a:gd name="connsiteY6" fmla="*/ 0 h 2768819"/>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533740 w 9726549"/>
              <a:gd name="connsiteY5" fmla="*/ 138868 h 2768819"/>
              <a:gd name="connsiteX6" fmla="*/ 9726548 w 9726549"/>
              <a:gd name="connsiteY6" fmla="*/ 0 h 2768819"/>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240958 w 9726549"/>
              <a:gd name="connsiteY5" fmla="*/ 170271 h 2768819"/>
              <a:gd name="connsiteX6" fmla="*/ 9726548 w 9726549"/>
              <a:gd name="connsiteY6" fmla="*/ 0 h 2768819"/>
              <a:gd name="connsiteX0" fmla="*/ -1 w 9772153"/>
              <a:gd name="connsiteY0" fmla="*/ 2320246 h 2736305"/>
              <a:gd name="connsiteX1" fmla="*/ 1010804 w 9772153"/>
              <a:gd name="connsiteY1" fmla="*/ 2736047 h 2736305"/>
              <a:gd name="connsiteX2" fmla="*/ 2255404 w 9772153"/>
              <a:gd name="connsiteY2" fmla="*/ 2247097 h 2736305"/>
              <a:gd name="connsiteX3" fmla="*/ 4661517 w 9772153"/>
              <a:gd name="connsiteY3" fmla="*/ 2241641 h 2736305"/>
              <a:gd name="connsiteX4" fmla="*/ 6347245 w 9772153"/>
              <a:gd name="connsiteY4" fmla="*/ 298736 h 2736305"/>
              <a:gd name="connsiteX5" fmla="*/ 8286562 w 9772153"/>
              <a:gd name="connsiteY5" fmla="*/ 170271 h 2736305"/>
              <a:gd name="connsiteX6" fmla="*/ 9772152 w 9772153"/>
              <a:gd name="connsiteY6" fmla="*/ 0 h 2736305"/>
              <a:gd name="connsiteX0" fmla="*/ -1 w 9772153"/>
              <a:gd name="connsiteY0" fmla="*/ 2320246 h 2498899"/>
              <a:gd name="connsiteX1" fmla="*/ 1111753 w 9772153"/>
              <a:gd name="connsiteY1" fmla="*/ 2498330 h 2498899"/>
              <a:gd name="connsiteX2" fmla="*/ 2255404 w 9772153"/>
              <a:gd name="connsiteY2" fmla="*/ 2247097 h 2498899"/>
              <a:gd name="connsiteX3" fmla="*/ 4661517 w 9772153"/>
              <a:gd name="connsiteY3" fmla="*/ 2241641 h 2498899"/>
              <a:gd name="connsiteX4" fmla="*/ 6347245 w 9772153"/>
              <a:gd name="connsiteY4" fmla="*/ 298736 h 2498899"/>
              <a:gd name="connsiteX5" fmla="*/ 8286562 w 9772153"/>
              <a:gd name="connsiteY5" fmla="*/ 170271 h 2498899"/>
              <a:gd name="connsiteX6" fmla="*/ 9772152 w 9772153"/>
              <a:gd name="connsiteY6" fmla="*/ 0 h 2498899"/>
              <a:gd name="connsiteX0" fmla="*/ -1 w 9772153"/>
              <a:gd name="connsiteY0" fmla="*/ 3321577 h 3500230"/>
              <a:gd name="connsiteX1" fmla="*/ 1111753 w 9772153"/>
              <a:gd name="connsiteY1" fmla="*/ 3499661 h 3500230"/>
              <a:gd name="connsiteX2" fmla="*/ 2255404 w 9772153"/>
              <a:gd name="connsiteY2" fmla="*/ 3248428 h 3500230"/>
              <a:gd name="connsiteX3" fmla="*/ 4661517 w 9772153"/>
              <a:gd name="connsiteY3" fmla="*/ 3242972 h 3500230"/>
              <a:gd name="connsiteX4" fmla="*/ 6174207 w 9772153"/>
              <a:gd name="connsiteY4" fmla="*/ 58017 h 3500230"/>
              <a:gd name="connsiteX5" fmla="*/ 8286562 w 9772153"/>
              <a:gd name="connsiteY5" fmla="*/ 1171602 h 3500230"/>
              <a:gd name="connsiteX6" fmla="*/ 9772152 w 9772153"/>
              <a:gd name="connsiteY6" fmla="*/ 1001331 h 3500230"/>
              <a:gd name="connsiteX0" fmla="*/ -1 w 9772153"/>
              <a:gd name="connsiteY0" fmla="*/ 3415325 h 3593978"/>
              <a:gd name="connsiteX1" fmla="*/ 1111753 w 9772153"/>
              <a:gd name="connsiteY1" fmla="*/ 3593409 h 3593978"/>
              <a:gd name="connsiteX2" fmla="*/ 2255404 w 9772153"/>
              <a:gd name="connsiteY2" fmla="*/ 3342176 h 3593978"/>
              <a:gd name="connsiteX3" fmla="*/ 4661517 w 9772153"/>
              <a:gd name="connsiteY3" fmla="*/ 3336720 h 3593978"/>
              <a:gd name="connsiteX4" fmla="*/ 6174207 w 9772153"/>
              <a:gd name="connsiteY4" fmla="*/ 151765 h 3593978"/>
              <a:gd name="connsiteX5" fmla="*/ 8044934 w 9772153"/>
              <a:gd name="connsiteY5" fmla="*/ 569900 h 3593978"/>
              <a:gd name="connsiteX6" fmla="*/ 9772152 w 9772153"/>
              <a:gd name="connsiteY6" fmla="*/ 1095079 h 3593978"/>
              <a:gd name="connsiteX0" fmla="*/ -1 w 9330808"/>
              <a:gd name="connsiteY0" fmla="*/ 3404710 h 3583363"/>
              <a:gd name="connsiteX1" fmla="*/ 1111753 w 9330808"/>
              <a:gd name="connsiteY1" fmla="*/ 3582794 h 3583363"/>
              <a:gd name="connsiteX2" fmla="*/ 2255404 w 9330808"/>
              <a:gd name="connsiteY2" fmla="*/ 3331561 h 3583363"/>
              <a:gd name="connsiteX3" fmla="*/ 4661517 w 9330808"/>
              <a:gd name="connsiteY3" fmla="*/ 3326105 h 3583363"/>
              <a:gd name="connsiteX4" fmla="*/ 6174207 w 9330808"/>
              <a:gd name="connsiteY4" fmla="*/ 141150 h 3583363"/>
              <a:gd name="connsiteX5" fmla="*/ 8044934 w 9330808"/>
              <a:gd name="connsiteY5" fmla="*/ 559285 h 3583363"/>
              <a:gd name="connsiteX6" fmla="*/ 9330808 w 9330808"/>
              <a:gd name="connsiteY6" fmla="*/ 553894 h 3583363"/>
              <a:gd name="connsiteX0" fmla="*/ -1 w 9330808"/>
              <a:gd name="connsiteY0" fmla="*/ 3404710 h 3749486"/>
              <a:gd name="connsiteX1" fmla="*/ 1059263 w 9330808"/>
              <a:gd name="connsiteY1" fmla="*/ 3749179 h 3749486"/>
              <a:gd name="connsiteX2" fmla="*/ 2255404 w 9330808"/>
              <a:gd name="connsiteY2" fmla="*/ 3331561 h 3749486"/>
              <a:gd name="connsiteX3" fmla="*/ 4661517 w 9330808"/>
              <a:gd name="connsiteY3" fmla="*/ 3326105 h 3749486"/>
              <a:gd name="connsiteX4" fmla="*/ 6174207 w 9330808"/>
              <a:gd name="connsiteY4" fmla="*/ 141150 h 3749486"/>
              <a:gd name="connsiteX5" fmla="*/ 8044934 w 9330808"/>
              <a:gd name="connsiteY5" fmla="*/ 559285 h 3749486"/>
              <a:gd name="connsiteX6" fmla="*/ 9330808 w 9330808"/>
              <a:gd name="connsiteY6" fmla="*/ 553894 h 3749486"/>
              <a:gd name="connsiteX0" fmla="*/ -1 w 9330808"/>
              <a:gd name="connsiteY0" fmla="*/ 3415862 h 3760638"/>
              <a:gd name="connsiteX1" fmla="*/ 1059263 w 9330808"/>
              <a:gd name="connsiteY1" fmla="*/ 3760331 h 3760638"/>
              <a:gd name="connsiteX2" fmla="*/ 2255404 w 9330808"/>
              <a:gd name="connsiteY2" fmla="*/ 3342713 h 3760638"/>
              <a:gd name="connsiteX3" fmla="*/ 5327484 w 9330808"/>
              <a:gd name="connsiteY3" fmla="*/ 3503399 h 3760638"/>
              <a:gd name="connsiteX4" fmla="*/ 6174207 w 9330808"/>
              <a:gd name="connsiteY4" fmla="*/ 152302 h 3760638"/>
              <a:gd name="connsiteX5" fmla="*/ 8044934 w 9330808"/>
              <a:gd name="connsiteY5" fmla="*/ 570437 h 3760638"/>
              <a:gd name="connsiteX6" fmla="*/ 9330808 w 9330808"/>
              <a:gd name="connsiteY6" fmla="*/ 565046 h 3760638"/>
              <a:gd name="connsiteX0" fmla="*/ -1 w 9330808"/>
              <a:gd name="connsiteY0" fmla="*/ 2974881 h 3319657"/>
              <a:gd name="connsiteX1" fmla="*/ 1059263 w 9330808"/>
              <a:gd name="connsiteY1" fmla="*/ 3319350 h 3319657"/>
              <a:gd name="connsiteX2" fmla="*/ 2255404 w 9330808"/>
              <a:gd name="connsiteY2" fmla="*/ 2901732 h 3319657"/>
              <a:gd name="connsiteX3" fmla="*/ 5327484 w 9330808"/>
              <a:gd name="connsiteY3" fmla="*/ 3062418 h 3319657"/>
              <a:gd name="connsiteX4" fmla="*/ 6743815 w 9330808"/>
              <a:gd name="connsiteY4" fmla="*/ 1986278 h 3319657"/>
              <a:gd name="connsiteX5" fmla="*/ 8044934 w 9330808"/>
              <a:gd name="connsiteY5" fmla="*/ 129456 h 3319657"/>
              <a:gd name="connsiteX6" fmla="*/ 9330808 w 9330808"/>
              <a:gd name="connsiteY6" fmla="*/ 124065 h 3319657"/>
              <a:gd name="connsiteX0" fmla="*/ -1 w 9330808"/>
              <a:gd name="connsiteY0" fmla="*/ 2850817 h 3195593"/>
              <a:gd name="connsiteX1" fmla="*/ 1059263 w 9330808"/>
              <a:gd name="connsiteY1" fmla="*/ 3195286 h 3195593"/>
              <a:gd name="connsiteX2" fmla="*/ 2255404 w 9330808"/>
              <a:gd name="connsiteY2" fmla="*/ 2777668 h 3195593"/>
              <a:gd name="connsiteX3" fmla="*/ 5327484 w 9330808"/>
              <a:gd name="connsiteY3" fmla="*/ 2938354 h 3195593"/>
              <a:gd name="connsiteX4" fmla="*/ 6743815 w 9330808"/>
              <a:gd name="connsiteY4" fmla="*/ 1862214 h 3195593"/>
              <a:gd name="connsiteX5" fmla="*/ 8209755 w 9330808"/>
              <a:gd name="connsiteY5" fmla="*/ 1256463 h 3195593"/>
              <a:gd name="connsiteX6" fmla="*/ 9330808 w 9330808"/>
              <a:gd name="connsiteY6" fmla="*/ 1 h 3195593"/>
              <a:gd name="connsiteX0" fmla="*/ -1 w 9543575"/>
              <a:gd name="connsiteY0" fmla="*/ 1607288 h 1952064"/>
              <a:gd name="connsiteX1" fmla="*/ 1059263 w 9543575"/>
              <a:gd name="connsiteY1" fmla="*/ 1951757 h 1952064"/>
              <a:gd name="connsiteX2" fmla="*/ 2255404 w 9543575"/>
              <a:gd name="connsiteY2" fmla="*/ 1534139 h 1952064"/>
              <a:gd name="connsiteX3" fmla="*/ 5327484 w 9543575"/>
              <a:gd name="connsiteY3" fmla="*/ 1694825 h 1952064"/>
              <a:gd name="connsiteX4" fmla="*/ 6743815 w 9543575"/>
              <a:gd name="connsiteY4" fmla="*/ 618685 h 1952064"/>
              <a:gd name="connsiteX5" fmla="*/ 8209755 w 9543575"/>
              <a:gd name="connsiteY5" fmla="*/ 12934 h 1952064"/>
              <a:gd name="connsiteX6" fmla="*/ 9543574 w 9543575"/>
              <a:gd name="connsiteY6" fmla="*/ 1169412 h 1952064"/>
              <a:gd name="connsiteX0" fmla="*/ -1 w 9543575"/>
              <a:gd name="connsiteY0" fmla="*/ 1046693 h 1391469"/>
              <a:gd name="connsiteX1" fmla="*/ 1059263 w 9543575"/>
              <a:gd name="connsiteY1" fmla="*/ 1391162 h 1391469"/>
              <a:gd name="connsiteX2" fmla="*/ 2255404 w 9543575"/>
              <a:gd name="connsiteY2" fmla="*/ 973544 h 1391469"/>
              <a:gd name="connsiteX3" fmla="*/ 5327484 w 9543575"/>
              <a:gd name="connsiteY3" fmla="*/ 1134230 h 1391469"/>
              <a:gd name="connsiteX4" fmla="*/ 6743815 w 9543575"/>
              <a:gd name="connsiteY4" fmla="*/ 58090 h 1391469"/>
              <a:gd name="connsiteX5" fmla="*/ 7864985 w 9543575"/>
              <a:gd name="connsiteY5" fmla="*/ 193389 h 1391469"/>
              <a:gd name="connsiteX6" fmla="*/ 9543574 w 9543575"/>
              <a:gd name="connsiteY6" fmla="*/ 608817 h 1391469"/>
              <a:gd name="connsiteX0" fmla="*/ -1 w 9543575"/>
              <a:gd name="connsiteY0" fmla="*/ 1026627 h 1371403"/>
              <a:gd name="connsiteX1" fmla="*/ 1059263 w 9543575"/>
              <a:gd name="connsiteY1" fmla="*/ 1371096 h 1371403"/>
              <a:gd name="connsiteX2" fmla="*/ 2255404 w 9543575"/>
              <a:gd name="connsiteY2" fmla="*/ 953478 h 1371403"/>
              <a:gd name="connsiteX3" fmla="*/ 5327484 w 9543575"/>
              <a:gd name="connsiteY3" fmla="*/ 1114164 h 1371403"/>
              <a:gd name="connsiteX4" fmla="*/ 6743815 w 9543575"/>
              <a:gd name="connsiteY4" fmla="*/ 38024 h 1371403"/>
              <a:gd name="connsiteX5" fmla="*/ 7864985 w 9543575"/>
              <a:gd name="connsiteY5" fmla="*/ 173323 h 1371403"/>
              <a:gd name="connsiteX6" fmla="*/ 9543574 w 9543575"/>
              <a:gd name="connsiteY6" fmla="*/ 588751 h 1371403"/>
              <a:gd name="connsiteX0" fmla="*/ -1 w 9543575"/>
              <a:gd name="connsiteY0" fmla="*/ 993244 h 1338020"/>
              <a:gd name="connsiteX1" fmla="*/ 1059263 w 9543575"/>
              <a:gd name="connsiteY1" fmla="*/ 1337713 h 1338020"/>
              <a:gd name="connsiteX2" fmla="*/ 2255404 w 9543575"/>
              <a:gd name="connsiteY2" fmla="*/ 920095 h 1338020"/>
              <a:gd name="connsiteX3" fmla="*/ 5327484 w 9543575"/>
              <a:gd name="connsiteY3" fmla="*/ 1080781 h 1338020"/>
              <a:gd name="connsiteX4" fmla="*/ 6743815 w 9543575"/>
              <a:gd name="connsiteY4" fmla="*/ 4641 h 1338020"/>
              <a:gd name="connsiteX5" fmla="*/ 8123299 w 9543575"/>
              <a:gd name="connsiteY5" fmla="*/ 644866 h 1338020"/>
              <a:gd name="connsiteX6" fmla="*/ 9543574 w 9543575"/>
              <a:gd name="connsiteY6" fmla="*/ 555368 h 1338020"/>
              <a:gd name="connsiteX0" fmla="*/ -1 w 9543575"/>
              <a:gd name="connsiteY0" fmla="*/ 993244 h 1337994"/>
              <a:gd name="connsiteX1" fmla="*/ 1059263 w 9543575"/>
              <a:gd name="connsiteY1" fmla="*/ 1337713 h 1337994"/>
              <a:gd name="connsiteX2" fmla="*/ 2255404 w 9543575"/>
              <a:gd name="connsiteY2" fmla="*/ 920095 h 1337994"/>
              <a:gd name="connsiteX3" fmla="*/ 5327484 w 9543575"/>
              <a:gd name="connsiteY3" fmla="*/ 1080781 h 1337994"/>
              <a:gd name="connsiteX4" fmla="*/ 6743815 w 9543575"/>
              <a:gd name="connsiteY4" fmla="*/ 4641 h 1337994"/>
              <a:gd name="connsiteX5" fmla="*/ 8123299 w 9543575"/>
              <a:gd name="connsiteY5" fmla="*/ 644866 h 1337994"/>
              <a:gd name="connsiteX6" fmla="*/ 9543574 w 9543575"/>
              <a:gd name="connsiteY6" fmla="*/ 555368 h 133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3575" h="1337994">
                <a:moveTo>
                  <a:pt x="-1" y="993244"/>
                </a:moveTo>
                <a:cubicBezTo>
                  <a:pt x="753360" y="960565"/>
                  <a:pt x="683362" y="1349904"/>
                  <a:pt x="1059263" y="1337713"/>
                </a:cubicBezTo>
                <a:cubicBezTo>
                  <a:pt x="1435164" y="1325522"/>
                  <a:pt x="1544034" y="962917"/>
                  <a:pt x="2255404" y="920095"/>
                </a:cubicBezTo>
                <a:cubicBezTo>
                  <a:pt x="2966774" y="877273"/>
                  <a:pt x="4579416" y="1233357"/>
                  <a:pt x="5327484" y="1080781"/>
                </a:cubicBezTo>
                <a:cubicBezTo>
                  <a:pt x="6075553" y="928205"/>
                  <a:pt x="6277846" y="77293"/>
                  <a:pt x="6743815" y="4641"/>
                </a:cubicBezTo>
                <a:cubicBezTo>
                  <a:pt x="7209784" y="-68011"/>
                  <a:pt x="7656869" y="737645"/>
                  <a:pt x="8123299" y="644866"/>
                </a:cubicBezTo>
                <a:cubicBezTo>
                  <a:pt x="8623881" y="545294"/>
                  <a:pt x="9145971" y="601657"/>
                  <a:pt x="9543574" y="555368"/>
                </a:cubicBezTo>
              </a:path>
            </a:pathLst>
          </a:custGeom>
          <a:ln w="19050">
            <a:gradFill>
              <a:gsLst>
                <a:gs pos="5000">
                  <a:srgbClr val="2A2A63"/>
                </a:gs>
                <a:gs pos="12000">
                  <a:srgbClr val="B82381"/>
                </a:gs>
                <a:gs pos="98000">
                  <a:srgbClr val="04A2E5"/>
                </a:gs>
                <a:gs pos="70158">
                  <a:srgbClr val="11A568"/>
                </a:gs>
                <a:gs pos="57000">
                  <a:srgbClr val="88C150"/>
                </a:gs>
                <a:gs pos="46000">
                  <a:srgbClr val="FEC52B"/>
                </a:gs>
                <a:gs pos="34000">
                  <a:srgbClr val="C96632"/>
                </a:gs>
                <a:gs pos="22000">
                  <a:srgbClr val="C3292D"/>
                </a:gs>
                <a:gs pos="100000">
                  <a:schemeClr val="bg1"/>
                </a:gs>
              </a:gsLst>
              <a:lin ang="0" scaled="0"/>
            </a:gra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447" name="Oval 446">
            <a:extLst>
              <a:ext uri="{FF2B5EF4-FFF2-40B4-BE49-F238E27FC236}">
                <a16:creationId xmlns:a16="http://schemas.microsoft.com/office/drawing/2014/main" id="{C034617A-3384-56C7-7C27-BF40BCA5A5BC}"/>
              </a:ext>
            </a:extLst>
          </p:cNvPr>
          <p:cNvSpPr/>
          <p:nvPr/>
        </p:nvSpPr>
        <p:spPr>
          <a:xfrm>
            <a:off x="8573017" y="3521853"/>
            <a:ext cx="164050" cy="164050"/>
          </a:xfrm>
          <a:prstGeom prst="ellipse">
            <a:avLst/>
          </a:prstGeom>
          <a:solidFill>
            <a:schemeClr val="bg1"/>
          </a:solidFill>
          <a:ln>
            <a:noFill/>
          </a:ln>
          <a:effectLst>
            <a:glow rad="736600">
              <a:schemeClr val="bg1">
                <a:alpha val="63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48" name="Oval 447">
            <a:extLst>
              <a:ext uri="{FF2B5EF4-FFF2-40B4-BE49-F238E27FC236}">
                <a16:creationId xmlns:a16="http://schemas.microsoft.com/office/drawing/2014/main" id="{DEBC3C71-5830-D995-936E-A8F6136D1329}"/>
              </a:ext>
            </a:extLst>
          </p:cNvPr>
          <p:cNvSpPr/>
          <p:nvPr/>
        </p:nvSpPr>
        <p:spPr>
          <a:xfrm>
            <a:off x="8573017" y="4925006"/>
            <a:ext cx="164050" cy="164050"/>
          </a:xfrm>
          <a:prstGeom prst="ellipse">
            <a:avLst/>
          </a:prstGeom>
          <a:solidFill>
            <a:schemeClr val="bg1"/>
          </a:solidFill>
          <a:ln>
            <a:noFill/>
          </a:ln>
          <a:effectLst>
            <a:glow rad="736600">
              <a:schemeClr val="bg1">
                <a:alpha val="63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49" name="Rectangle 448">
            <a:extLst>
              <a:ext uri="{FF2B5EF4-FFF2-40B4-BE49-F238E27FC236}">
                <a16:creationId xmlns:a16="http://schemas.microsoft.com/office/drawing/2014/main" id="{819D0B70-AC04-FE81-A2FF-0EB8E14E1C20}"/>
              </a:ext>
            </a:extLst>
          </p:cNvPr>
          <p:cNvSpPr/>
          <p:nvPr/>
        </p:nvSpPr>
        <p:spPr>
          <a:xfrm>
            <a:off x="8799642" y="1929065"/>
            <a:ext cx="534082" cy="534082"/>
          </a:xfrm>
          <a:prstGeom prst="rect">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17463" marR="0" indent="0" algn="ctr" defTabSz="914400" rtl="0" eaLnBrk="1" fontAlgn="auto" latinLnBrk="0" hangingPunct="1">
              <a:lnSpc>
                <a:spcPct val="90000"/>
              </a:lnSpc>
              <a:spcBef>
                <a:spcPts val="1000"/>
              </a:spcBef>
              <a:spcAft>
                <a:spcPts val="0"/>
              </a:spcAft>
              <a:buClrTx/>
              <a:buSzTx/>
              <a:buFontTx/>
              <a:buNone/>
              <a:tabLst/>
            </a:pPr>
            <a:r>
              <a:rPr lang="es-ES" sz="1100" dirty="0">
                <a:solidFill>
                  <a:sysClr val="windowText" lastClr="000000"/>
                </a:solidFill>
              </a:rPr>
              <a:t>FR </a:t>
            </a:r>
            <a:br>
              <a:rPr lang="es-ES" sz="1100" dirty="0">
                <a:solidFill>
                  <a:sysClr val="windowText" lastClr="000000"/>
                </a:solidFill>
              </a:rPr>
            </a:br>
            <a:r>
              <a:rPr lang="es-ES" sz="1100" dirty="0">
                <a:solidFill>
                  <a:sysClr val="windowText" lastClr="000000"/>
                </a:solidFill>
              </a:rPr>
              <a:t>PoE </a:t>
            </a:r>
            <a:br>
              <a:rPr lang="es-ES" sz="1100" dirty="0">
                <a:solidFill>
                  <a:sysClr val="windowText" lastClr="000000"/>
                </a:solidFill>
              </a:rPr>
            </a:br>
            <a:r>
              <a:rPr lang="es-ES" sz="1100" dirty="0">
                <a:solidFill>
                  <a:sysClr val="windowText" lastClr="000000"/>
                </a:solidFill>
              </a:rPr>
              <a:t>Extender</a:t>
            </a:r>
            <a:endParaRPr kumimoji="0" lang="en-US" sz="1100" b="0" i="0" u="none" strike="noStrike" kern="1200" cap="none" spc="0" normalizeH="0" baseline="0" noProof="0" dirty="0">
              <a:ln>
                <a:noFill/>
              </a:ln>
              <a:solidFill>
                <a:sysClr val="windowText" lastClr="000000"/>
              </a:solidFill>
              <a:effectLst/>
              <a:uLnTx/>
              <a:uFillTx/>
              <a:ea typeface="+mn-ea"/>
              <a:cs typeface="+mn-cs"/>
            </a:endParaRPr>
          </a:p>
        </p:txBody>
      </p:sp>
      <p:sp>
        <p:nvSpPr>
          <p:cNvPr id="450" name="Rectangle 449">
            <a:extLst>
              <a:ext uri="{FF2B5EF4-FFF2-40B4-BE49-F238E27FC236}">
                <a16:creationId xmlns:a16="http://schemas.microsoft.com/office/drawing/2014/main" id="{1261CE86-0003-4D0A-5EF3-03026F0A2FBB}"/>
              </a:ext>
            </a:extLst>
          </p:cNvPr>
          <p:cNvSpPr/>
          <p:nvPr/>
        </p:nvSpPr>
        <p:spPr>
          <a:xfrm>
            <a:off x="8799642" y="3344879"/>
            <a:ext cx="534082" cy="534082"/>
          </a:xfrm>
          <a:prstGeom prst="rect">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17463" marR="0" indent="0" algn="ctr" defTabSz="914400" rtl="0" eaLnBrk="1" fontAlgn="auto" latinLnBrk="0" hangingPunct="1">
              <a:lnSpc>
                <a:spcPct val="90000"/>
              </a:lnSpc>
              <a:spcBef>
                <a:spcPts val="1000"/>
              </a:spcBef>
              <a:spcAft>
                <a:spcPts val="0"/>
              </a:spcAft>
              <a:buClrTx/>
              <a:buSzTx/>
              <a:buFontTx/>
              <a:buNone/>
              <a:tabLst/>
            </a:pPr>
            <a:r>
              <a:rPr lang="es-ES" sz="1100" dirty="0">
                <a:solidFill>
                  <a:sysClr val="windowText" lastClr="000000"/>
                </a:solidFill>
              </a:rPr>
              <a:t>FR </a:t>
            </a:r>
            <a:br>
              <a:rPr lang="es-ES" sz="1100" dirty="0">
                <a:solidFill>
                  <a:sysClr val="windowText" lastClr="000000"/>
                </a:solidFill>
              </a:rPr>
            </a:br>
            <a:r>
              <a:rPr lang="es-ES" sz="1100" dirty="0">
                <a:solidFill>
                  <a:sysClr val="windowText" lastClr="000000"/>
                </a:solidFill>
              </a:rPr>
              <a:t>PoE </a:t>
            </a:r>
            <a:br>
              <a:rPr lang="es-ES" sz="1100" dirty="0">
                <a:solidFill>
                  <a:sysClr val="windowText" lastClr="000000"/>
                </a:solidFill>
              </a:rPr>
            </a:br>
            <a:r>
              <a:rPr lang="es-ES" sz="1100" dirty="0">
                <a:solidFill>
                  <a:sysClr val="windowText" lastClr="000000"/>
                </a:solidFill>
              </a:rPr>
              <a:t>Extender</a:t>
            </a:r>
            <a:endParaRPr kumimoji="0" lang="en-US" sz="1100" b="0" i="0" u="none" strike="noStrike" kern="1200" cap="none" spc="0" normalizeH="0" baseline="0" noProof="0" dirty="0">
              <a:ln>
                <a:noFill/>
              </a:ln>
              <a:solidFill>
                <a:sysClr val="windowText" lastClr="000000"/>
              </a:solidFill>
              <a:effectLst/>
              <a:uLnTx/>
              <a:uFillTx/>
              <a:ea typeface="+mn-ea"/>
              <a:cs typeface="+mn-cs"/>
            </a:endParaRPr>
          </a:p>
        </p:txBody>
      </p:sp>
      <p:sp>
        <p:nvSpPr>
          <p:cNvPr id="451" name="Rectangle 450">
            <a:extLst>
              <a:ext uri="{FF2B5EF4-FFF2-40B4-BE49-F238E27FC236}">
                <a16:creationId xmlns:a16="http://schemas.microsoft.com/office/drawing/2014/main" id="{D6A14CD0-E0DB-30FE-2A3E-EA6901FD2E46}"/>
              </a:ext>
            </a:extLst>
          </p:cNvPr>
          <p:cNvSpPr/>
          <p:nvPr/>
        </p:nvSpPr>
        <p:spPr>
          <a:xfrm>
            <a:off x="8799642" y="4739990"/>
            <a:ext cx="534082" cy="534082"/>
          </a:xfrm>
          <a:prstGeom prst="rect">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17463" marR="0" indent="0" algn="ctr" defTabSz="914400" rtl="0" eaLnBrk="1" fontAlgn="auto" latinLnBrk="0" hangingPunct="1">
              <a:lnSpc>
                <a:spcPct val="90000"/>
              </a:lnSpc>
              <a:spcBef>
                <a:spcPts val="1000"/>
              </a:spcBef>
              <a:spcAft>
                <a:spcPts val="0"/>
              </a:spcAft>
              <a:buClrTx/>
              <a:buSzTx/>
              <a:buFontTx/>
              <a:buNone/>
              <a:tabLst/>
            </a:pPr>
            <a:r>
              <a:rPr lang="es-ES" sz="1100" dirty="0">
                <a:solidFill>
                  <a:sysClr val="windowText" lastClr="000000"/>
                </a:solidFill>
              </a:rPr>
              <a:t>2 </a:t>
            </a:r>
            <a:r>
              <a:rPr lang="es-ES" sz="1100" dirty="0" err="1">
                <a:solidFill>
                  <a:sysClr val="windowText" lastClr="000000"/>
                </a:solidFill>
              </a:rPr>
              <a:t>port</a:t>
            </a:r>
            <a:r>
              <a:rPr lang="es-ES" sz="1100" dirty="0">
                <a:solidFill>
                  <a:sysClr val="windowText" lastClr="000000"/>
                </a:solidFill>
              </a:rPr>
              <a:t> </a:t>
            </a:r>
            <a:br>
              <a:rPr lang="es-ES" sz="1100" dirty="0">
                <a:solidFill>
                  <a:sysClr val="windowText" lastClr="000000"/>
                </a:solidFill>
              </a:rPr>
            </a:br>
            <a:r>
              <a:rPr lang="es-ES" sz="1100" dirty="0">
                <a:solidFill>
                  <a:sysClr val="windowText" lastClr="000000"/>
                </a:solidFill>
              </a:rPr>
              <a:t>FR PoE </a:t>
            </a:r>
            <a:br>
              <a:rPr lang="es-ES" sz="1100" dirty="0">
                <a:solidFill>
                  <a:sysClr val="windowText" lastClr="000000"/>
                </a:solidFill>
              </a:rPr>
            </a:br>
            <a:r>
              <a:rPr lang="es-ES" sz="1100" dirty="0">
                <a:solidFill>
                  <a:sysClr val="windowText" lastClr="000000"/>
                </a:solidFill>
              </a:rPr>
              <a:t>Extender</a:t>
            </a:r>
            <a:endParaRPr kumimoji="0" lang="en-US" sz="1100" b="0" i="0" u="none" strike="noStrike" kern="1200" cap="none" spc="0" normalizeH="0" baseline="0" noProof="0" dirty="0">
              <a:ln>
                <a:noFill/>
              </a:ln>
              <a:solidFill>
                <a:sysClr val="windowText" lastClr="000000"/>
              </a:solidFill>
              <a:effectLst/>
              <a:uLnTx/>
              <a:uFillTx/>
              <a:ea typeface="+mn-ea"/>
              <a:cs typeface="+mn-cs"/>
            </a:endParaRPr>
          </a:p>
        </p:txBody>
      </p:sp>
      <p:sp>
        <p:nvSpPr>
          <p:cNvPr id="452" name="Rectangle 451">
            <a:extLst>
              <a:ext uri="{FF2B5EF4-FFF2-40B4-BE49-F238E27FC236}">
                <a16:creationId xmlns:a16="http://schemas.microsoft.com/office/drawing/2014/main" id="{1477A72A-AF3F-6225-80CF-C916930CC61E}"/>
              </a:ext>
            </a:extLst>
          </p:cNvPr>
          <p:cNvSpPr/>
          <p:nvPr/>
        </p:nvSpPr>
        <p:spPr>
          <a:xfrm>
            <a:off x="9464093" y="1929065"/>
            <a:ext cx="534082" cy="534082"/>
          </a:xfrm>
          <a:prstGeom prst="rect">
            <a:avLst/>
          </a:prstGeom>
          <a:solidFill>
            <a:srgbClr val="00ADE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17463" marR="0" indent="0" algn="ctr" defTabSz="914400" rtl="0" eaLnBrk="1" fontAlgn="auto" latinLnBrk="0" hangingPunct="1">
              <a:lnSpc>
                <a:spcPct val="90000"/>
              </a:lnSpc>
              <a:spcBef>
                <a:spcPts val="1000"/>
              </a:spcBef>
              <a:spcAft>
                <a:spcPts val="0"/>
              </a:spcAft>
              <a:buClrTx/>
              <a:buSzTx/>
              <a:buFontTx/>
              <a:buNone/>
              <a:tabLst/>
            </a:pPr>
            <a:r>
              <a:rPr lang="es-ES" sz="1200" dirty="0">
                <a:solidFill>
                  <a:schemeClr val="bg1"/>
                </a:solidFill>
              </a:rPr>
              <a:t>Small </a:t>
            </a:r>
            <a:br>
              <a:rPr lang="es-ES" sz="1200" dirty="0">
                <a:solidFill>
                  <a:schemeClr val="bg1"/>
                </a:solidFill>
              </a:rPr>
            </a:br>
            <a:r>
              <a:rPr lang="es-ES" sz="1200" dirty="0">
                <a:solidFill>
                  <a:schemeClr val="bg1"/>
                </a:solidFill>
              </a:rPr>
              <a:t>Cell</a:t>
            </a:r>
            <a:endParaRPr kumimoji="0" lang="en-US" sz="1200" b="0" i="0" u="none" strike="noStrike" kern="1200" cap="none" spc="0" normalizeH="0" baseline="0" noProof="0" dirty="0">
              <a:ln>
                <a:noFill/>
              </a:ln>
              <a:solidFill>
                <a:schemeClr val="bg1"/>
              </a:solidFill>
              <a:effectLst/>
              <a:uLnTx/>
              <a:uFillTx/>
              <a:ea typeface="+mn-ea"/>
              <a:cs typeface="+mn-cs"/>
            </a:endParaRPr>
          </a:p>
        </p:txBody>
      </p:sp>
      <p:sp>
        <p:nvSpPr>
          <p:cNvPr id="453" name="Rectangle 452">
            <a:extLst>
              <a:ext uri="{FF2B5EF4-FFF2-40B4-BE49-F238E27FC236}">
                <a16:creationId xmlns:a16="http://schemas.microsoft.com/office/drawing/2014/main" id="{E196F1A5-6F3B-CE10-59B5-C4E22F4A9D8A}"/>
              </a:ext>
            </a:extLst>
          </p:cNvPr>
          <p:cNvSpPr/>
          <p:nvPr/>
        </p:nvSpPr>
        <p:spPr>
          <a:xfrm>
            <a:off x="9464093" y="3344879"/>
            <a:ext cx="534082" cy="534082"/>
          </a:xfrm>
          <a:prstGeom prst="rect">
            <a:avLst/>
          </a:prstGeom>
          <a:solidFill>
            <a:srgbClr val="00ADE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17463" marR="0" indent="0" algn="ctr" defTabSz="914400" rtl="0" eaLnBrk="1" fontAlgn="auto" latinLnBrk="0" hangingPunct="1">
              <a:lnSpc>
                <a:spcPct val="90000"/>
              </a:lnSpc>
              <a:spcBef>
                <a:spcPts val="1000"/>
              </a:spcBef>
              <a:spcAft>
                <a:spcPts val="0"/>
              </a:spcAft>
              <a:buClrTx/>
              <a:buSzTx/>
              <a:buFontTx/>
              <a:buNone/>
              <a:tabLst/>
            </a:pPr>
            <a:r>
              <a:rPr lang="es-ES" sz="1200" dirty="0" err="1">
                <a:solidFill>
                  <a:schemeClr val="bg1"/>
                </a:solidFill>
              </a:rPr>
              <a:t>Wi</a:t>
            </a:r>
            <a:r>
              <a:rPr lang="es-ES" sz="1200" dirty="0">
                <a:solidFill>
                  <a:schemeClr val="bg1"/>
                </a:solidFill>
              </a:rPr>
              <a:t>-Fi AP</a:t>
            </a:r>
            <a:endParaRPr kumimoji="0" lang="en-US" sz="1200" b="0" i="0" u="none" strike="noStrike" kern="1200" cap="none" spc="0" normalizeH="0" baseline="0" noProof="0" dirty="0">
              <a:ln>
                <a:noFill/>
              </a:ln>
              <a:solidFill>
                <a:schemeClr val="bg1"/>
              </a:solidFill>
              <a:effectLst/>
              <a:uLnTx/>
              <a:uFillTx/>
              <a:ea typeface="+mn-ea"/>
              <a:cs typeface="+mn-cs"/>
            </a:endParaRPr>
          </a:p>
        </p:txBody>
      </p:sp>
      <p:sp>
        <p:nvSpPr>
          <p:cNvPr id="454" name="Rectangle 453">
            <a:extLst>
              <a:ext uri="{FF2B5EF4-FFF2-40B4-BE49-F238E27FC236}">
                <a16:creationId xmlns:a16="http://schemas.microsoft.com/office/drawing/2014/main" id="{BDE5E1BD-ACFF-4313-408C-DD2E5233137F}"/>
              </a:ext>
            </a:extLst>
          </p:cNvPr>
          <p:cNvSpPr/>
          <p:nvPr/>
        </p:nvSpPr>
        <p:spPr>
          <a:xfrm>
            <a:off x="9464093" y="4457225"/>
            <a:ext cx="534082" cy="534082"/>
          </a:xfrm>
          <a:prstGeom prst="rect">
            <a:avLst/>
          </a:prstGeom>
          <a:solidFill>
            <a:srgbClr val="00ADE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17463" marR="0" indent="0" algn="ctr" defTabSz="914400" rtl="0" eaLnBrk="1" fontAlgn="auto" latinLnBrk="0" hangingPunct="1">
              <a:lnSpc>
                <a:spcPct val="90000"/>
              </a:lnSpc>
              <a:spcBef>
                <a:spcPts val="1000"/>
              </a:spcBef>
              <a:spcAft>
                <a:spcPts val="0"/>
              </a:spcAft>
              <a:buClrTx/>
              <a:buSzTx/>
              <a:buFontTx/>
              <a:buNone/>
              <a:tabLst/>
            </a:pPr>
            <a:r>
              <a:rPr lang="es-ES" sz="1200" dirty="0">
                <a:solidFill>
                  <a:schemeClr val="bg1"/>
                </a:solidFill>
              </a:rPr>
              <a:t>Security</a:t>
            </a:r>
            <a:br>
              <a:rPr lang="es-ES" sz="1200" dirty="0">
                <a:solidFill>
                  <a:schemeClr val="bg1"/>
                </a:solidFill>
              </a:rPr>
            </a:br>
            <a:r>
              <a:rPr lang="es-ES" sz="1200" dirty="0">
                <a:solidFill>
                  <a:schemeClr val="bg1"/>
                </a:solidFill>
              </a:rPr>
              <a:t>Camera</a:t>
            </a:r>
            <a:endParaRPr kumimoji="0" lang="en-US" sz="1200" b="0" i="0" u="none" strike="noStrike" kern="1200" cap="none" spc="0" normalizeH="0" baseline="0" noProof="0" dirty="0">
              <a:ln>
                <a:noFill/>
              </a:ln>
              <a:solidFill>
                <a:schemeClr val="bg1"/>
              </a:solidFill>
              <a:effectLst/>
              <a:uLnTx/>
              <a:uFillTx/>
              <a:ea typeface="+mn-ea"/>
              <a:cs typeface="+mn-cs"/>
            </a:endParaRPr>
          </a:p>
        </p:txBody>
      </p:sp>
      <p:sp>
        <p:nvSpPr>
          <p:cNvPr id="455" name="Rectangle 454">
            <a:extLst>
              <a:ext uri="{FF2B5EF4-FFF2-40B4-BE49-F238E27FC236}">
                <a16:creationId xmlns:a16="http://schemas.microsoft.com/office/drawing/2014/main" id="{51646BDD-254F-ED6A-3A3F-B25DE2511A96}"/>
              </a:ext>
            </a:extLst>
          </p:cNvPr>
          <p:cNvSpPr/>
          <p:nvPr/>
        </p:nvSpPr>
        <p:spPr>
          <a:xfrm>
            <a:off x="9464093" y="5075921"/>
            <a:ext cx="534082" cy="534082"/>
          </a:xfrm>
          <a:prstGeom prst="rect">
            <a:avLst/>
          </a:prstGeom>
          <a:solidFill>
            <a:srgbClr val="00ADE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17463" algn="ctr">
              <a:lnSpc>
                <a:spcPct val="90000"/>
              </a:lnSpc>
              <a:spcBef>
                <a:spcPts val="1000"/>
              </a:spcBef>
            </a:pPr>
            <a:r>
              <a:rPr lang="es-ES" sz="1200" dirty="0">
                <a:solidFill>
                  <a:schemeClr val="bg1"/>
                </a:solidFill>
              </a:rPr>
              <a:t>Security</a:t>
            </a:r>
            <a:br>
              <a:rPr lang="es-ES" sz="1200" dirty="0">
                <a:solidFill>
                  <a:schemeClr val="bg1"/>
                </a:solidFill>
              </a:rPr>
            </a:br>
            <a:r>
              <a:rPr lang="es-ES" sz="1200" dirty="0">
                <a:solidFill>
                  <a:schemeClr val="bg1"/>
                </a:solidFill>
              </a:rPr>
              <a:t>Camera</a:t>
            </a:r>
            <a:endParaRPr kumimoji="0" lang="en-US" sz="1200" b="0" i="0" u="none" strike="noStrike" kern="1200" cap="none" spc="0" normalizeH="0" baseline="0" noProof="0" dirty="0">
              <a:ln>
                <a:noFill/>
              </a:ln>
              <a:solidFill>
                <a:schemeClr val="bg1"/>
              </a:solidFill>
              <a:effectLst/>
              <a:uLnTx/>
              <a:uFillTx/>
              <a:ea typeface="+mn-ea"/>
              <a:cs typeface="+mn-cs"/>
            </a:endParaRPr>
          </a:p>
        </p:txBody>
      </p:sp>
      <p:sp>
        <p:nvSpPr>
          <p:cNvPr id="8" name="Rectangle: Rounded Corners 7">
            <a:extLst>
              <a:ext uri="{FF2B5EF4-FFF2-40B4-BE49-F238E27FC236}">
                <a16:creationId xmlns:a16="http://schemas.microsoft.com/office/drawing/2014/main" id="{592E60D1-3EB0-86D1-7796-52C5AE433609}"/>
              </a:ext>
            </a:extLst>
          </p:cNvPr>
          <p:cNvSpPr/>
          <p:nvPr/>
        </p:nvSpPr>
        <p:spPr>
          <a:xfrm>
            <a:off x="930536" y="1143001"/>
            <a:ext cx="9816353" cy="3744060"/>
          </a:xfrm>
          <a:prstGeom prst="roundRect">
            <a:avLst>
              <a:gd name="adj" fmla="val 4485"/>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 name="Rectangle: Rounded Corners 8">
            <a:extLst>
              <a:ext uri="{FF2B5EF4-FFF2-40B4-BE49-F238E27FC236}">
                <a16:creationId xmlns:a16="http://schemas.microsoft.com/office/drawing/2014/main" id="{F8EBD5F1-4F44-CBE6-1254-79388D28A312}"/>
              </a:ext>
            </a:extLst>
          </p:cNvPr>
          <p:cNvSpPr/>
          <p:nvPr/>
        </p:nvSpPr>
        <p:spPr>
          <a:xfrm>
            <a:off x="4937760" y="4887060"/>
            <a:ext cx="5809129" cy="1044769"/>
          </a:xfrm>
          <a:prstGeom prst="roundRect">
            <a:avLst>
              <a:gd name="adj" fmla="val 4485"/>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0" name="Rectangle: Rounded Corners 9">
            <a:extLst>
              <a:ext uri="{FF2B5EF4-FFF2-40B4-BE49-F238E27FC236}">
                <a16:creationId xmlns:a16="http://schemas.microsoft.com/office/drawing/2014/main" id="{52784866-5C7E-793F-E73B-6530E7BB0CC6}"/>
              </a:ext>
            </a:extLst>
          </p:cNvPr>
          <p:cNvSpPr/>
          <p:nvPr/>
        </p:nvSpPr>
        <p:spPr>
          <a:xfrm>
            <a:off x="754942" y="5299658"/>
            <a:ext cx="3434104" cy="1056056"/>
          </a:xfrm>
          <a:prstGeom prst="roundRect">
            <a:avLst>
              <a:gd name="adj" fmla="val 4485"/>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4" name="Rectangle: Rounded Corners 13">
            <a:extLst>
              <a:ext uri="{FF2B5EF4-FFF2-40B4-BE49-F238E27FC236}">
                <a16:creationId xmlns:a16="http://schemas.microsoft.com/office/drawing/2014/main" id="{ADDDC44B-37FC-7584-549F-8469D4C95A76}"/>
              </a:ext>
            </a:extLst>
          </p:cNvPr>
          <p:cNvSpPr/>
          <p:nvPr/>
        </p:nvSpPr>
        <p:spPr>
          <a:xfrm>
            <a:off x="634700" y="4788405"/>
            <a:ext cx="4303059" cy="682494"/>
          </a:xfrm>
          <a:prstGeom prst="round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marL="17463" marR="0" indent="0" algn="r" defTabSz="914400" rtl="0" eaLnBrk="1" fontAlgn="auto" latinLnBrk="0" hangingPunct="1">
              <a:lnSpc>
                <a:spcPct val="90000"/>
              </a:lnSpc>
              <a:spcBef>
                <a:spcPts val="1000"/>
              </a:spcBef>
              <a:spcAft>
                <a:spcPts val="0"/>
              </a:spcAft>
              <a:buClrTx/>
              <a:buSzTx/>
              <a:buFontTx/>
              <a:buNone/>
              <a:tabLst/>
            </a:pPr>
            <a:r>
              <a:rPr kumimoji="0" lang="es-ES" sz="4000" b="1" i="0" u="none" strike="noStrike" kern="1200" cap="none" spc="0" normalizeH="0" baseline="0" noProof="0" dirty="0">
                <a:ln>
                  <a:noFill/>
                </a:ln>
                <a:solidFill>
                  <a:schemeClr val="tx2"/>
                </a:solidFill>
                <a:effectLst/>
                <a:uLnTx/>
                <a:uFillTx/>
                <a:ea typeface="+mn-ea"/>
                <a:cs typeface="+mn-cs"/>
              </a:rPr>
              <a:t>1</a:t>
            </a:r>
            <a:endParaRPr kumimoji="0" lang="en-US" sz="4000" b="1" i="0" u="none" strike="noStrike" kern="1200" cap="none" spc="0" normalizeH="0" baseline="0" noProof="0" dirty="0">
              <a:ln>
                <a:noFill/>
              </a:ln>
              <a:solidFill>
                <a:schemeClr val="tx2"/>
              </a:solidFill>
              <a:effectLst/>
              <a:uLnTx/>
              <a:uFillTx/>
              <a:ea typeface="+mn-ea"/>
              <a:cs typeface="+mn-cs"/>
            </a:endParaRPr>
          </a:p>
        </p:txBody>
      </p:sp>
    </p:spTree>
    <p:extLst>
      <p:ext uri="{BB962C8B-B14F-4D97-AF65-F5344CB8AC3E}">
        <p14:creationId xmlns:p14="http://schemas.microsoft.com/office/powerpoint/2010/main" val="5882625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90807D-3C18-BDE7-C04B-F217082ACD1B}"/>
            </a:ext>
          </a:extLst>
        </p:cNvPr>
        <p:cNvGrpSpPr/>
        <p:nvPr/>
      </p:nvGrpSpPr>
      <p:grpSpPr>
        <a:xfrm>
          <a:off x="0" y="0"/>
          <a:ext cx="0" cy="0"/>
          <a:chOff x="0" y="0"/>
          <a:chExt cx="0" cy="0"/>
        </a:xfrm>
      </p:grpSpPr>
      <p:sp>
        <p:nvSpPr>
          <p:cNvPr id="445" name="Freeform: Shape 444">
            <a:extLst>
              <a:ext uri="{FF2B5EF4-FFF2-40B4-BE49-F238E27FC236}">
                <a16:creationId xmlns:a16="http://schemas.microsoft.com/office/drawing/2014/main" id="{22B9372B-1FCB-7699-8F85-E5214568C53B}"/>
              </a:ext>
            </a:extLst>
          </p:cNvPr>
          <p:cNvSpPr/>
          <p:nvPr/>
        </p:nvSpPr>
        <p:spPr>
          <a:xfrm rot="21433288" flipV="1">
            <a:off x="3998974" y="3627839"/>
            <a:ext cx="4568316" cy="1771045"/>
          </a:xfrm>
          <a:custGeom>
            <a:avLst/>
            <a:gdLst>
              <a:gd name="connsiteX0" fmla="*/ 0 w 9607550"/>
              <a:gd name="connsiteY0" fmla="*/ 635000 h 856034"/>
              <a:gd name="connsiteX1" fmla="*/ 406400 w 9607550"/>
              <a:gd name="connsiteY1" fmla="*/ 730250 h 856034"/>
              <a:gd name="connsiteX2" fmla="*/ 965200 w 9607550"/>
              <a:gd name="connsiteY2" fmla="*/ 647700 h 856034"/>
              <a:gd name="connsiteX3" fmla="*/ 1612900 w 9607550"/>
              <a:gd name="connsiteY3" fmla="*/ 330200 h 856034"/>
              <a:gd name="connsiteX4" fmla="*/ 2209800 w 9607550"/>
              <a:gd name="connsiteY4" fmla="*/ 158750 h 856034"/>
              <a:gd name="connsiteX5" fmla="*/ 2940050 w 9607550"/>
              <a:gd name="connsiteY5" fmla="*/ 146050 h 856034"/>
              <a:gd name="connsiteX6" fmla="*/ 3790950 w 9607550"/>
              <a:gd name="connsiteY6" fmla="*/ 298450 h 856034"/>
              <a:gd name="connsiteX7" fmla="*/ 4756150 w 9607550"/>
              <a:gd name="connsiteY7" fmla="*/ 527050 h 856034"/>
              <a:gd name="connsiteX8" fmla="*/ 5632450 w 9607550"/>
              <a:gd name="connsiteY8" fmla="*/ 717550 h 856034"/>
              <a:gd name="connsiteX9" fmla="*/ 6534150 w 9607550"/>
              <a:gd name="connsiteY9" fmla="*/ 850900 h 856034"/>
              <a:gd name="connsiteX10" fmla="*/ 7467600 w 9607550"/>
              <a:gd name="connsiteY10" fmla="*/ 806450 h 856034"/>
              <a:gd name="connsiteX11" fmla="*/ 8166100 w 9607550"/>
              <a:gd name="connsiteY11" fmla="*/ 603250 h 856034"/>
              <a:gd name="connsiteX12" fmla="*/ 8864600 w 9607550"/>
              <a:gd name="connsiteY12" fmla="*/ 311150 h 856034"/>
              <a:gd name="connsiteX13" fmla="*/ 9607550 w 9607550"/>
              <a:gd name="connsiteY13" fmla="*/ 0 h 856034"/>
              <a:gd name="connsiteX0" fmla="*/ 0 w 9607550"/>
              <a:gd name="connsiteY0" fmla="*/ 1758677 h 2115169"/>
              <a:gd name="connsiteX1" fmla="*/ 406400 w 9607550"/>
              <a:gd name="connsiteY1" fmla="*/ 1853927 h 2115169"/>
              <a:gd name="connsiteX2" fmla="*/ 965200 w 9607550"/>
              <a:gd name="connsiteY2" fmla="*/ 1771377 h 2115169"/>
              <a:gd name="connsiteX3" fmla="*/ 1612900 w 9607550"/>
              <a:gd name="connsiteY3" fmla="*/ 1453877 h 2115169"/>
              <a:gd name="connsiteX4" fmla="*/ 2209800 w 9607550"/>
              <a:gd name="connsiteY4" fmla="*/ 1282427 h 2115169"/>
              <a:gd name="connsiteX5" fmla="*/ 2940050 w 9607550"/>
              <a:gd name="connsiteY5" fmla="*/ 1269727 h 2115169"/>
              <a:gd name="connsiteX6" fmla="*/ 3790950 w 9607550"/>
              <a:gd name="connsiteY6" fmla="*/ 1422127 h 2115169"/>
              <a:gd name="connsiteX7" fmla="*/ 4756150 w 9607550"/>
              <a:gd name="connsiteY7" fmla="*/ 1650727 h 2115169"/>
              <a:gd name="connsiteX8" fmla="*/ 5145135 w 9607550"/>
              <a:gd name="connsiteY8" fmla="*/ 1451 h 2115169"/>
              <a:gd name="connsiteX9" fmla="*/ 6534150 w 9607550"/>
              <a:gd name="connsiteY9" fmla="*/ 1974577 h 2115169"/>
              <a:gd name="connsiteX10" fmla="*/ 7467600 w 9607550"/>
              <a:gd name="connsiteY10" fmla="*/ 1930127 h 2115169"/>
              <a:gd name="connsiteX11" fmla="*/ 8166100 w 9607550"/>
              <a:gd name="connsiteY11" fmla="*/ 1726927 h 2115169"/>
              <a:gd name="connsiteX12" fmla="*/ 8864600 w 9607550"/>
              <a:gd name="connsiteY12" fmla="*/ 1434827 h 2115169"/>
              <a:gd name="connsiteX13" fmla="*/ 9607550 w 9607550"/>
              <a:gd name="connsiteY13" fmla="*/ 1123677 h 2115169"/>
              <a:gd name="connsiteX0" fmla="*/ 0 w 9607550"/>
              <a:gd name="connsiteY0" fmla="*/ 1765424 h 2121916"/>
              <a:gd name="connsiteX1" fmla="*/ 406400 w 9607550"/>
              <a:gd name="connsiteY1" fmla="*/ 1860674 h 2121916"/>
              <a:gd name="connsiteX2" fmla="*/ 965200 w 9607550"/>
              <a:gd name="connsiteY2" fmla="*/ 1778124 h 2121916"/>
              <a:gd name="connsiteX3" fmla="*/ 1612900 w 9607550"/>
              <a:gd name="connsiteY3" fmla="*/ 1460624 h 2121916"/>
              <a:gd name="connsiteX4" fmla="*/ 2209800 w 9607550"/>
              <a:gd name="connsiteY4" fmla="*/ 1289174 h 2121916"/>
              <a:gd name="connsiteX5" fmla="*/ 2940050 w 9607550"/>
              <a:gd name="connsiteY5" fmla="*/ 1276474 h 2121916"/>
              <a:gd name="connsiteX6" fmla="*/ 3790950 w 9607550"/>
              <a:gd name="connsiteY6" fmla="*/ 1428874 h 2121916"/>
              <a:gd name="connsiteX7" fmla="*/ 4615913 w 9607550"/>
              <a:gd name="connsiteY7" fmla="*/ 1283718 h 2121916"/>
              <a:gd name="connsiteX8" fmla="*/ 5145135 w 9607550"/>
              <a:gd name="connsiteY8" fmla="*/ 8198 h 2121916"/>
              <a:gd name="connsiteX9" fmla="*/ 6534150 w 9607550"/>
              <a:gd name="connsiteY9" fmla="*/ 1981324 h 2121916"/>
              <a:gd name="connsiteX10" fmla="*/ 7467600 w 9607550"/>
              <a:gd name="connsiteY10" fmla="*/ 1936874 h 2121916"/>
              <a:gd name="connsiteX11" fmla="*/ 8166100 w 9607550"/>
              <a:gd name="connsiteY11" fmla="*/ 1733674 h 2121916"/>
              <a:gd name="connsiteX12" fmla="*/ 8864600 w 9607550"/>
              <a:gd name="connsiteY12" fmla="*/ 1441574 h 2121916"/>
              <a:gd name="connsiteX13" fmla="*/ 9607550 w 9607550"/>
              <a:gd name="connsiteY13" fmla="*/ 1130424 h 2121916"/>
              <a:gd name="connsiteX0" fmla="*/ 0 w 9607550"/>
              <a:gd name="connsiteY0" fmla="*/ 2047263 h 2328932"/>
              <a:gd name="connsiteX1" fmla="*/ 406400 w 9607550"/>
              <a:gd name="connsiteY1" fmla="*/ 2142513 h 2328932"/>
              <a:gd name="connsiteX2" fmla="*/ 965200 w 9607550"/>
              <a:gd name="connsiteY2" fmla="*/ 2059963 h 2328932"/>
              <a:gd name="connsiteX3" fmla="*/ 1612900 w 9607550"/>
              <a:gd name="connsiteY3" fmla="*/ 1742463 h 2328932"/>
              <a:gd name="connsiteX4" fmla="*/ 2209800 w 9607550"/>
              <a:gd name="connsiteY4" fmla="*/ 1571013 h 2328932"/>
              <a:gd name="connsiteX5" fmla="*/ 2940050 w 9607550"/>
              <a:gd name="connsiteY5" fmla="*/ 1558313 h 2328932"/>
              <a:gd name="connsiteX6" fmla="*/ 3790950 w 9607550"/>
              <a:gd name="connsiteY6" fmla="*/ 1710713 h 2328932"/>
              <a:gd name="connsiteX7" fmla="*/ 4615913 w 9607550"/>
              <a:gd name="connsiteY7" fmla="*/ 1565557 h 2328932"/>
              <a:gd name="connsiteX8" fmla="*/ 5145135 w 9607550"/>
              <a:gd name="connsiteY8" fmla="*/ 290037 h 2328932"/>
              <a:gd name="connsiteX9" fmla="*/ 6366907 w 9607550"/>
              <a:gd name="connsiteY9" fmla="*/ 162783 h 2328932"/>
              <a:gd name="connsiteX10" fmla="*/ 7467600 w 9607550"/>
              <a:gd name="connsiteY10" fmla="*/ 2218713 h 2328932"/>
              <a:gd name="connsiteX11" fmla="*/ 8166100 w 9607550"/>
              <a:gd name="connsiteY11" fmla="*/ 2015513 h 2328932"/>
              <a:gd name="connsiteX12" fmla="*/ 8864600 w 9607550"/>
              <a:gd name="connsiteY12" fmla="*/ 1723413 h 2328932"/>
              <a:gd name="connsiteX13" fmla="*/ 9607550 w 9607550"/>
              <a:gd name="connsiteY13" fmla="*/ 1412263 h 2328932"/>
              <a:gd name="connsiteX0" fmla="*/ 0 w 9607550"/>
              <a:gd name="connsiteY0" fmla="*/ 2312751 h 2408164"/>
              <a:gd name="connsiteX1" fmla="*/ 406400 w 9607550"/>
              <a:gd name="connsiteY1" fmla="*/ 2408001 h 2408164"/>
              <a:gd name="connsiteX2" fmla="*/ 965200 w 9607550"/>
              <a:gd name="connsiteY2" fmla="*/ 2325451 h 2408164"/>
              <a:gd name="connsiteX3" fmla="*/ 1612900 w 9607550"/>
              <a:gd name="connsiteY3" fmla="*/ 2007951 h 2408164"/>
              <a:gd name="connsiteX4" fmla="*/ 2209800 w 9607550"/>
              <a:gd name="connsiteY4" fmla="*/ 1836501 h 2408164"/>
              <a:gd name="connsiteX5" fmla="*/ 2940050 w 9607550"/>
              <a:gd name="connsiteY5" fmla="*/ 1823801 h 2408164"/>
              <a:gd name="connsiteX6" fmla="*/ 3790950 w 9607550"/>
              <a:gd name="connsiteY6" fmla="*/ 1976201 h 2408164"/>
              <a:gd name="connsiteX7" fmla="*/ 4615913 w 9607550"/>
              <a:gd name="connsiteY7" fmla="*/ 1831045 h 2408164"/>
              <a:gd name="connsiteX8" fmla="*/ 5145135 w 9607550"/>
              <a:gd name="connsiteY8" fmla="*/ 555525 h 2408164"/>
              <a:gd name="connsiteX9" fmla="*/ 6366907 w 9607550"/>
              <a:gd name="connsiteY9" fmla="*/ 428271 h 2408164"/>
              <a:gd name="connsiteX10" fmla="*/ 7467878 w 9607550"/>
              <a:gd name="connsiteY10" fmla="*/ 91141 h 2408164"/>
              <a:gd name="connsiteX11" fmla="*/ 8166100 w 9607550"/>
              <a:gd name="connsiteY11" fmla="*/ 2281001 h 2408164"/>
              <a:gd name="connsiteX12" fmla="*/ 8864600 w 9607550"/>
              <a:gd name="connsiteY12" fmla="*/ 1988901 h 2408164"/>
              <a:gd name="connsiteX13" fmla="*/ 9607550 w 9607550"/>
              <a:gd name="connsiteY13" fmla="*/ 1677751 h 2408164"/>
              <a:gd name="connsiteX0" fmla="*/ 0 w 9607550"/>
              <a:gd name="connsiteY0" fmla="*/ 2293871 h 2389284"/>
              <a:gd name="connsiteX1" fmla="*/ 406400 w 9607550"/>
              <a:gd name="connsiteY1" fmla="*/ 2389121 h 2389284"/>
              <a:gd name="connsiteX2" fmla="*/ 965200 w 9607550"/>
              <a:gd name="connsiteY2" fmla="*/ 2306571 h 2389284"/>
              <a:gd name="connsiteX3" fmla="*/ 1612900 w 9607550"/>
              <a:gd name="connsiteY3" fmla="*/ 1989071 h 2389284"/>
              <a:gd name="connsiteX4" fmla="*/ 2209800 w 9607550"/>
              <a:gd name="connsiteY4" fmla="*/ 1817621 h 2389284"/>
              <a:gd name="connsiteX5" fmla="*/ 2940050 w 9607550"/>
              <a:gd name="connsiteY5" fmla="*/ 1804921 h 2389284"/>
              <a:gd name="connsiteX6" fmla="*/ 3790950 w 9607550"/>
              <a:gd name="connsiteY6" fmla="*/ 1957321 h 2389284"/>
              <a:gd name="connsiteX7" fmla="*/ 4615913 w 9607550"/>
              <a:gd name="connsiteY7" fmla="*/ 1812165 h 2389284"/>
              <a:gd name="connsiteX8" fmla="*/ 5145135 w 9607550"/>
              <a:gd name="connsiteY8" fmla="*/ 536645 h 2389284"/>
              <a:gd name="connsiteX9" fmla="*/ 6366907 w 9607550"/>
              <a:gd name="connsiteY9" fmla="*/ 409391 h 2389284"/>
              <a:gd name="connsiteX10" fmla="*/ 7467878 w 9607550"/>
              <a:gd name="connsiteY10" fmla="*/ 72261 h 2389284"/>
              <a:gd name="connsiteX11" fmla="*/ 8864600 w 9607550"/>
              <a:gd name="connsiteY11" fmla="*/ 1970021 h 2389284"/>
              <a:gd name="connsiteX12" fmla="*/ 9607550 w 9607550"/>
              <a:gd name="connsiteY12" fmla="*/ 1658871 h 2389284"/>
              <a:gd name="connsiteX0" fmla="*/ 0 w 9607550"/>
              <a:gd name="connsiteY0" fmla="*/ 2444886 h 2540299"/>
              <a:gd name="connsiteX1" fmla="*/ 406400 w 9607550"/>
              <a:gd name="connsiteY1" fmla="*/ 2540136 h 2540299"/>
              <a:gd name="connsiteX2" fmla="*/ 965200 w 9607550"/>
              <a:gd name="connsiteY2" fmla="*/ 2457586 h 2540299"/>
              <a:gd name="connsiteX3" fmla="*/ 1612900 w 9607550"/>
              <a:gd name="connsiteY3" fmla="*/ 2140086 h 2540299"/>
              <a:gd name="connsiteX4" fmla="*/ 2209800 w 9607550"/>
              <a:gd name="connsiteY4" fmla="*/ 1968636 h 2540299"/>
              <a:gd name="connsiteX5" fmla="*/ 2940050 w 9607550"/>
              <a:gd name="connsiteY5" fmla="*/ 1955936 h 2540299"/>
              <a:gd name="connsiteX6" fmla="*/ 3790950 w 9607550"/>
              <a:gd name="connsiteY6" fmla="*/ 2108336 h 2540299"/>
              <a:gd name="connsiteX7" fmla="*/ 4615913 w 9607550"/>
              <a:gd name="connsiteY7" fmla="*/ 1963180 h 2540299"/>
              <a:gd name="connsiteX8" fmla="*/ 5145135 w 9607550"/>
              <a:gd name="connsiteY8" fmla="*/ 687660 h 2540299"/>
              <a:gd name="connsiteX9" fmla="*/ 6366907 w 9607550"/>
              <a:gd name="connsiteY9" fmla="*/ 560406 h 2540299"/>
              <a:gd name="connsiteX10" fmla="*/ 7467878 w 9607550"/>
              <a:gd name="connsiteY10" fmla="*/ 223276 h 2540299"/>
              <a:gd name="connsiteX11" fmla="*/ 8545683 w 9607550"/>
              <a:gd name="connsiteY11" fmla="*/ 105601 h 2540299"/>
              <a:gd name="connsiteX12" fmla="*/ 9607550 w 9607550"/>
              <a:gd name="connsiteY12" fmla="*/ 1809886 h 2540299"/>
              <a:gd name="connsiteX0" fmla="*/ 0 w 10149623"/>
              <a:gd name="connsiteY0" fmla="*/ 2834351 h 2929764"/>
              <a:gd name="connsiteX1" fmla="*/ 406400 w 10149623"/>
              <a:gd name="connsiteY1" fmla="*/ 2929601 h 2929764"/>
              <a:gd name="connsiteX2" fmla="*/ 965200 w 10149623"/>
              <a:gd name="connsiteY2" fmla="*/ 2847051 h 2929764"/>
              <a:gd name="connsiteX3" fmla="*/ 1612900 w 10149623"/>
              <a:gd name="connsiteY3" fmla="*/ 2529551 h 2929764"/>
              <a:gd name="connsiteX4" fmla="*/ 2209800 w 10149623"/>
              <a:gd name="connsiteY4" fmla="*/ 2358101 h 2929764"/>
              <a:gd name="connsiteX5" fmla="*/ 2940050 w 10149623"/>
              <a:gd name="connsiteY5" fmla="*/ 2345401 h 2929764"/>
              <a:gd name="connsiteX6" fmla="*/ 3790950 w 10149623"/>
              <a:gd name="connsiteY6" fmla="*/ 2497801 h 2929764"/>
              <a:gd name="connsiteX7" fmla="*/ 4615913 w 10149623"/>
              <a:gd name="connsiteY7" fmla="*/ 2352645 h 2929764"/>
              <a:gd name="connsiteX8" fmla="*/ 5145135 w 10149623"/>
              <a:gd name="connsiteY8" fmla="*/ 1077125 h 2929764"/>
              <a:gd name="connsiteX9" fmla="*/ 6366907 w 10149623"/>
              <a:gd name="connsiteY9" fmla="*/ 949871 h 2929764"/>
              <a:gd name="connsiteX10" fmla="*/ 7467878 w 10149623"/>
              <a:gd name="connsiteY10" fmla="*/ 612741 h 2929764"/>
              <a:gd name="connsiteX11" fmla="*/ 8545683 w 10149623"/>
              <a:gd name="connsiteY11" fmla="*/ 495066 h 2929764"/>
              <a:gd name="connsiteX12" fmla="*/ 10149624 w 10149623"/>
              <a:gd name="connsiteY12" fmla="*/ 0 h 2929764"/>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467878 w 9726549"/>
              <a:gd name="connsiteY10" fmla="*/ 501737 h 2818760"/>
              <a:gd name="connsiteX11" fmla="*/ 8545683 w 9726549"/>
              <a:gd name="connsiteY11" fmla="*/ 384062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467878 w 9726549"/>
              <a:gd name="connsiteY10" fmla="*/ 501737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467878 w 9726549"/>
              <a:gd name="connsiteY10" fmla="*/ 501737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507118 w 9726549"/>
              <a:gd name="connsiteY10" fmla="*/ 241132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01641 w 9726549"/>
              <a:gd name="connsiteY9" fmla="*/ 298736 h 2818760"/>
              <a:gd name="connsiteX10" fmla="*/ 7507118 w 9726549"/>
              <a:gd name="connsiteY10" fmla="*/ 241132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01641 w 9726549"/>
              <a:gd name="connsiteY9" fmla="*/ 298736 h 2818760"/>
              <a:gd name="connsiteX10" fmla="*/ 8533740 w 9726549"/>
              <a:gd name="connsiteY10" fmla="*/ 138868 h 2818760"/>
              <a:gd name="connsiteX11" fmla="*/ 9726548 w 9726549"/>
              <a:gd name="connsiteY11"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3790950 w 9726549"/>
              <a:gd name="connsiteY5" fmla="*/ 2386797 h 2818760"/>
              <a:gd name="connsiteX6" fmla="*/ 4615913 w 9726549"/>
              <a:gd name="connsiteY6" fmla="*/ 2241641 h 2818760"/>
              <a:gd name="connsiteX7" fmla="*/ 5145135 w 9726549"/>
              <a:gd name="connsiteY7" fmla="*/ 966121 h 2818760"/>
              <a:gd name="connsiteX8" fmla="*/ 6301641 w 9726549"/>
              <a:gd name="connsiteY8" fmla="*/ 298736 h 2818760"/>
              <a:gd name="connsiteX9" fmla="*/ 8533740 w 9726549"/>
              <a:gd name="connsiteY9" fmla="*/ 138868 h 2818760"/>
              <a:gd name="connsiteX10" fmla="*/ 9726548 w 9726549"/>
              <a:gd name="connsiteY10"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4615913 w 9726549"/>
              <a:gd name="connsiteY5" fmla="*/ 2241641 h 2818760"/>
              <a:gd name="connsiteX6" fmla="*/ 5145135 w 9726549"/>
              <a:gd name="connsiteY6" fmla="*/ 966121 h 2818760"/>
              <a:gd name="connsiteX7" fmla="*/ 6301641 w 9726549"/>
              <a:gd name="connsiteY7" fmla="*/ 298736 h 2818760"/>
              <a:gd name="connsiteX8" fmla="*/ 8533740 w 9726549"/>
              <a:gd name="connsiteY8" fmla="*/ 138868 h 2818760"/>
              <a:gd name="connsiteX9" fmla="*/ 9726548 w 9726549"/>
              <a:gd name="connsiteY9"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4615913 w 9726549"/>
              <a:gd name="connsiteY5" fmla="*/ 2241641 h 2818760"/>
              <a:gd name="connsiteX6" fmla="*/ 6301641 w 9726549"/>
              <a:gd name="connsiteY6" fmla="*/ 298736 h 2818760"/>
              <a:gd name="connsiteX7" fmla="*/ 8533740 w 9726549"/>
              <a:gd name="connsiteY7" fmla="*/ 138868 h 2818760"/>
              <a:gd name="connsiteX8" fmla="*/ 9726548 w 9726549"/>
              <a:gd name="connsiteY8" fmla="*/ 0 h 2818760"/>
              <a:gd name="connsiteX0" fmla="*/ 0 w 9726549"/>
              <a:gd name="connsiteY0" fmla="*/ 2723347 h 2820009"/>
              <a:gd name="connsiteX1" fmla="*/ 406400 w 9726549"/>
              <a:gd name="connsiteY1" fmla="*/ 2818597 h 2820009"/>
              <a:gd name="connsiteX2" fmla="*/ 965200 w 9726549"/>
              <a:gd name="connsiteY2" fmla="*/ 2736047 h 2820009"/>
              <a:gd name="connsiteX3" fmla="*/ 2209800 w 9726549"/>
              <a:gd name="connsiteY3" fmla="*/ 2247097 h 2820009"/>
              <a:gd name="connsiteX4" fmla="*/ 4615913 w 9726549"/>
              <a:gd name="connsiteY4" fmla="*/ 2241641 h 2820009"/>
              <a:gd name="connsiteX5" fmla="*/ 6301641 w 9726549"/>
              <a:gd name="connsiteY5" fmla="*/ 298736 h 2820009"/>
              <a:gd name="connsiteX6" fmla="*/ 8533740 w 9726549"/>
              <a:gd name="connsiteY6" fmla="*/ 138868 h 2820009"/>
              <a:gd name="connsiteX7" fmla="*/ 9726548 w 9726549"/>
              <a:gd name="connsiteY7" fmla="*/ 0 h 2820009"/>
              <a:gd name="connsiteX0" fmla="*/ 0 w 9726549"/>
              <a:gd name="connsiteY0" fmla="*/ 2723347 h 2755148"/>
              <a:gd name="connsiteX1" fmla="*/ 697425 w 9726549"/>
              <a:gd name="connsiteY1" fmla="*/ 2662239 h 2755148"/>
              <a:gd name="connsiteX2" fmla="*/ 965200 w 9726549"/>
              <a:gd name="connsiteY2" fmla="*/ 2736047 h 2755148"/>
              <a:gd name="connsiteX3" fmla="*/ 2209800 w 9726549"/>
              <a:gd name="connsiteY3" fmla="*/ 2247097 h 2755148"/>
              <a:gd name="connsiteX4" fmla="*/ 4615913 w 9726549"/>
              <a:gd name="connsiteY4" fmla="*/ 2241641 h 2755148"/>
              <a:gd name="connsiteX5" fmla="*/ 6301641 w 9726549"/>
              <a:gd name="connsiteY5" fmla="*/ 298736 h 2755148"/>
              <a:gd name="connsiteX6" fmla="*/ 8533740 w 9726549"/>
              <a:gd name="connsiteY6" fmla="*/ 138868 h 2755148"/>
              <a:gd name="connsiteX7" fmla="*/ 9726548 w 9726549"/>
              <a:gd name="connsiteY7" fmla="*/ 0 h 2755148"/>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533740 w 9726549"/>
              <a:gd name="connsiteY5" fmla="*/ 138868 h 2768819"/>
              <a:gd name="connsiteX6" fmla="*/ 9726548 w 9726549"/>
              <a:gd name="connsiteY6" fmla="*/ 0 h 2768819"/>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533740 w 9726549"/>
              <a:gd name="connsiteY5" fmla="*/ 138868 h 2768819"/>
              <a:gd name="connsiteX6" fmla="*/ 9726548 w 9726549"/>
              <a:gd name="connsiteY6" fmla="*/ 0 h 2768819"/>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533740 w 9726549"/>
              <a:gd name="connsiteY5" fmla="*/ 138868 h 2768819"/>
              <a:gd name="connsiteX6" fmla="*/ 9726548 w 9726549"/>
              <a:gd name="connsiteY6" fmla="*/ 0 h 2768819"/>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240958 w 9726549"/>
              <a:gd name="connsiteY5" fmla="*/ 170271 h 2768819"/>
              <a:gd name="connsiteX6" fmla="*/ 9726548 w 9726549"/>
              <a:gd name="connsiteY6" fmla="*/ 0 h 2768819"/>
              <a:gd name="connsiteX0" fmla="*/ -1 w 9772153"/>
              <a:gd name="connsiteY0" fmla="*/ 2320246 h 2736305"/>
              <a:gd name="connsiteX1" fmla="*/ 1010804 w 9772153"/>
              <a:gd name="connsiteY1" fmla="*/ 2736047 h 2736305"/>
              <a:gd name="connsiteX2" fmla="*/ 2255404 w 9772153"/>
              <a:gd name="connsiteY2" fmla="*/ 2247097 h 2736305"/>
              <a:gd name="connsiteX3" fmla="*/ 4661517 w 9772153"/>
              <a:gd name="connsiteY3" fmla="*/ 2241641 h 2736305"/>
              <a:gd name="connsiteX4" fmla="*/ 6347245 w 9772153"/>
              <a:gd name="connsiteY4" fmla="*/ 298736 h 2736305"/>
              <a:gd name="connsiteX5" fmla="*/ 8286562 w 9772153"/>
              <a:gd name="connsiteY5" fmla="*/ 170271 h 2736305"/>
              <a:gd name="connsiteX6" fmla="*/ 9772152 w 9772153"/>
              <a:gd name="connsiteY6" fmla="*/ 0 h 2736305"/>
              <a:gd name="connsiteX0" fmla="*/ -1 w 9772153"/>
              <a:gd name="connsiteY0" fmla="*/ 2320246 h 2498899"/>
              <a:gd name="connsiteX1" fmla="*/ 1111753 w 9772153"/>
              <a:gd name="connsiteY1" fmla="*/ 2498330 h 2498899"/>
              <a:gd name="connsiteX2" fmla="*/ 2255404 w 9772153"/>
              <a:gd name="connsiteY2" fmla="*/ 2247097 h 2498899"/>
              <a:gd name="connsiteX3" fmla="*/ 4661517 w 9772153"/>
              <a:gd name="connsiteY3" fmla="*/ 2241641 h 2498899"/>
              <a:gd name="connsiteX4" fmla="*/ 6347245 w 9772153"/>
              <a:gd name="connsiteY4" fmla="*/ 298736 h 2498899"/>
              <a:gd name="connsiteX5" fmla="*/ 8286562 w 9772153"/>
              <a:gd name="connsiteY5" fmla="*/ 170271 h 2498899"/>
              <a:gd name="connsiteX6" fmla="*/ 9772152 w 9772153"/>
              <a:gd name="connsiteY6" fmla="*/ 0 h 2498899"/>
              <a:gd name="connsiteX0" fmla="*/ -1 w 9772153"/>
              <a:gd name="connsiteY0" fmla="*/ 2320246 h 2404132"/>
              <a:gd name="connsiteX1" fmla="*/ 1009973 w 9772153"/>
              <a:gd name="connsiteY1" fmla="*/ 1830610 h 2404132"/>
              <a:gd name="connsiteX2" fmla="*/ 2255404 w 9772153"/>
              <a:gd name="connsiteY2" fmla="*/ 2247097 h 2404132"/>
              <a:gd name="connsiteX3" fmla="*/ 4661517 w 9772153"/>
              <a:gd name="connsiteY3" fmla="*/ 2241641 h 2404132"/>
              <a:gd name="connsiteX4" fmla="*/ 6347245 w 9772153"/>
              <a:gd name="connsiteY4" fmla="*/ 298736 h 2404132"/>
              <a:gd name="connsiteX5" fmla="*/ 8286562 w 9772153"/>
              <a:gd name="connsiteY5" fmla="*/ 170271 h 2404132"/>
              <a:gd name="connsiteX6" fmla="*/ 9772152 w 9772153"/>
              <a:gd name="connsiteY6" fmla="*/ 0 h 2404132"/>
              <a:gd name="connsiteX0" fmla="*/ -1 w 9772153"/>
              <a:gd name="connsiteY0" fmla="*/ 2320246 h 2320259"/>
              <a:gd name="connsiteX1" fmla="*/ 1009973 w 9772153"/>
              <a:gd name="connsiteY1" fmla="*/ 1830610 h 2320259"/>
              <a:gd name="connsiteX2" fmla="*/ 2652995 w 9772153"/>
              <a:gd name="connsiteY2" fmla="*/ 1701836 h 2320259"/>
              <a:gd name="connsiteX3" fmla="*/ 4661517 w 9772153"/>
              <a:gd name="connsiteY3" fmla="*/ 2241641 h 2320259"/>
              <a:gd name="connsiteX4" fmla="*/ 6347245 w 9772153"/>
              <a:gd name="connsiteY4" fmla="*/ 298736 h 2320259"/>
              <a:gd name="connsiteX5" fmla="*/ 8286562 w 9772153"/>
              <a:gd name="connsiteY5" fmla="*/ 170271 h 2320259"/>
              <a:gd name="connsiteX6" fmla="*/ 9772152 w 9772153"/>
              <a:gd name="connsiteY6" fmla="*/ 0 h 2320259"/>
              <a:gd name="connsiteX0" fmla="*/ -1 w 9772153"/>
              <a:gd name="connsiteY0" fmla="*/ 2320246 h 2320259"/>
              <a:gd name="connsiteX1" fmla="*/ 1009973 w 9772153"/>
              <a:gd name="connsiteY1" fmla="*/ 1830610 h 2320259"/>
              <a:gd name="connsiteX2" fmla="*/ 2652995 w 9772153"/>
              <a:gd name="connsiteY2" fmla="*/ 1701836 h 2320259"/>
              <a:gd name="connsiteX3" fmla="*/ 4561505 w 9772153"/>
              <a:gd name="connsiteY3" fmla="*/ 1254765 h 2320259"/>
              <a:gd name="connsiteX4" fmla="*/ 6347245 w 9772153"/>
              <a:gd name="connsiteY4" fmla="*/ 298736 h 2320259"/>
              <a:gd name="connsiteX5" fmla="*/ 8286562 w 9772153"/>
              <a:gd name="connsiteY5" fmla="*/ 170271 h 2320259"/>
              <a:gd name="connsiteX6" fmla="*/ 9772152 w 9772153"/>
              <a:gd name="connsiteY6" fmla="*/ 0 h 2320259"/>
              <a:gd name="connsiteX0" fmla="*/ -1 w 9772153"/>
              <a:gd name="connsiteY0" fmla="*/ 3539900 h 3539913"/>
              <a:gd name="connsiteX1" fmla="*/ 1009973 w 9772153"/>
              <a:gd name="connsiteY1" fmla="*/ 3050264 h 3539913"/>
              <a:gd name="connsiteX2" fmla="*/ 2652995 w 9772153"/>
              <a:gd name="connsiteY2" fmla="*/ 2921490 h 3539913"/>
              <a:gd name="connsiteX3" fmla="*/ 4561505 w 9772153"/>
              <a:gd name="connsiteY3" fmla="*/ 2474419 h 3539913"/>
              <a:gd name="connsiteX4" fmla="*/ 6196174 w 9772153"/>
              <a:gd name="connsiteY4" fmla="*/ 16566 h 3539913"/>
              <a:gd name="connsiteX5" fmla="*/ 8286562 w 9772153"/>
              <a:gd name="connsiteY5" fmla="*/ 1389925 h 3539913"/>
              <a:gd name="connsiteX6" fmla="*/ 9772152 w 9772153"/>
              <a:gd name="connsiteY6" fmla="*/ 1219654 h 3539913"/>
              <a:gd name="connsiteX0" fmla="*/ -1 w 9772153"/>
              <a:gd name="connsiteY0" fmla="*/ 3614200 h 3614213"/>
              <a:gd name="connsiteX1" fmla="*/ 1009973 w 9772153"/>
              <a:gd name="connsiteY1" fmla="*/ 3124564 h 3614213"/>
              <a:gd name="connsiteX2" fmla="*/ 2652995 w 9772153"/>
              <a:gd name="connsiteY2" fmla="*/ 2995790 h 3614213"/>
              <a:gd name="connsiteX3" fmla="*/ 4561505 w 9772153"/>
              <a:gd name="connsiteY3" fmla="*/ 2548719 h 3614213"/>
              <a:gd name="connsiteX4" fmla="*/ 6196174 w 9772153"/>
              <a:gd name="connsiteY4" fmla="*/ 90866 h 3614213"/>
              <a:gd name="connsiteX5" fmla="*/ 8305102 w 9772153"/>
              <a:gd name="connsiteY5" fmla="*/ 600968 h 3614213"/>
              <a:gd name="connsiteX6" fmla="*/ 9772152 w 9772153"/>
              <a:gd name="connsiteY6" fmla="*/ 1293954 h 3614213"/>
              <a:gd name="connsiteX0" fmla="*/ -1 w 9907313"/>
              <a:gd name="connsiteY0" fmla="*/ 3605567 h 3605580"/>
              <a:gd name="connsiteX1" fmla="*/ 1009973 w 9907313"/>
              <a:gd name="connsiteY1" fmla="*/ 3115931 h 3605580"/>
              <a:gd name="connsiteX2" fmla="*/ 2652995 w 9907313"/>
              <a:gd name="connsiteY2" fmla="*/ 2987157 h 3605580"/>
              <a:gd name="connsiteX3" fmla="*/ 4561505 w 9907313"/>
              <a:gd name="connsiteY3" fmla="*/ 2540086 h 3605580"/>
              <a:gd name="connsiteX4" fmla="*/ 6196174 w 9907313"/>
              <a:gd name="connsiteY4" fmla="*/ 82233 h 3605580"/>
              <a:gd name="connsiteX5" fmla="*/ 8305102 w 9907313"/>
              <a:gd name="connsiteY5" fmla="*/ 592335 h 3605580"/>
              <a:gd name="connsiteX6" fmla="*/ 9907314 w 9907313"/>
              <a:gd name="connsiteY6" fmla="*/ 683759 h 3605580"/>
              <a:gd name="connsiteX0" fmla="*/ -1 w 9872186"/>
              <a:gd name="connsiteY0" fmla="*/ 3603162 h 3603175"/>
              <a:gd name="connsiteX1" fmla="*/ 1009973 w 9872186"/>
              <a:gd name="connsiteY1" fmla="*/ 3113526 h 3603175"/>
              <a:gd name="connsiteX2" fmla="*/ 2652995 w 9872186"/>
              <a:gd name="connsiteY2" fmla="*/ 2984752 h 3603175"/>
              <a:gd name="connsiteX3" fmla="*/ 4561505 w 9872186"/>
              <a:gd name="connsiteY3" fmla="*/ 2537681 h 3603175"/>
              <a:gd name="connsiteX4" fmla="*/ 6196174 w 9872186"/>
              <a:gd name="connsiteY4" fmla="*/ 79828 h 3603175"/>
              <a:gd name="connsiteX5" fmla="*/ 8305102 w 9872186"/>
              <a:gd name="connsiteY5" fmla="*/ 589930 h 3603175"/>
              <a:gd name="connsiteX6" fmla="*/ 9872186 w 9872186"/>
              <a:gd name="connsiteY6" fmla="*/ 493335 h 3603175"/>
              <a:gd name="connsiteX0" fmla="*/ -1 w 9872186"/>
              <a:gd name="connsiteY0" fmla="*/ 3603162 h 3603173"/>
              <a:gd name="connsiteX1" fmla="*/ 1009973 w 9872186"/>
              <a:gd name="connsiteY1" fmla="*/ 3113526 h 3603173"/>
              <a:gd name="connsiteX2" fmla="*/ 2574766 w 9872186"/>
              <a:gd name="connsiteY2" fmla="*/ 3333477 h 3603173"/>
              <a:gd name="connsiteX3" fmla="*/ 4561505 w 9872186"/>
              <a:gd name="connsiteY3" fmla="*/ 2537681 h 3603173"/>
              <a:gd name="connsiteX4" fmla="*/ 6196174 w 9872186"/>
              <a:gd name="connsiteY4" fmla="*/ 79828 h 3603173"/>
              <a:gd name="connsiteX5" fmla="*/ 8305102 w 9872186"/>
              <a:gd name="connsiteY5" fmla="*/ 589930 h 3603173"/>
              <a:gd name="connsiteX6" fmla="*/ 9872186 w 9872186"/>
              <a:gd name="connsiteY6" fmla="*/ 493335 h 3603173"/>
              <a:gd name="connsiteX0" fmla="*/ -1 w 9872186"/>
              <a:gd name="connsiteY0" fmla="*/ 3618243 h 3618254"/>
              <a:gd name="connsiteX1" fmla="*/ 1009973 w 9872186"/>
              <a:gd name="connsiteY1" fmla="*/ 3128607 h 3618254"/>
              <a:gd name="connsiteX2" fmla="*/ 2574766 w 9872186"/>
              <a:gd name="connsiteY2" fmla="*/ 3348558 h 3618254"/>
              <a:gd name="connsiteX3" fmla="*/ 4556386 w 9872186"/>
              <a:gd name="connsiteY3" fmla="*/ 2803096 h 3618254"/>
              <a:gd name="connsiteX4" fmla="*/ 6196174 w 9872186"/>
              <a:gd name="connsiteY4" fmla="*/ 94909 h 3618254"/>
              <a:gd name="connsiteX5" fmla="*/ 8305102 w 9872186"/>
              <a:gd name="connsiteY5" fmla="*/ 605011 h 3618254"/>
              <a:gd name="connsiteX6" fmla="*/ 9872186 w 9872186"/>
              <a:gd name="connsiteY6" fmla="*/ 508416 h 3618254"/>
              <a:gd name="connsiteX0" fmla="*/ -1 w 9872186"/>
              <a:gd name="connsiteY0" fmla="*/ 3602731 h 3602742"/>
              <a:gd name="connsiteX1" fmla="*/ 1009973 w 9872186"/>
              <a:gd name="connsiteY1" fmla="*/ 3113095 h 3602742"/>
              <a:gd name="connsiteX2" fmla="*/ 2574766 w 9872186"/>
              <a:gd name="connsiteY2" fmla="*/ 3333046 h 3602742"/>
              <a:gd name="connsiteX3" fmla="*/ 4556386 w 9872186"/>
              <a:gd name="connsiteY3" fmla="*/ 2787584 h 3602742"/>
              <a:gd name="connsiteX4" fmla="*/ 6196174 w 9872186"/>
              <a:gd name="connsiteY4" fmla="*/ 79397 h 3602742"/>
              <a:gd name="connsiteX5" fmla="*/ 7929734 w 9872186"/>
              <a:gd name="connsiteY5" fmla="*/ 702505 h 3602742"/>
              <a:gd name="connsiteX6" fmla="*/ 9872186 w 9872186"/>
              <a:gd name="connsiteY6" fmla="*/ 492904 h 3602742"/>
              <a:gd name="connsiteX0" fmla="*/ -1 w 9330221"/>
              <a:gd name="connsiteY0" fmla="*/ 3603486 h 3603497"/>
              <a:gd name="connsiteX1" fmla="*/ 1009973 w 9330221"/>
              <a:gd name="connsiteY1" fmla="*/ 3113850 h 3603497"/>
              <a:gd name="connsiteX2" fmla="*/ 2574766 w 9330221"/>
              <a:gd name="connsiteY2" fmla="*/ 3333801 h 3603497"/>
              <a:gd name="connsiteX3" fmla="*/ 4556386 w 9330221"/>
              <a:gd name="connsiteY3" fmla="*/ 2788339 h 3603497"/>
              <a:gd name="connsiteX4" fmla="*/ 6196174 w 9330221"/>
              <a:gd name="connsiteY4" fmla="*/ 80152 h 3603497"/>
              <a:gd name="connsiteX5" fmla="*/ 7929734 w 9330221"/>
              <a:gd name="connsiteY5" fmla="*/ 703260 h 3603497"/>
              <a:gd name="connsiteX6" fmla="*/ 9330221 w 9330221"/>
              <a:gd name="connsiteY6" fmla="*/ 562978 h 3603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0221" h="3603497">
                <a:moveTo>
                  <a:pt x="-1" y="3603486"/>
                </a:moveTo>
                <a:cubicBezTo>
                  <a:pt x="201082" y="3606132"/>
                  <a:pt x="580845" y="3158797"/>
                  <a:pt x="1009973" y="3113850"/>
                </a:cubicBezTo>
                <a:cubicBezTo>
                  <a:pt x="1439101" y="3068903"/>
                  <a:pt x="1983697" y="3388053"/>
                  <a:pt x="2574766" y="3333801"/>
                </a:cubicBezTo>
                <a:cubicBezTo>
                  <a:pt x="3165835" y="3279549"/>
                  <a:pt x="3952818" y="3330614"/>
                  <a:pt x="4556386" y="2788339"/>
                </a:cubicBezTo>
                <a:cubicBezTo>
                  <a:pt x="5159954" y="2246064"/>
                  <a:pt x="5633949" y="427665"/>
                  <a:pt x="6196174" y="80152"/>
                </a:cubicBezTo>
                <a:cubicBezTo>
                  <a:pt x="6758399" y="-267361"/>
                  <a:pt x="7407393" y="622789"/>
                  <a:pt x="7929734" y="703260"/>
                </a:cubicBezTo>
                <a:cubicBezTo>
                  <a:pt x="8452075" y="783731"/>
                  <a:pt x="8863392" y="609739"/>
                  <a:pt x="9330221" y="562978"/>
                </a:cubicBezTo>
              </a:path>
            </a:pathLst>
          </a:custGeom>
          <a:ln w="19050">
            <a:gradFill>
              <a:gsLst>
                <a:gs pos="5000">
                  <a:srgbClr val="2A2A63"/>
                </a:gs>
                <a:gs pos="12000">
                  <a:srgbClr val="B82381"/>
                </a:gs>
                <a:gs pos="98000">
                  <a:srgbClr val="04A2E5"/>
                </a:gs>
                <a:gs pos="70158">
                  <a:srgbClr val="11A568"/>
                </a:gs>
                <a:gs pos="57000">
                  <a:srgbClr val="88C150"/>
                </a:gs>
                <a:gs pos="46000">
                  <a:srgbClr val="FEC52B"/>
                </a:gs>
                <a:gs pos="34000">
                  <a:srgbClr val="C96632"/>
                </a:gs>
                <a:gs pos="22000">
                  <a:srgbClr val="C3292D"/>
                </a:gs>
                <a:gs pos="100000">
                  <a:schemeClr val="bg1"/>
                </a:gs>
              </a:gsLst>
              <a:lin ang="0" scaled="0"/>
            </a:gra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9E94D827-D102-B3C9-928C-0008CAB0A215}"/>
              </a:ext>
            </a:extLst>
          </p:cNvPr>
          <p:cNvSpPr>
            <a:spLocks noGrp="1"/>
          </p:cNvSpPr>
          <p:nvPr>
            <p:ph type="ftr" sz="quarter" idx="3"/>
          </p:nvPr>
        </p:nvSpPr>
        <p:spPr>
          <a:prstGeom prst="rect">
            <a:avLst/>
          </a:prstGeom>
        </p:spPr>
        <p:txBody>
          <a:bodyPr vert="horz" lIns="54864" tIns="36576" rIns="0" bIns="45720" rtlCol="0" anchor="ctr"/>
          <a:lstStyle>
            <a:defPPr>
              <a:defRPr lang="en-US"/>
            </a:defPPr>
            <a:lvl1pPr marL="0" algn="l" defTabSz="914400" rtl="0" eaLnBrk="1" latinLnBrk="0" hangingPunct="1">
              <a:defRPr sz="7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US" i="1">
                <a:ea typeface="Calibri" panose="020F0502020204030204" pitchFamily="34" charset="0"/>
              </a:rPr>
              <a:t>© 2025 CommScope, LLC. All rights reserved.</a:t>
            </a:r>
            <a:endParaRPr lang="en-US" dirty="0">
              <a:ea typeface="Calibri" panose="020F0502020204030204" pitchFamily="34" charset="0"/>
            </a:endParaRPr>
          </a:p>
        </p:txBody>
      </p:sp>
      <p:sp>
        <p:nvSpPr>
          <p:cNvPr id="3" name="Slide Number Placeholder 2">
            <a:extLst>
              <a:ext uri="{FF2B5EF4-FFF2-40B4-BE49-F238E27FC236}">
                <a16:creationId xmlns:a16="http://schemas.microsoft.com/office/drawing/2014/main" id="{1526E2F0-B1FD-E931-6A32-D62D92F2FF97}"/>
              </a:ext>
            </a:extLst>
          </p:cNvPr>
          <p:cNvSpPr>
            <a:spLocks noGrp="1"/>
          </p:cNvSpPr>
          <p:nvPr>
            <p:ph type="sldNum" sz="quarter" idx="4"/>
          </p:nvPr>
        </p:nvSpPr>
        <p:spPr>
          <a:prstGeom prst="rect">
            <a:avLst/>
          </a:prstGeom>
        </p:spPr>
        <p:txBody>
          <a:bodyPr vert="horz" lIns="0" tIns="36576" rIns="54864" bIns="45720" rtlCol="0" anchor="ctr"/>
          <a:lstStyle>
            <a:defPPr>
              <a:defRPr lang="en-US"/>
            </a:defPPr>
            <a:lvl1pPr marL="0" algn="r" defTabSz="914400" rtl="0" eaLnBrk="1" latinLnBrk="0" hangingPunct="1">
              <a:defRPr sz="7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E2BEB5-2653-6044-B03D-162392F9D4CA}" type="slidenum">
              <a:rPr lang="en-US" smtClean="0"/>
              <a:pPr/>
              <a:t>15</a:t>
            </a:fld>
            <a:endParaRPr lang="en-US" dirty="0"/>
          </a:p>
        </p:txBody>
      </p:sp>
      <p:sp>
        <p:nvSpPr>
          <p:cNvPr id="20" name="Title 3">
            <a:extLst>
              <a:ext uri="{FF2B5EF4-FFF2-40B4-BE49-F238E27FC236}">
                <a16:creationId xmlns:a16="http://schemas.microsoft.com/office/drawing/2014/main" id="{F6066078-6889-AA9C-47FB-66C613CD01F3}"/>
              </a:ext>
            </a:extLst>
          </p:cNvPr>
          <p:cNvSpPr>
            <a:spLocks noGrp="1"/>
          </p:cNvSpPr>
          <p:nvPr>
            <p:ph type="title" idx="4294967295"/>
          </p:nvPr>
        </p:nvSpPr>
        <p:spPr>
          <a:xfrm>
            <a:off x="833719" y="123825"/>
            <a:ext cx="10193056" cy="1019175"/>
          </a:xfrm>
        </p:spPr>
        <p:txBody>
          <a:bodyPr/>
          <a:lstStyle/>
          <a:p>
            <a:r>
              <a:rPr lang="es-ES" sz="3600" dirty="0" err="1">
                <a:latin typeface="Calibri" panose="020F0502020204030204" pitchFamily="34" charset="0"/>
                <a:cs typeface="Calibri" panose="020F0502020204030204" pitchFamily="34" charset="0"/>
              </a:rPr>
              <a:t>FiberREACH</a:t>
            </a:r>
            <a:r>
              <a:rPr lang="es-ES" sz="3600" dirty="0">
                <a:latin typeface="Calibri" panose="020F0502020204030204" pitchFamily="34" charset="0"/>
                <a:cs typeface="Calibri" panose="020F0502020204030204" pitchFamily="34" charset="0"/>
              </a:rPr>
              <a:t> </a:t>
            </a:r>
            <a:r>
              <a:rPr lang="es-ES" sz="3600" dirty="0" err="1">
                <a:latin typeface="Calibri" panose="020F0502020204030204" pitchFamily="34" charset="0"/>
                <a:cs typeface="Calibri" panose="020F0502020204030204" pitchFamily="34" charset="0"/>
              </a:rPr>
              <a:t>solution</a:t>
            </a:r>
            <a:r>
              <a:rPr lang="es-ES" sz="3600" dirty="0">
                <a:latin typeface="Calibri" panose="020F0502020204030204" pitchFamily="34" charset="0"/>
                <a:cs typeface="Calibri" panose="020F0502020204030204" pitchFamily="34" charset="0"/>
              </a:rPr>
              <a:t>: 3 </a:t>
            </a:r>
            <a:r>
              <a:rPr lang="es-ES" sz="3600" dirty="0" err="1">
                <a:latin typeface="Calibri" panose="020F0502020204030204" pitchFamily="34" charset="0"/>
                <a:cs typeface="Calibri" panose="020F0502020204030204" pitchFamily="34" charset="0"/>
              </a:rPr>
              <a:t>steps</a:t>
            </a:r>
            <a:endParaRPr lang="en-US" sz="3600" dirty="0">
              <a:latin typeface="Calibri" panose="020F0502020204030204" pitchFamily="34" charset="0"/>
              <a:cs typeface="Calibri" panose="020F0502020204030204" pitchFamily="34" charset="0"/>
            </a:endParaRPr>
          </a:p>
        </p:txBody>
      </p:sp>
      <p:grpSp>
        <p:nvGrpSpPr>
          <p:cNvPr id="63" name="Group 62">
            <a:extLst>
              <a:ext uri="{FF2B5EF4-FFF2-40B4-BE49-F238E27FC236}">
                <a16:creationId xmlns:a16="http://schemas.microsoft.com/office/drawing/2014/main" id="{7F14F8DA-A223-4F83-3B8B-AF32C83210D9}"/>
              </a:ext>
            </a:extLst>
          </p:cNvPr>
          <p:cNvGrpSpPr/>
          <p:nvPr/>
        </p:nvGrpSpPr>
        <p:grpSpPr>
          <a:xfrm>
            <a:off x="2381570" y="1187884"/>
            <a:ext cx="108000" cy="5043035"/>
            <a:chOff x="1569720" y="1456825"/>
            <a:chExt cx="108000" cy="5043035"/>
          </a:xfrm>
        </p:grpSpPr>
        <p:sp>
          <p:nvSpPr>
            <p:cNvPr id="4" name="Rectangle 3">
              <a:extLst>
                <a:ext uri="{FF2B5EF4-FFF2-40B4-BE49-F238E27FC236}">
                  <a16:creationId xmlns:a16="http://schemas.microsoft.com/office/drawing/2014/main" id="{66B920E2-3ECB-356F-086B-A75412B49134}"/>
                </a:ext>
              </a:extLst>
            </p:cNvPr>
            <p:cNvSpPr/>
            <p:nvPr/>
          </p:nvSpPr>
          <p:spPr>
            <a:xfrm>
              <a:off x="1569720" y="1456825"/>
              <a:ext cx="108000" cy="504303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5" name="Rectangle 4">
              <a:extLst>
                <a:ext uri="{FF2B5EF4-FFF2-40B4-BE49-F238E27FC236}">
                  <a16:creationId xmlns:a16="http://schemas.microsoft.com/office/drawing/2014/main" id="{C6E0FB7E-236A-4050-2B8B-CF39BF39A728}"/>
                </a:ext>
              </a:extLst>
            </p:cNvPr>
            <p:cNvSpPr>
              <a:spLocks/>
            </p:cNvSpPr>
            <p:nvPr/>
          </p:nvSpPr>
          <p:spPr>
            <a:xfrm>
              <a:off x="1602925" y="14939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6" name="Rectangle 5">
              <a:extLst>
                <a:ext uri="{FF2B5EF4-FFF2-40B4-BE49-F238E27FC236}">
                  <a16:creationId xmlns:a16="http://schemas.microsoft.com/office/drawing/2014/main" id="{0F6FBD9B-4B94-5822-729A-F4B5F486F639}"/>
                </a:ext>
              </a:extLst>
            </p:cNvPr>
            <p:cNvSpPr>
              <a:spLocks/>
            </p:cNvSpPr>
            <p:nvPr/>
          </p:nvSpPr>
          <p:spPr>
            <a:xfrm>
              <a:off x="1602925" y="16089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 name="Rectangle 6">
              <a:extLst>
                <a:ext uri="{FF2B5EF4-FFF2-40B4-BE49-F238E27FC236}">
                  <a16:creationId xmlns:a16="http://schemas.microsoft.com/office/drawing/2014/main" id="{DCDA877F-9CEC-EC2A-E96A-F6946377FE1A}"/>
                </a:ext>
              </a:extLst>
            </p:cNvPr>
            <p:cNvSpPr>
              <a:spLocks/>
            </p:cNvSpPr>
            <p:nvPr/>
          </p:nvSpPr>
          <p:spPr>
            <a:xfrm>
              <a:off x="1602925" y="17240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1" name="Rectangle 10">
              <a:extLst>
                <a:ext uri="{FF2B5EF4-FFF2-40B4-BE49-F238E27FC236}">
                  <a16:creationId xmlns:a16="http://schemas.microsoft.com/office/drawing/2014/main" id="{22ABF8F2-4A55-F6C6-F13C-4089DF7A4E68}"/>
                </a:ext>
              </a:extLst>
            </p:cNvPr>
            <p:cNvSpPr>
              <a:spLocks/>
            </p:cNvSpPr>
            <p:nvPr/>
          </p:nvSpPr>
          <p:spPr>
            <a:xfrm>
              <a:off x="1602925" y="18390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2" name="Rectangle 11">
              <a:extLst>
                <a:ext uri="{FF2B5EF4-FFF2-40B4-BE49-F238E27FC236}">
                  <a16:creationId xmlns:a16="http://schemas.microsoft.com/office/drawing/2014/main" id="{E07E516D-4EF1-DA4E-F110-585D31E3383E}"/>
                </a:ext>
              </a:extLst>
            </p:cNvPr>
            <p:cNvSpPr>
              <a:spLocks/>
            </p:cNvSpPr>
            <p:nvPr/>
          </p:nvSpPr>
          <p:spPr>
            <a:xfrm>
              <a:off x="1602925" y="19541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3" name="Rectangle 12">
              <a:extLst>
                <a:ext uri="{FF2B5EF4-FFF2-40B4-BE49-F238E27FC236}">
                  <a16:creationId xmlns:a16="http://schemas.microsoft.com/office/drawing/2014/main" id="{87092F7E-3C0A-2035-A143-190ECAE06F83}"/>
                </a:ext>
              </a:extLst>
            </p:cNvPr>
            <p:cNvSpPr>
              <a:spLocks/>
            </p:cNvSpPr>
            <p:nvPr/>
          </p:nvSpPr>
          <p:spPr>
            <a:xfrm>
              <a:off x="1602925" y="20691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5" name="Rectangle 14">
              <a:extLst>
                <a:ext uri="{FF2B5EF4-FFF2-40B4-BE49-F238E27FC236}">
                  <a16:creationId xmlns:a16="http://schemas.microsoft.com/office/drawing/2014/main" id="{502E856A-5F68-AD7C-3A4D-29439E8EAA84}"/>
                </a:ext>
              </a:extLst>
            </p:cNvPr>
            <p:cNvSpPr>
              <a:spLocks/>
            </p:cNvSpPr>
            <p:nvPr/>
          </p:nvSpPr>
          <p:spPr>
            <a:xfrm>
              <a:off x="1602925" y="21842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6" name="Rectangle 15">
              <a:extLst>
                <a:ext uri="{FF2B5EF4-FFF2-40B4-BE49-F238E27FC236}">
                  <a16:creationId xmlns:a16="http://schemas.microsoft.com/office/drawing/2014/main" id="{015B6A3A-9FE0-0E08-4C0A-966DB7EE413D}"/>
                </a:ext>
              </a:extLst>
            </p:cNvPr>
            <p:cNvSpPr>
              <a:spLocks/>
            </p:cNvSpPr>
            <p:nvPr/>
          </p:nvSpPr>
          <p:spPr>
            <a:xfrm>
              <a:off x="1602925" y="22992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7" name="Rectangle 16">
              <a:extLst>
                <a:ext uri="{FF2B5EF4-FFF2-40B4-BE49-F238E27FC236}">
                  <a16:creationId xmlns:a16="http://schemas.microsoft.com/office/drawing/2014/main" id="{8CBB373A-6F07-0E1F-D66C-6DC9CE66CDEA}"/>
                </a:ext>
              </a:extLst>
            </p:cNvPr>
            <p:cNvSpPr>
              <a:spLocks/>
            </p:cNvSpPr>
            <p:nvPr/>
          </p:nvSpPr>
          <p:spPr>
            <a:xfrm>
              <a:off x="1602925" y="24143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9" name="Rectangle 18">
              <a:extLst>
                <a:ext uri="{FF2B5EF4-FFF2-40B4-BE49-F238E27FC236}">
                  <a16:creationId xmlns:a16="http://schemas.microsoft.com/office/drawing/2014/main" id="{E7881E74-45E2-A4B5-3708-4E3F0DBDAC84}"/>
                </a:ext>
              </a:extLst>
            </p:cNvPr>
            <p:cNvSpPr>
              <a:spLocks/>
            </p:cNvSpPr>
            <p:nvPr/>
          </p:nvSpPr>
          <p:spPr>
            <a:xfrm>
              <a:off x="1602925" y="25293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21" name="Rectangle 20">
              <a:extLst>
                <a:ext uri="{FF2B5EF4-FFF2-40B4-BE49-F238E27FC236}">
                  <a16:creationId xmlns:a16="http://schemas.microsoft.com/office/drawing/2014/main" id="{60107E42-7326-A18A-352A-503D4DF4D977}"/>
                </a:ext>
              </a:extLst>
            </p:cNvPr>
            <p:cNvSpPr>
              <a:spLocks/>
            </p:cNvSpPr>
            <p:nvPr/>
          </p:nvSpPr>
          <p:spPr>
            <a:xfrm>
              <a:off x="1602925" y="26444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22" name="Rectangle 21">
              <a:extLst>
                <a:ext uri="{FF2B5EF4-FFF2-40B4-BE49-F238E27FC236}">
                  <a16:creationId xmlns:a16="http://schemas.microsoft.com/office/drawing/2014/main" id="{8A9B3680-7D13-9149-2A7F-879D25BD4228}"/>
                </a:ext>
              </a:extLst>
            </p:cNvPr>
            <p:cNvSpPr>
              <a:spLocks/>
            </p:cNvSpPr>
            <p:nvPr/>
          </p:nvSpPr>
          <p:spPr>
            <a:xfrm>
              <a:off x="1602925" y="27594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25" name="Rectangle 24">
              <a:extLst>
                <a:ext uri="{FF2B5EF4-FFF2-40B4-BE49-F238E27FC236}">
                  <a16:creationId xmlns:a16="http://schemas.microsoft.com/office/drawing/2014/main" id="{5171F309-DFA5-A734-5B9A-B12728CD0E97}"/>
                </a:ext>
              </a:extLst>
            </p:cNvPr>
            <p:cNvSpPr>
              <a:spLocks/>
            </p:cNvSpPr>
            <p:nvPr/>
          </p:nvSpPr>
          <p:spPr>
            <a:xfrm>
              <a:off x="1602925" y="28745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26" name="Rectangle 25">
              <a:extLst>
                <a:ext uri="{FF2B5EF4-FFF2-40B4-BE49-F238E27FC236}">
                  <a16:creationId xmlns:a16="http://schemas.microsoft.com/office/drawing/2014/main" id="{CC368B66-F4AA-3C47-41BD-124ADD3D5A77}"/>
                </a:ext>
              </a:extLst>
            </p:cNvPr>
            <p:cNvSpPr>
              <a:spLocks/>
            </p:cNvSpPr>
            <p:nvPr/>
          </p:nvSpPr>
          <p:spPr>
            <a:xfrm>
              <a:off x="1602925" y="29895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27" name="Rectangle 26">
              <a:extLst>
                <a:ext uri="{FF2B5EF4-FFF2-40B4-BE49-F238E27FC236}">
                  <a16:creationId xmlns:a16="http://schemas.microsoft.com/office/drawing/2014/main" id="{7820E400-B252-5C73-9A29-8E75FE8357E0}"/>
                </a:ext>
              </a:extLst>
            </p:cNvPr>
            <p:cNvSpPr>
              <a:spLocks/>
            </p:cNvSpPr>
            <p:nvPr/>
          </p:nvSpPr>
          <p:spPr>
            <a:xfrm>
              <a:off x="1602925" y="31046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28" name="Rectangle 27">
              <a:extLst>
                <a:ext uri="{FF2B5EF4-FFF2-40B4-BE49-F238E27FC236}">
                  <a16:creationId xmlns:a16="http://schemas.microsoft.com/office/drawing/2014/main" id="{6381FEA6-6899-7DA4-0F17-D38FD26C4307}"/>
                </a:ext>
              </a:extLst>
            </p:cNvPr>
            <p:cNvSpPr>
              <a:spLocks/>
            </p:cNvSpPr>
            <p:nvPr/>
          </p:nvSpPr>
          <p:spPr>
            <a:xfrm>
              <a:off x="1602925" y="32196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29" name="Rectangle 28">
              <a:extLst>
                <a:ext uri="{FF2B5EF4-FFF2-40B4-BE49-F238E27FC236}">
                  <a16:creationId xmlns:a16="http://schemas.microsoft.com/office/drawing/2014/main" id="{65707F9B-9971-598D-2C89-26EC799A88AE}"/>
                </a:ext>
              </a:extLst>
            </p:cNvPr>
            <p:cNvSpPr>
              <a:spLocks/>
            </p:cNvSpPr>
            <p:nvPr/>
          </p:nvSpPr>
          <p:spPr>
            <a:xfrm>
              <a:off x="1602925" y="33347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0" name="Rectangle 29">
              <a:extLst>
                <a:ext uri="{FF2B5EF4-FFF2-40B4-BE49-F238E27FC236}">
                  <a16:creationId xmlns:a16="http://schemas.microsoft.com/office/drawing/2014/main" id="{1FD0AC97-0003-8026-830C-0DAB04FEA96D}"/>
                </a:ext>
              </a:extLst>
            </p:cNvPr>
            <p:cNvSpPr>
              <a:spLocks/>
            </p:cNvSpPr>
            <p:nvPr/>
          </p:nvSpPr>
          <p:spPr>
            <a:xfrm>
              <a:off x="1602925" y="34497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1" name="Rectangle 30">
              <a:extLst>
                <a:ext uri="{FF2B5EF4-FFF2-40B4-BE49-F238E27FC236}">
                  <a16:creationId xmlns:a16="http://schemas.microsoft.com/office/drawing/2014/main" id="{A74F2860-D03E-5707-3FFD-BEA21598B1E9}"/>
                </a:ext>
              </a:extLst>
            </p:cNvPr>
            <p:cNvSpPr>
              <a:spLocks/>
            </p:cNvSpPr>
            <p:nvPr/>
          </p:nvSpPr>
          <p:spPr>
            <a:xfrm>
              <a:off x="1602925" y="35648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2" name="Rectangle 31">
              <a:extLst>
                <a:ext uri="{FF2B5EF4-FFF2-40B4-BE49-F238E27FC236}">
                  <a16:creationId xmlns:a16="http://schemas.microsoft.com/office/drawing/2014/main" id="{F0257280-7C53-2468-EFBB-D9EBA52FE516}"/>
                </a:ext>
              </a:extLst>
            </p:cNvPr>
            <p:cNvSpPr>
              <a:spLocks/>
            </p:cNvSpPr>
            <p:nvPr/>
          </p:nvSpPr>
          <p:spPr>
            <a:xfrm>
              <a:off x="1602925" y="36798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3" name="Rectangle 32">
              <a:extLst>
                <a:ext uri="{FF2B5EF4-FFF2-40B4-BE49-F238E27FC236}">
                  <a16:creationId xmlns:a16="http://schemas.microsoft.com/office/drawing/2014/main" id="{DA035AF5-1FB6-A915-87E1-340F5DE79916}"/>
                </a:ext>
              </a:extLst>
            </p:cNvPr>
            <p:cNvSpPr>
              <a:spLocks/>
            </p:cNvSpPr>
            <p:nvPr/>
          </p:nvSpPr>
          <p:spPr>
            <a:xfrm>
              <a:off x="1602925" y="37949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4" name="Rectangle 33">
              <a:extLst>
                <a:ext uri="{FF2B5EF4-FFF2-40B4-BE49-F238E27FC236}">
                  <a16:creationId xmlns:a16="http://schemas.microsoft.com/office/drawing/2014/main" id="{5C8D1DF3-ABC1-99F8-9E87-29D463767760}"/>
                </a:ext>
              </a:extLst>
            </p:cNvPr>
            <p:cNvSpPr>
              <a:spLocks/>
            </p:cNvSpPr>
            <p:nvPr/>
          </p:nvSpPr>
          <p:spPr>
            <a:xfrm>
              <a:off x="1602925" y="39099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5" name="Rectangle 34">
              <a:extLst>
                <a:ext uri="{FF2B5EF4-FFF2-40B4-BE49-F238E27FC236}">
                  <a16:creationId xmlns:a16="http://schemas.microsoft.com/office/drawing/2014/main" id="{9AD13134-B9E2-9D2D-A7BC-C47F6314AA00}"/>
                </a:ext>
              </a:extLst>
            </p:cNvPr>
            <p:cNvSpPr>
              <a:spLocks/>
            </p:cNvSpPr>
            <p:nvPr/>
          </p:nvSpPr>
          <p:spPr>
            <a:xfrm>
              <a:off x="1602925" y="40250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6" name="Rectangle 35">
              <a:extLst>
                <a:ext uri="{FF2B5EF4-FFF2-40B4-BE49-F238E27FC236}">
                  <a16:creationId xmlns:a16="http://schemas.microsoft.com/office/drawing/2014/main" id="{1640DC50-FAA4-47AE-FF9D-5EF218EE0E1C}"/>
                </a:ext>
              </a:extLst>
            </p:cNvPr>
            <p:cNvSpPr>
              <a:spLocks/>
            </p:cNvSpPr>
            <p:nvPr/>
          </p:nvSpPr>
          <p:spPr>
            <a:xfrm>
              <a:off x="1602925" y="41400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9" name="Rectangle 38">
              <a:extLst>
                <a:ext uri="{FF2B5EF4-FFF2-40B4-BE49-F238E27FC236}">
                  <a16:creationId xmlns:a16="http://schemas.microsoft.com/office/drawing/2014/main" id="{16C3ADE6-847C-777C-24E0-6C4AA4790843}"/>
                </a:ext>
              </a:extLst>
            </p:cNvPr>
            <p:cNvSpPr>
              <a:spLocks/>
            </p:cNvSpPr>
            <p:nvPr/>
          </p:nvSpPr>
          <p:spPr>
            <a:xfrm>
              <a:off x="1602925" y="42551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0" name="Rectangle 39">
              <a:extLst>
                <a:ext uri="{FF2B5EF4-FFF2-40B4-BE49-F238E27FC236}">
                  <a16:creationId xmlns:a16="http://schemas.microsoft.com/office/drawing/2014/main" id="{4F0DEA7F-C1CB-383D-29DB-20F2B871151C}"/>
                </a:ext>
              </a:extLst>
            </p:cNvPr>
            <p:cNvSpPr>
              <a:spLocks/>
            </p:cNvSpPr>
            <p:nvPr/>
          </p:nvSpPr>
          <p:spPr>
            <a:xfrm>
              <a:off x="1602925" y="43701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1" name="Rectangle 40">
              <a:extLst>
                <a:ext uri="{FF2B5EF4-FFF2-40B4-BE49-F238E27FC236}">
                  <a16:creationId xmlns:a16="http://schemas.microsoft.com/office/drawing/2014/main" id="{8FEA3895-A9A8-B08B-5124-2BB2D4786309}"/>
                </a:ext>
              </a:extLst>
            </p:cNvPr>
            <p:cNvSpPr>
              <a:spLocks/>
            </p:cNvSpPr>
            <p:nvPr/>
          </p:nvSpPr>
          <p:spPr>
            <a:xfrm>
              <a:off x="1602925" y="44852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2" name="Rectangle 41">
              <a:extLst>
                <a:ext uri="{FF2B5EF4-FFF2-40B4-BE49-F238E27FC236}">
                  <a16:creationId xmlns:a16="http://schemas.microsoft.com/office/drawing/2014/main" id="{C5DB20D6-6260-44ED-65DB-94B6A5FBB9B0}"/>
                </a:ext>
              </a:extLst>
            </p:cNvPr>
            <p:cNvSpPr>
              <a:spLocks/>
            </p:cNvSpPr>
            <p:nvPr/>
          </p:nvSpPr>
          <p:spPr>
            <a:xfrm>
              <a:off x="1602925" y="46002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3" name="Rectangle 42">
              <a:extLst>
                <a:ext uri="{FF2B5EF4-FFF2-40B4-BE49-F238E27FC236}">
                  <a16:creationId xmlns:a16="http://schemas.microsoft.com/office/drawing/2014/main" id="{2C7E74F9-393E-1D55-F0C6-A49A3482B5D1}"/>
                </a:ext>
              </a:extLst>
            </p:cNvPr>
            <p:cNvSpPr>
              <a:spLocks/>
            </p:cNvSpPr>
            <p:nvPr/>
          </p:nvSpPr>
          <p:spPr>
            <a:xfrm>
              <a:off x="1602925" y="47153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4" name="Rectangle 43">
              <a:extLst>
                <a:ext uri="{FF2B5EF4-FFF2-40B4-BE49-F238E27FC236}">
                  <a16:creationId xmlns:a16="http://schemas.microsoft.com/office/drawing/2014/main" id="{6B499184-A232-59DD-BA01-84C5412F1CA0}"/>
                </a:ext>
              </a:extLst>
            </p:cNvPr>
            <p:cNvSpPr>
              <a:spLocks/>
            </p:cNvSpPr>
            <p:nvPr/>
          </p:nvSpPr>
          <p:spPr>
            <a:xfrm>
              <a:off x="1602925" y="48303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5" name="Rectangle 44">
              <a:extLst>
                <a:ext uri="{FF2B5EF4-FFF2-40B4-BE49-F238E27FC236}">
                  <a16:creationId xmlns:a16="http://schemas.microsoft.com/office/drawing/2014/main" id="{5DC13E9A-84BC-82D2-967B-BBB6DA4BB2A9}"/>
                </a:ext>
              </a:extLst>
            </p:cNvPr>
            <p:cNvSpPr>
              <a:spLocks/>
            </p:cNvSpPr>
            <p:nvPr/>
          </p:nvSpPr>
          <p:spPr>
            <a:xfrm>
              <a:off x="1602925" y="49454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6" name="Rectangle 45">
              <a:extLst>
                <a:ext uri="{FF2B5EF4-FFF2-40B4-BE49-F238E27FC236}">
                  <a16:creationId xmlns:a16="http://schemas.microsoft.com/office/drawing/2014/main" id="{BED9CC7C-3AED-2F63-164F-A5AA18FEA474}"/>
                </a:ext>
              </a:extLst>
            </p:cNvPr>
            <p:cNvSpPr>
              <a:spLocks/>
            </p:cNvSpPr>
            <p:nvPr/>
          </p:nvSpPr>
          <p:spPr>
            <a:xfrm>
              <a:off x="1602925" y="50604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7" name="Rectangle 46">
              <a:extLst>
                <a:ext uri="{FF2B5EF4-FFF2-40B4-BE49-F238E27FC236}">
                  <a16:creationId xmlns:a16="http://schemas.microsoft.com/office/drawing/2014/main" id="{BB0CE3B0-4C71-1586-642A-6FF89C21C88D}"/>
                </a:ext>
              </a:extLst>
            </p:cNvPr>
            <p:cNvSpPr>
              <a:spLocks/>
            </p:cNvSpPr>
            <p:nvPr/>
          </p:nvSpPr>
          <p:spPr>
            <a:xfrm>
              <a:off x="1602925" y="51755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8" name="Rectangle 47">
              <a:extLst>
                <a:ext uri="{FF2B5EF4-FFF2-40B4-BE49-F238E27FC236}">
                  <a16:creationId xmlns:a16="http://schemas.microsoft.com/office/drawing/2014/main" id="{D03B6DF4-A0E8-1034-F689-86E5DAA674B0}"/>
                </a:ext>
              </a:extLst>
            </p:cNvPr>
            <p:cNvSpPr>
              <a:spLocks/>
            </p:cNvSpPr>
            <p:nvPr/>
          </p:nvSpPr>
          <p:spPr>
            <a:xfrm>
              <a:off x="1602925" y="52905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9" name="Rectangle 48">
              <a:extLst>
                <a:ext uri="{FF2B5EF4-FFF2-40B4-BE49-F238E27FC236}">
                  <a16:creationId xmlns:a16="http://schemas.microsoft.com/office/drawing/2014/main" id="{751B3527-B2E3-F0D8-3159-6F5E702679D9}"/>
                </a:ext>
              </a:extLst>
            </p:cNvPr>
            <p:cNvSpPr>
              <a:spLocks/>
            </p:cNvSpPr>
            <p:nvPr/>
          </p:nvSpPr>
          <p:spPr>
            <a:xfrm>
              <a:off x="1602925" y="54056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50" name="Rectangle 49">
              <a:extLst>
                <a:ext uri="{FF2B5EF4-FFF2-40B4-BE49-F238E27FC236}">
                  <a16:creationId xmlns:a16="http://schemas.microsoft.com/office/drawing/2014/main" id="{EE05B224-5D42-EF22-F02B-85048B3A7FD4}"/>
                </a:ext>
              </a:extLst>
            </p:cNvPr>
            <p:cNvSpPr>
              <a:spLocks/>
            </p:cNvSpPr>
            <p:nvPr/>
          </p:nvSpPr>
          <p:spPr>
            <a:xfrm>
              <a:off x="1602925" y="55206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51" name="Rectangle 50">
              <a:extLst>
                <a:ext uri="{FF2B5EF4-FFF2-40B4-BE49-F238E27FC236}">
                  <a16:creationId xmlns:a16="http://schemas.microsoft.com/office/drawing/2014/main" id="{4EF95672-452A-D16C-DBDB-9609FFD6BD98}"/>
                </a:ext>
              </a:extLst>
            </p:cNvPr>
            <p:cNvSpPr>
              <a:spLocks/>
            </p:cNvSpPr>
            <p:nvPr/>
          </p:nvSpPr>
          <p:spPr>
            <a:xfrm>
              <a:off x="1602925" y="56357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52" name="Rectangle 51">
              <a:extLst>
                <a:ext uri="{FF2B5EF4-FFF2-40B4-BE49-F238E27FC236}">
                  <a16:creationId xmlns:a16="http://schemas.microsoft.com/office/drawing/2014/main" id="{6DD86374-55DB-1EE7-1CC8-A4C79CF61B90}"/>
                </a:ext>
              </a:extLst>
            </p:cNvPr>
            <p:cNvSpPr>
              <a:spLocks/>
            </p:cNvSpPr>
            <p:nvPr/>
          </p:nvSpPr>
          <p:spPr>
            <a:xfrm>
              <a:off x="1602925" y="57507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53" name="Rectangle 52">
              <a:extLst>
                <a:ext uri="{FF2B5EF4-FFF2-40B4-BE49-F238E27FC236}">
                  <a16:creationId xmlns:a16="http://schemas.microsoft.com/office/drawing/2014/main" id="{A8E21C88-165A-FBDF-09AE-695D8A6BBFB5}"/>
                </a:ext>
              </a:extLst>
            </p:cNvPr>
            <p:cNvSpPr>
              <a:spLocks/>
            </p:cNvSpPr>
            <p:nvPr/>
          </p:nvSpPr>
          <p:spPr>
            <a:xfrm>
              <a:off x="1602925" y="58658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54" name="Rectangle 53">
              <a:extLst>
                <a:ext uri="{FF2B5EF4-FFF2-40B4-BE49-F238E27FC236}">
                  <a16:creationId xmlns:a16="http://schemas.microsoft.com/office/drawing/2014/main" id="{85CAC629-2BD5-D08C-43D2-4F574679F156}"/>
                </a:ext>
              </a:extLst>
            </p:cNvPr>
            <p:cNvSpPr>
              <a:spLocks/>
            </p:cNvSpPr>
            <p:nvPr/>
          </p:nvSpPr>
          <p:spPr>
            <a:xfrm>
              <a:off x="1602925" y="59808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55" name="Rectangle 54">
              <a:extLst>
                <a:ext uri="{FF2B5EF4-FFF2-40B4-BE49-F238E27FC236}">
                  <a16:creationId xmlns:a16="http://schemas.microsoft.com/office/drawing/2014/main" id="{1FC97BB2-7B7B-B8EA-4BF1-3355C60EB3E7}"/>
                </a:ext>
              </a:extLst>
            </p:cNvPr>
            <p:cNvSpPr>
              <a:spLocks/>
            </p:cNvSpPr>
            <p:nvPr/>
          </p:nvSpPr>
          <p:spPr>
            <a:xfrm>
              <a:off x="1602925" y="60959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56" name="Rectangle 55">
              <a:extLst>
                <a:ext uri="{FF2B5EF4-FFF2-40B4-BE49-F238E27FC236}">
                  <a16:creationId xmlns:a16="http://schemas.microsoft.com/office/drawing/2014/main" id="{A26983FD-6BD8-6A6E-CA2A-4923F83F80FF}"/>
                </a:ext>
              </a:extLst>
            </p:cNvPr>
            <p:cNvSpPr>
              <a:spLocks/>
            </p:cNvSpPr>
            <p:nvPr/>
          </p:nvSpPr>
          <p:spPr>
            <a:xfrm>
              <a:off x="1602925" y="6211004"/>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grpSp>
      <p:grpSp>
        <p:nvGrpSpPr>
          <p:cNvPr id="64" name="Group 63">
            <a:extLst>
              <a:ext uri="{FF2B5EF4-FFF2-40B4-BE49-F238E27FC236}">
                <a16:creationId xmlns:a16="http://schemas.microsoft.com/office/drawing/2014/main" id="{4067E98D-DCA6-C6DF-197A-988CE1357BD9}"/>
              </a:ext>
            </a:extLst>
          </p:cNvPr>
          <p:cNvGrpSpPr/>
          <p:nvPr/>
        </p:nvGrpSpPr>
        <p:grpSpPr>
          <a:xfrm>
            <a:off x="3877084" y="1187884"/>
            <a:ext cx="108000" cy="5043035"/>
            <a:chOff x="1569720" y="1456825"/>
            <a:chExt cx="108000" cy="5043035"/>
          </a:xfrm>
        </p:grpSpPr>
        <p:sp>
          <p:nvSpPr>
            <p:cNvPr id="65" name="Rectangle 64">
              <a:extLst>
                <a:ext uri="{FF2B5EF4-FFF2-40B4-BE49-F238E27FC236}">
                  <a16:creationId xmlns:a16="http://schemas.microsoft.com/office/drawing/2014/main" id="{68B9BC55-2366-3769-F0DD-A3D14DAB0965}"/>
                </a:ext>
              </a:extLst>
            </p:cNvPr>
            <p:cNvSpPr/>
            <p:nvPr/>
          </p:nvSpPr>
          <p:spPr>
            <a:xfrm>
              <a:off x="1569720" y="1456825"/>
              <a:ext cx="108000" cy="504303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66" name="Rectangle 65">
              <a:extLst>
                <a:ext uri="{FF2B5EF4-FFF2-40B4-BE49-F238E27FC236}">
                  <a16:creationId xmlns:a16="http://schemas.microsoft.com/office/drawing/2014/main" id="{E438F862-C3A3-9662-3E27-8AAC82B71380}"/>
                </a:ext>
              </a:extLst>
            </p:cNvPr>
            <p:cNvSpPr>
              <a:spLocks/>
            </p:cNvSpPr>
            <p:nvPr/>
          </p:nvSpPr>
          <p:spPr>
            <a:xfrm>
              <a:off x="1602925" y="14939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67" name="Rectangle 66">
              <a:extLst>
                <a:ext uri="{FF2B5EF4-FFF2-40B4-BE49-F238E27FC236}">
                  <a16:creationId xmlns:a16="http://schemas.microsoft.com/office/drawing/2014/main" id="{21BDFB35-63E3-DC07-1BCB-28E169925E6F}"/>
                </a:ext>
              </a:extLst>
            </p:cNvPr>
            <p:cNvSpPr>
              <a:spLocks/>
            </p:cNvSpPr>
            <p:nvPr/>
          </p:nvSpPr>
          <p:spPr>
            <a:xfrm>
              <a:off x="1602925" y="16089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68" name="Rectangle 67">
              <a:extLst>
                <a:ext uri="{FF2B5EF4-FFF2-40B4-BE49-F238E27FC236}">
                  <a16:creationId xmlns:a16="http://schemas.microsoft.com/office/drawing/2014/main" id="{5E3813D0-3993-FDDD-0460-2555110A51E3}"/>
                </a:ext>
              </a:extLst>
            </p:cNvPr>
            <p:cNvSpPr>
              <a:spLocks/>
            </p:cNvSpPr>
            <p:nvPr/>
          </p:nvSpPr>
          <p:spPr>
            <a:xfrm>
              <a:off x="1602925" y="17240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69" name="Rectangle 68">
              <a:extLst>
                <a:ext uri="{FF2B5EF4-FFF2-40B4-BE49-F238E27FC236}">
                  <a16:creationId xmlns:a16="http://schemas.microsoft.com/office/drawing/2014/main" id="{AEFA6702-ED15-EBB9-C96B-23F642240DAA}"/>
                </a:ext>
              </a:extLst>
            </p:cNvPr>
            <p:cNvSpPr>
              <a:spLocks/>
            </p:cNvSpPr>
            <p:nvPr/>
          </p:nvSpPr>
          <p:spPr>
            <a:xfrm>
              <a:off x="1602925" y="18390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0" name="Rectangle 69">
              <a:extLst>
                <a:ext uri="{FF2B5EF4-FFF2-40B4-BE49-F238E27FC236}">
                  <a16:creationId xmlns:a16="http://schemas.microsoft.com/office/drawing/2014/main" id="{042BB8E5-B875-E6B5-73FC-B578B785A8D4}"/>
                </a:ext>
              </a:extLst>
            </p:cNvPr>
            <p:cNvSpPr>
              <a:spLocks/>
            </p:cNvSpPr>
            <p:nvPr/>
          </p:nvSpPr>
          <p:spPr>
            <a:xfrm>
              <a:off x="1602925" y="19541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1" name="Rectangle 70">
              <a:extLst>
                <a:ext uri="{FF2B5EF4-FFF2-40B4-BE49-F238E27FC236}">
                  <a16:creationId xmlns:a16="http://schemas.microsoft.com/office/drawing/2014/main" id="{BF3F6072-3B36-E937-1D8E-ACB76CCED060}"/>
                </a:ext>
              </a:extLst>
            </p:cNvPr>
            <p:cNvSpPr>
              <a:spLocks/>
            </p:cNvSpPr>
            <p:nvPr/>
          </p:nvSpPr>
          <p:spPr>
            <a:xfrm>
              <a:off x="1602925" y="20691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2" name="Rectangle 71">
              <a:extLst>
                <a:ext uri="{FF2B5EF4-FFF2-40B4-BE49-F238E27FC236}">
                  <a16:creationId xmlns:a16="http://schemas.microsoft.com/office/drawing/2014/main" id="{2E5EEC77-10CB-7CE9-294B-34D15F3D5695}"/>
                </a:ext>
              </a:extLst>
            </p:cNvPr>
            <p:cNvSpPr>
              <a:spLocks/>
            </p:cNvSpPr>
            <p:nvPr/>
          </p:nvSpPr>
          <p:spPr>
            <a:xfrm>
              <a:off x="1602925" y="21842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3" name="Rectangle 72">
              <a:extLst>
                <a:ext uri="{FF2B5EF4-FFF2-40B4-BE49-F238E27FC236}">
                  <a16:creationId xmlns:a16="http://schemas.microsoft.com/office/drawing/2014/main" id="{8C3DFE67-5039-7805-7464-D1C015E83194}"/>
                </a:ext>
              </a:extLst>
            </p:cNvPr>
            <p:cNvSpPr>
              <a:spLocks/>
            </p:cNvSpPr>
            <p:nvPr/>
          </p:nvSpPr>
          <p:spPr>
            <a:xfrm>
              <a:off x="1602925" y="22992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4" name="Rectangle 73">
              <a:extLst>
                <a:ext uri="{FF2B5EF4-FFF2-40B4-BE49-F238E27FC236}">
                  <a16:creationId xmlns:a16="http://schemas.microsoft.com/office/drawing/2014/main" id="{4E35C073-F39E-8305-A6EA-CA925693689E}"/>
                </a:ext>
              </a:extLst>
            </p:cNvPr>
            <p:cNvSpPr>
              <a:spLocks/>
            </p:cNvSpPr>
            <p:nvPr/>
          </p:nvSpPr>
          <p:spPr>
            <a:xfrm>
              <a:off x="1602925" y="24143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5" name="Rectangle 74">
              <a:extLst>
                <a:ext uri="{FF2B5EF4-FFF2-40B4-BE49-F238E27FC236}">
                  <a16:creationId xmlns:a16="http://schemas.microsoft.com/office/drawing/2014/main" id="{8D5748A9-9A6A-7740-8136-0297658BDE32}"/>
                </a:ext>
              </a:extLst>
            </p:cNvPr>
            <p:cNvSpPr>
              <a:spLocks/>
            </p:cNvSpPr>
            <p:nvPr/>
          </p:nvSpPr>
          <p:spPr>
            <a:xfrm>
              <a:off x="1602925" y="25293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6" name="Rectangle 75">
              <a:extLst>
                <a:ext uri="{FF2B5EF4-FFF2-40B4-BE49-F238E27FC236}">
                  <a16:creationId xmlns:a16="http://schemas.microsoft.com/office/drawing/2014/main" id="{B70EE895-5D21-3309-1000-6F103B856C23}"/>
                </a:ext>
              </a:extLst>
            </p:cNvPr>
            <p:cNvSpPr>
              <a:spLocks/>
            </p:cNvSpPr>
            <p:nvPr/>
          </p:nvSpPr>
          <p:spPr>
            <a:xfrm>
              <a:off x="1602925" y="26444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7" name="Rectangle 76">
              <a:extLst>
                <a:ext uri="{FF2B5EF4-FFF2-40B4-BE49-F238E27FC236}">
                  <a16:creationId xmlns:a16="http://schemas.microsoft.com/office/drawing/2014/main" id="{97DCCFD0-9482-CD70-921D-7B2AAC14FAA5}"/>
                </a:ext>
              </a:extLst>
            </p:cNvPr>
            <p:cNvSpPr>
              <a:spLocks/>
            </p:cNvSpPr>
            <p:nvPr/>
          </p:nvSpPr>
          <p:spPr>
            <a:xfrm>
              <a:off x="1602925" y="27594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8" name="Rectangle 77">
              <a:extLst>
                <a:ext uri="{FF2B5EF4-FFF2-40B4-BE49-F238E27FC236}">
                  <a16:creationId xmlns:a16="http://schemas.microsoft.com/office/drawing/2014/main" id="{330509D2-DE86-59C0-BC3F-37BF7B81306F}"/>
                </a:ext>
              </a:extLst>
            </p:cNvPr>
            <p:cNvSpPr>
              <a:spLocks/>
            </p:cNvSpPr>
            <p:nvPr/>
          </p:nvSpPr>
          <p:spPr>
            <a:xfrm>
              <a:off x="1602925" y="28745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9" name="Rectangle 78">
              <a:extLst>
                <a:ext uri="{FF2B5EF4-FFF2-40B4-BE49-F238E27FC236}">
                  <a16:creationId xmlns:a16="http://schemas.microsoft.com/office/drawing/2014/main" id="{A66DBF4F-A4BA-B94C-F044-1E81BB5351AF}"/>
                </a:ext>
              </a:extLst>
            </p:cNvPr>
            <p:cNvSpPr>
              <a:spLocks/>
            </p:cNvSpPr>
            <p:nvPr/>
          </p:nvSpPr>
          <p:spPr>
            <a:xfrm>
              <a:off x="1602925" y="29895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0" name="Rectangle 79">
              <a:extLst>
                <a:ext uri="{FF2B5EF4-FFF2-40B4-BE49-F238E27FC236}">
                  <a16:creationId xmlns:a16="http://schemas.microsoft.com/office/drawing/2014/main" id="{AD66D223-20EC-B35F-364E-C23CA05C19B7}"/>
                </a:ext>
              </a:extLst>
            </p:cNvPr>
            <p:cNvSpPr>
              <a:spLocks/>
            </p:cNvSpPr>
            <p:nvPr/>
          </p:nvSpPr>
          <p:spPr>
            <a:xfrm>
              <a:off x="1602925" y="31046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1" name="Rectangle 80">
              <a:extLst>
                <a:ext uri="{FF2B5EF4-FFF2-40B4-BE49-F238E27FC236}">
                  <a16:creationId xmlns:a16="http://schemas.microsoft.com/office/drawing/2014/main" id="{E007FCDD-1CF2-87AD-A0EF-8891DF4C9729}"/>
                </a:ext>
              </a:extLst>
            </p:cNvPr>
            <p:cNvSpPr>
              <a:spLocks/>
            </p:cNvSpPr>
            <p:nvPr/>
          </p:nvSpPr>
          <p:spPr>
            <a:xfrm>
              <a:off x="1602925" y="32196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2" name="Rectangle 81">
              <a:extLst>
                <a:ext uri="{FF2B5EF4-FFF2-40B4-BE49-F238E27FC236}">
                  <a16:creationId xmlns:a16="http://schemas.microsoft.com/office/drawing/2014/main" id="{714B8A85-503B-8AFB-EF7F-CA2B7A9A893C}"/>
                </a:ext>
              </a:extLst>
            </p:cNvPr>
            <p:cNvSpPr>
              <a:spLocks/>
            </p:cNvSpPr>
            <p:nvPr/>
          </p:nvSpPr>
          <p:spPr>
            <a:xfrm>
              <a:off x="1602925" y="33347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3" name="Rectangle 82">
              <a:extLst>
                <a:ext uri="{FF2B5EF4-FFF2-40B4-BE49-F238E27FC236}">
                  <a16:creationId xmlns:a16="http://schemas.microsoft.com/office/drawing/2014/main" id="{75F938C2-7472-6E71-C348-C91D545E1B97}"/>
                </a:ext>
              </a:extLst>
            </p:cNvPr>
            <p:cNvSpPr>
              <a:spLocks/>
            </p:cNvSpPr>
            <p:nvPr/>
          </p:nvSpPr>
          <p:spPr>
            <a:xfrm>
              <a:off x="1602925" y="34497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4" name="Rectangle 83">
              <a:extLst>
                <a:ext uri="{FF2B5EF4-FFF2-40B4-BE49-F238E27FC236}">
                  <a16:creationId xmlns:a16="http://schemas.microsoft.com/office/drawing/2014/main" id="{82DBE7C8-673E-BEA7-A5AE-9CB54314C4F3}"/>
                </a:ext>
              </a:extLst>
            </p:cNvPr>
            <p:cNvSpPr>
              <a:spLocks/>
            </p:cNvSpPr>
            <p:nvPr/>
          </p:nvSpPr>
          <p:spPr>
            <a:xfrm>
              <a:off x="1602925" y="35648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5" name="Rectangle 84">
              <a:extLst>
                <a:ext uri="{FF2B5EF4-FFF2-40B4-BE49-F238E27FC236}">
                  <a16:creationId xmlns:a16="http://schemas.microsoft.com/office/drawing/2014/main" id="{5527CD82-A5B0-B139-A92D-1F2D13B97F2D}"/>
                </a:ext>
              </a:extLst>
            </p:cNvPr>
            <p:cNvSpPr>
              <a:spLocks/>
            </p:cNvSpPr>
            <p:nvPr/>
          </p:nvSpPr>
          <p:spPr>
            <a:xfrm>
              <a:off x="1602925" y="36798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6" name="Rectangle 85">
              <a:extLst>
                <a:ext uri="{FF2B5EF4-FFF2-40B4-BE49-F238E27FC236}">
                  <a16:creationId xmlns:a16="http://schemas.microsoft.com/office/drawing/2014/main" id="{6017EC59-2606-57CF-A58D-CCCD3BCD4787}"/>
                </a:ext>
              </a:extLst>
            </p:cNvPr>
            <p:cNvSpPr>
              <a:spLocks/>
            </p:cNvSpPr>
            <p:nvPr/>
          </p:nvSpPr>
          <p:spPr>
            <a:xfrm>
              <a:off x="1602925" y="37949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7" name="Rectangle 86">
              <a:extLst>
                <a:ext uri="{FF2B5EF4-FFF2-40B4-BE49-F238E27FC236}">
                  <a16:creationId xmlns:a16="http://schemas.microsoft.com/office/drawing/2014/main" id="{DB0D1FE3-2A84-3AB1-EAD9-E118B8A961AC}"/>
                </a:ext>
              </a:extLst>
            </p:cNvPr>
            <p:cNvSpPr>
              <a:spLocks/>
            </p:cNvSpPr>
            <p:nvPr/>
          </p:nvSpPr>
          <p:spPr>
            <a:xfrm>
              <a:off x="1602925" y="39099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8" name="Rectangle 87">
              <a:extLst>
                <a:ext uri="{FF2B5EF4-FFF2-40B4-BE49-F238E27FC236}">
                  <a16:creationId xmlns:a16="http://schemas.microsoft.com/office/drawing/2014/main" id="{5EB03C05-8E1B-486D-4ABC-B502451438ED}"/>
                </a:ext>
              </a:extLst>
            </p:cNvPr>
            <p:cNvSpPr>
              <a:spLocks/>
            </p:cNvSpPr>
            <p:nvPr/>
          </p:nvSpPr>
          <p:spPr>
            <a:xfrm>
              <a:off x="1602925" y="40250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9" name="Rectangle 88">
              <a:extLst>
                <a:ext uri="{FF2B5EF4-FFF2-40B4-BE49-F238E27FC236}">
                  <a16:creationId xmlns:a16="http://schemas.microsoft.com/office/drawing/2014/main" id="{E38648EE-11E4-7A10-DD34-309870F56DF3}"/>
                </a:ext>
              </a:extLst>
            </p:cNvPr>
            <p:cNvSpPr>
              <a:spLocks/>
            </p:cNvSpPr>
            <p:nvPr/>
          </p:nvSpPr>
          <p:spPr>
            <a:xfrm>
              <a:off x="1602925" y="41400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0" name="Rectangle 89">
              <a:extLst>
                <a:ext uri="{FF2B5EF4-FFF2-40B4-BE49-F238E27FC236}">
                  <a16:creationId xmlns:a16="http://schemas.microsoft.com/office/drawing/2014/main" id="{DE751419-272A-C4F2-352C-C4E40D68E282}"/>
                </a:ext>
              </a:extLst>
            </p:cNvPr>
            <p:cNvSpPr>
              <a:spLocks/>
            </p:cNvSpPr>
            <p:nvPr/>
          </p:nvSpPr>
          <p:spPr>
            <a:xfrm>
              <a:off x="1602925" y="42551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1" name="Rectangle 90">
              <a:extLst>
                <a:ext uri="{FF2B5EF4-FFF2-40B4-BE49-F238E27FC236}">
                  <a16:creationId xmlns:a16="http://schemas.microsoft.com/office/drawing/2014/main" id="{3E07FEB9-A64D-8339-83EB-8E5A86693599}"/>
                </a:ext>
              </a:extLst>
            </p:cNvPr>
            <p:cNvSpPr>
              <a:spLocks/>
            </p:cNvSpPr>
            <p:nvPr/>
          </p:nvSpPr>
          <p:spPr>
            <a:xfrm>
              <a:off x="1602925" y="43701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2" name="Rectangle 91">
              <a:extLst>
                <a:ext uri="{FF2B5EF4-FFF2-40B4-BE49-F238E27FC236}">
                  <a16:creationId xmlns:a16="http://schemas.microsoft.com/office/drawing/2014/main" id="{644D668B-D8E6-73DD-24C1-4C5CDC1DE9D2}"/>
                </a:ext>
              </a:extLst>
            </p:cNvPr>
            <p:cNvSpPr>
              <a:spLocks/>
            </p:cNvSpPr>
            <p:nvPr/>
          </p:nvSpPr>
          <p:spPr>
            <a:xfrm>
              <a:off x="1602925" y="44852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3" name="Rectangle 92">
              <a:extLst>
                <a:ext uri="{FF2B5EF4-FFF2-40B4-BE49-F238E27FC236}">
                  <a16:creationId xmlns:a16="http://schemas.microsoft.com/office/drawing/2014/main" id="{29CCE12A-13EC-4B7F-C3DA-1C2ED9AF497E}"/>
                </a:ext>
              </a:extLst>
            </p:cNvPr>
            <p:cNvSpPr>
              <a:spLocks/>
            </p:cNvSpPr>
            <p:nvPr/>
          </p:nvSpPr>
          <p:spPr>
            <a:xfrm>
              <a:off x="1602925" y="46002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4" name="Rectangle 93">
              <a:extLst>
                <a:ext uri="{FF2B5EF4-FFF2-40B4-BE49-F238E27FC236}">
                  <a16:creationId xmlns:a16="http://schemas.microsoft.com/office/drawing/2014/main" id="{9F1ED0B7-616A-F5CA-1BD6-143722F32346}"/>
                </a:ext>
              </a:extLst>
            </p:cNvPr>
            <p:cNvSpPr>
              <a:spLocks/>
            </p:cNvSpPr>
            <p:nvPr/>
          </p:nvSpPr>
          <p:spPr>
            <a:xfrm>
              <a:off x="1602925" y="47153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5" name="Rectangle 94">
              <a:extLst>
                <a:ext uri="{FF2B5EF4-FFF2-40B4-BE49-F238E27FC236}">
                  <a16:creationId xmlns:a16="http://schemas.microsoft.com/office/drawing/2014/main" id="{BAEC226E-07D6-A675-91F9-082612289A50}"/>
                </a:ext>
              </a:extLst>
            </p:cNvPr>
            <p:cNvSpPr>
              <a:spLocks/>
            </p:cNvSpPr>
            <p:nvPr/>
          </p:nvSpPr>
          <p:spPr>
            <a:xfrm>
              <a:off x="1602925" y="48303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6" name="Rectangle 95">
              <a:extLst>
                <a:ext uri="{FF2B5EF4-FFF2-40B4-BE49-F238E27FC236}">
                  <a16:creationId xmlns:a16="http://schemas.microsoft.com/office/drawing/2014/main" id="{CCFD4C2E-63CD-31AF-1467-73177A8E91B8}"/>
                </a:ext>
              </a:extLst>
            </p:cNvPr>
            <p:cNvSpPr>
              <a:spLocks/>
            </p:cNvSpPr>
            <p:nvPr/>
          </p:nvSpPr>
          <p:spPr>
            <a:xfrm>
              <a:off x="1602925" y="49454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7" name="Rectangle 96">
              <a:extLst>
                <a:ext uri="{FF2B5EF4-FFF2-40B4-BE49-F238E27FC236}">
                  <a16:creationId xmlns:a16="http://schemas.microsoft.com/office/drawing/2014/main" id="{C5DA3BF5-4E1C-B6CD-4DF9-F2A8E5D68972}"/>
                </a:ext>
              </a:extLst>
            </p:cNvPr>
            <p:cNvSpPr>
              <a:spLocks/>
            </p:cNvSpPr>
            <p:nvPr/>
          </p:nvSpPr>
          <p:spPr>
            <a:xfrm>
              <a:off x="1602925" y="50604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8" name="Rectangle 97">
              <a:extLst>
                <a:ext uri="{FF2B5EF4-FFF2-40B4-BE49-F238E27FC236}">
                  <a16:creationId xmlns:a16="http://schemas.microsoft.com/office/drawing/2014/main" id="{CC5F3287-D87F-CC5B-F725-200B2E0C3882}"/>
                </a:ext>
              </a:extLst>
            </p:cNvPr>
            <p:cNvSpPr>
              <a:spLocks/>
            </p:cNvSpPr>
            <p:nvPr/>
          </p:nvSpPr>
          <p:spPr>
            <a:xfrm>
              <a:off x="1602925" y="51755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9" name="Rectangle 98">
              <a:extLst>
                <a:ext uri="{FF2B5EF4-FFF2-40B4-BE49-F238E27FC236}">
                  <a16:creationId xmlns:a16="http://schemas.microsoft.com/office/drawing/2014/main" id="{E80F108A-640A-9AAF-82D3-57F77F47FC8C}"/>
                </a:ext>
              </a:extLst>
            </p:cNvPr>
            <p:cNvSpPr>
              <a:spLocks/>
            </p:cNvSpPr>
            <p:nvPr/>
          </p:nvSpPr>
          <p:spPr>
            <a:xfrm>
              <a:off x="1602925" y="52905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00" name="Rectangle 99">
              <a:extLst>
                <a:ext uri="{FF2B5EF4-FFF2-40B4-BE49-F238E27FC236}">
                  <a16:creationId xmlns:a16="http://schemas.microsoft.com/office/drawing/2014/main" id="{BE11851C-6816-CC74-E6DE-07FBF58B1141}"/>
                </a:ext>
              </a:extLst>
            </p:cNvPr>
            <p:cNvSpPr>
              <a:spLocks/>
            </p:cNvSpPr>
            <p:nvPr/>
          </p:nvSpPr>
          <p:spPr>
            <a:xfrm>
              <a:off x="1602925" y="54056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01" name="Rectangle 100">
              <a:extLst>
                <a:ext uri="{FF2B5EF4-FFF2-40B4-BE49-F238E27FC236}">
                  <a16:creationId xmlns:a16="http://schemas.microsoft.com/office/drawing/2014/main" id="{3A130312-878D-BF5C-9132-715046FA7CD0}"/>
                </a:ext>
              </a:extLst>
            </p:cNvPr>
            <p:cNvSpPr>
              <a:spLocks/>
            </p:cNvSpPr>
            <p:nvPr/>
          </p:nvSpPr>
          <p:spPr>
            <a:xfrm>
              <a:off x="1602925" y="55206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02" name="Rectangle 101">
              <a:extLst>
                <a:ext uri="{FF2B5EF4-FFF2-40B4-BE49-F238E27FC236}">
                  <a16:creationId xmlns:a16="http://schemas.microsoft.com/office/drawing/2014/main" id="{A50BF833-ADE1-20AA-B827-6352478432CF}"/>
                </a:ext>
              </a:extLst>
            </p:cNvPr>
            <p:cNvSpPr>
              <a:spLocks/>
            </p:cNvSpPr>
            <p:nvPr/>
          </p:nvSpPr>
          <p:spPr>
            <a:xfrm>
              <a:off x="1602925" y="56357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03" name="Rectangle 102">
              <a:extLst>
                <a:ext uri="{FF2B5EF4-FFF2-40B4-BE49-F238E27FC236}">
                  <a16:creationId xmlns:a16="http://schemas.microsoft.com/office/drawing/2014/main" id="{42094195-E4DC-D4D2-FFCF-18DB8A6404E0}"/>
                </a:ext>
              </a:extLst>
            </p:cNvPr>
            <p:cNvSpPr>
              <a:spLocks/>
            </p:cNvSpPr>
            <p:nvPr/>
          </p:nvSpPr>
          <p:spPr>
            <a:xfrm>
              <a:off x="1602925" y="57507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04" name="Rectangle 103">
              <a:extLst>
                <a:ext uri="{FF2B5EF4-FFF2-40B4-BE49-F238E27FC236}">
                  <a16:creationId xmlns:a16="http://schemas.microsoft.com/office/drawing/2014/main" id="{4BFD215D-B1C2-00C0-4883-7304D58878A1}"/>
                </a:ext>
              </a:extLst>
            </p:cNvPr>
            <p:cNvSpPr>
              <a:spLocks/>
            </p:cNvSpPr>
            <p:nvPr/>
          </p:nvSpPr>
          <p:spPr>
            <a:xfrm>
              <a:off x="1602925" y="58658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05" name="Rectangle 104">
              <a:extLst>
                <a:ext uri="{FF2B5EF4-FFF2-40B4-BE49-F238E27FC236}">
                  <a16:creationId xmlns:a16="http://schemas.microsoft.com/office/drawing/2014/main" id="{CA506F1A-58F6-8DA5-896F-A20F15B6EAE9}"/>
                </a:ext>
              </a:extLst>
            </p:cNvPr>
            <p:cNvSpPr>
              <a:spLocks/>
            </p:cNvSpPr>
            <p:nvPr/>
          </p:nvSpPr>
          <p:spPr>
            <a:xfrm>
              <a:off x="1602925" y="59808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06" name="Rectangle 105">
              <a:extLst>
                <a:ext uri="{FF2B5EF4-FFF2-40B4-BE49-F238E27FC236}">
                  <a16:creationId xmlns:a16="http://schemas.microsoft.com/office/drawing/2014/main" id="{9308EAF8-6C4F-2337-5710-1AAE6DB332DB}"/>
                </a:ext>
              </a:extLst>
            </p:cNvPr>
            <p:cNvSpPr>
              <a:spLocks/>
            </p:cNvSpPr>
            <p:nvPr/>
          </p:nvSpPr>
          <p:spPr>
            <a:xfrm>
              <a:off x="1602925" y="60959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07" name="Rectangle 106">
              <a:extLst>
                <a:ext uri="{FF2B5EF4-FFF2-40B4-BE49-F238E27FC236}">
                  <a16:creationId xmlns:a16="http://schemas.microsoft.com/office/drawing/2014/main" id="{C9A9DDEA-67D6-F4F1-BC6F-CC828DD586EA}"/>
                </a:ext>
              </a:extLst>
            </p:cNvPr>
            <p:cNvSpPr>
              <a:spLocks/>
            </p:cNvSpPr>
            <p:nvPr/>
          </p:nvSpPr>
          <p:spPr>
            <a:xfrm>
              <a:off x="1602925" y="6211004"/>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grpSp>
      <p:grpSp>
        <p:nvGrpSpPr>
          <p:cNvPr id="108" name="Group 107">
            <a:extLst>
              <a:ext uri="{FF2B5EF4-FFF2-40B4-BE49-F238E27FC236}">
                <a16:creationId xmlns:a16="http://schemas.microsoft.com/office/drawing/2014/main" id="{8D5DD2DB-7F17-6152-C851-F4B5D6C388D9}"/>
              </a:ext>
            </a:extLst>
          </p:cNvPr>
          <p:cNvGrpSpPr/>
          <p:nvPr/>
        </p:nvGrpSpPr>
        <p:grpSpPr>
          <a:xfrm>
            <a:off x="2476501" y="1742541"/>
            <a:ext cx="1419226" cy="129618"/>
            <a:chOff x="1879472" y="3557652"/>
            <a:chExt cx="2076940" cy="189687"/>
          </a:xfrm>
        </p:grpSpPr>
        <p:sp>
          <p:nvSpPr>
            <p:cNvPr id="109" name="Freeform: Shape 108">
              <a:extLst>
                <a:ext uri="{FF2B5EF4-FFF2-40B4-BE49-F238E27FC236}">
                  <a16:creationId xmlns:a16="http://schemas.microsoft.com/office/drawing/2014/main" id="{0C8CA696-F58A-8A90-BC82-77322EEDDC2A}"/>
                </a:ext>
              </a:extLst>
            </p:cNvPr>
            <p:cNvSpPr/>
            <p:nvPr/>
          </p:nvSpPr>
          <p:spPr>
            <a:xfrm>
              <a:off x="1879472" y="3557652"/>
              <a:ext cx="2076940" cy="189687"/>
            </a:xfrm>
            <a:custGeom>
              <a:avLst/>
              <a:gdLst>
                <a:gd name="connsiteX0" fmla="*/ 2033423 w 2076940"/>
                <a:gd name="connsiteY0" fmla="*/ 17486 h 189687"/>
                <a:gd name="connsiteX1" fmla="*/ 1975241 w 2076940"/>
                <a:gd name="connsiteY1" fmla="*/ 0 h 189687"/>
                <a:gd name="connsiteX2" fmla="*/ 101604 w 2076940"/>
                <a:gd name="connsiteY2" fmla="*/ 0 h 189687"/>
                <a:gd name="connsiteX3" fmla="*/ 43518 w 2076940"/>
                <a:gd name="connsiteY3" fmla="*/ 17486 h 189687"/>
                <a:gd name="connsiteX4" fmla="*/ 26377 w 2076940"/>
                <a:gd name="connsiteY4" fmla="*/ 28795 h 189687"/>
                <a:gd name="connsiteX5" fmla="*/ 0 w 2076940"/>
                <a:gd name="connsiteY5" fmla="*/ 77928 h 189687"/>
                <a:gd name="connsiteX6" fmla="*/ 0 w 2076940"/>
                <a:gd name="connsiteY6" fmla="*/ 158041 h 189687"/>
                <a:gd name="connsiteX7" fmla="*/ 31710 w 2076940"/>
                <a:gd name="connsiteY7" fmla="*/ 189688 h 189687"/>
                <a:gd name="connsiteX8" fmla="*/ 2045231 w 2076940"/>
                <a:gd name="connsiteY8" fmla="*/ 189688 h 189687"/>
                <a:gd name="connsiteX9" fmla="*/ 2076941 w 2076940"/>
                <a:gd name="connsiteY9" fmla="*/ 158041 h 189687"/>
                <a:gd name="connsiteX10" fmla="*/ 2076941 w 2076940"/>
                <a:gd name="connsiteY10" fmla="*/ 77928 h 189687"/>
                <a:gd name="connsiteX11" fmla="*/ 2050468 w 2076940"/>
                <a:gd name="connsiteY11" fmla="*/ 28795 h 18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76940" h="189687">
                  <a:moveTo>
                    <a:pt x="2033423" y="17486"/>
                  </a:moveTo>
                  <a:cubicBezTo>
                    <a:pt x="2015769" y="6956"/>
                    <a:pt x="1995781" y="950"/>
                    <a:pt x="1975241" y="0"/>
                  </a:cubicBezTo>
                  <a:lnTo>
                    <a:pt x="101604" y="0"/>
                  </a:lnTo>
                  <a:cubicBezTo>
                    <a:pt x="81088" y="931"/>
                    <a:pt x="61126" y="6937"/>
                    <a:pt x="43518" y="17486"/>
                  </a:cubicBezTo>
                  <a:lnTo>
                    <a:pt x="26377" y="28795"/>
                  </a:lnTo>
                  <a:cubicBezTo>
                    <a:pt x="10731" y="40465"/>
                    <a:pt x="1072" y="58465"/>
                    <a:pt x="0" y="77928"/>
                  </a:cubicBezTo>
                  <a:lnTo>
                    <a:pt x="0" y="158041"/>
                  </a:lnTo>
                  <a:cubicBezTo>
                    <a:pt x="52" y="175499"/>
                    <a:pt x="14219" y="189640"/>
                    <a:pt x="31710" y="189688"/>
                  </a:cubicBezTo>
                  <a:lnTo>
                    <a:pt x="2045231" y="189688"/>
                  </a:lnTo>
                  <a:cubicBezTo>
                    <a:pt x="2062724" y="189640"/>
                    <a:pt x="2076893" y="175499"/>
                    <a:pt x="2076941" y="158041"/>
                  </a:cubicBezTo>
                  <a:lnTo>
                    <a:pt x="2076941" y="77928"/>
                  </a:lnTo>
                  <a:cubicBezTo>
                    <a:pt x="2075836" y="58446"/>
                    <a:pt x="2066142" y="40456"/>
                    <a:pt x="2050468" y="28795"/>
                  </a:cubicBezTo>
                  <a:close/>
                </a:path>
              </a:pathLst>
            </a:custGeom>
            <a:solidFill>
              <a:srgbClr val="58595B"/>
            </a:solidFill>
            <a:ln w="9517"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20653A46-D7CC-F3FF-87D9-E0A036EF439F}"/>
                </a:ext>
              </a:extLst>
            </p:cNvPr>
            <p:cNvSpPr/>
            <p:nvPr/>
          </p:nvSpPr>
          <p:spPr>
            <a:xfrm>
              <a:off x="1891566" y="3615813"/>
              <a:ext cx="2052944" cy="119647"/>
            </a:xfrm>
            <a:custGeom>
              <a:avLst/>
              <a:gdLst>
                <a:gd name="connsiteX0" fmla="*/ 2021234 w 2052944"/>
                <a:gd name="connsiteY0" fmla="*/ 0 h 119647"/>
                <a:gd name="connsiteX1" fmla="*/ 2052944 w 2052944"/>
                <a:gd name="connsiteY1" fmla="*/ 0 h 119647"/>
                <a:gd name="connsiteX2" fmla="*/ 2052944 w 2052944"/>
                <a:gd name="connsiteY2" fmla="*/ 119648 h 119647"/>
                <a:gd name="connsiteX3" fmla="*/ 2021234 w 2052944"/>
                <a:gd name="connsiteY3" fmla="*/ 119648 h 119647"/>
                <a:gd name="connsiteX4" fmla="*/ 31710 w 2052944"/>
                <a:gd name="connsiteY4" fmla="*/ 119648 h 119647"/>
                <a:gd name="connsiteX5" fmla="*/ 0 w 2052944"/>
                <a:gd name="connsiteY5" fmla="*/ 119648 h 119647"/>
                <a:gd name="connsiteX6" fmla="*/ 0 w 2052944"/>
                <a:gd name="connsiteY6" fmla="*/ 0 h 119647"/>
                <a:gd name="connsiteX7" fmla="*/ 31710 w 2052944"/>
                <a:gd name="connsiteY7" fmla="*/ 0 h 119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2944" h="119647">
                  <a:moveTo>
                    <a:pt x="2021234" y="0"/>
                  </a:moveTo>
                  <a:cubicBezTo>
                    <a:pt x="2038747" y="0"/>
                    <a:pt x="2052944" y="0"/>
                    <a:pt x="2052944" y="0"/>
                  </a:cubicBezTo>
                  <a:lnTo>
                    <a:pt x="2052944" y="119648"/>
                  </a:lnTo>
                  <a:cubicBezTo>
                    <a:pt x="2052944" y="119648"/>
                    <a:pt x="2038747" y="119648"/>
                    <a:pt x="2021234" y="119648"/>
                  </a:cubicBezTo>
                  <a:lnTo>
                    <a:pt x="31710" y="119648"/>
                  </a:lnTo>
                  <a:cubicBezTo>
                    <a:pt x="14197" y="119648"/>
                    <a:pt x="0" y="119648"/>
                    <a:pt x="0" y="119648"/>
                  </a:cubicBezTo>
                  <a:lnTo>
                    <a:pt x="0" y="0"/>
                  </a:lnTo>
                  <a:cubicBezTo>
                    <a:pt x="0" y="0"/>
                    <a:pt x="14197" y="0"/>
                    <a:pt x="31710" y="0"/>
                  </a:cubicBezTo>
                  <a:close/>
                </a:path>
              </a:pathLst>
            </a:custGeom>
            <a:solidFill>
              <a:srgbClr val="BABCBE"/>
            </a:solidFill>
            <a:ln w="9517"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3E24FE7E-E792-BD6E-2250-FB2BF0EA85C5}"/>
                </a:ext>
              </a:extLst>
            </p:cNvPr>
            <p:cNvSpPr/>
            <p:nvPr/>
          </p:nvSpPr>
          <p:spPr>
            <a:xfrm>
              <a:off x="1945368"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FD4B3BF9-81FB-911A-7E3B-46620C7E082D}"/>
                </a:ext>
              </a:extLst>
            </p:cNvPr>
            <p:cNvSpPr/>
            <p:nvPr/>
          </p:nvSpPr>
          <p:spPr>
            <a:xfrm>
              <a:off x="1945368"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215F60F3-824A-A8CD-4D97-353902346F88}"/>
                </a:ext>
              </a:extLst>
            </p:cNvPr>
            <p:cNvSpPr/>
            <p:nvPr/>
          </p:nvSpPr>
          <p:spPr>
            <a:xfrm>
              <a:off x="2010692"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5D1CB30E-2CE4-F6EE-C45E-B61A5083B163}"/>
                </a:ext>
              </a:extLst>
            </p:cNvPr>
            <p:cNvSpPr/>
            <p:nvPr/>
          </p:nvSpPr>
          <p:spPr>
            <a:xfrm>
              <a:off x="2010692"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E264563D-E4DC-5F64-5F43-978E0D9E3266}"/>
                </a:ext>
              </a:extLst>
            </p:cNvPr>
            <p:cNvSpPr/>
            <p:nvPr/>
          </p:nvSpPr>
          <p:spPr>
            <a:xfrm>
              <a:off x="2076016"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8A07449E-C2CD-FBD0-A29F-FFD0D57C701A}"/>
                </a:ext>
              </a:extLst>
            </p:cNvPr>
            <p:cNvSpPr/>
            <p:nvPr/>
          </p:nvSpPr>
          <p:spPr>
            <a:xfrm>
              <a:off x="2076016"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EDE92B96-B8E5-04ED-2A23-EADB04B13D8D}"/>
                </a:ext>
              </a:extLst>
            </p:cNvPr>
            <p:cNvSpPr/>
            <p:nvPr/>
          </p:nvSpPr>
          <p:spPr>
            <a:xfrm>
              <a:off x="2141435"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804D7445-E802-3D8E-67FF-01D0F1EE466C}"/>
                </a:ext>
              </a:extLst>
            </p:cNvPr>
            <p:cNvSpPr/>
            <p:nvPr/>
          </p:nvSpPr>
          <p:spPr>
            <a:xfrm>
              <a:off x="2141435"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56F6750A-660F-1705-63D4-81045FA7FA3E}"/>
                </a:ext>
              </a:extLst>
            </p:cNvPr>
            <p:cNvSpPr/>
            <p:nvPr/>
          </p:nvSpPr>
          <p:spPr>
            <a:xfrm>
              <a:off x="2206759"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3496FDE8-4C48-1E70-1698-2C4C8631B7A2}"/>
                </a:ext>
              </a:extLst>
            </p:cNvPr>
            <p:cNvSpPr/>
            <p:nvPr/>
          </p:nvSpPr>
          <p:spPr>
            <a:xfrm>
              <a:off x="2206759"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761D074A-980B-7C68-A368-C174AFBC143A}"/>
                </a:ext>
              </a:extLst>
            </p:cNvPr>
            <p:cNvSpPr/>
            <p:nvPr/>
          </p:nvSpPr>
          <p:spPr>
            <a:xfrm>
              <a:off x="2272083"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39B25B61-940B-3753-D50B-3054E5157BAB}"/>
                </a:ext>
              </a:extLst>
            </p:cNvPr>
            <p:cNvSpPr/>
            <p:nvPr/>
          </p:nvSpPr>
          <p:spPr>
            <a:xfrm>
              <a:off x="2272083"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AA33E421-747E-3D3E-D144-2F6F1ECD7802}"/>
                </a:ext>
              </a:extLst>
            </p:cNvPr>
            <p:cNvSpPr/>
            <p:nvPr/>
          </p:nvSpPr>
          <p:spPr>
            <a:xfrm>
              <a:off x="2336931"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3CC8D861-E1E2-AC39-CC40-691BE4A2A02A}"/>
                </a:ext>
              </a:extLst>
            </p:cNvPr>
            <p:cNvSpPr/>
            <p:nvPr/>
          </p:nvSpPr>
          <p:spPr>
            <a:xfrm>
              <a:off x="2336931"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88953EB1-F577-195D-23C5-33C210CF6354}"/>
                </a:ext>
              </a:extLst>
            </p:cNvPr>
            <p:cNvSpPr/>
            <p:nvPr/>
          </p:nvSpPr>
          <p:spPr>
            <a:xfrm>
              <a:off x="2402255"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2CD2E852-49F4-3A97-FCD3-F24E9F3DD1FD}"/>
                </a:ext>
              </a:extLst>
            </p:cNvPr>
            <p:cNvSpPr/>
            <p:nvPr/>
          </p:nvSpPr>
          <p:spPr>
            <a:xfrm>
              <a:off x="2402255"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89FB661E-C1B3-3040-7D16-2CECAEF4CCCD}"/>
                </a:ext>
              </a:extLst>
            </p:cNvPr>
            <p:cNvSpPr/>
            <p:nvPr/>
          </p:nvSpPr>
          <p:spPr>
            <a:xfrm>
              <a:off x="247872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D75A06D6-C752-FFAD-C996-86DC412F6826}"/>
                </a:ext>
              </a:extLst>
            </p:cNvPr>
            <p:cNvSpPr/>
            <p:nvPr/>
          </p:nvSpPr>
          <p:spPr>
            <a:xfrm>
              <a:off x="247872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EC30819E-1B00-DB5C-A4F8-A058197D35C2}"/>
                </a:ext>
              </a:extLst>
            </p:cNvPr>
            <p:cNvSpPr/>
            <p:nvPr/>
          </p:nvSpPr>
          <p:spPr>
            <a:xfrm>
              <a:off x="2544139"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B4ED57C3-53B5-22EA-6470-CA0E6079BA07}"/>
                </a:ext>
              </a:extLst>
            </p:cNvPr>
            <p:cNvSpPr/>
            <p:nvPr/>
          </p:nvSpPr>
          <p:spPr>
            <a:xfrm>
              <a:off x="2544139"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1C029F4C-F8E1-1FF0-8DF2-BA19ADB06087}"/>
                </a:ext>
              </a:extLst>
            </p:cNvPr>
            <p:cNvSpPr/>
            <p:nvPr/>
          </p:nvSpPr>
          <p:spPr>
            <a:xfrm>
              <a:off x="2609463"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9D00E5BE-01FF-5A6D-A73A-7DB20EB6D6C4}"/>
                </a:ext>
              </a:extLst>
            </p:cNvPr>
            <p:cNvSpPr/>
            <p:nvPr/>
          </p:nvSpPr>
          <p:spPr>
            <a:xfrm>
              <a:off x="2609463"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3A9D8106-3889-49F7-C6B0-859C8A4B5D53}"/>
                </a:ext>
              </a:extLst>
            </p:cNvPr>
            <p:cNvSpPr/>
            <p:nvPr/>
          </p:nvSpPr>
          <p:spPr>
            <a:xfrm>
              <a:off x="2674787"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09BEB9D0-A3AC-B738-7B9F-5EF292DFE021}"/>
                </a:ext>
              </a:extLst>
            </p:cNvPr>
            <p:cNvSpPr/>
            <p:nvPr/>
          </p:nvSpPr>
          <p:spPr>
            <a:xfrm>
              <a:off x="2674787"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501318FA-F310-DA04-B887-3DCC651F750C}"/>
                </a:ext>
              </a:extLst>
            </p:cNvPr>
            <p:cNvSpPr/>
            <p:nvPr/>
          </p:nvSpPr>
          <p:spPr>
            <a:xfrm>
              <a:off x="2740206"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0E62C897-5651-2EF9-FF74-788B1ED5EB45}"/>
                </a:ext>
              </a:extLst>
            </p:cNvPr>
            <p:cNvSpPr/>
            <p:nvPr/>
          </p:nvSpPr>
          <p:spPr>
            <a:xfrm>
              <a:off x="2740206"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4F4F5696-9AF1-5188-28DA-BBD524F078CF}"/>
                </a:ext>
              </a:extLst>
            </p:cNvPr>
            <p:cNvSpPr/>
            <p:nvPr/>
          </p:nvSpPr>
          <p:spPr>
            <a:xfrm>
              <a:off x="280553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CF1C9558-AA94-2570-45BA-E7EEFADFCA0C}"/>
                </a:ext>
              </a:extLst>
            </p:cNvPr>
            <p:cNvSpPr/>
            <p:nvPr/>
          </p:nvSpPr>
          <p:spPr>
            <a:xfrm>
              <a:off x="280553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726403A9-B187-91C8-52A6-2D71D8D24B3B}"/>
                </a:ext>
              </a:extLst>
            </p:cNvPr>
            <p:cNvSpPr/>
            <p:nvPr/>
          </p:nvSpPr>
          <p:spPr>
            <a:xfrm>
              <a:off x="2870378"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5942608D-3011-61E0-7AFC-B89ED9F75C99}"/>
                </a:ext>
              </a:extLst>
            </p:cNvPr>
            <p:cNvSpPr/>
            <p:nvPr/>
          </p:nvSpPr>
          <p:spPr>
            <a:xfrm>
              <a:off x="2870378"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8AB6991B-15A6-ACC9-E79C-352A2805B825}"/>
                </a:ext>
              </a:extLst>
            </p:cNvPr>
            <p:cNvSpPr/>
            <p:nvPr/>
          </p:nvSpPr>
          <p:spPr>
            <a:xfrm>
              <a:off x="2935702"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2AFC8315-8E02-4904-3F81-A7A3D797A132}"/>
                </a:ext>
              </a:extLst>
            </p:cNvPr>
            <p:cNvSpPr/>
            <p:nvPr/>
          </p:nvSpPr>
          <p:spPr>
            <a:xfrm>
              <a:off x="2935702"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EA201F14-D5A5-1858-A614-FF0145BCE5B0}"/>
                </a:ext>
              </a:extLst>
            </p:cNvPr>
            <p:cNvSpPr/>
            <p:nvPr/>
          </p:nvSpPr>
          <p:spPr>
            <a:xfrm>
              <a:off x="3012167"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D048960D-4470-DE67-E805-409EBBD12B31}"/>
                </a:ext>
              </a:extLst>
            </p:cNvPr>
            <p:cNvSpPr/>
            <p:nvPr/>
          </p:nvSpPr>
          <p:spPr>
            <a:xfrm>
              <a:off x="3012167"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F7C7972D-6CA6-A5DE-5C29-29022C0896E7}"/>
                </a:ext>
              </a:extLst>
            </p:cNvPr>
            <p:cNvSpPr/>
            <p:nvPr/>
          </p:nvSpPr>
          <p:spPr>
            <a:xfrm>
              <a:off x="3077491"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EB8C730E-805F-9BE0-3A8E-2FF1D1BE2E46}"/>
                </a:ext>
              </a:extLst>
            </p:cNvPr>
            <p:cNvSpPr/>
            <p:nvPr/>
          </p:nvSpPr>
          <p:spPr>
            <a:xfrm>
              <a:off x="3077491"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15894D62-2DE7-ABEC-5B26-454276F22BC7}"/>
                </a:ext>
              </a:extLst>
            </p:cNvPr>
            <p:cNvSpPr/>
            <p:nvPr/>
          </p:nvSpPr>
          <p:spPr>
            <a:xfrm>
              <a:off x="314291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C262B1A7-D6FC-8415-E924-C6C6A0608891}"/>
                </a:ext>
              </a:extLst>
            </p:cNvPr>
            <p:cNvSpPr/>
            <p:nvPr/>
          </p:nvSpPr>
          <p:spPr>
            <a:xfrm>
              <a:off x="314291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4F1A0632-09E4-6CE2-E002-83B8160087FB}"/>
                </a:ext>
              </a:extLst>
            </p:cNvPr>
            <p:cNvSpPr/>
            <p:nvPr/>
          </p:nvSpPr>
          <p:spPr>
            <a:xfrm>
              <a:off x="3208234"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3BFC286D-2ECE-5271-06AA-1527DBEE5BB1}"/>
                </a:ext>
              </a:extLst>
            </p:cNvPr>
            <p:cNvSpPr/>
            <p:nvPr/>
          </p:nvSpPr>
          <p:spPr>
            <a:xfrm>
              <a:off x="3208234"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AF8E1E06-00FC-7EA7-29E6-976C53898137}"/>
                </a:ext>
              </a:extLst>
            </p:cNvPr>
            <p:cNvSpPr/>
            <p:nvPr/>
          </p:nvSpPr>
          <p:spPr>
            <a:xfrm>
              <a:off x="3273558"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58BF5AAB-07DE-300B-4531-CABEBF0B5669}"/>
                </a:ext>
              </a:extLst>
            </p:cNvPr>
            <p:cNvSpPr/>
            <p:nvPr/>
          </p:nvSpPr>
          <p:spPr>
            <a:xfrm>
              <a:off x="3273558"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531D076D-5383-481D-2A63-91179CF439FA}"/>
                </a:ext>
              </a:extLst>
            </p:cNvPr>
            <p:cNvSpPr/>
            <p:nvPr/>
          </p:nvSpPr>
          <p:spPr>
            <a:xfrm>
              <a:off x="3338882" y="3691460"/>
              <a:ext cx="55611" cy="35732"/>
            </a:xfrm>
            <a:custGeom>
              <a:avLst/>
              <a:gdLst>
                <a:gd name="connsiteX0" fmla="*/ 0 w 55611"/>
                <a:gd name="connsiteY0" fmla="*/ 35733 h 35732"/>
                <a:gd name="connsiteX1" fmla="*/ 55611 w 55611"/>
                <a:gd name="connsiteY1" fmla="*/ 35733 h 35732"/>
                <a:gd name="connsiteX2" fmla="*/ 55611 w 55611"/>
                <a:gd name="connsiteY2" fmla="*/ 0 h 35732"/>
                <a:gd name="connsiteX3" fmla="*/ 0 w 55611"/>
                <a:gd name="connsiteY3" fmla="*/ 0 h 35732"/>
                <a:gd name="connsiteX4" fmla="*/ 0 w 55611"/>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11" h="35732">
                  <a:moveTo>
                    <a:pt x="0" y="35733"/>
                  </a:moveTo>
                  <a:lnTo>
                    <a:pt x="55611" y="35733"/>
                  </a:lnTo>
                  <a:lnTo>
                    <a:pt x="55611"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837B0CD9-4E0E-142E-F5DB-6DCE236C3E86}"/>
                </a:ext>
              </a:extLst>
            </p:cNvPr>
            <p:cNvSpPr/>
            <p:nvPr/>
          </p:nvSpPr>
          <p:spPr>
            <a:xfrm>
              <a:off x="3338882" y="3649265"/>
              <a:ext cx="55611" cy="35732"/>
            </a:xfrm>
            <a:custGeom>
              <a:avLst/>
              <a:gdLst>
                <a:gd name="connsiteX0" fmla="*/ 0 w 55611"/>
                <a:gd name="connsiteY0" fmla="*/ 35733 h 35732"/>
                <a:gd name="connsiteX1" fmla="*/ 55611 w 55611"/>
                <a:gd name="connsiteY1" fmla="*/ 35733 h 35732"/>
                <a:gd name="connsiteX2" fmla="*/ 55611 w 55611"/>
                <a:gd name="connsiteY2" fmla="*/ 0 h 35732"/>
                <a:gd name="connsiteX3" fmla="*/ 0 w 55611"/>
                <a:gd name="connsiteY3" fmla="*/ 0 h 35732"/>
                <a:gd name="connsiteX4" fmla="*/ 0 w 55611"/>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11" h="35732">
                  <a:moveTo>
                    <a:pt x="0" y="35733"/>
                  </a:moveTo>
                  <a:lnTo>
                    <a:pt x="55611" y="35733"/>
                  </a:lnTo>
                  <a:lnTo>
                    <a:pt x="55611"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AFAFFDD4-1E8A-CDE5-EB3A-78DC6560EC00}"/>
                </a:ext>
              </a:extLst>
            </p:cNvPr>
            <p:cNvSpPr/>
            <p:nvPr/>
          </p:nvSpPr>
          <p:spPr>
            <a:xfrm>
              <a:off x="340373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8C9E96C0-75B5-7A66-8114-F80C577518EF}"/>
                </a:ext>
              </a:extLst>
            </p:cNvPr>
            <p:cNvSpPr/>
            <p:nvPr/>
          </p:nvSpPr>
          <p:spPr>
            <a:xfrm>
              <a:off x="340373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A89C3D78-D344-95E0-88F2-E038FB0748DC}"/>
                </a:ext>
              </a:extLst>
            </p:cNvPr>
            <p:cNvSpPr/>
            <p:nvPr/>
          </p:nvSpPr>
          <p:spPr>
            <a:xfrm>
              <a:off x="346915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FEDBA9BB-ED49-ABE6-8B60-71C3B6DD3D65}"/>
                </a:ext>
              </a:extLst>
            </p:cNvPr>
            <p:cNvSpPr/>
            <p:nvPr/>
          </p:nvSpPr>
          <p:spPr>
            <a:xfrm>
              <a:off x="346915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654EAB8E-630B-746D-FE7B-524C0BEE50F4}"/>
                </a:ext>
              </a:extLst>
            </p:cNvPr>
            <p:cNvSpPr/>
            <p:nvPr/>
          </p:nvSpPr>
          <p:spPr>
            <a:xfrm>
              <a:off x="1948034" y="3625602"/>
              <a:ext cx="10474" cy="10453"/>
            </a:xfrm>
            <a:custGeom>
              <a:avLst/>
              <a:gdLst>
                <a:gd name="connsiteX0" fmla="*/ 10475 w 10474"/>
                <a:gd name="connsiteY0" fmla="*/ 5227 h 10453"/>
                <a:gd name="connsiteX1" fmla="*/ 5237 w 10474"/>
                <a:gd name="connsiteY1" fmla="*/ 10454 h 10453"/>
                <a:gd name="connsiteX2" fmla="*/ 0 w 10474"/>
                <a:gd name="connsiteY2" fmla="*/ 5227 h 10453"/>
                <a:gd name="connsiteX3" fmla="*/ 5237 w 10474"/>
                <a:gd name="connsiteY3" fmla="*/ 0 h 10453"/>
                <a:gd name="connsiteX4" fmla="*/ 10475 w 10474"/>
                <a:gd name="connsiteY4" fmla="*/ 5227 h 10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4" h="10453">
                  <a:moveTo>
                    <a:pt x="10475" y="5227"/>
                  </a:moveTo>
                  <a:cubicBezTo>
                    <a:pt x="10475" y="8114"/>
                    <a:pt x="8130" y="10454"/>
                    <a:pt x="5237" y="10454"/>
                  </a:cubicBezTo>
                  <a:cubicBezTo>
                    <a:pt x="2345" y="10454"/>
                    <a:pt x="0" y="8114"/>
                    <a:pt x="0" y="5227"/>
                  </a:cubicBezTo>
                  <a:cubicBezTo>
                    <a:pt x="0" y="2340"/>
                    <a:pt x="2345" y="0"/>
                    <a:pt x="5237" y="0"/>
                  </a:cubicBezTo>
                  <a:cubicBezTo>
                    <a:pt x="8130" y="0"/>
                    <a:pt x="10475" y="2340"/>
                    <a:pt x="10475" y="5227"/>
                  </a:cubicBezTo>
                  <a:close/>
                </a:path>
              </a:pathLst>
            </a:custGeom>
            <a:solidFill>
              <a:srgbClr val="595A5C"/>
            </a:solidFill>
            <a:ln w="9517"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A78619C6-591E-CBFA-55F2-8A1CD93B9C37}"/>
                </a:ext>
              </a:extLst>
            </p:cNvPr>
            <p:cNvSpPr/>
            <p:nvPr/>
          </p:nvSpPr>
          <p:spPr>
            <a:xfrm>
              <a:off x="1909563" y="3655347"/>
              <a:ext cx="9522" cy="30600"/>
            </a:xfrm>
            <a:custGeom>
              <a:avLst/>
              <a:gdLst>
                <a:gd name="connsiteX0" fmla="*/ 7237 w 9522"/>
                <a:gd name="connsiteY0" fmla="*/ 0 h 30600"/>
                <a:gd name="connsiteX1" fmla="*/ 9522 w 9522"/>
                <a:gd name="connsiteY1" fmla="*/ 0 h 30600"/>
                <a:gd name="connsiteX2" fmla="*/ 9522 w 9522"/>
                <a:gd name="connsiteY2" fmla="*/ 30601 h 30600"/>
                <a:gd name="connsiteX3" fmla="*/ 7237 w 9522"/>
                <a:gd name="connsiteY3" fmla="*/ 30601 h 30600"/>
                <a:gd name="connsiteX4" fmla="*/ 2285 w 9522"/>
                <a:gd name="connsiteY4" fmla="*/ 30601 h 30600"/>
                <a:gd name="connsiteX5" fmla="*/ 0 w 9522"/>
                <a:gd name="connsiteY5" fmla="*/ 30601 h 30600"/>
                <a:gd name="connsiteX6" fmla="*/ 0 w 9522"/>
                <a:gd name="connsiteY6" fmla="*/ 0 h 30600"/>
                <a:gd name="connsiteX7" fmla="*/ 2285 w 9522"/>
                <a:gd name="connsiteY7" fmla="*/ 0 h 3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2" h="30600">
                  <a:moveTo>
                    <a:pt x="7237" y="0"/>
                  </a:moveTo>
                  <a:cubicBezTo>
                    <a:pt x="8499" y="0"/>
                    <a:pt x="9522" y="0"/>
                    <a:pt x="9522" y="0"/>
                  </a:cubicBezTo>
                  <a:lnTo>
                    <a:pt x="9522" y="30601"/>
                  </a:lnTo>
                  <a:cubicBezTo>
                    <a:pt x="9522" y="30601"/>
                    <a:pt x="8499" y="30601"/>
                    <a:pt x="7237" y="30601"/>
                  </a:cubicBezTo>
                  <a:lnTo>
                    <a:pt x="2285" y="30601"/>
                  </a:lnTo>
                  <a:cubicBezTo>
                    <a:pt x="1023" y="30601"/>
                    <a:pt x="0" y="30601"/>
                    <a:pt x="0" y="30601"/>
                  </a:cubicBezTo>
                  <a:lnTo>
                    <a:pt x="0" y="0"/>
                  </a:lnTo>
                  <a:cubicBezTo>
                    <a:pt x="0" y="0"/>
                    <a:pt x="1023" y="0"/>
                    <a:pt x="2285" y="0"/>
                  </a:cubicBezTo>
                  <a:close/>
                </a:path>
              </a:pathLst>
            </a:custGeom>
            <a:solidFill>
              <a:srgbClr val="595A5C"/>
            </a:solidFill>
            <a:ln w="9517"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BC8F0729-9FD5-AD32-7A10-E3F4E47BBA24}"/>
                </a:ext>
              </a:extLst>
            </p:cNvPr>
            <p:cNvSpPr/>
            <p:nvPr/>
          </p:nvSpPr>
          <p:spPr>
            <a:xfrm>
              <a:off x="3734350" y="3692981"/>
              <a:ext cx="69133" cy="37538"/>
            </a:xfrm>
            <a:custGeom>
              <a:avLst/>
              <a:gdLst>
                <a:gd name="connsiteX0" fmla="*/ 0 w 69133"/>
                <a:gd name="connsiteY0" fmla="*/ 37539 h 37538"/>
                <a:gd name="connsiteX1" fmla="*/ 69133 w 69133"/>
                <a:gd name="connsiteY1" fmla="*/ 37539 h 37538"/>
                <a:gd name="connsiteX2" fmla="*/ 69133 w 69133"/>
                <a:gd name="connsiteY2" fmla="*/ 0 h 37538"/>
                <a:gd name="connsiteX3" fmla="*/ 0 w 69133"/>
                <a:gd name="connsiteY3" fmla="*/ 0 h 37538"/>
                <a:gd name="connsiteX4" fmla="*/ 0 w 69133"/>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3" h="37538">
                  <a:moveTo>
                    <a:pt x="0" y="37539"/>
                  </a:moveTo>
                  <a:lnTo>
                    <a:pt x="69133" y="37539"/>
                  </a:lnTo>
                  <a:lnTo>
                    <a:pt x="69133"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F24EC6E8-DF7F-B00E-93E9-3B1F6ABD796E}"/>
                </a:ext>
              </a:extLst>
            </p:cNvPr>
            <p:cNvSpPr/>
            <p:nvPr/>
          </p:nvSpPr>
          <p:spPr>
            <a:xfrm>
              <a:off x="3734350" y="3647365"/>
              <a:ext cx="69133" cy="37633"/>
            </a:xfrm>
            <a:custGeom>
              <a:avLst/>
              <a:gdLst>
                <a:gd name="connsiteX0" fmla="*/ 0 w 69133"/>
                <a:gd name="connsiteY0" fmla="*/ 37633 h 37633"/>
                <a:gd name="connsiteX1" fmla="*/ 69133 w 69133"/>
                <a:gd name="connsiteY1" fmla="*/ 37633 h 37633"/>
                <a:gd name="connsiteX2" fmla="*/ 69133 w 69133"/>
                <a:gd name="connsiteY2" fmla="*/ 0 h 37633"/>
                <a:gd name="connsiteX3" fmla="*/ 0 w 69133"/>
                <a:gd name="connsiteY3" fmla="*/ 0 h 37633"/>
                <a:gd name="connsiteX4" fmla="*/ 0 w 69133"/>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3" h="37633">
                  <a:moveTo>
                    <a:pt x="0" y="37633"/>
                  </a:moveTo>
                  <a:lnTo>
                    <a:pt x="69133" y="37633"/>
                  </a:lnTo>
                  <a:lnTo>
                    <a:pt x="69133" y="0"/>
                  </a:lnTo>
                  <a:lnTo>
                    <a:pt x="0" y="0"/>
                  </a:lnTo>
                  <a:lnTo>
                    <a:pt x="0" y="37633"/>
                  </a:lnTo>
                </a:path>
              </a:pathLst>
            </a:custGeom>
            <a:solidFill>
              <a:srgbClr val="595A5C"/>
            </a:solidFill>
            <a:ln w="9517"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52992C3F-8711-ECDE-9524-CF761DAAAD06}"/>
                </a:ext>
              </a:extLst>
            </p:cNvPr>
            <p:cNvSpPr/>
            <p:nvPr/>
          </p:nvSpPr>
          <p:spPr>
            <a:xfrm>
              <a:off x="3815100" y="3692981"/>
              <a:ext cx="69132" cy="37538"/>
            </a:xfrm>
            <a:custGeom>
              <a:avLst/>
              <a:gdLst>
                <a:gd name="connsiteX0" fmla="*/ 0 w 69132"/>
                <a:gd name="connsiteY0" fmla="*/ 37539 h 37538"/>
                <a:gd name="connsiteX1" fmla="*/ 69133 w 69132"/>
                <a:gd name="connsiteY1" fmla="*/ 37539 h 37538"/>
                <a:gd name="connsiteX2" fmla="*/ 69133 w 69132"/>
                <a:gd name="connsiteY2" fmla="*/ 0 h 37538"/>
                <a:gd name="connsiteX3" fmla="*/ 0 w 69132"/>
                <a:gd name="connsiteY3" fmla="*/ 0 h 37538"/>
                <a:gd name="connsiteX4" fmla="*/ 0 w 69132"/>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538">
                  <a:moveTo>
                    <a:pt x="0" y="37539"/>
                  </a:moveTo>
                  <a:lnTo>
                    <a:pt x="69133" y="37539"/>
                  </a:lnTo>
                  <a:lnTo>
                    <a:pt x="69133"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7C713652-C647-D3A2-A9BC-A259C462E0CD}"/>
                </a:ext>
              </a:extLst>
            </p:cNvPr>
            <p:cNvSpPr/>
            <p:nvPr/>
          </p:nvSpPr>
          <p:spPr>
            <a:xfrm>
              <a:off x="3815100" y="3647365"/>
              <a:ext cx="69132" cy="37633"/>
            </a:xfrm>
            <a:custGeom>
              <a:avLst/>
              <a:gdLst>
                <a:gd name="connsiteX0" fmla="*/ 0 w 69132"/>
                <a:gd name="connsiteY0" fmla="*/ 37633 h 37633"/>
                <a:gd name="connsiteX1" fmla="*/ 69133 w 69132"/>
                <a:gd name="connsiteY1" fmla="*/ 37633 h 37633"/>
                <a:gd name="connsiteX2" fmla="*/ 69133 w 69132"/>
                <a:gd name="connsiteY2" fmla="*/ 0 h 37633"/>
                <a:gd name="connsiteX3" fmla="*/ 0 w 69132"/>
                <a:gd name="connsiteY3" fmla="*/ 0 h 37633"/>
                <a:gd name="connsiteX4" fmla="*/ 0 w 69132"/>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633">
                  <a:moveTo>
                    <a:pt x="0" y="37633"/>
                  </a:moveTo>
                  <a:lnTo>
                    <a:pt x="69133" y="37633"/>
                  </a:lnTo>
                  <a:lnTo>
                    <a:pt x="69133" y="0"/>
                  </a:lnTo>
                  <a:lnTo>
                    <a:pt x="0" y="0"/>
                  </a:lnTo>
                  <a:lnTo>
                    <a:pt x="0" y="37633"/>
                  </a:lnTo>
                </a:path>
              </a:pathLst>
            </a:custGeom>
            <a:solidFill>
              <a:srgbClr val="595A5C"/>
            </a:solidFill>
            <a:ln w="9517"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E4EB2453-5C12-1F09-6CCE-2DCC74BBAC8B}"/>
                </a:ext>
              </a:extLst>
            </p:cNvPr>
            <p:cNvSpPr/>
            <p:nvPr/>
          </p:nvSpPr>
          <p:spPr>
            <a:xfrm>
              <a:off x="3569516" y="3692981"/>
              <a:ext cx="69037" cy="37538"/>
            </a:xfrm>
            <a:custGeom>
              <a:avLst/>
              <a:gdLst>
                <a:gd name="connsiteX0" fmla="*/ 0 w 69037"/>
                <a:gd name="connsiteY0" fmla="*/ 37539 h 37538"/>
                <a:gd name="connsiteX1" fmla="*/ 69038 w 69037"/>
                <a:gd name="connsiteY1" fmla="*/ 37539 h 37538"/>
                <a:gd name="connsiteX2" fmla="*/ 69038 w 69037"/>
                <a:gd name="connsiteY2" fmla="*/ 0 h 37538"/>
                <a:gd name="connsiteX3" fmla="*/ 0 w 69037"/>
                <a:gd name="connsiteY3" fmla="*/ 0 h 37538"/>
                <a:gd name="connsiteX4" fmla="*/ 0 w 69037"/>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37" h="37538">
                  <a:moveTo>
                    <a:pt x="0" y="37539"/>
                  </a:moveTo>
                  <a:lnTo>
                    <a:pt x="69038" y="37539"/>
                  </a:lnTo>
                  <a:lnTo>
                    <a:pt x="69038"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6C50C1B2-5FCB-2781-8FC0-1ED356454CE5}"/>
                </a:ext>
              </a:extLst>
            </p:cNvPr>
            <p:cNvSpPr/>
            <p:nvPr/>
          </p:nvSpPr>
          <p:spPr>
            <a:xfrm>
              <a:off x="3569516" y="3647365"/>
              <a:ext cx="69037" cy="37633"/>
            </a:xfrm>
            <a:custGeom>
              <a:avLst/>
              <a:gdLst>
                <a:gd name="connsiteX0" fmla="*/ 0 w 69037"/>
                <a:gd name="connsiteY0" fmla="*/ 37633 h 37633"/>
                <a:gd name="connsiteX1" fmla="*/ 69038 w 69037"/>
                <a:gd name="connsiteY1" fmla="*/ 37633 h 37633"/>
                <a:gd name="connsiteX2" fmla="*/ 69038 w 69037"/>
                <a:gd name="connsiteY2" fmla="*/ 0 h 37633"/>
                <a:gd name="connsiteX3" fmla="*/ 0 w 69037"/>
                <a:gd name="connsiteY3" fmla="*/ 0 h 37633"/>
                <a:gd name="connsiteX4" fmla="*/ 0 w 69037"/>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37" h="37633">
                  <a:moveTo>
                    <a:pt x="0" y="37633"/>
                  </a:moveTo>
                  <a:lnTo>
                    <a:pt x="69038" y="37633"/>
                  </a:lnTo>
                  <a:lnTo>
                    <a:pt x="69038" y="0"/>
                  </a:lnTo>
                  <a:lnTo>
                    <a:pt x="0" y="0"/>
                  </a:lnTo>
                  <a:lnTo>
                    <a:pt x="0" y="37633"/>
                  </a:lnTo>
                </a:path>
              </a:pathLst>
            </a:custGeom>
            <a:solidFill>
              <a:srgbClr val="595A5C"/>
            </a:solidFill>
            <a:ln w="9517"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AF76DFC8-5D3D-B294-6A4E-424754E04A44}"/>
                </a:ext>
              </a:extLst>
            </p:cNvPr>
            <p:cNvSpPr/>
            <p:nvPr/>
          </p:nvSpPr>
          <p:spPr>
            <a:xfrm>
              <a:off x="3650171" y="3692981"/>
              <a:ext cx="69132" cy="37538"/>
            </a:xfrm>
            <a:custGeom>
              <a:avLst/>
              <a:gdLst>
                <a:gd name="connsiteX0" fmla="*/ 0 w 69132"/>
                <a:gd name="connsiteY0" fmla="*/ 37539 h 37538"/>
                <a:gd name="connsiteX1" fmla="*/ 69133 w 69132"/>
                <a:gd name="connsiteY1" fmla="*/ 37539 h 37538"/>
                <a:gd name="connsiteX2" fmla="*/ 69133 w 69132"/>
                <a:gd name="connsiteY2" fmla="*/ 0 h 37538"/>
                <a:gd name="connsiteX3" fmla="*/ 0 w 69132"/>
                <a:gd name="connsiteY3" fmla="*/ 0 h 37538"/>
                <a:gd name="connsiteX4" fmla="*/ 0 w 69132"/>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538">
                  <a:moveTo>
                    <a:pt x="0" y="37539"/>
                  </a:moveTo>
                  <a:lnTo>
                    <a:pt x="69133" y="37539"/>
                  </a:lnTo>
                  <a:lnTo>
                    <a:pt x="69133"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ECA23493-F589-EF31-C0EC-049BB4CEBC8E}"/>
                </a:ext>
              </a:extLst>
            </p:cNvPr>
            <p:cNvSpPr/>
            <p:nvPr/>
          </p:nvSpPr>
          <p:spPr>
            <a:xfrm>
              <a:off x="3650171" y="3647365"/>
              <a:ext cx="69132" cy="37633"/>
            </a:xfrm>
            <a:custGeom>
              <a:avLst/>
              <a:gdLst>
                <a:gd name="connsiteX0" fmla="*/ 0 w 69132"/>
                <a:gd name="connsiteY0" fmla="*/ 37633 h 37633"/>
                <a:gd name="connsiteX1" fmla="*/ 69133 w 69132"/>
                <a:gd name="connsiteY1" fmla="*/ 37633 h 37633"/>
                <a:gd name="connsiteX2" fmla="*/ 69133 w 69132"/>
                <a:gd name="connsiteY2" fmla="*/ 0 h 37633"/>
                <a:gd name="connsiteX3" fmla="*/ 0 w 69132"/>
                <a:gd name="connsiteY3" fmla="*/ 0 h 37633"/>
                <a:gd name="connsiteX4" fmla="*/ 0 w 69132"/>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633">
                  <a:moveTo>
                    <a:pt x="0" y="37633"/>
                  </a:moveTo>
                  <a:lnTo>
                    <a:pt x="69133" y="37633"/>
                  </a:lnTo>
                  <a:lnTo>
                    <a:pt x="69133" y="0"/>
                  </a:lnTo>
                  <a:lnTo>
                    <a:pt x="0" y="0"/>
                  </a:lnTo>
                  <a:lnTo>
                    <a:pt x="0" y="37633"/>
                  </a:lnTo>
                </a:path>
              </a:pathLst>
            </a:custGeom>
            <a:solidFill>
              <a:srgbClr val="595A5C"/>
            </a:solidFill>
            <a:ln w="9517" cap="flat">
              <a:noFill/>
              <a:prstDash val="solid"/>
              <a:miter/>
            </a:ln>
          </p:spPr>
          <p:txBody>
            <a:bodyPr rtlCol="0" anchor="ctr"/>
            <a:lstStyle/>
            <a:p>
              <a:endParaRPr lang="en-US"/>
            </a:p>
          </p:txBody>
        </p:sp>
      </p:grpSp>
      <p:grpSp>
        <p:nvGrpSpPr>
          <p:cNvPr id="241" name="Group 240">
            <a:extLst>
              <a:ext uri="{FF2B5EF4-FFF2-40B4-BE49-F238E27FC236}">
                <a16:creationId xmlns:a16="http://schemas.microsoft.com/office/drawing/2014/main" id="{A15C7A35-F69D-8768-008C-4DBFC7629DC6}"/>
              </a:ext>
            </a:extLst>
          </p:cNvPr>
          <p:cNvGrpSpPr/>
          <p:nvPr/>
        </p:nvGrpSpPr>
        <p:grpSpPr>
          <a:xfrm>
            <a:off x="2476501" y="1637766"/>
            <a:ext cx="1419226" cy="129618"/>
            <a:chOff x="1879472" y="3557652"/>
            <a:chExt cx="2076940" cy="189687"/>
          </a:xfrm>
        </p:grpSpPr>
        <p:sp>
          <p:nvSpPr>
            <p:cNvPr id="242" name="Freeform: Shape 241">
              <a:extLst>
                <a:ext uri="{FF2B5EF4-FFF2-40B4-BE49-F238E27FC236}">
                  <a16:creationId xmlns:a16="http://schemas.microsoft.com/office/drawing/2014/main" id="{A8435F75-1D2E-B8C3-013E-2A7158B7E53D}"/>
                </a:ext>
              </a:extLst>
            </p:cNvPr>
            <p:cNvSpPr/>
            <p:nvPr/>
          </p:nvSpPr>
          <p:spPr>
            <a:xfrm>
              <a:off x="1879472" y="3557652"/>
              <a:ext cx="2076940" cy="189687"/>
            </a:xfrm>
            <a:custGeom>
              <a:avLst/>
              <a:gdLst>
                <a:gd name="connsiteX0" fmla="*/ 2033423 w 2076940"/>
                <a:gd name="connsiteY0" fmla="*/ 17486 h 189687"/>
                <a:gd name="connsiteX1" fmla="*/ 1975241 w 2076940"/>
                <a:gd name="connsiteY1" fmla="*/ 0 h 189687"/>
                <a:gd name="connsiteX2" fmla="*/ 101604 w 2076940"/>
                <a:gd name="connsiteY2" fmla="*/ 0 h 189687"/>
                <a:gd name="connsiteX3" fmla="*/ 43518 w 2076940"/>
                <a:gd name="connsiteY3" fmla="*/ 17486 h 189687"/>
                <a:gd name="connsiteX4" fmla="*/ 26377 w 2076940"/>
                <a:gd name="connsiteY4" fmla="*/ 28795 h 189687"/>
                <a:gd name="connsiteX5" fmla="*/ 0 w 2076940"/>
                <a:gd name="connsiteY5" fmla="*/ 77928 h 189687"/>
                <a:gd name="connsiteX6" fmla="*/ 0 w 2076940"/>
                <a:gd name="connsiteY6" fmla="*/ 158041 h 189687"/>
                <a:gd name="connsiteX7" fmla="*/ 31710 w 2076940"/>
                <a:gd name="connsiteY7" fmla="*/ 189688 h 189687"/>
                <a:gd name="connsiteX8" fmla="*/ 2045231 w 2076940"/>
                <a:gd name="connsiteY8" fmla="*/ 189688 h 189687"/>
                <a:gd name="connsiteX9" fmla="*/ 2076941 w 2076940"/>
                <a:gd name="connsiteY9" fmla="*/ 158041 h 189687"/>
                <a:gd name="connsiteX10" fmla="*/ 2076941 w 2076940"/>
                <a:gd name="connsiteY10" fmla="*/ 77928 h 189687"/>
                <a:gd name="connsiteX11" fmla="*/ 2050468 w 2076940"/>
                <a:gd name="connsiteY11" fmla="*/ 28795 h 18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76940" h="189687">
                  <a:moveTo>
                    <a:pt x="2033423" y="17486"/>
                  </a:moveTo>
                  <a:cubicBezTo>
                    <a:pt x="2015769" y="6956"/>
                    <a:pt x="1995781" y="950"/>
                    <a:pt x="1975241" y="0"/>
                  </a:cubicBezTo>
                  <a:lnTo>
                    <a:pt x="101604" y="0"/>
                  </a:lnTo>
                  <a:cubicBezTo>
                    <a:pt x="81088" y="931"/>
                    <a:pt x="61126" y="6937"/>
                    <a:pt x="43518" y="17486"/>
                  </a:cubicBezTo>
                  <a:lnTo>
                    <a:pt x="26377" y="28795"/>
                  </a:lnTo>
                  <a:cubicBezTo>
                    <a:pt x="10731" y="40465"/>
                    <a:pt x="1072" y="58465"/>
                    <a:pt x="0" y="77928"/>
                  </a:cubicBezTo>
                  <a:lnTo>
                    <a:pt x="0" y="158041"/>
                  </a:lnTo>
                  <a:cubicBezTo>
                    <a:pt x="52" y="175499"/>
                    <a:pt x="14219" y="189640"/>
                    <a:pt x="31710" y="189688"/>
                  </a:cubicBezTo>
                  <a:lnTo>
                    <a:pt x="2045231" y="189688"/>
                  </a:lnTo>
                  <a:cubicBezTo>
                    <a:pt x="2062724" y="189640"/>
                    <a:pt x="2076893" y="175499"/>
                    <a:pt x="2076941" y="158041"/>
                  </a:cubicBezTo>
                  <a:lnTo>
                    <a:pt x="2076941" y="77928"/>
                  </a:lnTo>
                  <a:cubicBezTo>
                    <a:pt x="2075836" y="58446"/>
                    <a:pt x="2066142" y="40456"/>
                    <a:pt x="2050468" y="28795"/>
                  </a:cubicBezTo>
                  <a:close/>
                </a:path>
              </a:pathLst>
            </a:custGeom>
            <a:solidFill>
              <a:srgbClr val="58595B"/>
            </a:solidFill>
            <a:ln w="9517"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F1C27EA0-E51A-088F-BFC1-F7A353F94EAA}"/>
                </a:ext>
              </a:extLst>
            </p:cNvPr>
            <p:cNvSpPr/>
            <p:nvPr/>
          </p:nvSpPr>
          <p:spPr>
            <a:xfrm>
              <a:off x="1891566" y="3615813"/>
              <a:ext cx="2052944" cy="119647"/>
            </a:xfrm>
            <a:custGeom>
              <a:avLst/>
              <a:gdLst>
                <a:gd name="connsiteX0" fmla="*/ 2021234 w 2052944"/>
                <a:gd name="connsiteY0" fmla="*/ 0 h 119647"/>
                <a:gd name="connsiteX1" fmla="*/ 2052944 w 2052944"/>
                <a:gd name="connsiteY1" fmla="*/ 0 h 119647"/>
                <a:gd name="connsiteX2" fmla="*/ 2052944 w 2052944"/>
                <a:gd name="connsiteY2" fmla="*/ 119648 h 119647"/>
                <a:gd name="connsiteX3" fmla="*/ 2021234 w 2052944"/>
                <a:gd name="connsiteY3" fmla="*/ 119648 h 119647"/>
                <a:gd name="connsiteX4" fmla="*/ 31710 w 2052944"/>
                <a:gd name="connsiteY4" fmla="*/ 119648 h 119647"/>
                <a:gd name="connsiteX5" fmla="*/ 0 w 2052944"/>
                <a:gd name="connsiteY5" fmla="*/ 119648 h 119647"/>
                <a:gd name="connsiteX6" fmla="*/ 0 w 2052944"/>
                <a:gd name="connsiteY6" fmla="*/ 0 h 119647"/>
                <a:gd name="connsiteX7" fmla="*/ 31710 w 2052944"/>
                <a:gd name="connsiteY7" fmla="*/ 0 h 119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2944" h="119647">
                  <a:moveTo>
                    <a:pt x="2021234" y="0"/>
                  </a:moveTo>
                  <a:cubicBezTo>
                    <a:pt x="2038747" y="0"/>
                    <a:pt x="2052944" y="0"/>
                    <a:pt x="2052944" y="0"/>
                  </a:cubicBezTo>
                  <a:lnTo>
                    <a:pt x="2052944" y="119648"/>
                  </a:lnTo>
                  <a:cubicBezTo>
                    <a:pt x="2052944" y="119648"/>
                    <a:pt x="2038747" y="119648"/>
                    <a:pt x="2021234" y="119648"/>
                  </a:cubicBezTo>
                  <a:lnTo>
                    <a:pt x="31710" y="119648"/>
                  </a:lnTo>
                  <a:cubicBezTo>
                    <a:pt x="14197" y="119648"/>
                    <a:pt x="0" y="119648"/>
                    <a:pt x="0" y="119648"/>
                  </a:cubicBezTo>
                  <a:lnTo>
                    <a:pt x="0" y="0"/>
                  </a:lnTo>
                  <a:cubicBezTo>
                    <a:pt x="0" y="0"/>
                    <a:pt x="14197" y="0"/>
                    <a:pt x="31710" y="0"/>
                  </a:cubicBezTo>
                  <a:close/>
                </a:path>
              </a:pathLst>
            </a:custGeom>
            <a:solidFill>
              <a:srgbClr val="BABCBE"/>
            </a:solidFill>
            <a:ln w="9517"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E1ED7AEC-3348-54A0-38F8-8E7242001BC6}"/>
                </a:ext>
              </a:extLst>
            </p:cNvPr>
            <p:cNvSpPr/>
            <p:nvPr/>
          </p:nvSpPr>
          <p:spPr>
            <a:xfrm>
              <a:off x="1945368"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E9BCFB88-AE98-8131-2054-C0FA95F1D6BE}"/>
                </a:ext>
              </a:extLst>
            </p:cNvPr>
            <p:cNvSpPr/>
            <p:nvPr/>
          </p:nvSpPr>
          <p:spPr>
            <a:xfrm>
              <a:off x="1945368"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1B54EF97-D6B5-DAC5-E4CB-C8913791D7CA}"/>
                </a:ext>
              </a:extLst>
            </p:cNvPr>
            <p:cNvSpPr/>
            <p:nvPr/>
          </p:nvSpPr>
          <p:spPr>
            <a:xfrm>
              <a:off x="2010692"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B87F2B0A-00F3-AEF4-E2BD-F03BD16DDABA}"/>
                </a:ext>
              </a:extLst>
            </p:cNvPr>
            <p:cNvSpPr/>
            <p:nvPr/>
          </p:nvSpPr>
          <p:spPr>
            <a:xfrm>
              <a:off x="2010692"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43921051-9A15-7250-CA7B-D7E09A5EA712}"/>
                </a:ext>
              </a:extLst>
            </p:cNvPr>
            <p:cNvSpPr/>
            <p:nvPr/>
          </p:nvSpPr>
          <p:spPr>
            <a:xfrm>
              <a:off x="2076016"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31D7A0F2-1325-2F7E-44DE-9C483E568518}"/>
                </a:ext>
              </a:extLst>
            </p:cNvPr>
            <p:cNvSpPr/>
            <p:nvPr/>
          </p:nvSpPr>
          <p:spPr>
            <a:xfrm>
              <a:off x="2076016"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855138A7-5D2F-6550-FF75-7B68C4BEBD8E}"/>
                </a:ext>
              </a:extLst>
            </p:cNvPr>
            <p:cNvSpPr/>
            <p:nvPr/>
          </p:nvSpPr>
          <p:spPr>
            <a:xfrm>
              <a:off x="2141435"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00C2E06E-1C02-FE25-7A60-6B6AFBC4D1AC}"/>
                </a:ext>
              </a:extLst>
            </p:cNvPr>
            <p:cNvSpPr/>
            <p:nvPr/>
          </p:nvSpPr>
          <p:spPr>
            <a:xfrm>
              <a:off x="2141435"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1DC5BF7D-A65F-357E-189C-D30566095F8F}"/>
                </a:ext>
              </a:extLst>
            </p:cNvPr>
            <p:cNvSpPr/>
            <p:nvPr/>
          </p:nvSpPr>
          <p:spPr>
            <a:xfrm>
              <a:off x="2206759"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B26F9A8D-9138-784A-31E3-D3EEB2A410A6}"/>
                </a:ext>
              </a:extLst>
            </p:cNvPr>
            <p:cNvSpPr/>
            <p:nvPr/>
          </p:nvSpPr>
          <p:spPr>
            <a:xfrm>
              <a:off x="2206759"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A87ECC72-EB34-72CD-F8AE-6B72CDE8921F}"/>
                </a:ext>
              </a:extLst>
            </p:cNvPr>
            <p:cNvSpPr/>
            <p:nvPr/>
          </p:nvSpPr>
          <p:spPr>
            <a:xfrm>
              <a:off x="2272083"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B18976DF-87A9-63C7-42E3-6C7145A5715A}"/>
                </a:ext>
              </a:extLst>
            </p:cNvPr>
            <p:cNvSpPr/>
            <p:nvPr/>
          </p:nvSpPr>
          <p:spPr>
            <a:xfrm>
              <a:off x="2272083"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4AE8697B-BB90-23B2-54D8-785125B05C61}"/>
                </a:ext>
              </a:extLst>
            </p:cNvPr>
            <p:cNvSpPr/>
            <p:nvPr/>
          </p:nvSpPr>
          <p:spPr>
            <a:xfrm>
              <a:off x="2336931"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4A88E5C1-5C5F-3B49-7DDC-3FB285E06BE4}"/>
                </a:ext>
              </a:extLst>
            </p:cNvPr>
            <p:cNvSpPr/>
            <p:nvPr/>
          </p:nvSpPr>
          <p:spPr>
            <a:xfrm>
              <a:off x="2336931"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9DAD0CD8-069D-4C43-260F-71A2417C5080}"/>
                </a:ext>
              </a:extLst>
            </p:cNvPr>
            <p:cNvSpPr/>
            <p:nvPr/>
          </p:nvSpPr>
          <p:spPr>
            <a:xfrm>
              <a:off x="2402255"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8181F8A2-1205-69C0-65A5-3646928A0E74}"/>
                </a:ext>
              </a:extLst>
            </p:cNvPr>
            <p:cNvSpPr/>
            <p:nvPr/>
          </p:nvSpPr>
          <p:spPr>
            <a:xfrm>
              <a:off x="2402255"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0D4951EC-B2C8-7077-8C41-E8532E843C18}"/>
                </a:ext>
              </a:extLst>
            </p:cNvPr>
            <p:cNvSpPr/>
            <p:nvPr/>
          </p:nvSpPr>
          <p:spPr>
            <a:xfrm>
              <a:off x="247872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0CABF9A0-C638-5FB9-01ED-AFA998DE7191}"/>
                </a:ext>
              </a:extLst>
            </p:cNvPr>
            <p:cNvSpPr/>
            <p:nvPr/>
          </p:nvSpPr>
          <p:spPr>
            <a:xfrm>
              <a:off x="247872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060E36C3-2243-373B-7C52-C1EFE4812078}"/>
                </a:ext>
              </a:extLst>
            </p:cNvPr>
            <p:cNvSpPr/>
            <p:nvPr/>
          </p:nvSpPr>
          <p:spPr>
            <a:xfrm>
              <a:off x="2544139"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0BF93B3D-3312-5640-2DE8-EE8F4DBFB2C3}"/>
                </a:ext>
              </a:extLst>
            </p:cNvPr>
            <p:cNvSpPr/>
            <p:nvPr/>
          </p:nvSpPr>
          <p:spPr>
            <a:xfrm>
              <a:off x="2544139"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7B1B505A-9EBF-8A23-4275-7C67D6A8AE83}"/>
                </a:ext>
              </a:extLst>
            </p:cNvPr>
            <p:cNvSpPr/>
            <p:nvPr/>
          </p:nvSpPr>
          <p:spPr>
            <a:xfrm>
              <a:off x="2609463"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54DCC49B-5603-D145-358C-445C4154DB03}"/>
                </a:ext>
              </a:extLst>
            </p:cNvPr>
            <p:cNvSpPr/>
            <p:nvPr/>
          </p:nvSpPr>
          <p:spPr>
            <a:xfrm>
              <a:off x="2609463"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33FD883F-4CC7-778C-4A53-08C0E834ABFD}"/>
                </a:ext>
              </a:extLst>
            </p:cNvPr>
            <p:cNvSpPr/>
            <p:nvPr/>
          </p:nvSpPr>
          <p:spPr>
            <a:xfrm>
              <a:off x="2674787"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AFF37716-2208-CEF2-6DD5-9F8E76FC4720}"/>
                </a:ext>
              </a:extLst>
            </p:cNvPr>
            <p:cNvSpPr/>
            <p:nvPr/>
          </p:nvSpPr>
          <p:spPr>
            <a:xfrm>
              <a:off x="2674787"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66199B75-4026-C482-BBC1-3B7081A11D88}"/>
                </a:ext>
              </a:extLst>
            </p:cNvPr>
            <p:cNvSpPr/>
            <p:nvPr/>
          </p:nvSpPr>
          <p:spPr>
            <a:xfrm>
              <a:off x="2740206"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E4EB9631-7C1C-49EE-5088-D6F529F1A681}"/>
                </a:ext>
              </a:extLst>
            </p:cNvPr>
            <p:cNvSpPr/>
            <p:nvPr/>
          </p:nvSpPr>
          <p:spPr>
            <a:xfrm>
              <a:off x="2740206"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DE043935-5E73-2FB4-257B-1AC48E764C6A}"/>
                </a:ext>
              </a:extLst>
            </p:cNvPr>
            <p:cNvSpPr/>
            <p:nvPr/>
          </p:nvSpPr>
          <p:spPr>
            <a:xfrm>
              <a:off x="280553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B3F31B90-E7ED-5778-D4FC-89621064793C}"/>
                </a:ext>
              </a:extLst>
            </p:cNvPr>
            <p:cNvSpPr/>
            <p:nvPr/>
          </p:nvSpPr>
          <p:spPr>
            <a:xfrm>
              <a:off x="280553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03F68599-121E-D766-7EA3-E695A4989362}"/>
                </a:ext>
              </a:extLst>
            </p:cNvPr>
            <p:cNvSpPr/>
            <p:nvPr/>
          </p:nvSpPr>
          <p:spPr>
            <a:xfrm>
              <a:off x="2870378"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457AF2A2-E1D3-ACA3-567F-D872435E5579}"/>
                </a:ext>
              </a:extLst>
            </p:cNvPr>
            <p:cNvSpPr/>
            <p:nvPr/>
          </p:nvSpPr>
          <p:spPr>
            <a:xfrm>
              <a:off x="2870378"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4957C375-680D-ECB9-4234-C4881FDDC92E}"/>
                </a:ext>
              </a:extLst>
            </p:cNvPr>
            <p:cNvSpPr/>
            <p:nvPr/>
          </p:nvSpPr>
          <p:spPr>
            <a:xfrm>
              <a:off x="2935702"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8BD66D83-57A2-5DBF-5995-EAAEFCE41A9A}"/>
                </a:ext>
              </a:extLst>
            </p:cNvPr>
            <p:cNvSpPr/>
            <p:nvPr/>
          </p:nvSpPr>
          <p:spPr>
            <a:xfrm>
              <a:off x="2935702"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840687E9-B5C3-A8CD-2457-57A9CFA44C74}"/>
                </a:ext>
              </a:extLst>
            </p:cNvPr>
            <p:cNvSpPr/>
            <p:nvPr/>
          </p:nvSpPr>
          <p:spPr>
            <a:xfrm>
              <a:off x="3012167"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97912853-FC8A-3E47-4EF1-B47DBDA9A7A8}"/>
                </a:ext>
              </a:extLst>
            </p:cNvPr>
            <p:cNvSpPr/>
            <p:nvPr/>
          </p:nvSpPr>
          <p:spPr>
            <a:xfrm>
              <a:off x="3012167"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9248F7DF-A4BF-DE3A-3D20-B55D8DA69117}"/>
                </a:ext>
              </a:extLst>
            </p:cNvPr>
            <p:cNvSpPr/>
            <p:nvPr/>
          </p:nvSpPr>
          <p:spPr>
            <a:xfrm>
              <a:off x="3077491"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661F09DC-E946-D06F-0187-038BC0F990B1}"/>
                </a:ext>
              </a:extLst>
            </p:cNvPr>
            <p:cNvSpPr/>
            <p:nvPr/>
          </p:nvSpPr>
          <p:spPr>
            <a:xfrm>
              <a:off x="3077491"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097B0760-A0B3-C0BA-D228-E133E7A1865C}"/>
                </a:ext>
              </a:extLst>
            </p:cNvPr>
            <p:cNvSpPr/>
            <p:nvPr/>
          </p:nvSpPr>
          <p:spPr>
            <a:xfrm>
              <a:off x="314291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9622F621-3B90-639F-30D6-94D765FCBAF7}"/>
                </a:ext>
              </a:extLst>
            </p:cNvPr>
            <p:cNvSpPr/>
            <p:nvPr/>
          </p:nvSpPr>
          <p:spPr>
            <a:xfrm>
              <a:off x="314291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DE358722-D43A-C67E-C666-6C7E0AEC4A32}"/>
                </a:ext>
              </a:extLst>
            </p:cNvPr>
            <p:cNvSpPr/>
            <p:nvPr/>
          </p:nvSpPr>
          <p:spPr>
            <a:xfrm>
              <a:off x="3208234"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F6F37F3F-E409-E603-099E-553D66C1618E}"/>
                </a:ext>
              </a:extLst>
            </p:cNvPr>
            <p:cNvSpPr/>
            <p:nvPr/>
          </p:nvSpPr>
          <p:spPr>
            <a:xfrm>
              <a:off x="3208234"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F4F66763-5D00-0116-45B1-6D403270AF7C}"/>
                </a:ext>
              </a:extLst>
            </p:cNvPr>
            <p:cNvSpPr/>
            <p:nvPr/>
          </p:nvSpPr>
          <p:spPr>
            <a:xfrm>
              <a:off x="3273558"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85370F1A-F1C1-2BB0-C8ED-01ADF73BBF37}"/>
                </a:ext>
              </a:extLst>
            </p:cNvPr>
            <p:cNvSpPr/>
            <p:nvPr/>
          </p:nvSpPr>
          <p:spPr>
            <a:xfrm>
              <a:off x="3273558"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0371A132-4B8E-C1C5-9E29-724BF513E2E1}"/>
                </a:ext>
              </a:extLst>
            </p:cNvPr>
            <p:cNvSpPr/>
            <p:nvPr/>
          </p:nvSpPr>
          <p:spPr>
            <a:xfrm>
              <a:off x="3338882" y="3691460"/>
              <a:ext cx="55611" cy="35732"/>
            </a:xfrm>
            <a:custGeom>
              <a:avLst/>
              <a:gdLst>
                <a:gd name="connsiteX0" fmla="*/ 0 w 55611"/>
                <a:gd name="connsiteY0" fmla="*/ 35733 h 35732"/>
                <a:gd name="connsiteX1" fmla="*/ 55611 w 55611"/>
                <a:gd name="connsiteY1" fmla="*/ 35733 h 35732"/>
                <a:gd name="connsiteX2" fmla="*/ 55611 w 55611"/>
                <a:gd name="connsiteY2" fmla="*/ 0 h 35732"/>
                <a:gd name="connsiteX3" fmla="*/ 0 w 55611"/>
                <a:gd name="connsiteY3" fmla="*/ 0 h 35732"/>
                <a:gd name="connsiteX4" fmla="*/ 0 w 55611"/>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11" h="35732">
                  <a:moveTo>
                    <a:pt x="0" y="35733"/>
                  </a:moveTo>
                  <a:lnTo>
                    <a:pt x="55611" y="35733"/>
                  </a:lnTo>
                  <a:lnTo>
                    <a:pt x="55611"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6E23C971-CC92-3D4B-E63B-B4EA1117B993}"/>
                </a:ext>
              </a:extLst>
            </p:cNvPr>
            <p:cNvSpPr/>
            <p:nvPr/>
          </p:nvSpPr>
          <p:spPr>
            <a:xfrm>
              <a:off x="3338882" y="3649265"/>
              <a:ext cx="55611" cy="35732"/>
            </a:xfrm>
            <a:custGeom>
              <a:avLst/>
              <a:gdLst>
                <a:gd name="connsiteX0" fmla="*/ 0 w 55611"/>
                <a:gd name="connsiteY0" fmla="*/ 35733 h 35732"/>
                <a:gd name="connsiteX1" fmla="*/ 55611 w 55611"/>
                <a:gd name="connsiteY1" fmla="*/ 35733 h 35732"/>
                <a:gd name="connsiteX2" fmla="*/ 55611 w 55611"/>
                <a:gd name="connsiteY2" fmla="*/ 0 h 35732"/>
                <a:gd name="connsiteX3" fmla="*/ 0 w 55611"/>
                <a:gd name="connsiteY3" fmla="*/ 0 h 35732"/>
                <a:gd name="connsiteX4" fmla="*/ 0 w 55611"/>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11" h="35732">
                  <a:moveTo>
                    <a:pt x="0" y="35733"/>
                  </a:moveTo>
                  <a:lnTo>
                    <a:pt x="55611" y="35733"/>
                  </a:lnTo>
                  <a:lnTo>
                    <a:pt x="55611"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927FE7AD-CEA3-B8BC-FE68-1B38E40C19FE}"/>
                </a:ext>
              </a:extLst>
            </p:cNvPr>
            <p:cNvSpPr/>
            <p:nvPr/>
          </p:nvSpPr>
          <p:spPr>
            <a:xfrm>
              <a:off x="340373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45B9E2F9-69F1-07D5-D4E4-C8EB2AABF8F9}"/>
                </a:ext>
              </a:extLst>
            </p:cNvPr>
            <p:cNvSpPr/>
            <p:nvPr/>
          </p:nvSpPr>
          <p:spPr>
            <a:xfrm>
              <a:off x="340373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C73B20EF-C7F8-B4D4-14B4-6EBB94A16802}"/>
                </a:ext>
              </a:extLst>
            </p:cNvPr>
            <p:cNvSpPr/>
            <p:nvPr/>
          </p:nvSpPr>
          <p:spPr>
            <a:xfrm>
              <a:off x="346915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6B5EB003-25F7-FF9C-3CD4-3569800836BA}"/>
                </a:ext>
              </a:extLst>
            </p:cNvPr>
            <p:cNvSpPr/>
            <p:nvPr/>
          </p:nvSpPr>
          <p:spPr>
            <a:xfrm>
              <a:off x="346915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E5965E50-FA05-1EEF-1B07-3D8577956FD1}"/>
                </a:ext>
              </a:extLst>
            </p:cNvPr>
            <p:cNvSpPr/>
            <p:nvPr/>
          </p:nvSpPr>
          <p:spPr>
            <a:xfrm>
              <a:off x="1948034" y="3625602"/>
              <a:ext cx="10474" cy="10453"/>
            </a:xfrm>
            <a:custGeom>
              <a:avLst/>
              <a:gdLst>
                <a:gd name="connsiteX0" fmla="*/ 10475 w 10474"/>
                <a:gd name="connsiteY0" fmla="*/ 5227 h 10453"/>
                <a:gd name="connsiteX1" fmla="*/ 5237 w 10474"/>
                <a:gd name="connsiteY1" fmla="*/ 10454 h 10453"/>
                <a:gd name="connsiteX2" fmla="*/ 0 w 10474"/>
                <a:gd name="connsiteY2" fmla="*/ 5227 h 10453"/>
                <a:gd name="connsiteX3" fmla="*/ 5237 w 10474"/>
                <a:gd name="connsiteY3" fmla="*/ 0 h 10453"/>
                <a:gd name="connsiteX4" fmla="*/ 10475 w 10474"/>
                <a:gd name="connsiteY4" fmla="*/ 5227 h 10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4" h="10453">
                  <a:moveTo>
                    <a:pt x="10475" y="5227"/>
                  </a:moveTo>
                  <a:cubicBezTo>
                    <a:pt x="10475" y="8114"/>
                    <a:pt x="8130" y="10454"/>
                    <a:pt x="5237" y="10454"/>
                  </a:cubicBezTo>
                  <a:cubicBezTo>
                    <a:pt x="2345" y="10454"/>
                    <a:pt x="0" y="8114"/>
                    <a:pt x="0" y="5227"/>
                  </a:cubicBezTo>
                  <a:cubicBezTo>
                    <a:pt x="0" y="2340"/>
                    <a:pt x="2345" y="0"/>
                    <a:pt x="5237" y="0"/>
                  </a:cubicBezTo>
                  <a:cubicBezTo>
                    <a:pt x="8130" y="0"/>
                    <a:pt x="10475" y="2340"/>
                    <a:pt x="10475" y="5227"/>
                  </a:cubicBezTo>
                  <a:close/>
                </a:path>
              </a:pathLst>
            </a:custGeom>
            <a:solidFill>
              <a:srgbClr val="595A5C"/>
            </a:solidFill>
            <a:ln w="9517"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574707D4-7B47-A445-33F3-94B954F8C64B}"/>
                </a:ext>
              </a:extLst>
            </p:cNvPr>
            <p:cNvSpPr/>
            <p:nvPr/>
          </p:nvSpPr>
          <p:spPr>
            <a:xfrm>
              <a:off x="1909563" y="3655347"/>
              <a:ext cx="9522" cy="30600"/>
            </a:xfrm>
            <a:custGeom>
              <a:avLst/>
              <a:gdLst>
                <a:gd name="connsiteX0" fmla="*/ 7237 w 9522"/>
                <a:gd name="connsiteY0" fmla="*/ 0 h 30600"/>
                <a:gd name="connsiteX1" fmla="*/ 9522 w 9522"/>
                <a:gd name="connsiteY1" fmla="*/ 0 h 30600"/>
                <a:gd name="connsiteX2" fmla="*/ 9522 w 9522"/>
                <a:gd name="connsiteY2" fmla="*/ 30601 h 30600"/>
                <a:gd name="connsiteX3" fmla="*/ 7237 w 9522"/>
                <a:gd name="connsiteY3" fmla="*/ 30601 h 30600"/>
                <a:gd name="connsiteX4" fmla="*/ 2285 w 9522"/>
                <a:gd name="connsiteY4" fmla="*/ 30601 h 30600"/>
                <a:gd name="connsiteX5" fmla="*/ 0 w 9522"/>
                <a:gd name="connsiteY5" fmla="*/ 30601 h 30600"/>
                <a:gd name="connsiteX6" fmla="*/ 0 w 9522"/>
                <a:gd name="connsiteY6" fmla="*/ 0 h 30600"/>
                <a:gd name="connsiteX7" fmla="*/ 2285 w 9522"/>
                <a:gd name="connsiteY7" fmla="*/ 0 h 3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2" h="30600">
                  <a:moveTo>
                    <a:pt x="7237" y="0"/>
                  </a:moveTo>
                  <a:cubicBezTo>
                    <a:pt x="8499" y="0"/>
                    <a:pt x="9522" y="0"/>
                    <a:pt x="9522" y="0"/>
                  </a:cubicBezTo>
                  <a:lnTo>
                    <a:pt x="9522" y="30601"/>
                  </a:lnTo>
                  <a:cubicBezTo>
                    <a:pt x="9522" y="30601"/>
                    <a:pt x="8499" y="30601"/>
                    <a:pt x="7237" y="30601"/>
                  </a:cubicBezTo>
                  <a:lnTo>
                    <a:pt x="2285" y="30601"/>
                  </a:lnTo>
                  <a:cubicBezTo>
                    <a:pt x="1023" y="30601"/>
                    <a:pt x="0" y="30601"/>
                    <a:pt x="0" y="30601"/>
                  </a:cubicBezTo>
                  <a:lnTo>
                    <a:pt x="0" y="0"/>
                  </a:lnTo>
                  <a:cubicBezTo>
                    <a:pt x="0" y="0"/>
                    <a:pt x="1023" y="0"/>
                    <a:pt x="2285" y="0"/>
                  </a:cubicBezTo>
                  <a:close/>
                </a:path>
              </a:pathLst>
            </a:custGeom>
            <a:solidFill>
              <a:srgbClr val="595A5C"/>
            </a:solidFill>
            <a:ln w="9517"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8BC7B478-9405-458A-1AB3-41AD20B23BDE}"/>
                </a:ext>
              </a:extLst>
            </p:cNvPr>
            <p:cNvSpPr/>
            <p:nvPr/>
          </p:nvSpPr>
          <p:spPr>
            <a:xfrm>
              <a:off x="3734350" y="3692981"/>
              <a:ext cx="69133" cy="37538"/>
            </a:xfrm>
            <a:custGeom>
              <a:avLst/>
              <a:gdLst>
                <a:gd name="connsiteX0" fmla="*/ 0 w 69133"/>
                <a:gd name="connsiteY0" fmla="*/ 37539 h 37538"/>
                <a:gd name="connsiteX1" fmla="*/ 69133 w 69133"/>
                <a:gd name="connsiteY1" fmla="*/ 37539 h 37538"/>
                <a:gd name="connsiteX2" fmla="*/ 69133 w 69133"/>
                <a:gd name="connsiteY2" fmla="*/ 0 h 37538"/>
                <a:gd name="connsiteX3" fmla="*/ 0 w 69133"/>
                <a:gd name="connsiteY3" fmla="*/ 0 h 37538"/>
                <a:gd name="connsiteX4" fmla="*/ 0 w 69133"/>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3" h="37538">
                  <a:moveTo>
                    <a:pt x="0" y="37539"/>
                  </a:moveTo>
                  <a:lnTo>
                    <a:pt x="69133" y="37539"/>
                  </a:lnTo>
                  <a:lnTo>
                    <a:pt x="69133"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A403A022-CC6D-0A27-4D32-EFCC8F7C0080}"/>
                </a:ext>
              </a:extLst>
            </p:cNvPr>
            <p:cNvSpPr/>
            <p:nvPr/>
          </p:nvSpPr>
          <p:spPr>
            <a:xfrm>
              <a:off x="3734350" y="3647365"/>
              <a:ext cx="69133" cy="37633"/>
            </a:xfrm>
            <a:custGeom>
              <a:avLst/>
              <a:gdLst>
                <a:gd name="connsiteX0" fmla="*/ 0 w 69133"/>
                <a:gd name="connsiteY0" fmla="*/ 37633 h 37633"/>
                <a:gd name="connsiteX1" fmla="*/ 69133 w 69133"/>
                <a:gd name="connsiteY1" fmla="*/ 37633 h 37633"/>
                <a:gd name="connsiteX2" fmla="*/ 69133 w 69133"/>
                <a:gd name="connsiteY2" fmla="*/ 0 h 37633"/>
                <a:gd name="connsiteX3" fmla="*/ 0 w 69133"/>
                <a:gd name="connsiteY3" fmla="*/ 0 h 37633"/>
                <a:gd name="connsiteX4" fmla="*/ 0 w 69133"/>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3" h="37633">
                  <a:moveTo>
                    <a:pt x="0" y="37633"/>
                  </a:moveTo>
                  <a:lnTo>
                    <a:pt x="69133" y="37633"/>
                  </a:lnTo>
                  <a:lnTo>
                    <a:pt x="69133" y="0"/>
                  </a:lnTo>
                  <a:lnTo>
                    <a:pt x="0" y="0"/>
                  </a:lnTo>
                  <a:lnTo>
                    <a:pt x="0" y="37633"/>
                  </a:lnTo>
                </a:path>
              </a:pathLst>
            </a:custGeom>
            <a:solidFill>
              <a:srgbClr val="595A5C"/>
            </a:solidFill>
            <a:ln w="9517"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775A8325-38BD-51EB-CDB9-99687D13FE3E}"/>
                </a:ext>
              </a:extLst>
            </p:cNvPr>
            <p:cNvSpPr/>
            <p:nvPr/>
          </p:nvSpPr>
          <p:spPr>
            <a:xfrm>
              <a:off x="3815100" y="3692981"/>
              <a:ext cx="69132" cy="37538"/>
            </a:xfrm>
            <a:custGeom>
              <a:avLst/>
              <a:gdLst>
                <a:gd name="connsiteX0" fmla="*/ 0 w 69132"/>
                <a:gd name="connsiteY0" fmla="*/ 37539 h 37538"/>
                <a:gd name="connsiteX1" fmla="*/ 69133 w 69132"/>
                <a:gd name="connsiteY1" fmla="*/ 37539 h 37538"/>
                <a:gd name="connsiteX2" fmla="*/ 69133 w 69132"/>
                <a:gd name="connsiteY2" fmla="*/ 0 h 37538"/>
                <a:gd name="connsiteX3" fmla="*/ 0 w 69132"/>
                <a:gd name="connsiteY3" fmla="*/ 0 h 37538"/>
                <a:gd name="connsiteX4" fmla="*/ 0 w 69132"/>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538">
                  <a:moveTo>
                    <a:pt x="0" y="37539"/>
                  </a:moveTo>
                  <a:lnTo>
                    <a:pt x="69133" y="37539"/>
                  </a:lnTo>
                  <a:lnTo>
                    <a:pt x="69133"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DAA1B19C-F363-062E-C4F8-027672264F20}"/>
                </a:ext>
              </a:extLst>
            </p:cNvPr>
            <p:cNvSpPr/>
            <p:nvPr/>
          </p:nvSpPr>
          <p:spPr>
            <a:xfrm>
              <a:off x="3815100" y="3647365"/>
              <a:ext cx="69132" cy="37633"/>
            </a:xfrm>
            <a:custGeom>
              <a:avLst/>
              <a:gdLst>
                <a:gd name="connsiteX0" fmla="*/ 0 w 69132"/>
                <a:gd name="connsiteY0" fmla="*/ 37633 h 37633"/>
                <a:gd name="connsiteX1" fmla="*/ 69133 w 69132"/>
                <a:gd name="connsiteY1" fmla="*/ 37633 h 37633"/>
                <a:gd name="connsiteX2" fmla="*/ 69133 w 69132"/>
                <a:gd name="connsiteY2" fmla="*/ 0 h 37633"/>
                <a:gd name="connsiteX3" fmla="*/ 0 w 69132"/>
                <a:gd name="connsiteY3" fmla="*/ 0 h 37633"/>
                <a:gd name="connsiteX4" fmla="*/ 0 w 69132"/>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633">
                  <a:moveTo>
                    <a:pt x="0" y="37633"/>
                  </a:moveTo>
                  <a:lnTo>
                    <a:pt x="69133" y="37633"/>
                  </a:lnTo>
                  <a:lnTo>
                    <a:pt x="69133" y="0"/>
                  </a:lnTo>
                  <a:lnTo>
                    <a:pt x="0" y="0"/>
                  </a:lnTo>
                  <a:lnTo>
                    <a:pt x="0" y="37633"/>
                  </a:lnTo>
                </a:path>
              </a:pathLst>
            </a:custGeom>
            <a:solidFill>
              <a:srgbClr val="595A5C"/>
            </a:solidFill>
            <a:ln w="9517"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147EE800-2F42-C4A8-E8EE-7BF768A4AED3}"/>
                </a:ext>
              </a:extLst>
            </p:cNvPr>
            <p:cNvSpPr/>
            <p:nvPr/>
          </p:nvSpPr>
          <p:spPr>
            <a:xfrm>
              <a:off x="3569516" y="3692981"/>
              <a:ext cx="69037" cy="37538"/>
            </a:xfrm>
            <a:custGeom>
              <a:avLst/>
              <a:gdLst>
                <a:gd name="connsiteX0" fmla="*/ 0 w 69037"/>
                <a:gd name="connsiteY0" fmla="*/ 37539 h 37538"/>
                <a:gd name="connsiteX1" fmla="*/ 69038 w 69037"/>
                <a:gd name="connsiteY1" fmla="*/ 37539 h 37538"/>
                <a:gd name="connsiteX2" fmla="*/ 69038 w 69037"/>
                <a:gd name="connsiteY2" fmla="*/ 0 h 37538"/>
                <a:gd name="connsiteX3" fmla="*/ 0 w 69037"/>
                <a:gd name="connsiteY3" fmla="*/ 0 h 37538"/>
                <a:gd name="connsiteX4" fmla="*/ 0 w 69037"/>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37" h="37538">
                  <a:moveTo>
                    <a:pt x="0" y="37539"/>
                  </a:moveTo>
                  <a:lnTo>
                    <a:pt x="69038" y="37539"/>
                  </a:lnTo>
                  <a:lnTo>
                    <a:pt x="69038"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E01967C1-49A6-7EEC-6057-D5B9D01674E4}"/>
                </a:ext>
              </a:extLst>
            </p:cNvPr>
            <p:cNvSpPr/>
            <p:nvPr/>
          </p:nvSpPr>
          <p:spPr>
            <a:xfrm>
              <a:off x="3569516" y="3647365"/>
              <a:ext cx="69037" cy="37633"/>
            </a:xfrm>
            <a:custGeom>
              <a:avLst/>
              <a:gdLst>
                <a:gd name="connsiteX0" fmla="*/ 0 w 69037"/>
                <a:gd name="connsiteY0" fmla="*/ 37633 h 37633"/>
                <a:gd name="connsiteX1" fmla="*/ 69038 w 69037"/>
                <a:gd name="connsiteY1" fmla="*/ 37633 h 37633"/>
                <a:gd name="connsiteX2" fmla="*/ 69038 w 69037"/>
                <a:gd name="connsiteY2" fmla="*/ 0 h 37633"/>
                <a:gd name="connsiteX3" fmla="*/ 0 w 69037"/>
                <a:gd name="connsiteY3" fmla="*/ 0 h 37633"/>
                <a:gd name="connsiteX4" fmla="*/ 0 w 69037"/>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37" h="37633">
                  <a:moveTo>
                    <a:pt x="0" y="37633"/>
                  </a:moveTo>
                  <a:lnTo>
                    <a:pt x="69038" y="37633"/>
                  </a:lnTo>
                  <a:lnTo>
                    <a:pt x="69038" y="0"/>
                  </a:lnTo>
                  <a:lnTo>
                    <a:pt x="0" y="0"/>
                  </a:lnTo>
                  <a:lnTo>
                    <a:pt x="0" y="37633"/>
                  </a:lnTo>
                </a:path>
              </a:pathLst>
            </a:custGeom>
            <a:solidFill>
              <a:srgbClr val="595A5C"/>
            </a:solidFill>
            <a:ln w="9517"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03A3F1D7-BDF1-41F3-A139-BF97A78502BB}"/>
                </a:ext>
              </a:extLst>
            </p:cNvPr>
            <p:cNvSpPr/>
            <p:nvPr/>
          </p:nvSpPr>
          <p:spPr>
            <a:xfrm>
              <a:off x="3650171" y="3692981"/>
              <a:ext cx="69132" cy="37538"/>
            </a:xfrm>
            <a:custGeom>
              <a:avLst/>
              <a:gdLst>
                <a:gd name="connsiteX0" fmla="*/ 0 w 69132"/>
                <a:gd name="connsiteY0" fmla="*/ 37539 h 37538"/>
                <a:gd name="connsiteX1" fmla="*/ 69133 w 69132"/>
                <a:gd name="connsiteY1" fmla="*/ 37539 h 37538"/>
                <a:gd name="connsiteX2" fmla="*/ 69133 w 69132"/>
                <a:gd name="connsiteY2" fmla="*/ 0 h 37538"/>
                <a:gd name="connsiteX3" fmla="*/ 0 w 69132"/>
                <a:gd name="connsiteY3" fmla="*/ 0 h 37538"/>
                <a:gd name="connsiteX4" fmla="*/ 0 w 69132"/>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538">
                  <a:moveTo>
                    <a:pt x="0" y="37539"/>
                  </a:moveTo>
                  <a:lnTo>
                    <a:pt x="69133" y="37539"/>
                  </a:lnTo>
                  <a:lnTo>
                    <a:pt x="69133"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00FBED4D-72C6-0FA1-FF6B-9E4062BB95AB}"/>
                </a:ext>
              </a:extLst>
            </p:cNvPr>
            <p:cNvSpPr/>
            <p:nvPr/>
          </p:nvSpPr>
          <p:spPr>
            <a:xfrm>
              <a:off x="3650171" y="3647365"/>
              <a:ext cx="69132" cy="37633"/>
            </a:xfrm>
            <a:custGeom>
              <a:avLst/>
              <a:gdLst>
                <a:gd name="connsiteX0" fmla="*/ 0 w 69132"/>
                <a:gd name="connsiteY0" fmla="*/ 37633 h 37633"/>
                <a:gd name="connsiteX1" fmla="*/ 69133 w 69132"/>
                <a:gd name="connsiteY1" fmla="*/ 37633 h 37633"/>
                <a:gd name="connsiteX2" fmla="*/ 69133 w 69132"/>
                <a:gd name="connsiteY2" fmla="*/ 0 h 37633"/>
                <a:gd name="connsiteX3" fmla="*/ 0 w 69132"/>
                <a:gd name="connsiteY3" fmla="*/ 0 h 37633"/>
                <a:gd name="connsiteX4" fmla="*/ 0 w 69132"/>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633">
                  <a:moveTo>
                    <a:pt x="0" y="37633"/>
                  </a:moveTo>
                  <a:lnTo>
                    <a:pt x="69133" y="37633"/>
                  </a:lnTo>
                  <a:lnTo>
                    <a:pt x="69133" y="0"/>
                  </a:lnTo>
                  <a:lnTo>
                    <a:pt x="0" y="0"/>
                  </a:lnTo>
                  <a:lnTo>
                    <a:pt x="0" y="37633"/>
                  </a:lnTo>
                </a:path>
              </a:pathLst>
            </a:custGeom>
            <a:solidFill>
              <a:srgbClr val="595A5C"/>
            </a:solidFill>
            <a:ln w="9517" cap="flat">
              <a:noFill/>
              <a:prstDash val="solid"/>
              <a:miter/>
            </a:ln>
          </p:spPr>
          <p:txBody>
            <a:bodyPr rtlCol="0" anchor="ctr"/>
            <a:lstStyle/>
            <a:p>
              <a:endParaRPr lang="en-US"/>
            </a:p>
          </p:txBody>
        </p:sp>
      </p:grpSp>
      <p:grpSp>
        <p:nvGrpSpPr>
          <p:cNvPr id="302" name="Group 301">
            <a:extLst>
              <a:ext uri="{FF2B5EF4-FFF2-40B4-BE49-F238E27FC236}">
                <a16:creationId xmlns:a16="http://schemas.microsoft.com/office/drawing/2014/main" id="{8784AA6C-E0B1-35C6-0CE4-0CB7E27B341B}"/>
              </a:ext>
            </a:extLst>
          </p:cNvPr>
          <p:cNvGrpSpPr/>
          <p:nvPr/>
        </p:nvGrpSpPr>
        <p:grpSpPr>
          <a:xfrm>
            <a:off x="2476501" y="1532991"/>
            <a:ext cx="1419226" cy="129618"/>
            <a:chOff x="1879472" y="3557652"/>
            <a:chExt cx="2076940" cy="189687"/>
          </a:xfrm>
        </p:grpSpPr>
        <p:sp>
          <p:nvSpPr>
            <p:cNvPr id="303" name="Freeform: Shape 302">
              <a:extLst>
                <a:ext uri="{FF2B5EF4-FFF2-40B4-BE49-F238E27FC236}">
                  <a16:creationId xmlns:a16="http://schemas.microsoft.com/office/drawing/2014/main" id="{44AA8214-2EAF-888A-BA9E-64C6BC2F7F17}"/>
                </a:ext>
              </a:extLst>
            </p:cNvPr>
            <p:cNvSpPr/>
            <p:nvPr/>
          </p:nvSpPr>
          <p:spPr>
            <a:xfrm>
              <a:off x="1879472" y="3557652"/>
              <a:ext cx="2076940" cy="189687"/>
            </a:xfrm>
            <a:custGeom>
              <a:avLst/>
              <a:gdLst>
                <a:gd name="connsiteX0" fmla="*/ 2033423 w 2076940"/>
                <a:gd name="connsiteY0" fmla="*/ 17486 h 189687"/>
                <a:gd name="connsiteX1" fmla="*/ 1975241 w 2076940"/>
                <a:gd name="connsiteY1" fmla="*/ 0 h 189687"/>
                <a:gd name="connsiteX2" fmla="*/ 101604 w 2076940"/>
                <a:gd name="connsiteY2" fmla="*/ 0 h 189687"/>
                <a:gd name="connsiteX3" fmla="*/ 43518 w 2076940"/>
                <a:gd name="connsiteY3" fmla="*/ 17486 h 189687"/>
                <a:gd name="connsiteX4" fmla="*/ 26377 w 2076940"/>
                <a:gd name="connsiteY4" fmla="*/ 28795 h 189687"/>
                <a:gd name="connsiteX5" fmla="*/ 0 w 2076940"/>
                <a:gd name="connsiteY5" fmla="*/ 77928 h 189687"/>
                <a:gd name="connsiteX6" fmla="*/ 0 w 2076940"/>
                <a:gd name="connsiteY6" fmla="*/ 158041 h 189687"/>
                <a:gd name="connsiteX7" fmla="*/ 31710 w 2076940"/>
                <a:gd name="connsiteY7" fmla="*/ 189688 h 189687"/>
                <a:gd name="connsiteX8" fmla="*/ 2045231 w 2076940"/>
                <a:gd name="connsiteY8" fmla="*/ 189688 h 189687"/>
                <a:gd name="connsiteX9" fmla="*/ 2076941 w 2076940"/>
                <a:gd name="connsiteY9" fmla="*/ 158041 h 189687"/>
                <a:gd name="connsiteX10" fmla="*/ 2076941 w 2076940"/>
                <a:gd name="connsiteY10" fmla="*/ 77928 h 189687"/>
                <a:gd name="connsiteX11" fmla="*/ 2050468 w 2076940"/>
                <a:gd name="connsiteY11" fmla="*/ 28795 h 18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76940" h="189687">
                  <a:moveTo>
                    <a:pt x="2033423" y="17486"/>
                  </a:moveTo>
                  <a:cubicBezTo>
                    <a:pt x="2015769" y="6956"/>
                    <a:pt x="1995781" y="950"/>
                    <a:pt x="1975241" y="0"/>
                  </a:cubicBezTo>
                  <a:lnTo>
                    <a:pt x="101604" y="0"/>
                  </a:lnTo>
                  <a:cubicBezTo>
                    <a:pt x="81088" y="931"/>
                    <a:pt x="61126" y="6937"/>
                    <a:pt x="43518" y="17486"/>
                  </a:cubicBezTo>
                  <a:lnTo>
                    <a:pt x="26377" y="28795"/>
                  </a:lnTo>
                  <a:cubicBezTo>
                    <a:pt x="10731" y="40465"/>
                    <a:pt x="1072" y="58465"/>
                    <a:pt x="0" y="77928"/>
                  </a:cubicBezTo>
                  <a:lnTo>
                    <a:pt x="0" y="158041"/>
                  </a:lnTo>
                  <a:cubicBezTo>
                    <a:pt x="52" y="175499"/>
                    <a:pt x="14219" y="189640"/>
                    <a:pt x="31710" y="189688"/>
                  </a:cubicBezTo>
                  <a:lnTo>
                    <a:pt x="2045231" y="189688"/>
                  </a:lnTo>
                  <a:cubicBezTo>
                    <a:pt x="2062724" y="189640"/>
                    <a:pt x="2076893" y="175499"/>
                    <a:pt x="2076941" y="158041"/>
                  </a:cubicBezTo>
                  <a:lnTo>
                    <a:pt x="2076941" y="77928"/>
                  </a:lnTo>
                  <a:cubicBezTo>
                    <a:pt x="2075836" y="58446"/>
                    <a:pt x="2066142" y="40456"/>
                    <a:pt x="2050468" y="28795"/>
                  </a:cubicBezTo>
                  <a:close/>
                </a:path>
              </a:pathLst>
            </a:custGeom>
            <a:solidFill>
              <a:srgbClr val="58595B"/>
            </a:solidFill>
            <a:ln w="9517"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609A0D33-E4FF-7F85-53C0-449ECAFC7112}"/>
                </a:ext>
              </a:extLst>
            </p:cNvPr>
            <p:cNvSpPr/>
            <p:nvPr/>
          </p:nvSpPr>
          <p:spPr>
            <a:xfrm>
              <a:off x="1891566" y="3615813"/>
              <a:ext cx="2052944" cy="119647"/>
            </a:xfrm>
            <a:custGeom>
              <a:avLst/>
              <a:gdLst>
                <a:gd name="connsiteX0" fmla="*/ 2021234 w 2052944"/>
                <a:gd name="connsiteY0" fmla="*/ 0 h 119647"/>
                <a:gd name="connsiteX1" fmla="*/ 2052944 w 2052944"/>
                <a:gd name="connsiteY1" fmla="*/ 0 h 119647"/>
                <a:gd name="connsiteX2" fmla="*/ 2052944 w 2052944"/>
                <a:gd name="connsiteY2" fmla="*/ 119648 h 119647"/>
                <a:gd name="connsiteX3" fmla="*/ 2021234 w 2052944"/>
                <a:gd name="connsiteY3" fmla="*/ 119648 h 119647"/>
                <a:gd name="connsiteX4" fmla="*/ 31710 w 2052944"/>
                <a:gd name="connsiteY4" fmla="*/ 119648 h 119647"/>
                <a:gd name="connsiteX5" fmla="*/ 0 w 2052944"/>
                <a:gd name="connsiteY5" fmla="*/ 119648 h 119647"/>
                <a:gd name="connsiteX6" fmla="*/ 0 w 2052944"/>
                <a:gd name="connsiteY6" fmla="*/ 0 h 119647"/>
                <a:gd name="connsiteX7" fmla="*/ 31710 w 2052944"/>
                <a:gd name="connsiteY7" fmla="*/ 0 h 119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2944" h="119647">
                  <a:moveTo>
                    <a:pt x="2021234" y="0"/>
                  </a:moveTo>
                  <a:cubicBezTo>
                    <a:pt x="2038747" y="0"/>
                    <a:pt x="2052944" y="0"/>
                    <a:pt x="2052944" y="0"/>
                  </a:cubicBezTo>
                  <a:lnTo>
                    <a:pt x="2052944" y="119648"/>
                  </a:lnTo>
                  <a:cubicBezTo>
                    <a:pt x="2052944" y="119648"/>
                    <a:pt x="2038747" y="119648"/>
                    <a:pt x="2021234" y="119648"/>
                  </a:cubicBezTo>
                  <a:lnTo>
                    <a:pt x="31710" y="119648"/>
                  </a:lnTo>
                  <a:cubicBezTo>
                    <a:pt x="14197" y="119648"/>
                    <a:pt x="0" y="119648"/>
                    <a:pt x="0" y="119648"/>
                  </a:cubicBezTo>
                  <a:lnTo>
                    <a:pt x="0" y="0"/>
                  </a:lnTo>
                  <a:cubicBezTo>
                    <a:pt x="0" y="0"/>
                    <a:pt x="14197" y="0"/>
                    <a:pt x="31710" y="0"/>
                  </a:cubicBezTo>
                  <a:close/>
                </a:path>
              </a:pathLst>
            </a:custGeom>
            <a:solidFill>
              <a:srgbClr val="BABCBE"/>
            </a:solidFill>
            <a:ln w="9517"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1A351380-9F67-92BD-E35F-1A8F738E1880}"/>
                </a:ext>
              </a:extLst>
            </p:cNvPr>
            <p:cNvSpPr/>
            <p:nvPr/>
          </p:nvSpPr>
          <p:spPr>
            <a:xfrm>
              <a:off x="1945368"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F9AD345D-AD0C-85B0-2620-36258F6A9BF2}"/>
                </a:ext>
              </a:extLst>
            </p:cNvPr>
            <p:cNvSpPr/>
            <p:nvPr/>
          </p:nvSpPr>
          <p:spPr>
            <a:xfrm>
              <a:off x="1945368"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94CC42F3-BCE3-572C-B578-2D40C18991C4}"/>
                </a:ext>
              </a:extLst>
            </p:cNvPr>
            <p:cNvSpPr/>
            <p:nvPr/>
          </p:nvSpPr>
          <p:spPr>
            <a:xfrm>
              <a:off x="2010692"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BDDE5493-1A6D-F1A6-AFAB-B7BC7D310729}"/>
                </a:ext>
              </a:extLst>
            </p:cNvPr>
            <p:cNvSpPr/>
            <p:nvPr/>
          </p:nvSpPr>
          <p:spPr>
            <a:xfrm>
              <a:off x="2010692"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6F94A949-8941-A0FF-B451-D8FD974343BA}"/>
                </a:ext>
              </a:extLst>
            </p:cNvPr>
            <p:cNvSpPr/>
            <p:nvPr/>
          </p:nvSpPr>
          <p:spPr>
            <a:xfrm>
              <a:off x="2076016"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D68DED36-8E0D-1FCB-250B-AB44B7D3DACE}"/>
                </a:ext>
              </a:extLst>
            </p:cNvPr>
            <p:cNvSpPr/>
            <p:nvPr/>
          </p:nvSpPr>
          <p:spPr>
            <a:xfrm>
              <a:off x="2076016"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8CEEA483-6530-AAB7-A78C-C4120AF5F09F}"/>
                </a:ext>
              </a:extLst>
            </p:cNvPr>
            <p:cNvSpPr/>
            <p:nvPr/>
          </p:nvSpPr>
          <p:spPr>
            <a:xfrm>
              <a:off x="2141435"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014D164D-1622-8535-07D9-DB32437DA2E8}"/>
                </a:ext>
              </a:extLst>
            </p:cNvPr>
            <p:cNvSpPr/>
            <p:nvPr/>
          </p:nvSpPr>
          <p:spPr>
            <a:xfrm>
              <a:off x="2141435"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3ADA830B-215C-26D1-D453-9FD8EA466ADC}"/>
                </a:ext>
              </a:extLst>
            </p:cNvPr>
            <p:cNvSpPr/>
            <p:nvPr/>
          </p:nvSpPr>
          <p:spPr>
            <a:xfrm>
              <a:off x="2206759"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E11A5C7F-A066-0D10-40A1-DE2EE839EBA2}"/>
                </a:ext>
              </a:extLst>
            </p:cNvPr>
            <p:cNvSpPr/>
            <p:nvPr/>
          </p:nvSpPr>
          <p:spPr>
            <a:xfrm>
              <a:off x="2206759"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11A6B068-C068-BAE9-3EDA-1FCB364019FC}"/>
                </a:ext>
              </a:extLst>
            </p:cNvPr>
            <p:cNvSpPr/>
            <p:nvPr/>
          </p:nvSpPr>
          <p:spPr>
            <a:xfrm>
              <a:off x="2272083"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C0D8C1B3-FCE6-EDA8-6B1B-3F5929B1F2A9}"/>
                </a:ext>
              </a:extLst>
            </p:cNvPr>
            <p:cNvSpPr/>
            <p:nvPr/>
          </p:nvSpPr>
          <p:spPr>
            <a:xfrm>
              <a:off x="2272083"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FD643659-D8CC-D7CE-E8F5-9B25C715387F}"/>
                </a:ext>
              </a:extLst>
            </p:cNvPr>
            <p:cNvSpPr/>
            <p:nvPr/>
          </p:nvSpPr>
          <p:spPr>
            <a:xfrm>
              <a:off x="2336931"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56DF2A73-C525-1751-CBF3-9EC2DB7ED1A8}"/>
                </a:ext>
              </a:extLst>
            </p:cNvPr>
            <p:cNvSpPr/>
            <p:nvPr/>
          </p:nvSpPr>
          <p:spPr>
            <a:xfrm>
              <a:off x="2336931"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5366FB42-4D67-0B3B-3534-1C2387E476FA}"/>
                </a:ext>
              </a:extLst>
            </p:cNvPr>
            <p:cNvSpPr/>
            <p:nvPr/>
          </p:nvSpPr>
          <p:spPr>
            <a:xfrm>
              <a:off x="2402255"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91FBDD99-F4D6-F056-0900-4ADB785087BC}"/>
                </a:ext>
              </a:extLst>
            </p:cNvPr>
            <p:cNvSpPr/>
            <p:nvPr/>
          </p:nvSpPr>
          <p:spPr>
            <a:xfrm>
              <a:off x="2402255"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9C82327F-8F9A-9F1E-AC11-C57EBD728FE3}"/>
                </a:ext>
              </a:extLst>
            </p:cNvPr>
            <p:cNvSpPr/>
            <p:nvPr/>
          </p:nvSpPr>
          <p:spPr>
            <a:xfrm>
              <a:off x="247872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D3B4482E-952F-73F8-CD5A-7F4952B72DD0}"/>
                </a:ext>
              </a:extLst>
            </p:cNvPr>
            <p:cNvSpPr/>
            <p:nvPr/>
          </p:nvSpPr>
          <p:spPr>
            <a:xfrm>
              <a:off x="247872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23148B42-1FD3-FD41-A1BF-8E97D575A4D6}"/>
                </a:ext>
              </a:extLst>
            </p:cNvPr>
            <p:cNvSpPr/>
            <p:nvPr/>
          </p:nvSpPr>
          <p:spPr>
            <a:xfrm>
              <a:off x="2544139"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7B38020F-E647-17BA-0589-8235923FE00E}"/>
                </a:ext>
              </a:extLst>
            </p:cNvPr>
            <p:cNvSpPr/>
            <p:nvPr/>
          </p:nvSpPr>
          <p:spPr>
            <a:xfrm>
              <a:off x="2544139"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FC898A45-903D-A23B-323F-C288B58E2691}"/>
                </a:ext>
              </a:extLst>
            </p:cNvPr>
            <p:cNvSpPr/>
            <p:nvPr/>
          </p:nvSpPr>
          <p:spPr>
            <a:xfrm>
              <a:off x="2609463"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7A4B07EB-C81E-E070-BDAD-5016C17ABEE9}"/>
                </a:ext>
              </a:extLst>
            </p:cNvPr>
            <p:cNvSpPr/>
            <p:nvPr/>
          </p:nvSpPr>
          <p:spPr>
            <a:xfrm>
              <a:off x="2609463"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FF9AAB43-3044-3103-C4B9-97A35A6FC4A5}"/>
                </a:ext>
              </a:extLst>
            </p:cNvPr>
            <p:cNvSpPr/>
            <p:nvPr/>
          </p:nvSpPr>
          <p:spPr>
            <a:xfrm>
              <a:off x="2674787"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AA62C656-7A2B-42EC-1AFA-C4D4D0D2BCC7}"/>
                </a:ext>
              </a:extLst>
            </p:cNvPr>
            <p:cNvSpPr/>
            <p:nvPr/>
          </p:nvSpPr>
          <p:spPr>
            <a:xfrm>
              <a:off x="2674787"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F612E057-1169-3FEE-18E7-955A0AA1F59A}"/>
                </a:ext>
              </a:extLst>
            </p:cNvPr>
            <p:cNvSpPr/>
            <p:nvPr/>
          </p:nvSpPr>
          <p:spPr>
            <a:xfrm>
              <a:off x="2740206"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4C639878-9254-91A3-254D-B8F840D69355}"/>
                </a:ext>
              </a:extLst>
            </p:cNvPr>
            <p:cNvSpPr/>
            <p:nvPr/>
          </p:nvSpPr>
          <p:spPr>
            <a:xfrm>
              <a:off x="2740206"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0FB44B14-8563-9168-6D4F-2849EFB869FC}"/>
                </a:ext>
              </a:extLst>
            </p:cNvPr>
            <p:cNvSpPr/>
            <p:nvPr/>
          </p:nvSpPr>
          <p:spPr>
            <a:xfrm>
              <a:off x="280553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74508A12-E5B7-6CDB-E83C-507C9343A84C}"/>
                </a:ext>
              </a:extLst>
            </p:cNvPr>
            <p:cNvSpPr/>
            <p:nvPr/>
          </p:nvSpPr>
          <p:spPr>
            <a:xfrm>
              <a:off x="280553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14A68F98-F38C-57DE-43E6-8A3F3B8E1BAD}"/>
                </a:ext>
              </a:extLst>
            </p:cNvPr>
            <p:cNvSpPr/>
            <p:nvPr/>
          </p:nvSpPr>
          <p:spPr>
            <a:xfrm>
              <a:off x="2870378"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541E5826-C041-CBAF-7C2C-C2F044BB4060}"/>
                </a:ext>
              </a:extLst>
            </p:cNvPr>
            <p:cNvSpPr/>
            <p:nvPr/>
          </p:nvSpPr>
          <p:spPr>
            <a:xfrm>
              <a:off x="2870378"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6C4F3964-E1F7-3DD2-9685-8497B52D387F}"/>
                </a:ext>
              </a:extLst>
            </p:cNvPr>
            <p:cNvSpPr/>
            <p:nvPr/>
          </p:nvSpPr>
          <p:spPr>
            <a:xfrm>
              <a:off x="2935702"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B2180CCF-A310-0CC6-0AE8-53C13D305587}"/>
                </a:ext>
              </a:extLst>
            </p:cNvPr>
            <p:cNvSpPr/>
            <p:nvPr/>
          </p:nvSpPr>
          <p:spPr>
            <a:xfrm>
              <a:off x="2935702"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331819D9-0BE4-4516-7FF2-47710CB443BC}"/>
                </a:ext>
              </a:extLst>
            </p:cNvPr>
            <p:cNvSpPr/>
            <p:nvPr/>
          </p:nvSpPr>
          <p:spPr>
            <a:xfrm>
              <a:off x="3012167"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267B61D7-FDA3-DB7D-ABD6-C6484351F77F}"/>
                </a:ext>
              </a:extLst>
            </p:cNvPr>
            <p:cNvSpPr/>
            <p:nvPr/>
          </p:nvSpPr>
          <p:spPr>
            <a:xfrm>
              <a:off x="3012167"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33F57E18-02DF-26E0-DBAB-D8C63324C4FC}"/>
                </a:ext>
              </a:extLst>
            </p:cNvPr>
            <p:cNvSpPr/>
            <p:nvPr/>
          </p:nvSpPr>
          <p:spPr>
            <a:xfrm>
              <a:off x="3077491"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49BA6183-1EBB-D846-D1A1-6B15A8A096F3}"/>
                </a:ext>
              </a:extLst>
            </p:cNvPr>
            <p:cNvSpPr/>
            <p:nvPr/>
          </p:nvSpPr>
          <p:spPr>
            <a:xfrm>
              <a:off x="3077491"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8532F8D5-9DD8-4410-5139-2D53C9DBE49F}"/>
                </a:ext>
              </a:extLst>
            </p:cNvPr>
            <p:cNvSpPr/>
            <p:nvPr/>
          </p:nvSpPr>
          <p:spPr>
            <a:xfrm>
              <a:off x="314291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77546967-3E5B-5DBB-F517-D50BF10E7BBA}"/>
                </a:ext>
              </a:extLst>
            </p:cNvPr>
            <p:cNvSpPr/>
            <p:nvPr/>
          </p:nvSpPr>
          <p:spPr>
            <a:xfrm>
              <a:off x="314291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CE90A5D5-ACBB-3654-A9E7-DAA1CD05C982}"/>
                </a:ext>
              </a:extLst>
            </p:cNvPr>
            <p:cNvSpPr/>
            <p:nvPr/>
          </p:nvSpPr>
          <p:spPr>
            <a:xfrm>
              <a:off x="3208234"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44FA07DD-EE66-CAF8-BBFA-3C0A266DE905}"/>
                </a:ext>
              </a:extLst>
            </p:cNvPr>
            <p:cNvSpPr/>
            <p:nvPr/>
          </p:nvSpPr>
          <p:spPr>
            <a:xfrm>
              <a:off x="3208234"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C1B00A87-1591-7214-7042-7DE56F1B3F93}"/>
                </a:ext>
              </a:extLst>
            </p:cNvPr>
            <p:cNvSpPr/>
            <p:nvPr/>
          </p:nvSpPr>
          <p:spPr>
            <a:xfrm>
              <a:off x="3273558"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2704A7BB-D5A8-9800-BF25-32741452D973}"/>
                </a:ext>
              </a:extLst>
            </p:cNvPr>
            <p:cNvSpPr/>
            <p:nvPr/>
          </p:nvSpPr>
          <p:spPr>
            <a:xfrm>
              <a:off x="3273558"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A8FC860E-E448-2B13-6E9F-9FCB2DAE48CD}"/>
                </a:ext>
              </a:extLst>
            </p:cNvPr>
            <p:cNvSpPr/>
            <p:nvPr/>
          </p:nvSpPr>
          <p:spPr>
            <a:xfrm>
              <a:off x="3338882" y="3691460"/>
              <a:ext cx="55611" cy="35732"/>
            </a:xfrm>
            <a:custGeom>
              <a:avLst/>
              <a:gdLst>
                <a:gd name="connsiteX0" fmla="*/ 0 w 55611"/>
                <a:gd name="connsiteY0" fmla="*/ 35733 h 35732"/>
                <a:gd name="connsiteX1" fmla="*/ 55611 w 55611"/>
                <a:gd name="connsiteY1" fmla="*/ 35733 h 35732"/>
                <a:gd name="connsiteX2" fmla="*/ 55611 w 55611"/>
                <a:gd name="connsiteY2" fmla="*/ 0 h 35732"/>
                <a:gd name="connsiteX3" fmla="*/ 0 w 55611"/>
                <a:gd name="connsiteY3" fmla="*/ 0 h 35732"/>
                <a:gd name="connsiteX4" fmla="*/ 0 w 55611"/>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11" h="35732">
                  <a:moveTo>
                    <a:pt x="0" y="35733"/>
                  </a:moveTo>
                  <a:lnTo>
                    <a:pt x="55611" y="35733"/>
                  </a:lnTo>
                  <a:lnTo>
                    <a:pt x="55611"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BDAA1EB9-779E-E8B5-9213-8858E5DF6018}"/>
                </a:ext>
              </a:extLst>
            </p:cNvPr>
            <p:cNvSpPr/>
            <p:nvPr/>
          </p:nvSpPr>
          <p:spPr>
            <a:xfrm>
              <a:off x="3338882" y="3649265"/>
              <a:ext cx="55611" cy="35732"/>
            </a:xfrm>
            <a:custGeom>
              <a:avLst/>
              <a:gdLst>
                <a:gd name="connsiteX0" fmla="*/ 0 w 55611"/>
                <a:gd name="connsiteY0" fmla="*/ 35733 h 35732"/>
                <a:gd name="connsiteX1" fmla="*/ 55611 w 55611"/>
                <a:gd name="connsiteY1" fmla="*/ 35733 h 35732"/>
                <a:gd name="connsiteX2" fmla="*/ 55611 w 55611"/>
                <a:gd name="connsiteY2" fmla="*/ 0 h 35732"/>
                <a:gd name="connsiteX3" fmla="*/ 0 w 55611"/>
                <a:gd name="connsiteY3" fmla="*/ 0 h 35732"/>
                <a:gd name="connsiteX4" fmla="*/ 0 w 55611"/>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11" h="35732">
                  <a:moveTo>
                    <a:pt x="0" y="35733"/>
                  </a:moveTo>
                  <a:lnTo>
                    <a:pt x="55611" y="35733"/>
                  </a:lnTo>
                  <a:lnTo>
                    <a:pt x="55611"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5B93B035-4D30-9A93-4963-2DD699939549}"/>
                </a:ext>
              </a:extLst>
            </p:cNvPr>
            <p:cNvSpPr/>
            <p:nvPr/>
          </p:nvSpPr>
          <p:spPr>
            <a:xfrm>
              <a:off x="340373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560947D7-2CFF-7BAE-DED1-3CF1EC47162E}"/>
                </a:ext>
              </a:extLst>
            </p:cNvPr>
            <p:cNvSpPr/>
            <p:nvPr/>
          </p:nvSpPr>
          <p:spPr>
            <a:xfrm>
              <a:off x="340373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5D54C59F-290A-62CF-A873-47F76A35035C}"/>
                </a:ext>
              </a:extLst>
            </p:cNvPr>
            <p:cNvSpPr/>
            <p:nvPr/>
          </p:nvSpPr>
          <p:spPr>
            <a:xfrm>
              <a:off x="346915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FD77C62C-45BD-1425-0281-313E9975CC5C}"/>
                </a:ext>
              </a:extLst>
            </p:cNvPr>
            <p:cNvSpPr/>
            <p:nvPr/>
          </p:nvSpPr>
          <p:spPr>
            <a:xfrm>
              <a:off x="346915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BB705ADC-6FDC-355E-667E-48F7A1062F36}"/>
                </a:ext>
              </a:extLst>
            </p:cNvPr>
            <p:cNvSpPr/>
            <p:nvPr/>
          </p:nvSpPr>
          <p:spPr>
            <a:xfrm>
              <a:off x="1948034" y="3625602"/>
              <a:ext cx="10474" cy="10453"/>
            </a:xfrm>
            <a:custGeom>
              <a:avLst/>
              <a:gdLst>
                <a:gd name="connsiteX0" fmla="*/ 10475 w 10474"/>
                <a:gd name="connsiteY0" fmla="*/ 5227 h 10453"/>
                <a:gd name="connsiteX1" fmla="*/ 5237 w 10474"/>
                <a:gd name="connsiteY1" fmla="*/ 10454 h 10453"/>
                <a:gd name="connsiteX2" fmla="*/ 0 w 10474"/>
                <a:gd name="connsiteY2" fmla="*/ 5227 h 10453"/>
                <a:gd name="connsiteX3" fmla="*/ 5237 w 10474"/>
                <a:gd name="connsiteY3" fmla="*/ 0 h 10453"/>
                <a:gd name="connsiteX4" fmla="*/ 10475 w 10474"/>
                <a:gd name="connsiteY4" fmla="*/ 5227 h 10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4" h="10453">
                  <a:moveTo>
                    <a:pt x="10475" y="5227"/>
                  </a:moveTo>
                  <a:cubicBezTo>
                    <a:pt x="10475" y="8114"/>
                    <a:pt x="8130" y="10454"/>
                    <a:pt x="5237" y="10454"/>
                  </a:cubicBezTo>
                  <a:cubicBezTo>
                    <a:pt x="2345" y="10454"/>
                    <a:pt x="0" y="8114"/>
                    <a:pt x="0" y="5227"/>
                  </a:cubicBezTo>
                  <a:cubicBezTo>
                    <a:pt x="0" y="2340"/>
                    <a:pt x="2345" y="0"/>
                    <a:pt x="5237" y="0"/>
                  </a:cubicBezTo>
                  <a:cubicBezTo>
                    <a:pt x="8130" y="0"/>
                    <a:pt x="10475" y="2340"/>
                    <a:pt x="10475" y="5227"/>
                  </a:cubicBezTo>
                  <a:close/>
                </a:path>
              </a:pathLst>
            </a:custGeom>
            <a:solidFill>
              <a:srgbClr val="595A5C"/>
            </a:solidFill>
            <a:ln w="9517"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97265E3E-D3A1-7D1C-81EA-E8569F875C67}"/>
                </a:ext>
              </a:extLst>
            </p:cNvPr>
            <p:cNvSpPr/>
            <p:nvPr/>
          </p:nvSpPr>
          <p:spPr>
            <a:xfrm>
              <a:off x="1909563" y="3655347"/>
              <a:ext cx="9522" cy="30600"/>
            </a:xfrm>
            <a:custGeom>
              <a:avLst/>
              <a:gdLst>
                <a:gd name="connsiteX0" fmla="*/ 7237 w 9522"/>
                <a:gd name="connsiteY0" fmla="*/ 0 h 30600"/>
                <a:gd name="connsiteX1" fmla="*/ 9522 w 9522"/>
                <a:gd name="connsiteY1" fmla="*/ 0 h 30600"/>
                <a:gd name="connsiteX2" fmla="*/ 9522 w 9522"/>
                <a:gd name="connsiteY2" fmla="*/ 30601 h 30600"/>
                <a:gd name="connsiteX3" fmla="*/ 7237 w 9522"/>
                <a:gd name="connsiteY3" fmla="*/ 30601 h 30600"/>
                <a:gd name="connsiteX4" fmla="*/ 2285 w 9522"/>
                <a:gd name="connsiteY4" fmla="*/ 30601 h 30600"/>
                <a:gd name="connsiteX5" fmla="*/ 0 w 9522"/>
                <a:gd name="connsiteY5" fmla="*/ 30601 h 30600"/>
                <a:gd name="connsiteX6" fmla="*/ 0 w 9522"/>
                <a:gd name="connsiteY6" fmla="*/ 0 h 30600"/>
                <a:gd name="connsiteX7" fmla="*/ 2285 w 9522"/>
                <a:gd name="connsiteY7" fmla="*/ 0 h 3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2" h="30600">
                  <a:moveTo>
                    <a:pt x="7237" y="0"/>
                  </a:moveTo>
                  <a:cubicBezTo>
                    <a:pt x="8499" y="0"/>
                    <a:pt x="9522" y="0"/>
                    <a:pt x="9522" y="0"/>
                  </a:cubicBezTo>
                  <a:lnTo>
                    <a:pt x="9522" y="30601"/>
                  </a:lnTo>
                  <a:cubicBezTo>
                    <a:pt x="9522" y="30601"/>
                    <a:pt x="8499" y="30601"/>
                    <a:pt x="7237" y="30601"/>
                  </a:cubicBezTo>
                  <a:lnTo>
                    <a:pt x="2285" y="30601"/>
                  </a:lnTo>
                  <a:cubicBezTo>
                    <a:pt x="1023" y="30601"/>
                    <a:pt x="0" y="30601"/>
                    <a:pt x="0" y="30601"/>
                  </a:cubicBezTo>
                  <a:lnTo>
                    <a:pt x="0" y="0"/>
                  </a:lnTo>
                  <a:cubicBezTo>
                    <a:pt x="0" y="0"/>
                    <a:pt x="1023" y="0"/>
                    <a:pt x="2285" y="0"/>
                  </a:cubicBezTo>
                  <a:close/>
                </a:path>
              </a:pathLst>
            </a:custGeom>
            <a:solidFill>
              <a:srgbClr val="595A5C"/>
            </a:solidFill>
            <a:ln w="9517"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1B260A61-C062-6FC2-6E04-179643B0F23A}"/>
                </a:ext>
              </a:extLst>
            </p:cNvPr>
            <p:cNvSpPr/>
            <p:nvPr/>
          </p:nvSpPr>
          <p:spPr>
            <a:xfrm>
              <a:off x="3734350" y="3692981"/>
              <a:ext cx="69133" cy="37538"/>
            </a:xfrm>
            <a:custGeom>
              <a:avLst/>
              <a:gdLst>
                <a:gd name="connsiteX0" fmla="*/ 0 w 69133"/>
                <a:gd name="connsiteY0" fmla="*/ 37539 h 37538"/>
                <a:gd name="connsiteX1" fmla="*/ 69133 w 69133"/>
                <a:gd name="connsiteY1" fmla="*/ 37539 h 37538"/>
                <a:gd name="connsiteX2" fmla="*/ 69133 w 69133"/>
                <a:gd name="connsiteY2" fmla="*/ 0 h 37538"/>
                <a:gd name="connsiteX3" fmla="*/ 0 w 69133"/>
                <a:gd name="connsiteY3" fmla="*/ 0 h 37538"/>
                <a:gd name="connsiteX4" fmla="*/ 0 w 69133"/>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3" h="37538">
                  <a:moveTo>
                    <a:pt x="0" y="37539"/>
                  </a:moveTo>
                  <a:lnTo>
                    <a:pt x="69133" y="37539"/>
                  </a:lnTo>
                  <a:lnTo>
                    <a:pt x="69133"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30A75ABD-79BB-8485-33FC-DED8BDAA3F6B}"/>
                </a:ext>
              </a:extLst>
            </p:cNvPr>
            <p:cNvSpPr/>
            <p:nvPr/>
          </p:nvSpPr>
          <p:spPr>
            <a:xfrm>
              <a:off x="3734350" y="3647365"/>
              <a:ext cx="69133" cy="37633"/>
            </a:xfrm>
            <a:custGeom>
              <a:avLst/>
              <a:gdLst>
                <a:gd name="connsiteX0" fmla="*/ 0 w 69133"/>
                <a:gd name="connsiteY0" fmla="*/ 37633 h 37633"/>
                <a:gd name="connsiteX1" fmla="*/ 69133 w 69133"/>
                <a:gd name="connsiteY1" fmla="*/ 37633 h 37633"/>
                <a:gd name="connsiteX2" fmla="*/ 69133 w 69133"/>
                <a:gd name="connsiteY2" fmla="*/ 0 h 37633"/>
                <a:gd name="connsiteX3" fmla="*/ 0 w 69133"/>
                <a:gd name="connsiteY3" fmla="*/ 0 h 37633"/>
                <a:gd name="connsiteX4" fmla="*/ 0 w 69133"/>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3" h="37633">
                  <a:moveTo>
                    <a:pt x="0" y="37633"/>
                  </a:moveTo>
                  <a:lnTo>
                    <a:pt x="69133" y="37633"/>
                  </a:lnTo>
                  <a:lnTo>
                    <a:pt x="69133" y="0"/>
                  </a:lnTo>
                  <a:lnTo>
                    <a:pt x="0" y="0"/>
                  </a:lnTo>
                  <a:lnTo>
                    <a:pt x="0" y="37633"/>
                  </a:lnTo>
                </a:path>
              </a:pathLst>
            </a:custGeom>
            <a:solidFill>
              <a:srgbClr val="595A5C"/>
            </a:solidFill>
            <a:ln w="9517"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68E87E17-359F-72C4-E611-B1AE16736F92}"/>
                </a:ext>
              </a:extLst>
            </p:cNvPr>
            <p:cNvSpPr/>
            <p:nvPr/>
          </p:nvSpPr>
          <p:spPr>
            <a:xfrm>
              <a:off x="3815100" y="3692981"/>
              <a:ext cx="69132" cy="37538"/>
            </a:xfrm>
            <a:custGeom>
              <a:avLst/>
              <a:gdLst>
                <a:gd name="connsiteX0" fmla="*/ 0 w 69132"/>
                <a:gd name="connsiteY0" fmla="*/ 37539 h 37538"/>
                <a:gd name="connsiteX1" fmla="*/ 69133 w 69132"/>
                <a:gd name="connsiteY1" fmla="*/ 37539 h 37538"/>
                <a:gd name="connsiteX2" fmla="*/ 69133 w 69132"/>
                <a:gd name="connsiteY2" fmla="*/ 0 h 37538"/>
                <a:gd name="connsiteX3" fmla="*/ 0 w 69132"/>
                <a:gd name="connsiteY3" fmla="*/ 0 h 37538"/>
                <a:gd name="connsiteX4" fmla="*/ 0 w 69132"/>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538">
                  <a:moveTo>
                    <a:pt x="0" y="37539"/>
                  </a:moveTo>
                  <a:lnTo>
                    <a:pt x="69133" y="37539"/>
                  </a:lnTo>
                  <a:lnTo>
                    <a:pt x="69133"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909A8C4E-7199-E8CF-FE67-D30EDC3AA244}"/>
                </a:ext>
              </a:extLst>
            </p:cNvPr>
            <p:cNvSpPr/>
            <p:nvPr/>
          </p:nvSpPr>
          <p:spPr>
            <a:xfrm>
              <a:off x="3815100" y="3647365"/>
              <a:ext cx="69132" cy="37633"/>
            </a:xfrm>
            <a:custGeom>
              <a:avLst/>
              <a:gdLst>
                <a:gd name="connsiteX0" fmla="*/ 0 w 69132"/>
                <a:gd name="connsiteY0" fmla="*/ 37633 h 37633"/>
                <a:gd name="connsiteX1" fmla="*/ 69133 w 69132"/>
                <a:gd name="connsiteY1" fmla="*/ 37633 h 37633"/>
                <a:gd name="connsiteX2" fmla="*/ 69133 w 69132"/>
                <a:gd name="connsiteY2" fmla="*/ 0 h 37633"/>
                <a:gd name="connsiteX3" fmla="*/ 0 w 69132"/>
                <a:gd name="connsiteY3" fmla="*/ 0 h 37633"/>
                <a:gd name="connsiteX4" fmla="*/ 0 w 69132"/>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633">
                  <a:moveTo>
                    <a:pt x="0" y="37633"/>
                  </a:moveTo>
                  <a:lnTo>
                    <a:pt x="69133" y="37633"/>
                  </a:lnTo>
                  <a:lnTo>
                    <a:pt x="69133" y="0"/>
                  </a:lnTo>
                  <a:lnTo>
                    <a:pt x="0" y="0"/>
                  </a:lnTo>
                  <a:lnTo>
                    <a:pt x="0" y="37633"/>
                  </a:lnTo>
                </a:path>
              </a:pathLst>
            </a:custGeom>
            <a:solidFill>
              <a:srgbClr val="595A5C"/>
            </a:solidFill>
            <a:ln w="9517"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6FCDB346-9804-55A5-B773-FA4CA7826E41}"/>
                </a:ext>
              </a:extLst>
            </p:cNvPr>
            <p:cNvSpPr/>
            <p:nvPr/>
          </p:nvSpPr>
          <p:spPr>
            <a:xfrm>
              <a:off x="3569516" y="3692981"/>
              <a:ext cx="69037" cy="37538"/>
            </a:xfrm>
            <a:custGeom>
              <a:avLst/>
              <a:gdLst>
                <a:gd name="connsiteX0" fmla="*/ 0 w 69037"/>
                <a:gd name="connsiteY0" fmla="*/ 37539 h 37538"/>
                <a:gd name="connsiteX1" fmla="*/ 69038 w 69037"/>
                <a:gd name="connsiteY1" fmla="*/ 37539 h 37538"/>
                <a:gd name="connsiteX2" fmla="*/ 69038 w 69037"/>
                <a:gd name="connsiteY2" fmla="*/ 0 h 37538"/>
                <a:gd name="connsiteX3" fmla="*/ 0 w 69037"/>
                <a:gd name="connsiteY3" fmla="*/ 0 h 37538"/>
                <a:gd name="connsiteX4" fmla="*/ 0 w 69037"/>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37" h="37538">
                  <a:moveTo>
                    <a:pt x="0" y="37539"/>
                  </a:moveTo>
                  <a:lnTo>
                    <a:pt x="69038" y="37539"/>
                  </a:lnTo>
                  <a:lnTo>
                    <a:pt x="69038"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7D8BB72A-7C35-FADC-E1CE-FDAD9D37C500}"/>
                </a:ext>
              </a:extLst>
            </p:cNvPr>
            <p:cNvSpPr/>
            <p:nvPr/>
          </p:nvSpPr>
          <p:spPr>
            <a:xfrm>
              <a:off x="3569516" y="3647365"/>
              <a:ext cx="69037" cy="37633"/>
            </a:xfrm>
            <a:custGeom>
              <a:avLst/>
              <a:gdLst>
                <a:gd name="connsiteX0" fmla="*/ 0 w 69037"/>
                <a:gd name="connsiteY0" fmla="*/ 37633 h 37633"/>
                <a:gd name="connsiteX1" fmla="*/ 69038 w 69037"/>
                <a:gd name="connsiteY1" fmla="*/ 37633 h 37633"/>
                <a:gd name="connsiteX2" fmla="*/ 69038 w 69037"/>
                <a:gd name="connsiteY2" fmla="*/ 0 h 37633"/>
                <a:gd name="connsiteX3" fmla="*/ 0 w 69037"/>
                <a:gd name="connsiteY3" fmla="*/ 0 h 37633"/>
                <a:gd name="connsiteX4" fmla="*/ 0 w 69037"/>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37" h="37633">
                  <a:moveTo>
                    <a:pt x="0" y="37633"/>
                  </a:moveTo>
                  <a:lnTo>
                    <a:pt x="69038" y="37633"/>
                  </a:lnTo>
                  <a:lnTo>
                    <a:pt x="69038" y="0"/>
                  </a:lnTo>
                  <a:lnTo>
                    <a:pt x="0" y="0"/>
                  </a:lnTo>
                  <a:lnTo>
                    <a:pt x="0" y="37633"/>
                  </a:lnTo>
                </a:path>
              </a:pathLst>
            </a:custGeom>
            <a:solidFill>
              <a:srgbClr val="595A5C"/>
            </a:solidFill>
            <a:ln w="9517"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7C3D8538-0D3D-737F-CC08-2D1ED45D6B0C}"/>
                </a:ext>
              </a:extLst>
            </p:cNvPr>
            <p:cNvSpPr/>
            <p:nvPr/>
          </p:nvSpPr>
          <p:spPr>
            <a:xfrm>
              <a:off x="3650171" y="3692981"/>
              <a:ext cx="69132" cy="37538"/>
            </a:xfrm>
            <a:custGeom>
              <a:avLst/>
              <a:gdLst>
                <a:gd name="connsiteX0" fmla="*/ 0 w 69132"/>
                <a:gd name="connsiteY0" fmla="*/ 37539 h 37538"/>
                <a:gd name="connsiteX1" fmla="*/ 69133 w 69132"/>
                <a:gd name="connsiteY1" fmla="*/ 37539 h 37538"/>
                <a:gd name="connsiteX2" fmla="*/ 69133 w 69132"/>
                <a:gd name="connsiteY2" fmla="*/ 0 h 37538"/>
                <a:gd name="connsiteX3" fmla="*/ 0 w 69132"/>
                <a:gd name="connsiteY3" fmla="*/ 0 h 37538"/>
                <a:gd name="connsiteX4" fmla="*/ 0 w 69132"/>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538">
                  <a:moveTo>
                    <a:pt x="0" y="37539"/>
                  </a:moveTo>
                  <a:lnTo>
                    <a:pt x="69133" y="37539"/>
                  </a:lnTo>
                  <a:lnTo>
                    <a:pt x="69133"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635EB4B6-BF2F-F141-1C71-4AEE609389EB}"/>
                </a:ext>
              </a:extLst>
            </p:cNvPr>
            <p:cNvSpPr/>
            <p:nvPr/>
          </p:nvSpPr>
          <p:spPr>
            <a:xfrm>
              <a:off x="3650171" y="3647365"/>
              <a:ext cx="69132" cy="37633"/>
            </a:xfrm>
            <a:custGeom>
              <a:avLst/>
              <a:gdLst>
                <a:gd name="connsiteX0" fmla="*/ 0 w 69132"/>
                <a:gd name="connsiteY0" fmla="*/ 37633 h 37633"/>
                <a:gd name="connsiteX1" fmla="*/ 69133 w 69132"/>
                <a:gd name="connsiteY1" fmla="*/ 37633 h 37633"/>
                <a:gd name="connsiteX2" fmla="*/ 69133 w 69132"/>
                <a:gd name="connsiteY2" fmla="*/ 0 h 37633"/>
                <a:gd name="connsiteX3" fmla="*/ 0 w 69132"/>
                <a:gd name="connsiteY3" fmla="*/ 0 h 37633"/>
                <a:gd name="connsiteX4" fmla="*/ 0 w 69132"/>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633">
                  <a:moveTo>
                    <a:pt x="0" y="37633"/>
                  </a:moveTo>
                  <a:lnTo>
                    <a:pt x="69133" y="37633"/>
                  </a:lnTo>
                  <a:lnTo>
                    <a:pt x="69133" y="0"/>
                  </a:lnTo>
                  <a:lnTo>
                    <a:pt x="0" y="0"/>
                  </a:lnTo>
                  <a:lnTo>
                    <a:pt x="0" y="37633"/>
                  </a:lnTo>
                </a:path>
              </a:pathLst>
            </a:custGeom>
            <a:solidFill>
              <a:srgbClr val="595A5C"/>
            </a:solidFill>
            <a:ln w="9517" cap="flat">
              <a:noFill/>
              <a:prstDash val="solid"/>
              <a:miter/>
            </a:ln>
          </p:spPr>
          <p:txBody>
            <a:bodyPr rtlCol="0" anchor="ctr"/>
            <a:lstStyle/>
            <a:p>
              <a:endParaRPr lang="en-US"/>
            </a:p>
          </p:txBody>
        </p:sp>
      </p:grpSp>
      <p:sp>
        <p:nvSpPr>
          <p:cNvPr id="385" name="Rectangle 384">
            <a:extLst>
              <a:ext uri="{FF2B5EF4-FFF2-40B4-BE49-F238E27FC236}">
                <a16:creationId xmlns:a16="http://schemas.microsoft.com/office/drawing/2014/main" id="{9224C57B-DE5D-C431-A843-D9CC9D869002}"/>
              </a:ext>
            </a:extLst>
          </p:cNvPr>
          <p:cNvSpPr/>
          <p:nvPr/>
        </p:nvSpPr>
        <p:spPr>
          <a:xfrm>
            <a:off x="2493170" y="5213490"/>
            <a:ext cx="1378744" cy="488950"/>
          </a:xfrm>
          <a:prstGeom prst="rect">
            <a:avLst/>
          </a:prstGeom>
          <a:solidFill>
            <a:schemeClr val="bg1">
              <a:lumMod val="50000"/>
            </a:schemeClr>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86" name="TextBox 385">
            <a:extLst>
              <a:ext uri="{FF2B5EF4-FFF2-40B4-BE49-F238E27FC236}">
                <a16:creationId xmlns:a16="http://schemas.microsoft.com/office/drawing/2014/main" id="{A29C07CF-66C9-6D64-EC90-366B5565E9E3}"/>
              </a:ext>
            </a:extLst>
          </p:cNvPr>
          <p:cNvSpPr txBox="1"/>
          <p:nvPr/>
        </p:nvSpPr>
        <p:spPr>
          <a:xfrm>
            <a:off x="1727201" y="5398500"/>
            <a:ext cx="654050" cy="406265"/>
          </a:xfrm>
          <a:prstGeom prst="rect">
            <a:avLst/>
          </a:prstGeom>
          <a:noFill/>
        </p:spPr>
        <p:txBody>
          <a:bodyPr vert="horz" wrap="square" lIns="91440" tIns="91440" rIns="91440" bIns="91440" rtlCol="0" anchor="ctr" anchorCtr="0">
            <a:spAutoFit/>
          </a:bodyPr>
          <a:lstStyle/>
          <a:p>
            <a:pPr marL="17463" marR="0" algn="r" defTabSz="914400" rtl="0" eaLnBrk="1" fontAlgn="auto" latinLnBrk="0" hangingPunct="1">
              <a:lnSpc>
                <a:spcPct val="90000"/>
              </a:lnSpc>
              <a:spcBef>
                <a:spcPts val="1000"/>
              </a:spcBef>
              <a:spcAft>
                <a:spcPts val="0"/>
              </a:spcAft>
              <a:buClrTx/>
              <a:buSzTx/>
              <a:buFont typeface="Arial" panose="020B0604020202020204" pitchFamily="34" charset="0"/>
              <a:buNone/>
            </a:pPr>
            <a:r>
              <a:rPr kumimoji="0" lang="es-ES" sz="1600" b="0" i="0" u="none" strike="noStrike" kern="1200" cap="none" spc="0" normalizeH="0" baseline="0" noProof="0" dirty="0">
                <a:ln>
                  <a:noFill/>
                </a:ln>
                <a:solidFill>
                  <a:schemeClr val="tx1">
                    <a:lumMod val="50000"/>
                    <a:lumOff val="50000"/>
                  </a:schemeClr>
                </a:solidFill>
                <a:effectLst/>
                <a:uLnTx/>
                <a:uFillTx/>
                <a:latin typeface="+mj-lt"/>
                <a:ea typeface="+mn-ea"/>
                <a:cs typeface="+mn-cs"/>
              </a:rPr>
              <a:t>UPS</a:t>
            </a:r>
            <a:endParaRPr kumimoji="0" lang="en-US" sz="1600" b="0" i="0" u="none" strike="noStrike" kern="1200" cap="none" spc="0" normalizeH="0" baseline="0" noProof="0" dirty="0">
              <a:ln>
                <a:noFill/>
              </a:ln>
              <a:solidFill>
                <a:schemeClr val="tx1">
                  <a:lumMod val="50000"/>
                  <a:lumOff val="50000"/>
                </a:schemeClr>
              </a:solidFill>
              <a:effectLst/>
              <a:uLnTx/>
              <a:uFillTx/>
              <a:latin typeface="+mj-lt"/>
              <a:ea typeface="+mn-ea"/>
              <a:cs typeface="+mn-cs"/>
            </a:endParaRPr>
          </a:p>
        </p:txBody>
      </p:sp>
      <p:sp>
        <p:nvSpPr>
          <p:cNvPr id="387" name="TextBox 386">
            <a:extLst>
              <a:ext uri="{FF2B5EF4-FFF2-40B4-BE49-F238E27FC236}">
                <a16:creationId xmlns:a16="http://schemas.microsoft.com/office/drawing/2014/main" id="{AFCD17E2-D523-D82B-6B43-D9A4E1534E55}"/>
              </a:ext>
            </a:extLst>
          </p:cNvPr>
          <p:cNvSpPr txBox="1"/>
          <p:nvPr/>
        </p:nvSpPr>
        <p:spPr>
          <a:xfrm>
            <a:off x="511407" y="4912863"/>
            <a:ext cx="1869844" cy="406265"/>
          </a:xfrm>
          <a:prstGeom prst="rect">
            <a:avLst/>
          </a:prstGeom>
          <a:noFill/>
        </p:spPr>
        <p:txBody>
          <a:bodyPr vert="horz" wrap="square" lIns="91440" tIns="91440" rIns="91440" bIns="91440" rtlCol="0" anchor="ctr" anchorCtr="0">
            <a:spAutoFit/>
          </a:bodyPr>
          <a:lstStyle/>
          <a:p>
            <a:pPr marL="17463" marR="0" algn="r" defTabSz="914400" rtl="0" eaLnBrk="1" fontAlgn="auto" latinLnBrk="0" hangingPunct="1">
              <a:lnSpc>
                <a:spcPct val="90000"/>
              </a:lnSpc>
              <a:spcBef>
                <a:spcPts val="1000"/>
              </a:spcBef>
              <a:spcAft>
                <a:spcPts val="0"/>
              </a:spcAft>
              <a:buClrTx/>
              <a:buSzTx/>
              <a:buFont typeface="Arial" panose="020B0604020202020204" pitchFamily="34" charset="0"/>
              <a:buNone/>
            </a:pPr>
            <a:r>
              <a:rPr kumimoji="0" lang="es-ES" sz="1600" b="0" i="0" u="none" strike="noStrike" kern="1200" cap="none" spc="0" normalizeH="0" baseline="0" noProof="0" dirty="0">
                <a:ln>
                  <a:noFill/>
                </a:ln>
                <a:solidFill>
                  <a:schemeClr val="tx1">
                    <a:lumMod val="50000"/>
                    <a:lumOff val="50000"/>
                  </a:schemeClr>
                </a:solidFill>
                <a:effectLst/>
                <a:uLnTx/>
                <a:uFillTx/>
                <a:latin typeface="+mj-lt"/>
                <a:ea typeface="+mn-ea"/>
                <a:cs typeface="+mn-cs"/>
              </a:rPr>
              <a:t>FR </a:t>
            </a:r>
            <a:r>
              <a:rPr kumimoji="0" lang="es-ES" sz="1600" b="0" i="0" u="none" strike="noStrike" kern="1200" cap="none" spc="0" normalizeH="0" baseline="0" noProof="0" dirty="0" err="1">
                <a:ln>
                  <a:noFill/>
                </a:ln>
                <a:solidFill>
                  <a:schemeClr val="tx1">
                    <a:lumMod val="50000"/>
                    <a:lumOff val="50000"/>
                  </a:schemeClr>
                </a:solidFill>
                <a:effectLst/>
                <a:uLnTx/>
                <a:uFillTx/>
                <a:latin typeface="+mj-lt"/>
                <a:ea typeface="+mn-ea"/>
                <a:cs typeface="+mn-cs"/>
              </a:rPr>
              <a:t>power</a:t>
            </a:r>
            <a:r>
              <a:rPr kumimoji="0" lang="es-ES" sz="1600" b="0" i="0" u="none" strike="noStrike" kern="1200" cap="none" spc="0" normalizeH="0" baseline="0" noProof="0" dirty="0">
                <a:ln>
                  <a:noFill/>
                </a:ln>
                <a:solidFill>
                  <a:schemeClr val="tx1">
                    <a:lumMod val="50000"/>
                    <a:lumOff val="50000"/>
                  </a:schemeClr>
                </a:solidFill>
                <a:effectLst/>
                <a:uLnTx/>
                <a:uFillTx/>
                <a:latin typeface="+mj-lt"/>
                <a:ea typeface="+mn-ea"/>
                <a:cs typeface="+mn-cs"/>
              </a:rPr>
              <a:t> </a:t>
            </a:r>
            <a:r>
              <a:rPr kumimoji="0" lang="es-ES" sz="1600" b="0" i="0" u="none" strike="noStrike" kern="1200" cap="none" spc="0" normalizeH="0" baseline="0" noProof="0" dirty="0" err="1">
                <a:ln>
                  <a:noFill/>
                </a:ln>
                <a:solidFill>
                  <a:schemeClr val="tx1">
                    <a:lumMod val="50000"/>
                    <a:lumOff val="50000"/>
                  </a:schemeClr>
                </a:solidFill>
                <a:effectLst/>
                <a:uLnTx/>
                <a:uFillTx/>
                <a:latin typeface="+mj-lt"/>
                <a:ea typeface="+mn-ea"/>
                <a:cs typeface="+mn-cs"/>
              </a:rPr>
              <a:t>supply</a:t>
            </a:r>
            <a:endParaRPr kumimoji="0" lang="en-US" sz="1600" b="0" i="0" u="none" strike="noStrike" kern="1200" cap="none" spc="0" normalizeH="0" baseline="0" noProof="0" dirty="0">
              <a:ln>
                <a:noFill/>
              </a:ln>
              <a:solidFill>
                <a:schemeClr val="tx1">
                  <a:lumMod val="50000"/>
                  <a:lumOff val="50000"/>
                </a:schemeClr>
              </a:solidFill>
              <a:effectLst/>
              <a:uLnTx/>
              <a:uFillTx/>
              <a:latin typeface="+mj-lt"/>
              <a:ea typeface="+mn-ea"/>
              <a:cs typeface="+mn-cs"/>
            </a:endParaRPr>
          </a:p>
        </p:txBody>
      </p:sp>
      <p:sp>
        <p:nvSpPr>
          <p:cNvPr id="388" name="TextBox 387">
            <a:extLst>
              <a:ext uri="{FF2B5EF4-FFF2-40B4-BE49-F238E27FC236}">
                <a16:creationId xmlns:a16="http://schemas.microsoft.com/office/drawing/2014/main" id="{F673DA09-45EF-03AC-741C-65037AB1FCB4}"/>
              </a:ext>
            </a:extLst>
          </p:cNvPr>
          <p:cNvSpPr txBox="1"/>
          <p:nvPr/>
        </p:nvSpPr>
        <p:spPr>
          <a:xfrm>
            <a:off x="1002507" y="2563363"/>
            <a:ext cx="1378744" cy="406265"/>
          </a:xfrm>
          <a:prstGeom prst="rect">
            <a:avLst/>
          </a:prstGeom>
          <a:noFill/>
        </p:spPr>
        <p:txBody>
          <a:bodyPr vert="horz" wrap="square" lIns="91440" tIns="91440" rIns="91440" bIns="91440" rtlCol="0" anchor="ctr" anchorCtr="0">
            <a:spAutoFit/>
          </a:bodyPr>
          <a:lstStyle/>
          <a:p>
            <a:pPr marL="17463" marR="0" algn="r" defTabSz="914400" rtl="0" eaLnBrk="1" fontAlgn="auto" latinLnBrk="0" hangingPunct="1">
              <a:lnSpc>
                <a:spcPct val="90000"/>
              </a:lnSpc>
              <a:spcBef>
                <a:spcPts val="1000"/>
              </a:spcBef>
              <a:spcAft>
                <a:spcPts val="0"/>
              </a:spcAft>
              <a:buClrTx/>
              <a:buSzTx/>
              <a:buFont typeface="Arial" panose="020B0604020202020204" pitchFamily="34" charset="0"/>
              <a:buNone/>
            </a:pPr>
            <a:r>
              <a:rPr kumimoji="0" lang="es-ES" sz="1600" b="0" i="0" u="none" strike="noStrike" kern="1200" cap="none" spc="0" normalizeH="0" baseline="0" noProof="0" dirty="0">
                <a:ln>
                  <a:noFill/>
                </a:ln>
                <a:solidFill>
                  <a:schemeClr val="tx1">
                    <a:lumMod val="50000"/>
                    <a:lumOff val="50000"/>
                  </a:schemeClr>
                </a:solidFill>
                <a:effectLst/>
                <a:uLnTx/>
                <a:uFillTx/>
                <a:latin typeface="+mj-lt"/>
                <a:ea typeface="+mn-ea"/>
                <a:cs typeface="+mn-cs"/>
              </a:rPr>
              <a:t>Fiber panel</a:t>
            </a:r>
            <a:endParaRPr kumimoji="0" lang="en-US" sz="1600" b="0" i="0" u="none" strike="noStrike" kern="1200" cap="none" spc="0" normalizeH="0" baseline="0" noProof="0" dirty="0">
              <a:ln>
                <a:noFill/>
              </a:ln>
              <a:solidFill>
                <a:schemeClr val="tx1">
                  <a:lumMod val="50000"/>
                  <a:lumOff val="50000"/>
                </a:schemeClr>
              </a:solidFill>
              <a:effectLst/>
              <a:uLnTx/>
              <a:uFillTx/>
              <a:latin typeface="+mj-lt"/>
              <a:ea typeface="+mn-ea"/>
              <a:cs typeface="+mn-cs"/>
            </a:endParaRPr>
          </a:p>
        </p:txBody>
      </p:sp>
      <p:sp>
        <p:nvSpPr>
          <p:cNvPr id="389" name="TextBox 388">
            <a:extLst>
              <a:ext uri="{FF2B5EF4-FFF2-40B4-BE49-F238E27FC236}">
                <a16:creationId xmlns:a16="http://schemas.microsoft.com/office/drawing/2014/main" id="{872CC083-EBD3-2C61-0B78-A5F7B2DFFD92}"/>
              </a:ext>
            </a:extLst>
          </p:cNvPr>
          <p:cNvSpPr txBox="1"/>
          <p:nvPr/>
        </p:nvSpPr>
        <p:spPr>
          <a:xfrm>
            <a:off x="1002507" y="1488807"/>
            <a:ext cx="1378744" cy="406265"/>
          </a:xfrm>
          <a:prstGeom prst="rect">
            <a:avLst/>
          </a:prstGeom>
          <a:noFill/>
        </p:spPr>
        <p:txBody>
          <a:bodyPr vert="horz" wrap="square" lIns="91440" tIns="91440" rIns="91440" bIns="91440" rtlCol="0" anchor="ctr" anchorCtr="0">
            <a:spAutoFit/>
          </a:bodyPr>
          <a:lstStyle/>
          <a:p>
            <a:pPr marL="17463" marR="0" algn="r" defTabSz="914400" rtl="0" eaLnBrk="1" fontAlgn="auto" latinLnBrk="0" hangingPunct="1">
              <a:lnSpc>
                <a:spcPct val="90000"/>
              </a:lnSpc>
              <a:spcBef>
                <a:spcPts val="1000"/>
              </a:spcBef>
              <a:spcAft>
                <a:spcPts val="0"/>
              </a:spcAft>
              <a:buClrTx/>
              <a:buSzTx/>
              <a:buFont typeface="Arial" panose="020B0604020202020204" pitchFamily="34" charset="0"/>
              <a:buNone/>
            </a:pPr>
            <a:r>
              <a:rPr kumimoji="0" lang="es-ES" sz="1600" b="0" i="0" u="none" strike="noStrike" kern="1200" cap="none" spc="0" normalizeH="0" baseline="0" noProof="0" dirty="0">
                <a:ln>
                  <a:noFill/>
                </a:ln>
                <a:solidFill>
                  <a:schemeClr val="tx1">
                    <a:lumMod val="50000"/>
                    <a:lumOff val="50000"/>
                  </a:schemeClr>
                </a:solidFill>
                <a:effectLst/>
                <a:uLnTx/>
                <a:uFillTx/>
                <a:latin typeface="+mj-lt"/>
                <a:ea typeface="+mn-ea"/>
                <a:cs typeface="+mn-cs"/>
              </a:rPr>
              <a:t>Switches</a:t>
            </a:r>
            <a:endParaRPr kumimoji="0" lang="en-US" sz="1600" b="0" i="0" u="none" strike="noStrike" kern="1200" cap="none" spc="0" normalizeH="0" baseline="0" noProof="0" dirty="0">
              <a:ln>
                <a:noFill/>
              </a:ln>
              <a:solidFill>
                <a:schemeClr val="tx1">
                  <a:lumMod val="50000"/>
                  <a:lumOff val="50000"/>
                </a:schemeClr>
              </a:solidFill>
              <a:effectLst/>
              <a:uLnTx/>
              <a:uFillTx/>
              <a:latin typeface="+mj-lt"/>
              <a:ea typeface="+mn-ea"/>
              <a:cs typeface="+mn-cs"/>
            </a:endParaRPr>
          </a:p>
        </p:txBody>
      </p:sp>
      <p:sp>
        <p:nvSpPr>
          <p:cNvPr id="393" name="Oval 392">
            <a:extLst>
              <a:ext uri="{FF2B5EF4-FFF2-40B4-BE49-F238E27FC236}">
                <a16:creationId xmlns:a16="http://schemas.microsoft.com/office/drawing/2014/main" id="{4FA89138-B439-9BAD-F7D1-9D36FDD4278D}"/>
              </a:ext>
            </a:extLst>
          </p:cNvPr>
          <p:cNvSpPr/>
          <p:nvPr/>
        </p:nvSpPr>
        <p:spPr>
          <a:xfrm>
            <a:off x="8573017" y="2118699"/>
            <a:ext cx="164050" cy="164050"/>
          </a:xfrm>
          <a:prstGeom prst="ellipse">
            <a:avLst/>
          </a:prstGeom>
          <a:solidFill>
            <a:schemeClr val="bg1"/>
          </a:solidFill>
          <a:ln>
            <a:noFill/>
          </a:ln>
          <a:effectLst>
            <a:glow rad="736600">
              <a:schemeClr val="bg1">
                <a:alpha val="63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97" name="Freeform: Shape 396">
            <a:extLst>
              <a:ext uri="{FF2B5EF4-FFF2-40B4-BE49-F238E27FC236}">
                <a16:creationId xmlns:a16="http://schemas.microsoft.com/office/drawing/2014/main" id="{1DDDE2E5-B2C8-933D-30D0-A82A3DFB2235}"/>
              </a:ext>
            </a:extLst>
          </p:cNvPr>
          <p:cNvSpPr/>
          <p:nvPr/>
        </p:nvSpPr>
        <p:spPr>
          <a:xfrm rot="166712">
            <a:off x="4020189" y="1850929"/>
            <a:ext cx="4568603" cy="1761150"/>
          </a:xfrm>
          <a:custGeom>
            <a:avLst/>
            <a:gdLst>
              <a:gd name="connsiteX0" fmla="*/ 0 w 9607550"/>
              <a:gd name="connsiteY0" fmla="*/ 635000 h 856034"/>
              <a:gd name="connsiteX1" fmla="*/ 406400 w 9607550"/>
              <a:gd name="connsiteY1" fmla="*/ 730250 h 856034"/>
              <a:gd name="connsiteX2" fmla="*/ 965200 w 9607550"/>
              <a:gd name="connsiteY2" fmla="*/ 647700 h 856034"/>
              <a:gd name="connsiteX3" fmla="*/ 1612900 w 9607550"/>
              <a:gd name="connsiteY3" fmla="*/ 330200 h 856034"/>
              <a:gd name="connsiteX4" fmla="*/ 2209800 w 9607550"/>
              <a:gd name="connsiteY4" fmla="*/ 158750 h 856034"/>
              <a:gd name="connsiteX5" fmla="*/ 2940050 w 9607550"/>
              <a:gd name="connsiteY5" fmla="*/ 146050 h 856034"/>
              <a:gd name="connsiteX6" fmla="*/ 3790950 w 9607550"/>
              <a:gd name="connsiteY6" fmla="*/ 298450 h 856034"/>
              <a:gd name="connsiteX7" fmla="*/ 4756150 w 9607550"/>
              <a:gd name="connsiteY7" fmla="*/ 527050 h 856034"/>
              <a:gd name="connsiteX8" fmla="*/ 5632450 w 9607550"/>
              <a:gd name="connsiteY8" fmla="*/ 717550 h 856034"/>
              <a:gd name="connsiteX9" fmla="*/ 6534150 w 9607550"/>
              <a:gd name="connsiteY9" fmla="*/ 850900 h 856034"/>
              <a:gd name="connsiteX10" fmla="*/ 7467600 w 9607550"/>
              <a:gd name="connsiteY10" fmla="*/ 806450 h 856034"/>
              <a:gd name="connsiteX11" fmla="*/ 8166100 w 9607550"/>
              <a:gd name="connsiteY11" fmla="*/ 603250 h 856034"/>
              <a:gd name="connsiteX12" fmla="*/ 8864600 w 9607550"/>
              <a:gd name="connsiteY12" fmla="*/ 311150 h 856034"/>
              <a:gd name="connsiteX13" fmla="*/ 9607550 w 9607550"/>
              <a:gd name="connsiteY13" fmla="*/ 0 h 856034"/>
              <a:gd name="connsiteX0" fmla="*/ 0 w 9607550"/>
              <a:gd name="connsiteY0" fmla="*/ 1758677 h 2115169"/>
              <a:gd name="connsiteX1" fmla="*/ 406400 w 9607550"/>
              <a:gd name="connsiteY1" fmla="*/ 1853927 h 2115169"/>
              <a:gd name="connsiteX2" fmla="*/ 965200 w 9607550"/>
              <a:gd name="connsiteY2" fmla="*/ 1771377 h 2115169"/>
              <a:gd name="connsiteX3" fmla="*/ 1612900 w 9607550"/>
              <a:gd name="connsiteY3" fmla="*/ 1453877 h 2115169"/>
              <a:gd name="connsiteX4" fmla="*/ 2209800 w 9607550"/>
              <a:gd name="connsiteY4" fmla="*/ 1282427 h 2115169"/>
              <a:gd name="connsiteX5" fmla="*/ 2940050 w 9607550"/>
              <a:gd name="connsiteY5" fmla="*/ 1269727 h 2115169"/>
              <a:gd name="connsiteX6" fmla="*/ 3790950 w 9607550"/>
              <a:gd name="connsiteY6" fmla="*/ 1422127 h 2115169"/>
              <a:gd name="connsiteX7" fmla="*/ 4756150 w 9607550"/>
              <a:gd name="connsiteY7" fmla="*/ 1650727 h 2115169"/>
              <a:gd name="connsiteX8" fmla="*/ 5145135 w 9607550"/>
              <a:gd name="connsiteY8" fmla="*/ 1451 h 2115169"/>
              <a:gd name="connsiteX9" fmla="*/ 6534150 w 9607550"/>
              <a:gd name="connsiteY9" fmla="*/ 1974577 h 2115169"/>
              <a:gd name="connsiteX10" fmla="*/ 7467600 w 9607550"/>
              <a:gd name="connsiteY10" fmla="*/ 1930127 h 2115169"/>
              <a:gd name="connsiteX11" fmla="*/ 8166100 w 9607550"/>
              <a:gd name="connsiteY11" fmla="*/ 1726927 h 2115169"/>
              <a:gd name="connsiteX12" fmla="*/ 8864600 w 9607550"/>
              <a:gd name="connsiteY12" fmla="*/ 1434827 h 2115169"/>
              <a:gd name="connsiteX13" fmla="*/ 9607550 w 9607550"/>
              <a:gd name="connsiteY13" fmla="*/ 1123677 h 2115169"/>
              <a:gd name="connsiteX0" fmla="*/ 0 w 9607550"/>
              <a:gd name="connsiteY0" fmla="*/ 1765424 h 2121916"/>
              <a:gd name="connsiteX1" fmla="*/ 406400 w 9607550"/>
              <a:gd name="connsiteY1" fmla="*/ 1860674 h 2121916"/>
              <a:gd name="connsiteX2" fmla="*/ 965200 w 9607550"/>
              <a:gd name="connsiteY2" fmla="*/ 1778124 h 2121916"/>
              <a:gd name="connsiteX3" fmla="*/ 1612900 w 9607550"/>
              <a:gd name="connsiteY3" fmla="*/ 1460624 h 2121916"/>
              <a:gd name="connsiteX4" fmla="*/ 2209800 w 9607550"/>
              <a:gd name="connsiteY4" fmla="*/ 1289174 h 2121916"/>
              <a:gd name="connsiteX5" fmla="*/ 2940050 w 9607550"/>
              <a:gd name="connsiteY5" fmla="*/ 1276474 h 2121916"/>
              <a:gd name="connsiteX6" fmla="*/ 3790950 w 9607550"/>
              <a:gd name="connsiteY6" fmla="*/ 1428874 h 2121916"/>
              <a:gd name="connsiteX7" fmla="*/ 4615913 w 9607550"/>
              <a:gd name="connsiteY7" fmla="*/ 1283718 h 2121916"/>
              <a:gd name="connsiteX8" fmla="*/ 5145135 w 9607550"/>
              <a:gd name="connsiteY8" fmla="*/ 8198 h 2121916"/>
              <a:gd name="connsiteX9" fmla="*/ 6534150 w 9607550"/>
              <a:gd name="connsiteY9" fmla="*/ 1981324 h 2121916"/>
              <a:gd name="connsiteX10" fmla="*/ 7467600 w 9607550"/>
              <a:gd name="connsiteY10" fmla="*/ 1936874 h 2121916"/>
              <a:gd name="connsiteX11" fmla="*/ 8166100 w 9607550"/>
              <a:gd name="connsiteY11" fmla="*/ 1733674 h 2121916"/>
              <a:gd name="connsiteX12" fmla="*/ 8864600 w 9607550"/>
              <a:gd name="connsiteY12" fmla="*/ 1441574 h 2121916"/>
              <a:gd name="connsiteX13" fmla="*/ 9607550 w 9607550"/>
              <a:gd name="connsiteY13" fmla="*/ 1130424 h 2121916"/>
              <a:gd name="connsiteX0" fmla="*/ 0 w 9607550"/>
              <a:gd name="connsiteY0" fmla="*/ 2047263 h 2328932"/>
              <a:gd name="connsiteX1" fmla="*/ 406400 w 9607550"/>
              <a:gd name="connsiteY1" fmla="*/ 2142513 h 2328932"/>
              <a:gd name="connsiteX2" fmla="*/ 965200 w 9607550"/>
              <a:gd name="connsiteY2" fmla="*/ 2059963 h 2328932"/>
              <a:gd name="connsiteX3" fmla="*/ 1612900 w 9607550"/>
              <a:gd name="connsiteY3" fmla="*/ 1742463 h 2328932"/>
              <a:gd name="connsiteX4" fmla="*/ 2209800 w 9607550"/>
              <a:gd name="connsiteY4" fmla="*/ 1571013 h 2328932"/>
              <a:gd name="connsiteX5" fmla="*/ 2940050 w 9607550"/>
              <a:gd name="connsiteY5" fmla="*/ 1558313 h 2328932"/>
              <a:gd name="connsiteX6" fmla="*/ 3790950 w 9607550"/>
              <a:gd name="connsiteY6" fmla="*/ 1710713 h 2328932"/>
              <a:gd name="connsiteX7" fmla="*/ 4615913 w 9607550"/>
              <a:gd name="connsiteY7" fmla="*/ 1565557 h 2328932"/>
              <a:gd name="connsiteX8" fmla="*/ 5145135 w 9607550"/>
              <a:gd name="connsiteY8" fmla="*/ 290037 h 2328932"/>
              <a:gd name="connsiteX9" fmla="*/ 6366907 w 9607550"/>
              <a:gd name="connsiteY9" fmla="*/ 162783 h 2328932"/>
              <a:gd name="connsiteX10" fmla="*/ 7467600 w 9607550"/>
              <a:gd name="connsiteY10" fmla="*/ 2218713 h 2328932"/>
              <a:gd name="connsiteX11" fmla="*/ 8166100 w 9607550"/>
              <a:gd name="connsiteY11" fmla="*/ 2015513 h 2328932"/>
              <a:gd name="connsiteX12" fmla="*/ 8864600 w 9607550"/>
              <a:gd name="connsiteY12" fmla="*/ 1723413 h 2328932"/>
              <a:gd name="connsiteX13" fmla="*/ 9607550 w 9607550"/>
              <a:gd name="connsiteY13" fmla="*/ 1412263 h 2328932"/>
              <a:gd name="connsiteX0" fmla="*/ 0 w 9607550"/>
              <a:gd name="connsiteY0" fmla="*/ 2312751 h 2408164"/>
              <a:gd name="connsiteX1" fmla="*/ 406400 w 9607550"/>
              <a:gd name="connsiteY1" fmla="*/ 2408001 h 2408164"/>
              <a:gd name="connsiteX2" fmla="*/ 965200 w 9607550"/>
              <a:gd name="connsiteY2" fmla="*/ 2325451 h 2408164"/>
              <a:gd name="connsiteX3" fmla="*/ 1612900 w 9607550"/>
              <a:gd name="connsiteY3" fmla="*/ 2007951 h 2408164"/>
              <a:gd name="connsiteX4" fmla="*/ 2209800 w 9607550"/>
              <a:gd name="connsiteY4" fmla="*/ 1836501 h 2408164"/>
              <a:gd name="connsiteX5" fmla="*/ 2940050 w 9607550"/>
              <a:gd name="connsiteY5" fmla="*/ 1823801 h 2408164"/>
              <a:gd name="connsiteX6" fmla="*/ 3790950 w 9607550"/>
              <a:gd name="connsiteY6" fmla="*/ 1976201 h 2408164"/>
              <a:gd name="connsiteX7" fmla="*/ 4615913 w 9607550"/>
              <a:gd name="connsiteY7" fmla="*/ 1831045 h 2408164"/>
              <a:gd name="connsiteX8" fmla="*/ 5145135 w 9607550"/>
              <a:gd name="connsiteY8" fmla="*/ 555525 h 2408164"/>
              <a:gd name="connsiteX9" fmla="*/ 6366907 w 9607550"/>
              <a:gd name="connsiteY9" fmla="*/ 428271 h 2408164"/>
              <a:gd name="connsiteX10" fmla="*/ 7467878 w 9607550"/>
              <a:gd name="connsiteY10" fmla="*/ 91141 h 2408164"/>
              <a:gd name="connsiteX11" fmla="*/ 8166100 w 9607550"/>
              <a:gd name="connsiteY11" fmla="*/ 2281001 h 2408164"/>
              <a:gd name="connsiteX12" fmla="*/ 8864600 w 9607550"/>
              <a:gd name="connsiteY12" fmla="*/ 1988901 h 2408164"/>
              <a:gd name="connsiteX13" fmla="*/ 9607550 w 9607550"/>
              <a:gd name="connsiteY13" fmla="*/ 1677751 h 2408164"/>
              <a:gd name="connsiteX0" fmla="*/ 0 w 9607550"/>
              <a:gd name="connsiteY0" fmla="*/ 2293871 h 2389284"/>
              <a:gd name="connsiteX1" fmla="*/ 406400 w 9607550"/>
              <a:gd name="connsiteY1" fmla="*/ 2389121 h 2389284"/>
              <a:gd name="connsiteX2" fmla="*/ 965200 w 9607550"/>
              <a:gd name="connsiteY2" fmla="*/ 2306571 h 2389284"/>
              <a:gd name="connsiteX3" fmla="*/ 1612900 w 9607550"/>
              <a:gd name="connsiteY3" fmla="*/ 1989071 h 2389284"/>
              <a:gd name="connsiteX4" fmla="*/ 2209800 w 9607550"/>
              <a:gd name="connsiteY4" fmla="*/ 1817621 h 2389284"/>
              <a:gd name="connsiteX5" fmla="*/ 2940050 w 9607550"/>
              <a:gd name="connsiteY5" fmla="*/ 1804921 h 2389284"/>
              <a:gd name="connsiteX6" fmla="*/ 3790950 w 9607550"/>
              <a:gd name="connsiteY6" fmla="*/ 1957321 h 2389284"/>
              <a:gd name="connsiteX7" fmla="*/ 4615913 w 9607550"/>
              <a:gd name="connsiteY7" fmla="*/ 1812165 h 2389284"/>
              <a:gd name="connsiteX8" fmla="*/ 5145135 w 9607550"/>
              <a:gd name="connsiteY8" fmla="*/ 536645 h 2389284"/>
              <a:gd name="connsiteX9" fmla="*/ 6366907 w 9607550"/>
              <a:gd name="connsiteY9" fmla="*/ 409391 h 2389284"/>
              <a:gd name="connsiteX10" fmla="*/ 7467878 w 9607550"/>
              <a:gd name="connsiteY10" fmla="*/ 72261 h 2389284"/>
              <a:gd name="connsiteX11" fmla="*/ 8864600 w 9607550"/>
              <a:gd name="connsiteY11" fmla="*/ 1970021 h 2389284"/>
              <a:gd name="connsiteX12" fmla="*/ 9607550 w 9607550"/>
              <a:gd name="connsiteY12" fmla="*/ 1658871 h 2389284"/>
              <a:gd name="connsiteX0" fmla="*/ 0 w 9607550"/>
              <a:gd name="connsiteY0" fmla="*/ 2444886 h 2540299"/>
              <a:gd name="connsiteX1" fmla="*/ 406400 w 9607550"/>
              <a:gd name="connsiteY1" fmla="*/ 2540136 h 2540299"/>
              <a:gd name="connsiteX2" fmla="*/ 965200 w 9607550"/>
              <a:gd name="connsiteY2" fmla="*/ 2457586 h 2540299"/>
              <a:gd name="connsiteX3" fmla="*/ 1612900 w 9607550"/>
              <a:gd name="connsiteY3" fmla="*/ 2140086 h 2540299"/>
              <a:gd name="connsiteX4" fmla="*/ 2209800 w 9607550"/>
              <a:gd name="connsiteY4" fmla="*/ 1968636 h 2540299"/>
              <a:gd name="connsiteX5" fmla="*/ 2940050 w 9607550"/>
              <a:gd name="connsiteY5" fmla="*/ 1955936 h 2540299"/>
              <a:gd name="connsiteX6" fmla="*/ 3790950 w 9607550"/>
              <a:gd name="connsiteY6" fmla="*/ 2108336 h 2540299"/>
              <a:gd name="connsiteX7" fmla="*/ 4615913 w 9607550"/>
              <a:gd name="connsiteY7" fmla="*/ 1963180 h 2540299"/>
              <a:gd name="connsiteX8" fmla="*/ 5145135 w 9607550"/>
              <a:gd name="connsiteY8" fmla="*/ 687660 h 2540299"/>
              <a:gd name="connsiteX9" fmla="*/ 6366907 w 9607550"/>
              <a:gd name="connsiteY9" fmla="*/ 560406 h 2540299"/>
              <a:gd name="connsiteX10" fmla="*/ 7467878 w 9607550"/>
              <a:gd name="connsiteY10" fmla="*/ 223276 h 2540299"/>
              <a:gd name="connsiteX11" fmla="*/ 8545683 w 9607550"/>
              <a:gd name="connsiteY11" fmla="*/ 105601 h 2540299"/>
              <a:gd name="connsiteX12" fmla="*/ 9607550 w 9607550"/>
              <a:gd name="connsiteY12" fmla="*/ 1809886 h 2540299"/>
              <a:gd name="connsiteX0" fmla="*/ 0 w 10149623"/>
              <a:gd name="connsiteY0" fmla="*/ 2834351 h 2929764"/>
              <a:gd name="connsiteX1" fmla="*/ 406400 w 10149623"/>
              <a:gd name="connsiteY1" fmla="*/ 2929601 h 2929764"/>
              <a:gd name="connsiteX2" fmla="*/ 965200 w 10149623"/>
              <a:gd name="connsiteY2" fmla="*/ 2847051 h 2929764"/>
              <a:gd name="connsiteX3" fmla="*/ 1612900 w 10149623"/>
              <a:gd name="connsiteY3" fmla="*/ 2529551 h 2929764"/>
              <a:gd name="connsiteX4" fmla="*/ 2209800 w 10149623"/>
              <a:gd name="connsiteY4" fmla="*/ 2358101 h 2929764"/>
              <a:gd name="connsiteX5" fmla="*/ 2940050 w 10149623"/>
              <a:gd name="connsiteY5" fmla="*/ 2345401 h 2929764"/>
              <a:gd name="connsiteX6" fmla="*/ 3790950 w 10149623"/>
              <a:gd name="connsiteY6" fmla="*/ 2497801 h 2929764"/>
              <a:gd name="connsiteX7" fmla="*/ 4615913 w 10149623"/>
              <a:gd name="connsiteY7" fmla="*/ 2352645 h 2929764"/>
              <a:gd name="connsiteX8" fmla="*/ 5145135 w 10149623"/>
              <a:gd name="connsiteY8" fmla="*/ 1077125 h 2929764"/>
              <a:gd name="connsiteX9" fmla="*/ 6366907 w 10149623"/>
              <a:gd name="connsiteY9" fmla="*/ 949871 h 2929764"/>
              <a:gd name="connsiteX10" fmla="*/ 7467878 w 10149623"/>
              <a:gd name="connsiteY10" fmla="*/ 612741 h 2929764"/>
              <a:gd name="connsiteX11" fmla="*/ 8545683 w 10149623"/>
              <a:gd name="connsiteY11" fmla="*/ 495066 h 2929764"/>
              <a:gd name="connsiteX12" fmla="*/ 10149624 w 10149623"/>
              <a:gd name="connsiteY12" fmla="*/ 0 h 2929764"/>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467878 w 9726549"/>
              <a:gd name="connsiteY10" fmla="*/ 501737 h 2818760"/>
              <a:gd name="connsiteX11" fmla="*/ 8545683 w 9726549"/>
              <a:gd name="connsiteY11" fmla="*/ 384062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467878 w 9726549"/>
              <a:gd name="connsiteY10" fmla="*/ 501737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467878 w 9726549"/>
              <a:gd name="connsiteY10" fmla="*/ 501737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507118 w 9726549"/>
              <a:gd name="connsiteY10" fmla="*/ 241132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01641 w 9726549"/>
              <a:gd name="connsiteY9" fmla="*/ 298736 h 2818760"/>
              <a:gd name="connsiteX10" fmla="*/ 7507118 w 9726549"/>
              <a:gd name="connsiteY10" fmla="*/ 241132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01641 w 9726549"/>
              <a:gd name="connsiteY9" fmla="*/ 298736 h 2818760"/>
              <a:gd name="connsiteX10" fmla="*/ 8533740 w 9726549"/>
              <a:gd name="connsiteY10" fmla="*/ 138868 h 2818760"/>
              <a:gd name="connsiteX11" fmla="*/ 9726548 w 9726549"/>
              <a:gd name="connsiteY11"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3790950 w 9726549"/>
              <a:gd name="connsiteY5" fmla="*/ 2386797 h 2818760"/>
              <a:gd name="connsiteX6" fmla="*/ 4615913 w 9726549"/>
              <a:gd name="connsiteY6" fmla="*/ 2241641 h 2818760"/>
              <a:gd name="connsiteX7" fmla="*/ 5145135 w 9726549"/>
              <a:gd name="connsiteY7" fmla="*/ 966121 h 2818760"/>
              <a:gd name="connsiteX8" fmla="*/ 6301641 w 9726549"/>
              <a:gd name="connsiteY8" fmla="*/ 298736 h 2818760"/>
              <a:gd name="connsiteX9" fmla="*/ 8533740 w 9726549"/>
              <a:gd name="connsiteY9" fmla="*/ 138868 h 2818760"/>
              <a:gd name="connsiteX10" fmla="*/ 9726548 w 9726549"/>
              <a:gd name="connsiteY10"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4615913 w 9726549"/>
              <a:gd name="connsiteY5" fmla="*/ 2241641 h 2818760"/>
              <a:gd name="connsiteX6" fmla="*/ 5145135 w 9726549"/>
              <a:gd name="connsiteY6" fmla="*/ 966121 h 2818760"/>
              <a:gd name="connsiteX7" fmla="*/ 6301641 w 9726549"/>
              <a:gd name="connsiteY7" fmla="*/ 298736 h 2818760"/>
              <a:gd name="connsiteX8" fmla="*/ 8533740 w 9726549"/>
              <a:gd name="connsiteY8" fmla="*/ 138868 h 2818760"/>
              <a:gd name="connsiteX9" fmla="*/ 9726548 w 9726549"/>
              <a:gd name="connsiteY9"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4615913 w 9726549"/>
              <a:gd name="connsiteY5" fmla="*/ 2241641 h 2818760"/>
              <a:gd name="connsiteX6" fmla="*/ 6301641 w 9726549"/>
              <a:gd name="connsiteY6" fmla="*/ 298736 h 2818760"/>
              <a:gd name="connsiteX7" fmla="*/ 8533740 w 9726549"/>
              <a:gd name="connsiteY7" fmla="*/ 138868 h 2818760"/>
              <a:gd name="connsiteX8" fmla="*/ 9726548 w 9726549"/>
              <a:gd name="connsiteY8" fmla="*/ 0 h 2818760"/>
              <a:gd name="connsiteX0" fmla="*/ 0 w 9726549"/>
              <a:gd name="connsiteY0" fmla="*/ 2723347 h 2820009"/>
              <a:gd name="connsiteX1" fmla="*/ 406400 w 9726549"/>
              <a:gd name="connsiteY1" fmla="*/ 2818597 h 2820009"/>
              <a:gd name="connsiteX2" fmla="*/ 965200 w 9726549"/>
              <a:gd name="connsiteY2" fmla="*/ 2736047 h 2820009"/>
              <a:gd name="connsiteX3" fmla="*/ 2209800 w 9726549"/>
              <a:gd name="connsiteY3" fmla="*/ 2247097 h 2820009"/>
              <a:gd name="connsiteX4" fmla="*/ 4615913 w 9726549"/>
              <a:gd name="connsiteY4" fmla="*/ 2241641 h 2820009"/>
              <a:gd name="connsiteX5" fmla="*/ 6301641 w 9726549"/>
              <a:gd name="connsiteY5" fmla="*/ 298736 h 2820009"/>
              <a:gd name="connsiteX6" fmla="*/ 8533740 w 9726549"/>
              <a:gd name="connsiteY6" fmla="*/ 138868 h 2820009"/>
              <a:gd name="connsiteX7" fmla="*/ 9726548 w 9726549"/>
              <a:gd name="connsiteY7" fmla="*/ 0 h 2820009"/>
              <a:gd name="connsiteX0" fmla="*/ 0 w 9726549"/>
              <a:gd name="connsiteY0" fmla="*/ 2723347 h 2755148"/>
              <a:gd name="connsiteX1" fmla="*/ 697425 w 9726549"/>
              <a:gd name="connsiteY1" fmla="*/ 2662239 h 2755148"/>
              <a:gd name="connsiteX2" fmla="*/ 965200 w 9726549"/>
              <a:gd name="connsiteY2" fmla="*/ 2736047 h 2755148"/>
              <a:gd name="connsiteX3" fmla="*/ 2209800 w 9726549"/>
              <a:gd name="connsiteY3" fmla="*/ 2247097 h 2755148"/>
              <a:gd name="connsiteX4" fmla="*/ 4615913 w 9726549"/>
              <a:gd name="connsiteY4" fmla="*/ 2241641 h 2755148"/>
              <a:gd name="connsiteX5" fmla="*/ 6301641 w 9726549"/>
              <a:gd name="connsiteY5" fmla="*/ 298736 h 2755148"/>
              <a:gd name="connsiteX6" fmla="*/ 8533740 w 9726549"/>
              <a:gd name="connsiteY6" fmla="*/ 138868 h 2755148"/>
              <a:gd name="connsiteX7" fmla="*/ 9726548 w 9726549"/>
              <a:gd name="connsiteY7" fmla="*/ 0 h 2755148"/>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533740 w 9726549"/>
              <a:gd name="connsiteY5" fmla="*/ 138868 h 2768819"/>
              <a:gd name="connsiteX6" fmla="*/ 9726548 w 9726549"/>
              <a:gd name="connsiteY6" fmla="*/ 0 h 2768819"/>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533740 w 9726549"/>
              <a:gd name="connsiteY5" fmla="*/ 138868 h 2768819"/>
              <a:gd name="connsiteX6" fmla="*/ 9726548 w 9726549"/>
              <a:gd name="connsiteY6" fmla="*/ 0 h 2768819"/>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533740 w 9726549"/>
              <a:gd name="connsiteY5" fmla="*/ 138868 h 2768819"/>
              <a:gd name="connsiteX6" fmla="*/ 9726548 w 9726549"/>
              <a:gd name="connsiteY6" fmla="*/ 0 h 2768819"/>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240958 w 9726549"/>
              <a:gd name="connsiteY5" fmla="*/ 170271 h 2768819"/>
              <a:gd name="connsiteX6" fmla="*/ 9726548 w 9726549"/>
              <a:gd name="connsiteY6" fmla="*/ 0 h 2768819"/>
              <a:gd name="connsiteX0" fmla="*/ -1 w 9772153"/>
              <a:gd name="connsiteY0" fmla="*/ 2320246 h 2736305"/>
              <a:gd name="connsiteX1" fmla="*/ 1010804 w 9772153"/>
              <a:gd name="connsiteY1" fmla="*/ 2736047 h 2736305"/>
              <a:gd name="connsiteX2" fmla="*/ 2255404 w 9772153"/>
              <a:gd name="connsiteY2" fmla="*/ 2247097 h 2736305"/>
              <a:gd name="connsiteX3" fmla="*/ 4661517 w 9772153"/>
              <a:gd name="connsiteY3" fmla="*/ 2241641 h 2736305"/>
              <a:gd name="connsiteX4" fmla="*/ 6347245 w 9772153"/>
              <a:gd name="connsiteY4" fmla="*/ 298736 h 2736305"/>
              <a:gd name="connsiteX5" fmla="*/ 8286562 w 9772153"/>
              <a:gd name="connsiteY5" fmla="*/ 170271 h 2736305"/>
              <a:gd name="connsiteX6" fmla="*/ 9772152 w 9772153"/>
              <a:gd name="connsiteY6" fmla="*/ 0 h 2736305"/>
              <a:gd name="connsiteX0" fmla="*/ -1 w 9772153"/>
              <a:gd name="connsiteY0" fmla="*/ 2320246 h 2498899"/>
              <a:gd name="connsiteX1" fmla="*/ 1111753 w 9772153"/>
              <a:gd name="connsiteY1" fmla="*/ 2498330 h 2498899"/>
              <a:gd name="connsiteX2" fmla="*/ 2255404 w 9772153"/>
              <a:gd name="connsiteY2" fmla="*/ 2247097 h 2498899"/>
              <a:gd name="connsiteX3" fmla="*/ 4661517 w 9772153"/>
              <a:gd name="connsiteY3" fmla="*/ 2241641 h 2498899"/>
              <a:gd name="connsiteX4" fmla="*/ 6347245 w 9772153"/>
              <a:gd name="connsiteY4" fmla="*/ 298736 h 2498899"/>
              <a:gd name="connsiteX5" fmla="*/ 8286562 w 9772153"/>
              <a:gd name="connsiteY5" fmla="*/ 170271 h 2498899"/>
              <a:gd name="connsiteX6" fmla="*/ 9772152 w 9772153"/>
              <a:gd name="connsiteY6" fmla="*/ 0 h 2498899"/>
              <a:gd name="connsiteX0" fmla="*/ -1 w 9772153"/>
              <a:gd name="connsiteY0" fmla="*/ 3321577 h 3500230"/>
              <a:gd name="connsiteX1" fmla="*/ 1111753 w 9772153"/>
              <a:gd name="connsiteY1" fmla="*/ 3499661 h 3500230"/>
              <a:gd name="connsiteX2" fmla="*/ 2255404 w 9772153"/>
              <a:gd name="connsiteY2" fmla="*/ 3248428 h 3500230"/>
              <a:gd name="connsiteX3" fmla="*/ 4661517 w 9772153"/>
              <a:gd name="connsiteY3" fmla="*/ 3242972 h 3500230"/>
              <a:gd name="connsiteX4" fmla="*/ 6174207 w 9772153"/>
              <a:gd name="connsiteY4" fmla="*/ 58017 h 3500230"/>
              <a:gd name="connsiteX5" fmla="*/ 8286562 w 9772153"/>
              <a:gd name="connsiteY5" fmla="*/ 1171602 h 3500230"/>
              <a:gd name="connsiteX6" fmla="*/ 9772152 w 9772153"/>
              <a:gd name="connsiteY6" fmla="*/ 1001331 h 3500230"/>
              <a:gd name="connsiteX0" fmla="*/ -1 w 9772153"/>
              <a:gd name="connsiteY0" fmla="*/ 3415325 h 3593978"/>
              <a:gd name="connsiteX1" fmla="*/ 1111753 w 9772153"/>
              <a:gd name="connsiteY1" fmla="*/ 3593409 h 3593978"/>
              <a:gd name="connsiteX2" fmla="*/ 2255404 w 9772153"/>
              <a:gd name="connsiteY2" fmla="*/ 3342176 h 3593978"/>
              <a:gd name="connsiteX3" fmla="*/ 4661517 w 9772153"/>
              <a:gd name="connsiteY3" fmla="*/ 3336720 h 3593978"/>
              <a:gd name="connsiteX4" fmla="*/ 6174207 w 9772153"/>
              <a:gd name="connsiteY4" fmla="*/ 151765 h 3593978"/>
              <a:gd name="connsiteX5" fmla="*/ 8044934 w 9772153"/>
              <a:gd name="connsiteY5" fmla="*/ 569900 h 3593978"/>
              <a:gd name="connsiteX6" fmla="*/ 9772152 w 9772153"/>
              <a:gd name="connsiteY6" fmla="*/ 1095079 h 3593978"/>
              <a:gd name="connsiteX0" fmla="*/ -1 w 9330808"/>
              <a:gd name="connsiteY0" fmla="*/ 3404710 h 3583363"/>
              <a:gd name="connsiteX1" fmla="*/ 1111753 w 9330808"/>
              <a:gd name="connsiteY1" fmla="*/ 3582794 h 3583363"/>
              <a:gd name="connsiteX2" fmla="*/ 2255404 w 9330808"/>
              <a:gd name="connsiteY2" fmla="*/ 3331561 h 3583363"/>
              <a:gd name="connsiteX3" fmla="*/ 4661517 w 9330808"/>
              <a:gd name="connsiteY3" fmla="*/ 3326105 h 3583363"/>
              <a:gd name="connsiteX4" fmla="*/ 6174207 w 9330808"/>
              <a:gd name="connsiteY4" fmla="*/ 141150 h 3583363"/>
              <a:gd name="connsiteX5" fmla="*/ 8044934 w 9330808"/>
              <a:gd name="connsiteY5" fmla="*/ 559285 h 3583363"/>
              <a:gd name="connsiteX6" fmla="*/ 9330808 w 9330808"/>
              <a:gd name="connsiteY6" fmla="*/ 553894 h 3583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0808" h="3583363">
                <a:moveTo>
                  <a:pt x="-1" y="3404710"/>
                </a:moveTo>
                <a:cubicBezTo>
                  <a:pt x="201082" y="3407356"/>
                  <a:pt x="735852" y="3594985"/>
                  <a:pt x="1111753" y="3582794"/>
                </a:cubicBezTo>
                <a:cubicBezTo>
                  <a:pt x="1487654" y="3570603"/>
                  <a:pt x="1663777" y="3374342"/>
                  <a:pt x="2255404" y="3331561"/>
                </a:cubicBezTo>
                <a:cubicBezTo>
                  <a:pt x="2847031" y="3288780"/>
                  <a:pt x="4008383" y="3857840"/>
                  <a:pt x="4661517" y="3326105"/>
                </a:cubicBezTo>
                <a:cubicBezTo>
                  <a:pt x="5314651" y="2794370"/>
                  <a:pt x="5610304" y="602287"/>
                  <a:pt x="6174207" y="141150"/>
                </a:cubicBezTo>
                <a:cubicBezTo>
                  <a:pt x="6738110" y="-319987"/>
                  <a:pt x="7518834" y="490494"/>
                  <a:pt x="8044934" y="559285"/>
                </a:cubicBezTo>
                <a:cubicBezTo>
                  <a:pt x="8571034" y="628076"/>
                  <a:pt x="8933205" y="600183"/>
                  <a:pt x="9330808" y="553894"/>
                </a:cubicBezTo>
              </a:path>
            </a:pathLst>
          </a:custGeom>
          <a:ln w="19050">
            <a:gradFill>
              <a:gsLst>
                <a:gs pos="5000">
                  <a:srgbClr val="2A2A63"/>
                </a:gs>
                <a:gs pos="12000">
                  <a:srgbClr val="B82381"/>
                </a:gs>
                <a:gs pos="98000">
                  <a:srgbClr val="04A2E5"/>
                </a:gs>
                <a:gs pos="70158">
                  <a:srgbClr val="11A568"/>
                </a:gs>
                <a:gs pos="57000">
                  <a:srgbClr val="88C150"/>
                </a:gs>
                <a:gs pos="46000">
                  <a:srgbClr val="FEC52B"/>
                </a:gs>
                <a:gs pos="34000">
                  <a:srgbClr val="C96632"/>
                </a:gs>
                <a:gs pos="22000">
                  <a:srgbClr val="C3292D"/>
                </a:gs>
                <a:gs pos="100000">
                  <a:schemeClr val="bg1"/>
                </a:gs>
              </a:gsLst>
              <a:lin ang="0" scaled="0"/>
            </a:gra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cxnSp>
        <p:nvCxnSpPr>
          <p:cNvPr id="400" name="Straight Connector 399">
            <a:extLst>
              <a:ext uri="{FF2B5EF4-FFF2-40B4-BE49-F238E27FC236}">
                <a16:creationId xmlns:a16="http://schemas.microsoft.com/office/drawing/2014/main" id="{A1396895-78C1-DB00-03E1-45D566D4CDA1}"/>
              </a:ext>
            </a:extLst>
          </p:cNvPr>
          <p:cNvCxnSpPr>
            <a:cxnSpLocks/>
          </p:cNvCxnSpPr>
          <p:nvPr/>
        </p:nvCxnSpPr>
        <p:spPr>
          <a:xfrm>
            <a:off x="2610805" y="1872679"/>
            <a:ext cx="0" cy="492041"/>
          </a:xfrm>
          <a:prstGeom prst="line">
            <a:avLst/>
          </a:prstGeom>
          <a:ln w="19050"/>
        </p:spPr>
        <p:style>
          <a:lnRef idx="1">
            <a:schemeClr val="accent5"/>
          </a:lnRef>
          <a:fillRef idx="0">
            <a:schemeClr val="accent5"/>
          </a:fillRef>
          <a:effectRef idx="0">
            <a:schemeClr val="accent5"/>
          </a:effectRef>
          <a:fontRef idx="minor">
            <a:schemeClr val="tx1"/>
          </a:fontRef>
        </p:style>
      </p:cxnSp>
      <p:cxnSp>
        <p:nvCxnSpPr>
          <p:cNvPr id="402" name="Straight Connector 401">
            <a:extLst>
              <a:ext uri="{FF2B5EF4-FFF2-40B4-BE49-F238E27FC236}">
                <a16:creationId xmlns:a16="http://schemas.microsoft.com/office/drawing/2014/main" id="{7487CC26-B53E-7E20-16D0-0EEE923A0379}"/>
              </a:ext>
            </a:extLst>
          </p:cNvPr>
          <p:cNvCxnSpPr>
            <a:cxnSpLocks/>
          </p:cNvCxnSpPr>
          <p:nvPr/>
        </p:nvCxnSpPr>
        <p:spPr>
          <a:xfrm>
            <a:off x="2653667" y="1872679"/>
            <a:ext cx="0" cy="492041"/>
          </a:xfrm>
          <a:prstGeom prst="line">
            <a:avLst/>
          </a:prstGeom>
          <a:ln w="19050"/>
        </p:spPr>
        <p:style>
          <a:lnRef idx="1">
            <a:schemeClr val="accent5"/>
          </a:lnRef>
          <a:fillRef idx="0">
            <a:schemeClr val="accent5"/>
          </a:fillRef>
          <a:effectRef idx="0">
            <a:schemeClr val="accent5"/>
          </a:effectRef>
          <a:fontRef idx="minor">
            <a:schemeClr val="tx1"/>
          </a:fontRef>
        </p:style>
      </p:cxnSp>
      <p:cxnSp>
        <p:nvCxnSpPr>
          <p:cNvPr id="403" name="Straight Connector 402">
            <a:extLst>
              <a:ext uri="{FF2B5EF4-FFF2-40B4-BE49-F238E27FC236}">
                <a16:creationId xmlns:a16="http://schemas.microsoft.com/office/drawing/2014/main" id="{2D656588-4621-1CE9-47B9-8CD2B6062068}"/>
              </a:ext>
            </a:extLst>
          </p:cNvPr>
          <p:cNvCxnSpPr>
            <a:cxnSpLocks/>
          </p:cNvCxnSpPr>
          <p:nvPr/>
        </p:nvCxnSpPr>
        <p:spPr>
          <a:xfrm>
            <a:off x="2696530" y="1872679"/>
            <a:ext cx="0" cy="492041"/>
          </a:xfrm>
          <a:prstGeom prst="line">
            <a:avLst/>
          </a:prstGeom>
          <a:ln w="19050"/>
        </p:spPr>
        <p:style>
          <a:lnRef idx="1">
            <a:schemeClr val="accent5"/>
          </a:lnRef>
          <a:fillRef idx="0">
            <a:schemeClr val="accent5"/>
          </a:fillRef>
          <a:effectRef idx="0">
            <a:schemeClr val="accent5"/>
          </a:effectRef>
          <a:fontRef idx="minor">
            <a:schemeClr val="tx1"/>
          </a:fontRef>
        </p:style>
      </p:cxnSp>
      <p:cxnSp>
        <p:nvCxnSpPr>
          <p:cNvPr id="404" name="Straight Connector 403">
            <a:extLst>
              <a:ext uri="{FF2B5EF4-FFF2-40B4-BE49-F238E27FC236}">
                <a16:creationId xmlns:a16="http://schemas.microsoft.com/office/drawing/2014/main" id="{E917C933-597B-7420-3396-2FF468A39983}"/>
              </a:ext>
            </a:extLst>
          </p:cNvPr>
          <p:cNvCxnSpPr>
            <a:cxnSpLocks/>
          </p:cNvCxnSpPr>
          <p:nvPr/>
        </p:nvCxnSpPr>
        <p:spPr>
          <a:xfrm>
            <a:off x="2767968" y="1872679"/>
            <a:ext cx="0" cy="492041"/>
          </a:xfrm>
          <a:prstGeom prst="line">
            <a:avLst/>
          </a:prstGeom>
          <a:ln w="19050">
            <a:solidFill>
              <a:srgbClr val="FFFF00"/>
            </a:solidFill>
          </a:ln>
        </p:spPr>
        <p:style>
          <a:lnRef idx="1">
            <a:schemeClr val="accent5"/>
          </a:lnRef>
          <a:fillRef idx="0">
            <a:schemeClr val="accent5"/>
          </a:fillRef>
          <a:effectRef idx="0">
            <a:schemeClr val="accent5"/>
          </a:effectRef>
          <a:fontRef idx="minor">
            <a:schemeClr val="tx1"/>
          </a:fontRef>
        </p:style>
      </p:cxnSp>
      <p:cxnSp>
        <p:nvCxnSpPr>
          <p:cNvPr id="405" name="Straight Connector 404">
            <a:extLst>
              <a:ext uri="{FF2B5EF4-FFF2-40B4-BE49-F238E27FC236}">
                <a16:creationId xmlns:a16="http://schemas.microsoft.com/office/drawing/2014/main" id="{C701CA6E-CCA3-AA95-FB51-1A48C51BFF3A}"/>
              </a:ext>
            </a:extLst>
          </p:cNvPr>
          <p:cNvCxnSpPr>
            <a:cxnSpLocks/>
          </p:cNvCxnSpPr>
          <p:nvPr/>
        </p:nvCxnSpPr>
        <p:spPr>
          <a:xfrm>
            <a:off x="2810830" y="1872679"/>
            <a:ext cx="0" cy="492041"/>
          </a:xfrm>
          <a:prstGeom prst="line">
            <a:avLst/>
          </a:prstGeom>
          <a:ln w="19050">
            <a:solidFill>
              <a:srgbClr val="FFFF00"/>
            </a:solidFill>
          </a:ln>
        </p:spPr>
        <p:style>
          <a:lnRef idx="1">
            <a:schemeClr val="accent5"/>
          </a:lnRef>
          <a:fillRef idx="0">
            <a:schemeClr val="accent5"/>
          </a:fillRef>
          <a:effectRef idx="0">
            <a:schemeClr val="accent5"/>
          </a:effectRef>
          <a:fontRef idx="minor">
            <a:schemeClr val="tx1"/>
          </a:fontRef>
        </p:style>
      </p:cxnSp>
      <p:cxnSp>
        <p:nvCxnSpPr>
          <p:cNvPr id="406" name="Straight Connector 405">
            <a:extLst>
              <a:ext uri="{FF2B5EF4-FFF2-40B4-BE49-F238E27FC236}">
                <a16:creationId xmlns:a16="http://schemas.microsoft.com/office/drawing/2014/main" id="{390E113B-C42B-6D0B-2F3F-C1F1AF8EFF15}"/>
              </a:ext>
            </a:extLst>
          </p:cNvPr>
          <p:cNvCxnSpPr>
            <a:cxnSpLocks/>
          </p:cNvCxnSpPr>
          <p:nvPr/>
        </p:nvCxnSpPr>
        <p:spPr>
          <a:xfrm>
            <a:off x="2853693" y="1872679"/>
            <a:ext cx="0" cy="492041"/>
          </a:xfrm>
          <a:prstGeom prst="line">
            <a:avLst/>
          </a:prstGeom>
          <a:ln w="19050">
            <a:solidFill>
              <a:srgbClr val="FFFF00"/>
            </a:solidFill>
          </a:ln>
        </p:spPr>
        <p:style>
          <a:lnRef idx="1">
            <a:schemeClr val="accent5"/>
          </a:lnRef>
          <a:fillRef idx="0">
            <a:schemeClr val="accent5"/>
          </a:fillRef>
          <a:effectRef idx="0">
            <a:schemeClr val="accent5"/>
          </a:effectRef>
          <a:fontRef idx="minor">
            <a:schemeClr val="tx1"/>
          </a:fontRef>
        </p:style>
      </p:cxnSp>
      <p:grpSp>
        <p:nvGrpSpPr>
          <p:cNvPr id="416" name="Group 415">
            <a:extLst>
              <a:ext uri="{FF2B5EF4-FFF2-40B4-BE49-F238E27FC236}">
                <a16:creationId xmlns:a16="http://schemas.microsoft.com/office/drawing/2014/main" id="{65AF19CE-7216-5878-9160-8DFA862D7F8D}"/>
              </a:ext>
            </a:extLst>
          </p:cNvPr>
          <p:cNvGrpSpPr/>
          <p:nvPr/>
        </p:nvGrpSpPr>
        <p:grpSpPr>
          <a:xfrm>
            <a:off x="2654621" y="3682356"/>
            <a:ext cx="558000" cy="1277403"/>
            <a:chOff x="2654620" y="3951297"/>
            <a:chExt cx="558000" cy="1277403"/>
          </a:xfrm>
        </p:grpSpPr>
        <p:cxnSp>
          <p:nvCxnSpPr>
            <p:cNvPr id="409" name="Straight Connector 408">
              <a:extLst>
                <a:ext uri="{FF2B5EF4-FFF2-40B4-BE49-F238E27FC236}">
                  <a16:creationId xmlns:a16="http://schemas.microsoft.com/office/drawing/2014/main" id="{0FEDE125-C7ED-75D0-A56D-0DEE0C38A6EC}"/>
                </a:ext>
              </a:extLst>
            </p:cNvPr>
            <p:cNvCxnSpPr>
              <a:cxnSpLocks/>
            </p:cNvCxnSpPr>
            <p:nvPr/>
          </p:nvCxnSpPr>
          <p:spPr>
            <a:xfrm>
              <a:off x="2654620" y="4076700"/>
              <a:ext cx="0" cy="1152000"/>
            </a:xfrm>
            <a:prstGeom prst="line">
              <a:avLst/>
            </a:prstGeom>
            <a:ln>
              <a:solidFill>
                <a:schemeClr val="bg1"/>
              </a:solidFill>
            </a:ln>
            <a:effectLst>
              <a:glow rad="25400">
                <a:schemeClr val="bg1">
                  <a:alpha val="46000"/>
                </a:schemeClr>
              </a:glow>
            </a:effectLst>
          </p:spPr>
          <p:style>
            <a:lnRef idx="1">
              <a:schemeClr val="accent6"/>
            </a:lnRef>
            <a:fillRef idx="0">
              <a:schemeClr val="accent6"/>
            </a:fillRef>
            <a:effectRef idx="0">
              <a:schemeClr val="accent6"/>
            </a:effectRef>
            <a:fontRef idx="minor">
              <a:schemeClr val="tx1"/>
            </a:fontRef>
          </p:style>
        </p:cxnSp>
        <p:cxnSp>
          <p:nvCxnSpPr>
            <p:cNvPr id="410" name="Straight Connector 409">
              <a:extLst>
                <a:ext uri="{FF2B5EF4-FFF2-40B4-BE49-F238E27FC236}">
                  <a16:creationId xmlns:a16="http://schemas.microsoft.com/office/drawing/2014/main" id="{D9CBFC01-C131-260D-0831-950FAE9AA755}"/>
                </a:ext>
              </a:extLst>
            </p:cNvPr>
            <p:cNvCxnSpPr>
              <a:cxnSpLocks/>
            </p:cNvCxnSpPr>
            <p:nvPr/>
          </p:nvCxnSpPr>
          <p:spPr>
            <a:xfrm flipH="1">
              <a:off x="2780620" y="3951297"/>
              <a:ext cx="432000" cy="0"/>
            </a:xfrm>
            <a:prstGeom prst="line">
              <a:avLst/>
            </a:prstGeom>
            <a:ln>
              <a:solidFill>
                <a:schemeClr val="bg1"/>
              </a:solidFill>
            </a:ln>
            <a:effectLst>
              <a:glow rad="25400">
                <a:schemeClr val="bg1">
                  <a:alpha val="46000"/>
                </a:schemeClr>
              </a:glow>
            </a:effectLst>
          </p:spPr>
          <p:style>
            <a:lnRef idx="1">
              <a:schemeClr val="accent6"/>
            </a:lnRef>
            <a:fillRef idx="0">
              <a:schemeClr val="accent6"/>
            </a:fillRef>
            <a:effectRef idx="0">
              <a:schemeClr val="accent6"/>
            </a:effectRef>
            <a:fontRef idx="minor">
              <a:schemeClr val="tx1"/>
            </a:fontRef>
          </p:style>
        </p:cxnSp>
        <p:sp>
          <p:nvSpPr>
            <p:cNvPr id="412" name="Arc 411">
              <a:extLst>
                <a:ext uri="{FF2B5EF4-FFF2-40B4-BE49-F238E27FC236}">
                  <a16:creationId xmlns:a16="http://schemas.microsoft.com/office/drawing/2014/main" id="{5D2B4B36-738F-58A7-1940-8058EAE67756}"/>
                </a:ext>
              </a:extLst>
            </p:cNvPr>
            <p:cNvSpPr/>
            <p:nvPr/>
          </p:nvSpPr>
          <p:spPr>
            <a:xfrm rot="16200000">
              <a:off x="2654620" y="3951297"/>
              <a:ext cx="252000" cy="252000"/>
            </a:xfrm>
            <a:prstGeom prst="arc">
              <a:avLst/>
            </a:prstGeom>
            <a:ln>
              <a:solidFill>
                <a:schemeClr val="bg1"/>
              </a:solidFill>
            </a:ln>
            <a:effectLst>
              <a:glow rad="25400">
                <a:schemeClr val="bg1">
                  <a:alpha val="46000"/>
                </a:schemeClr>
              </a:glow>
            </a:effectLst>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grpSp>
      <p:grpSp>
        <p:nvGrpSpPr>
          <p:cNvPr id="417" name="Group 416">
            <a:extLst>
              <a:ext uri="{FF2B5EF4-FFF2-40B4-BE49-F238E27FC236}">
                <a16:creationId xmlns:a16="http://schemas.microsoft.com/office/drawing/2014/main" id="{04BDE46E-141C-D984-047C-9E7985A02C15}"/>
              </a:ext>
            </a:extLst>
          </p:cNvPr>
          <p:cNvGrpSpPr/>
          <p:nvPr/>
        </p:nvGrpSpPr>
        <p:grpSpPr>
          <a:xfrm>
            <a:off x="2714654" y="3789503"/>
            <a:ext cx="510988" cy="1158444"/>
            <a:chOff x="2654620" y="3951297"/>
            <a:chExt cx="559920" cy="1269376"/>
          </a:xfrm>
        </p:grpSpPr>
        <p:cxnSp>
          <p:nvCxnSpPr>
            <p:cNvPr id="418" name="Straight Connector 417">
              <a:extLst>
                <a:ext uri="{FF2B5EF4-FFF2-40B4-BE49-F238E27FC236}">
                  <a16:creationId xmlns:a16="http://schemas.microsoft.com/office/drawing/2014/main" id="{8A520E4C-0C38-3C30-0CC4-CEA20D5875DC}"/>
                </a:ext>
              </a:extLst>
            </p:cNvPr>
            <p:cNvCxnSpPr>
              <a:cxnSpLocks/>
            </p:cNvCxnSpPr>
            <p:nvPr/>
          </p:nvCxnSpPr>
          <p:spPr>
            <a:xfrm>
              <a:off x="2654620" y="4076700"/>
              <a:ext cx="0" cy="1143973"/>
            </a:xfrm>
            <a:prstGeom prst="line">
              <a:avLst/>
            </a:prstGeom>
            <a:ln>
              <a:solidFill>
                <a:schemeClr val="bg1"/>
              </a:solidFill>
            </a:ln>
            <a:effectLst>
              <a:glow rad="25400">
                <a:schemeClr val="bg1">
                  <a:alpha val="46000"/>
                </a:schemeClr>
              </a:glow>
            </a:effectLst>
          </p:spPr>
          <p:style>
            <a:lnRef idx="1">
              <a:schemeClr val="accent6"/>
            </a:lnRef>
            <a:fillRef idx="0">
              <a:schemeClr val="accent6"/>
            </a:fillRef>
            <a:effectRef idx="0">
              <a:schemeClr val="accent6"/>
            </a:effectRef>
            <a:fontRef idx="minor">
              <a:schemeClr val="tx1"/>
            </a:fontRef>
          </p:style>
        </p:cxnSp>
        <p:cxnSp>
          <p:nvCxnSpPr>
            <p:cNvPr id="419" name="Straight Connector 418">
              <a:extLst>
                <a:ext uri="{FF2B5EF4-FFF2-40B4-BE49-F238E27FC236}">
                  <a16:creationId xmlns:a16="http://schemas.microsoft.com/office/drawing/2014/main" id="{68CB16AB-5B1E-0C76-6FD6-06DD079DE25E}"/>
                </a:ext>
              </a:extLst>
            </p:cNvPr>
            <p:cNvCxnSpPr>
              <a:cxnSpLocks/>
            </p:cNvCxnSpPr>
            <p:nvPr/>
          </p:nvCxnSpPr>
          <p:spPr>
            <a:xfrm flipH="1">
              <a:off x="2780619" y="3951297"/>
              <a:ext cx="433921" cy="0"/>
            </a:xfrm>
            <a:prstGeom prst="line">
              <a:avLst/>
            </a:prstGeom>
            <a:ln>
              <a:solidFill>
                <a:schemeClr val="bg1"/>
              </a:solidFill>
            </a:ln>
            <a:effectLst>
              <a:glow rad="25400">
                <a:schemeClr val="bg1">
                  <a:alpha val="46000"/>
                </a:schemeClr>
              </a:glow>
            </a:effectLst>
          </p:spPr>
          <p:style>
            <a:lnRef idx="1">
              <a:schemeClr val="accent6"/>
            </a:lnRef>
            <a:fillRef idx="0">
              <a:schemeClr val="accent6"/>
            </a:fillRef>
            <a:effectRef idx="0">
              <a:schemeClr val="accent6"/>
            </a:effectRef>
            <a:fontRef idx="minor">
              <a:schemeClr val="tx1"/>
            </a:fontRef>
          </p:style>
        </p:cxnSp>
        <p:sp>
          <p:nvSpPr>
            <p:cNvPr id="420" name="Arc 419">
              <a:extLst>
                <a:ext uri="{FF2B5EF4-FFF2-40B4-BE49-F238E27FC236}">
                  <a16:creationId xmlns:a16="http://schemas.microsoft.com/office/drawing/2014/main" id="{A8890503-442D-ED81-BC04-BBE962B791A1}"/>
                </a:ext>
              </a:extLst>
            </p:cNvPr>
            <p:cNvSpPr/>
            <p:nvPr/>
          </p:nvSpPr>
          <p:spPr>
            <a:xfrm rot="16200000">
              <a:off x="2654620" y="3951297"/>
              <a:ext cx="252000" cy="252000"/>
            </a:xfrm>
            <a:prstGeom prst="arc">
              <a:avLst/>
            </a:prstGeom>
            <a:ln>
              <a:solidFill>
                <a:schemeClr val="bg1"/>
              </a:solidFill>
            </a:ln>
            <a:effectLst>
              <a:glow rad="25400">
                <a:schemeClr val="bg1">
                  <a:alpha val="46000"/>
                </a:schemeClr>
              </a:glow>
            </a:effectLst>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grpSp>
      <p:grpSp>
        <p:nvGrpSpPr>
          <p:cNvPr id="421" name="Group 420">
            <a:extLst>
              <a:ext uri="{FF2B5EF4-FFF2-40B4-BE49-F238E27FC236}">
                <a16:creationId xmlns:a16="http://schemas.microsoft.com/office/drawing/2014/main" id="{D794EF75-592E-C4CB-0884-096034C9A615}"/>
              </a:ext>
            </a:extLst>
          </p:cNvPr>
          <p:cNvGrpSpPr/>
          <p:nvPr/>
        </p:nvGrpSpPr>
        <p:grpSpPr>
          <a:xfrm>
            <a:off x="2686492" y="3736446"/>
            <a:ext cx="551162" cy="1199660"/>
            <a:chOff x="2654620" y="3951297"/>
            <a:chExt cx="582797" cy="1268514"/>
          </a:xfrm>
        </p:grpSpPr>
        <p:cxnSp>
          <p:nvCxnSpPr>
            <p:cNvPr id="422" name="Straight Connector 421">
              <a:extLst>
                <a:ext uri="{FF2B5EF4-FFF2-40B4-BE49-F238E27FC236}">
                  <a16:creationId xmlns:a16="http://schemas.microsoft.com/office/drawing/2014/main" id="{37FF924B-C5A1-56B0-DE69-C66A5E934CD1}"/>
                </a:ext>
              </a:extLst>
            </p:cNvPr>
            <p:cNvCxnSpPr>
              <a:cxnSpLocks/>
            </p:cNvCxnSpPr>
            <p:nvPr/>
          </p:nvCxnSpPr>
          <p:spPr>
            <a:xfrm>
              <a:off x="2654620" y="4077825"/>
              <a:ext cx="0" cy="1141986"/>
            </a:xfrm>
            <a:prstGeom prst="line">
              <a:avLst/>
            </a:prstGeom>
            <a:ln>
              <a:solidFill>
                <a:schemeClr val="bg1"/>
              </a:solidFill>
            </a:ln>
            <a:effectLst>
              <a:glow rad="25400">
                <a:schemeClr val="bg1">
                  <a:alpha val="46000"/>
                </a:schemeClr>
              </a:glow>
            </a:effectLst>
          </p:spPr>
          <p:style>
            <a:lnRef idx="1">
              <a:schemeClr val="accent6"/>
            </a:lnRef>
            <a:fillRef idx="0">
              <a:schemeClr val="accent6"/>
            </a:fillRef>
            <a:effectRef idx="0">
              <a:schemeClr val="accent6"/>
            </a:effectRef>
            <a:fontRef idx="minor">
              <a:schemeClr val="tx1"/>
            </a:fontRef>
          </p:style>
        </p:cxnSp>
        <p:cxnSp>
          <p:nvCxnSpPr>
            <p:cNvPr id="423" name="Straight Connector 422">
              <a:extLst>
                <a:ext uri="{FF2B5EF4-FFF2-40B4-BE49-F238E27FC236}">
                  <a16:creationId xmlns:a16="http://schemas.microsoft.com/office/drawing/2014/main" id="{BC93917B-0C9C-8B50-7EC7-1024AB3F0197}"/>
                </a:ext>
              </a:extLst>
            </p:cNvPr>
            <p:cNvCxnSpPr>
              <a:cxnSpLocks/>
            </p:cNvCxnSpPr>
            <p:nvPr/>
          </p:nvCxnSpPr>
          <p:spPr>
            <a:xfrm flipH="1">
              <a:off x="2780621" y="3951297"/>
              <a:ext cx="456796" cy="0"/>
            </a:xfrm>
            <a:prstGeom prst="line">
              <a:avLst/>
            </a:prstGeom>
            <a:ln>
              <a:solidFill>
                <a:schemeClr val="bg1"/>
              </a:solidFill>
            </a:ln>
            <a:effectLst>
              <a:glow rad="25400">
                <a:schemeClr val="bg1">
                  <a:alpha val="46000"/>
                </a:schemeClr>
              </a:glow>
            </a:effectLst>
          </p:spPr>
          <p:style>
            <a:lnRef idx="1">
              <a:schemeClr val="accent6"/>
            </a:lnRef>
            <a:fillRef idx="0">
              <a:schemeClr val="accent6"/>
            </a:fillRef>
            <a:effectRef idx="0">
              <a:schemeClr val="accent6"/>
            </a:effectRef>
            <a:fontRef idx="minor">
              <a:schemeClr val="tx1"/>
            </a:fontRef>
          </p:style>
        </p:cxnSp>
        <p:sp>
          <p:nvSpPr>
            <p:cNvPr id="424" name="Arc 423">
              <a:extLst>
                <a:ext uri="{FF2B5EF4-FFF2-40B4-BE49-F238E27FC236}">
                  <a16:creationId xmlns:a16="http://schemas.microsoft.com/office/drawing/2014/main" id="{219F6F7F-9782-6661-BAC7-809413DCB2FC}"/>
                </a:ext>
              </a:extLst>
            </p:cNvPr>
            <p:cNvSpPr/>
            <p:nvPr/>
          </p:nvSpPr>
          <p:spPr>
            <a:xfrm rot="16200000">
              <a:off x="2654620" y="3951297"/>
              <a:ext cx="252000" cy="252000"/>
            </a:xfrm>
            <a:prstGeom prst="arc">
              <a:avLst/>
            </a:prstGeom>
            <a:ln>
              <a:solidFill>
                <a:schemeClr val="bg1"/>
              </a:solidFill>
            </a:ln>
            <a:effectLst>
              <a:glow rad="25400">
                <a:schemeClr val="bg1">
                  <a:alpha val="46000"/>
                </a:schemeClr>
              </a:glow>
            </a:effectLst>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grpSp>
      <p:grpSp>
        <p:nvGrpSpPr>
          <p:cNvPr id="169" name="Group 168">
            <a:extLst>
              <a:ext uri="{FF2B5EF4-FFF2-40B4-BE49-F238E27FC236}">
                <a16:creationId xmlns:a16="http://schemas.microsoft.com/office/drawing/2014/main" id="{B24758C6-AFB0-D0A8-B6B4-8017F24D8973}"/>
              </a:ext>
            </a:extLst>
          </p:cNvPr>
          <p:cNvGrpSpPr/>
          <p:nvPr/>
        </p:nvGrpSpPr>
        <p:grpSpPr>
          <a:xfrm>
            <a:off x="2400755" y="4899789"/>
            <a:ext cx="1558472" cy="332491"/>
            <a:chOff x="1999170" y="4599510"/>
            <a:chExt cx="1840593" cy="392680"/>
          </a:xfrm>
        </p:grpSpPr>
        <p:sp>
          <p:nvSpPr>
            <p:cNvPr id="170" name="Freeform: Shape 169">
              <a:extLst>
                <a:ext uri="{FF2B5EF4-FFF2-40B4-BE49-F238E27FC236}">
                  <a16:creationId xmlns:a16="http://schemas.microsoft.com/office/drawing/2014/main" id="{FA87F2E4-42AC-5867-84B2-0D6F7399140B}"/>
                </a:ext>
              </a:extLst>
            </p:cNvPr>
            <p:cNvSpPr/>
            <p:nvPr/>
          </p:nvSpPr>
          <p:spPr>
            <a:xfrm>
              <a:off x="2105059" y="4716307"/>
              <a:ext cx="1634242" cy="231312"/>
            </a:xfrm>
            <a:custGeom>
              <a:avLst/>
              <a:gdLst>
                <a:gd name="connsiteX0" fmla="*/ 0 w 1634242"/>
                <a:gd name="connsiteY0" fmla="*/ 0 h 231312"/>
                <a:gd name="connsiteX1" fmla="*/ 1634242 w 1634242"/>
                <a:gd name="connsiteY1" fmla="*/ 0 h 231312"/>
                <a:gd name="connsiteX2" fmla="*/ 1634242 w 1634242"/>
                <a:gd name="connsiteY2" fmla="*/ 231313 h 231312"/>
                <a:gd name="connsiteX3" fmla="*/ 0 w 1634242"/>
                <a:gd name="connsiteY3" fmla="*/ 231313 h 231312"/>
              </a:gdLst>
              <a:ahLst/>
              <a:cxnLst>
                <a:cxn ang="0">
                  <a:pos x="connsiteX0" y="connsiteY0"/>
                </a:cxn>
                <a:cxn ang="0">
                  <a:pos x="connsiteX1" y="connsiteY1"/>
                </a:cxn>
                <a:cxn ang="0">
                  <a:pos x="connsiteX2" y="connsiteY2"/>
                </a:cxn>
                <a:cxn ang="0">
                  <a:pos x="connsiteX3" y="connsiteY3"/>
                </a:cxn>
              </a:cxnLst>
              <a:rect l="l" t="t" r="r" b="b"/>
              <a:pathLst>
                <a:path w="1634242" h="231312">
                  <a:moveTo>
                    <a:pt x="0" y="0"/>
                  </a:moveTo>
                  <a:lnTo>
                    <a:pt x="1634242" y="0"/>
                  </a:lnTo>
                  <a:lnTo>
                    <a:pt x="1634242" y="231313"/>
                  </a:lnTo>
                  <a:lnTo>
                    <a:pt x="0" y="231313"/>
                  </a:lnTo>
                  <a:close/>
                </a:path>
              </a:pathLst>
            </a:custGeom>
            <a:solidFill>
              <a:srgbClr val="6D6E71"/>
            </a:solidFill>
            <a:ln w="9517"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B60BCB2A-3573-9785-1999-824E6C100FAA}"/>
                </a:ext>
              </a:extLst>
            </p:cNvPr>
            <p:cNvSpPr/>
            <p:nvPr/>
          </p:nvSpPr>
          <p:spPr>
            <a:xfrm>
              <a:off x="2228756" y="4599510"/>
              <a:ext cx="1387515" cy="239295"/>
            </a:xfrm>
            <a:custGeom>
              <a:avLst/>
              <a:gdLst>
                <a:gd name="connsiteX0" fmla="*/ 0 w 1387515"/>
                <a:gd name="connsiteY0" fmla="*/ 0 h 239295"/>
                <a:gd name="connsiteX1" fmla="*/ 1387516 w 1387515"/>
                <a:gd name="connsiteY1" fmla="*/ 0 h 239295"/>
                <a:gd name="connsiteX2" fmla="*/ 1387516 w 1387515"/>
                <a:gd name="connsiteY2" fmla="*/ 239296 h 239295"/>
                <a:gd name="connsiteX3" fmla="*/ 0 w 1387515"/>
                <a:gd name="connsiteY3" fmla="*/ 239296 h 239295"/>
              </a:gdLst>
              <a:ahLst/>
              <a:cxnLst>
                <a:cxn ang="0">
                  <a:pos x="connsiteX0" y="connsiteY0"/>
                </a:cxn>
                <a:cxn ang="0">
                  <a:pos x="connsiteX1" y="connsiteY1"/>
                </a:cxn>
                <a:cxn ang="0">
                  <a:pos x="connsiteX2" y="connsiteY2"/>
                </a:cxn>
                <a:cxn ang="0">
                  <a:pos x="connsiteX3" y="connsiteY3"/>
                </a:cxn>
              </a:cxnLst>
              <a:rect l="l" t="t" r="r" b="b"/>
              <a:pathLst>
                <a:path w="1387515" h="239295">
                  <a:moveTo>
                    <a:pt x="0" y="0"/>
                  </a:moveTo>
                  <a:lnTo>
                    <a:pt x="1387516" y="0"/>
                  </a:lnTo>
                  <a:lnTo>
                    <a:pt x="1387516" y="239296"/>
                  </a:lnTo>
                  <a:lnTo>
                    <a:pt x="0" y="239296"/>
                  </a:lnTo>
                  <a:close/>
                </a:path>
              </a:pathLst>
            </a:custGeom>
            <a:solidFill>
              <a:srgbClr val="000000"/>
            </a:solidFill>
            <a:ln w="9517"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191B4C1A-919C-2B45-BB84-65616609C86B}"/>
                </a:ext>
              </a:extLst>
            </p:cNvPr>
            <p:cNvSpPr/>
            <p:nvPr/>
          </p:nvSpPr>
          <p:spPr>
            <a:xfrm>
              <a:off x="2097632" y="4599510"/>
              <a:ext cx="1647859" cy="122688"/>
            </a:xfrm>
            <a:custGeom>
              <a:avLst/>
              <a:gdLst>
                <a:gd name="connsiteX0" fmla="*/ 131124 w 1647859"/>
                <a:gd name="connsiteY0" fmla="*/ 0 h 122688"/>
                <a:gd name="connsiteX1" fmla="*/ 0 w 1647859"/>
                <a:gd name="connsiteY1" fmla="*/ 122689 h 122688"/>
                <a:gd name="connsiteX2" fmla="*/ 1647859 w 1647859"/>
                <a:gd name="connsiteY2" fmla="*/ 122689 h 122688"/>
                <a:gd name="connsiteX3" fmla="*/ 1518640 w 1647859"/>
                <a:gd name="connsiteY3" fmla="*/ 0 h 122688"/>
                <a:gd name="connsiteX4" fmla="*/ 131124 w 1647859"/>
                <a:gd name="connsiteY4" fmla="*/ 0 h 122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7859" h="122688">
                  <a:moveTo>
                    <a:pt x="131124" y="0"/>
                  </a:moveTo>
                  <a:lnTo>
                    <a:pt x="0" y="122689"/>
                  </a:lnTo>
                  <a:lnTo>
                    <a:pt x="1647859" y="122689"/>
                  </a:lnTo>
                  <a:lnTo>
                    <a:pt x="1518640" y="0"/>
                  </a:lnTo>
                  <a:lnTo>
                    <a:pt x="131124" y="0"/>
                  </a:lnTo>
                  <a:close/>
                </a:path>
              </a:pathLst>
            </a:custGeom>
            <a:solidFill>
              <a:srgbClr val="BCBEC0"/>
            </a:solidFill>
            <a:ln w="9517"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B070C653-7E2B-931E-E619-9A06501E4396}"/>
                </a:ext>
              </a:extLst>
            </p:cNvPr>
            <p:cNvSpPr/>
            <p:nvPr/>
          </p:nvSpPr>
          <p:spPr>
            <a:xfrm>
              <a:off x="2097632" y="4838806"/>
              <a:ext cx="1647859" cy="122688"/>
            </a:xfrm>
            <a:custGeom>
              <a:avLst/>
              <a:gdLst>
                <a:gd name="connsiteX0" fmla="*/ 131124 w 1647859"/>
                <a:gd name="connsiteY0" fmla="*/ 0 h 122688"/>
                <a:gd name="connsiteX1" fmla="*/ 0 w 1647859"/>
                <a:gd name="connsiteY1" fmla="*/ 122689 h 122688"/>
                <a:gd name="connsiteX2" fmla="*/ 1647859 w 1647859"/>
                <a:gd name="connsiteY2" fmla="*/ 122689 h 122688"/>
                <a:gd name="connsiteX3" fmla="*/ 1518640 w 1647859"/>
                <a:gd name="connsiteY3" fmla="*/ 0 h 122688"/>
                <a:gd name="connsiteX4" fmla="*/ 131124 w 1647859"/>
                <a:gd name="connsiteY4" fmla="*/ 0 h 122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7859" h="122688">
                  <a:moveTo>
                    <a:pt x="131124" y="0"/>
                  </a:moveTo>
                  <a:lnTo>
                    <a:pt x="0" y="122689"/>
                  </a:lnTo>
                  <a:lnTo>
                    <a:pt x="1647859" y="122689"/>
                  </a:lnTo>
                  <a:lnTo>
                    <a:pt x="1518640" y="0"/>
                  </a:lnTo>
                  <a:lnTo>
                    <a:pt x="131124" y="0"/>
                  </a:lnTo>
                  <a:close/>
                </a:path>
              </a:pathLst>
            </a:custGeom>
            <a:solidFill>
              <a:srgbClr val="BCBEC0"/>
            </a:solidFill>
            <a:ln w="9517"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964AC15A-F358-863A-5AE2-DE4F136759CB}"/>
                </a:ext>
              </a:extLst>
            </p:cNvPr>
            <p:cNvSpPr/>
            <p:nvPr/>
          </p:nvSpPr>
          <p:spPr>
            <a:xfrm>
              <a:off x="1999170" y="4683045"/>
              <a:ext cx="105699" cy="309145"/>
            </a:xfrm>
            <a:custGeom>
              <a:avLst/>
              <a:gdLst>
                <a:gd name="connsiteX0" fmla="*/ 52469 w 105699"/>
                <a:gd name="connsiteY0" fmla="*/ 0 h 309145"/>
                <a:gd name="connsiteX1" fmla="*/ 52469 w 105699"/>
                <a:gd name="connsiteY1" fmla="*/ 11594 h 309145"/>
                <a:gd name="connsiteX2" fmla="*/ 39948 w 105699"/>
                <a:gd name="connsiteY2" fmla="*/ 22000 h 309145"/>
                <a:gd name="connsiteX3" fmla="*/ 29520 w 105699"/>
                <a:gd name="connsiteY3" fmla="*/ 11594 h 309145"/>
                <a:gd name="connsiteX4" fmla="*/ 29520 w 105699"/>
                <a:gd name="connsiteY4" fmla="*/ 0 h 309145"/>
                <a:gd name="connsiteX5" fmla="*/ 0 w 105699"/>
                <a:gd name="connsiteY5" fmla="*/ 0 h 309145"/>
                <a:gd name="connsiteX6" fmla="*/ 0 w 105699"/>
                <a:gd name="connsiteY6" fmla="*/ 309146 h 309145"/>
                <a:gd name="connsiteX7" fmla="*/ 29520 w 105699"/>
                <a:gd name="connsiteY7" fmla="*/ 309146 h 309145"/>
                <a:gd name="connsiteX8" fmla="*/ 29520 w 105699"/>
                <a:gd name="connsiteY8" fmla="*/ 297552 h 309145"/>
                <a:gd name="connsiteX9" fmla="*/ 42041 w 105699"/>
                <a:gd name="connsiteY9" fmla="*/ 287146 h 309145"/>
                <a:gd name="connsiteX10" fmla="*/ 52469 w 105699"/>
                <a:gd name="connsiteY10" fmla="*/ 297552 h 309145"/>
                <a:gd name="connsiteX11" fmla="*/ 52469 w 105699"/>
                <a:gd name="connsiteY11" fmla="*/ 309146 h 309145"/>
                <a:gd name="connsiteX12" fmla="*/ 105699 w 105699"/>
                <a:gd name="connsiteY12" fmla="*/ 309146 h 309145"/>
                <a:gd name="connsiteX13" fmla="*/ 105699 w 105699"/>
                <a:gd name="connsiteY13" fmla="*/ 0 h 309145"/>
                <a:gd name="connsiteX14" fmla="*/ 52469 w 105699"/>
                <a:gd name="connsiteY14" fmla="*/ 229222 h 309145"/>
                <a:gd name="connsiteX15" fmla="*/ 29520 w 105699"/>
                <a:gd name="connsiteY15" fmla="*/ 229222 h 309145"/>
                <a:gd name="connsiteX16" fmla="*/ 18093 w 105699"/>
                <a:gd name="connsiteY16" fmla="*/ 217818 h 309145"/>
                <a:gd name="connsiteX17" fmla="*/ 29520 w 105699"/>
                <a:gd name="connsiteY17" fmla="*/ 206414 h 309145"/>
                <a:gd name="connsiteX18" fmla="*/ 52850 w 105699"/>
                <a:gd name="connsiteY18" fmla="*/ 206414 h 309145"/>
                <a:gd name="connsiteX19" fmla="*/ 64277 w 105699"/>
                <a:gd name="connsiteY19" fmla="*/ 217818 h 309145"/>
                <a:gd name="connsiteX20" fmla="*/ 52850 w 105699"/>
                <a:gd name="connsiteY20" fmla="*/ 229222 h 309145"/>
                <a:gd name="connsiteX21" fmla="*/ 52469 w 105699"/>
                <a:gd name="connsiteY21" fmla="*/ 162698 h 309145"/>
                <a:gd name="connsiteX22" fmla="*/ 29520 w 105699"/>
                <a:gd name="connsiteY22" fmla="*/ 162698 h 309145"/>
                <a:gd name="connsiteX23" fmla="*/ 18093 w 105699"/>
                <a:gd name="connsiteY23" fmla="*/ 151294 h 309145"/>
                <a:gd name="connsiteX24" fmla="*/ 29520 w 105699"/>
                <a:gd name="connsiteY24" fmla="*/ 139890 h 309145"/>
                <a:gd name="connsiteX25" fmla="*/ 52850 w 105699"/>
                <a:gd name="connsiteY25" fmla="*/ 139890 h 309145"/>
                <a:gd name="connsiteX26" fmla="*/ 64277 w 105699"/>
                <a:gd name="connsiteY26" fmla="*/ 151294 h 309145"/>
                <a:gd name="connsiteX27" fmla="*/ 52850 w 105699"/>
                <a:gd name="connsiteY27" fmla="*/ 162698 h 309145"/>
                <a:gd name="connsiteX28" fmla="*/ 52469 w 105699"/>
                <a:gd name="connsiteY28" fmla="*/ 96175 h 309145"/>
                <a:gd name="connsiteX29" fmla="*/ 29520 w 105699"/>
                <a:gd name="connsiteY29" fmla="*/ 96175 h 309145"/>
                <a:gd name="connsiteX30" fmla="*/ 17855 w 105699"/>
                <a:gd name="connsiteY30" fmla="*/ 84533 h 309145"/>
                <a:gd name="connsiteX31" fmla="*/ 29520 w 105699"/>
                <a:gd name="connsiteY31" fmla="*/ 72891 h 309145"/>
                <a:gd name="connsiteX32" fmla="*/ 52850 w 105699"/>
                <a:gd name="connsiteY32" fmla="*/ 72891 h 309145"/>
                <a:gd name="connsiteX33" fmla="*/ 63278 w 105699"/>
                <a:gd name="connsiteY33" fmla="*/ 85388 h 309145"/>
                <a:gd name="connsiteX34" fmla="*/ 52850 w 105699"/>
                <a:gd name="connsiteY34" fmla="*/ 95794 h 30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5699" h="309145">
                  <a:moveTo>
                    <a:pt x="52469" y="0"/>
                  </a:moveTo>
                  <a:lnTo>
                    <a:pt x="52469" y="11594"/>
                  </a:lnTo>
                  <a:cubicBezTo>
                    <a:pt x="51891" y="17914"/>
                    <a:pt x="46285" y="22580"/>
                    <a:pt x="39948" y="22000"/>
                  </a:cubicBezTo>
                  <a:cubicBezTo>
                    <a:pt x="34411" y="21497"/>
                    <a:pt x="30024" y="17116"/>
                    <a:pt x="29520" y="11594"/>
                  </a:cubicBezTo>
                  <a:lnTo>
                    <a:pt x="29520" y="0"/>
                  </a:lnTo>
                  <a:lnTo>
                    <a:pt x="0" y="0"/>
                  </a:lnTo>
                  <a:lnTo>
                    <a:pt x="0" y="309146"/>
                  </a:lnTo>
                  <a:lnTo>
                    <a:pt x="29520" y="309146"/>
                  </a:lnTo>
                  <a:lnTo>
                    <a:pt x="29520" y="297552"/>
                  </a:lnTo>
                  <a:cubicBezTo>
                    <a:pt x="30098" y="291232"/>
                    <a:pt x="35703" y="286566"/>
                    <a:pt x="42041" y="287146"/>
                  </a:cubicBezTo>
                  <a:cubicBezTo>
                    <a:pt x="47577" y="287649"/>
                    <a:pt x="51964" y="292030"/>
                    <a:pt x="52469" y="297552"/>
                  </a:cubicBezTo>
                  <a:lnTo>
                    <a:pt x="52469" y="309146"/>
                  </a:lnTo>
                  <a:lnTo>
                    <a:pt x="105699" y="309146"/>
                  </a:lnTo>
                  <a:lnTo>
                    <a:pt x="105699" y="0"/>
                  </a:lnTo>
                  <a:close/>
                  <a:moveTo>
                    <a:pt x="52469" y="229222"/>
                  </a:moveTo>
                  <a:lnTo>
                    <a:pt x="29520" y="229222"/>
                  </a:lnTo>
                  <a:cubicBezTo>
                    <a:pt x="23209" y="229222"/>
                    <a:pt x="18093" y="224119"/>
                    <a:pt x="18093" y="217818"/>
                  </a:cubicBezTo>
                  <a:cubicBezTo>
                    <a:pt x="18093" y="211517"/>
                    <a:pt x="23209" y="206414"/>
                    <a:pt x="29520" y="206414"/>
                  </a:cubicBezTo>
                  <a:lnTo>
                    <a:pt x="52850" y="206414"/>
                  </a:lnTo>
                  <a:cubicBezTo>
                    <a:pt x="59160" y="206414"/>
                    <a:pt x="64277" y="211517"/>
                    <a:pt x="64277" y="217818"/>
                  </a:cubicBezTo>
                  <a:cubicBezTo>
                    <a:pt x="64277" y="224119"/>
                    <a:pt x="59160" y="229222"/>
                    <a:pt x="52850" y="229222"/>
                  </a:cubicBezTo>
                  <a:close/>
                  <a:moveTo>
                    <a:pt x="52469" y="162698"/>
                  </a:moveTo>
                  <a:lnTo>
                    <a:pt x="29520" y="162698"/>
                  </a:lnTo>
                  <a:cubicBezTo>
                    <a:pt x="23209" y="162698"/>
                    <a:pt x="18093" y="157595"/>
                    <a:pt x="18093" y="151294"/>
                  </a:cubicBezTo>
                  <a:cubicBezTo>
                    <a:pt x="18093" y="144994"/>
                    <a:pt x="23209" y="139890"/>
                    <a:pt x="29520" y="139890"/>
                  </a:cubicBezTo>
                  <a:lnTo>
                    <a:pt x="52850" y="139890"/>
                  </a:lnTo>
                  <a:cubicBezTo>
                    <a:pt x="59160" y="139890"/>
                    <a:pt x="64277" y="144994"/>
                    <a:pt x="64277" y="151294"/>
                  </a:cubicBezTo>
                  <a:cubicBezTo>
                    <a:pt x="64277" y="157595"/>
                    <a:pt x="59160" y="162698"/>
                    <a:pt x="52850" y="162698"/>
                  </a:cubicBezTo>
                  <a:close/>
                  <a:moveTo>
                    <a:pt x="52469" y="96175"/>
                  </a:moveTo>
                  <a:lnTo>
                    <a:pt x="29520" y="96175"/>
                  </a:lnTo>
                  <a:cubicBezTo>
                    <a:pt x="23078" y="96175"/>
                    <a:pt x="17855" y="90967"/>
                    <a:pt x="17855" y="84533"/>
                  </a:cubicBezTo>
                  <a:cubicBezTo>
                    <a:pt x="17855" y="78099"/>
                    <a:pt x="23078" y="72891"/>
                    <a:pt x="29520" y="72891"/>
                  </a:cubicBezTo>
                  <a:lnTo>
                    <a:pt x="52850" y="72891"/>
                  </a:lnTo>
                  <a:cubicBezTo>
                    <a:pt x="59187" y="73471"/>
                    <a:pt x="63856" y="79059"/>
                    <a:pt x="63278" y="85388"/>
                  </a:cubicBezTo>
                  <a:cubicBezTo>
                    <a:pt x="62773" y="90910"/>
                    <a:pt x="58386" y="95291"/>
                    <a:pt x="52850" y="95794"/>
                  </a:cubicBezTo>
                  <a:close/>
                </a:path>
              </a:pathLst>
            </a:custGeom>
            <a:solidFill>
              <a:srgbClr val="BCBEC0"/>
            </a:solidFill>
            <a:ln w="9517"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9E1CE86C-351D-EACC-AF76-4DDD56B1E27F}"/>
                </a:ext>
              </a:extLst>
            </p:cNvPr>
            <p:cNvSpPr/>
            <p:nvPr/>
          </p:nvSpPr>
          <p:spPr>
            <a:xfrm>
              <a:off x="3733874" y="4683045"/>
              <a:ext cx="105889" cy="309145"/>
            </a:xfrm>
            <a:custGeom>
              <a:avLst/>
              <a:gdLst>
                <a:gd name="connsiteX0" fmla="*/ 0 w 105889"/>
                <a:gd name="connsiteY0" fmla="*/ 0 h 309145"/>
                <a:gd name="connsiteX1" fmla="*/ 0 w 105889"/>
                <a:gd name="connsiteY1" fmla="*/ 309146 h 309145"/>
                <a:gd name="connsiteX2" fmla="*/ 53516 w 105889"/>
                <a:gd name="connsiteY2" fmla="*/ 309146 h 309145"/>
                <a:gd name="connsiteX3" fmla="*/ 53516 w 105889"/>
                <a:gd name="connsiteY3" fmla="*/ 297552 h 309145"/>
                <a:gd name="connsiteX4" fmla="*/ 64943 w 105889"/>
                <a:gd name="connsiteY4" fmla="*/ 286148 h 309145"/>
                <a:gd name="connsiteX5" fmla="*/ 76370 w 105889"/>
                <a:gd name="connsiteY5" fmla="*/ 297552 h 309145"/>
                <a:gd name="connsiteX6" fmla="*/ 76370 w 105889"/>
                <a:gd name="connsiteY6" fmla="*/ 309146 h 309145"/>
                <a:gd name="connsiteX7" fmla="*/ 105890 w 105889"/>
                <a:gd name="connsiteY7" fmla="*/ 309146 h 309145"/>
                <a:gd name="connsiteX8" fmla="*/ 105890 w 105889"/>
                <a:gd name="connsiteY8" fmla="*/ 0 h 309145"/>
                <a:gd name="connsiteX9" fmla="*/ 76370 w 105889"/>
                <a:gd name="connsiteY9" fmla="*/ 0 h 309145"/>
                <a:gd name="connsiteX10" fmla="*/ 76370 w 105889"/>
                <a:gd name="connsiteY10" fmla="*/ 11594 h 309145"/>
                <a:gd name="connsiteX11" fmla="*/ 64943 w 105889"/>
                <a:gd name="connsiteY11" fmla="*/ 22998 h 309145"/>
                <a:gd name="connsiteX12" fmla="*/ 53516 w 105889"/>
                <a:gd name="connsiteY12" fmla="*/ 11594 h 309145"/>
                <a:gd name="connsiteX13" fmla="*/ 53516 w 105889"/>
                <a:gd name="connsiteY13" fmla="*/ 0 h 309145"/>
                <a:gd name="connsiteX14" fmla="*/ 41899 w 105889"/>
                <a:gd name="connsiteY14" fmla="*/ 217818 h 309145"/>
                <a:gd name="connsiteX15" fmla="*/ 53326 w 105889"/>
                <a:gd name="connsiteY15" fmla="*/ 206414 h 309145"/>
                <a:gd name="connsiteX16" fmla="*/ 76560 w 105889"/>
                <a:gd name="connsiteY16" fmla="*/ 206414 h 309145"/>
                <a:gd name="connsiteX17" fmla="*/ 87987 w 105889"/>
                <a:gd name="connsiteY17" fmla="*/ 217818 h 309145"/>
                <a:gd name="connsiteX18" fmla="*/ 76560 w 105889"/>
                <a:gd name="connsiteY18" fmla="*/ 229222 h 309145"/>
                <a:gd name="connsiteX19" fmla="*/ 53326 w 105889"/>
                <a:gd name="connsiteY19" fmla="*/ 229222 h 309145"/>
                <a:gd name="connsiteX20" fmla="*/ 41899 w 105889"/>
                <a:gd name="connsiteY20" fmla="*/ 218008 h 309145"/>
                <a:gd name="connsiteX21" fmla="*/ 41899 w 105889"/>
                <a:gd name="connsiteY21" fmla="*/ 217818 h 309145"/>
                <a:gd name="connsiteX22" fmla="*/ 41899 w 105889"/>
                <a:gd name="connsiteY22" fmla="*/ 151294 h 309145"/>
                <a:gd name="connsiteX23" fmla="*/ 53326 w 105889"/>
                <a:gd name="connsiteY23" fmla="*/ 139890 h 309145"/>
                <a:gd name="connsiteX24" fmla="*/ 76560 w 105889"/>
                <a:gd name="connsiteY24" fmla="*/ 139890 h 309145"/>
                <a:gd name="connsiteX25" fmla="*/ 87987 w 105889"/>
                <a:gd name="connsiteY25" fmla="*/ 151294 h 309145"/>
                <a:gd name="connsiteX26" fmla="*/ 76560 w 105889"/>
                <a:gd name="connsiteY26" fmla="*/ 162698 h 309145"/>
                <a:gd name="connsiteX27" fmla="*/ 53326 w 105889"/>
                <a:gd name="connsiteY27" fmla="*/ 162698 h 309145"/>
                <a:gd name="connsiteX28" fmla="*/ 41889 w 105889"/>
                <a:gd name="connsiteY28" fmla="*/ 151494 h 309145"/>
                <a:gd name="connsiteX29" fmla="*/ 41899 w 105889"/>
                <a:gd name="connsiteY29" fmla="*/ 150914 h 309145"/>
                <a:gd name="connsiteX30" fmla="*/ 41899 w 105889"/>
                <a:gd name="connsiteY30" fmla="*/ 84770 h 309145"/>
                <a:gd name="connsiteX31" fmla="*/ 53326 w 105889"/>
                <a:gd name="connsiteY31" fmla="*/ 73271 h 309145"/>
                <a:gd name="connsiteX32" fmla="*/ 76560 w 105889"/>
                <a:gd name="connsiteY32" fmla="*/ 73271 h 309145"/>
                <a:gd name="connsiteX33" fmla="*/ 86987 w 105889"/>
                <a:gd name="connsiteY33" fmla="*/ 85768 h 309145"/>
                <a:gd name="connsiteX34" fmla="*/ 76560 w 105889"/>
                <a:gd name="connsiteY34" fmla="*/ 96175 h 309145"/>
                <a:gd name="connsiteX35" fmla="*/ 53326 w 105889"/>
                <a:gd name="connsiteY35" fmla="*/ 96175 h 309145"/>
                <a:gd name="connsiteX36" fmla="*/ 41870 w 105889"/>
                <a:gd name="connsiteY36" fmla="*/ 84799 h 309145"/>
                <a:gd name="connsiteX37" fmla="*/ 41899 w 105889"/>
                <a:gd name="connsiteY37" fmla="*/ 84010 h 30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5889" h="309145">
                  <a:moveTo>
                    <a:pt x="0" y="0"/>
                  </a:moveTo>
                  <a:lnTo>
                    <a:pt x="0" y="309146"/>
                  </a:lnTo>
                  <a:lnTo>
                    <a:pt x="53516" y="309146"/>
                  </a:lnTo>
                  <a:lnTo>
                    <a:pt x="53516" y="297552"/>
                  </a:lnTo>
                  <a:cubicBezTo>
                    <a:pt x="53516" y="291251"/>
                    <a:pt x="58630" y="286148"/>
                    <a:pt x="64943" y="286148"/>
                  </a:cubicBezTo>
                  <a:cubicBezTo>
                    <a:pt x="71256" y="286148"/>
                    <a:pt x="76370" y="291251"/>
                    <a:pt x="76370" y="297552"/>
                  </a:cubicBezTo>
                  <a:lnTo>
                    <a:pt x="76370" y="309146"/>
                  </a:lnTo>
                  <a:lnTo>
                    <a:pt x="105890" y="309146"/>
                  </a:lnTo>
                  <a:lnTo>
                    <a:pt x="105890" y="0"/>
                  </a:lnTo>
                  <a:lnTo>
                    <a:pt x="76370" y="0"/>
                  </a:lnTo>
                  <a:lnTo>
                    <a:pt x="76370" y="11594"/>
                  </a:lnTo>
                  <a:cubicBezTo>
                    <a:pt x="76370" y="17895"/>
                    <a:pt x="71256" y="22998"/>
                    <a:pt x="64943" y="22998"/>
                  </a:cubicBezTo>
                  <a:cubicBezTo>
                    <a:pt x="58630" y="22998"/>
                    <a:pt x="53516" y="17895"/>
                    <a:pt x="53516" y="11594"/>
                  </a:cubicBezTo>
                  <a:lnTo>
                    <a:pt x="53516" y="0"/>
                  </a:lnTo>
                  <a:close/>
                  <a:moveTo>
                    <a:pt x="41899" y="217818"/>
                  </a:moveTo>
                  <a:cubicBezTo>
                    <a:pt x="41899" y="211517"/>
                    <a:pt x="47012" y="206414"/>
                    <a:pt x="53326" y="206414"/>
                  </a:cubicBezTo>
                  <a:lnTo>
                    <a:pt x="76560" y="206414"/>
                  </a:lnTo>
                  <a:cubicBezTo>
                    <a:pt x="82874" y="206414"/>
                    <a:pt x="87987" y="211517"/>
                    <a:pt x="87987" y="217818"/>
                  </a:cubicBezTo>
                  <a:cubicBezTo>
                    <a:pt x="87987" y="224119"/>
                    <a:pt x="82874" y="229222"/>
                    <a:pt x="76560" y="229222"/>
                  </a:cubicBezTo>
                  <a:lnTo>
                    <a:pt x="53326" y="229222"/>
                  </a:lnTo>
                  <a:cubicBezTo>
                    <a:pt x="47069" y="229279"/>
                    <a:pt x="41956" y="224252"/>
                    <a:pt x="41899" y="218008"/>
                  </a:cubicBezTo>
                  <a:cubicBezTo>
                    <a:pt x="41899" y="217942"/>
                    <a:pt x="41899" y="217885"/>
                    <a:pt x="41899" y="217818"/>
                  </a:cubicBezTo>
                  <a:close/>
                  <a:moveTo>
                    <a:pt x="41899" y="151294"/>
                  </a:moveTo>
                  <a:cubicBezTo>
                    <a:pt x="41899" y="144994"/>
                    <a:pt x="47012" y="139890"/>
                    <a:pt x="53326" y="139890"/>
                  </a:cubicBezTo>
                  <a:lnTo>
                    <a:pt x="76560" y="139890"/>
                  </a:lnTo>
                  <a:cubicBezTo>
                    <a:pt x="82874" y="139890"/>
                    <a:pt x="87987" y="144994"/>
                    <a:pt x="87987" y="151294"/>
                  </a:cubicBezTo>
                  <a:cubicBezTo>
                    <a:pt x="87987" y="157595"/>
                    <a:pt x="82874" y="162698"/>
                    <a:pt x="76560" y="162698"/>
                  </a:cubicBezTo>
                  <a:lnTo>
                    <a:pt x="53326" y="162698"/>
                  </a:lnTo>
                  <a:cubicBezTo>
                    <a:pt x="47069" y="162755"/>
                    <a:pt x="41946" y="157738"/>
                    <a:pt x="41889" y="151494"/>
                  </a:cubicBezTo>
                  <a:cubicBezTo>
                    <a:pt x="41889" y="151304"/>
                    <a:pt x="41889" y="151104"/>
                    <a:pt x="41899" y="150914"/>
                  </a:cubicBezTo>
                  <a:close/>
                  <a:moveTo>
                    <a:pt x="41899" y="84770"/>
                  </a:moveTo>
                  <a:cubicBezTo>
                    <a:pt x="41899" y="78460"/>
                    <a:pt x="47003" y="73328"/>
                    <a:pt x="53326" y="73271"/>
                  </a:cubicBezTo>
                  <a:lnTo>
                    <a:pt x="76560" y="73271"/>
                  </a:lnTo>
                  <a:cubicBezTo>
                    <a:pt x="82893" y="73851"/>
                    <a:pt x="87568" y="79439"/>
                    <a:pt x="86987" y="85768"/>
                  </a:cubicBezTo>
                  <a:cubicBezTo>
                    <a:pt x="86483" y="91290"/>
                    <a:pt x="82093" y="95671"/>
                    <a:pt x="76560" y="96175"/>
                  </a:cubicBezTo>
                  <a:lnTo>
                    <a:pt x="53326" y="96175"/>
                  </a:lnTo>
                  <a:cubicBezTo>
                    <a:pt x="47012" y="96184"/>
                    <a:pt x="41889" y="91090"/>
                    <a:pt x="41870" y="84799"/>
                  </a:cubicBezTo>
                  <a:cubicBezTo>
                    <a:pt x="41870" y="84533"/>
                    <a:pt x="41880" y="84276"/>
                    <a:pt x="41899" y="84010"/>
                  </a:cubicBezTo>
                  <a:close/>
                </a:path>
              </a:pathLst>
            </a:custGeom>
            <a:solidFill>
              <a:srgbClr val="BCBEC0"/>
            </a:solidFill>
            <a:ln w="9517"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AF1D3C4C-CD6E-1D4E-7CF3-66A80EFD4A4B}"/>
                </a:ext>
              </a:extLst>
            </p:cNvPr>
            <p:cNvSpPr/>
            <p:nvPr/>
          </p:nvSpPr>
          <p:spPr>
            <a:xfrm>
              <a:off x="2260656" y="4723150"/>
              <a:ext cx="366614" cy="237394"/>
            </a:xfrm>
            <a:custGeom>
              <a:avLst/>
              <a:gdLst>
                <a:gd name="connsiteX0" fmla="*/ 0 w 366614"/>
                <a:gd name="connsiteY0" fmla="*/ 0 h 237394"/>
                <a:gd name="connsiteX1" fmla="*/ 366614 w 366614"/>
                <a:gd name="connsiteY1" fmla="*/ 0 h 237394"/>
                <a:gd name="connsiteX2" fmla="*/ 366614 w 366614"/>
                <a:gd name="connsiteY2" fmla="*/ 237395 h 237394"/>
                <a:gd name="connsiteX3" fmla="*/ 0 w 366614"/>
                <a:gd name="connsiteY3" fmla="*/ 237395 h 237394"/>
              </a:gdLst>
              <a:ahLst/>
              <a:cxnLst>
                <a:cxn ang="0">
                  <a:pos x="connsiteX0" y="connsiteY0"/>
                </a:cxn>
                <a:cxn ang="0">
                  <a:pos x="connsiteX1" y="connsiteY1"/>
                </a:cxn>
                <a:cxn ang="0">
                  <a:pos x="connsiteX2" y="connsiteY2"/>
                </a:cxn>
                <a:cxn ang="0">
                  <a:pos x="connsiteX3" y="connsiteY3"/>
                </a:cxn>
              </a:cxnLst>
              <a:rect l="l" t="t" r="r" b="b"/>
              <a:pathLst>
                <a:path w="366614" h="237394">
                  <a:moveTo>
                    <a:pt x="0" y="0"/>
                  </a:moveTo>
                  <a:lnTo>
                    <a:pt x="366614" y="0"/>
                  </a:lnTo>
                  <a:lnTo>
                    <a:pt x="366614" y="237395"/>
                  </a:lnTo>
                  <a:lnTo>
                    <a:pt x="0" y="237395"/>
                  </a:lnTo>
                  <a:close/>
                </a:path>
              </a:pathLst>
            </a:custGeom>
            <a:solidFill>
              <a:srgbClr val="DCDBDB"/>
            </a:solidFill>
            <a:ln w="9517"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0C5E2C83-F7AB-2B51-3421-81B7CA15E54A}"/>
                </a:ext>
              </a:extLst>
            </p:cNvPr>
            <p:cNvSpPr/>
            <p:nvPr/>
          </p:nvSpPr>
          <p:spPr>
            <a:xfrm>
              <a:off x="2259704" y="4722199"/>
              <a:ext cx="368899" cy="239295"/>
            </a:xfrm>
            <a:custGeom>
              <a:avLst/>
              <a:gdLst>
                <a:gd name="connsiteX0" fmla="*/ 366614 w 368899"/>
                <a:gd name="connsiteY0" fmla="*/ 1901 h 239295"/>
                <a:gd name="connsiteX1" fmla="*/ 366614 w 368899"/>
                <a:gd name="connsiteY1" fmla="*/ 237395 h 239295"/>
                <a:gd name="connsiteX2" fmla="*/ 1904 w 368899"/>
                <a:gd name="connsiteY2" fmla="*/ 237395 h 239295"/>
                <a:gd name="connsiteX3" fmla="*/ 1904 w 368899"/>
                <a:gd name="connsiteY3" fmla="*/ 1901 h 239295"/>
                <a:gd name="connsiteX4" fmla="*/ 366614 w 368899"/>
                <a:gd name="connsiteY4" fmla="*/ 1901 h 239295"/>
                <a:gd name="connsiteX5" fmla="*/ 368519 w 368899"/>
                <a:gd name="connsiteY5" fmla="*/ 0 h 239295"/>
                <a:gd name="connsiteX6" fmla="*/ 0 w 368899"/>
                <a:gd name="connsiteY6" fmla="*/ 0 h 239295"/>
                <a:gd name="connsiteX7" fmla="*/ 0 w 368899"/>
                <a:gd name="connsiteY7" fmla="*/ 239296 h 239295"/>
                <a:gd name="connsiteX8" fmla="*/ 368900 w 368899"/>
                <a:gd name="connsiteY8" fmla="*/ 239296 h 239295"/>
                <a:gd name="connsiteX9" fmla="*/ 368900 w 368899"/>
                <a:gd name="connsiteY9" fmla="*/ 0 h 23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8899" h="239295">
                  <a:moveTo>
                    <a:pt x="366614" y="1901"/>
                  </a:moveTo>
                  <a:lnTo>
                    <a:pt x="366614" y="237395"/>
                  </a:lnTo>
                  <a:lnTo>
                    <a:pt x="1904" y="237395"/>
                  </a:lnTo>
                  <a:lnTo>
                    <a:pt x="1904" y="1901"/>
                  </a:lnTo>
                  <a:lnTo>
                    <a:pt x="366614" y="1901"/>
                  </a:lnTo>
                  <a:moveTo>
                    <a:pt x="368519" y="0"/>
                  </a:moveTo>
                  <a:lnTo>
                    <a:pt x="0" y="0"/>
                  </a:lnTo>
                  <a:lnTo>
                    <a:pt x="0" y="239296"/>
                  </a:lnTo>
                  <a:lnTo>
                    <a:pt x="368900" y="239296"/>
                  </a:lnTo>
                  <a:lnTo>
                    <a:pt x="368900" y="0"/>
                  </a:lnTo>
                  <a:close/>
                </a:path>
              </a:pathLst>
            </a:custGeom>
            <a:solidFill>
              <a:srgbClr val="B3B3B3"/>
            </a:solidFill>
            <a:ln w="9517"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4E40692E-892D-3E62-3527-D84E5891563C}"/>
                </a:ext>
              </a:extLst>
            </p:cNvPr>
            <p:cNvSpPr/>
            <p:nvPr/>
          </p:nvSpPr>
          <p:spPr>
            <a:xfrm>
              <a:off x="2106011" y="4723150"/>
              <a:ext cx="152740" cy="237394"/>
            </a:xfrm>
            <a:custGeom>
              <a:avLst/>
              <a:gdLst>
                <a:gd name="connsiteX0" fmla="*/ 0 w 152740"/>
                <a:gd name="connsiteY0" fmla="*/ 0 h 237394"/>
                <a:gd name="connsiteX1" fmla="*/ 152740 w 152740"/>
                <a:gd name="connsiteY1" fmla="*/ 0 h 237394"/>
                <a:gd name="connsiteX2" fmla="*/ 152740 w 152740"/>
                <a:gd name="connsiteY2" fmla="*/ 237395 h 237394"/>
                <a:gd name="connsiteX3" fmla="*/ 0 w 152740"/>
                <a:gd name="connsiteY3" fmla="*/ 237395 h 237394"/>
              </a:gdLst>
              <a:ahLst/>
              <a:cxnLst>
                <a:cxn ang="0">
                  <a:pos x="connsiteX0" y="connsiteY0"/>
                </a:cxn>
                <a:cxn ang="0">
                  <a:pos x="connsiteX1" y="connsiteY1"/>
                </a:cxn>
                <a:cxn ang="0">
                  <a:pos x="connsiteX2" y="connsiteY2"/>
                </a:cxn>
                <a:cxn ang="0">
                  <a:pos x="connsiteX3" y="connsiteY3"/>
                </a:cxn>
              </a:cxnLst>
              <a:rect l="l" t="t" r="r" b="b"/>
              <a:pathLst>
                <a:path w="152740" h="237394">
                  <a:moveTo>
                    <a:pt x="0" y="0"/>
                  </a:moveTo>
                  <a:lnTo>
                    <a:pt x="152740" y="0"/>
                  </a:lnTo>
                  <a:lnTo>
                    <a:pt x="152740" y="237395"/>
                  </a:lnTo>
                  <a:lnTo>
                    <a:pt x="0" y="237395"/>
                  </a:lnTo>
                  <a:close/>
                </a:path>
              </a:pathLst>
            </a:custGeom>
            <a:solidFill>
              <a:srgbClr val="DCDBDB"/>
            </a:solidFill>
            <a:ln w="9517"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B51EA3AF-6E61-4860-4E09-50D2F2955EBE}"/>
                </a:ext>
              </a:extLst>
            </p:cNvPr>
            <p:cNvSpPr/>
            <p:nvPr/>
          </p:nvSpPr>
          <p:spPr>
            <a:xfrm>
              <a:off x="2104869" y="4722199"/>
              <a:ext cx="154834" cy="239295"/>
            </a:xfrm>
            <a:custGeom>
              <a:avLst/>
              <a:gdLst>
                <a:gd name="connsiteX0" fmla="*/ 152930 w 154834"/>
                <a:gd name="connsiteY0" fmla="*/ 1901 h 239295"/>
                <a:gd name="connsiteX1" fmla="*/ 152930 w 154834"/>
                <a:gd name="connsiteY1" fmla="*/ 237395 h 239295"/>
                <a:gd name="connsiteX2" fmla="*/ 2095 w 154834"/>
                <a:gd name="connsiteY2" fmla="*/ 237395 h 239295"/>
                <a:gd name="connsiteX3" fmla="*/ 2095 w 154834"/>
                <a:gd name="connsiteY3" fmla="*/ 1901 h 239295"/>
                <a:gd name="connsiteX4" fmla="*/ 152930 w 154834"/>
                <a:gd name="connsiteY4" fmla="*/ 1901 h 239295"/>
                <a:gd name="connsiteX5" fmla="*/ 154835 w 154834"/>
                <a:gd name="connsiteY5" fmla="*/ 0 h 239295"/>
                <a:gd name="connsiteX6" fmla="*/ 0 w 154834"/>
                <a:gd name="connsiteY6" fmla="*/ 0 h 239295"/>
                <a:gd name="connsiteX7" fmla="*/ 0 w 154834"/>
                <a:gd name="connsiteY7" fmla="*/ 239296 h 239295"/>
                <a:gd name="connsiteX8" fmla="*/ 154835 w 154834"/>
                <a:gd name="connsiteY8" fmla="*/ 239296 h 239295"/>
                <a:gd name="connsiteX9" fmla="*/ 154835 w 154834"/>
                <a:gd name="connsiteY9" fmla="*/ 0 h 23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834" h="239295">
                  <a:moveTo>
                    <a:pt x="152930" y="1901"/>
                  </a:moveTo>
                  <a:lnTo>
                    <a:pt x="152930" y="237395"/>
                  </a:lnTo>
                  <a:lnTo>
                    <a:pt x="2095" y="237395"/>
                  </a:lnTo>
                  <a:lnTo>
                    <a:pt x="2095" y="1901"/>
                  </a:lnTo>
                  <a:lnTo>
                    <a:pt x="152930" y="1901"/>
                  </a:lnTo>
                  <a:moveTo>
                    <a:pt x="154835" y="0"/>
                  </a:moveTo>
                  <a:lnTo>
                    <a:pt x="0" y="0"/>
                  </a:lnTo>
                  <a:lnTo>
                    <a:pt x="0" y="239296"/>
                  </a:lnTo>
                  <a:lnTo>
                    <a:pt x="154835" y="239296"/>
                  </a:lnTo>
                  <a:lnTo>
                    <a:pt x="154835" y="0"/>
                  </a:lnTo>
                  <a:close/>
                </a:path>
              </a:pathLst>
            </a:custGeom>
            <a:solidFill>
              <a:srgbClr val="B3B3B3"/>
            </a:solidFill>
            <a:ln w="9517"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60DAA560-7F0A-79C3-2E35-2BEB73DD8CF3}"/>
                </a:ext>
              </a:extLst>
            </p:cNvPr>
            <p:cNvSpPr/>
            <p:nvPr/>
          </p:nvSpPr>
          <p:spPr>
            <a:xfrm>
              <a:off x="2629175" y="4723150"/>
              <a:ext cx="366614" cy="237394"/>
            </a:xfrm>
            <a:custGeom>
              <a:avLst/>
              <a:gdLst>
                <a:gd name="connsiteX0" fmla="*/ 0 w 366614"/>
                <a:gd name="connsiteY0" fmla="*/ 0 h 237394"/>
                <a:gd name="connsiteX1" fmla="*/ 366614 w 366614"/>
                <a:gd name="connsiteY1" fmla="*/ 0 h 237394"/>
                <a:gd name="connsiteX2" fmla="*/ 366614 w 366614"/>
                <a:gd name="connsiteY2" fmla="*/ 237395 h 237394"/>
                <a:gd name="connsiteX3" fmla="*/ 0 w 366614"/>
                <a:gd name="connsiteY3" fmla="*/ 237395 h 237394"/>
              </a:gdLst>
              <a:ahLst/>
              <a:cxnLst>
                <a:cxn ang="0">
                  <a:pos x="connsiteX0" y="connsiteY0"/>
                </a:cxn>
                <a:cxn ang="0">
                  <a:pos x="connsiteX1" y="connsiteY1"/>
                </a:cxn>
                <a:cxn ang="0">
                  <a:pos x="connsiteX2" y="connsiteY2"/>
                </a:cxn>
                <a:cxn ang="0">
                  <a:pos x="connsiteX3" y="connsiteY3"/>
                </a:cxn>
              </a:cxnLst>
              <a:rect l="l" t="t" r="r" b="b"/>
              <a:pathLst>
                <a:path w="366614" h="237394">
                  <a:moveTo>
                    <a:pt x="0" y="0"/>
                  </a:moveTo>
                  <a:lnTo>
                    <a:pt x="366614" y="0"/>
                  </a:lnTo>
                  <a:lnTo>
                    <a:pt x="366614" y="237395"/>
                  </a:lnTo>
                  <a:lnTo>
                    <a:pt x="0" y="237395"/>
                  </a:lnTo>
                  <a:close/>
                </a:path>
              </a:pathLst>
            </a:custGeom>
            <a:solidFill>
              <a:srgbClr val="DCDBDB"/>
            </a:solidFill>
            <a:ln w="9517"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4EE153FF-3FA6-93D6-C50F-6A2662D361D8}"/>
                </a:ext>
              </a:extLst>
            </p:cNvPr>
            <p:cNvSpPr/>
            <p:nvPr/>
          </p:nvSpPr>
          <p:spPr>
            <a:xfrm>
              <a:off x="2628603" y="4722199"/>
              <a:ext cx="368518" cy="239295"/>
            </a:xfrm>
            <a:custGeom>
              <a:avLst/>
              <a:gdLst>
                <a:gd name="connsiteX0" fmla="*/ 366233 w 368518"/>
                <a:gd name="connsiteY0" fmla="*/ 1901 h 239295"/>
                <a:gd name="connsiteX1" fmla="*/ 366233 w 368518"/>
                <a:gd name="connsiteY1" fmla="*/ 237395 h 239295"/>
                <a:gd name="connsiteX2" fmla="*/ 1524 w 368518"/>
                <a:gd name="connsiteY2" fmla="*/ 237395 h 239295"/>
                <a:gd name="connsiteX3" fmla="*/ 1524 w 368518"/>
                <a:gd name="connsiteY3" fmla="*/ 1901 h 239295"/>
                <a:gd name="connsiteX4" fmla="*/ 366233 w 368518"/>
                <a:gd name="connsiteY4" fmla="*/ 1901 h 239295"/>
                <a:gd name="connsiteX5" fmla="*/ 368138 w 368518"/>
                <a:gd name="connsiteY5" fmla="*/ 0 h 239295"/>
                <a:gd name="connsiteX6" fmla="*/ 0 w 368518"/>
                <a:gd name="connsiteY6" fmla="*/ 0 h 239295"/>
                <a:gd name="connsiteX7" fmla="*/ 0 w 368518"/>
                <a:gd name="connsiteY7" fmla="*/ 239296 h 239295"/>
                <a:gd name="connsiteX8" fmla="*/ 368519 w 368518"/>
                <a:gd name="connsiteY8" fmla="*/ 239296 h 239295"/>
                <a:gd name="connsiteX9" fmla="*/ 368519 w 368518"/>
                <a:gd name="connsiteY9" fmla="*/ 0 h 23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8518" h="239295">
                  <a:moveTo>
                    <a:pt x="366233" y="1901"/>
                  </a:moveTo>
                  <a:lnTo>
                    <a:pt x="366233" y="237395"/>
                  </a:lnTo>
                  <a:lnTo>
                    <a:pt x="1524" y="237395"/>
                  </a:lnTo>
                  <a:lnTo>
                    <a:pt x="1524" y="1901"/>
                  </a:lnTo>
                  <a:lnTo>
                    <a:pt x="366233" y="1901"/>
                  </a:lnTo>
                  <a:moveTo>
                    <a:pt x="368138" y="0"/>
                  </a:moveTo>
                  <a:lnTo>
                    <a:pt x="0" y="0"/>
                  </a:lnTo>
                  <a:lnTo>
                    <a:pt x="0" y="239296"/>
                  </a:lnTo>
                  <a:lnTo>
                    <a:pt x="368519" y="239296"/>
                  </a:lnTo>
                  <a:lnTo>
                    <a:pt x="368519" y="0"/>
                  </a:lnTo>
                  <a:close/>
                </a:path>
              </a:pathLst>
            </a:custGeom>
            <a:solidFill>
              <a:srgbClr val="B3B3B3"/>
            </a:solidFill>
            <a:ln w="9517"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FCB4E9F9-669D-E9C9-350D-617EDF22E39B}"/>
                </a:ext>
              </a:extLst>
            </p:cNvPr>
            <p:cNvSpPr/>
            <p:nvPr/>
          </p:nvSpPr>
          <p:spPr>
            <a:xfrm>
              <a:off x="2997693" y="4723150"/>
              <a:ext cx="366614" cy="237394"/>
            </a:xfrm>
            <a:custGeom>
              <a:avLst/>
              <a:gdLst>
                <a:gd name="connsiteX0" fmla="*/ 0 w 366614"/>
                <a:gd name="connsiteY0" fmla="*/ 0 h 237394"/>
                <a:gd name="connsiteX1" fmla="*/ 366614 w 366614"/>
                <a:gd name="connsiteY1" fmla="*/ 0 h 237394"/>
                <a:gd name="connsiteX2" fmla="*/ 366614 w 366614"/>
                <a:gd name="connsiteY2" fmla="*/ 237395 h 237394"/>
                <a:gd name="connsiteX3" fmla="*/ 0 w 366614"/>
                <a:gd name="connsiteY3" fmla="*/ 237395 h 237394"/>
              </a:gdLst>
              <a:ahLst/>
              <a:cxnLst>
                <a:cxn ang="0">
                  <a:pos x="connsiteX0" y="connsiteY0"/>
                </a:cxn>
                <a:cxn ang="0">
                  <a:pos x="connsiteX1" y="connsiteY1"/>
                </a:cxn>
                <a:cxn ang="0">
                  <a:pos x="connsiteX2" y="connsiteY2"/>
                </a:cxn>
                <a:cxn ang="0">
                  <a:pos x="connsiteX3" y="connsiteY3"/>
                </a:cxn>
              </a:cxnLst>
              <a:rect l="l" t="t" r="r" b="b"/>
              <a:pathLst>
                <a:path w="366614" h="237394">
                  <a:moveTo>
                    <a:pt x="0" y="0"/>
                  </a:moveTo>
                  <a:lnTo>
                    <a:pt x="366614" y="0"/>
                  </a:lnTo>
                  <a:lnTo>
                    <a:pt x="366614" y="237395"/>
                  </a:lnTo>
                  <a:lnTo>
                    <a:pt x="0" y="237395"/>
                  </a:lnTo>
                  <a:close/>
                </a:path>
              </a:pathLst>
            </a:custGeom>
            <a:solidFill>
              <a:srgbClr val="DCDBDB"/>
            </a:solidFill>
            <a:ln w="9517"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7D80BD74-22A4-74B3-1256-8BAC18EA1B7C}"/>
                </a:ext>
              </a:extLst>
            </p:cNvPr>
            <p:cNvSpPr/>
            <p:nvPr/>
          </p:nvSpPr>
          <p:spPr>
            <a:xfrm>
              <a:off x="2996741" y="4722199"/>
              <a:ext cx="368518" cy="239295"/>
            </a:xfrm>
            <a:custGeom>
              <a:avLst/>
              <a:gdLst>
                <a:gd name="connsiteX0" fmla="*/ 366614 w 368518"/>
                <a:gd name="connsiteY0" fmla="*/ 1901 h 239295"/>
                <a:gd name="connsiteX1" fmla="*/ 366614 w 368518"/>
                <a:gd name="connsiteY1" fmla="*/ 237395 h 239295"/>
                <a:gd name="connsiteX2" fmla="*/ 1904 w 368518"/>
                <a:gd name="connsiteY2" fmla="*/ 237395 h 239295"/>
                <a:gd name="connsiteX3" fmla="*/ 1904 w 368518"/>
                <a:gd name="connsiteY3" fmla="*/ 1901 h 239295"/>
                <a:gd name="connsiteX4" fmla="*/ 366614 w 368518"/>
                <a:gd name="connsiteY4" fmla="*/ 1901 h 239295"/>
                <a:gd name="connsiteX5" fmla="*/ 368519 w 368518"/>
                <a:gd name="connsiteY5" fmla="*/ 0 h 239295"/>
                <a:gd name="connsiteX6" fmla="*/ 0 w 368518"/>
                <a:gd name="connsiteY6" fmla="*/ 0 h 239295"/>
                <a:gd name="connsiteX7" fmla="*/ 0 w 368518"/>
                <a:gd name="connsiteY7" fmla="*/ 239296 h 239295"/>
                <a:gd name="connsiteX8" fmla="*/ 368519 w 368518"/>
                <a:gd name="connsiteY8" fmla="*/ 239296 h 239295"/>
                <a:gd name="connsiteX9" fmla="*/ 368519 w 368518"/>
                <a:gd name="connsiteY9" fmla="*/ 0 h 23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8518" h="239295">
                  <a:moveTo>
                    <a:pt x="366614" y="1901"/>
                  </a:moveTo>
                  <a:lnTo>
                    <a:pt x="366614" y="237395"/>
                  </a:lnTo>
                  <a:lnTo>
                    <a:pt x="1904" y="237395"/>
                  </a:lnTo>
                  <a:lnTo>
                    <a:pt x="1904" y="1901"/>
                  </a:lnTo>
                  <a:lnTo>
                    <a:pt x="366614" y="1901"/>
                  </a:lnTo>
                  <a:moveTo>
                    <a:pt x="368519" y="0"/>
                  </a:moveTo>
                  <a:lnTo>
                    <a:pt x="0" y="0"/>
                  </a:lnTo>
                  <a:lnTo>
                    <a:pt x="0" y="239296"/>
                  </a:lnTo>
                  <a:lnTo>
                    <a:pt x="368519" y="239296"/>
                  </a:lnTo>
                  <a:lnTo>
                    <a:pt x="368519" y="0"/>
                  </a:lnTo>
                  <a:close/>
                </a:path>
              </a:pathLst>
            </a:custGeom>
            <a:solidFill>
              <a:srgbClr val="B3B3B3"/>
            </a:solidFill>
            <a:ln w="9517"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7FC7A15B-0B57-693D-296F-B37CF7882DD2}"/>
                </a:ext>
              </a:extLst>
            </p:cNvPr>
            <p:cNvSpPr/>
            <p:nvPr/>
          </p:nvSpPr>
          <p:spPr>
            <a:xfrm>
              <a:off x="3366212" y="4723150"/>
              <a:ext cx="366614" cy="237394"/>
            </a:xfrm>
            <a:custGeom>
              <a:avLst/>
              <a:gdLst>
                <a:gd name="connsiteX0" fmla="*/ 0 w 366614"/>
                <a:gd name="connsiteY0" fmla="*/ 0 h 237394"/>
                <a:gd name="connsiteX1" fmla="*/ 366614 w 366614"/>
                <a:gd name="connsiteY1" fmla="*/ 0 h 237394"/>
                <a:gd name="connsiteX2" fmla="*/ 366614 w 366614"/>
                <a:gd name="connsiteY2" fmla="*/ 237395 h 237394"/>
                <a:gd name="connsiteX3" fmla="*/ 0 w 366614"/>
                <a:gd name="connsiteY3" fmla="*/ 237395 h 237394"/>
              </a:gdLst>
              <a:ahLst/>
              <a:cxnLst>
                <a:cxn ang="0">
                  <a:pos x="connsiteX0" y="connsiteY0"/>
                </a:cxn>
                <a:cxn ang="0">
                  <a:pos x="connsiteX1" y="connsiteY1"/>
                </a:cxn>
                <a:cxn ang="0">
                  <a:pos x="connsiteX2" y="connsiteY2"/>
                </a:cxn>
                <a:cxn ang="0">
                  <a:pos x="connsiteX3" y="connsiteY3"/>
                </a:cxn>
              </a:cxnLst>
              <a:rect l="l" t="t" r="r" b="b"/>
              <a:pathLst>
                <a:path w="366614" h="237394">
                  <a:moveTo>
                    <a:pt x="0" y="0"/>
                  </a:moveTo>
                  <a:lnTo>
                    <a:pt x="366614" y="0"/>
                  </a:lnTo>
                  <a:lnTo>
                    <a:pt x="366614" y="237395"/>
                  </a:lnTo>
                  <a:lnTo>
                    <a:pt x="0" y="237395"/>
                  </a:lnTo>
                  <a:close/>
                </a:path>
              </a:pathLst>
            </a:custGeom>
            <a:solidFill>
              <a:srgbClr val="DCDBDB"/>
            </a:solidFill>
            <a:ln w="9517"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EDCB415A-8186-3929-C8E3-6C72E3894892}"/>
                </a:ext>
              </a:extLst>
            </p:cNvPr>
            <p:cNvSpPr/>
            <p:nvPr/>
          </p:nvSpPr>
          <p:spPr>
            <a:xfrm>
              <a:off x="3365260" y="4722199"/>
              <a:ext cx="368613" cy="239295"/>
            </a:xfrm>
            <a:custGeom>
              <a:avLst/>
              <a:gdLst>
                <a:gd name="connsiteX0" fmla="*/ 366709 w 368613"/>
                <a:gd name="connsiteY0" fmla="*/ 1901 h 239295"/>
                <a:gd name="connsiteX1" fmla="*/ 366709 w 368613"/>
                <a:gd name="connsiteY1" fmla="*/ 237395 h 239295"/>
                <a:gd name="connsiteX2" fmla="*/ 1904 w 368613"/>
                <a:gd name="connsiteY2" fmla="*/ 237395 h 239295"/>
                <a:gd name="connsiteX3" fmla="*/ 1904 w 368613"/>
                <a:gd name="connsiteY3" fmla="*/ 1901 h 239295"/>
                <a:gd name="connsiteX4" fmla="*/ 366709 w 368613"/>
                <a:gd name="connsiteY4" fmla="*/ 1901 h 239295"/>
                <a:gd name="connsiteX5" fmla="*/ 368614 w 368613"/>
                <a:gd name="connsiteY5" fmla="*/ 0 h 239295"/>
                <a:gd name="connsiteX6" fmla="*/ 0 w 368613"/>
                <a:gd name="connsiteY6" fmla="*/ 0 h 239295"/>
                <a:gd name="connsiteX7" fmla="*/ 0 w 368613"/>
                <a:gd name="connsiteY7" fmla="*/ 239296 h 239295"/>
                <a:gd name="connsiteX8" fmla="*/ 368614 w 368613"/>
                <a:gd name="connsiteY8" fmla="*/ 239296 h 239295"/>
                <a:gd name="connsiteX9" fmla="*/ 368614 w 368613"/>
                <a:gd name="connsiteY9" fmla="*/ 0 h 23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8613" h="239295">
                  <a:moveTo>
                    <a:pt x="366709" y="1901"/>
                  </a:moveTo>
                  <a:lnTo>
                    <a:pt x="366709" y="237395"/>
                  </a:lnTo>
                  <a:lnTo>
                    <a:pt x="1904" y="237395"/>
                  </a:lnTo>
                  <a:lnTo>
                    <a:pt x="1904" y="1901"/>
                  </a:lnTo>
                  <a:lnTo>
                    <a:pt x="366709" y="1901"/>
                  </a:lnTo>
                  <a:moveTo>
                    <a:pt x="368614" y="0"/>
                  </a:moveTo>
                  <a:lnTo>
                    <a:pt x="0" y="0"/>
                  </a:lnTo>
                  <a:lnTo>
                    <a:pt x="0" y="239296"/>
                  </a:lnTo>
                  <a:lnTo>
                    <a:pt x="368614" y="239296"/>
                  </a:lnTo>
                  <a:lnTo>
                    <a:pt x="368614" y="0"/>
                  </a:lnTo>
                  <a:close/>
                </a:path>
              </a:pathLst>
            </a:custGeom>
            <a:solidFill>
              <a:srgbClr val="B3B3B3"/>
            </a:solidFill>
            <a:ln w="9517"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4CF2371B-A90D-A858-F241-563F4109422C}"/>
                </a:ext>
              </a:extLst>
            </p:cNvPr>
            <p:cNvSpPr/>
            <p:nvPr/>
          </p:nvSpPr>
          <p:spPr>
            <a:xfrm>
              <a:off x="2153624" y="4845363"/>
              <a:ext cx="70085" cy="69945"/>
            </a:xfrm>
            <a:custGeom>
              <a:avLst/>
              <a:gdLst>
                <a:gd name="connsiteX0" fmla="*/ 0 w 70085"/>
                <a:gd name="connsiteY0" fmla="*/ 0 h 69945"/>
                <a:gd name="connsiteX1" fmla="*/ 70085 w 70085"/>
                <a:gd name="connsiteY1" fmla="*/ 0 h 69945"/>
                <a:gd name="connsiteX2" fmla="*/ 70085 w 70085"/>
                <a:gd name="connsiteY2" fmla="*/ 69945 h 69945"/>
                <a:gd name="connsiteX3" fmla="*/ 0 w 70085"/>
                <a:gd name="connsiteY3" fmla="*/ 69945 h 69945"/>
              </a:gdLst>
              <a:ahLst/>
              <a:cxnLst>
                <a:cxn ang="0">
                  <a:pos x="connsiteX0" y="connsiteY0"/>
                </a:cxn>
                <a:cxn ang="0">
                  <a:pos x="connsiteX1" y="connsiteY1"/>
                </a:cxn>
                <a:cxn ang="0">
                  <a:pos x="connsiteX2" y="connsiteY2"/>
                </a:cxn>
                <a:cxn ang="0">
                  <a:pos x="connsiteX3" y="connsiteY3"/>
                </a:cxn>
              </a:cxnLst>
              <a:rect l="l" t="t" r="r" b="b"/>
              <a:pathLst>
                <a:path w="70085" h="69945">
                  <a:moveTo>
                    <a:pt x="0" y="0"/>
                  </a:moveTo>
                  <a:lnTo>
                    <a:pt x="70085" y="0"/>
                  </a:lnTo>
                  <a:lnTo>
                    <a:pt x="70085" y="69945"/>
                  </a:lnTo>
                  <a:lnTo>
                    <a:pt x="0" y="69945"/>
                  </a:lnTo>
                  <a:close/>
                </a:path>
              </a:pathLst>
            </a:custGeom>
            <a:solidFill>
              <a:srgbClr val="595A5C"/>
            </a:solidFill>
            <a:ln w="9517"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9AB9FFE1-63C1-223B-E4AC-7A412D8CD30D}"/>
                </a:ext>
              </a:extLst>
            </p:cNvPr>
            <p:cNvSpPr/>
            <p:nvPr/>
          </p:nvSpPr>
          <p:spPr>
            <a:xfrm>
              <a:off x="2150005" y="4778459"/>
              <a:ext cx="19997" cy="19957"/>
            </a:xfrm>
            <a:custGeom>
              <a:avLst/>
              <a:gdLst>
                <a:gd name="connsiteX0" fmla="*/ 19997 w 19997"/>
                <a:gd name="connsiteY0" fmla="*/ 9979 h 19957"/>
                <a:gd name="connsiteX1" fmla="*/ 9999 w 19997"/>
                <a:gd name="connsiteY1" fmla="*/ 19957 h 19957"/>
                <a:gd name="connsiteX2" fmla="*/ 0 w 19997"/>
                <a:gd name="connsiteY2" fmla="*/ 9979 h 19957"/>
                <a:gd name="connsiteX3" fmla="*/ 9999 w 19997"/>
                <a:gd name="connsiteY3" fmla="*/ 0 h 19957"/>
                <a:gd name="connsiteX4" fmla="*/ 19997 w 19997"/>
                <a:gd name="connsiteY4" fmla="*/ 9979 h 19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97" h="19957">
                  <a:moveTo>
                    <a:pt x="19997" y="9979"/>
                  </a:moveTo>
                  <a:cubicBezTo>
                    <a:pt x="19997" y="15490"/>
                    <a:pt x="15521" y="19957"/>
                    <a:pt x="9999" y="19957"/>
                  </a:cubicBezTo>
                  <a:cubicBezTo>
                    <a:pt x="4476" y="19957"/>
                    <a:pt x="0" y="15490"/>
                    <a:pt x="0" y="9979"/>
                  </a:cubicBezTo>
                  <a:cubicBezTo>
                    <a:pt x="0" y="4468"/>
                    <a:pt x="4476" y="0"/>
                    <a:pt x="9999" y="0"/>
                  </a:cubicBezTo>
                  <a:cubicBezTo>
                    <a:pt x="15521" y="0"/>
                    <a:pt x="19997" y="4468"/>
                    <a:pt x="19997" y="9979"/>
                  </a:cubicBezTo>
                  <a:close/>
                </a:path>
              </a:pathLst>
            </a:custGeom>
            <a:solidFill>
              <a:srgbClr val="595A5C"/>
            </a:solidFill>
            <a:ln w="9517"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37D1F122-0CF3-A283-B5CD-D1C1778A0BE3}"/>
                </a:ext>
              </a:extLst>
            </p:cNvPr>
            <p:cNvSpPr/>
            <p:nvPr/>
          </p:nvSpPr>
          <p:spPr>
            <a:xfrm>
              <a:off x="2203807" y="4778459"/>
              <a:ext cx="19997" cy="19957"/>
            </a:xfrm>
            <a:custGeom>
              <a:avLst/>
              <a:gdLst>
                <a:gd name="connsiteX0" fmla="*/ 19997 w 19997"/>
                <a:gd name="connsiteY0" fmla="*/ 9979 h 19957"/>
                <a:gd name="connsiteX1" fmla="*/ 9999 w 19997"/>
                <a:gd name="connsiteY1" fmla="*/ 19957 h 19957"/>
                <a:gd name="connsiteX2" fmla="*/ 0 w 19997"/>
                <a:gd name="connsiteY2" fmla="*/ 9979 h 19957"/>
                <a:gd name="connsiteX3" fmla="*/ 9999 w 19997"/>
                <a:gd name="connsiteY3" fmla="*/ 0 h 19957"/>
                <a:gd name="connsiteX4" fmla="*/ 19997 w 19997"/>
                <a:gd name="connsiteY4" fmla="*/ 9979 h 19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97" h="19957">
                  <a:moveTo>
                    <a:pt x="19997" y="9979"/>
                  </a:moveTo>
                  <a:cubicBezTo>
                    <a:pt x="19997" y="15490"/>
                    <a:pt x="15521" y="19957"/>
                    <a:pt x="9999" y="19957"/>
                  </a:cubicBezTo>
                  <a:cubicBezTo>
                    <a:pt x="4476" y="19957"/>
                    <a:pt x="0" y="15490"/>
                    <a:pt x="0" y="9979"/>
                  </a:cubicBezTo>
                  <a:cubicBezTo>
                    <a:pt x="0" y="4468"/>
                    <a:pt x="4476" y="0"/>
                    <a:pt x="9999" y="0"/>
                  </a:cubicBezTo>
                  <a:cubicBezTo>
                    <a:pt x="15521" y="0"/>
                    <a:pt x="19997" y="4468"/>
                    <a:pt x="19997" y="9979"/>
                  </a:cubicBezTo>
                  <a:close/>
                </a:path>
              </a:pathLst>
            </a:custGeom>
            <a:solidFill>
              <a:srgbClr val="595A5C"/>
            </a:solidFill>
            <a:ln w="9517"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6CD4A405-20FE-6DA7-1EAB-C4E2C7BDC3BD}"/>
                </a:ext>
              </a:extLst>
            </p:cNvPr>
            <p:cNvSpPr/>
            <p:nvPr/>
          </p:nvSpPr>
          <p:spPr>
            <a:xfrm>
              <a:off x="2536426" y="4723150"/>
              <a:ext cx="90844" cy="237394"/>
            </a:xfrm>
            <a:custGeom>
              <a:avLst/>
              <a:gdLst>
                <a:gd name="connsiteX0" fmla="*/ 0 w 90844"/>
                <a:gd name="connsiteY0" fmla="*/ 0 h 237394"/>
                <a:gd name="connsiteX1" fmla="*/ 90844 w 90844"/>
                <a:gd name="connsiteY1" fmla="*/ 0 h 237394"/>
                <a:gd name="connsiteX2" fmla="*/ 90844 w 90844"/>
                <a:gd name="connsiteY2" fmla="*/ 237395 h 237394"/>
                <a:gd name="connsiteX3" fmla="*/ 0 w 90844"/>
                <a:gd name="connsiteY3" fmla="*/ 237395 h 237394"/>
              </a:gdLst>
              <a:ahLst/>
              <a:cxnLst>
                <a:cxn ang="0">
                  <a:pos x="connsiteX0" y="connsiteY0"/>
                </a:cxn>
                <a:cxn ang="0">
                  <a:pos x="connsiteX1" y="connsiteY1"/>
                </a:cxn>
                <a:cxn ang="0">
                  <a:pos x="connsiteX2" y="connsiteY2"/>
                </a:cxn>
                <a:cxn ang="0">
                  <a:pos x="connsiteX3" y="connsiteY3"/>
                </a:cxn>
              </a:cxnLst>
              <a:rect l="l" t="t" r="r" b="b"/>
              <a:pathLst>
                <a:path w="90844" h="237394">
                  <a:moveTo>
                    <a:pt x="0" y="0"/>
                  </a:moveTo>
                  <a:lnTo>
                    <a:pt x="90844" y="0"/>
                  </a:lnTo>
                  <a:lnTo>
                    <a:pt x="90844" y="237395"/>
                  </a:lnTo>
                  <a:lnTo>
                    <a:pt x="0" y="237395"/>
                  </a:lnTo>
                  <a:close/>
                </a:path>
              </a:pathLst>
            </a:custGeom>
            <a:solidFill>
              <a:srgbClr val="DCDBDB"/>
            </a:solidFill>
            <a:ln w="9517"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B3108372-8659-9197-3E37-D0FDA49CC38C}"/>
                </a:ext>
              </a:extLst>
            </p:cNvPr>
            <p:cNvSpPr/>
            <p:nvPr/>
          </p:nvSpPr>
          <p:spPr>
            <a:xfrm>
              <a:off x="2535474" y="4722199"/>
              <a:ext cx="93129" cy="239295"/>
            </a:xfrm>
            <a:custGeom>
              <a:avLst/>
              <a:gdLst>
                <a:gd name="connsiteX0" fmla="*/ 90844 w 93129"/>
                <a:gd name="connsiteY0" fmla="*/ 1901 h 239295"/>
                <a:gd name="connsiteX1" fmla="*/ 90844 w 93129"/>
                <a:gd name="connsiteY1" fmla="*/ 237395 h 239295"/>
                <a:gd name="connsiteX2" fmla="*/ 1904 w 93129"/>
                <a:gd name="connsiteY2" fmla="*/ 237395 h 239295"/>
                <a:gd name="connsiteX3" fmla="*/ 1904 w 93129"/>
                <a:gd name="connsiteY3" fmla="*/ 1901 h 239295"/>
                <a:gd name="connsiteX4" fmla="*/ 90844 w 93129"/>
                <a:gd name="connsiteY4" fmla="*/ 1901 h 239295"/>
                <a:gd name="connsiteX5" fmla="*/ 92749 w 93129"/>
                <a:gd name="connsiteY5" fmla="*/ 0 h 239295"/>
                <a:gd name="connsiteX6" fmla="*/ 0 w 93129"/>
                <a:gd name="connsiteY6" fmla="*/ 0 h 239295"/>
                <a:gd name="connsiteX7" fmla="*/ 0 w 93129"/>
                <a:gd name="connsiteY7" fmla="*/ 239296 h 239295"/>
                <a:gd name="connsiteX8" fmla="*/ 93130 w 93129"/>
                <a:gd name="connsiteY8" fmla="*/ 239296 h 239295"/>
                <a:gd name="connsiteX9" fmla="*/ 93130 w 93129"/>
                <a:gd name="connsiteY9" fmla="*/ 0 h 23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129" h="239295">
                  <a:moveTo>
                    <a:pt x="90844" y="1901"/>
                  </a:moveTo>
                  <a:lnTo>
                    <a:pt x="90844" y="237395"/>
                  </a:lnTo>
                  <a:lnTo>
                    <a:pt x="1904" y="237395"/>
                  </a:lnTo>
                  <a:lnTo>
                    <a:pt x="1904" y="1901"/>
                  </a:lnTo>
                  <a:lnTo>
                    <a:pt x="90844" y="1901"/>
                  </a:lnTo>
                  <a:moveTo>
                    <a:pt x="92749" y="0"/>
                  </a:moveTo>
                  <a:lnTo>
                    <a:pt x="0" y="0"/>
                  </a:lnTo>
                  <a:lnTo>
                    <a:pt x="0" y="239296"/>
                  </a:lnTo>
                  <a:lnTo>
                    <a:pt x="93130" y="239296"/>
                  </a:lnTo>
                  <a:lnTo>
                    <a:pt x="93130" y="0"/>
                  </a:lnTo>
                  <a:close/>
                </a:path>
              </a:pathLst>
            </a:custGeom>
            <a:solidFill>
              <a:srgbClr val="B3B3B3"/>
            </a:solidFill>
            <a:ln w="9517"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5925D949-A7AF-BD70-084D-EBA0EA4FF68C}"/>
                </a:ext>
              </a:extLst>
            </p:cNvPr>
            <p:cNvSpPr/>
            <p:nvPr/>
          </p:nvSpPr>
          <p:spPr>
            <a:xfrm>
              <a:off x="2904945" y="4723150"/>
              <a:ext cx="90844" cy="237394"/>
            </a:xfrm>
            <a:custGeom>
              <a:avLst/>
              <a:gdLst>
                <a:gd name="connsiteX0" fmla="*/ 0 w 90844"/>
                <a:gd name="connsiteY0" fmla="*/ 0 h 237394"/>
                <a:gd name="connsiteX1" fmla="*/ 90844 w 90844"/>
                <a:gd name="connsiteY1" fmla="*/ 0 h 237394"/>
                <a:gd name="connsiteX2" fmla="*/ 90844 w 90844"/>
                <a:gd name="connsiteY2" fmla="*/ 237395 h 237394"/>
                <a:gd name="connsiteX3" fmla="*/ 0 w 90844"/>
                <a:gd name="connsiteY3" fmla="*/ 237395 h 237394"/>
              </a:gdLst>
              <a:ahLst/>
              <a:cxnLst>
                <a:cxn ang="0">
                  <a:pos x="connsiteX0" y="connsiteY0"/>
                </a:cxn>
                <a:cxn ang="0">
                  <a:pos x="connsiteX1" y="connsiteY1"/>
                </a:cxn>
                <a:cxn ang="0">
                  <a:pos x="connsiteX2" y="connsiteY2"/>
                </a:cxn>
                <a:cxn ang="0">
                  <a:pos x="connsiteX3" y="connsiteY3"/>
                </a:cxn>
              </a:cxnLst>
              <a:rect l="l" t="t" r="r" b="b"/>
              <a:pathLst>
                <a:path w="90844" h="237394">
                  <a:moveTo>
                    <a:pt x="0" y="0"/>
                  </a:moveTo>
                  <a:lnTo>
                    <a:pt x="90844" y="0"/>
                  </a:lnTo>
                  <a:lnTo>
                    <a:pt x="90844" y="237395"/>
                  </a:lnTo>
                  <a:lnTo>
                    <a:pt x="0" y="237395"/>
                  </a:lnTo>
                  <a:close/>
                </a:path>
              </a:pathLst>
            </a:custGeom>
            <a:solidFill>
              <a:srgbClr val="DCDBDB"/>
            </a:solidFill>
            <a:ln w="9517"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FFB19938-7715-0D98-3EF3-6F7980708894}"/>
                </a:ext>
              </a:extLst>
            </p:cNvPr>
            <p:cNvSpPr/>
            <p:nvPr/>
          </p:nvSpPr>
          <p:spPr>
            <a:xfrm>
              <a:off x="2903992" y="4722199"/>
              <a:ext cx="92748" cy="239295"/>
            </a:xfrm>
            <a:custGeom>
              <a:avLst/>
              <a:gdLst>
                <a:gd name="connsiteX0" fmla="*/ 90844 w 92748"/>
                <a:gd name="connsiteY0" fmla="*/ 1901 h 239295"/>
                <a:gd name="connsiteX1" fmla="*/ 90844 w 92748"/>
                <a:gd name="connsiteY1" fmla="*/ 237395 h 239295"/>
                <a:gd name="connsiteX2" fmla="*/ 1904 w 92748"/>
                <a:gd name="connsiteY2" fmla="*/ 237395 h 239295"/>
                <a:gd name="connsiteX3" fmla="*/ 1904 w 92748"/>
                <a:gd name="connsiteY3" fmla="*/ 1901 h 239295"/>
                <a:gd name="connsiteX4" fmla="*/ 90844 w 92748"/>
                <a:gd name="connsiteY4" fmla="*/ 1901 h 239295"/>
                <a:gd name="connsiteX5" fmla="*/ 92749 w 92748"/>
                <a:gd name="connsiteY5" fmla="*/ 0 h 239295"/>
                <a:gd name="connsiteX6" fmla="*/ 0 w 92748"/>
                <a:gd name="connsiteY6" fmla="*/ 0 h 239295"/>
                <a:gd name="connsiteX7" fmla="*/ 0 w 92748"/>
                <a:gd name="connsiteY7" fmla="*/ 239296 h 239295"/>
                <a:gd name="connsiteX8" fmla="*/ 92749 w 92748"/>
                <a:gd name="connsiteY8" fmla="*/ 239296 h 239295"/>
                <a:gd name="connsiteX9" fmla="*/ 92749 w 92748"/>
                <a:gd name="connsiteY9" fmla="*/ 0 h 23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748" h="239295">
                  <a:moveTo>
                    <a:pt x="90844" y="1901"/>
                  </a:moveTo>
                  <a:lnTo>
                    <a:pt x="90844" y="237395"/>
                  </a:lnTo>
                  <a:lnTo>
                    <a:pt x="1904" y="237395"/>
                  </a:lnTo>
                  <a:lnTo>
                    <a:pt x="1904" y="1901"/>
                  </a:lnTo>
                  <a:lnTo>
                    <a:pt x="90844" y="1901"/>
                  </a:lnTo>
                  <a:moveTo>
                    <a:pt x="92749" y="0"/>
                  </a:moveTo>
                  <a:lnTo>
                    <a:pt x="0" y="0"/>
                  </a:lnTo>
                  <a:lnTo>
                    <a:pt x="0" y="239296"/>
                  </a:lnTo>
                  <a:lnTo>
                    <a:pt x="92749" y="239296"/>
                  </a:lnTo>
                  <a:lnTo>
                    <a:pt x="92749" y="0"/>
                  </a:lnTo>
                  <a:close/>
                </a:path>
              </a:pathLst>
            </a:custGeom>
            <a:solidFill>
              <a:srgbClr val="B3B3B3"/>
            </a:solidFill>
            <a:ln w="9517"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1875648E-B0C4-0458-08F0-0EE18EEBD6DE}"/>
                </a:ext>
              </a:extLst>
            </p:cNvPr>
            <p:cNvSpPr/>
            <p:nvPr/>
          </p:nvSpPr>
          <p:spPr>
            <a:xfrm>
              <a:off x="3273463" y="4723150"/>
              <a:ext cx="90844" cy="237394"/>
            </a:xfrm>
            <a:custGeom>
              <a:avLst/>
              <a:gdLst>
                <a:gd name="connsiteX0" fmla="*/ 0 w 90844"/>
                <a:gd name="connsiteY0" fmla="*/ 0 h 237394"/>
                <a:gd name="connsiteX1" fmla="*/ 90844 w 90844"/>
                <a:gd name="connsiteY1" fmla="*/ 0 h 237394"/>
                <a:gd name="connsiteX2" fmla="*/ 90844 w 90844"/>
                <a:gd name="connsiteY2" fmla="*/ 237395 h 237394"/>
                <a:gd name="connsiteX3" fmla="*/ 0 w 90844"/>
                <a:gd name="connsiteY3" fmla="*/ 237395 h 237394"/>
              </a:gdLst>
              <a:ahLst/>
              <a:cxnLst>
                <a:cxn ang="0">
                  <a:pos x="connsiteX0" y="connsiteY0"/>
                </a:cxn>
                <a:cxn ang="0">
                  <a:pos x="connsiteX1" y="connsiteY1"/>
                </a:cxn>
                <a:cxn ang="0">
                  <a:pos x="connsiteX2" y="connsiteY2"/>
                </a:cxn>
                <a:cxn ang="0">
                  <a:pos x="connsiteX3" y="connsiteY3"/>
                </a:cxn>
              </a:cxnLst>
              <a:rect l="l" t="t" r="r" b="b"/>
              <a:pathLst>
                <a:path w="90844" h="237394">
                  <a:moveTo>
                    <a:pt x="0" y="0"/>
                  </a:moveTo>
                  <a:lnTo>
                    <a:pt x="90844" y="0"/>
                  </a:lnTo>
                  <a:lnTo>
                    <a:pt x="90844" y="237395"/>
                  </a:lnTo>
                  <a:lnTo>
                    <a:pt x="0" y="237395"/>
                  </a:lnTo>
                  <a:close/>
                </a:path>
              </a:pathLst>
            </a:custGeom>
            <a:solidFill>
              <a:srgbClr val="DCDBDB"/>
            </a:solidFill>
            <a:ln w="9517"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E6735456-91E6-1F50-214D-FE3C1DD0B436}"/>
                </a:ext>
              </a:extLst>
            </p:cNvPr>
            <p:cNvSpPr/>
            <p:nvPr/>
          </p:nvSpPr>
          <p:spPr>
            <a:xfrm>
              <a:off x="3272511" y="4722199"/>
              <a:ext cx="92748" cy="239295"/>
            </a:xfrm>
            <a:custGeom>
              <a:avLst/>
              <a:gdLst>
                <a:gd name="connsiteX0" fmla="*/ 90844 w 92748"/>
                <a:gd name="connsiteY0" fmla="*/ 1901 h 239295"/>
                <a:gd name="connsiteX1" fmla="*/ 90844 w 92748"/>
                <a:gd name="connsiteY1" fmla="*/ 237395 h 239295"/>
                <a:gd name="connsiteX2" fmla="*/ 1905 w 92748"/>
                <a:gd name="connsiteY2" fmla="*/ 237395 h 239295"/>
                <a:gd name="connsiteX3" fmla="*/ 1905 w 92748"/>
                <a:gd name="connsiteY3" fmla="*/ 1901 h 239295"/>
                <a:gd name="connsiteX4" fmla="*/ 90844 w 92748"/>
                <a:gd name="connsiteY4" fmla="*/ 1901 h 239295"/>
                <a:gd name="connsiteX5" fmla="*/ 92749 w 92748"/>
                <a:gd name="connsiteY5" fmla="*/ 0 h 239295"/>
                <a:gd name="connsiteX6" fmla="*/ 0 w 92748"/>
                <a:gd name="connsiteY6" fmla="*/ 0 h 239295"/>
                <a:gd name="connsiteX7" fmla="*/ 0 w 92748"/>
                <a:gd name="connsiteY7" fmla="*/ 239296 h 239295"/>
                <a:gd name="connsiteX8" fmla="*/ 92749 w 92748"/>
                <a:gd name="connsiteY8" fmla="*/ 239296 h 239295"/>
                <a:gd name="connsiteX9" fmla="*/ 92749 w 92748"/>
                <a:gd name="connsiteY9" fmla="*/ 0 h 23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748" h="239295">
                  <a:moveTo>
                    <a:pt x="90844" y="1901"/>
                  </a:moveTo>
                  <a:lnTo>
                    <a:pt x="90844" y="237395"/>
                  </a:lnTo>
                  <a:lnTo>
                    <a:pt x="1905" y="237395"/>
                  </a:lnTo>
                  <a:lnTo>
                    <a:pt x="1905" y="1901"/>
                  </a:lnTo>
                  <a:lnTo>
                    <a:pt x="90844" y="1901"/>
                  </a:lnTo>
                  <a:moveTo>
                    <a:pt x="92749" y="0"/>
                  </a:moveTo>
                  <a:lnTo>
                    <a:pt x="0" y="0"/>
                  </a:lnTo>
                  <a:lnTo>
                    <a:pt x="0" y="239296"/>
                  </a:lnTo>
                  <a:lnTo>
                    <a:pt x="92749" y="239296"/>
                  </a:lnTo>
                  <a:lnTo>
                    <a:pt x="92749" y="0"/>
                  </a:lnTo>
                  <a:close/>
                </a:path>
              </a:pathLst>
            </a:custGeom>
            <a:solidFill>
              <a:srgbClr val="B3B3B3"/>
            </a:solidFill>
            <a:ln w="9517"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91033B42-27C9-113C-11C6-C3C7BA0376AA}"/>
                </a:ext>
              </a:extLst>
            </p:cNvPr>
            <p:cNvSpPr/>
            <p:nvPr/>
          </p:nvSpPr>
          <p:spPr>
            <a:xfrm>
              <a:off x="3642077" y="4723150"/>
              <a:ext cx="90844" cy="237394"/>
            </a:xfrm>
            <a:custGeom>
              <a:avLst/>
              <a:gdLst>
                <a:gd name="connsiteX0" fmla="*/ 0 w 90844"/>
                <a:gd name="connsiteY0" fmla="*/ 0 h 237394"/>
                <a:gd name="connsiteX1" fmla="*/ 90844 w 90844"/>
                <a:gd name="connsiteY1" fmla="*/ 0 h 237394"/>
                <a:gd name="connsiteX2" fmla="*/ 90844 w 90844"/>
                <a:gd name="connsiteY2" fmla="*/ 237395 h 237394"/>
                <a:gd name="connsiteX3" fmla="*/ 0 w 90844"/>
                <a:gd name="connsiteY3" fmla="*/ 237395 h 237394"/>
              </a:gdLst>
              <a:ahLst/>
              <a:cxnLst>
                <a:cxn ang="0">
                  <a:pos x="connsiteX0" y="connsiteY0"/>
                </a:cxn>
                <a:cxn ang="0">
                  <a:pos x="connsiteX1" y="connsiteY1"/>
                </a:cxn>
                <a:cxn ang="0">
                  <a:pos x="connsiteX2" y="connsiteY2"/>
                </a:cxn>
                <a:cxn ang="0">
                  <a:pos x="connsiteX3" y="connsiteY3"/>
                </a:cxn>
              </a:cxnLst>
              <a:rect l="l" t="t" r="r" b="b"/>
              <a:pathLst>
                <a:path w="90844" h="237394">
                  <a:moveTo>
                    <a:pt x="0" y="0"/>
                  </a:moveTo>
                  <a:lnTo>
                    <a:pt x="90844" y="0"/>
                  </a:lnTo>
                  <a:lnTo>
                    <a:pt x="90844" y="237395"/>
                  </a:lnTo>
                  <a:lnTo>
                    <a:pt x="0" y="237395"/>
                  </a:lnTo>
                  <a:close/>
                </a:path>
              </a:pathLst>
            </a:custGeom>
            <a:solidFill>
              <a:srgbClr val="DCDBDB"/>
            </a:solidFill>
            <a:ln w="9517"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BBE690F5-D356-E1EF-750B-F9ECAC1ABE11}"/>
                </a:ext>
              </a:extLst>
            </p:cNvPr>
            <p:cNvSpPr/>
            <p:nvPr/>
          </p:nvSpPr>
          <p:spPr>
            <a:xfrm>
              <a:off x="3641125" y="4722199"/>
              <a:ext cx="92748" cy="239295"/>
            </a:xfrm>
            <a:custGeom>
              <a:avLst/>
              <a:gdLst>
                <a:gd name="connsiteX0" fmla="*/ 90844 w 92748"/>
                <a:gd name="connsiteY0" fmla="*/ 1901 h 239295"/>
                <a:gd name="connsiteX1" fmla="*/ 90844 w 92748"/>
                <a:gd name="connsiteY1" fmla="*/ 237395 h 239295"/>
                <a:gd name="connsiteX2" fmla="*/ 1904 w 92748"/>
                <a:gd name="connsiteY2" fmla="*/ 237395 h 239295"/>
                <a:gd name="connsiteX3" fmla="*/ 1904 w 92748"/>
                <a:gd name="connsiteY3" fmla="*/ 1901 h 239295"/>
                <a:gd name="connsiteX4" fmla="*/ 90844 w 92748"/>
                <a:gd name="connsiteY4" fmla="*/ 1901 h 239295"/>
                <a:gd name="connsiteX5" fmla="*/ 92749 w 92748"/>
                <a:gd name="connsiteY5" fmla="*/ 0 h 239295"/>
                <a:gd name="connsiteX6" fmla="*/ 0 w 92748"/>
                <a:gd name="connsiteY6" fmla="*/ 0 h 239295"/>
                <a:gd name="connsiteX7" fmla="*/ 0 w 92748"/>
                <a:gd name="connsiteY7" fmla="*/ 239296 h 239295"/>
                <a:gd name="connsiteX8" fmla="*/ 92749 w 92748"/>
                <a:gd name="connsiteY8" fmla="*/ 239296 h 239295"/>
                <a:gd name="connsiteX9" fmla="*/ 92749 w 92748"/>
                <a:gd name="connsiteY9" fmla="*/ 0 h 23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748" h="239295">
                  <a:moveTo>
                    <a:pt x="90844" y="1901"/>
                  </a:moveTo>
                  <a:lnTo>
                    <a:pt x="90844" y="237395"/>
                  </a:lnTo>
                  <a:lnTo>
                    <a:pt x="1904" y="237395"/>
                  </a:lnTo>
                  <a:lnTo>
                    <a:pt x="1904" y="1901"/>
                  </a:lnTo>
                  <a:lnTo>
                    <a:pt x="90844" y="1901"/>
                  </a:lnTo>
                  <a:moveTo>
                    <a:pt x="92749" y="0"/>
                  </a:moveTo>
                  <a:lnTo>
                    <a:pt x="0" y="0"/>
                  </a:lnTo>
                  <a:lnTo>
                    <a:pt x="0" y="239296"/>
                  </a:lnTo>
                  <a:lnTo>
                    <a:pt x="92749" y="239296"/>
                  </a:lnTo>
                  <a:lnTo>
                    <a:pt x="92749" y="0"/>
                  </a:lnTo>
                  <a:close/>
                </a:path>
              </a:pathLst>
            </a:custGeom>
            <a:solidFill>
              <a:srgbClr val="B3B3B3"/>
            </a:solidFill>
            <a:ln w="9517"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9A41EB06-058F-E198-BA8D-FDDFE4A8A5BE}"/>
                </a:ext>
              </a:extLst>
            </p:cNvPr>
            <p:cNvSpPr/>
            <p:nvPr/>
          </p:nvSpPr>
          <p:spPr>
            <a:xfrm>
              <a:off x="2329313" y="4763729"/>
              <a:ext cx="14093" cy="130386"/>
            </a:xfrm>
            <a:custGeom>
              <a:avLst/>
              <a:gdLst>
                <a:gd name="connsiteX0" fmla="*/ 8665 w 14093"/>
                <a:gd name="connsiteY0" fmla="*/ 0 h 130386"/>
                <a:gd name="connsiteX1" fmla="*/ 14093 w 14093"/>
                <a:gd name="connsiteY1" fmla="*/ 0 h 130386"/>
                <a:gd name="connsiteX2" fmla="*/ 14093 w 14093"/>
                <a:gd name="connsiteY2" fmla="*/ 130387 h 130386"/>
                <a:gd name="connsiteX3" fmla="*/ 8665 w 14093"/>
                <a:gd name="connsiteY3" fmla="*/ 130387 h 130386"/>
                <a:gd name="connsiteX4" fmla="*/ 5428 w 14093"/>
                <a:gd name="connsiteY4" fmla="*/ 130387 h 130386"/>
                <a:gd name="connsiteX5" fmla="*/ 0 w 14093"/>
                <a:gd name="connsiteY5" fmla="*/ 130387 h 130386"/>
                <a:gd name="connsiteX6" fmla="*/ 0 w 14093"/>
                <a:gd name="connsiteY6" fmla="*/ 0 h 130386"/>
                <a:gd name="connsiteX7" fmla="*/ 5428 w 14093"/>
                <a:gd name="connsiteY7" fmla="*/ 0 h 130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0386">
                  <a:moveTo>
                    <a:pt x="8665" y="0"/>
                  </a:moveTo>
                  <a:cubicBezTo>
                    <a:pt x="11663" y="0"/>
                    <a:pt x="14093" y="0"/>
                    <a:pt x="14093" y="0"/>
                  </a:cubicBezTo>
                  <a:lnTo>
                    <a:pt x="14093" y="130387"/>
                  </a:lnTo>
                  <a:cubicBezTo>
                    <a:pt x="14093" y="130387"/>
                    <a:pt x="11663" y="130387"/>
                    <a:pt x="8665" y="130387"/>
                  </a:cubicBezTo>
                  <a:lnTo>
                    <a:pt x="5428" y="130387"/>
                  </a:lnTo>
                  <a:cubicBezTo>
                    <a:pt x="2430" y="130387"/>
                    <a:pt x="0" y="130387"/>
                    <a:pt x="0" y="130387"/>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69246915-C9C3-8C29-1392-0DBF538F1839}"/>
                </a:ext>
              </a:extLst>
            </p:cNvPr>
            <p:cNvSpPr/>
            <p:nvPr/>
          </p:nvSpPr>
          <p:spPr>
            <a:xfrm>
              <a:off x="2361594" y="4763729"/>
              <a:ext cx="14093" cy="133902"/>
            </a:xfrm>
            <a:custGeom>
              <a:avLst/>
              <a:gdLst>
                <a:gd name="connsiteX0" fmla="*/ 8665 w 14093"/>
                <a:gd name="connsiteY0" fmla="*/ 0 h 133902"/>
                <a:gd name="connsiteX1" fmla="*/ 14093 w 14093"/>
                <a:gd name="connsiteY1" fmla="*/ 0 h 133902"/>
                <a:gd name="connsiteX2" fmla="*/ 14093 w 14093"/>
                <a:gd name="connsiteY2" fmla="*/ 133903 h 133902"/>
                <a:gd name="connsiteX3" fmla="*/ 8665 w 14093"/>
                <a:gd name="connsiteY3" fmla="*/ 133903 h 133902"/>
                <a:gd name="connsiteX4" fmla="*/ 5428 w 14093"/>
                <a:gd name="connsiteY4" fmla="*/ 133903 h 133902"/>
                <a:gd name="connsiteX5" fmla="*/ 0 w 14093"/>
                <a:gd name="connsiteY5" fmla="*/ 133903 h 133902"/>
                <a:gd name="connsiteX6" fmla="*/ 0 w 14093"/>
                <a:gd name="connsiteY6" fmla="*/ 0 h 133902"/>
                <a:gd name="connsiteX7" fmla="*/ 5428 w 14093"/>
                <a:gd name="connsiteY7" fmla="*/ 0 h 133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3902">
                  <a:moveTo>
                    <a:pt x="8665" y="0"/>
                  </a:moveTo>
                  <a:cubicBezTo>
                    <a:pt x="11663" y="0"/>
                    <a:pt x="14093" y="0"/>
                    <a:pt x="14093" y="0"/>
                  </a:cubicBezTo>
                  <a:lnTo>
                    <a:pt x="14093" y="133903"/>
                  </a:lnTo>
                  <a:cubicBezTo>
                    <a:pt x="14093" y="133903"/>
                    <a:pt x="11663" y="133903"/>
                    <a:pt x="8665" y="133903"/>
                  </a:cubicBezTo>
                  <a:lnTo>
                    <a:pt x="5428" y="133903"/>
                  </a:lnTo>
                  <a:cubicBezTo>
                    <a:pt x="2430" y="133903"/>
                    <a:pt x="0" y="133903"/>
                    <a:pt x="0" y="133903"/>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1D4F59F2-8739-5D49-CA03-F03B8154120D}"/>
                </a:ext>
              </a:extLst>
            </p:cNvPr>
            <p:cNvSpPr/>
            <p:nvPr/>
          </p:nvSpPr>
          <p:spPr>
            <a:xfrm>
              <a:off x="2393875" y="4763729"/>
              <a:ext cx="14093" cy="137419"/>
            </a:xfrm>
            <a:custGeom>
              <a:avLst/>
              <a:gdLst>
                <a:gd name="connsiteX0" fmla="*/ 8665 w 14093"/>
                <a:gd name="connsiteY0" fmla="*/ 0 h 137419"/>
                <a:gd name="connsiteX1" fmla="*/ 14093 w 14093"/>
                <a:gd name="connsiteY1" fmla="*/ 0 h 137419"/>
                <a:gd name="connsiteX2" fmla="*/ 14093 w 14093"/>
                <a:gd name="connsiteY2" fmla="*/ 137419 h 137419"/>
                <a:gd name="connsiteX3" fmla="*/ 8665 w 14093"/>
                <a:gd name="connsiteY3" fmla="*/ 137419 h 137419"/>
                <a:gd name="connsiteX4" fmla="*/ 5428 w 14093"/>
                <a:gd name="connsiteY4" fmla="*/ 137419 h 137419"/>
                <a:gd name="connsiteX5" fmla="*/ 0 w 14093"/>
                <a:gd name="connsiteY5" fmla="*/ 137419 h 137419"/>
                <a:gd name="connsiteX6" fmla="*/ 0 w 14093"/>
                <a:gd name="connsiteY6" fmla="*/ 0 h 137419"/>
                <a:gd name="connsiteX7" fmla="*/ 5428 w 14093"/>
                <a:gd name="connsiteY7" fmla="*/ 0 h 13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7419">
                  <a:moveTo>
                    <a:pt x="8665" y="0"/>
                  </a:moveTo>
                  <a:cubicBezTo>
                    <a:pt x="11663" y="0"/>
                    <a:pt x="14093" y="0"/>
                    <a:pt x="14093" y="0"/>
                  </a:cubicBezTo>
                  <a:lnTo>
                    <a:pt x="14093" y="137419"/>
                  </a:lnTo>
                  <a:cubicBezTo>
                    <a:pt x="14093" y="137419"/>
                    <a:pt x="11663" y="137419"/>
                    <a:pt x="8665" y="137419"/>
                  </a:cubicBezTo>
                  <a:lnTo>
                    <a:pt x="5428" y="137419"/>
                  </a:lnTo>
                  <a:cubicBezTo>
                    <a:pt x="2430" y="137419"/>
                    <a:pt x="0" y="137419"/>
                    <a:pt x="0" y="137419"/>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F1469567-84EB-F056-BDF7-CD37488F89EA}"/>
                </a:ext>
              </a:extLst>
            </p:cNvPr>
            <p:cNvSpPr/>
            <p:nvPr/>
          </p:nvSpPr>
          <p:spPr>
            <a:xfrm>
              <a:off x="2426156" y="4763729"/>
              <a:ext cx="14093" cy="139129"/>
            </a:xfrm>
            <a:custGeom>
              <a:avLst/>
              <a:gdLst>
                <a:gd name="connsiteX0" fmla="*/ 8665 w 14093"/>
                <a:gd name="connsiteY0" fmla="*/ 0 h 139129"/>
                <a:gd name="connsiteX1" fmla="*/ 14093 w 14093"/>
                <a:gd name="connsiteY1" fmla="*/ 0 h 139129"/>
                <a:gd name="connsiteX2" fmla="*/ 14093 w 14093"/>
                <a:gd name="connsiteY2" fmla="*/ 139130 h 139129"/>
                <a:gd name="connsiteX3" fmla="*/ 8665 w 14093"/>
                <a:gd name="connsiteY3" fmla="*/ 139130 h 139129"/>
                <a:gd name="connsiteX4" fmla="*/ 5428 w 14093"/>
                <a:gd name="connsiteY4" fmla="*/ 139130 h 139129"/>
                <a:gd name="connsiteX5" fmla="*/ 0 w 14093"/>
                <a:gd name="connsiteY5" fmla="*/ 139130 h 139129"/>
                <a:gd name="connsiteX6" fmla="*/ 0 w 14093"/>
                <a:gd name="connsiteY6" fmla="*/ 0 h 139129"/>
                <a:gd name="connsiteX7" fmla="*/ 5428 w 14093"/>
                <a:gd name="connsiteY7" fmla="*/ 0 h 13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9129">
                  <a:moveTo>
                    <a:pt x="8665" y="0"/>
                  </a:moveTo>
                  <a:cubicBezTo>
                    <a:pt x="11663" y="0"/>
                    <a:pt x="14093" y="0"/>
                    <a:pt x="14093" y="0"/>
                  </a:cubicBezTo>
                  <a:lnTo>
                    <a:pt x="14093" y="139130"/>
                  </a:lnTo>
                  <a:cubicBezTo>
                    <a:pt x="14093" y="139130"/>
                    <a:pt x="11663" y="139130"/>
                    <a:pt x="8665" y="139130"/>
                  </a:cubicBezTo>
                  <a:lnTo>
                    <a:pt x="5428" y="139130"/>
                  </a:lnTo>
                  <a:cubicBezTo>
                    <a:pt x="2430" y="139130"/>
                    <a:pt x="0" y="139130"/>
                    <a:pt x="0" y="139130"/>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C285BF53-50B9-5059-F53D-F3A9BAE626E8}"/>
                </a:ext>
              </a:extLst>
            </p:cNvPr>
            <p:cNvSpPr/>
            <p:nvPr/>
          </p:nvSpPr>
          <p:spPr>
            <a:xfrm>
              <a:off x="2458437" y="4763729"/>
              <a:ext cx="14093" cy="140935"/>
            </a:xfrm>
            <a:custGeom>
              <a:avLst/>
              <a:gdLst>
                <a:gd name="connsiteX0" fmla="*/ 8665 w 14093"/>
                <a:gd name="connsiteY0" fmla="*/ 0 h 140935"/>
                <a:gd name="connsiteX1" fmla="*/ 14093 w 14093"/>
                <a:gd name="connsiteY1" fmla="*/ 0 h 140935"/>
                <a:gd name="connsiteX2" fmla="*/ 14093 w 14093"/>
                <a:gd name="connsiteY2" fmla="*/ 140935 h 140935"/>
                <a:gd name="connsiteX3" fmla="*/ 8665 w 14093"/>
                <a:gd name="connsiteY3" fmla="*/ 140935 h 140935"/>
                <a:gd name="connsiteX4" fmla="*/ 5428 w 14093"/>
                <a:gd name="connsiteY4" fmla="*/ 140935 h 140935"/>
                <a:gd name="connsiteX5" fmla="*/ 0 w 14093"/>
                <a:gd name="connsiteY5" fmla="*/ 140935 h 140935"/>
                <a:gd name="connsiteX6" fmla="*/ 0 w 14093"/>
                <a:gd name="connsiteY6" fmla="*/ 0 h 140935"/>
                <a:gd name="connsiteX7" fmla="*/ 5428 w 14093"/>
                <a:gd name="connsiteY7" fmla="*/ 0 h 140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40935">
                  <a:moveTo>
                    <a:pt x="8665" y="0"/>
                  </a:moveTo>
                  <a:cubicBezTo>
                    <a:pt x="11663" y="0"/>
                    <a:pt x="14093" y="0"/>
                    <a:pt x="14093" y="0"/>
                  </a:cubicBezTo>
                  <a:lnTo>
                    <a:pt x="14093" y="140935"/>
                  </a:lnTo>
                  <a:cubicBezTo>
                    <a:pt x="14093" y="140935"/>
                    <a:pt x="11663" y="140935"/>
                    <a:pt x="8665" y="140935"/>
                  </a:cubicBezTo>
                  <a:lnTo>
                    <a:pt x="5428" y="140935"/>
                  </a:lnTo>
                  <a:cubicBezTo>
                    <a:pt x="2430" y="140935"/>
                    <a:pt x="0" y="140935"/>
                    <a:pt x="0" y="140935"/>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D7F9CE15-6865-E37B-AE94-F08380596FE8}"/>
                </a:ext>
              </a:extLst>
            </p:cNvPr>
            <p:cNvSpPr/>
            <p:nvPr/>
          </p:nvSpPr>
          <p:spPr>
            <a:xfrm>
              <a:off x="2702212" y="4763729"/>
              <a:ext cx="14093" cy="130386"/>
            </a:xfrm>
            <a:custGeom>
              <a:avLst/>
              <a:gdLst>
                <a:gd name="connsiteX0" fmla="*/ 8665 w 14093"/>
                <a:gd name="connsiteY0" fmla="*/ 0 h 130386"/>
                <a:gd name="connsiteX1" fmla="*/ 14093 w 14093"/>
                <a:gd name="connsiteY1" fmla="*/ 0 h 130386"/>
                <a:gd name="connsiteX2" fmla="*/ 14093 w 14093"/>
                <a:gd name="connsiteY2" fmla="*/ 130387 h 130386"/>
                <a:gd name="connsiteX3" fmla="*/ 8665 w 14093"/>
                <a:gd name="connsiteY3" fmla="*/ 130387 h 130386"/>
                <a:gd name="connsiteX4" fmla="*/ 5428 w 14093"/>
                <a:gd name="connsiteY4" fmla="*/ 130387 h 130386"/>
                <a:gd name="connsiteX5" fmla="*/ 0 w 14093"/>
                <a:gd name="connsiteY5" fmla="*/ 130387 h 130386"/>
                <a:gd name="connsiteX6" fmla="*/ 0 w 14093"/>
                <a:gd name="connsiteY6" fmla="*/ 0 h 130386"/>
                <a:gd name="connsiteX7" fmla="*/ 5428 w 14093"/>
                <a:gd name="connsiteY7" fmla="*/ 0 h 130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0386">
                  <a:moveTo>
                    <a:pt x="8665" y="0"/>
                  </a:moveTo>
                  <a:cubicBezTo>
                    <a:pt x="11663" y="0"/>
                    <a:pt x="14093" y="0"/>
                    <a:pt x="14093" y="0"/>
                  </a:cubicBezTo>
                  <a:lnTo>
                    <a:pt x="14093" y="130387"/>
                  </a:lnTo>
                  <a:cubicBezTo>
                    <a:pt x="14093" y="130387"/>
                    <a:pt x="11663" y="130387"/>
                    <a:pt x="8665" y="130387"/>
                  </a:cubicBezTo>
                  <a:lnTo>
                    <a:pt x="5428" y="130387"/>
                  </a:lnTo>
                  <a:cubicBezTo>
                    <a:pt x="2430" y="130387"/>
                    <a:pt x="0" y="130387"/>
                    <a:pt x="0" y="130387"/>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DEB2A335-9FC2-C241-A4B2-09F20DFFB659}"/>
                </a:ext>
              </a:extLst>
            </p:cNvPr>
            <p:cNvSpPr/>
            <p:nvPr/>
          </p:nvSpPr>
          <p:spPr>
            <a:xfrm>
              <a:off x="2734493" y="4763729"/>
              <a:ext cx="14093" cy="133902"/>
            </a:xfrm>
            <a:custGeom>
              <a:avLst/>
              <a:gdLst>
                <a:gd name="connsiteX0" fmla="*/ 8665 w 14093"/>
                <a:gd name="connsiteY0" fmla="*/ 0 h 133902"/>
                <a:gd name="connsiteX1" fmla="*/ 14093 w 14093"/>
                <a:gd name="connsiteY1" fmla="*/ 0 h 133902"/>
                <a:gd name="connsiteX2" fmla="*/ 14093 w 14093"/>
                <a:gd name="connsiteY2" fmla="*/ 133903 h 133902"/>
                <a:gd name="connsiteX3" fmla="*/ 8665 w 14093"/>
                <a:gd name="connsiteY3" fmla="*/ 133903 h 133902"/>
                <a:gd name="connsiteX4" fmla="*/ 5428 w 14093"/>
                <a:gd name="connsiteY4" fmla="*/ 133903 h 133902"/>
                <a:gd name="connsiteX5" fmla="*/ 0 w 14093"/>
                <a:gd name="connsiteY5" fmla="*/ 133903 h 133902"/>
                <a:gd name="connsiteX6" fmla="*/ 0 w 14093"/>
                <a:gd name="connsiteY6" fmla="*/ 0 h 133902"/>
                <a:gd name="connsiteX7" fmla="*/ 5428 w 14093"/>
                <a:gd name="connsiteY7" fmla="*/ 0 h 133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3902">
                  <a:moveTo>
                    <a:pt x="8665" y="0"/>
                  </a:moveTo>
                  <a:cubicBezTo>
                    <a:pt x="11663" y="0"/>
                    <a:pt x="14093" y="0"/>
                    <a:pt x="14093" y="0"/>
                  </a:cubicBezTo>
                  <a:lnTo>
                    <a:pt x="14093" y="133903"/>
                  </a:lnTo>
                  <a:cubicBezTo>
                    <a:pt x="14093" y="133903"/>
                    <a:pt x="11663" y="133903"/>
                    <a:pt x="8665" y="133903"/>
                  </a:cubicBezTo>
                  <a:lnTo>
                    <a:pt x="5428" y="133903"/>
                  </a:lnTo>
                  <a:cubicBezTo>
                    <a:pt x="2430" y="133903"/>
                    <a:pt x="0" y="133903"/>
                    <a:pt x="0" y="133903"/>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B567D001-97CC-4F80-4FD2-965E059DB2A0}"/>
                </a:ext>
              </a:extLst>
            </p:cNvPr>
            <p:cNvSpPr/>
            <p:nvPr/>
          </p:nvSpPr>
          <p:spPr>
            <a:xfrm>
              <a:off x="2766774" y="4763729"/>
              <a:ext cx="14093" cy="137419"/>
            </a:xfrm>
            <a:custGeom>
              <a:avLst/>
              <a:gdLst>
                <a:gd name="connsiteX0" fmla="*/ 8665 w 14093"/>
                <a:gd name="connsiteY0" fmla="*/ 0 h 137419"/>
                <a:gd name="connsiteX1" fmla="*/ 14093 w 14093"/>
                <a:gd name="connsiteY1" fmla="*/ 0 h 137419"/>
                <a:gd name="connsiteX2" fmla="*/ 14093 w 14093"/>
                <a:gd name="connsiteY2" fmla="*/ 137419 h 137419"/>
                <a:gd name="connsiteX3" fmla="*/ 8665 w 14093"/>
                <a:gd name="connsiteY3" fmla="*/ 137419 h 137419"/>
                <a:gd name="connsiteX4" fmla="*/ 5428 w 14093"/>
                <a:gd name="connsiteY4" fmla="*/ 137419 h 137419"/>
                <a:gd name="connsiteX5" fmla="*/ 0 w 14093"/>
                <a:gd name="connsiteY5" fmla="*/ 137419 h 137419"/>
                <a:gd name="connsiteX6" fmla="*/ 0 w 14093"/>
                <a:gd name="connsiteY6" fmla="*/ 0 h 137419"/>
                <a:gd name="connsiteX7" fmla="*/ 5428 w 14093"/>
                <a:gd name="connsiteY7" fmla="*/ 0 h 13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7419">
                  <a:moveTo>
                    <a:pt x="8665" y="0"/>
                  </a:moveTo>
                  <a:cubicBezTo>
                    <a:pt x="11663" y="0"/>
                    <a:pt x="14093" y="0"/>
                    <a:pt x="14093" y="0"/>
                  </a:cubicBezTo>
                  <a:lnTo>
                    <a:pt x="14093" y="137419"/>
                  </a:lnTo>
                  <a:cubicBezTo>
                    <a:pt x="14093" y="137419"/>
                    <a:pt x="11663" y="137419"/>
                    <a:pt x="8665" y="137419"/>
                  </a:cubicBezTo>
                  <a:lnTo>
                    <a:pt x="5428" y="137419"/>
                  </a:lnTo>
                  <a:cubicBezTo>
                    <a:pt x="2430" y="137419"/>
                    <a:pt x="0" y="137419"/>
                    <a:pt x="0" y="137419"/>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859ABF9F-F9B3-84E6-0ACB-B69D2BF4C5F7}"/>
                </a:ext>
              </a:extLst>
            </p:cNvPr>
            <p:cNvSpPr/>
            <p:nvPr/>
          </p:nvSpPr>
          <p:spPr>
            <a:xfrm>
              <a:off x="2799055" y="4763729"/>
              <a:ext cx="14093" cy="139129"/>
            </a:xfrm>
            <a:custGeom>
              <a:avLst/>
              <a:gdLst>
                <a:gd name="connsiteX0" fmla="*/ 8665 w 14093"/>
                <a:gd name="connsiteY0" fmla="*/ 0 h 139129"/>
                <a:gd name="connsiteX1" fmla="*/ 14093 w 14093"/>
                <a:gd name="connsiteY1" fmla="*/ 0 h 139129"/>
                <a:gd name="connsiteX2" fmla="*/ 14093 w 14093"/>
                <a:gd name="connsiteY2" fmla="*/ 139130 h 139129"/>
                <a:gd name="connsiteX3" fmla="*/ 8665 w 14093"/>
                <a:gd name="connsiteY3" fmla="*/ 139130 h 139129"/>
                <a:gd name="connsiteX4" fmla="*/ 5428 w 14093"/>
                <a:gd name="connsiteY4" fmla="*/ 139130 h 139129"/>
                <a:gd name="connsiteX5" fmla="*/ 0 w 14093"/>
                <a:gd name="connsiteY5" fmla="*/ 139130 h 139129"/>
                <a:gd name="connsiteX6" fmla="*/ 0 w 14093"/>
                <a:gd name="connsiteY6" fmla="*/ 0 h 139129"/>
                <a:gd name="connsiteX7" fmla="*/ 5428 w 14093"/>
                <a:gd name="connsiteY7" fmla="*/ 0 h 13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9129">
                  <a:moveTo>
                    <a:pt x="8665" y="0"/>
                  </a:moveTo>
                  <a:cubicBezTo>
                    <a:pt x="11663" y="0"/>
                    <a:pt x="14093" y="0"/>
                    <a:pt x="14093" y="0"/>
                  </a:cubicBezTo>
                  <a:lnTo>
                    <a:pt x="14093" y="139130"/>
                  </a:lnTo>
                  <a:cubicBezTo>
                    <a:pt x="14093" y="139130"/>
                    <a:pt x="11663" y="139130"/>
                    <a:pt x="8665" y="139130"/>
                  </a:cubicBezTo>
                  <a:lnTo>
                    <a:pt x="5428" y="139130"/>
                  </a:lnTo>
                  <a:cubicBezTo>
                    <a:pt x="2430" y="139130"/>
                    <a:pt x="0" y="139130"/>
                    <a:pt x="0" y="139130"/>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5CDB61FC-4EC2-CFE2-8E1B-B311B9F387AD}"/>
                </a:ext>
              </a:extLst>
            </p:cNvPr>
            <p:cNvSpPr/>
            <p:nvPr/>
          </p:nvSpPr>
          <p:spPr>
            <a:xfrm>
              <a:off x="2831336" y="4763729"/>
              <a:ext cx="14093" cy="140935"/>
            </a:xfrm>
            <a:custGeom>
              <a:avLst/>
              <a:gdLst>
                <a:gd name="connsiteX0" fmla="*/ 8665 w 14093"/>
                <a:gd name="connsiteY0" fmla="*/ 0 h 140935"/>
                <a:gd name="connsiteX1" fmla="*/ 14093 w 14093"/>
                <a:gd name="connsiteY1" fmla="*/ 0 h 140935"/>
                <a:gd name="connsiteX2" fmla="*/ 14093 w 14093"/>
                <a:gd name="connsiteY2" fmla="*/ 140935 h 140935"/>
                <a:gd name="connsiteX3" fmla="*/ 8665 w 14093"/>
                <a:gd name="connsiteY3" fmla="*/ 140935 h 140935"/>
                <a:gd name="connsiteX4" fmla="*/ 5428 w 14093"/>
                <a:gd name="connsiteY4" fmla="*/ 140935 h 140935"/>
                <a:gd name="connsiteX5" fmla="*/ 0 w 14093"/>
                <a:gd name="connsiteY5" fmla="*/ 140935 h 140935"/>
                <a:gd name="connsiteX6" fmla="*/ 0 w 14093"/>
                <a:gd name="connsiteY6" fmla="*/ 0 h 140935"/>
                <a:gd name="connsiteX7" fmla="*/ 5428 w 14093"/>
                <a:gd name="connsiteY7" fmla="*/ 0 h 140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40935">
                  <a:moveTo>
                    <a:pt x="8665" y="0"/>
                  </a:moveTo>
                  <a:cubicBezTo>
                    <a:pt x="11663" y="0"/>
                    <a:pt x="14093" y="0"/>
                    <a:pt x="14093" y="0"/>
                  </a:cubicBezTo>
                  <a:lnTo>
                    <a:pt x="14093" y="140935"/>
                  </a:lnTo>
                  <a:cubicBezTo>
                    <a:pt x="14093" y="140935"/>
                    <a:pt x="11663" y="140935"/>
                    <a:pt x="8665" y="140935"/>
                  </a:cubicBezTo>
                  <a:lnTo>
                    <a:pt x="5428" y="140935"/>
                  </a:lnTo>
                  <a:cubicBezTo>
                    <a:pt x="2430" y="140935"/>
                    <a:pt x="0" y="140935"/>
                    <a:pt x="0" y="140935"/>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F0476EDA-8167-BCA4-8026-C4F45791CBE1}"/>
                </a:ext>
              </a:extLst>
            </p:cNvPr>
            <p:cNvSpPr/>
            <p:nvPr/>
          </p:nvSpPr>
          <p:spPr>
            <a:xfrm>
              <a:off x="3075111" y="4763729"/>
              <a:ext cx="14093" cy="130386"/>
            </a:xfrm>
            <a:custGeom>
              <a:avLst/>
              <a:gdLst>
                <a:gd name="connsiteX0" fmla="*/ 8665 w 14093"/>
                <a:gd name="connsiteY0" fmla="*/ 0 h 130386"/>
                <a:gd name="connsiteX1" fmla="*/ 14093 w 14093"/>
                <a:gd name="connsiteY1" fmla="*/ 0 h 130386"/>
                <a:gd name="connsiteX2" fmla="*/ 14093 w 14093"/>
                <a:gd name="connsiteY2" fmla="*/ 130387 h 130386"/>
                <a:gd name="connsiteX3" fmla="*/ 8665 w 14093"/>
                <a:gd name="connsiteY3" fmla="*/ 130387 h 130386"/>
                <a:gd name="connsiteX4" fmla="*/ 5428 w 14093"/>
                <a:gd name="connsiteY4" fmla="*/ 130387 h 130386"/>
                <a:gd name="connsiteX5" fmla="*/ 0 w 14093"/>
                <a:gd name="connsiteY5" fmla="*/ 130387 h 130386"/>
                <a:gd name="connsiteX6" fmla="*/ 0 w 14093"/>
                <a:gd name="connsiteY6" fmla="*/ 0 h 130386"/>
                <a:gd name="connsiteX7" fmla="*/ 5428 w 14093"/>
                <a:gd name="connsiteY7" fmla="*/ 0 h 130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0386">
                  <a:moveTo>
                    <a:pt x="8665" y="0"/>
                  </a:moveTo>
                  <a:cubicBezTo>
                    <a:pt x="11663" y="0"/>
                    <a:pt x="14093" y="0"/>
                    <a:pt x="14093" y="0"/>
                  </a:cubicBezTo>
                  <a:lnTo>
                    <a:pt x="14093" y="130387"/>
                  </a:lnTo>
                  <a:cubicBezTo>
                    <a:pt x="14093" y="130387"/>
                    <a:pt x="11663" y="130387"/>
                    <a:pt x="8665" y="130387"/>
                  </a:cubicBezTo>
                  <a:lnTo>
                    <a:pt x="5428" y="130387"/>
                  </a:lnTo>
                  <a:cubicBezTo>
                    <a:pt x="2430" y="130387"/>
                    <a:pt x="0" y="130387"/>
                    <a:pt x="0" y="130387"/>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8B0423FD-6B16-2134-26A6-06F7F75DF47D}"/>
                </a:ext>
              </a:extLst>
            </p:cNvPr>
            <p:cNvSpPr/>
            <p:nvPr/>
          </p:nvSpPr>
          <p:spPr>
            <a:xfrm>
              <a:off x="3107392" y="4763729"/>
              <a:ext cx="14093" cy="133902"/>
            </a:xfrm>
            <a:custGeom>
              <a:avLst/>
              <a:gdLst>
                <a:gd name="connsiteX0" fmla="*/ 8665 w 14093"/>
                <a:gd name="connsiteY0" fmla="*/ 0 h 133902"/>
                <a:gd name="connsiteX1" fmla="*/ 14093 w 14093"/>
                <a:gd name="connsiteY1" fmla="*/ 0 h 133902"/>
                <a:gd name="connsiteX2" fmla="*/ 14093 w 14093"/>
                <a:gd name="connsiteY2" fmla="*/ 133903 h 133902"/>
                <a:gd name="connsiteX3" fmla="*/ 8665 w 14093"/>
                <a:gd name="connsiteY3" fmla="*/ 133903 h 133902"/>
                <a:gd name="connsiteX4" fmla="*/ 5428 w 14093"/>
                <a:gd name="connsiteY4" fmla="*/ 133903 h 133902"/>
                <a:gd name="connsiteX5" fmla="*/ 0 w 14093"/>
                <a:gd name="connsiteY5" fmla="*/ 133903 h 133902"/>
                <a:gd name="connsiteX6" fmla="*/ 0 w 14093"/>
                <a:gd name="connsiteY6" fmla="*/ 0 h 133902"/>
                <a:gd name="connsiteX7" fmla="*/ 5428 w 14093"/>
                <a:gd name="connsiteY7" fmla="*/ 0 h 133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3902">
                  <a:moveTo>
                    <a:pt x="8665" y="0"/>
                  </a:moveTo>
                  <a:cubicBezTo>
                    <a:pt x="11663" y="0"/>
                    <a:pt x="14093" y="0"/>
                    <a:pt x="14093" y="0"/>
                  </a:cubicBezTo>
                  <a:lnTo>
                    <a:pt x="14093" y="133903"/>
                  </a:lnTo>
                  <a:cubicBezTo>
                    <a:pt x="14093" y="133903"/>
                    <a:pt x="11663" y="133903"/>
                    <a:pt x="8665" y="133903"/>
                  </a:cubicBezTo>
                  <a:lnTo>
                    <a:pt x="5428" y="133903"/>
                  </a:lnTo>
                  <a:cubicBezTo>
                    <a:pt x="2430" y="133903"/>
                    <a:pt x="0" y="133903"/>
                    <a:pt x="0" y="133903"/>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6BC68A98-10AA-DB0E-6B5B-D47C058D2729}"/>
                </a:ext>
              </a:extLst>
            </p:cNvPr>
            <p:cNvSpPr/>
            <p:nvPr/>
          </p:nvSpPr>
          <p:spPr>
            <a:xfrm>
              <a:off x="3139673" y="4763729"/>
              <a:ext cx="14093" cy="137419"/>
            </a:xfrm>
            <a:custGeom>
              <a:avLst/>
              <a:gdLst>
                <a:gd name="connsiteX0" fmla="*/ 8665 w 14093"/>
                <a:gd name="connsiteY0" fmla="*/ 0 h 137419"/>
                <a:gd name="connsiteX1" fmla="*/ 14093 w 14093"/>
                <a:gd name="connsiteY1" fmla="*/ 0 h 137419"/>
                <a:gd name="connsiteX2" fmla="*/ 14093 w 14093"/>
                <a:gd name="connsiteY2" fmla="*/ 137419 h 137419"/>
                <a:gd name="connsiteX3" fmla="*/ 8665 w 14093"/>
                <a:gd name="connsiteY3" fmla="*/ 137419 h 137419"/>
                <a:gd name="connsiteX4" fmla="*/ 5428 w 14093"/>
                <a:gd name="connsiteY4" fmla="*/ 137419 h 137419"/>
                <a:gd name="connsiteX5" fmla="*/ 0 w 14093"/>
                <a:gd name="connsiteY5" fmla="*/ 137419 h 137419"/>
                <a:gd name="connsiteX6" fmla="*/ 0 w 14093"/>
                <a:gd name="connsiteY6" fmla="*/ 0 h 137419"/>
                <a:gd name="connsiteX7" fmla="*/ 5428 w 14093"/>
                <a:gd name="connsiteY7" fmla="*/ 0 h 13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7419">
                  <a:moveTo>
                    <a:pt x="8665" y="0"/>
                  </a:moveTo>
                  <a:cubicBezTo>
                    <a:pt x="11663" y="0"/>
                    <a:pt x="14093" y="0"/>
                    <a:pt x="14093" y="0"/>
                  </a:cubicBezTo>
                  <a:lnTo>
                    <a:pt x="14093" y="137419"/>
                  </a:lnTo>
                  <a:cubicBezTo>
                    <a:pt x="14093" y="137419"/>
                    <a:pt x="11663" y="137419"/>
                    <a:pt x="8665" y="137419"/>
                  </a:cubicBezTo>
                  <a:lnTo>
                    <a:pt x="5428" y="137419"/>
                  </a:lnTo>
                  <a:cubicBezTo>
                    <a:pt x="2430" y="137419"/>
                    <a:pt x="0" y="137419"/>
                    <a:pt x="0" y="137419"/>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4E30911D-BDFF-8215-70E4-EE0926819088}"/>
                </a:ext>
              </a:extLst>
            </p:cNvPr>
            <p:cNvSpPr/>
            <p:nvPr/>
          </p:nvSpPr>
          <p:spPr>
            <a:xfrm>
              <a:off x="3171954" y="4763729"/>
              <a:ext cx="14093" cy="139129"/>
            </a:xfrm>
            <a:custGeom>
              <a:avLst/>
              <a:gdLst>
                <a:gd name="connsiteX0" fmla="*/ 8665 w 14093"/>
                <a:gd name="connsiteY0" fmla="*/ 0 h 139129"/>
                <a:gd name="connsiteX1" fmla="*/ 14093 w 14093"/>
                <a:gd name="connsiteY1" fmla="*/ 0 h 139129"/>
                <a:gd name="connsiteX2" fmla="*/ 14093 w 14093"/>
                <a:gd name="connsiteY2" fmla="*/ 139130 h 139129"/>
                <a:gd name="connsiteX3" fmla="*/ 8665 w 14093"/>
                <a:gd name="connsiteY3" fmla="*/ 139130 h 139129"/>
                <a:gd name="connsiteX4" fmla="*/ 5428 w 14093"/>
                <a:gd name="connsiteY4" fmla="*/ 139130 h 139129"/>
                <a:gd name="connsiteX5" fmla="*/ 0 w 14093"/>
                <a:gd name="connsiteY5" fmla="*/ 139130 h 139129"/>
                <a:gd name="connsiteX6" fmla="*/ 0 w 14093"/>
                <a:gd name="connsiteY6" fmla="*/ 0 h 139129"/>
                <a:gd name="connsiteX7" fmla="*/ 5428 w 14093"/>
                <a:gd name="connsiteY7" fmla="*/ 0 h 13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9129">
                  <a:moveTo>
                    <a:pt x="8665" y="0"/>
                  </a:moveTo>
                  <a:cubicBezTo>
                    <a:pt x="11663" y="0"/>
                    <a:pt x="14093" y="0"/>
                    <a:pt x="14093" y="0"/>
                  </a:cubicBezTo>
                  <a:lnTo>
                    <a:pt x="14093" y="139130"/>
                  </a:lnTo>
                  <a:cubicBezTo>
                    <a:pt x="14093" y="139130"/>
                    <a:pt x="11663" y="139130"/>
                    <a:pt x="8665" y="139130"/>
                  </a:cubicBezTo>
                  <a:lnTo>
                    <a:pt x="5428" y="139130"/>
                  </a:lnTo>
                  <a:cubicBezTo>
                    <a:pt x="2430" y="139130"/>
                    <a:pt x="0" y="139130"/>
                    <a:pt x="0" y="139130"/>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6D3B7F88-F7DA-6EAD-7710-304DA1D4F758}"/>
                </a:ext>
              </a:extLst>
            </p:cNvPr>
            <p:cNvSpPr/>
            <p:nvPr/>
          </p:nvSpPr>
          <p:spPr>
            <a:xfrm>
              <a:off x="3204235" y="4763729"/>
              <a:ext cx="14093" cy="140935"/>
            </a:xfrm>
            <a:custGeom>
              <a:avLst/>
              <a:gdLst>
                <a:gd name="connsiteX0" fmla="*/ 8665 w 14093"/>
                <a:gd name="connsiteY0" fmla="*/ 0 h 140935"/>
                <a:gd name="connsiteX1" fmla="*/ 14093 w 14093"/>
                <a:gd name="connsiteY1" fmla="*/ 0 h 140935"/>
                <a:gd name="connsiteX2" fmla="*/ 14093 w 14093"/>
                <a:gd name="connsiteY2" fmla="*/ 140935 h 140935"/>
                <a:gd name="connsiteX3" fmla="*/ 8665 w 14093"/>
                <a:gd name="connsiteY3" fmla="*/ 140935 h 140935"/>
                <a:gd name="connsiteX4" fmla="*/ 5428 w 14093"/>
                <a:gd name="connsiteY4" fmla="*/ 140935 h 140935"/>
                <a:gd name="connsiteX5" fmla="*/ 0 w 14093"/>
                <a:gd name="connsiteY5" fmla="*/ 140935 h 140935"/>
                <a:gd name="connsiteX6" fmla="*/ 0 w 14093"/>
                <a:gd name="connsiteY6" fmla="*/ 0 h 140935"/>
                <a:gd name="connsiteX7" fmla="*/ 5428 w 14093"/>
                <a:gd name="connsiteY7" fmla="*/ 0 h 140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40935">
                  <a:moveTo>
                    <a:pt x="8665" y="0"/>
                  </a:moveTo>
                  <a:cubicBezTo>
                    <a:pt x="11663" y="0"/>
                    <a:pt x="14093" y="0"/>
                    <a:pt x="14093" y="0"/>
                  </a:cubicBezTo>
                  <a:lnTo>
                    <a:pt x="14093" y="140935"/>
                  </a:lnTo>
                  <a:cubicBezTo>
                    <a:pt x="14093" y="140935"/>
                    <a:pt x="11663" y="140935"/>
                    <a:pt x="8665" y="140935"/>
                  </a:cubicBezTo>
                  <a:lnTo>
                    <a:pt x="5428" y="140935"/>
                  </a:lnTo>
                  <a:cubicBezTo>
                    <a:pt x="2430" y="140935"/>
                    <a:pt x="0" y="140935"/>
                    <a:pt x="0" y="140935"/>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4E359D94-49BA-2087-4694-CBD84D90BF66}"/>
                </a:ext>
              </a:extLst>
            </p:cNvPr>
            <p:cNvSpPr/>
            <p:nvPr/>
          </p:nvSpPr>
          <p:spPr>
            <a:xfrm>
              <a:off x="3440963" y="4763729"/>
              <a:ext cx="14093" cy="130386"/>
            </a:xfrm>
            <a:custGeom>
              <a:avLst/>
              <a:gdLst>
                <a:gd name="connsiteX0" fmla="*/ 8665 w 14093"/>
                <a:gd name="connsiteY0" fmla="*/ 0 h 130386"/>
                <a:gd name="connsiteX1" fmla="*/ 14093 w 14093"/>
                <a:gd name="connsiteY1" fmla="*/ 0 h 130386"/>
                <a:gd name="connsiteX2" fmla="*/ 14093 w 14093"/>
                <a:gd name="connsiteY2" fmla="*/ 130387 h 130386"/>
                <a:gd name="connsiteX3" fmla="*/ 8665 w 14093"/>
                <a:gd name="connsiteY3" fmla="*/ 130387 h 130386"/>
                <a:gd name="connsiteX4" fmla="*/ 5428 w 14093"/>
                <a:gd name="connsiteY4" fmla="*/ 130387 h 130386"/>
                <a:gd name="connsiteX5" fmla="*/ 0 w 14093"/>
                <a:gd name="connsiteY5" fmla="*/ 130387 h 130386"/>
                <a:gd name="connsiteX6" fmla="*/ 0 w 14093"/>
                <a:gd name="connsiteY6" fmla="*/ 0 h 130386"/>
                <a:gd name="connsiteX7" fmla="*/ 5428 w 14093"/>
                <a:gd name="connsiteY7" fmla="*/ 0 h 130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0386">
                  <a:moveTo>
                    <a:pt x="8665" y="0"/>
                  </a:moveTo>
                  <a:cubicBezTo>
                    <a:pt x="11663" y="0"/>
                    <a:pt x="14093" y="0"/>
                    <a:pt x="14093" y="0"/>
                  </a:cubicBezTo>
                  <a:lnTo>
                    <a:pt x="14093" y="130387"/>
                  </a:lnTo>
                  <a:cubicBezTo>
                    <a:pt x="14093" y="130387"/>
                    <a:pt x="11663" y="130387"/>
                    <a:pt x="8665" y="130387"/>
                  </a:cubicBezTo>
                  <a:lnTo>
                    <a:pt x="5428" y="130387"/>
                  </a:lnTo>
                  <a:cubicBezTo>
                    <a:pt x="2430" y="130387"/>
                    <a:pt x="0" y="130387"/>
                    <a:pt x="0" y="130387"/>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6AD62813-1428-33F4-6780-41890803D96D}"/>
                </a:ext>
              </a:extLst>
            </p:cNvPr>
            <p:cNvSpPr/>
            <p:nvPr/>
          </p:nvSpPr>
          <p:spPr>
            <a:xfrm>
              <a:off x="3473244" y="4763729"/>
              <a:ext cx="14093" cy="133902"/>
            </a:xfrm>
            <a:custGeom>
              <a:avLst/>
              <a:gdLst>
                <a:gd name="connsiteX0" fmla="*/ 8665 w 14093"/>
                <a:gd name="connsiteY0" fmla="*/ 0 h 133902"/>
                <a:gd name="connsiteX1" fmla="*/ 14093 w 14093"/>
                <a:gd name="connsiteY1" fmla="*/ 0 h 133902"/>
                <a:gd name="connsiteX2" fmla="*/ 14093 w 14093"/>
                <a:gd name="connsiteY2" fmla="*/ 133903 h 133902"/>
                <a:gd name="connsiteX3" fmla="*/ 8665 w 14093"/>
                <a:gd name="connsiteY3" fmla="*/ 133903 h 133902"/>
                <a:gd name="connsiteX4" fmla="*/ 5428 w 14093"/>
                <a:gd name="connsiteY4" fmla="*/ 133903 h 133902"/>
                <a:gd name="connsiteX5" fmla="*/ 0 w 14093"/>
                <a:gd name="connsiteY5" fmla="*/ 133903 h 133902"/>
                <a:gd name="connsiteX6" fmla="*/ 0 w 14093"/>
                <a:gd name="connsiteY6" fmla="*/ 0 h 133902"/>
                <a:gd name="connsiteX7" fmla="*/ 5428 w 14093"/>
                <a:gd name="connsiteY7" fmla="*/ 0 h 133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3902">
                  <a:moveTo>
                    <a:pt x="8665" y="0"/>
                  </a:moveTo>
                  <a:cubicBezTo>
                    <a:pt x="11663" y="0"/>
                    <a:pt x="14093" y="0"/>
                    <a:pt x="14093" y="0"/>
                  </a:cubicBezTo>
                  <a:lnTo>
                    <a:pt x="14093" y="133903"/>
                  </a:lnTo>
                  <a:cubicBezTo>
                    <a:pt x="14093" y="133903"/>
                    <a:pt x="11663" y="133903"/>
                    <a:pt x="8665" y="133903"/>
                  </a:cubicBezTo>
                  <a:lnTo>
                    <a:pt x="5428" y="133903"/>
                  </a:lnTo>
                  <a:cubicBezTo>
                    <a:pt x="2430" y="133903"/>
                    <a:pt x="0" y="133903"/>
                    <a:pt x="0" y="133903"/>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3B1AE74A-70D2-CB2B-9B08-359DD0FA66EC}"/>
                </a:ext>
              </a:extLst>
            </p:cNvPr>
            <p:cNvSpPr/>
            <p:nvPr/>
          </p:nvSpPr>
          <p:spPr>
            <a:xfrm>
              <a:off x="3505525" y="4763729"/>
              <a:ext cx="14093" cy="137419"/>
            </a:xfrm>
            <a:custGeom>
              <a:avLst/>
              <a:gdLst>
                <a:gd name="connsiteX0" fmla="*/ 8665 w 14093"/>
                <a:gd name="connsiteY0" fmla="*/ 0 h 137419"/>
                <a:gd name="connsiteX1" fmla="*/ 14093 w 14093"/>
                <a:gd name="connsiteY1" fmla="*/ 0 h 137419"/>
                <a:gd name="connsiteX2" fmla="*/ 14093 w 14093"/>
                <a:gd name="connsiteY2" fmla="*/ 137419 h 137419"/>
                <a:gd name="connsiteX3" fmla="*/ 8665 w 14093"/>
                <a:gd name="connsiteY3" fmla="*/ 137419 h 137419"/>
                <a:gd name="connsiteX4" fmla="*/ 5428 w 14093"/>
                <a:gd name="connsiteY4" fmla="*/ 137419 h 137419"/>
                <a:gd name="connsiteX5" fmla="*/ 0 w 14093"/>
                <a:gd name="connsiteY5" fmla="*/ 137419 h 137419"/>
                <a:gd name="connsiteX6" fmla="*/ 0 w 14093"/>
                <a:gd name="connsiteY6" fmla="*/ 0 h 137419"/>
                <a:gd name="connsiteX7" fmla="*/ 5428 w 14093"/>
                <a:gd name="connsiteY7" fmla="*/ 0 h 13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7419">
                  <a:moveTo>
                    <a:pt x="8665" y="0"/>
                  </a:moveTo>
                  <a:cubicBezTo>
                    <a:pt x="11663" y="0"/>
                    <a:pt x="14093" y="0"/>
                    <a:pt x="14093" y="0"/>
                  </a:cubicBezTo>
                  <a:lnTo>
                    <a:pt x="14093" y="137419"/>
                  </a:lnTo>
                  <a:cubicBezTo>
                    <a:pt x="14093" y="137419"/>
                    <a:pt x="11663" y="137419"/>
                    <a:pt x="8665" y="137419"/>
                  </a:cubicBezTo>
                  <a:lnTo>
                    <a:pt x="5428" y="137419"/>
                  </a:lnTo>
                  <a:cubicBezTo>
                    <a:pt x="2430" y="137419"/>
                    <a:pt x="0" y="137419"/>
                    <a:pt x="0" y="137419"/>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138C0B4F-AD0A-97DF-650F-EDE8EA7EDEA2}"/>
                </a:ext>
              </a:extLst>
            </p:cNvPr>
            <p:cNvSpPr/>
            <p:nvPr/>
          </p:nvSpPr>
          <p:spPr>
            <a:xfrm>
              <a:off x="3537806" y="4763729"/>
              <a:ext cx="14093" cy="139129"/>
            </a:xfrm>
            <a:custGeom>
              <a:avLst/>
              <a:gdLst>
                <a:gd name="connsiteX0" fmla="*/ 8665 w 14093"/>
                <a:gd name="connsiteY0" fmla="*/ 0 h 139129"/>
                <a:gd name="connsiteX1" fmla="*/ 14093 w 14093"/>
                <a:gd name="connsiteY1" fmla="*/ 0 h 139129"/>
                <a:gd name="connsiteX2" fmla="*/ 14093 w 14093"/>
                <a:gd name="connsiteY2" fmla="*/ 139130 h 139129"/>
                <a:gd name="connsiteX3" fmla="*/ 8665 w 14093"/>
                <a:gd name="connsiteY3" fmla="*/ 139130 h 139129"/>
                <a:gd name="connsiteX4" fmla="*/ 5428 w 14093"/>
                <a:gd name="connsiteY4" fmla="*/ 139130 h 139129"/>
                <a:gd name="connsiteX5" fmla="*/ 0 w 14093"/>
                <a:gd name="connsiteY5" fmla="*/ 139130 h 139129"/>
                <a:gd name="connsiteX6" fmla="*/ 0 w 14093"/>
                <a:gd name="connsiteY6" fmla="*/ 0 h 139129"/>
                <a:gd name="connsiteX7" fmla="*/ 5428 w 14093"/>
                <a:gd name="connsiteY7" fmla="*/ 0 h 13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9129">
                  <a:moveTo>
                    <a:pt x="8665" y="0"/>
                  </a:moveTo>
                  <a:cubicBezTo>
                    <a:pt x="11663" y="0"/>
                    <a:pt x="14093" y="0"/>
                    <a:pt x="14093" y="0"/>
                  </a:cubicBezTo>
                  <a:lnTo>
                    <a:pt x="14093" y="139130"/>
                  </a:lnTo>
                  <a:cubicBezTo>
                    <a:pt x="14093" y="139130"/>
                    <a:pt x="11663" y="139130"/>
                    <a:pt x="8665" y="139130"/>
                  </a:cubicBezTo>
                  <a:lnTo>
                    <a:pt x="5428" y="139130"/>
                  </a:lnTo>
                  <a:cubicBezTo>
                    <a:pt x="2430" y="139130"/>
                    <a:pt x="0" y="139130"/>
                    <a:pt x="0" y="139130"/>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34A1FCAB-B7A0-9E7F-3C9F-4E159BA6D3A8}"/>
                </a:ext>
              </a:extLst>
            </p:cNvPr>
            <p:cNvSpPr/>
            <p:nvPr/>
          </p:nvSpPr>
          <p:spPr>
            <a:xfrm>
              <a:off x="3570087" y="4763729"/>
              <a:ext cx="14093" cy="140935"/>
            </a:xfrm>
            <a:custGeom>
              <a:avLst/>
              <a:gdLst>
                <a:gd name="connsiteX0" fmla="*/ 8665 w 14093"/>
                <a:gd name="connsiteY0" fmla="*/ 0 h 140935"/>
                <a:gd name="connsiteX1" fmla="*/ 14093 w 14093"/>
                <a:gd name="connsiteY1" fmla="*/ 0 h 140935"/>
                <a:gd name="connsiteX2" fmla="*/ 14093 w 14093"/>
                <a:gd name="connsiteY2" fmla="*/ 140935 h 140935"/>
                <a:gd name="connsiteX3" fmla="*/ 8665 w 14093"/>
                <a:gd name="connsiteY3" fmla="*/ 140935 h 140935"/>
                <a:gd name="connsiteX4" fmla="*/ 5428 w 14093"/>
                <a:gd name="connsiteY4" fmla="*/ 140935 h 140935"/>
                <a:gd name="connsiteX5" fmla="*/ 0 w 14093"/>
                <a:gd name="connsiteY5" fmla="*/ 140935 h 140935"/>
                <a:gd name="connsiteX6" fmla="*/ 0 w 14093"/>
                <a:gd name="connsiteY6" fmla="*/ 0 h 140935"/>
                <a:gd name="connsiteX7" fmla="*/ 5428 w 14093"/>
                <a:gd name="connsiteY7" fmla="*/ 0 h 140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40935">
                  <a:moveTo>
                    <a:pt x="8665" y="0"/>
                  </a:moveTo>
                  <a:cubicBezTo>
                    <a:pt x="11663" y="0"/>
                    <a:pt x="14093" y="0"/>
                    <a:pt x="14093" y="0"/>
                  </a:cubicBezTo>
                  <a:lnTo>
                    <a:pt x="14093" y="140935"/>
                  </a:lnTo>
                  <a:cubicBezTo>
                    <a:pt x="14093" y="140935"/>
                    <a:pt x="11663" y="140935"/>
                    <a:pt x="8665" y="140935"/>
                  </a:cubicBezTo>
                  <a:lnTo>
                    <a:pt x="5428" y="140935"/>
                  </a:lnTo>
                  <a:cubicBezTo>
                    <a:pt x="2430" y="140935"/>
                    <a:pt x="0" y="140935"/>
                    <a:pt x="0" y="140935"/>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143E2907-EBE9-1FEF-4D15-A1513E0D7F0E}"/>
                </a:ext>
              </a:extLst>
            </p:cNvPr>
            <p:cNvSpPr/>
            <p:nvPr/>
          </p:nvSpPr>
          <p:spPr>
            <a:xfrm>
              <a:off x="2574420" y="4925002"/>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7DA1BE75-989E-8C31-95A2-845D161D224D}"/>
                </a:ext>
              </a:extLst>
            </p:cNvPr>
            <p:cNvSpPr/>
            <p:nvPr/>
          </p:nvSpPr>
          <p:spPr>
            <a:xfrm>
              <a:off x="2574420" y="4890504"/>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E64A474C-5623-5210-6783-E66338E4ACEA}"/>
                </a:ext>
              </a:extLst>
            </p:cNvPr>
            <p:cNvSpPr/>
            <p:nvPr/>
          </p:nvSpPr>
          <p:spPr>
            <a:xfrm>
              <a:off x="2574420" y="4856007"/>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BDCD76A3-0879-70F2-C203-AC69EF380117}"/>
                </a:ext>
              </a:extLst>
            </p:cNvPr>
            <p:cNvSpPr/>
            <p:nvPr/>
          </p:nvSpPr>
          <p:spPr>
            <a:xfrm>
              <a:off x="2574420" y="4821510"/>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1286CC32-6054-957F-971E-2C8A2A4AF2C0}"/>
                </a:ext>
              </a:extLst>
            </p:cNvPr>
            <p:cNvSpPr/>
            <p:nvPr/>
          </p:nvSpPr>
          <p:spPr>
            <a:xfrm>
              <a:off x="2574420" y="4787012"/>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366F7B46-1B4A-6C06-C6CB-691503815073}"/>
                </a:ext>
              </a:extLst>
            </p:cNvPr>
            <p:cNvSpPr/>
            <p:nvPr/>
          </p:nvSpPr>
          <p:spPr>
            <a:xfrm>
              <a:off x="2574420" y="4752515"/>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7DD454A6-9978-7917-6664-8BB0217D9E86}"/>
                </a:ext>
              </a:extLst>
            </p:cNvPr>
            <p:cNvSpPr/>
            <p:nvPr/>
          </p:nvSpPr>
          <p:spPr>
            <a:xfrm>
              <a:off x="2940749" y="4925002"/>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B85FFAFA-123B-E0B0-5140-3B68F113500B}"/>
                </a:ext>
              </a:extLst>
            </p:cNvPr>
            <p:cNvSpPr/>
            <p:nvPr/>
          </p:nvSpPr>
          <p:spPr>
            <a:xfrm>
              <a:off x="2940749" y="4890504"/>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DE3D57DA-573C-618C-F37E-0A7E5361294B}"/>
                </a:ext>
              </a:extLst>
            </p:cNvPr>
            <p:cNvSpPr/>
            <p:nvPr/>
          </p:nvSpPr>
          <p:spPr>
            <a:xfrm>
              <a:off x="2940749" y="4856007"/>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58E6119D-EB84-01E6-FD33-39A1534CAE60}"/>
                </a:ext>
              </a:extLst>
            </p:cNvPr>
            <p:cNvSpPr/>
            <p:nvPr/>
          </p:nvSpPr>
          <p:spPr>
            <a:xfrm>
              <a:off x="2940749" y="4821510"/>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3B57CF62-E577-D36E-DCFB-7BF05CFD5B3F}"/>
                </a:ext>
              </a:extLst>
            </p:cNvPr>
            <p:cNvSpPr/>
            <p:nvPr/>
          </p:nvSpPr>
          <p:spPr>
            <a:xfrm>
              <a:off x="2940749" y="4787012"/>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1D58E9CA-DAA9-FC36-F068-24651318B68E}"/>
                </a:ext>
              </a:extLst>
            </p:cNvPr>
            <p:cNvSpPr/>
            <p:nvPr/>
          </p:nvSpPr>
          <p:spPr>
            <a:xfrm>
              <a:off x="2940749" y="4752515"/>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43BF6815-ABE3-0B30-C87A-F75EFB36BEE8}"/>
                </a:ext>
              </a:extLst>
            </p:cNvPr>
            <p:cNvSpPr/>
            <p:nvPr/>
          </p:nvSpPr>
          <p:spPr>
            <a:xfrm>
              <a:off x="3307077" y="4925002"/>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6E8E09C1-A0BF-6B7A-1077-C6B8D87B605F}"/>
                </a:ext>
              </a:extLst>
            </p:cNvPr>
            <p:cNvSpPr/>
            <p:nvPr/>
          </p:nvSpPr>
          <p:spPr>
            <a:xfrm>
              <a:off x="3307077" y="4890504"/>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77A7B5D3-0156-6E43-8281-149318BD1ADD}"/>
                </a:ext>
              </a:extLst>
            </p:cNvPr>
            <p:cNvSpPr/>
            <p:nvPr/>
          </p:nvSpPr>
          <p:spPr>
            <a:xfrm>
              <a:off x="3307077" y="4856007"/>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F561B2AD-2CC7-3D13-B414-E9839629978A}"/>
                </a:ext>
              </a:extLst>
            </p:cNvPr>
            <p:cNvSpPr/>
            <p:nvPr/>
          </p:nvSpPr>
          <p:spPr>
            <a:xfrm>
              <a:off x="3307077" y="4821510"/>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D84C5D35-6687-BA89-A7E1-30BF0F70DDFE}"/>
                </a:ext>
              </a:extLst>
            </p:cNvPr>
            <p:cNvSpPr/>
            <p:nvPr/>
          </p:nvSpPr>
          <p:spPr>
            <a:xfrm>
              <a:off x="3307077" y="4787012"/>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032E40F4-39CB-C6CB-63E8-547F02786D0A}"/>
                </a:ext>
              </a:extLst>
            </p:cNvPr>
            <p:cNvSpPr/>
            <p:nvPr/>
          </p:nvSpPr>
          <p:spPr>
            <a:xfrm>
              <a:off x="3307077" y="4752515"/>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5BDAE0DE-6D4C-9A46-51BE-9A30A0EE73A5}"/>
                </a:ext>
              </a:extLst>
            </p:cNvPr>
            <p:cNvSpPr/>
            <p:nvPr/>
          </p:nvSpPr>
          <p:spPr>
            <a:xfrm>
              <a:off x="3673406" y="4925002"/>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ACBA5582-24D4-4AF8-7729-1D27E6E67A98}"/>
                </a:ext>
              </a:extLst>
            </p:cNvPr>
            <p:cNvSpPr/>
            <p:nvPr/>
          </p:nvSpPr>
          <p:spPr>
            <a:xfrm>
              <a:off x="3673406" y="4890504"/>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4FE93110-346C-B18E-0ED4-DB5CD9D73B25}"/>
                </a:ext>
              </a:extLst>
            </p:cNvPr>
            <p:cNvSpPr/>
            <p:nvPr/>
          </p:nvSpPr>
          <p:spPr>
            <a:xfrm>
              <a:off x="3673406" y="4856007"/>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A1722851-C7D7-558E-79B7-A1F3C6F9E671}"/>
                </a:ext>
              </a:extLst>
            </p:cNvPr>
            <p:cNvSpPr/>
            <p:nvPr/>
          </p:nvSpPr>
          <p:spPr>
            <a:xfrm>
              <a:off x="3673406" y="4821510"/>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693B8E88-66FE-D4AC-D8D5-86743AE97F3C}"/>
                </a:ext>
              </a:extLst>
            </p:cNvPr>
            <p:cNvSpPr/>
            <p:nvPr/>
          </p:nvSpPr>
          <p:spPr>
            <a:xfrm>
              <a:off x="3673406" y="4787012"/>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E52AD155-12C6-9287-9E02-AF4A382BD046}"/>
                </a:ext>
              </a:extLst>
            </p:cNvPr>
            <p:cNvSpPr/>
            <p:nvPr/>
          </p:nvSpPr>
          <p:spPr>
            <a:xfrm>
              <a:off x="3673406" y="4752515"/>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grpSp>
      <p:grpSp>
        <p:nvGrpSpPr>
          <p:cNvPr id="425" name="Group 424">
            <a:extLst>
              <a:ext uri="{FF2B5EF4-FFF2-40B4-BE49-F238E27FC236}">
                <a16:creationId xmlns:a16="http://schemas.microsoft.com/office/drawing/2014/main" id="{EBEF9BAC-F73C-D652-8CAD-9F77D1AFD094}"/>
              </a:ext>
            </a:extLst>
          </p:cNvPr>
          <p:cNvGrpSpPr/>
          <p:nvPr/>
        </p:nvGrpSpPr>
        <p:grpSpPr>
          <a:xfrm flipV="1">
            <a:off x="2654621" y="3024392"/>
            <a:ext cx="551162" cy="479992"/>
            <a:chOff x="2654620" y="3951297"/>
            <a:chExt cx="582797" cy="507541"/>
          </a:xfrm>
          <a:effectLst/>
        </p:grpSpPr>
        <p:cxnSp>
          <p:nvCxnSpPr>
            <p:cNvPr id="426" name="Straight Connector 425">
              <a:extLst>
                <a:ext uri="{FF2B5EF4-FFF2-40B4-BE49-F238E27FC236}">
                  <a16:creationId xmlns:a16="http://schemas.microsoft.com/office/drawing/2014/main" id="{24A50A4F-CBF0-918F-6D31-128F3BDD08CC}"/>
                </a:ext>
              </a:extLst>
            </p:cNvPr>
            <p:cNvCxnSpPr>
              <a:cxnSpLocks/>
            </p:cNvCxnSpPr>
            <p:nvPr/>
          </p:nvCxnSpPr>
          <p:spPr>
            <a:xfrm>
              <a:off x="2654620" y="4078176"/>
              <a:ext cx="0" cy="380662"/>
            </a:xfrm>
            <a:prstGeom prst="line">
              <a:avLst/>
            </a:prstGeom>
            <a:ln w="12700">
              <a:solidFill>
                <a:srgbClr val="FFFF00"/>
              </a:solidFill>
            </a:ln>
            <a:effectLst/>
          </p:spPr>
          <p:style>
            <a:lnRef idx="1">
              <a:schemeClr val="accent6"/>
            </a:lnRef>
            <a:fillRef idx="0">
              <a:schemeClr val="accent6"/>
            </a:fillRef>
            <a:effectRef idx="0">
              <a:schemeClr val="accent6"/>
            </a:effectRef>
            <a:fontRef idx="minor">
              <a:schemeClr val="tx1"/>
            </a:fontRef>
          </p:style>
        </p:cxnSp>
        <p:cxnSp>
          <p:nvCxnSpPr>
            <p:cNvPr id="427" name="Straight Connector 426">
              <a:extLst>
                <a:ext uri="{FF2B5EF4-FFF2-40B4-BE49-F238E27FC236}">
                  <a16:creationId xmlns:a16="http://schemas.microsoft.com/office/drawing/2014/main" id="{150A5A28-AD63-2E32-D305-B73895DD998D}"/>
                </a:ext>
              </a:extLst>
            </p:cNvPr>
            <p:cNvCxnSpPr>
              <a:cxnSpLocks/>
            </p:cNvCxnSpPr>
            <p:nvPr/>
          </p:nvCxnSpPr>
          <p:spPr>
            <a:xfrm flipH="1">
              <a:off x="2780621" y="3951297"/>
              <a:ext cx="456796" cy="0"/>
            </a:xfrm>
            <a:prstGeom prst="line">
              <a:avLst/>
            </a:prstGeom>
            <a:ln w="12700">
              <a:solidFill>
                <a:srgbClr val="FFFF00"/>
              </a:solidFill>
            </a:ln>
            <a:effectLst/>
          </p:spPr>
          <p:style>
            <a:lnRef idx="1">
              <a:schemeClr val="accent6"/>
            </a:lnRef>
            <a:fillRef idx="0">
              <a:schemeClr val="accent6"/>
            </a:fillRef>
            <a:effectRef idx="0">
              <a:schemeClr val="accent6"/>
            </a:effectRef>
            <a:fontRef idx="minor">
              <a:schemeClr val="tx1"/>
            </a:fontRef>
          </p:style>
        </p:cxnSp>
        <p:sp>
          <p:nvSpPr>
            <p:cNvPr id="428" name="Arc 427">
              <a:extLst>
                <a:ext uri="{FF2B5EF4-FFF2-40B4-BE49-F238E27FC236}">
                  <a16:creationId xmlns:a16="http://schemas.microsoft.com/office/drawing/2014/main" id="{AF080DB5-763E-2113-B526-035F783CEC47}"/>
                </a:ext>
              </a:extLst>
            </p:cNvPr>
            <p:cNvSpPr/>
            <p:nvPr/>
          </p:nvSpPr>
          <p:spPr>
            <a:xfrm rot="16200000">
              <a:off x="2654620" y="3951297"/>
              <a:ext cx="252000" cy="252000"/>
            </a:xfrm>
            <a:prstGeom prst="arc">
              <a:avLst/>
            </a:prstGeom>
            <a:ln w="12700">
              <a:solidFill>
                <a:srgbClr val="FFFF00"/>
              </a:solidFill>
            </a:ln>
            <a:effectLst/>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grpSp>
      <p:grpSp>
        <p:nvGrpSpPr>
          <p:cNvPr id="429" name="Group 428">
            <a:extLst>
              <a:ext uri="{FF2B5EF4-FFF2-40B4-BE49-F238E27FC236}">
                <a16:creationId xmlns:a16="http://schemas.microsoft.com/office/drawing/2014/main" id="{F02C3420-E1CB-AE3D-86C2-16D7BF973A68}"/>
              </a:ext>
            </a:extLst>
          </p:cNvPr>
          <p:cNvGrpSpPr/>
          <p:nvPr/>
        </p:nvGrpSpPr>
        <p:grpSpPr>
          <a:xfrm flipV="1">
            <a:off x="2686492" y="3018621"/>
            <a:ext cx="551162" cy="442968"/>
            <a:chOff x="2654620" y="3951297"/>
            <a:chExt cx="582797" cy="468383"/>
          </a:xfrm>
          <a:effectLst/>
        </p:grpSpPr>
        <p:cxnSp>
          <p:nvCxnSpPr>
            <p:cNvPr id="430" name="Straight Connector 429">
              <a:extLst>
                <a:ext uri="{FF2B5EF4-FFF2-40B4-BE49-F238E27FC236}">
                  <a16:creationId xmlns:a16="http://schemas.microsoft.com/office/drawing/2014/main" id="{10483194-A32E-5C60-6649-C0EEFA8205E8}"/>
                </a:ext>
              </a:extLst>
            </p:cNvPr>
            <p:cNvCxnSpPr>
              <a:cxnSpLocks/>
            </p:cNvCxnSpPr>
            <p:nvPr/>
          </p:nvCxnSpPr>
          <p:spPr>
            <a:xfrm>
              <a:off x="2654620" y="4077083"/>
              <a:ext cx="0" cy="342597"/>
            </a:xfrm>
            <a:prstGeom prst="line">
              <a:avLst/>
            </a:prstGeom>
            <a:ln w="12700">
              <a:solidFill>
                <a:srgbClr val="FFFF00"/>
              </a:solidFill>
            </a:ln>
            <a:effectLst/>
          </p:spPr>
          <p:style>
            <a:lnRef idx="1">
              <a:schemeClr val="accent6"/>
            </a:lnRef>
            <a:fillRef idx="0">
              <a:schemeClr val="accent6"/>
            </a:fillRef>
            <a:effectRef idx="0">
              <a:schemeClr val="accent6"/>
            </a:effectRef>
            <a:fontRef idx="minor">
              <a:schemeClr val="tx1"/>
            </a:fontRef>
          </p:style>
        </p:cxnSp>
        <p:cxnSp>
          <p:nvCxnSpPr>
            <p:cNvPr id="431" name="Straight Connector 430">
              <a:extLst>
                <a:ext uri="{FF2B5EF4-FFF2-40B4-BE49-F238E27FC236}">
                  <a16:creationId xmlns:a16="http://schemas.microsoft.com/office/drawing/2014/main" id="{9D2E6E4E-B531-64FC-93A5-7EA291DF0B9A}"/>
                </a:ext>
              </a:extLst>
            </p:cNvPr>
            <p:cNvCxnSpPr>
              <a:cxnSpLocks/>
            </p:cNvCxnSpPr>
            <p:nvPr/>
          </p:nvCxnSpPr>
          <p:spPr>
            <a:xfrm flipH="1">
              <a:off x="2780621" y="3951297"/>
              <a:ext cx="456796" cy="0"/>
            </a:xfrm>
            <a:prstGeom prst="line">
              <a:avLst/>
            </a:prstGeom>
            <a:ln w="12700">
              <a:solidFill>
                <a:srgbClr val="FFFF00"/>
              </a:solidFill>
            </a:ln>
            <a:effectLst/>
          </p:spPr>
          <p:style>
            <a:lnRef idx="1">
              <a:schemeClr val="accent6"/>
            </a:lnRef>
            <a:fillRef idx="0">
              <a:schemeClr val="accent6"/>
            </a:fillRef>
            <a:effectRef idx="0">
              <a:schemeClr val="accent6"/>
            </a:effectRef>
            <a:fontRef idx="minor">
              <a:schemeClr val="tx1"/>
            </a:fontRef>
          </p:style>
        </p:cxnSp>
        <p:sp>
          <p:nvSpPr>
            <p:cNvPr id="432" name="Arc 431">
              <a:extLst>
                <a:ext uri="{FF2B5EF4-FFF2-40B4-BE49-F238E27FC236}">
                  <a16:creationId xmlns:a16="http://schemas.microsoft.com/office/drawing/2014/main" id="{D2DAE327-E68E-CB89-B175-2073C6F4DE95}"/>
                </a:ext>
              </a:extLst>
            </p:cNvPr>
            <p:cNvSpPr/>
            <p:nvPr/>
          </p:nvSpPr>
          <p:spPr>
            <a:xfrm rot="16200000">
              <a:off x="2654620" y="3951297"/>
              <a:ext cx="252000" cy="252000"/>
            </a:xfrm>
            <a:prstGeom prst="arc">
              <a:avLst/>
            </a:prstGeom>
            <a:ln w="12700">
              <a:solidFill>
                <a:srgbClr val="FFFF00"/>
              </a:solidFill>
            </a:ln>
            <a:effectLst/>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grpSp>
      <p:grpSp>
        <p:nvGrpSpPr>
          <p:cNvPr id="441" name="Group 440">
            <a:extLst>
              <a:ext uri="{FF2B5EF4-FFF2-40B4-BE49-F238E27FC236}">
                <a16:creationId xmlns:a16="http://schemas.microsoft.com/office/drawing/2014/main" id="{EBB90BCC-CE4B-5D51-4CF6-12E0FCA43942}"/>
              </a:ext>
            </a:extLst>
          </p:cNvPr>
          <p:cNvGrpSpPr/>
          <p:nvPr/>
        </p:nvGrpSpPr>
        <p:grpSpPr>
          <a:xfrm flipV="1">
            <a:off x="2714654" y="3025804"/>
            <a:ext cx="551162" cy="393196"/>
            <a:chOff x="2654620" y="3951297"/>
            <a:chExt cx="582797" cy="415771"/>
          </a:xfrm>
          <a:effectLst/>
        </p:grpSpPr>
        <p:cxnSp>
          <p:nvCxnSpPr>
            <p:cNvPr id="442" name="Straight Connector 441">
              <a:extLst>
                <a:ext uri="{FF2B5EF4-FFF2-40B4-BE49-F238E27FC236}">
                  <a16:creationId xmlns:a16="http://schemas.microsoft.com/office/drawing/2014/main" id="{E4AC4F45-4298-E27D-82CE-9295C9831E03}"/>
                </a:ext>
              </a:extLst>
            </p:cNvPr>
            <p:cNvCxnSpPr>
              <a:cxnSpLocks/>
            </p:cNvCxnSpPr>
            <p:nvPr/>
          </p:nvCxnSpPr>
          <p:spPr>
            <a:xfrm>
              <a:off x="2654620" y="4062534"/>
              <a:ext cx="0" cy="304534"/>
            </a:xfrm>
            <a:prstGeom prst="line">
              <a:avLst/>
            </a:prstGeom>
            <a:ln w="12700">
              <a:solidFill>
                <a:srgbClr val="FFFF00"/>
              </a:solidFill>
            </a:ln>
            <a:effectLst/>
          </p:spPr>
          <p:style>
            <a:lnRef idx="1">
              <a:schemeClr val="accent6"/>
            </a:lnRef>
            <a:fillRef idx="0">
              <a:schemeClr val="accent6"/>
            </a:fillRef>
            <a:effectRef idx="0">
              <a:schemeClr val="accent6"/>
            </a:effectRef>
            <a:fontRef idx="minor">
              <a:schemeClr val="tx1"/>
            </a:fontRef>
          </p:style>
        </p:cxnSp>
        <p:cxnSp>
          <p:nvCxnSpPr>
            <p:cNvPr id="443" name="Straight Connector 442">
              <a:extLst>
                <a:ext uri="{FF2B5EF4-FFF2-40B4-BE49-F238E27FC236}">
                  <a16:creationId xmlns:a16="http://schemas.microsoft.com/office/drawing/2014/main" id="{B7CE93F0-2131-F363-9512-35B89B2D8FC5}"/>
                </a:ext>
              </a:extLst>
            </p:cNvPr>
            <p:cNvCxnSpPr>
              <a:cxnSpLocks/>
            </p:cNvCxnSpPr>
            <p:nvPr/>
          </p:nvCxnSpPr>
          <p:spPr>
            <a:xfrm flipH="1">
              <a:off x="2780621" y="3951297"/>
              <a:ext cx="456796" cy="0"/>
            </a:xfrm>
            <a:prstGeom prst="line">
              <a:avLst/>
            </a:prstGeom>
            <a:ln w="12700">
              <a:solidFill>
                <a:srgbClr val="FFFF00"/>
              </a:solidFill>
            </a:ln>
            <a:effectLst/>
          </p:spPr>
          <p:style>
            <a:lnRef idx="1">
              <a:schemeClr val="accent6"/>
            </a:lnRef>
            <a:fillRef idx="0">
              <a:schemeClr val="accent6"/>
            </a:fillRef>
            <a:effectRef idx="0">
              <a:schemeClr val="accent6"/>
            </a:effectRef>
            <a:fontRef idx="minor">
              <a:schemeClr val="tx1"/>
            </a:fontRef>
          </p:style>
        </p:cxnSp>
        <p:sp>
          <p:nvSpPr>
            <p:cNvPr id="444" name="Arc 443">
              <a:extLst>
                <a:ext uri="{FF2B5EF4-FFF2-40B4-BE49-F238E27FC236}">
                  <a16:creationId xmlns:a16="http://schemas.microsoft.com/office/drawing/2014/main" id="{AC89C4F3-8ED9-681C-42AC-71D5FF2CBFF5}"/>
                </a:ext>
              </a:extLst>
            </p:cNvPr>
            <p:cNvSpPr/>
            <p:nvPr/>
          </p:nvSpPr>
          <p:spPr>
            <a:xfrm rot="16200000">
              <a:off x="2654620" y="3951297"/>
              <a:ext cx="252000" cy="252000"/>
            </a:xfrm>
            <a:prstGeom prst="arc">
              <a:avLst/>
            </a:prstGeom>
            <a:ln w="12700">
              <a:solidFill>
                <a:srgbClr val="FFFF00"/>
              </a:solidFill>
            </a:ln>
            <a:effectLst/>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grpSp>
      <p:grpSp>
        <p:nvGrpSpPr>
          <p:cNvPr id="363" name="Group 362">
            <a:extLst>
              <a:ext uri="{FF2B5EF4-FFF2-40B4-BE49-F238E27FC236}">
                <a16:creationId xmlns:a16="http://schemas.microsoft.com/office/drawing/2014/main" id="{E8AAE0E1-0563-9B04-C922-56A4D6507257}"/>
              </a:ext>
            </a:extLst>
          </p:cNvPr>
          <p:cNvGrpSpPr/>
          <p:nvPr/>
        </p:nvGrpSpPr>
        <p:grpSpPr>
          <a:xfrm>
            <a:off x="2400301" y="2366310"/>
            <a:ext cx="1549400" cy="666750"/>
            <a:chOff x="1653265" y="1623700"/>
            <a:chExt cx="6352655" cy="3537959"/>
          </a:xfrm>
        </p:grpSpPr>
        <p:sp>
          <p:nvSpPr>
            <p:cNvPr id="364" name="Rectangle 363">
              <a:extLst>
                <a:ext uri="{FF2B5EF4-FFF2-40B4-BE49-F238E27FC236}">
                  <a16:creationId xmlns:a16="http://schemas.microsoft.com/office/drawing/2014/main" id="{D1CECF7C-5916-FB15-276C-CCF412F0CC76}"/>
                </a:ext>
              </a:extLst>
            </p:cNvPr>
            <p:cNvSpPr/>
            <p:nvPr/>
          </p:nvSpPr>
          <p:spPr>
            <a:xfrm>
              <a:off x="7266628" y="2209800"/>
              <a:ext cx="365474" cy="28194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65" name="Rectangle 364">
              <a:extLst>
                <a:ext uri="{FF2B5EF4-FFF2-40B4-BE49-F238E27FC236}">
                  <a16:creationId xmlns:a16="http://schemas.microsoft.com/office/drawing/2014/main" id="{8DE60707-20FE-96AC-3665-D423ACE1355D}"/>
                </a:ext>
              </a:extLst>
            </p:cNvPr>
            <p:cNvSpPr/>
            <p:nvPr/>
          </p:nvSpPr>
          <p:spPr>
            <a:xfrm>
              <a:off x="2042446" y="2209800"/>
              <a:ext cx="365474" cy="28194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66" name="Trapezoid 365">
              <a:extLst>
                <a:ext uri="{FF2B5EF4-FFF2-40B4-BE49-F238E27FC236}">
                  <a16:creationId xmlns:a16="http://schemas.microsoft.com/office/drawing/2014/main" id="{90BC4084-FA09-BCC7-6A94-28C059B47C33}"/>
                </a:ext>
              </a:extLst>
            </p:cNvPr>
            <p:cNvSpPr/>
            <p:nvPr/>
          </p:nvSpPr>
          <p:spPr>
            <a:xfrm>
              <a:off x="2042446" y="1623700"/>
              <a:ext cx="5563312" cy="461473"/>
            </a:xfrm>
            <a:prstGeom prst="trapezoid">
              <a:avLst>
                <a:gd name="adj" fmla="val 91667"/>
              </a:avLst>
            </a:prstGeom>
            <a:solidFill>
              <a:srgbClr val="3332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grpSp>
          <p:nvGrpSpPr>
            <p:cNvPr id="367" name="Group 366">
              <a:extLst>
                <a:ext uri="{FF2B5EF4-FFF2-40B4-BE49-F238E27FC236}">
                  <a16:creationId xmlns:a16="http://schemas.microsoft.com/office/drawing/2014/main" id="{A219ABD5-7851-E5B9-F03D-5058A0287506}"/>
                </a:ext>
              </a:extLst>
            </p:cNvPr>
            <p:cNvGrpSpPr/>
            <p:nvPr/>
          </p:nvGrpSpPr>
          <p:grpSpPr>
            <a:xfrm>
              <a:off x="1947863" y="2546646"/>
              <a:ext cx="5752478" cy="545810"/>
              <a:chOff x="1947863" y="2546646"/>
              <a:chExt cx="5752478" cy="545810"/>
            </a:xfrm>
          </p:grpSpPr>
          <p:sp>
            <p:nvSpPr>
              <p:cNvPr id="381" name="Trapezoid 380">
                <a:extLst>
                  <a:ext uri="{FF2B5EF4-FFF2-40B4-BE49-F238E27FC236}">
                    <a16:creationId xmlns:a16="http://schemas.microsoft.com/office/drawing/2014/main" id="{56E90A96-2DA8-4DBD-E804-F2E57D412664}"/>
                  </a:ext>
                </a:extLst>
              </p:cNvPr>
              <p:cNvSpPr/>
              <p:nvPr/>
            </p:nvSpPr>
            <p:spPr>
              <a:xfrm>
                <a:off x="1947863" y="2546646"/>
                <a:ext cx="5752478" cy="538385"/>
              </a:xfrm>
              <a:prstGeom prst="trapezoid">
                <a:avLst>
                  <a:gd name="adj" fmla="val 80556"/>
                </a:avLst>
              </a:prstGeom>
              <a:solidFill>
                <a:srgbClr val="3332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82" name="Rectangle: Top Corners Rounded 381">
                <a:extLst>
                  <a:ext uri="{FF2B5EF4-FFF2-40B4-BE49-F238E27FC236}">
                    <a16:creationId xmlns:a16="http://schemas.microsoft.com/office/drawing/2014/main" id="{5A04665A-AB39-ECBD-C228-80CD45EE1EB8}"/>
                  </a:ext>
                </a:extLst>
              </p:cNvPr>
              <p:cNvSpPr/>
              <p:nvPr/>
            </p:nvSpPr>
            <p:spPr>
              <a:xfrm>
                <a:off x="2968194" y="2691925"/>
                <a:ext cx="299103" cy="400531"/>
              </a:xfrm>
              <a:prstGeom prst="round2SameRect">
                <a:avLst>
                  <a:gd name="adj1" fmla="val 48095"/>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83" name="Rectangle: Top Corners Rounded 382">
                <a:extLst>
                  <a:ext uri="{FF2B5EF4-FFF2-40B4-BE49-F238E27FC236}">
                    <a16:creationId xmlns:a16="http://schemas.microsoft.com/office/drawing/2014/main" id="{9B51C8F6-D6CE-16FC-6630-6B4ED97C422E}"/>
                  </a:ext>
                </a:extLst>
              </p:cNvPr>
              <p:cNvSpPr/>
              <p:nvPr/>
            </p:nvSpPr>
            <p:spPr>
              <a:xfrm>
                <a:off x="4695913" y="2691925"/>
                <a:ext cx="299103" cy="400531"/>
              </a:xfrm>
              <a:prstGeom prst="round2SameRect">
                <a:avLst>
                  <a:gd name="adj1" fmla="val 48095"/>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84" name="Rectangle: Top Corners Rounded 383">
                <a:extLst>
                  <a:ext uri="{FF2B5EF4-FFF2-40B4-BE49-F238E27FC236}">
                    <a16:creationId xmlns:a16="http://schemas.microsoft.com/office/drawing/2014/main" id="{8F0E7E8E-C39D-9475-C8BA-B3C6A90CA668}"/>
                  </a:ext>
                </a:extLst>
              </p:cNvPr>
              <p:cNvSpPr/>
              <p:nvPr/>
            </p:nvSpPr>
            <p:spPr>
              <a:xfrm>
                <a:off x="6423632" y="2691925"/>
                <a:ext cx="299103" cy="400531"/>
              </a:xfrm>
              <a:prstGeom prst="round2SameRect">
                <a:avLst>
                  <a:gd name="adj1" fmla="val 48095"/>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grpSp>
        <p:grpSp>
          <p:nvGrpSpPr>
            <p:cNvPr id="368" name="Group 367">
              <a:extLst>
                <a:ext uri="{FF2B5EF4-FFF2-40B4-BE49-F238E27FC236}">
                  <a16:creationId xmlns:a16="http://schemas.microsoft.com/office/drawing/2014/main" id="{7C2552A9-B3EE-DEA1-F84B-00428054F314}"/>
                </a:ext>
              </a:extLst>
            </p:cNvPr>
            <p:cNvGrpSpPr/>
            <p:nvPr/>
          </p:nvGrpSpPr>
          <p:grpSpPr>
            <a:xfrm>
              <a:off x="1947863" y="3403896"/>
              <a:ext cx="5752478" cy="545810"/>
              <a:chOff x="1947863" y="2546646"/>
              <a:chExt cx="5752478" cy="545810"/>
            </a:xfrm>
          </p:grpSpPr>
          <p:sp>
            <p:nvSpPr>
              <p:cNvPr id="377" name="Trapezoid 376">
                <a:extLst>
                  <a:ext uri="{FF2B5EF4-FFF2-40B4-BE49-F238E27FC236}">
                    <a16:creationId xmlns:a16="http://schemas.microsoft.com/office/drawing/2014/main" id="{D70D1662-E9A7-1B0E-3936-7328CC1E03EC}"/>
                  </a:ext>
                </a:extLst>
              </p:cNvPr>
              <p:cNvSpPr/>
              <p:nvPr/>
            </p:nvSpPr>
            <p:spPr>
              <a:xfrm>
                <a:off x="1947863" y="2546646"/>
                <a:ext cx="5752478" cy="538385"/>
              </a:xfrm>
              <a:prstGeom prst="trapezoid">
                <a:avLst>
                  <a:gd name="adj" fmla="val 80556"/>
                </a:avLst>
              </a:prstGeom>
              <a:solidFill>
                <a:srgbClr val="3332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78" name="Rectangle: Top Corners Rounded 377">
                <a:extLst>
                  <a:ext uri="{FF2B5EF4-FFF2-40B4-BE49-F238E27FC236}">
                    <a16:creationId xmlns:a16="http://schemas.microsoft.com/office/drawing/2014/main" id="{33BDF086-1BA7-E383-776F-6F724F4FE4C4}"/>
                  </a:ext>
                </a:extLst>
              </p:cNvPr>
              <p:cNvSpPr/>
              <p:nvPr/>
            </p:nvSpPr>
            <p:spPr>
              <a:xfrm>
                <a:off x="2968194" y="2691925"/>
                <a:ext cx="299103" cy="400531"/>
              </a:xfrm>
              <a:prstGeom prst="round2SameRect">
                <a:avLst>
                  <a:gd name="adj1" fmla="val 48095"/>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79" name="Rectangle: Top Corners Rounded 378">
                <a:extLst>
                  <a:ext uri="{FF2B5EF4-FFF2-40B4-BE49-F238E27FC236}">
                    <a16:creationId xmlns:a16="http://schemas.microsoft.com/office/drawing/2014/main" id="{D06BC83F-71CC-F606-55C0-5EE971D12EBB}"/>
                  </a:ext>
                </a:extLst>
              </p:cNvPr>
              <p:cNvSpPr/>
              <p:nvPr/>
            </p:nvSpPr>
            <p:spPr>
              <a:xfrm>
                <a:off x="4695913" y="2691925"/>
                <a:ext cx="299103" cy="400531"/>
              </a:xfrm>
              <a:prstGeom prst="round2SameRect">
                <a:avLst>
                  <a:gd name="adj1" fmla="val 48095"/>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80" name="Rectangle: Top Corners Rounded 379">
                <a:extLst>
                  <a:ext uri="{FF2B5EF4-FFF2-40B4-BE49-F238E27FC236}">
                    <a16:creationId xmlns:a16="http://schemas.microsoft.com/office/drawing/2014/main" id="{9714E047-BE16-4976-8033-53F4470CD8F2}"/>
                  </a:ext>
                </a:extLst>
              </p:cNvPr>
              <p:cNvSpPr/>
              <p:nvPr/>
            </p:nvSpPr>
            <p:spPr>
              <a:xfrm>
                <a:off x="6423632" y="2691925"/>
                <a:ext cx="299103" cy="400531"/>
              </a:xfrm>
              <a:prstGeom prst="round2SameRect">
                <a:avLst>
                  <a:gd name="adj1" fmla="val 48095"/>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grpSp>
        <p:grpSp>
          <p:nvGrpSpPr>
            <p:cNvPr id="369" name="Group 368">
              <a:extLst>
                <a:ext uri="{FF2B5EF4-FFF2-40B4-BE49-F238E27FC236}">
                  <a16:creationId xmlns:a16="http://schemas.microsoft.com/office/drawing/2014/main" id="{CFEFBD58-959A-910A-49D6-9AC6A4C522F7}"/>
                </a:ext>
              </a:extLst>
            </p:cNvPr>
            <p:cNvGrpSpPr/>
            <p:nvPr/>
          </p:nvGrpSpPr>
          <p:grpSpPr>
            <a:xfrm>
              <a:off x="1947863" y="4261146"/>
              <a:ext cx="5752478" cy="545810"/>
              <a:chOff x="1947863" y="2546646"/>
              <a:chExt cx="5752478" cy="545810"/>
            </a:xfrm>
          </p:grpSpPr>
          <p:sp>
            <p:nvSpPr>
              <p:cNvPr id="373" name="Trapezoid 372">
                <a:extLst>
                  <a:ext uri="{FF2B5EF4-FFF2-40B4-BE49-F238E27FC236}">
                    <a16:creationId xmlns:a16="http://schemas.microsoft.com/office/drawing/2014/main" id="{F26DB8A7-CFC3-9B20-17EB-6CF52DD29972}"/>
                  </a:ext>
                </a:extLst>
              </p:cNvPr>
              <p:cNvSpPr/>
              <p:nvPr/>
            </p:nvSpPr>
            <p:spPr>
              <a:xfrm>
                <a:off x="1947863" y="2546646"/>
                <a:ext cx="5752478" cy="538385"/>
              </a:xfrm>
              <a:prstGeom prst="trapezoid">
                <a:avLst>
                  <a:gd name="adj" fmla="val 80556"/>
                </a:avLst>
              </a:prstGeom>
              <a:solidFill>
                <a:srgbClr val="3332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74" name="Rectangle: Top Corners Rounded 373">
                <a:extLst>
                  <a:ext uri="{FF2B5EF4-FFF2-40B4-BE49-F238E27FC236}">
                    <a16:creationId xmlns:a16="http://schemas.microsoft.com/office/drawing/2014/main" id="{4FC44A72-CACA-BC52-1758-FC89D9996CF1}"/>
                  </a:ext>
                </a:extLst>
              </p:cNvPr>
              <p:cNvSpPr/>
              <p:nvPr/>
            </p:nvSpPr>
            <p:spPr>
              <a:xfrm>
                <a:off x="2968194" y="2691925"/>
                <a:ext cx="299103" cy="400531"/>
              </a:xfrm>
              <a:prstGeom prst="round2SameRect">
                <a:avLst>
                  <a:gd name="adj1" fmla="val 48095"/>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75" name="Rectangle: Top Corners Rounded 374">
                <a:extLst>
                  <a:ext uri="{FF2B5EF4-FFF2-40B4-BE49-F238E27FC236}">
                    <a16:creationId xmlns:a16="http://schemas.microsoft.com/office/drawing/2014/main" id="{C9739F95-DEF9-D2E6-5B29-B1C9A0306397}"/>
                  </a:ext>
                </a:extLst>
              </p:cNvPr>
              <p:cNvSpPr/>
              <p:nvPr/>
            </p:nvSpPr>
            <p:spPr>
              <a:xfrm>
                <a:off x="4695913" y="2691925"/>
                <a:ext cx="299103" cy="400531"/>
              </a:xfrm>
              <a:prstGeom prst="round2SameRect">
                <a:avLst>
                  <a:gd name="adj1" fmla="val 48095"/>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76" name="Rectangle: Top Corners Rounded 375">
                <a:extLst>
                  <a:ext uri="{FF2B5EF4-FFF2-40B4-BE49-F238E27FC236}">
                    <a16:creationId xmlns:a16="http://schemas.microsoft.com/office/drawing/2014/main" id="{8A3803A2-B85C-62E2-D9D5-00A34DE0EF04}"/>
                  </a:ext>
                </a:extLst>
              </p:cNvPr>
              <p:cNvSpPr/>
              <p:nvPr/>
            </p:nvSpPr>
            <p:spPr>
              <a:xfrm>
                <a:off x="6423632" y="2691925"/>
                <a:ext cx="299103" cy="400531"/>
              </a:xfrm>
              <a:prstGeom prst="round2SameRect">
                <a:avLst>
                  <a:gd name="adj1" fmla="val 48095"/>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grpSp>
        <p:sp>
          <p:nvSpPr>
            <p:cNvPr id="370" name="Freeform: Shape 369">
              <a:extLst>
                <a:ext uri="{FF2B5EF4-FFF2-40B4-BE49-F238E27FC236}">
                  <a16:creationId xmlns:a16="http://schemas.microsoft.com/office/drawing/2014/main" id="{C17B39C4-B57E-1A6A-FB14-A4F2A6844E6E}"/>
                </a:ext>
              </a:extLst>
            </p:cNvPr>
            <p:cNvSpPr/>
            <p:nvPr/>
          </p:nvSpPr>
          <p:spPr>
            <a:xfrm>
              <a:off x="1653265" y="2085173"/>
              <a:ext cx="256431" cy="3076486"/>
            </a:xfrm>
            <a:custGeom>
              <a:avLst/>
              <a:gdLst>
                <a:gd name="connsiteX0" fmla="*/ 100850 w 256431"/>
                <a:gd name="connsiteY0" fmla="*/ 2744556 h 3076486"/>
                <a:gd name="connsiteX1" fmla="*/ 54333 w 256431"/>
                <a:gd name="connsiteY1" fmla="*/ 2775389 h 3076486"/>
                <a:gd name="connsiteX2" fmla="*/ 50366 w 256431"/>
                <a:gd name="connsiteY2" fmla="*/ 2795040 h 3076486"/>
                <a:gd name="connsiteX3" fmla="*/ 50366 w 256431"/>
                <a:gd name="connsiteY3" fmla="*/ 2795039 h 3076486"/>
                <a:gd name="connsiteX4" fmla="*/ 50366 w 256431"/>
                <a:gd name="connsiteY4" fmla="*/ 2795040 h 3076486"/>
                <a:gd name="connsiteX5" fmla="*/ 50366 w 256431"/>
                <a:gd name="connsiteY5" fmla="*/ 2795040 h 3076486"/>
                <a:gd name="connsiteX6" fmla="*/ 54333 w 256431"/>
                <a:gd name="connsiteY6" fmla="*/ 2814690 h 3076486"/>
                <a:gd name="connsiteX7" fmla="*/ 100850 w 256431"/>
                <a:gd name="connsiteY7" fmla="*/ 2845523 h 3076486"/>
                <a:gd name="connsiteX8" fmla="*/ 164648 w 256431"/>
                <a:gd name="connsiteY8" fmla="*/ 2845524 h 3076486"/>
                <a:gd name="connsiteX9" fmla="*/ 215132 w 256431"/>
                <a:gd name="connsiteY9" fmla="*/ 2795040 h 3076486"/>
                <a:gd name="connsiteX10" fmla="*/ 215133 w 256431"/>
                <a:gd name="connsiteY10" fmla="*/ 2795040 h 3076486"/>
                <a:gd name="connsiteX11" fmla="*/ 164649 w 256431"/>
                <a:gd name="connsiteY11" fmla="*/ 2744556 h 3076486"/>
                <a:gd name="connsiteX12" fmla="*/ 100850 w 256431"/>
                <a:gd name="connsiteY12" fmla="*/ 2465052 h 3076486"/>
                <a:gd name="connsiteX13" fmla="*/ 54333 w 256431"/>
                <a:gd name="connsiteY13" fmla="*/ 2495885 h 3076486"/>
                <a:gd name="connsiteX14" fmla="*/ 50366 w 256431"/>
                <a:gd name="connsiteY14" fmla="*/ 2515536 h 3076486"/>
                <a:gd name="connsiteX15" fmla="*/ 50366 w 256431"/>
                <a:gd name="connsiteY15" fmla="*/ 2515535 h 3076486"/>
                <a:gd name="connsiteX16" fmla="*/ 50366 w 256431"/>
                <a:gd name="connsiteY16" fmla="*/ 2515536 h 3076486"/>
                <a:gd name="connsiteX17" fmla="*/ 50366 w 256431"/>
                <a:gd name="connsiteY17" fmla="*/ 2515536 h 3076486"/>
                <a:gd name="connsiteX18" fmla="*/ 54333 w 256431"/>
                <a:gd name="connsiteY18" fmla="*/ 2535186 h 3076486"/>
                <a:gd name="connsiteX19" fmla="*/ 100850 w 256431"/>
                <a:gd name="connsiteY19" fmla="*/ 2566019 h 3076486"/>
                <a:gd name="connsiteX20" fmla="*/ 164648 w 256431"/>
                <a:gd name="connsiteY20" fmla="*/ 2566020 h 3076486"/>
                <a:gd name="connsiteX21" fmla="*/ 215132 w 256431"/>
                <a:gd name="connsiteY21" fmla="*/ 2515536 h 3076486"/>
                <a:gd name="connsiteX22" fmla="*/ 215133 w 256431"/>
                <a:gd name="connsiteY22" fmla="*/ 2515536 h 3076486"/>
                <a:gd name="connsiteX23" fmla="*/ 164649 w 256431"/>
                <a:gd name="connsiteY23" fmla="*/ 2465052 h 3076486"/>
                <a:gd name="connsiteX24" fmla="*/ 100850 w 256431"/>
                <a:gd name="connsiteY24" fmla="*/ 2185548 h 3076486"/>
                <a:gd name="connsiteX25" fmla="*/ 54333 w 256431"/>
                <a:gd name="connsiteY25" fmla="*/ 2216381 h 3076486"/>
                <a:gd name="connsiteX26" fmla="*/ 50366 w 256431"/>
                <a:gd name="connsiteY26" fmla="*/ 2236032 h 3076486"/>
                <a:gd name="connsiteX27" fmla="*/ 50366 w 256431"/>
                <a:gd name="connsiteY27" fmla="*/ 2236031 h 3076486"/>
                <a:gd name="connsiteX28" fmla="*/ 50366 w 256431"/>
                <a:gd name="connsiteY28" fmla="*/ 2236032 h 3076486"/>
                <a:gd name="connsiteX29" fmla="*/ 50366 w 256431"/>
                <a:gd name="connsiteY29" fmla="*/ 2236032 h 3076486"/>
                <a:gd name="connsiteX30" fmla="*/ 54333 w 256431"/>
                <a:gd name="connsiteY30" fmla="*/ 2255682 h 3076486"/>
                <a:gd name="connsiteX31" fmla="*/ 100850 w 256431"/>
                <a:gd name="connsiteY31" fmla="*/ 2286515 h 3076486"/>
                <a:gd name="connsiteX32" fmla="*/ 164648 w 256431"/>
                <a:gd name="connsiteY32" fmla="*/ 2286516 h 3076486"/>
                <a:gd name="connsiteX33" fmla="*/ 215132 w 256431"/>
                <a:gd name="connsiteY33" fmla="*/ 2236032 h 3076486"/>
                <a:gd name="connsiteX34" fmla="*/ 215133 w 256431"/>
                <a:gd name="connsiteY34" fmla="*/ 2236032 h 3076486"/>
                <a:gd name="connsiteX35" fmla="*/ 164649 w 256431"/>
                <a:gd name="connsiteY35" fmla="*/ 2185548 h 3076486"/>
                <a:gd name="connsiteX36" fmla="*/ 100850 w 256431"/>
                <a:gd name="connsiteY36" fmla="*/ 1906044 h 3076486"/>
                <a:gd name="connsiteX37" fmla="*/ 54333 w 256431"/>
                <a:gd name="connsiteY37" fmla="*/ 1936877 h 3076486"/>
                <a:gd name="connsiteX38" fmla="*/ 50366 w 256431"/>
                <a:gd name="connsiteY38" fmla="*/ 1956528 h 3076486"/>
                <a:gd name="connsiteX39" fmla="*/ 50366 w 256431"/>
                <a:gd name="connsiteY39" fmla="*/ 1956527 h 3076486"/>
                <a:gd name="connsiteX40" fmla="*/ 50366 w 256431"/>
                <a:gd name="connsiteY40" fmla="*/ 1956528 h 3076486"/>
                <a:gd name="connsiteX41" fmla="*/ 50366 w 256431"/>
                <a:gd name="connsiteY41" fmla="*/ 1956528 h 3076486"/>
                <a:gd name="connsiteX42" fmla="*/ 54333 w 256431"/>
                <a:gd name="connsiteY42" fmla="*/ 1976178 h 3076486"/>
                <a:gd name="connsiteX43" fmla="*/ 100850 w 256431"/>
                <a:gd name="connsiteY43" fmla="*/ 2007011 h 3076486"/>
                <a:gd name="connsiteX44" fmla="*/ 164648 w 256431"/>
                <a:gd name="connsiteY44" fmla="*/ 2007012 h 3076486"/>
                <a:gd name="connsiteX45" fmla="*/ 215132 w 256431"/>
                <a:gd name="connsiteY45" fmla="*/ 1956528 h 3076486"/>
                <a:gd name="connsiteX46" fmla="*/ 215133 w 256431"/>
                <a:gd name="connsiteY46" fmla="*/ 1956528 h 3076486"/>
                <a:gd name="connsiteX47" fmla="*/ 164649 w 256431"/>
                <a:gd name="connsiteY47" fmla="*/ 1906044 h 3076486"/>
                <a:gd name="connsiteX48" fmla="*/ 100850 w 256431"/>
                <a:gd name="connsiteY48" fmla="*/ 1626540 h 3076486"/>
                <a:gd name="connsiteX49" fmla="*/ 54333 w 256431"/>
                <a:gd name="connsiteY49" fmla="*/ 1657373 h 3076486"/>
                <a:gd name="connsiteX50" fmla="*/ 50366 w 256431"/>
                <a:gd name="connsiteY50" fmla="*/ 1677024 h 3076486"/>
                <a:gd name="connsiteX51" fmla="*/ 50366 w 256431"/>
                <a:gd name="connsiteY51" fmla="*/ 1677023 h 3076486"/>
                <a:gd name="connsiteX52" fmla="*/ 50366 w 256431"/>
                <a:gd name="connsiteY52" fmla="*/ 1677024 h 3076486"/>
                <a:gd name="connsiteX53" fmla="*/ 50366 w 256431"/>
                <a:gd name="connsiteY53" fmla="*/ 1677024 h 3076486"/>
                <a:gd name="connsiteX54" fmla="*/ 54333 w 256431"/>
                <a:gd name="connsiteY54" fmla="*/ 1696674 h 3076486"/>
                <a:gd name="connsiteX55" fmla="*/ 100850 w 256431"/>
                <a:gd name="connsiteY55" fmla="*/ 1727507 h 3076486"/>
                <a:gd name="connsiteX56" fmla="*/ 164648 w 256431"/>
                <a:gd name="connsiteY56" fmla="*/ 1727508 h 3076486"/>
                <a:gd name="connsiteX57" fmla="*/ 215132 w 256431"/>
                <a:gd name="connsiteY57" fmla="*/ 1677024 h 3076486"/>
                <a:gd name="connsiteX58" fmla="*/ 215133 w 256431"/>
                <a:gd name="connsiteY58" fmla="*/ 1677024 h 3076486"/>
                <a:gd name="connsiteX59" fmla="*/ 164649 w 256431"/>
                <a:gd name="connsiteY59" fmla="*/ 1626540 h 3076486"/>
                <a:gd name="connsiteX60" fmla="*/ 100850 w 256431"/>
                <a:gd name="connsiteY60" fmla="*/ 1347036 h 3076486"/>
                <a:gd name="connsiteX61" fmla="*/ 54333 w 256431"/>
                <a:gd name="connsiteY61" fmla="*/ 1377869 h 3076486"/>
                <a:gd name="connsiteX62" fmla="*/ 50366 w 256431"/>
                <a:gd name="connsiteY62" fmla="*/ 1397520 h 3076486"/>
                <a:gd name="connsiteX63" fmla="*/ 50366 w 256431"/>
                <a:gd name="connsiteY63" fmla="*/ 1397519 h 3076486"/>
                <a:gd name="connsiteX64" fmla="*/ 50366 w 256431"/>
                <a:gd name="connsiteY64" fmla="*/ 1397520 h 3076486"/>
                <a:gd name="connsiteX65" fmla="*/ 50366 w 256431"/>
                <a:gd name="connsiteY65" fmla="*/ 1397520 h 3076486"/>
                <a:gd name="connsiteX66" fmla="*/ 54333 w 256431"/>
                <a:gd name="connsiteY66" fmla="*/ 1417170 h 3076486"/>
                <a:gd name="connsiteX67" fmla="*/ 100850 w 256431"/>
                <a:gd name="connsiteY67" fmla="*/ 1448003 h 3076486"/>
                <a:gd name="connsiteX68" fmla="*/ 164648 w 256431"/>
                <a:gd name="connsiteY68" fmla="*/ 1448004 h 3076486"/>
                <a:gd name="connsiteX69" fmla="*/ 215132 w 256431"/>
                <a:gd name="connsiteY69" fmla="*/ 1397520 h 3076486"/>
                <a:gd name="connsiteX70" fmla="*/ 215133 w 256431"/>
                <a:gd name="connsiteY70" fmla="*/ 1397520 h 3076486"/>
                <a:gd name="connsiteX71" fmla="*/ 164649 w 256431"/>
                <a:gd name="connsiteY71" fmla="*/ 1347036 h 3076486"/>
                <a:gd name="connsiteX72" fmla="*/ 100850 w 256431"/>
                <a:gd name="connsiteY72" fmla="*/ 1067532 h 3076486"/>
                <a:gd name="connsiteX73" fmla="*/ 54333 w 256431"/>
                <a:gd name="connsiteY73" fmla="*/ 1098365 h 3076486"/>
                <a:gd name="connsiteX74" fmla="*/ 50366 w 256431"/>
                <a:gd name="connsiteY74" fmla="*/ 1118016 h 3076486"/>
                <a:gd name="connsiteX75" fmla="*/ 50366 w 256431"/>
                <a:gd name="connsiteY75" fmla="*/ 1118015 h 3076486"/>
                <a:gd name="connsiteX76" fmla="*/ 50366 w 256431"/>
                <a:gd name="connsiteY76" fmla="*/ 1118016 h 3076486"/>
                <a:gd name="connsiteX77" fmla="*/ 50366 w 256431"/>
                <a:gd name="connsiteY77" fmla="*/ 1118016 h 3076486"/>
                <a:gd name="connsiteX78" fmla="*/ 54333 w 256431"/>
                <a:gd name="connsiteY78" fmla="*/ 1137666 h 3076486"/>
                <a:gd name="connsiteX79" fmla="*/ 100850 w 256431"/>
                <a:gd name="connsiteY79" fmla="*/ 1168499 h 3076486"/>
                <a:gd name="connsiteX80" fmla="*/ 164648 w 256431"/>
                <a:gd name="connsiteY80" fmla="*/ 1168500 h 3076486"/>
                <a:gd name="connsiteX81" fmla="*/ 215132 w 256431"/>
                <a:gd name="connsiteY81" fmla="*/ 1118016 h 3076486"/>
                <a:gd name="connsiteX82" fmla="*/ 215133 w 256431"/>
                <a:gd name="connsiteY82" fmla="*/ 1118016 h 3076486"/>
                <a:gd name="connsiteX83" fmla="*/ 164649 w 256431"/>
                <a:gd name="connsiteY83" fmla="*/ 1067532 h 3076486"/>
                <a:gd name="connsiteX84" fmla="*/ 100850 w 256431"/>
                <a:gd name="connsiteY84" fmla="*/ 788028 h 3076486"/>
                <a:gd name="connsiteX85" fmla="*/ 54333 w 256431"/>
                <a:gd name="connsiteY85" fmla="*/ 818861 h 3076486"/>
                <a:gd name="connsiteX86" fmla="*/ 50366 w 256431"/>
                <a:gd name="connsiteY86" fmla="*/ 838512 h 3076486"/>
                <a:gd name="connsiteX87" fmla="*/ 50366 w 256431"/>
                <a:gd name="connsiteY87" fmla="*/ 838511 h 3076486"/>
                <a:gd name="connsiteX88" fmla="*/ 50366 w 256431"/>
                <a:gd name="connsiteY88" fmla="*/ 838512 h 3076486"/>
                <a:gd name="connsiteX89" fmla="*/ 50366 w 256431"/>
                <a:gd name="connsiteY89" fmla="*/ 838512 h 3076486"/>
                <a:gd name="connsiteX90" fmla="*/ 54333 w 256431"/>
                <a:gd name="connsiteY90" fmla="*/ 858162 h 3076486"/>
                <a:gd name="connsiteX91" fmla="*/ 100850 w 256431"/>
                <a:gd name="connsiteY91" fmla="*/ 888995 h 3076486"/>
                <a:gd name="connsiteX92" fmla="*/ 164648 w 256431"/>
                <a:gd name="connsiteY92" fmla="*/ 888996 h 3076486"/>
                <a:gd name="connsiteX93" fmla="*/ 215132 w 256431"/>
                <a:gd name="connsiteY93" fmla="*/ 838512 h 3076486"/>
                <a:gd name="connsiteX94" fmla="*/ 215133 w 256431"/>
                <a:gd name="connsiteY94" fmla="*/ 838512 h 3076486"/>
                <a:gd name="connsiteX95" fmla="*/ 164649 w 256431"/>
                <a:gd name="connsiteY95" fmla="*/ 788028 h 3076486"/>
                <a:gd name="connsiteX96" fmla="*/ 100850 w 256431"/>
                <a:gd name="connsiteY96" fmla="*/ 508524 h 3076486"/>
                <a:gd name="connsiteX97" fmla="*/ 54333 w 256431"/>
                <a:gd name="connsiteY97" fmla="*/ 539357 h 3076486"/>
                <a:gd name="connsiteX98" fmla="*/ 50366 w 256431"/>
                <a:gd name="connsiteY98" fmla="*/ 559008 h 3076486"/>
                <a:gd name="connsiteX99" fmla="*/ 50366 w 256431"/>
                <a:gd name="connsiteY99" fmla="*/ 559007 h 3076486"/>
                <a:gd name="connsiteX100" fmla="*/ 50366 w 256431"/>
                <a:gd name="connsiteY100" fmla="*/ 559008 h 3076486"/>
                <a:gd name="connsiteX101" fmla="*/ 50366 w 256431"/>
                <a:gd name="connsiteY101" fmla="*/ 559008 h 3076486"/>
                <a:gd name="connsiteX102" fmla="*/ 54333 w 256431"/>
                <a:gd name="connsiteY102" fmla="*/ 578658 h 3076486"/>
                <a:gd name="connsiteX103" fmla="*/ 100850 w 256431"/>
                <a:gd name="connsiteY103" fmla="*/ 609491 h 3076486"/>
                <a:gd name="connsiteX104" fmla="*/ 164648 w 256431"/>
                <a:gd name="connsiteY104" fmla="*/ 609492 h 3076486"/>
                <a:gd name="connsiteX105" fmla="*/ 215132 w 256431"/>
                <a:gd name="connsiteY105" fmla="*/ 559008 h 3076486"/>
                <a:gd name="connsiteX106" fmla="*/ 215133 w 256431"/>
                <a:gd name="connsiteY106" fmla="*/ 559008 h 3076486"/>
                <a:gd name="connsiteX107" fmla="*/ 164649 w 256431"/>
                <a:gd name="connsiteY107" fmla="*/ 508524 h 3076486"/>
                <a:gd name="connsiteX108" fmla="*/ 100850 w 256431"/>
                <a:gd name="connsiteY108" fmla="*/ 229020 h 3076486"/>
                <a:gd name="connsiteX109" fmla="*/ 54333 w 256431"/>
                <a:gd name="connsiteY109" fmla="*/ 259853 h 3076486"/>
                <a:gd name="connsiteX110" fmla="*/ 50366 w 256431"/>
                <a:gd name="connsiteY110" fmla="*/ 279504 h 3076486"/>
                <a:gd name="connsiteX111" fmla="*/ 50366 w 256431"/>
                <a:gd name="connsiteY111" fmla="*/ 279503 h 3076486"/>
                <a:gd name="connsiteX112" fmla="*/ 50366 w 256431"/>
                <a:gd name="connsiteY112" fmla="*/ 279504 h 3076486"/>
                <a:gd name="connsiteX113" fmla="*/ 50366 w 256431"/>
                <a:gd name="connsiteY113" fmla="*/ 279504 h 3076486"/>
                <a:gd name="connsiteX114" fmla="*/ 54333 w 256431"/>
                <a:gd name="connsiteY114" fmla="*/ 299154 h 3076486"/>
                <a:gd name="connsiteX115" fmla="*/ 100850 w 256431"/>
                <a:gd name="connsiteY115" fmla="*/ 329987 h 3076486"/>
                <a:gd name="connsiteX116" fmla="*/ 164648 w 256431"/>
                <a:gd name="connsiteY116" fmla="*/ 329988 h 3076486"/>
                <a:gd name="connsiteX117" fmla="*/ 215132 w 256431"/>
                <a:gd name="connsiteY117" fmla="*/ 279504 h 3076486"/>
                <a:gd name="connsiteX118" fmla="*/ 215133 w 256431"/>
                <a:gd name="connsiteY118" fmla="*/ 279504 h 3076486"/>
                <a:gd name="connsiteX119" fmla="*/ 164649 w 256431"/>
                <a:gd name="connsiteY119" fmla="*/ 229020 h 3076486"/>
                <a:gd name="connsiteX120" fmla="*/ 0 w 256431"/>
                <a:gd name="connsiteY120" fmla="*/ 0 h 3076486"/>
                <a:gd name="connsiteX121" fmla="*/ 45832 w 256431"/>
                <a:gd name="connsiteY121" fmla="*/ 0 h 3076486"/>
                <a:gd name="connsiteX122" fmla="*/ 45832 w 256431"/>
                <a:gd name="connsiteY122" fmla="*/ 0 h 3076486"/>
                <a:gd name="connsiteX123" fmla="*/ 49799 w 256431"/>
                <a:gd name="connsiteY123" fmla="*/ 19650 h 3076486"/>
                <a:gd name="connsiteX124" fmla="*/ 96316 w 256431"/>
                <a:gd name="connsiteY124" fmla="*/ 50483 h 3076486"/>
                <a:gd name="connsiteX125" fmla="*/ 160114 w 256431"/>
                <a:gd name="connsiteY125" fmla="*/ 50484 h 3076486"/>
                <a:gd name="connsiteX126" fmla="*/ 210598 w 256431"/>
                <a:gd name="connsiteY126" fmla="*/ 0 h 3076486"/>
                <a:gd name="connsiteX127" fmla="*/ 210599 w 256431"/>
                <a:gd name="connsiteY127" fmla="*/ 0 h 3076486"/>
                <a:gd name="connsiteX128" fmla="*/ 256431 w 256431"/>
                <a:gd name="connsiteY128" fmla="*/ 0 h 3076486"/>
                <a:gd name="connsiteX129" fmla="*/ 256431 w 256431"/>
                <a:gd name="connsiteY129" fmla="*/ 3076486 h 3076486"/>
                <a:gd name="connsiteX130" fmla="*/ 214769 w 256431"/>
                <a:gd name="connsiteY130" fmla="*/ 3076486 h 3076486"/>
                <a:gd name="connsiteX131" fmla="*/ 215162 w 256431"/>
                <a:gd name="connsiteY131" fmla="*/ 3074539 h 3076486"/>
                <a:gd name="connsiteX132" fmla="*/ 215163 w 256431"/>
                <a:gd name="connsiteY132" fmla="*/ 3074539 h 3076486"/>
                <a:gd name="connsiteX133" fmla="*/ 164679 w 256431"/>
                <a:gd name="connsiteY133" fmla="*/ 3024055 h 3076486"/>
                <a:gd name="connsiteX134" fmla="*/ 100880 w 256431"/>
                <a:gd name="connsiteY134" fmla="*/ 3024055 h 3076486"/>
                <a:gd name="connsiteX135" fmla="*/ 54363 w 256431"/>
                <a:gd name="connsiteY135" fmla="*/ 3054888 h 3076486"/>
                <a:gd name="connsiteX136" fmla="*/ 50396 w 256431"/>
                <a:gd name="connsiteY136" fmla="*/ 3074539 h 3076486"/>
                <a:gd name="connsiteX137" fmla="*/ 50396 w 256431"/>
                <a:gd name="connsiteY137" fmla="*/ 3074538 h 3076486"/>
                <a:gd name="connsiteX138" fmla="*/ 50396 w 256431"/>
                <a:gd name="connsiteY138" fmla="*/ 3074539 h 3076486"/>
                <a:gd name="connsiteX139" fmla="*/ 50396 w 256431"/>
                <a:gd name="connsiteY139" fmla="*/ 3074539 h 3076486"/>
                <a:gd name="connsiteX140" fmla="*/ 50789 w 256431"/>
                <a:gd name="connsiteY140" fmla="*/ 3076486 h 3076486"/>
                <a:gd name="connsiteX141" fmla="*/ 0 w 256431"/>
                <a:gd name="connsiteY141" fmla="*/ 3076486 h 3076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256431" h="3076486">
                  <a:moveTo>
                    <a:pt x="100850" y="2744556"/>
                  </a:moveTo>
                  <a:cubicBezTo>
                    <a:pt x="79939" y="2744556"/>
                    <a:pt x="61997" y="2757270"/>
                    <a:pt x="54333" y="2775389"/>
                  </a:cubicBezTo>
                  <a:lnTo>
                    <a:pt x="50366" y="2795040"/>
                  </a:lnTo>
                  <a:lnTo>
                    <a:pt x="50366" y="2795039"/>
                  </a:lnTo>
                  <a:lnTo>
                    <a:pt x="50366" y="2795040"/>
                  </a:lnTo>
                  <a:lnTo>
                    <a:pt x="50366" y="2795040"/>
                  </a:lnTo>
                  <a:lnTo>
                    <a:pt x="54333" y="2814690"/>
                  </a:lnTo>
                  <a:cubicBezTo>
                    <a:pt x="61997" y="2832810"/>
                    <a:pt x="79939" y="2845523"/>
                    <a:pt x="100850" y="2845523"/>
                  </a:cubicBezTo>
                  <a:lnTo>
                    <a:pt x="164648" y="2845524"/>
                  </a:lnTo>
                  <a:cubicBezTo>
                    <a:pt x="192530" y="2845524"/>
                    <a:pt x="215132" y="2822922"/>
                    <a:pt x="215132" y="2795040"/>
                  </a:cubicBezTo>
                  <a:lnTo>
                    <a:pt x="215133" y="2795040"/>
                  </a:lnTo>
                  <a:cubicBezTo>
                    <a:pt x="215133" y="2767158"/>
                    <a:pt x="192531" y="2744556"/>
                    <a:pt x="164649" y="2744556"/>
                  </a:cubicBezTo>
                  <a:close/>
                  <a:moveTo>
                    <a:pt x="100850" y="2465052"/>
                  </a:moveTo>
                  <a:cubicBezTo>
                    <a:pt x="79939" y="2465052"/>
                    <a:pt x="61997" y="2477766"/>
                    <a:pt x="54333" y="2495885"/>
                  </a:cubicBezTo>
                  <a:lnTo>
                    <a:pt x="50366" y="2515536"/>
                  </a:lnTo>
                  <a:lnTo>
                    <a:pt x="50366" y="2515535"/>
                  </a:lnTo>
                  <a:lnTo>
                    <a:pt x="50366" y="2515536"/>
                  </a:lnTo>
                  <a:lnTo>
                    <a:pt x="50366" y="2515536"/>
                  </a:lnTo>
                  <a:lnTo>
                    <a:pt x="54333" y="2535186"/>
                  </a:lnTo>
                  <a:cubicBezTo>
                    <a:pt x="61997" y="2553306"/>
                    <a:pt x="79939" y="2566019"/>
                    <a:pt x="100850" y="2566019"/>
                  </a:cubicBezTo>
                  <a:lnTo>
                    <a:pt x="164648" y="2566020"/>
                  </a:lnTo>
                  <a:cubicBezTo>
                    <a:pt x="192530" y="2566020"/>
                    <a:pt x="215132" y="2543418"/>
                    <a:pt x="215132" y="2515536"/>
                  </a:cubicBezTo>
                  <a:lnTo>
                    <a:pt x="215133" y="2515536"/>
                  </a:lnTo>
                  <a:cubicBezTo>
                    <a:pt x="215133" y="2487654"/>
                    <a:pt x="192531" y="2465052"/>
                    <a:pt x="164649" y="2465052"/>
                  </a:cubicBezTo>
                  <a:close/>
                  <a:moveTo>
                    <a:pt x="100850" y="2185548"/>
                  </a:moveTo>
                  <a:cubicBezTo>
                    <a:pt x="79939" y="2185548"/>
                    <a:pt x="61997" y="2198262"/>
                    <a:pt x="54333" y="2216381"/>
                  </a:cubicBezTo>
                  <a:lnTo>
                    <a:pt x="50366" y="2236032"/>
                  </a:lnTo>
                  <a:lnTo>
                    <a:pt x="50366" y="2236031"/>
                  </a:lnTo>
                  <a:lnTo>
                    <a:pt x="50366" y="2236032"/>
                  </a:lnTo>
                  <a:lnTo>
                    <a:pt x="50366" y="2236032"/>
                  </a:lnTo>
                  <a:lnTo>
                    <a:pt x="54333" y="2255682"/>
                  </a:lnTo>
                  <a:cubicBezTo>
                    <a:pt x="61997" y="2273802"/>
                    <a:pt x="79939" y="2286515"/>
                    <a:pt x="100850" y="2286515"/>
                  </a:cubicBezTo>
                  <a:lnTo>
                    <a:pt x="164648" y="2286516"/>
                  </a:lnTo>
                  <a:cubicBezTo>
                    <a:pt x="192530" y="2286516"/>
                    <a:pt x="215132" y="2263914"/>
                    <a:pt x="215132" y="2236032"/>
                  </a:cubicBezTo>
                  <a:lnTo>
                    <a:pt x="215133" y="2236032"/>
                  </a:lnTo>
                  <a:cubicBezTo>
                    <a:pt x="215133" y="2208150"/>
                    <a:pt x="192531" y="2185548"/>
                    <a:pt x="164649" y="2185548"/>
                  </a:cubicBezTo>
                  <a:close/>
                  <a:moveTo>
                    <a:pt x="100850" y="1906044"/>
                  </a:moveTo>
                  <a:cubicBezTo>
                    <a:pt x="79939" y="1906044"/>
                    <a:pt x="61997" y="1918758"/>
                    <a:pt x="54333" y="1936877"/>
                  </a:cubicBezTo>
                  <a:lnTo>
                    <a:pt x="50366" y="1956528"/>
                  </a:lnTo>
                  <a:lnTo>
                    <a:pt x="50366" y="1956527"/>
                  </a:lnTo>
                  <a:lnTo>
                    <a:pt x="50366" y="1956528"/>
                  </a:lnTo>
                  <a:lnTo>
                    <a:pt x="50366" y="1956528"/>
                  </a:lnTo>
                  <a:lnTo>
                    <a:pt x="54333" y="1976178"/>
                  </a:lnTo>
                  <a:cubicBezTo>
                    <a:pt x="61997" y="1994297"/>
                    <a:pt x="79939" y="2007011"/>
                    <a:pt x="100850" y="2007011"/>
                  </a:cubicBezTo>
                  <a:lnTo>
                    <a:pt x="164648" y="2007012"/>
                  </a:lnTo>
                  <a:cubicBezTo>
                    <a:pt x="192530" y="2007012"/>
                    <a:pt x="215132" y="1984410"/>
                    <a:pt x="215132" y="1956528"/>
                  </a:cubicBezTo>
                  <a:lnTo>
                    <a:pt x="215133" y="1956528"/>
                  </a:lnTo>
                  <a:cubicBezTo>
                    <a:pt x="215133" y="1928646"/>
                    <a:pt x="192531" y="1906044"/>
                    <a:pt x="164649" y="1906044"/>
                  </a:cubicBezTo>
                  <a:close/>
                  <a:moveTo>
                    <a:pt x="100850" y="1626540"/>
                  </a:moveTo>
                  <a:cubicBezTo>
                    <a:pt x="79939" y="1626540"/>
                    <a:pt x="61997" y="1639254"/>
                    <a:pt x="54333" y="1657373"/>
                  </a:cubicBezTo>
                  <a:lnTo>
                    <a:pt x="50366" y="1677024"/>
                  </a:lnTo>
                  <a:lnTo>
                    <a:pt x="50366" y="1677023"/>
                  </a:lnTo>
                  <a:lnTo>
                    <a:pt x="50366" y="1677024"/>
                  </a:lnTo>
                  <a:lnTo>
                    <a:pt x="50366" y="1677024"/>
                  </a:lnTo>
                  <a:lnTo>
                    <a:pt x="54333" y="1696674"/>
                  </a:lnTo>
                  <a:cubicBezTo>
                    <a:pt x="61997" y="1714793"/>
                    <a:pt x="79939" y="1727507"/>
                    <a:pt x="100850" y="1727507"/>
                  </a:cubicBezTo>
                  <a:lnTo>
                    <a:pt x="164648" y="1727508"/>
                  </a:lnTo>
                  <a:cubicBezTo>
                    <a:pt x="192530" y="1727508"/>
                    <a:pt x="215132" y="1704906"/>
                    <a:pt x="215132" y="1677024"/>
                  </a:cubicBezTo>
                  <a:lnTo>
                    <a:pt x="215133" y="1677024"/>
                  </a:lnTo>
                  <a:cubicBezTo>
                    <a:pt x="215133" y="1649142"/>
                    <a:pt x="192531" y="1626540"/>
                    <a:pt x="164649" y="1626540"/>
                  </a:cubicBezTo>
                  <a:close/>
                  <a:moveTo>
                    <a:pt x="100850" y="1347036"/>
                  </a:moveTo>
                  <a:cubicBezTo>
                    <a:pt x="79939" y="1347036"/>
                    <a:pt x="61997" y="1359750"/>
                    <a:pt x="54333" y="1377869"/>
                  </a:cubicBezTo>
                  <a:lnTo>
                    <a:pt x="50366" y="1397520"/>
                  </a:lnTo>
                  <a:lnTo>
                    <a:pt x="50366" y="1397519"/>
                  </a:lnTo>
                  <a:lnTo>
                    <a:pt x="50366" y="1397520"/>
                  </a:lnTo>
                  <a:lnTo>
                    <a:pt x="50366" y="1397520"/>
                  </a:lnTo>
                  <a:lnTo>
                    <a:pt x="54333" y="1417170"/>
                  </a:lnTo>
                  <a:cubicBezTo>
                    <a:pt x="61997" y="1435290"/>
                    <a:pt x="79939" y="1448003"/>
                    <a:pt x="100850" y="1448003"/>
                  </a:cubicBezTo>
                  <a:lnTo>
                    <a:pt x="164648" y="1448004"/>
                  </a:lnTo>
                  <a:cubicBezTo>
                    <a:pt x="192530" y="1448004"/>
                    <a:pt x="215132" y="1425402"/>
                    <a:pt x="215132" y="1397520"/>
                  </a:cubicBezTo>
                  <a:lnTo>
                    <a:pt x="215133" y="1397520"/>
                  </a:lnTo>
                  <a:cubicBezTo>
                    <a:pt x="215133" y="1369638"/>
                    <a:pt x="192531" y="1347036"/>
                    <a:pt x="164649" y="1347036"/>
                  </a:cubicBezTo>
                  <a:close/>
                  <a:moveTo>
                    <a:pt x="100850" y="1067532"/>
                  </a:moveTo>
                  <a:cubicBezTo>
                    <a:pt x="79939" y="1067532"/>
                    <a:pt x="61997" y="1080246"/>
                    <a:pt x="54333" y="1098365"/>
                  </a:cubicBezTo>
                  <a:lnTo>
                    <a:pt x="50366" y="1118016"/>
                  </a:lnTo>
                  <a:lnTo>
                    <a:pt x="50366" y="1118015"/>
                  </a:lnTo>
                  <a:lnTo>
                    <a:pt x="50366" y="1118016"/>
                  </a:lnTo>
                  <a:lnTo>
                    <a:pt x="50366" y="1118016"/>
                  </a:lnTo>
                  <a:lnTo>
                    <a:pt x="54333" y="1137666"/>
                  </a:lnTo>
                  <a:cubicBezTo>
                    <a:pt x="61997" y="1155786"/>
                    <a:pt x="79939" y="1168499"/>
                    <a:pt x="100850" y="1168499"/>
                  </a:cubicBezTo>
                  <a:lnTo>
                    <a:pt x="164648" y="1168500"/>
                  </a:lnTo>
                  <a:cubicBezTo>
                    <a:pt x="192530" y="1168500"/>
                    <a:pt x="215132" y="1145898"/>
                    <a:pt x="215132" y="1118016"/>
                  </a:cubicBezTo>
                  <a:lnTo>
                    <a:pt x="215133" y="1118016"/>
                  </a:lnTo>
                  <a:cubicBezTo>
                    <a:pt x="215133" y="1090134"/>
                    <a:pt x="192531" y="1067532"/>
                    <a:pt x="164649" y="1067532"/>
                  </a:cubicBezTo>
                  <a:close/>
                  <a:moveTo>
                    <a:pt x="100850" y="788028"/>
                  </a:moveTo>
                  <a:cubicBezTo>
                    <a:pt x="79939" y="788028"/>
                    <a:pt x="61997" y="800742"/>
                    <a:pt x="54333" y="818861"/>
                  </a:cubicBezTo>
                  <a:lnTo>
                    <a:pt x="50366" y="838512"/>
                  </a:lnTo>
                  <a:lnTo>
                    <a:pt x="50366" y="838511"/>
                  </a:lnTo>
                  <a:lnTo>
                    <a:pt x="50366" y="838512"/>
                  </a:lnTo>
                  <a:lnTo>
                    <a:pt x="50366" y="838512"/>
                  </a:lnTo>
                  <a:lnTo>
                    <a:pt x="54333" y="858162"/>
                  </a:lnTo>
                  <a:cubicBezTo>
                    <a:pt x="61997" y="876282"/>
                    <a:pt x="79939" y="888995"/>
                    <a:pt x="100850" y="888995"/>
                  </a:cubicBezTo>
                  <a:lnTo>
                    <a:pt x="164648" y="888996"/>
                  </a:lnTo>
                  <a:cubicBezTo>
                    <a:pt x="192530" y="888996"/>
                    <a:pt x="215132" y="866394"/>
                    <a:pt x="215132" y="838512"/>
                  </a:cubicBezTo>
                  <a:lnTo>
                    <a:pt x="215133" y="838512"/>
                  </a:lnTo>
                  <a:cubicBezTo>
                    <a:pt x="215133" y="810630"/>
                    <a:pt x="192531" y="788028"/>
                    <a:pt x="164649" y="788028"/>
                  </a:cubicBezTo>
                  <a:close/>
                  <a:moveTo>
                    <a:pt x="100850" y="508524"/>
                  </a:moveTo>
                  <a:cubicBezTo>
                    <a:pt x="79939" y="508524"/>
                    <a:pt x="61997" y="521238"/>
                    <a:pt x="54333" y="539357"/>
                  </a:cubicBezTo>
                  <a:lnTo>
                    <a:pt x="50366" y="559008"/>
                  </a:lnTo>
                  <a:lnTo>
                    <a:pt x="50366" y="559007"/>
                  </a:lnTo>
                  <a:lnTo>
                    <a:pt x="50366" y="559008"/>
                  </a:lnTo>
                  <a:lnTo>
                    <a:pt x="50366" y="559008"/>
                  </a:lnTo>
                  <a:lnTo>
                    <a:pt x="54333" y="578658"/>
                  </a:lnTo>
                  <a:cubicBezTo>
                    <a:pt x="61997" y="596778"/>
                    <a:pt x="79939" y="609491"/>
                    <a:pt x="100850" y="609491"/>
                  </a:cubicBezTo>
                  <a:lnTo>
                    <a:pt x="164648" y="609492"/>
                  </a:lnTo>
                  <a:cubicBezTo>
                    <a:pt x="192530" y="609492"/>
                    <a:pt x="215132" y="586890"/>
                    <a:pt x="215132" y="559008"/>
                  </a:cubicBezTo>
                  <a:lnTo>
                    <a:pt x="215133" y="559008"/>
                  </a:lnTo>
                  <a:cubicBezTo>
                    <a:pt x="215133" y="531126"/>
                    <a:pt x="192531" y="508524"/>
                    <a:pt x="164649" y="508524"/>
                  </a:cubicBezTo>
                  <a:close/>
                  <a:moveTo>
                    <a:pt x="100850" y="229020"/>
                  </a:moveTo>
                  <a:cubicBezTo>
                    <a:pt x="79939" y="229020"/>
                    <a:pt x="61997" y="241734"/>
                    <a:pt x="54333" y="259853"/>
                  </a:cubicBezTo>
                  <a:lnTo>
                    <a:pt x="50366" y="279504"/>
                  </a:lnTo>
                  <a:lnTo>
                    <a:pt x="50366" y="279503"/>
                  </a:lnTo>
                  <a:lnTo>
                    <a:pt x="50366" y="279504"/>
                  </a:lnTo>
                  <a:lnTo>
                    <a:pt x="50366" y="279504"/>
                  </a:lnTo>
                  <a:lnTo>
                    <a:pt x="54333" y="299154"/>
                  </a:lnTo>
                  <a:cubicBezTo>
                    <a:pt x="61997" y="317274"/>
                    <a:pt x="79939" y="329987"/>
                    <a:pt x="100850" y="329987"/>
                  </a:cubicBezTo>
                  <a:lnTo>
                    <a:pt x="164648" y="329988"/>
                  </a:lnTo>
                  <a:cubicBezTo>
                    <a:pt x="192530" y="329988"/>
                    <a:pt x="215132" y="307386"/>
                    <a:pt x="215132" y="279504"/>
                  </a:cubicBezTo>
                  <a:lnTo>
                    <a:pt x="215133" y="279504"/>
                  </a:lnTo>
                  <a:cubicBezTo>
                    <a:pt x="215133" y="251622"/>
                    <a:pt x="192531" y="229020"/>
                    <a:pt x="164649" y="229020"/>
                  </a:cubicBezTo>
                  <a:close/>
                  <a:moveTo>
                    <a:pt x="0" y="0"/>
                  </a:moveTo>
                  <a:lnTo>
                    <a:pt x="45832" y="0"/>
                  </a:lnTo>
                  <a:lnTo>
                    <a:pt x="45832" y="0"/>
                  </a:lnTo>
                  <a:lnTo>
                    <a:pt x="49799" y="19650"/>
                  </a:lnTo>
                  <a:cubicBezTo>
                    <a:pt x="57463" y="37770"/>
                    <a:pt x="75405" y="50483"/>
                    <a:pt x="96316" y="50483"/>
                  </a:cubicBezTo>
                  <a:lnTo>
                    <a:pt x="160114" y="50484"/>
                  </a:lnTo>
                  <a:cubicBezTo>
                    <a:pt x="187996" y="50484"/>
                    <a:pt x="210598" y="27882"/>
                    <a:pt x="210598" y="0"/>
                  </a:cubicBezTo>
                  <a:lnTo>
                    <a:pt x="210599" y="0"/>
                  </a:lnTo>
                  <a:lnTo>
                    <a:pt x="256431" y="0"/>
                  </a:lnTo>
                  <a:lnTo>
                    <a:pt x="256431" y="3076486"/>
                  </a:lnTo>
                  <a:lnTo>
                    <a:pt x="214769" y="3076486"/>
                  </a:lnTo>
                  <a:lnTo>
                    <a:pt x="215162" y="3074539"/>
                  </a:lnTo>
                  <a:lnTo>
                    <a:pt x="215163" y="3074539"/>
                  </a:lnTo>
                  <a:cubicBezTo>
                    <a:pt x="215163" y="3046657"/>
                    <a:pt x="192561" y="3024055"/>
                    <a:pt x="164679" y="3024055"/>
                  </a:cubicBezTo>
                  <a:lnTo>
                    <a:pt x="100880" y="3024055"/>
                  </a:lnTo>
                  <a:cubicBezTo>
                    <a:pt x="79969" y="3024055"/>
                    <a:pt x="62027" y="3036769"/>
                    <a:pt x="54363" y="3054888"/>
                  </a:cubicBezTo>
                  <a:lnTo>
                    <a:pt x="50396" y="3074539"/>
                  </a:lnTo>
                  <a:lnTo>
                    <a:pt x="50396" y="3074538"/>
                  </a:lnTo>
                  <a:lnTo>
                    <a:pt x="50396" y="3074539"/>
                  </a:lnTo>
                  <a:lnTo>
                    <a:pt x="50396" y="3074539"/>
                  </a:lnTo>
                  <a:lnTo>
                    <a:pt x="50789" y="3076486"/>
                  </a:lnTo>
                  <a:lnTo>
                    <a:pt x="0" y="307648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71" name="Freeform: Shape 370">
              <a:extLst>
                <a:ext uri="{FF2B5EF4-FFF2-40B4-BE49-F238E27FC236}">
                  <a16:creationId xmlns:a16="http://schemas.microsoft.com/office/drawing/2014/main" id="{05F76DEF-2E30-C278-77B7-94F420745D7F}"/>
                </a:ext>
              </a:extLst>
            </p:cNvPr>
            <p:cNvSpPr/>
            <p:nvPr/>
          </p:nvSpPr>
          <p:spPr>
            <a:xfrm>
              <a:off x="1871530" y="2085173"/>
              <a:ext cx="5905143" cy="3076486"/>
            </a:xfrm>
            <a:custGeom>
              <a:avLst/>
              <a:gdLst>
                <a:gd name="connsiteX0" fmla="*/ 277738 w 5905143"/>
                <a:gd name="connsiteY0" fmla="*/ 273465 h 3076486"/>
                <a:gd name="connsiteX1" fmla="*/ 277738 w 5905143"/>
                <a:gd name="connsiteY1" fmla="*/ 2803021 h 3076486"/>
                <a:gd name="connsiteX2" fmla="*/ 5627405 w 5905143"/>
                <a:gd name="connsiteY2" fmla="*/ 2803021 h 3076486"/>
                <a:gd name="connsiteX3" fmla="*/ 5627405 w 5905143"/>
                <a:gd name="connsiteY3" fmla="*/ 273465 h 3076486"/>
                <a:gd name="connsiteX4" fmla="*/ 76912 w 5905143"/>
                <a:gd name="connsiteY4" fmla="*/ 0 h 3076486"/>
                <a:gd name="connsiteX5" fmla="*/ 5828231 w 5905143"/>
                <a:gd name="connsiteY5" fmla="*/ 0 h 3076486"/>
                <a:gd name="connsiteX6" fmla="*/ 5905143 w 5905143"/>
                <a:gd name="connsiteY6" fmla="*/ 76912 h 3076486"/>
                <a:gd name="connsiteX7" fmla="*/ 5905143 w 5905143"/>
                <a:gd name="connsiteY7" fmla="*/ 2999574 h 3076486"/>
                <a:gd name="connsiteX8" fmla="*/ 5828231 w 5905143"/>
                <a:gd name="connsiteY8" fmla="*/ 3076486 h 3076486"/>
                <a:gd name="connsiteX9" fmla="*/ 76912 w 5905143"/>
                <a:gd name="connsiteY9" fmla="*/ 3076486 h 3076486"/>
                <a:gd name="connsiteX10" fmla="*/ 0 w 5905143"/>
                <a:gd name="connsiteY10" fmla="*/ 2999574 h 3076486"/>
                <a:gd name="connsiteX11" fmla="*/ 0 w 5905143"/>
                <a:gd name="connsiteY11" fmla="*/ 76912 h 3076486"/>
                <a:gd name="connsiteX12" fmla="*/ 76912 w 5905143"/>
                <a:gd name="connsiteY12" fmla="*/ 0 h 3076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05143" h="3076486">
                  <a:moveTo>
                    <a:pt x="277738" y="273465"/>
                  </a:moveTo>
                  <a:lnTo>
                    <a:pt x="277738" y="2803021"/>
                  </a:lnTo>
                  <a:lnTo>
                    <a:pt x="5627405" y="2803021"/>
                  </a:lnTo>
                  <a:lnTo>
                    <a:pt x="5627405" y="273465"/>
                  </a:lnTo>
                  <a:close/>
                  <a:moveTo>
                    <a:pt x="76912" y="0"/>
                  </a:moveTo>
                  <a:lnTo>
                    <a:pt x="5828231" y="0"/>
                  </a:lnTo>
                  <a:cubicBezTo>
                    <a:pt x="5870708" y="0"/>
                    <a:pt x="5905143" y="34435"/>
                    <a:pt x="5905143" y="76912"/>
                  </a:cubicBezTo>
                  <a:lnTo>
                    <a:pt x="5905143" y="2999574"/>
                  </a:lnTo>
                  <a:cubicBezTo>
                    <a:pt x="5905143" y="3042051"/>
                    <a:pt x="5870708" y="3076486"/>
                    <a:pt x="5828231" y="3076486"/>
                  </a:cubicBezTo>
                  <a:lnTo>
                    <a:pt x="76912" y="3076486"/>
                  </a:lnTo>
                  <a:cubicBezTo>
                    <a:pt x="34435" y="3076486"/>
                    <a:pt x="0" y="3042051"/>
                    <a:pt x="0" y="2999574"/>
                  </a:cubicBezTo>
                  <a:lnTo>
                    <a:pt x="0" y="76912"/>
                  </a:lnTo>
                  <a:cubicBezTo>
                    <a:pt x="0" y="34435"/>
                    <a:pt x="34435" y="0"/>
                    <a:pt x="76912" y="0"/>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72" name="Freeform: Shape 371">
              <a:extLst>
                <a:ext uri="{FF2B5EF4-FFF2-40B4-BE49-F238E27FC236}">
                  <a16:creationId xmlns:a16="http://schemas.microsoft.com/office/drawing/2014/main" id="{C930A96F-3A13-F890-DD84-63176849D97C}"/>
                </a:ext>
              </a:extLst>
            </p:cNvPr>
            <p:cNvSpPr/>
            <p:nvPr/>
          </p:nvSpPr>
          <p:spPr>
            <a:xfrm>
              <a:off x="7749489" y="2085173"/>
              <a:ext cx="256431" cy="3076486"/>
            </a:xfrm>
            <a:custGeom>
              <a:avLst/>
              <a:gdLst>
                <a:gd name="connsiteX0" fmla="*/ 100850 w 256431"/>
                <a:gd name="connsiteY0" fmla="*/ 2744556 h 3076486"/>
                <a:gd name="connsiteX1" fmla="*/ 54333 w 256431"/>
                <a:gd name="connsiteY1" fmla="*/ 2775389 h 3076486"/>
                <a:gd name="connsiteX2" fmla="*/ 50366 w 256431"/>
                <a:gd name="connsiteY2" fmla="*/ 2795040 h 3076486"/>
                <a:gd name="connsiteX3" fmla="*/ 50366 w 256431"/>
                <a:gd name="connsiteY3" fmla="*/ 2795039 h 3076486"/>
                <a:gd name="connsiteX4" fmla="*/ 50366 w 256431"/>
                <a:gd name="connsiteY4" fmla="*/ 2795040 h 3076486"/>
                <a:gd name="connsiteX5" fmla="*/ 50366 w 256431"/>
                <a:gd name="connsiteY5" fmla="*/ 2795040 h 3076486"/>
                <a:gd name="connsiteX6" fmla="*/ 54333 w 256431"/>
                <a:gd name="connsiteY6" fmla="*/ 2814690 h 3076486"/>
                <a:gd name="connsiteX7" fmla="*/ 100850 w 256431"/>
                <a:gd name="connsiteY7" fmla="*/ 2845523 h 3076486"/>
                <a:gd name="connsiteX8" fmla="*/ 164648 w 256431"/>
                <a:gd name="connsiteY8" fmla="*/ 2845524 h 3076486"/>
                <a:gd name="connsiteX9" fmla="*/ 215132 w 256431"/>
                <a:gd name="connsiteY9" fmla="*/ 2795040 h 3076486"/>
                <a:gd name="connsiteX10" fmla="*/ 215133 w 256431"/>
                <a:gd name="connsiteY10" fmla="*/ 2795040 h 3076486"/>
                <a:gd name="connsiteX11" fmla="*/ 164649 w 256431"/>
                <a:gd name="connsiteY11" fmla="*/ 2744556 h 3076486"/>
                <a:gd name="connsiteX12" fmla="*/ 100850 w 256431"/>
                <a:gd name="connsiteY12" fmla="*/ 2465052 h 3076486"/>
                <a:gd name="connsiteX13" fmla="*/ 54333 w 256431"/>
                <a:gd name="connsiteY13" fmla="*/ 2495885 h 3076486"/>
                <a:gd name="connsiteX14" fmla="*/ 50366 w 256431"/>
                <a:gd name="connsiteY14" fmla="*/ 2515536 h 3076486"/>
                <a:gd name="connsiteX15" fmla="*/ 50366 w 256431"/>
                <a:gd name="connsiteY15" fmla="*/ 2515535 h 3076486"/>
                <a:gd name="connsiteX16" fmla="*/ 50366 w 256431"/>
                <a:gd name="connsiteY16" fmla="*/ 2515536 h 3076486"/>
                <a:gd name="connsiteX17" fmla="*/ 50366 w 256431"/>
                <a:gd name="connsiteY17" fmla="*/ 2515536 h 3076486"/>
                <a:gd name="connsiteX18" fmla="*/ 54333 w 256431"/>
                <a:gd name="connsiteY18" fmla="*/ 2535186 h 3076486"/>
                <a:gd name="connsiteX19" fmla="*/ 100850 w 256431"/>
                <a:gd name="connsiteY19" fmla="*/ 2566019 h 3076486"/>
                <a:gd name="connsiteX20" fmla="*/ 164648 w 256431"/>
                <a:gd name="connsiteY20" fmla="*/ 2566020 h 3076486"/>
                <a:gd name="connsiteX21" fmla="*/ 215132 w 256431"/>
                <a:gd name="connsiteY21" fmla="*/ 2515536 h 3076486"/>
                <a:gd name="connsiteX22" fmla="*/ 215133 w 256431"/>
                <a:gd name="connsiteY22" fmla="*/ 2515536 h 3076486"/>
                <a:gd name="connsiteX23" fmla="*/ 164649 w 256431"/>
                <a:gd name="connsiteY23" fmla="*/ 2465052 h 3076486"/>
                <a:gd name="connsiteX24" fmla="*/ 100850 w 256431"/>
                <a:gd name="connsiteY24" fmla="*/ 2185548 h 3076486"/>
                <a:gd name="connsiteX25" fmla="*/ 54333 w 256431"/>
                <a:gd name="connsiteY25" fmla="*/ 2216381 h 3076486"/>
                <a:gd name="connsiteX26" fmla="*/ 50366 w 256431"/>
                <a:gd name="connsiteY26" fmla="*/ 2236032 h 3076486"/>
                <a:gd name="connsiteX27" fmla="*/ 50366 w 256431"/>
                <a:gd name="connsiteY27" fmla="*/ 2236031 h 3076486"/>
                <a:gd name="connsiteX28" fmla="*/ 50366 w 256431"/>
                <a:gd name="connsiteY28" fmla="*/ 2236032 h 3076486"/>
                <a:gd name="connsiteX29" fmla="*/ 50366 w 256431"/>
                <a:gd name="connsiteY29" fmla="*/ 2236032 h 3076486"/>
                <a:gd name="connsiteX30" fmla="*/ 54333 w 256431"/>
                <a:gd name="connsiteY30" fmla="*/ 2255682 h 3076486"/>
                <a:gd name="connsiteX31" fmla="*/ 100850 w 256431"/>
                <a:gd name="connsiteY31" fmla="*/ 2286515 h 3076486"/>
                <a:gd name="connsiteX32" fmla="*/ 164648 w 256431"/>
                <a:gd name="connsiteY32" fmla="*/ 2286516 h 3076486"/>
                <a:gd name="connsiteX33" fmla="*/ 215132 w 256431"/>
                <a:gd name="connsiteY33" fmla="*/ 2236032 h 3076486"/>
                <a:gd name="connsiteX34" fmla="*/ 215133 w 256431"/>
                <a:gd name="connsiteY34" fmla="*/ 2236032 h 3076486"/>
                <a:gd name="connsiteX35" fmla="*/ 164649 w 256431"/>
                <a:gd name="connsiteY35" fmla="*/ 2185548 h 3076486"/>
                <a:gd name="connsiteX36" fmla="*/ 100850 w 256431"/>
                <a:gd name="connsiteY36" fmla="*/ 1906044 h 3076486"/>
                <a:gd name="connsiteX37" fmla="*/ 54333 w 256431"/>
                <a:gd name="connsiteY37" fmla="*/ 1936877 h 3076486"/>
                <a:gd name="connsiteX38" fmla="*/ 50366 w 256431"/>
                <a:gd name="connsiteY38" fmla="*/ 1956528 h 3076486"/>
                <a:gd name="connsiteX39" fmla="*/ 50366 w 256431"/>
                <a:gd name="connsiteY39" fmla="*/ 1956527 h 3076486"/>
                <a:gd name="connsiteX40" fmla="*/ 50366 w 256431"/>
                <a:gd name="connsiteY40" fmla="*/ 1956528 h 3076486"/>
                <a:gd name="connsiteX41" fmla="*/ 50366 w 256431"/>
                <a:gd name="connsiteY41" fmla="*/ 1956528 h 3076486"/>
                <a:gd name="connsiteX42" fmla="*/ 54333 w 256431"/>
                <a:gd name="connsiteY42" fmla="*/ 1976178 h 3076486"/>
                <a:gd name="connsiteX43" fmla="*/ 100850 w 256431"/>
                <a:gd name="connsiteY43" fmla="*/ 2007011 h 3076486"/>
                <a:gd name="connsiteX44" fmla="*/ 164648 w 256431"/>
                <a:gd name="connsiteY44" fmla="*/ 2007012 h 3076486"/>
                <a:gd name="connsiteX45" fmla="*/ 215132 w 256431"/>
                <a:gd name="connsiteY45" fmla="*/ 1956528 h 3076486"/>
                <a:gd name="connsiteX46" fmla="*/ 215133 w 256431"/>
                <a:gd name="connsiteY46" fmla="*/ 1956528 h 3076486"/>
                <a:gd name="connsiteX47" fmla="*/ 164649 w 256431"/>
                <a:gd name="connsiteY47" fmla="*/ 1906044 h 3076486"/>
                <a:gd name="connsiteX48" fmla="*/ 100850 w 256431"/>
                <a:gd name="connsiteY48" fmla="*/ 1626540 h 3076486"/>
                <a:gd name="connsiteX49" fmla="*/ 54333 w 256431"/>
                <a:gd name="connsiteY49" fmla="*/ 1657373 h 3076486"/>
                <a:gd name="connsiteX50" fmla="*/ 50366 w 256431"/>
                <a:gd name="connsiteY50" fmla="*/ 1677024 h 3076486"/>
                <a:gd name="connsiteX51" fmla="*/ 50366 w 256431"/>
                <a:gd name="connsiteY51" fmla="*/ 1677023 h 3076486"/>
                <a:gd name="connsiteX52" fmla="*/ 50366 w 256431"/>
                <a:gd name="connsiteY52" fmla="*/ 1677024 h 3076486"/>
                <a:gd name="connsiteX53" fmla="*/ 50366 w 256431"/>
                <a:gd name="connsiteY53" fmla="*/ 1677024 h 3076486"/>
                <a:gd name="connsiteX54" fmla="*/ 54333 w 256431"/>
                <a:gd name="connsiteY54" fmla="*/ 1696674 h 3076486"/>
                <a:gd name="connsiteX55" fmla="*/ 100850 w 256431"/>
                <a:gd name="connsiteY55" fmla="*/ 1727507 h 3076486"/>
                <a:gd name="connsiteX56" fmla="*/ 164648 w 256431"/>
                <a:gd name="connsiteY56" fmla="*/ 1727508 h 3076486"/>
                <a:gd name="connsiteX57" fmla="*/ 215132 w 256431"/>
                <a:gd name="connsiteY57" fmla="*/ 1677024 h 3076486"/>
                <a:gd name="connsiteX58" fmla="*/ 215133 w 256431"/>
                <a:gd name="connsiteY58" fmla="*/ 1677024 h 3076486"/>
                <a:gd name="connsiteX59" fmla="*/ 164649 w 256431"/>
                <a:gd name="connsiteY59" fmla="*/ 1626540 h 3076486"/>
                <a:gd name="connsiteX60" fmla="*/ 100850 w 256431"/>
                <a:gd name="connsiteY60" fmla="*/ 1347036 h 3076486"/>
                <a:gd name="connsiteX61" fmla="*/ 54333 w 256431"/>
                <a:gd name="connsiteY61" fmla="*/ 1377869 h 3076486"/>
                <a:gd name="connsiteX62" fmla="*/ 50366 w 256431"/>
                <a:gd name="connsiteY62" fmla="*/ 1397520 h 3076486"/>
                <a:gd name="connsiteX63" fmla="*/ 50366 w 256431"/>
                <a:gd name="connsiteY63" fmla="*/ 1397519 h 3076486"/>
                <a:gd name="connsiteX64" fmla="*/ 50366 w 256431"/>
                <a:gd name="connsiteY64" fmla="*/ 1397520 h 3076486"/>
                <a:gd name="connsiteX65" fmla="*/ 50366 w 256431"/>
                <a:gd name="connsiteY65" fmla="*/ 1397520 h 3076486"/>
                <a:gd name="connsiteX66" fmla="*/ 54333 w 256431"/>
                <a:gd name="connsiteY66" fmla="*/ 1417170 h 3076486"/>
                <a:gd name="connsiteX67" fmla="*/ 100850 w 256431"/>
                <a:gd name="connsiteY67" fmla="*/ 1448003 h 3076486"/>
                <a:gd name="connsiteX68" fmla="*/ 164648 w 256431"/>
                <a:gd name="connsiteY68" fmla="*/ 1448004 h 3076486"/>
                <a:gd name="connsiteX69" fmla="*/ 215132 w 256431"/>
                <a:gd name="connsiteY69" fmla="*/ 1397520 h 3076486"/>
                <a:gd name="connsiteX70" fmla="*/ 215133 w 256431"/>
                <a:gd name="connsiteY70" fmla="*/ 1397520 h 3076486"/>
                <a:gd name="connsiteX71" fmla="*/ 164649 w 256431"/>
                <a:gd name="connsiteY71" fmla="*/ 1347036 h 3076486"/>
                <a:gd name="connsiteX72" fmla="*/ 100850 w 256431"/>
                <a:gd name="connsiteY72" fmla="*/ 1067532 h 3076486"/>
                <a:gd name="connsiteX73" fmla="*/ 54333 w 256431"/>
                <a:gd name="connsiteY73" fmla="*/ 1098365 h 3076486"/>
                <a:gd name="connsiteX74" fmla="*/ 50366 w 256431"/>
                <a:gd name="connsiteY74" fmla="*/ 1118016 h 3076486"/>
                <a:gd name="connsiteX75" fmla="*/ 50366 w 256431"/>
                <a:gd name="connsiteY75" fmla="*/ 1118015 h 3076486"/>
                <a:gd name="connsiteX76" fmla="*/ 50366 w 256431"/>
                <a:gd name="connsiteY76" fmla="*/ 1118016 h 3076486"/>
                <a:gd name="connsiteX77" fmla="*/ 50366 w 256431"/>
                <a:gd name="connsiteY77" fmla="*/ 1118016 h 3076486"/>
                <a:gd name="connsiteX78" fmla="*/ 54333 w 256431"/>
                <a:gd name="connsiteY78" fmla="*/ 1137666 h 3076486"/>
                <a:gd name="connsiteX79" fmla="*/ 100850 w 256431"/>
                <a:gd name="connsiteY79" fmla="*/ 1168499 h 3076486"/>
                <a:gd name="connsiteX80" fmla="*/ 164648 w 256431"/>
                <a:gd name="connsiteY80" fmla="*/ 1168500 h 3076486"/>
                <a:gd name="connsiteX81" fmla="*/ 215132 w 256431"/>
                <a:gd name="connsiteY81" fmla="*/ 1118016 h 3076486"/>
                <a:gd name="connsiteX82" fmla="*/ 215133 w 256431"/>
                <a:gd name="connsiteY82" fmla="*/ 1118016 h 3076486"/>
                <a:gd name="connsiteX83" fmla="*/ 164649 w 256431"/>
                <a:gd name="connsiteY83" fmla="*/ 1067532 h 3076486"/>
                <a:gd name="connsiteX84" fmla="*/ 100850 w 256431"/>
                <a:gd name="connsiteY84" fmla="*/ 788028 h 3076486"/>
                <a:gd name="connsiteX85" fmla="*/ 54333 w 256431"/>
                <a:gd name="connsiteY85" fmla="*/ 818861 h 3076486"/>
                <a:gd name="connsiteX86" fmla="*/ 50366 w 256431"/>
                <a:gd name="connsiteY86" fmla="*/ 838512 h 3076486"/>
                <a:gd name="connsiteX87" fmla="*/ 50366 w 256431"/>
                <a:gd name="connsiteY87" fmla="*/ 838511 h 3076486"/>
                <a:gd name="connsiteX88" fmla="*/ 50366 w 256431"/>
                <a:gd name="connsiteY88" fmla="*/ 838512 h 3076486"/>
                <a:gd name="connsiteX89" fmla="*/ 50366 w 256431"/>
                <a:gd name="connsiteY89" fmla="*/ 838512 h 3076486"/>
                <a:gd name="connsiteX90" fmla="*/ 54333 w 256431"/>
                <a:gd name="connsiteY90" fmla="*/ 858162 h 3076486"/>
                <a:gd name="connsiteX91" fmla="*/ 100850 w 256431"/>
                <a:gd name="connsiteY91" fmla="*/ 888995 h 3076486"/>
                <a:gd name="connsiteX92" fmla="*/ 164648 w 256431"/>
                <a:gd name="connsiteY92" fmla="*/ 888996 h 3076486"/>
                <a:gd name="connsiteX93" fmla="*/ 215132 w 256431"/>
                <a:gd name="connsiteY93" fmla="*/ 838512 h 3076486"/>
                <a:gd name="connsiteX94" fmla="*/ 215133 w 256431"/>
                <a:gd name="connsiteY94" fmla="*/ 838512 h 3076486"/>
                <a:gd name="connsiteX95" fmla="*/ 164649 w 256431"/>
                <a:gd name="connsiteY95" fmla="*/ 788028 h 3076486"/>
                <a:gd name="connsiteX96" fmla="*/ 100850 w 256431"/>
                <a:gd name="connsiteY96" fmla="*/ 508524 h 3076486"/>
                <a:gd name="connsiteX97" fmla="*/ 54333 w 256431"/>
                <a:gd name="connsiteY97" fmla="*/ 539357 h 3076486"/>
                <a:gd name="connsiteX98" fmla="*/ 50366 w 256431"/>
                <a:gd name="connsiteY98" fmla="*/ 559008 h 3076486"/>
                <a:gd name="connsiteX99" fmla="*/ 50366 w 256431"/>
                <a:gd name="connsiteY99" fmla="*/ 559007 h 3076486"/>
                <a:gd name="connsiteX100" fmla="*/ 50366 w 256431"/>
                <a:gd name="connsiteY100" fmla="*/ 559008 h 3076486"/>
                <a:gd name="connsiteX101" fmla="*/ 50366 w 256431"/>
                <a:gd name="connsiteY101" fmla="*/ 559008 h 3076486"/>
                <a:gd name="connsiteX102" fmla="*/ 54333 w 256431"/>
                <a:gd name="connsiteY102" fmla="*/ 578658 h 3076486"/>
                <a:gd name="connsiteX103" fmla="*/ 100850 w 256431"/>
                <a:gd name="connsiteY103" fmla="*/ 609491 h 3076486"/>
                <a:gd name="connsiteX104" fmla="*/ 164648 w 256431"/>
                <a:gd name="connsiteY104" fmla="*/ 609492 h 3076486"/>
                <a:gd name="connsiteX105" fmla="*/ 215132 w 256431"/>
                <a:gd name="connsiteY105" fmla="*/ 559008 h 3076486"/>
                <a:gd name="connsiteX106" fmla="*/ 215133 w 256431"/>
                <a:gd name="connsiteY106" fmla="*/ 559008 h 3076486"/>
                <a:gd name="connsiteX107" fmla="*/ 164649 w 256431"/>
                <a:gd name="connsiteY107" fmla="*/ 508524 h 3076486"/>
                <a:gd name="connsiteX108" fmla="*/ 100850 w 256431"/>
                <a:gd name="connsiteY108" fmla="*/ 229020 h 3076486"/>
                <a:gd name="connsiteX109" fmla="*/ 54333 w 256431"/>
                <a:gd name="connsiteY109" fmla="*/ 259853 h 3076486"/>
                <a:gd name="connsiteX110" fmla="*/ 50366 w 256431"/>
                <a:gd name="connsiteY110" fmla="*/ 279504 h 3076486"/>
                <a:gd name="connsiteX111" fmla="*/ 50366 w 256431"/>
                <a:gd name="connsiteY111" fmla="*/ 279503 h 3076486"/>
                <a:gd name="connsiteX112" fmla="*/ 50366 w 256431"/>
                <a:gd name="connsiteY112" fmla="*/ 279504 h 3076486"/>
                <a:gd name="connsiteX113" fmla="*/ 50366 w 256431"/>
                <a:gd name="connsiteY113" fmla="*/ 279504 h 3076486"/>
                <a:gd name="connsiteX114" fmla="*/ 54333 w 256431"/>
                <a:gd name="connsiteY114" fmla="*/ 299154 h 3076486"/>
                <a:gd name="connsiteX115" fmla="*/ 100850 w 256431"/>
                <a:gd name="connsiteY115" fmla="*/ 329987 h 3076486"/>
                <a:gd name="connsiteX116" fmla="*/ 164648 w 256431"/>
                <a:gd name="connsiteY116" fmla="*/ 329988 h 3076486"/>
                <a:gd name="connsiteX117" fmla="*/ 215132 w 256431"/>
                <a:gd name="connsiteY117" fmla="*/ 279504 h 3076486"/>
                <a:gd name="connsiteX118" fmla="*/ 215133 w 256431"/>
                <a:gd name="connsiteY118" fmla="*/ 279504 h 3076486"/>
                <a:gd name="connsiteX119" fmla="*/ 164649 w 256431"/>
                <a:gd name="connsiteY119" fmla="*/ 229020 h 3076486"/>
                <a:gd name="connsiteX120" fmla="*/ 0 w 256431"/>
                <a:gd name="connsiteY120" fmla="*/ 0 h 3076486"/>
                <a:gd name="connsiteX121" fmla="*/ 45832 w 256431"/>
                <a:gd name="connsiteY121" fmla="*/ 0 h 3076486"/>
                <a:gd name="connsiteX122" fmla="*/ 45832 w 256431"/>
                <a:gd name="connsiteY122" fmla="*/ 0 h 3076486"/>
                <a:gd name="connsiteX123" fmla="*/ 49799 w 256431"/>
                <a:gd name="connsiteY123" fmla="*/ 19650 h 3076486"/>
                <a:gd name="connsiteX124" fmla="*/ 96316 w 256431"/>
                <a:gd name="connsiteY124" fmla="*/ 50483 h 3076486"/>
                <a:gd name="connsiteX125" fmla="*/ 160114 w 256431"/>
                <a:gd name="connsiteY125" fmla="*/ 50484 h 3076486"/>
                <a:gd name="connsiteX126" fmla="*/ 210598 w 256431"/>
                <a:gd name="connsiteY126" fmla="*/ 0 h 3076486"/>
                <a:gd name="connsiteX127" fmla="*/ 210599 w 256431"/>
                <a:gd name="connsiteY127" fmla="*/ 0 h 3076486"/>
                <a:gd name="connsiteX128" fmla="*/ 256431 w 256431"/>
                <a:gd name="connsiteY128" fmla="*/ 0 h 3076486"/>
                <a:gd name="connsiteX129" fmla="*/ 256431 w 256431"/>
                <a:gd name="connsiteY129" fmla="*/ 3076486 h 3076486"/>
                <a:gd name="connsiteX130" fmla="*/ 214769 w 256431"/>
                <a:gd name="connsiteY130" fmla="*/ 3076486 h 3076486"/>
                <a:gd name="connsiteX131" fmla="*/ 215162 w 256431"/>
                <a:gd name="connsiteY131" fmla="*/ 3074539 h 3076486"/>
                <a:gd name="connsiteX132" fmla="*/ 215163 w 256431"/>
                <a:gd name="connsiteY132" fmla="*/ 3074539 h 3076486"/>
                <a:gd name="connsiteX133" fmla="*/ 164679 w 256431"/>
                <a:gd name="connsiteY133" fmla="*/ 3024055 h 3076486"/>
                <a:gd name="connsiteX134" fmla="*/ 100880 w 256431"/>
                <a:gd name="connsiteY134" fmla="*/ 3024055 h 3076486"/>
                <a:gd name="connsiteX135" fmla="*/ 54363 w 256431"/>
                <a:gd name="connsiteY135" fmla="*/ 3054888 h 3076486"/>
                <a:gd name="connsiteX136" fmla="*/ 50396 w 256431"/>
                <a:gd name="connsiteY136" fmla="*/ 3074539 h 3076486"/>
                <a:gd name="connsiteX137" fmla="*/ 50396 w 256431"/>
                <a:gd name="connsiteY137" fmla="*/ 3074538 h 3076486"/>
                <a:gd name="connsiteX138" fmla="*/ 50396 w 256431"/>
                <a:gd name="connsiteY138" fmla="*/ 3074539 h 3076486"/>
                <a:gd name="connsiteX139" fmla="*/ 50396 w 256431"/>
                <a:gd name="connsiteY139" fmla="*/ 3074539 h 3076486"/>
                <a:gd name="connsiteX140" fmla="*/ 50789 w 256431"/>
                <a:gd name="connsiteY140" fmla="*/ 3076486 h 3076486"/>
                <a:gd name="connsiteX141" fmla="*/ 0 w 256431"/>
                <a:gd name="connsiteY141" fmla="*/ 3076486 h 3076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256431" h="3076486">
                  <a:moveTo>
                    <a:pt x="100850" y="2744556"/>
                  </a:moveTo>
                  <a:cubicBezTo>
                    <a:pt x="79939" y="2744556"/>
                    <a:pt x="61997" y="2757270"/>
                    <a:pt x="54333" y="2775389"/>
                  </a:cubicBezTo>
                  <a:lnTo>
                    <a:pt x="50366" y="2795040"/>
                  </a:lnTo>
                  <a:lnTo>
                    <a:pt x="50366" y="2795039"/>
                  </a:lnTo>
                  <a:lnTo>
                    <a:pt x="50366" y="2795040"/>
                  </a:lnTo>
                  <a:lnTo>
                    <a:pt x="50366" y="2795040"/>
                  </a:lnTo>
                  <a:lnTo>
                    <a:pt x="54333" y="2814690"/>
                  </a:lnTo>
                  <a:cubicBezTo>
                    <a:pt x="61997" y="2832810"/>
                    <a:pt x="79939" y="2845523"/>
                    <a:pt x="100850" y="2845523"/>
                  </a:cubicBezTo>
                  <a:lnTo>
                    <a:pt x="164648" y="2845524"/>
                  </a:lnTo>
                  <a:cubicBezTo>
                    <a:pt x="192530" y="2845524"/>
                    <a:pt x="215132" y="2822922"/>
                    <a:pt x="215132" y="2795040"/>
                  </a:cubicBezTo>
                  <a:lnTo>
                    <a:pt x="215133" y="2795040"/>
                  </a:lnTo>
                  <a:cubicBezTo>
                    <a:pt x="215133" y="2767158"/>
                    <a:pt x="192531" y="2744556"/>
                    <a:pt x="164649" y="2744556"/>
                  </a:cubicBezTo>
                  <a:close/>
                  <a:moveTo>
                    <a:pt x="100850" y="2465052"/>
                  </a:moveTo>
                  <a:cubicBezTo>
                    <a:pt x="79939" y="2465052"/>
                    <a:pt x="61997" y="2477766"/>
                    <a:pt x="54333" y="2495885"/>
                  </a:cubicBezTo>
                  <a:lnTo>
                    <a:pt x="50366" y="2515536"/>
                  </a:lnTo>
                  <a:lnTo>
                    <a:pt x="50366" y="2515535"/>
                  </a:lnTo>
                  <a:lnTo>
                    <a:pt x="50366" y="2515536"/>
                  </a:lnTo>
                  <a:lnTo>
                    <a:pt x="50366" y="2515536"/>
                  </a:lnTo>
                  <a:lnTo>
                    <a:pt x="54333" y="2535186"/>
                  </a:lnTo>
                  <a:cubicBezTo>
                    <a:pt x="61997" y="2553306"/>
                    <a:pt x="79939" y="2566019"/>
                    <a:pt x="100850" y="2566019"/>
                  </a:cubicBezTo>
                  <a:lnTo>
                    <a:pt x="164648" y="2566020"/>
                  </a:lnTo>
                  <a:cubicBezTo>
                    <a:pt x="192530" y="2566020"/>
                    <a:pt x="215132" y="2543418"/>
                    <a:pt x="215132" y="2515536"/>
                  </a:cubicBezTo>
                  <a:lnTo>
                    <a:pt x="215133" y="2515536"/>
                  </a:lnTo>
                  <a:cubicBezTo>
                    <a:pt x="215133" y="2487654"/>
                    <a:pt x="192531" y="2465052"/>
                    <a:pt x="164649" y="2465052"/>
                  </a:cubicBezTo>
                  <a:close/>
                  <a:moveTo>
                    <a:pt x="100850" y="2185548"/>
                  </a:moveTo>
                  <a:cubicBezTo>
                    <a:pt x="79939" y="2185548"/>
                    <a:pt x="61997" y="2198262"/>
                    <a:pt x="54333" y="2216381"/>
                  </a:cubicBezTo>
                  <a:lnTo>
                    <a:pt x="50366" y="2236032"/>
                  </a:lnTo>
                  <a:lnTo>
                    <a:pt x="50366" y="2236031"/>
                  </a:lnTo>
                  <a:lnTo>
                    <a:pt x="50366" y="2236032"/>
                  </a:lnTo>
                  <a:lnTo>
                    <a:pt x="50366" y="2236032"/>
                  </a:lnTo>
                  <a:lnTo>
                    <a:pt x="54333" y="2255682"/>
                  </a:lnTo>
                  <a:cubicBezTo>
                    <a:pt x="61997" y="2273802"/>
                    <a:pt x="79939" y="2286515"/>
                    <a:pt x="100850" y="2286515"/>
                  </a:cubicBezTo>
                  <a:lnTo>
                    <a:pt x="164648" y="2286516"/>
                  </a:lnTo>
                  <a:cubicBezTo>
                    <a:pt x="192530" y="2286516"/>
                    <a:pt x="215132" y="2263914"/>
                    <a:pt x="215132" y="2236032"/>
                  </a:cubicBezTo>
                  <a:lnTo>
                    <a:pt x="215133" y="2236032"/>
                  </a:lnTo>
                  <a:cubicBezTo>
                    <a:pt x="215133" y="2208150"/>
                    <a:pt x="192531" y="2185548"/>
                    <a:pt x="164649" y="2185548"/>
                  </a:cubicBezTo>
                  <a:close/>
                  <a:moveTo>
                    <a:pt x="100850" y="1906044"/>
                  </a:moveTo>
                  <a:cubicBezTo>
                    <a:pt x="79939" y="1906044"/>
                    <a:pt x="61997" y="1918758"/>
                    <a:pt x="54333" y="1936877"/>
                  </a:cubicBezTo>
                  <a:lnTo>
                    <a:pt x="50366" y="1956528"/>
                  </a:lnTo>
                  <a:lnTo>
                    <a:pt x="50366" y="1956527"/>
                  </a:lnTo>
                  <a:lnTo>
                    <a:pt x="50366" y="1956528"/>
                  </a:lnTo>
                  <a:lnTo>
                    <a:pt x="50366" y="1956528"/>
                  </a:lnTo>
                  <a:lnTo>
                    <a:pt x="54333" y="1976178"/>
                  </a:lnTo>
                  <a:cubicBezTo>
                    <a:pt x="61997" y="1994297"/>
                    <a:pt x="79939" y="2007011"/>
                    <a:pt x="100850" y="2007011"/>
                  </a:cubicBezTo>
                  <a:lnTo>
                    <a:pt x="164648" y="2007012"/>
                  </a:lnTo>
                  <a:cubicBezTo>
                    <a:pt x="192530" y="2007012"/>
                    <a:pt x="215132" y="1984410"/>
                    <a:pt x="215132" y="1956528"/>
                  </a:cubicBezTo>
                  <a:lnTo>
                    <a:pt x="215133" y="1956528"/>
                  </a:lnTo>
                  <a:cubicBezTo>
                    <a:pt x="215133" y="1928646"/>
                    <a:pt x="192531" y="1906044"/>
                    <a:pt x="164649" y="1906044"/>
                  </a:cubicBezTo>
                  <a:close/>
                  <a:moveTo>
                    <a:pt x="100850" y="1626540"/>
                  </a:moveTo>
                  <a:cubicBezTo>
                    <a:pt x="79939" y="1626540"/>
                    <a:pt x="61997" y="1639254"/>
                    <a:pt x="54333" y="1657373"/>
                  </a:cubicBezTo>
                  <a:lnTo>
                    <a:pt x="50366" y="1677024"/>
                  </a:lnTo>
                  <a:lnTo>
                    <a:pt x="50366" y="1677023"/>
                  </a:lnTo>
                  <a:lnTo>
                    <a:pt x="50366" y="1677024"/>
                  </a:lnTo>
                  <a:lnTo>
                    <a:pt x="50366" y="1677024"/>
                  </a:lnTo>
                  <a:lnTo>
                    <a:pt x="54333" y="1696674"/>
                  </a:lnTo>
                  <a:cubicBezTo>
                    <a:pt x="61997" y="1714793"/>
                    <a:pt x="79939" y="1727507"/>
                    <a:pt x="100850" y="1727507"/>
                  </a:cubicBezTo>
                  <a:lnTo>
                    <a:pt x="164648" y="1727508"/>
                  </a:lnTo>
                  <a:cubicBezTo>
                    <a:pt x="192530" y="1727508"/>
                    <a:pt x="215132" y="1704906"/>
                    <a:pt x="215132" y="1677024"/>
                  </a:cubicBezTo>
                  <a:lnTo>
                    <a:pt x="215133" y="1677024"/>
                  </a:lnTo>
                  <a:cubicBezTo>
                    <a:pt x="215133" y="1649142"/>
                    <a:pt x="192531" y="1626540"/>
                    <a:pt x="164649" y="1626540"/>
                  </a:cubicBezTo>
                  <a:close/>
                  <a:moveTo>
                    <a:pt x="100850" y="1347036"/>
                  </a:moveTo>
                  <a:cubicBezTo>
                    <a:pt x="79939" y="1347036"/>
                    <a:pt x="61997" y="1359750"/>
                    <a:pt x="54333" y="1377869"/>
                  </a:cubicBezTo>
                  <a:lnTo>
                    <a:pt x="50366" y="1397520"/>
                  </a:lnTo>
                  <a:lnTo>
                    <a:pt x="50366" y="1397519"/>
                  </a:lnTo>
                  <a:lnTo>
                    <a:pt x="50366" y="1397520"/>
                  </a:lnTo>
                  <a:lnTo>
                    <a:pt x="50366" y="1397520"/>
                  </a:lnTo>
                  <a:lnTo>
                    <a:pt x="54333" y="1417170"/>
                  </a:lnTo>
                  <a:cubicBezTo>
                    <a:pt x="61997" y="1435290"/>
                    <a:pt x="79939" y="1448003"/>
                    <a:pt x="100850" y="1448003"/>
                  </a:cubicBezTo>
                  <a:lnTo>
                    <a:pt x="164648" y="1448004"/>
                  </a:lnTo>
                  <a:cubicBezTo>
                    <a:pt x="192530" y="1448004"/>
                    <a:pt x="215132" y="1425402"/>
                    <a:pt x="215132" y="1397520"/>
                  </a:cubicBezTo>
                  <a:lnTo>
                    <a:pt x="215133" y="1397520"/>
                  </a:lnTo>
                  <a:cubicBezTo>
                    <a:pt x="215133" y="1369638"/>
                    <a:pt x="192531" y="1347036"/>
                    <a:pt x="164649" y="1347036"/>
                  </a:cubicBezTo>
                  <a:close/>
                  <a:moveTo>
                    <a:pt x="100850" y="1067532"/>
                  </a:moveTo>
                  <a:cubicBezTo>
                    <a:pt x="79939" y="1067532"/>
                    <a:pt x="61997" y="1080246"/>
                    <a:pt x="54333" y="1098365"/>
                  </a:cubicBezTo>
                  <a:lnTo>
                    <a:pt x="50366" y="1118016"/>
                  </a:lnTo>
                  <a:lnTo>
                    <a:pt x="50366" y="1118015"/>
                  </a:lnTo>
                  <a:lnTo>
                    <a:pt x="50366" y="1118016"/>
                  </a:lnTo>
                  <a:lnTo>
                    <a:pt x="50366" y="1118016"/>
                  </a:lnTo>
                  <a:lnTo>
                    <a:pt x="54333" y="1137666"/>
                  </a:lnTo>
                  <a:cubicBezTo>
                    <a:pt x="61997" y="1155786"/>
                    <a:pt x="79939" y="1168499"/>
                    <a:pt x="100850" y="1168499"/>
                  </a:cubicBezTo>
                  <a:lnTo>
                    <a:pt x="164648" y="1168500"/>
                  </a:lnTo>
                  <a:cubicBezTo>
                    <a:pt x="192530" y="1168500"/>
                    <a:pt x="215132" y="1145898"/>
                    <a:pt x="215132" y="1118016"/>
                  </a:cubicBezTo>
                  <a:lnTo>
                    <a:pt x="215133" y="1118016"/>
                  </a:lnTo>
                  <a:cubicBezTo>
                    <a:pt x="215133" y="1090134"/>
                    <a:pt x="192531" y="1067532"/>
                    <a:pt x="164649" y="1067532"/>
                  </a:cubicBezTo>
                  <a:close/>
                  <a:moveTo>
                    <a:pt x="100850" y="788028"/>
                  </a:moveTo>
                  <a:cubicBezTo>
                    <a:pt x="79939" y="788028"/>
                    <a:pt x="61997" y="800742"/>
                    <a:pt x="54333" y="818861"/>
                  </a:cubicBezTo>
                  <a:lnTo>
                    <a:pt x="50366" y="838512"/>
                  </a:lnTo>
                  <a:lnTo>
                    <a:pt x="50366" y="838511"/>
                  </a:lnTo>
                  <a:lnTo>
                    <a:pt x="50366" y="838512"/>
                  </a:lnTo>
                  <a:lnTo>
                    <a:pt x="50366" y="838512"/>
                  </a:lnTo>
                  <a:lnTo>
                    <a:pt x="54333" y="858162"/>
                  </a:lnTo>
                  <a:cubicBezTo>
                    <a:pt x="61997" y="876282"/>
                    <a:pt x="79939" y="888995"/>
                    <a:pt x="100850" y="888995"/>
                  </a:cubicBezTo>
                  <a:lnTo>
                    <a:pt x="164648" y="888996"/>
                  </a:lnTo>
                  <a:cubicBezTo>
                    <a:pt x="192530" y="888996"/>
                    <a:pt x="215132" y="866394"/>
                    <a:pt x="215132" y="838512"/>
                  </a:cubicBezTo>
                  <a:lnTo>
                    <a:pt x="215133" y="838512"/>
                  </a:lnTo>
                  <a:cubicBezTo>
                    <a:pt x="215133" y="810630"/>
                    <a:pt x="192531" y="788028"/>
                    <a:pt x="164649" y="788028"/>
                  </a:cubicBezTo>
                  <a:close/>
                  <a:moveTo>
                    <a:pt x="100850" y="508524"/>
                  </a:moveTo>
                  <a:cubicBezTo>
                    <a:pt x="79939" y="508524"/>
                    <a:pt x="61997" y="521238"/>
                    <a:pt x="54333" y="539357"/>
                  </a:cubicBezTo>
                  <a:lnTo>
                    <a:pt x="50366" y="559008"/>
                  </a:lnTo>
                  <a:lnTo>
                    <a:pt x="50366" y="559007"/>
                  </a:lnTo>
                  <a:lnTo>
                    <a:pt x="50366" y="559008"/>
                  </a:lnTo>
                  <a:lnTo>
                    <a:pt x="50366" y="559008"/>
                  </a:lnTo>
                  <a:lnTo>
                    <a:pt x="54333" y="578658"/>
                  </a:lnTo>
                  <a:cubicBezTo>
                    <a:pt x="61997" y="596778"/>
                    <a:pt x="79939" y="609491"/>
                    <a:pt x="100850" y="609491"/>
                  </a:cubicBezTo>
                  <a:lnTo>
                    <a:pt x="164648" y="609492"/>
                  </a:lnTo>
                  <a:cubicBezTo>
                    <a:pt x="192530" y="609492"/>
                    <a:pt x="215132" y="586890"/>
                    <a:pt x="215132" y="559008"/>
                  </a:cubicBezTo>
                  <a:lnTo>
                    <a:pt x="215133" y="559008"/>
                  </a:lnTo>
                  <a:cubicBezTo>
                    <a:pt x="215133" y="531126"/>
                    <a:pt x="192531" y="508524"/>
                    <a:pt x="164649" y="508524"/>
                  </a:cubicBezTo>
                  <a:close/>
                  <a:moveTo>
                    <a:pt x="100850" y="229020"/>
                  </a:moveTo>
                  <a:cubicBezTo>
                    <a:pt x="79939" y="229020"/>
                    <a:pt x="61997" y="241734"/>
                    <a:pt x="54333" y="259853"/>
                  </a:cubicBezTo>
                  <a:lnTo>
                    <a:pt x="50366" y="279504"/>
                  </a:lnTo>
                  <a:lnTo>
                    <a:pt x="50366" y="279503"/>
                  </a:lnTo>
                  <a:lnTo>
                    <a:pt x="50366" y="279504"/>
                  </a:lnTo>
                  <a:lnTo>
                    <a:pt x="50366" y="279504"/>
                  </a:lnTo>
                  <a:lnTo>
                    <a:pt x="54333" y="299154"/>
                  </a:lnTo>
                  <a:cubicBezTo>
                    <a:pt x="61997" y="317274"/>
                    <a:pt x="79939" y="329987"/>
                    <a:pt x="100850" y="329987"/>
                  </a:cubicBezTo>
                  <a:lnTo>
                    <a:pt x="164648" y="329988"/>
                  </a:lnTo>
                  <a:cubicBezTo>
                    <a:pt x="192530" y="329988"/>
                    <a:pt x="215132" y="307386"/>
                    <a:pt x="215132" y="279504"/>
                  </a:cubicBezTo>
                  <a:lnTo>
                    <a:pt x="215133" y="279504"/>
                  </a:lnTo>
                  <a:cubicBezTo>
                    <a:pt x="215133" y="251622"/>
                    <a:pt x="192531" y="229020"/>
                    <a:pt x="164649" y="229020"/>
                  </a:cubicBezTo>
                  <a:close/>
                  <a:moveTo>
                    <a:pt x="0" y="0"/>
                  </a:moveTo>
                  <a:lnTo>
                    <a:pt x="45832" y="0"/>
                  </a:lnTo>
                  <a:lnTo>
                    <a:pt x="45832" y="0"/>
                  </a:lnTo>
                  <a:lnTo>
                    <a:pt x="49799" y="19650"/>
                  </a:lnTo>
                  <a:cubicBezTo>
                    <a:pt x="57463" y="37770"/>
                    <a:pt x="75405" y="50483"/>
                    <a:pt x="96316" y="50483"/>
                  </a:cubicBezTo>
                  <a:lnTo>
                    <a:pt x="160114" y="50484"/>
                  </a:lnTo>
                  <a:cubicBezTo>
                    <a:pt x="187996" y="50484"/>
                    <a:pt x="210598" y="27882"/>
                    <a:pt x="210598" y="0"/>
                  </a:cubicBezTo>
                  <a:lnTo>
                    <a:pt x="210599" y="0"/>
                  </a:lnTo>
                  <a:lnTo>
                    <a:pt x="256431" y="0"/>
                  </a:lnTo>
                  <a:lnTo>
                    <a:pt x="256431" y="3076486"/>
                  </a:lnTo>
                  <a:lnTo>
                    <a:pt x="214769" y="3076486"/>
                  </a:lnTo>
                  <a:lnTo>
                    <a:pt x="215162" y="3074539"/>
                  </a:lnTo>
                  <a:lnTo>
                    <a:pt x="215163" y="3074539"/>
                  </a:lnTo>
                  <a:cubicBezTo>
                    <a:pt x="215163" y="3046657"/>
                    <a:pt x="192561" y="3024055"/>
                    <a:pt x="164679" y="3024055"/>
                  </a:cubicBezTo>
                  <a:lnTo>
                    <a:pt x="100880" y="3024055"/>
                  </a:lnTo>
                  <a:cubicBezTo>
                    <a:pt x="79969" y="3024055"/>
                    <a:pt x="62027" y="3036769"/>
                    <a:pt x="54363" y="3054888"/>
                  </a:cubicBezTo>
                  <a:lnTo>
                    <a:pt x="50396" y="3074539"/>
                  </a:lnTo>
                  <a:lnTo>
                    <a:pt x="50396" y="3074538"/>
                  </a:lnTo>
                  <a:lnTo>
                    <a:pt x="50396" y="3074539"/>
                  </a:lnTo>
                  <a:lnTo>
                    <a:pt x="50396" y="3074539"/>
                  </a:lnTo>
                  <a:lnTo>
                    <a:pt x="50789" y="3076486"/>
                  </a:lnTo>
                  <a:lnTo>
                    <a:pt x="0" y="307648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grpSp>
      <p:sp>
        <p:nvSpPr>
          <p:cNvPr id="398" name="Rectangle: Rounded Corners 397">
            <a:extLst>
              <a:ext uri="{FF2B5EF4-FFF2-40B4-BE49-F238E27FC236}">
                <a16:creationId xmlns:a16="http://schemas.microsoft.com/office/drawing/2014/main" id="{CBDE3086-731D-277F-F5C9-BBD2A665926C}"/>
              </a:ext>
            </a:extLst>
          </p:cNvPr>
          <p:cNvSpPr/>
          <p:nvPr/>
        </p:nvSpPr>
        <p:spPr>
          <a:xfrm>
            <a:off x="3182542" y="3312459"/>
            <a:ext cx="689372" cy="552298"/>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46" name="Freeform: Shape 445">
            <a:extLst>
              <a:ext uri="{FF2B5EF4-FFF2-40B4-BE49-F238E27FC236}">
                <a16:creationId xmlns:a16="http://schemas.microsoft.com/office/drawing/2014/main" id="{77D5D878-6E60-8E58-EC46-BD0B4DD065DF}"/>
              </a:ext>
            </a:extLst>
          </p:cNvPr>
          <p:cNvSpPr/>
          <p:nvPr/>
        </p:nvSpPr>
        <p:spPr>
          <a:xfrm rot="166712">
            <a:off x="3989423" y="3209301"/>
            <a:ext cx="4672779" cy="657597"/>
          </a:xfrm>
          <a:custGeom>
            <a:avLst/>
            <a:gdLst>
              <a:gd name="connsiteX0" fmla="*/ 0 w 9607550"/>
              <a:gd name="connsiteY0" fmla="*/ 635000 h 856034"/>
              <a:gd name="connsiteX1" fmla="*/ 406400 w 9607550"/>
              <a:gd name="connsiteY1" fmla="*/ 730250 h 856034"/>
              <a:gd name="connsiteX2" fmla="*/ 965200 w 9607550"/>
              <a:gd name="connsiteY2" fmla="*/ 647700 h 856034"/>
              <a:gd name="connsiteX3" fmla="*/ 1612900 w 9607550"/>
              <a:gd name="connsiteY3" fmla="*/ 330200 h 856034"/>
              <a:gd name="connsiteX4" fmla="*/ 2209800 w 9607550"/>
              <a:gd name="connsiteY4" fmla="*/ 158750 h 856034"/>
              <a:gd name="connsiteX5" fmla="*/ 2940050 w 9607550"/>
              <a:gd name="connsiteY5" fmla="*/ 146050 h 856034"/>
              <a:gd name="connsiteX6" fmla="*/ 3790950 w 9607550"/>
              <a:gd name="connsiteY6" fmla="*/ 298450 h 856034"/>
              <a:gd name="connsiteX7" fmla="*/ 4756150 w 9607550"/>
              <a:gd name="connsiteY7" fmla="*/ 527050 h 856034"/>
              <a:gd name="connsiteX8" fmla="*/ 5632450 w 9607550"/>
              <a:gd name="connsiteY8" fmla="*/ 717550 h 856034"/>
              <a:gd name="connsiteX9" fmla="*/ 6534150 w 9607550"/>
              <a:gd name="connsiteY9" fmla="*/ 850900 h 856034"/>
              <a:gd name="connsiteX10" fmla="*/ 7467600 w 9607550"/>
              <a:gd name="connsiteY10" fmla="*/ 806450 h 856034"/>
              <a:gd name="connsiteX11" fmla="*/ 8166100 w 9607550"/>
              <a:gd name="connsiteY11" fmla="*/ 603250 h 856034"/>
              <a:gd name="connsiteX12" fmla="*/ 8864600 w 9607550"/>
              <a:gd name="connsiteY12" fmla="*/ 311150 h 856034"/>
              <a:gd name="connsiteX13" fmla="*/ 9607550 w 9607550"/>
              <a:gd name="connsiteY13" fmla="*/ 0 h 856034"/>
              <a:gd name="connsiteX0" fmla="*/ 0 w 9607550"/>
              <a:gd name="connsiteY0" fmla="*/ 1758677 h 2115169"/>
              <a:gd name="connsiteX1" fmla="*/ 406400 w 9607550"/>
              <a:gd name="connsiteY1" fmla="*/ 1853927 h 2115169"/>
              <a:gd name="connsiteX2" fmla="*/ 965200 w 9607550"/>
              <a:gd name="connsiteY2" fmla="*/ 1771377 h 2115169"/>
              <a:gd name="connsiteX3" fmla="*/ 1612900 w 9607550"/>
              <a:gd name="connsiteY3" fmla="*/ 1453877 h 2115169"/>
              <a:gd name="connsiteX4" fmla="*/ 2209800 w 9607550"/>
              <a:gd name="connsiteY4" fmla="*/ 1282427 h 2115169"/>
              <a:gd name="connsiteX5" fmla="*/ 2940050 w 9607550"/>
              <a:gd name="connsiteY5" fmla="*/ 1269727 h 2115169"/>
              <a:gd name="connsiteX6" fmla="*/ 3790950 w 9607550"/>
              <a:gd name="connsiteY6" fmla="*/ 1422127 h 2115169"/>
              <a:gd name="connsiteX7" fmla="*/ 4756150 w 9607550"/>
              <a:gd name="connsiteY7" fmla="*/ 1650727 h 2115169"/>
              <a:gd name="connsiteX8" fmla="*/ 5145135 w 9607550"/>
              <a:gd name="connsiteY8" fmla="*/ 1451 h 2115169"/>
              <a:gd name="connsiteX9" fmla="*/ 6534150 w 9607550"/>
              <a:gd name="connsiteY9" fmla="*/ 1974577 h 2115169"/>
              <a:gd name="connsiteX10" fmla="*/ 7467600 w 9607550"/>
              <a:gd name="connsiteY10" fmla="*/ 1930127 h 2115169"/>
              <a:gd name="connsiteX11" fmla="*/ 8166100 w 9607550"/>
              <a:gd name="connsiteY11" fmla="*/ 1726927 h 2115169"/>
              <a:gd name="connsiteX12" fmla="*/ 8864600 w 9607550"/>
              <a:gd name="connsiteY12" fmla="*/ 1434827 h 2115169"/>
              <a:gd name="connsiteX13" fmla="*/ 9607550 w 9607550"/>
              <a:gd name="connsiteY13" fmla="*/ 1123677 h 2115169"/>
              <a:gd name="connsiteX0" fmla="*/ 0 w 9607550"/>
              <a:gd name="connsiteY0" fmla="*/ 1765424 h 2121916"/>
              <a:gd name="connsiteX1" fmla="*/ 406400 w 9607550"/>
              <a:gd name="connsiteY1" fmla="*/ 1860674 h 2121916"/>
              <a:gd name="connsiteX2" fmla="*/ 965200 w 9607550"/>
              <a:gd name="connsiteY2" fmla="*/ 1778124 h 2121916"/>
              <a:gd name="connsiteX3" fmla="*/ 1612900 w 9607550"/>
              <a:gd name="connsiteY3" fmla="*/ 1460624 h 2121916"/>
              <a:gd name="connsiteX4" fmla="*/ 2209800 w 9607550"/>
              <a:gd name="connsiteY4" fmla="*/ 1289174 h 2121916"/>
              <a:gd name="connsiteX5" fmla="*/ 2940050 w 9607550"/>
              <a:gd name="connsiteY5" fmla="*/ 1276474 h 2121916"/>
              <a:gd name="connsiteX6" fmla="*/ 3790950 w 9607550"/>
              <a:gd name="connsiteY6" fmla="*/ 1428874 h 2121916"/>
              <a:gd name="connsiteX7" fmla="*/ 4615913 w 9607550"/>
              <a:gd name="connsiteY7" fmla="*/ 1283718 h 2121916"/>
              <a:gd name="connsiteX8" fmla="*/ 5145135 w 9607550"/>
              <a:gd name="connsiteY8" fmla="*/ 8198 h 2121916"/>
              <a:gd name="connsiteX9" fmla="*/ 6534150 w 9607550"/>
              <a:gd name="connsiteY9" fmla="*/ 1981324 h 2121916"/>
              <a:gd name="connsiteX10" fmla="*/ 7467600 w 9607550"/>
              <a:gd name="connsiteY10" fmla="*/ 1936874 h 2121916"/>
              <a:gd name="connsiteX11" fmla="*/ 8166100 w 9607550"/>
              <a:gd name="connsiteY11" fmla="*/ 1733674 h 2121916"/>
              <a:gd name="connsiteX12" fmla="*/ 8864600 w 9607550"/>
              <a:gd name="connsiteY12" fmla="*/ 1441574 h 2121916"/>
              <a:gd name="connsiteX13" fmla="*/ 9607550 w 9607550"/>
              <a:gd name="connsiteY13" fmla="*/ 1130424 h 2121916"/>
              <a:gd name="connsiteX0" fmla="*/ 0 w 9607550"/>
              <a:gd name="connsiteY0" fmla="*/ 2047263 h 2328932"/>
              <a:gd name="connsiteX1" fmla="*/ 406400 w 9607550"/>
              <a:gd name="connsiteY1" fmla="*/ 2142513 h 2328932"/>
              <a:gd name="connsiteX2" fmla="*/ 965200 w 9607550"/>
              <a:gd name="connsiteY2" fmla="*/ 2059963 h 2328932"/>
              <a:gd name="connsiteX3" fmla="*/ 1612900 w 9607550"/>
              <a:gd name="connsiteY3" fmla="*/ 1742463 h 2328932"/>
              <a:gd name="connsiteX4" fmla="*/ 2209800 w 9607550"/>
              <a:gd name="connsiteY4" fmla="*/ 1571013 h 2328932"/>
              <a:gd name="connsiteX5" fmla="*/ 2940050 w 9607550"/>
              <a:gd name="connsiteY5" fmla="*/ 1558313 h 2328932"/>
              <a:gd name="connsiteX6" fmla="*/ 3790950 w 9607550"/>
              <a:gd name="connsiteY6" fmla="*/ 1710713 h 2328932"/>
              <a:gd name="connsiteX7" fmla="*/ 4615913 w 9607550"/>
              <a:gd name="connsiteY7" fmla="*/ 1565557 h 2328932"/>
              <a:gd name="connsiteX8" fmla="*/ 5145135 w 9607550"/>
              <a:gd name="connsiteY8" fmla="*/ 290037 h 2328932"/>
              <a:gd name="connsiteX9" fmla="*/ 6366907 w 9607550"/>
              <a:gd name="connsiteY9" fmla="*/ 162783 h 2328932"/>
              <a:gd name="connsiteX10" fmla="*/ 7467600 w 9607550"/>
              <a:gd name="connsiteY10" fmla="*/ 2218713 h 2328932"/>
              <a:gd name="connsiteX11" fmla="*/ 8166100 w 9607550"/>
              <a:gd name="connsiteY11" fmla="*/ 2015513 h 2328932"/>
              <a:gd name="connsiteX12" fmla="*/ 8864600 w 9607550"/>
              <a:gd name="connsiteY12" fmla="*/ 1723413 h 2328932"/>
              <a:gd name="connsiteX13" fmla="*/ 9607550 w 9607550"/>
              <a:gd name="connsiteY13" fmla="*/ 1412263 h 2328932"/>
              <a:gd name="connsiteX0" fmla="*/ 0 w 9607550"/>
              <a:gd name="connsiteY0" fmla="*/ 2312751 h 2408164"/>
              <a:gd name="connsiteX1" fmla="*/ 406400 w 9607550"/>
              <a:gd name="connsiteY1" fmla="*/ 2408001 h 2408164"/>
              <a:gd name="connsiteX2" fmla="*/ 965200 w 9607550"/>
              <a:gd name="connsiteY2" fmla="*/ 2325451 h 2408164"/>
              <a:gd name="connsiteX3" fmla="*/ 1612900 w 9607550"/>
              <a:gd name="connsiteY3" fmla="*/ 2007951 h 2408164"/>
              <a:gd name="connsiteX4" fmla="*/ 2209800 w 9607550"/>
              <a:gd name="connsiteY4" fmla="*/ 1836501 h 2408164"/>
              <a:gd name="connsiteX5" fmla="*/ 2940050 w 9607550"/>
              <a:gd name="connsiteY5" fmla="*/ 1823801 h 2408164"/>
              <a:gd name="connsiteX6" fmla="*/ 3790950 w 9607550"/>
              <a:gd name="connsiteY6" fmla="*/ 1976201 h 2408164"/>
              <a:gd name="connsiteX7" fmla="*/ 4615913 w 9607550"/>
              <a:gd name="connsiteY7" fmla="*/ 1831045 h 2408164"/>
              <a:gd name="connsiteX8" fmla="*/ 5145135 w 9607550"/>
              <a:gd name="connsiteY8" fmla="*/ 555525 h 2408164"/>
              <a:gd name="connsiteX9" fmla="*/ 6366907 w 9607550"/>
              <a:gd name="connsiteY9" fmla="*/ 428271 h 2408164"/>
              <a:gd name="connsiteX10" fmla="*/ 7467878 w 9607550"/>
              <a:gd name="connsiteY10" fmla="*/ 91141 h 2408164"/>
              <a:gd name="connsiteX11" fmla="*/ 8166100 w 9607550"/>
              <a:gd name="connsiteY11" fmla="*/ 2281001 h 2408164"/>
              <a:gd name="connsiteX12" fmla="*/ 8864600 w 9607550"/>
              <a:gd name="connsiteY12" fmla="*/ 1988901 h 2408164"/>
              <a:gd name="connsiteX13" fmla="*/ 9607550 w 9607550"/>
              <a:gd name="connsiteY13" fmla="*/ 1677751 h 2408164"/>
              <a:gd name="connsiteX0" fmla="*/ 0 w 9607550"/>
              <a:gd name="connsiteY0" fmla="*/ 2293871 h 2389284"/>
              <a:gd name="connsiteX1" fmla="*/ 406400 w 9607550"/>
              <a:gd name="connsiteY1" fmla="*/ 2389121 h 2389284"/>
              <a:gd name="connsiteX2" fmla="*/ 965200 w 9607550"/>
              <a:gd name="connsiteY2" fmla="*/ 2306571 h 2389284"/>
              <a:gd name="connsiteX3" fmla="*/ 1612900 w 9607550"/>
              <a:gd name="connsiteY3" fmla="*/ 1989071 h 2389284"/>
              <a:gd name="connsiteX4" fmla="*/ 2209800 w 9607550"/>
              <a:gd name="connsiteY4" fmla="*/ 1817621 h 2389284"/>
              <a:gd name="connsiteX5" fmla="*/ 2940050 w 9607550"/>
              <a:gd name="connsiteY5" fmla="*/ 1804921 h 2389284"/>
              <a:gd name="connsiteX6" fmla="*/ 3790950 w 9607550"/>
              <a:gd name="connsiteY6" fmla="*/ 1957321 h 2389284"/>
              <a:gd name="connsiteX7" fmla="*/ 4615913 w 9607550"/>
              <a:gd name="connsiteY7" fmla="*/ 1812165 h 2389284"/>
              <a:gd name="connsiteX8" fmla="*/ 5145135 w 9607550"/>
              <a:gd name="connsiteY8" fmla="*/ 536645 h 2389284"/>
              <a:gd name="connsiteX9" fmla="*/ 6366907 w 9607550"/>
              <a:gd name="connsiteY9" fmla="*/ 409391 h 2389284"/>
              <a:gd name="connsiteX10" fmla="*/ 7467878 w 9607550"/>
              <a:gd name="connsiteY10" fmla="*/ 72261 h 2389284"/>
              <a:gd name="connsiteX11" fmla="*/ 8864600 w 9607550"/>
              <a:gd name="connsiteY11" fmla="*/ 1970021 h 2389284"/>
              <a:gd name="connsiteX12" fmla="*/ 9607550 w 9607550"/>
              <a:gd name="connsiteY12" fmla="*/ 1658871 h 2389284"/>
              <a:gd name="connsiteX0" fmla="*/ 0 w 9607550"/>
              <a:gd name="connsiteY0" fmla="*/ 2444886 h 2540299"/>
              <a:gd name="connsiteX1" fmla="*/ 406400 w 9607550"/>
              <a:gd name="connsiteY1" fmla="*/ 2540136 h 2540299"/>
              <a:gd name="connsiteX2" fmla="*/ 965200 w 9607550"/>
              <a:gd name="connsiteY2" fmla="*/ 2457586 h 2540299"/>
              <a:gd name="connsiteX3" fmla="*/ 1612900 w 9607550"/>
              <a:gd name="connsiteY3" fmla="*/ 2140086 h 2540299"/>
              <a:gd name="connsiteX4" fmla="*/ 2209800 w 9607550"/>
              <a:gd name="connsiteY4" fmla="*/ 1968636 h 2540299"/>
              <a:gd name="connsiteX5" fmla="*/ 2940050 w 9607550"/>
              <a:gd name="connsiteY5" fmla="*/ 1955936 h 2540299"/>
              <a:gd name="connsiteX6" fmla="*/ 3790950 w 9607550"/>
              <a:gd name="connsiteY6" fmla="*/ 2108336 h 2540299"/>
              <a:gd name="connsiteX7" fmla="*/ 4615913 w 9607550"/>
              <a:gd name="connsiteY7" fmla="*/ 1963180 h 2540299"/>
              <a:gd name="connsiteX8" fmla="*/ 5145135 w 9607550"/>
              <a:gd name="connsiteY8" fmla="*/ 687660 h 2540299"/>
              <a:gd name="connsiteX9" fmla="*/ 6366907 w 9607550"/>
              <a:gd name="connsiteY9" fmla="*/ 560406 h 2540299"/>
              <a:gd name="connsiteX10" fmla="*/ 7467878 w 9607550"/>
              <a:gd name="connsiteY10" fmla="*/ 223276 h 2540299"/>
              <a:gd name="connsiteX11" fmla="*/ 8545683 w 9607550"/>
              <a:gd name="connsiteY11" fmla="*/ 105601 h 2540299"/>
              <a:gd name="connsiteX12" fmla="*/ 9607550 w 9607550"/>
              <a:gd name="connsiteY12" fmla="*/ 1809886 h 2540299"/>
              <a:gd name="connsiteX0" fmla="*/ 0 w 10149623"/>
              <a:gd name="connsiteY0" fmla="*/ 2834351 h 2929764"/>
              <a:gd name="connsiteX1" fmla="*/ 406400 w 10149623"/>
              <a:gd name="connsiteY1" fmla="*/ 2929601 h 2929764"/>
              <a:gd name="connsiteX2" fmla="*/ 965200 w 10149623"/>
              <a:gd name="connsiteY2" fmla="*/ 2847051 h 2929764"/>
              <a:gd name="connsiteX3" fmla="*/ 1612900 w 10149623"/>
              <a:gd name="connsiteY3" fmla="*/ 2529551 h 2929764"/>
              <a:gd name="connsiteX4" fmla="*/ 2209800 w 10149623"/>
              <a:gd name="connsiteY4" fmla="*/ 2358101 h 2929764"/>
              <a:gd name="connsiteX5" fmla="*/ 2940050 w 10149623"/>
              <a:gd name="connsiteY5" fmla="*/ 2345401 h 2929764"/>
              <a:gd name="connsiteX6" fmla="*/ 3790950 w 10149623"/>
              <a:gd name="connsiteY6" fmla="*/ 2497801 h 2929764"/>
              <a:gd name="connsiteX7" fmla="*/ 4615913 w 10149623"/>
              <a:gd name="connsiteY7" fmla="*/ 2352645 h 2929764"/>
              <a:gd name="connsiteX8" fmla="*/ 5145135 w 10149623"/>
              <a:gd name="connsiteY8" fmla="*/ 1077125 h 2929764"/>
              <a:gd name="connsiteX9" fmla="*/ 6366907 w 10149623"/>
              <a:gd name="connsiteY9" fmla="*/ 949871 h 2929764"/>
              <a:gd name="connsiteX10" fmla="*/ 7467878 w 10149623"/>
              <a:gd name="connsiteY10" fmla="*/ 612741 h 2929764"/>
              <a:gd name="connsiteX11" fmla="*/ 8545683 w 10149623"/>
              <a:gd name="connsiteY11" fmla="*/ 495066 h 2929764"/>
              <a:gd name="connsiteX12" fmla="*/ 10149624 w 10149623"/>
              <a:gd name="connsiteY12" fmla="*/ 0 h 2929764"/>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467878 w 9726549"/>
              <a:gd name="connsiteY10" fmla="*/ 501737 h 2818760"/>
              <a:gd name="connsiteX11" fmla="*/ 8545683 w 9726549"/>
              <a:gd name="connsiteY11" fmla="*/ 384062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467878 w 9726549"/>
              <a:gd name="connsiteY10" fmla="*/ 501737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467878 w 9726549"/>
              <a:gd name="connsiteY10" fmla="*/ 501737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507118 w 9726549"/>
              <a:gd name="connsiteY10" fmla="*/ 241132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01641 w 9726549"/>
              <a:gd name="connsiteY9" fmla="*/ 298736 h 2818760"/>
              <a:gd name="connsiteX10" fmla="*/ 7507118 w 9726549"/>
              <a:gd name="connsiteY10" fmla="*/ 241132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01641 w 9726549"/>
              <a:gd name="connsiteY9" fmla="*/ 298736 h 2818760"/>
              <a:gd name="connsiteX10" fmla="*/ 8533740 w 9726549"/>
              <a:gd name="connsiteY10" fmla="*/ 138868 h 2818760"/>
              <a:gd name="connsiteX11" fmla="*/ 9726548 w 9726549"/>
              <a:gd name="connsiteY11"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3790950 w 9726549"/>
              <a:gd name="connsiteY5" fmla="*/ 2386797 h 2818760"/>
              <a:gd name="connsiteX6" fmla="*/ 4615913 w 9726549"/>
              <a:gd name="connsiteY6" fmla="*/ 2241641 h 2818760"/>
              <a:gd name="connsiteX7" fmla="*/ 5145135 w 9726549"/>
              <a:gd name="connsiteY7" fmla="*/ 966121 h 2818760"/>
              <a:gd name="connsiteX8" fmla="*/ 6301641 w 9726549"/>
              <a:gd name="connsiteY8" fmla="*/ 298736 h 2818760"/>
              <a:gd name="connsiteX9" fmla="*/ 8533740 w 9726549"/>
              <a:gd name="connsiteY9" fmla="*/ 138868 h 2818760"/>
              <a:gd name="connsiteX10" fmla="*/ 9726548 w 9726549"/>
              <a:gd name="connsiteY10"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4615913 w 9726549"/>
              <a:gd name="connsiteY5" fmla="*/ 2241641 h 2818760"/>
              <a:gd name="connsiteX6" fmla="*/ 5145135 w 9726549"/>
              <a:gd name="connsiteY6" fmla="*/ 966121 h 2818760"/>
              <a:gd name="connsiteX7" fmla="*/ 6301641 w 9726549"/>
              <a:gd name="connsiteY7" fmla="*/ 298736 h 2818760"/>
              <a:gd name="connsiteX8" fmla="*/ 8533740 w 9726549"/>
              <a:gd name="connsiteY8" fmla="*/ 138868 h 2818760"/>
              <a:gd name="connsiteX9" fmla="*/ 9726548 w 9726549"/>
              <a:gd name="connsiteY9"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4615913 w 9726549"/>
              <a:gd name="connsiteY5" fmla="*/ 2241641 h 2818760"/>
              <a:gd name="connsiteX6" fmla="*/ 6301641 w 9726549"/>
              <a:gd name="connsiteY6" fmla="*/ 298736 h 2818760"/>
              <a:gd name="connsiteX7" fmla="*/ 8533740 w 9726549"/>
              <a:gd name="connsiteY7" fmla="*/ 138868 h 2818760"/>
              <a:gd name="connsiteX8" fmla="*/ 9726548 w 9726549"/>
              <a:gd name="connsiteY8" fmla="*/ 0 h 2818760"/>
              <a:gd name="connsiteX0" fmla="*/ 0 w 9726549"/>
              <a:gd name="connsiteY0" fmla="*/ 2723347 h 2820009"/>
              <a:gd name="connsiteX1" fmla="*/ 406400 w 9726549"/>
              <a:gd name="connsiteY1" fmla="*/ 2818597 h 2820009"/>
              <a:gd name="connsiteX2" fmla="*/ 965200 w 9726549"/>
              <a:gd name="connsiteY2" fmla="*/ 2736047 h 2820009"/>
              <a:gd name="connsiteX3" fmla="*/ 2209800 w 9726549"/>
              <a:gd name="connsiteY3" fmla="*/ 2247097 h 2820009"/>
              <a:gd name="connsiteX4" fmla="*/ 4615913 w 9726549"/>
              <a:gd name="connsiteY4" fmla="*/ 2241641 h 2820009"/>
              <a:gd name="connsiteX5" fmla="*/ 6301641 w 9726549"/>
              <a:gd name="connsiteY5" fmla="*/ 298736 h 2820009"/>
              <a:gd name="connsiteX6" fmla="*/ 8533740 w 9726549"/>
              <a:gd name="connsiteY6" fmla="*/ 138868 h 2820009"/>
              <a:gd name="connsiteX7" fmla="*/ 9726548 w 9726549"/>
              <a:gd name="connsiteY7" fmla="*/ 0 h 2820009"/>
              <a:gd name="connsiteX0" fmla="*/ 0 w 9726549"/>
              <a:gd name="connsiteY0" fmla="*/ 2723347 h 2755148"/>
              <a:gd name="connsiteX1" fmla="*/ 697425 w 9726549"/>
              <a:gd name="connsiteY1" fmla="*/ 2662239 h 2755148"/>
              <a:gd name="connsiteX2" fmla="*/ 965200 w 9726549"/>
              <a:gd name="connsiteY2" fmla="*/ 2736047 h 2755148"/>
              <a:gd name="connsiteX3" fmla="*/ 2209800 w 9726549"/>
              <a:gd name="connsiteY3" fmla="*/ 2247097 h 2755148"/>
              <a:gd name="connsiteX4" fmla="*/ 4615913 w 9726549"/>
              <a:gd name="connsiteY4" fmla="*/ 2241641 h 2755148"/>
              <a:gd name="connsiteX5" fmla="*/ 6301641 w 9726549"/>
              <a:gd name="connsiteY5" fmla="*/ 298736 h 2755148"/>
              <a:gd name="connsiteX6" fmla="*/ 8533740 w 9726549"/>
              <a:gd name="connsiteY6" fmla="*/ 138868 h 2755148"/>
              <a:gd name="connsiteX7" fmla="*/ 9726548 w 9726549"/>
              <a:gd name="connsiteY7" fmla="*/ 0 h 2755148"/>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533740 w 9726549"/>
              <a:gd name="connsiteY5" fmla="*/ 138868 h 2768819"/>
              <a:gd name="connsiteX6" fmla="*/ 9726548 w 9726549"/>
              <a:gd name="connsiteY6" fmla="*/ 0 h 2768819"/>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533740 w 9726549"/>
              <a:gd name="connsiteY5" fmla="*/ 138868 h 2768819"/>
              <a:gd name="connsiteX6" fmla="*/ 9726548 w 9726549"/>
              <a:gd name="connsiteY6" fmla="*/ 0 h 2768819"/>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533740 w 9726549"/>
              <a:gd name="connsiteY5" fmla="*/ 138868 h 2768819"/>
              <a:gd name="connsiteX6" fmla="*/ 9726548 w 9726549"/>
              <a:gd name="connsiteY6" fmla="*/ 0 h 2768819"/>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240958 w 9726549"/>
              <a:gd name="connsiteY5" fmla="*/ 170271 h 2768819"/>
              <a:gd name="connsiteX6" fmla="*/ 9726548 w 9726549"/>
              <a:gd name="connsiteY6" fmla="*/ 0 h 2768819"/>
              <a:gd name="connsiteX0" fmla="*/ -1 w 9772153"/>
              <a:gd name="connsiteY0" fmla="*/ 2320246 h 2736305"/>
              <a:gd name="connsiteX1" fmla="*/ 1010804 w 9772153"/>
              <a:gd name="connsiteY1" fmla="*/ 2736047 h 2736305"/>
              <a:gd name="connsiteX2" fmla="*/ 2255404 w 9772153"/>
              <a:gd name="connsiteY2" fmla="*/ 2247097 h 2736305"/>
              <a:gd name="connsiteX3" fmla="*/ 4661517 w 9772153"/>
              <a:gd name="connsiteY3" fmla="*/ 2241641 h 2736305"/>
              <a:gd name="connsiteX4" fmla="*/ 6347245 w 9772153"/>
              <a:gd name="connsiteY4" fmla="*/ 298736 h 2736305"/>
              <a:gd name="connsiteX5" fmla="*/ 8286562 w 9772153"/>
              <a:gd name="connsiteY5" fmla="*/ 170271 h 2736305"/>
              <a:gd name="connsiteX6" fmla="*/ 9772152 w 9772153"/>
              <a:gd name="connsiteY6" fmla="*/ 0 h 2736305"/>
              <a:gd name="connsiteX0" fmla="*/ -1 w 9772153"/>
              <a:gd name="connsiteY0" fmla="*/ 2320246 h 2498899"/>
              <a:gd name="connsiteX1" fmla="*/ 1111753 w 9772153"/>
              <a:gd name="connsiteY1" fmla="*/ 2498330 h 2498899"/>
              <a:gd name="connsiteX2" fmla="*/ 2255404 w 9772153"/>
              <a:gd name="connsiteY2" fmla="*/ 2247097 h 2498899"/>
              <a:gd name="connsiteX3" fmla="*/ 4661517 w 9772153"/>
              <a:gd name="connsiteY3" fmla="*/ 2241641 h 2498899"/>
              <a:gd name="connsiteX4" fmla="*/ 6347245 w 9772153"/>
              <a:gd name="connsiteY4" fmla="*/ 298736 h 2498899"/>
              <a:gd name="connsiteX5" fmla="*/ 8286562 w 9772153"/>
              <a:gd name="connsiteY5" fmla="*/ 170271 h 2498899"/>
              <a:gd name="connsiteX6" fmla="*/ 9772152 w 9772153"/>
              <a:gd name="connsiteY6" fmla="*/ 0 h 2498899"/>
              <a:gd name="connsiteX0" fmla="*/ -1 w 9772153"/>
              <a:gd name="connsiteY0" fmla="*/ 3321577 h 3500230"/>
              <a:gd name="connsiteX1" fmla="*/ 1111753 w 9772153"/>
              <a:gd name="connsiteY1" fmla="*/ 3499661 h 3500230"/>
              <a:gd name="connsiteX2" fmla="*/ 2255404 w 9772153"/>
              <a:gd name="connsiteY2" fmla="*/ 3248428 h 3500230"/>
              <a:gd name="connsiteX3" fmla="*/ 4661517 w 9772153"/>
              <a:gd name="connsiteY3" fmla="*/ 3242972 h 3500230"/>
              <a:gd name="connsiteX4" fmla="*/ 6174207 w 9772153"/>
              <a:gd name="connsiteY4" fmla="*/ 58017 h 3500230"/>
              <a:gd name="connsiteX5" fmla="*/ 8286562 w 9772153"/>
              <a:gd name="connsiteY5" fmla="*/ 1171602 h 3500230"/>
              <a:gd name="connsiteX6" fmla="*/ 9772152 w 9772153"/>
              <a:gd name="connsiteY6" fmla="*/ 1001331 h 3500230"/>
              <a:gd name="connsiteX0" fmla="*/ -1 w 9772153"/>
              <a:gd name="connsiteY0" fmla="*/ 3415325 h 3593978"/>
              <a:gd name="connsiteX1" fmla="*/ 1111753 w 9772153"/>
              <a:gd name="connsiteY1" fmla="*/ 3593409 h 3593978"/>
              <a:gd name="connsiteX2" fmla="*/ 2255404 w 9772153"/>
              <a:gd name="connsiteY2" fmla="*/ 3342176 h 3593978"/>
              <a:gd name="connsiteX3" fmla="*/ 4661517 w 9772153"/>
              <a:gd name="connsiteY3" fmla="*/ 3336720 h 3593978"/>
              <a:gd name="connsiteX4" fmla="*/ 6174207 w 9772153"/>
              <a:gd name="connsiteY4" fmla="*/ 151765 h 3593978"/>
              <a:gd name="connsiteX5" fmla="*/ 8044934 w 9772153"/>
              <a:gd name="connsiteY5" fmla="*/ 569900 h 3593978"/>
              <a:gd name="connsiteX6" fmla="*/ 9772152 w 9772153"/>
              <a:gd name="connsiteY6" fmla="*/ 1095079 h 3593978"/>
              <a:gd name="connsiteX0" fmla="*/ -1 w 9330808"/>
              <a:gd name="connsiteY0" fmla="*/ 3404710 h 3583363"/>
              <a:gd name="connsiteX1" fmla="*/ 1111753 w 9330808"/>
              <a:gd name="connsiteY1" fmla="*/ 3582794 h 3583363"/>
              <a:gd name="connsiteX2" fmla="*/ 2255404 w 9330808"/>
              <a:gd name="connsiteY2" fmla="*/ 3331561 h 3583363"/>
              <a:gd name="connsiteX3" fmla="*/ 4661517 w 9330808"/>
              <a:gd name="connsiteY3" fmla="*/ 3326105 h 3583363"/>
              <a:gd name="connsiteX4" fmla="*/ 6174207 w 9330808"/>
              <a:gd name="connsiteY4" fmla="*/ 141150 h 3583363"/>
              <a:gd name="connsiteX5" fmla="*/ 8044934 w 9330808"/>
              <a:gd name="connsiteY5" fmla="*/ 559285 h 3583363"/>
              <a:gd name="connsiteX6" fmla="*/ 9330808 w 9330808"/>
              <a:gd name="connsiteY6" fmla="*/ 553894 h 3583363"/>
              <a:gd name="connsiteX0" fmla="*/ -1 w 9330808"/>
              <a:gd name="connsiteY0" fmla="*/ 3404710 h 3749486"/>
              <a:gd name="connsiteX1" fmla="*/ 1059263 w 9330808"/>
              <a:gd name="connsiteY1" fmla="*/ 3749179 h 3749486"/>
              <a:gd name="connsiteX2" fmla="*/ 2255404 w 9330808"/>
              <a:gd name="connsiteY2" fmla="*/ 3331561 h 3749486"/>
              <a:gd name="connsiteX3" fmla="*/ 4661517 w 9330808"/>
              <a:gd name="connsiteY3" fmla="*/ 3326105 h 3749486"/>
              <a:gd name="connsiteX4" fmla="*/ 6174207 w 9330808"/>
              <a:gd name="connsiteY4" fmla="*/ 141150 h 3749486"/>
              <a:gd name="connsiteX5" fmla="*/ 8044934 w 9330808"/>
              <a:gd name="connsiteY5" fmla="*/ 559285 h 3749486"/>
              <a:gd name="connsiteX6" fmla="*/ 9330808 w 9330808"/>
              <a:gd name="connsiteY6" fmla="*/ 553894 h 3749486"/>
              <a:gd name="connsiteX0" fmla="*/ -1 w 9330808"/>
              <a:gd name="connsiteY0" fmla="*/ 3415862 h 3760638"/>
              <a:gd name="connsiteX1" fmla="*/ 1059263 w 9330808"/>
              <a:gd name="connsiteY1" fmla="*/ 3760331 h 3760638"/>
              <a:gd name="connsiteX2" fmla="*/ 2255404 w 9330808"/>
              <a:gd name="connsiteY2" fmla="*/ 3342713 h 3760638"/>
              <a:gd name="connsiteX3" fmla="*/ 5327484 w 9330808"/>
              <a:gd name="connsiteY3" fmla="*/ 3503399 h 3760638"/>
              <a:gd name="connsiteX4" fmla="*/ 6174207 w 9330808"/>
              <a:gd name="connsiteY4" fmla="*/ 152302 h 3760638"/>
              <a:gd name="connsiteX5" fmla="*/ 8044934 w 9330808"/>
              <a:gd name="connsiteY5" fmla="*/ 570437 h 3760638"/>
              <a:gd name="connsiteX6" fmla="*/ 9330808 w 9330808"/>
              <a:gd name="connsiteY6" fmla="*/ 565046 h 3760638"/>
              <a:gd name="connsiteX0" fmla="*/ -1 w 9330808"/>
              <a:gd name="connsiteY0" fmla="*/ 2974881 h 3319657"/>
              <a:gd name="connsiteX1" fmla="*/ 1059263 w 9330808"/>
              <a:gd name="connsiteY1" fmla="*/ 3319350 h 3319657"/>
              <a:gd name="connsiteX2" fmla="*/ 2255404 w 9330808"/>
              <a:gd name="connsiteY2" fmla="*/ 2901732 h 3319657"/>
              <a:gd name="connsiteX3" fmla="*/ 5327484 w 9330808"/>
              <a:gd name="connsiteY3" fmla="*/ 3062418 h 3319657"/>
              <a:gd name="connsiteX4" fmla="*/ 6743815 w 9330808"/>
              <a:gd name="connsiteY4" fmla="*/ 1986278 h 3319657"/>
              <a:gd name="connsiteX5" fmla="*/ 8044934 w 9330808"/>
              <a:gd name="connsiteY5" fmla="*/ 129456 h 3319657"/>
              <a:gd name="connsiteX6" fmla="*/ 9330808 w 9330808"/>
              <a:gd name="connsiteY6" fmla="*/ 124065 h 3319657"/>
              <a:gd name="connsiteX0" fmla="*/ -1 w 9330808"/>
              <a:gd name="connsiteY0" fmla="*/ 2850817 h 3195593"/>
              <a:gd name="connsiteX1" fmla="*/ 1059263 w 9330808"/>
              <a:gd name="connsiteY1" fmla="*/ 3195286 h 3195593"/>
              <a:gd name="connsiteX2" fmla="*/ 2255404 w 9330808"/>
              <a:gd name="connsiteY2" fmla="*/ 2777668 h 3195593"/>
              <a:gd name="connsiteX3" fmla="*/ 5327484 w 9330808"/>
              <a:gd name="connsiteY3" fmla="*/ 2938354 h 3195593"/>
              <a:gd name="connsiteX4" fmla="*/ 6743815 w 9330808"/>
              <a:gd name="connsiteY4" fmla="*/ 1862214 h 3195593"/>
              <a:gd name="connsiteX5" fmla="*/ 8209755 w 9330808"/>
              <a:gd name="connsiteY5" fmla="*/ 1256463 h 3195593"/>
              <a:gd name="connsiteX6" fmla="*/ 9330808 w 9330808"/>
              <a:gd name="connsiteY6" fmla="*/ 1 h 3195593"/>
              <a:gd name="connsiteX0" fmla="*/ -1 w 9543575"/>
              <a:gd name="connsiteY0" fmla="*/ 1607288 h 1952064"/>
              <a:gd name="connsiteX1" fmla="*/ 1059263 w 9543575"/>
              <a:gd name="connsiteY1" fmla="*/ 1951757 h 1952064"/>
              <a:gd name="connsiteX2" fmla="*/ 2255404 w 9543575"/>
              <a:gd name="connsiteY2" fmla="*/ 1534139 h 1952064"/>
              <a:gd name="connsiteX3" fmla="*/ 5327484 w 9543575"/>
              <a:gd name="connsiteY3" fmla="*/ 1694825 h 1952064"/>
              <a:gd name="connsiteX4" fmla="*/ 6743815 w 9543575"/>
              <a:gd name="connsiteY4" fmla="*/ 618685 h 1952064"/>
              <a:gd name="connsiteX5" fmla="*/ 8209755 w 9543575"/>
              <a:gd name="connsiteY5" fmla="*/ 12934 h 1952064"/>
              <a:gd name="connsiteX6" fmla="*/ 9543574 w 9543575"/>
              <a:gd name="connsiteY6" fmla="*/ 1169412 h 1952064"/>
              <a:gd name="connsiteX0" fmla="*/ -1 w 9543575"/>
              <a:gd name="connsiteY0" fmla="*/ 1046693 h 1391469"/>
              <a:gd name="connsiteX1" fmla="*/ 1059263 w 9543575"/>
              <a:gd name="connsiteY1" fmla="*/ 1391162 h 1391469"/>
              <a:gd name="connsiteX2" fmla="*/ 2255404 w 9543575"/>
              <a:gd name="connsiteY2" fmla="*/ 973544 h 1391469"/>
              <a:gd name="connsiteX3" fmla="*/ 5327484 w 9543575"/>
              <a:gd name="connsiteY3" fmla="*/ 1134230 h 1391469"/>
              <a:gd name="connsiteX4" fmla="*/ 6743815 w 9543575"/>
              <a:gd name="connsiteY4" fmla="*/ 58090 h 1391469"/>
              <a:gd name="connsiteX5" fmla="*/ 7864985 w 9543575"/>
              <a:gd name="connsiteY5" fmla="*/ 193389 h 1391469"/>
              <a:gd name="connsiteX6" fmla="*/ 9543574 w 9543575"/>
              <a:gd name="connsiteY6" fmla="*/ 608817 h 1391469"/>
              <a:gd name="connsiteX0" fmla="*/ -1 w 9543575"/>
              <a:gd name="connsiteY0" fmla="*/ 1026627 h 1371403"/>
              <a:gd name="connsiteX1" fmla="*/ 1059263 w 9543575"/>
              <a:gd name="connsiteY1" fmla="*/ 1371096 h 1371403"/>
              <a:gd name="connsiteX2" fmla="*/ 2255404 w 9543575"/>
              <a:gd name="connsiteY2" fmla="*/ 953478 h 1371403"/>
              <a:gd name="connsiteX3" fmla="*/ 5327484 w 9543575"/>
              <a:gd name="connsiteY3" fmla="*/ 1114164 h 1371403"/>
              <a:gd name="connsiteX4" fmla="*/ 6743815 w 9543575"/>
              <a:gd name="connsiteY4" fmla="*/ 38024 h 1371403"/>
              <a:gd name="connsiteX5" fmla="*/ 7864985 w 9543575"/>
              <a:gd name="connsiteY5" fmla="*/ 173323 h 1371403"/>
              <a:gd name="connsiteX6" fmla="*/ 9543574 w 9543575"/>
              <a:gd name="connsiteY6" fmla="*/ 588751 h 1371403"/>
              <a:gd name="connsiteX0" fmla="*/ -1 w 9543575"/>
              <a:gd name="connsiteY0" fmla="*/ 993244 h 1338020"/>
              <a:gd name="connsiteX1" fmla="*/ 1059263 w 9543575"/>
              <a:gd name="connsiteY1" fmla="*/ 1337713 h 1338020"/>
              <a:gd name="connsiteX2" fmla="*/ 2255404 w 9543575"/>
              <a:gd name="connsiteY2" fmla="*/ 920095 h 1338020"/>
              <a:gd name="connsiteX3" fmla="*/ 5327484 w 9543575"/>
              <a:gd name="connsiteY3" fmla="*/ 1080781 h 1338020"/>
              <a:gd name="connsiteX4" fmla="*/ 6743815 w 9543575"/>
              <a:gd name="connsiteY4" fmla="*/ 4641 h 1338020"/>
              <a:gd name="connsiteX5" fmla="*/ 8123299 w 9543575"/>
              <a:gd name="connsiteY5" fmla="*/ 644866 h 1338020"/>
              <a:gd name="connsiteX6" fmla="*/ 9543574 w 9543575"/>
              <a:gd name="connsiteY6" fmla="*/ 555368 h 1338020"/>
              <a:gd name="connsiteX0" fmla="*/ -1 w 9543575"/>
              <a:gd name="connsiteY0" fmla="*/ 993244 h 1337994"/>
              <a:gd name="connsiteX1" fmla="*/ 1059263 w 9543575"/>
              <a:gd name="connsiteY1" fmla="*/ 1337713 h 1337994"/>
              <a:gd name="connsiteX2" fmla="*/ 2255404 w 9543575"/>
              <a:gd name="connsiteY2" fmla="*/ 920095 h 1337994"/>
              <a:gd name="connsiteX3" fmla="*/ 5327484 w 9543575"/>
              <a:gd name="connsiteY3" fmla="*/ 1080781 h 1337994"/>
              <a:gd name="connsiteX4" fmla="*/ 6743815 w 9543575"/>
              <a:gd name="connsiteY4" fmla="*/ 4641 h 1337994"/>
              <a:gd name="connsiteX5" fmla="*/ 8123299 w 9543575"/>
              <a:gd name="connsiteY5" fmla="*/ 644866 h 1337994"/>
              <a:gd name="connsiteX6" fmla="*/ 9543574 w 9543575"/>
              <a:gd name="connsiteY6" fmla="*/ 555368 h 133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3575" h="1337994">
                <a:moveTo>
                  <a:pt x="-1" y="993244"/>
                </a:moveTo>
                <a:cubicBezTo>
                  <a:pt x="753360" y="960565"/>
                  <a:pt x="683362" y="1349904"/>
                  <a:pt x="1059263" y="1337713"/>
                </a:cubicBezTo>
                <a:cubicBezTo>
                  <a:pt x="1435164" y="1325522"/>
                  <a:pt x="1544034" y="962917"/>
                  <a:pt x="2255404" y="920095"/>
                </a:cubicBezTo>
                <a:cubicBezTo>
                  <a:pt x="2966774" y="877273"/>
                  <a:pt x="4579416" y="1233357"/>
                  <a:pt x="5327484" y="1080781"/>
                </a:cubicBezTo>
                <a:cubicBezTo>
                  <a:pt x="6075553" y="928205"/>
                  <a:pt x="6277846" y="77293"/>
                  <a:pt x="6743815" y="4641"/>
                </a:cubicBezTo>
                <a:cubicBezTo>
                  <a:pt x="7209784" y="-68011"/>
                  <a:pt x="7656869" y="737645"/>
                  <a:pt x="8123299" y="644866"/>
                </a:cubicBezTo>
                <a:cubicBezTo>
                  <a:pt x="8623881" y="545294"/>
                  <a:pt x="9145971" y="601657"/>
                  <a:pt x="9543574" y="555368"/>
                </a:cubicBezTo>
              </a:path>
            </a:pathLst>
          </a:custGeom>
          <a:ln w="19050">
            <a:gradFill>
              <a:gsLst>
                <a:gs pos="5000">
                  <a:srgbClr val="2A2A63"/>
                </a:gs>
                <a:gs pos="12000">
                  <a:srgbClr val="B82381"/>
                </a:gs>
                <a:gs pos="98000">
                  <a:srgbClr val="04A2E5"/>
                </a:gs>
                <a:gs pos="70158">
                  <a:srgbClr val="11A568"/>
                </a:gs>
                <a:gs pos="57000">
                  <a:srgbClr val="88C150"/>
                </a:gs>
                <a:gs pos="46000">
                  <a:srgbClr val="FEC52B"/>
                </a:gs>
                <a:gs pos="34000">
                  <a:srgbClr val="C96632"/>
                </a:gs>
                <a:gs pos="22000">
                  <a:srgbClr val="C3292D"/>
                </a:gs>
                <a:gs pos="100000">
                  <a:schemeClr val="bg1"/>
                </a:gs>
              </a:gsLst>
              <a:lin ang="0" scaled="0"/>
            </a:gra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447" name="Oval 446">
            <a:extLst>
              <a:ext uri="{FF2B5EF4-FFF2-40B4-BE49-F238E27FC236}">
                <a16:creationId xmlns:a16="http://schemas.microsoft.com/office/drawing/2014/main" id="{EBABDE78-A6C5-040A-B2CD-CEF343A28E53}"/>
              </a:ext>
            </a:extLst>
          </p:cNvPr>
          <p:cNvSpPr/>
          <p:nvPr/>
        </p:nvSpPr>
        <p:spPr>
          <a:xfrm>
            <a:off x="8573017" y="3521853"/>
            <a:ext cx="164050" cy="164050"/>
          </a:xfrm>
          <a:prstGeom prst="ellipse">
            <a:avLst/>
          </a:prstGeom>
          <a:solidFill>
            <a:schemeClr val="bg1"/>
          </a:solidFill>
          <a:ln>
            <a:noFill/>
          </a:ln>
          <a:effectLst>
            <a:glow rad="736600">
              <a:schemeClr val="bg1">
                <a:alpha val="63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48" name="Oval 447">
            <a:extLst>
              <a:ext uri="{FF2B5EF4-FFF2-40B4-BE49-F238E27FC236}">
                <a16:creationId xmlns:a16="http://schemas.microsoft.com/office/drawing/2014/main" id="{23645801-A7E2-AD77-8D0D-5644DADF1A4C}"/>
              </a:ext>
            </a:extLst>
          </p:cNvPr>
          <p:cNvSpPr/>
          <p:nvPr/>
        </p:nvSpPr>
        <p:spPr>
          <a:xfrm>
            <a:off x="8573017" y="4925006"/>
            <a:ext cx="164050" cy="164050"/>
          </a:xfrm>
          <a:prstGeom prst="ellipse">
            <a:avLst/>
          </a:prstGeom>
          <a:solidFill>
            <a:schemeClr val="bg1"/>
          </a:solidFill>
          <a:ln>
            <a:noFill/>
          </a:ln>
          <a:effectLst>
            <a:glow rad="736600">
              <a:schemeClr val="bg1">
                <a:alpha val="63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49" name="Rectangle 448">
            <a:extLst>
              <a:ext uri="{FF2B5EF4-FFF2-40B4-BE49-F238E27FC236}">
                <a16:creationId xmlns:a16="http://schemas.microsoft.com/office/drawing/2014/main" id="{EA362C5F-F67A-B001-65F3-D479A30231A6}"/>
              </a:ext>
            </a:extLst>
          </p:cNvPr>
          <p:cNvSpPr/>
          <p:nvPr/>
        </p:nvSpPr>
        <p:spPr>
          <a:xfrm>
            <a:off x="8799642" y="1929065"/>
            <a:ext cx="534082" cy="534082"/>
          </a:xfrm>
          <a:prstGeom prst="rect">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17463" marR="0" indent="0" algn="ctr" defTabSz="914400" rtl="0" eaLnBrk="1" fontAlgn="auto" latinLnBrk="0" hangingPunct="1">
              <a:lnSpc>
                <a:spcPct val="90000"/>
              </a:lnSpc>
              <a:spcBef>
                <a:spcPts val="1000"/>
              </a:spcBef>
              <a:spcAft>
                <a:spcPts val="0"/>
              </a:spcAft>
              <a:buClrTx/>
              <a:buSzTx/>
              <a:buFontTx/>
              <a:buNone/>
              <a:tabLst/>
            </a:pPr>
            <a:r>
              <a:rPr lang="es-ES" sz="1100" dirty="0">
                <a:solidFill>
                  <a:sysClr val="windowText" lastClr="000000"/>
                </a:solidFill>
              </a:rPr>
              <a:t>FR </a:t>
            </a:r>
            <a:br>
              <a:rPr lang="es-ES" sz="1100" dirty="0">
                <a:solidFill>
                  <a:sysClr val="windowText" lastClr="000000"/>
                </a:solidFill>
              </a:rPr>
            </a:br>
            <a:r>
              <a:rPr lang="es-ES" sz="1100" dirty="0">
                <a:solidFill>
                  <a:sysClr val="windowText" lastClr="000000"/>
                </a:solidFill>
              </a:rPr>
              <a:t>PoE </a:t>
            </a:r>
            <a:br>
              <a:rPr lang="es-ES" sz="1100" dirty="0">
                <a:solidFill>
                  <a:sysClr val="windowText" lastClr="000000"/>
                </a:solidFill>
              </a:rPr>
            </a:br>
            <a:r>
              <a:rPr lang="es-ES" sz="1100" dirty="0">
                <a:solidFill>
                  <a:sysClr val="windowText" lastClr="000000"/>
                </a:solidFill>
              </a:rPr>
              <a:t>Extender</a:t>
            </a:r>
            <a:endParaRPr kumimoji="0" lang="en-US" sz="1100" b="0" i="0" u="none" strike="noStrike" kern="1200" cap="none" spc="0" normalizeH="0" baseline="0" noProof="0" dirty="0">
              <a:ln>
                <a:noFill/>
              </a:ln>
              <a:solidFill>
                <a:sysClr val="windowText" lastClr="000000"/>
              </a:solidFill>
              <a:effectLst/>
              <a:uLnTx/>
              <a:uFillTx/>
              <a:ea typeface="+mn-ea"/>
              <a:cs typeface="+mn-cs"/>
            </a:endParaRPr>
          </a:p>
        </p:txBody>
      </p:sp>
      <p:sp>
        <p:nvSpPr>
          <p:cNvPr id="450" name="Rectangle 449">
            <a:extLst>
              <a:ext uri="{FF2B5EF4-FFF2-40B4-BE49-F238E27FC236}">
                <a16:creationId xmlns:a16="http://schemas.microsoft.com/office/drawing/2014/main" id="{C7B325A1-F8FF-FE22-5EE4-123561A5CC93}"/>
              </a:ext>
            </a:extLst>
          </p:cNvPr>
          <p:cNvSpPr/>
          <p:nvPr/>
        </p:nvSpPr>
        <p:spPr>
          <a:xfrm>
            <a:off x="8799642" y="3344879"/>
            <a:ext cx="534082" cy="534082"/>
          </a:xfrm>
          <a:prstGeom prst="rect">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17463" marR="0" indent="0" algn="ctr" defTabSz="914400" rtl="0" eaLnBrk="1" fontAlgn="auto" latinLnBrk="0" hangingPunct="1">
              <a:lnSpc>
                <a:spcPct val="90000"/>
              </a:lnSpc>
              <a:spcBef>
                <a:spcPts val="1000"/>
              </a:spcBef>
              <a:spcAft>
                <a:spcPts val="0"/>
              </a:spcAft>
              <a:buClrTx/>
              <a:buSzTx/>
              <a:buFontTx/>
              <a:buNone/>
              <a:tabLst/>
            </a:pPr>
            <a:r>
              <a:rPr lang="es-ES" sz="1100" dirty="0">
                <a:solidFill>
                  <a:sysClr val="windowText" lastClr="000000"/>
                </a:solidFill>
              </a:rPr>
              <a:t>FR </a:t>
            </a:r>
            <a:br>
              <a:rPr lang="es-ES" sz="1100" dirty="0">
                <a:solidFill>
                  <a:sysClr val="windowText" lastClr="000000"/>
                </a:solidFill>
              </a:rPr>
            </a:br>
            <a:r>
              <a:rPr lang="es-ES" sz="1100" dirty="0">
                <a:solidFill>
                  <a:sysClr val="windowText" lastClr="000000"/>
                </a:solidFill>
              </a:rPr>
              <a:t>PoE </a:t>
            </a:r>
            <a:br>
              <a:rPr lang="es-ES" sz="1100" dirty="0">
                <a:solidFill>
                  <a:sysClr val="windowText" lastClr="000000"/>
                </a:solidFill>
              </a:rPr>
            </a:br>
            <a:r>
              <a:rPr lang="es-ES" sz="1100" dirty="0">
                <a:solidFill>
                  <a:sysClr val="windowText" lastClr="000000"/>
                </a:solidFill>
              </a:rPr>
              <a:t>Extender</a:t>
            </a:r>
            <a:endParaRPr kumimoji="0" lang="en-US" sz="1100" b="0" i="0" u="none" strike="noStrike" kern="1200" cap="none" spc="0" normalizeH="0" baseline="0" noProof="0" dirty="0">
              <a:ln>
                <a:noFill/>
              </a:ln>
              <a:solidFill>
                <a:sysClr val="windowText" lastClr="000000"/>
              </a:solidFill>
              <a:effectLst/>
              <a:uLnTx/>
              <a:uFillTx/>
              <a:ea typeface="+mn-ea"/>
              <a:cs typeface="+mn-cs"/>
            </a:endParaRPr>
          </a:p>
        </p:txBody>
      </p:sp>
      <p:sp>
        <p:nvSpPr>
          <p:cNvPr id="451" name="Rectangle 450">
            <a:extLst>
              <a:ext uri="{FF2B5EF4-FFF2-40B4-BE49-F238E27FC236}">
                <a16:creationId xmlns:a16="http://schemas.microsoft.com/office/drawing/2014/main" id="{CF276EF9-D203-3DE2-2921-C7F7E7327CA1}"/>
              </a:ext>
            </a:extLst>
          </p:cNvPr>
          <p:cNvSpPr/>
          <p:nvPr/>
        </p:nvSpPr>
        <p:spPr>
          <a:xfrm>
            <a:off x="8799642" y="4739990"/>
            <a:ext cx="534082" cy="534082"/>
          </a:xfrm>
          <a:prstGeom prst="rect">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17463" marR="0" indent="0" algn="ctr" defTabSz="914400" rtl="0" eaLnBrk="1" fontAlgn="auto" latinLnBrk="0" hangingPunct="1">
              <a:lnSpc>
                <a:spcPct val="90000"/>
              </a:lnSpc>
              <a:spcBef>
                <a:spcPts val="1000"/>
              </a:spcBef>
              <a:spcAft>
                <a:spcPts val="0"/>
              </a:spcAft>
              <a:buClrTx/>
              <a:buSzTx/>
              <a:buFontTx/>
              <a:buNone/>
              <a:tabLst/>
            </a:pPr>
            <a:r>
              <a:rPr lang="es-ES" sz="1100" dirty="0">
                <a:solidFill>
                  <a:sysClr val="windowText" lastClr="000000"/>
                </a:solidFill>
              </a:rPr>
              <a:t>2 </a:t>
            </a:r>
            <a:r>
              <a:rPr lang="es-ES" sz="1100" dirty="0" err="1">
                <a:solidFill>
                  <a:sysClr val="windowText" lastClr="000000"/>
                </a:solidFill>
              </a:rPr>
              <a:t>port</a:t>
            </a:r>
            <a:r>
              <a:rPr lang="es-ES" sz="1100" dirty="0">
                <a:solidFill>
                  <a:sysClr val="windowText" lastClr="000000"/>
                </a:solidFill>
              </a:rPr>
              <a:t> </a:t>
            </a:r>
            <a:br>
              <a:rPr lang="es-ES" sz="1100" dirty="0">
                <a:solidFill>
                  <a:sysClr val="windowText" lastClr="000000"/>
                </a:solidFill>
              </a:rPr>
            </a:br>
            <a:r>
              <a:rPr lang="es-ES" sz="1100" dirty="0">
                <a:solidFill>
                  <a:sysClr val="windowText" lastClr="000000"/>
                </a:solidFill>
              </a:rPr>
              <a:t>FR PoE </a:t>
            </a:r>
            <a:br>
              <a:rPr lang="es-ES" sz="1100" dirty="0">
                <a:solidFill>
                  <a:sysClr val="windowText" lastClr="000000"/>
                </a:solidFill>
              </a:rPr>
            </a:br>
            <a:r>
              <a:rPr lang="es-ES" sz="1100" dirty="0">
                <a:solidFill>
                  <a:sysClr val="windowText" lastClr="000000"/>
                </a:solidFill>
              </a:rPr>
              <a:t>Extender</a:t>
            </a:r>
            <a:endParaRPr kumimoji="0" lang="en-US" sz="1100" b="0" i="0" u="none" strike="noStrike" kern="1200" cap="none" spc="0" normalizeH="0" baseline="0" noProof="0" dirty="0">
              <a:ln>
                <a:noFill/>
              </a:ln>
              <a:solidFill>
                <a:sysClr val="windowText" lastClr="000000"/>
              </a:solidFill>
              <a:effectLst/>
              <a:uLnTx/>
              <a:uFillTx/>
              <a:ea typeface="+mn-ea"/>
              <a:cs typeface="+mn-cs"/>
            </a:endParaRPr>
          </a:p>
        </p:txBody>
      </p:sp>
      <p:sp>
        <p:nvSpPr>
          <p:cNvPr id="452" name="Rectangle 451">
            <a:extLst>
              <a:ext uri="{FF2B5EF4-FFF2-40B4-BE49-F238E27FC236}">
                <a16:creationId xmlns:a16="http://schemas.microsoft.com/office/drawing/2014/main" id="{7AD6713A-6026-394A-EC5C-961751505DAC}"/>
              </a:ext>
            </a:extLst>
          </p:cNvPr>
          <p:cNvSpPr/>
          <p:nvPr/>
        </p:nvSpPr>
        <p:spPr>
          <a:xfrm>
            <a:off x="9464093" y="1929065"/>
            <a:ext cx="534082" cy="534082"/>
          </a:xfrm>
          <a:prstGeom prst="rect">
            <a:avLst/>
          </a:prstGeom>
          <a:solidFill>
            <a:srgbClr val="00ADE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17463" marR="0" indent="0" algn="ctr" defTabSz="914400" rtl="0" eaLnBrk="1" fontAlgn="auto" latinLnBrk="0" hangingPunct="1">
              <a:lnSpc>
                <a:spcPct val="90000"/>
              </a:lnSpc>
              <a:spcBef>
                <a:spcPts val="1000"/>
              </a:spcBef>
              <a:spcAft>
                <a:spcPts val="0"/>
              </a:spcAft>
              <a:buClrTx/>
              <a:buSzTx/>
              <a:buFontTx/>
              <a:buNone/>
              <a:tabLst/>
            </a:pPr>
            <a:r>
              <a:rPr lang="es-ES" sz="1200" dirty="0">
                <a:solidFill>
                  <a:schemeClr val="bg1"/>
                </a:solidFill>
              </a:rPr>
              <a:t>Small </a:t>
            </a:r>
            <a:br>
              <a:rPr lang="es-ES" sz="1200" dirty="0">
                <a:solidFill>
                  <a:schemeClr val="bg1"/>
                </a:solidFill>
              </a:rPr>
            </a:br>
            <a:r>
              <a:rPr lang="es-ES" sz="1200" dirty="0">
                <a:solidFill>
                  <a:schemeClr val="bg1"/>
                </a:solidFill>
              </a:rPr>
              <a:t>Cell</a:t>
            </a:r>
            <a:endParaRPr kumimoji="0" lang="en-US" sz="1200" b="0" i="0" u="none" strike="noStrike" kern="1200" cap="none" spc="0" normalizeH="0" baseline="0" noProof="0" dirty="0">
              <a:ln>
                <a:noFill/>
              </a:ln>
              <a:solidFill>
                <a:schemeClr val="bg1"/>
              </a:solidFill>
              <a:effectLst/>
              <a:uLnTx/>
              <a:uFillTx/>
              <a:ea typeface="+mn-ea"/>
              <a:cs typeface="+mn-cs"/>
            </a:endParaRPr>
          </a:p>
        </p:txBody>
      </p:sp>
      <p:sp>
        <p:nvSpPr>
          <p:cNvPr id="453" name="Rectangle 452">
            <a:extLst>
              <a:ext uri="{FF2B5EF4-FFF2-40B4-BE49-F238E27FC236}">
                <a16:creationId xmlns:a16="http://schemas.microsoft.com/office/drawing/2014/main" id="{979E5C45-1126-842F-331F-8D3B7779442B}"/>
              </a:ext>
            </a:extLst>
          </p:cNvPr>
          <p:cNvSpPr/>
          <p:nvPr/>
        </p:nvSpPr>
        <p:spPr>
          <a:xfrm>
            <a:off x="9464093" y="3344879"/>
            <a:ext cx="534082" cy="534082"/>
          </a:xfrm>
          <a:prstGeom prst="rect">
            <a:avLst/>
          </a:prstGeom>
          <a:solidFill>
            <a:srgbClr val="00ADE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17463" marR="0" indent="0" algn="ctr" defTabSz="914400" rtl="0" eaLnBrk="1" fontAlgn="auto" latinLnBrk="0" hangingPunct="1">
              <a:lnSpc>
                <a:spcPct val="90000"/>
              </a:lnSpc>
              <a:spcBef>
                <a:spcPts val="1000"/>
              </a:spcBef>
              <a:spcAft>
                <a:spcPts val="0"/>
              </a:spcAft>
              <a:buClrTx/>
              <a:buSzTx/>
              <a:buFontTx/>
              <a:buNone/>
              <a:tabLst/>
            </a:pPr>
            <a:r>
              <a:rPr lang="es-ES" sz="1200" dirty="0" err="1">
                <a:solidFill>
                  <a:schemeClr val="bg1"/>
                </a:solidFill>
              </a:rPr>
              <a:t>Wi</a:t>
            </a:r>
            <a:r>
              <a:rPr lang="es-ES" sz="1200" dirty="0">
                <a:solidFill>
                  <a:schemeClr val="bg1"/>
                </a:solidFill>
              </a:rPr>
              <a:t>-Fi AP</a:t>
            </a:r>
            <a:endParaRPr kumimoji="0" lang="en-US" sz="1200" b="0" i="0" u="none" strike="noStrike" kern="1200" cap="none" spc="0" normalizeH="0" baseline="0" noProof="0" dirty="0">
              <a:ln>
                <a:noFill/>
              </a:ln>
              <a:solidFill>
                <a:schemeClr val="bg1"/>
              </a:solidFill>
              <a:effectLst/>
              <a:uLnTx/>
              <a:uFillTx/>
              <a:ea typeface="+mn-ea"/>
              <a:cs typeface="+mn-cs"/>
            </a:endParaRPr>
          </a:p>
        </p:txBody>
      </p:sp>
      <p:sp>
        <p:nvSpPr>
          <p:cNvPr id="454" name="Rectangle 453">
            <a:extLst>
              <a:ext uri="{FF2B5EF4-FFF2-40B4-BE49-F238E27FC236}">
                <a16:creationId xmlns:a16="http://schemas.microsoft.com/office/drawing/2014/main" id="{36C80DDA-001A-4CA6-AEB8-88B113F46A8C}"/>
              </a:ext>
            </a:extLst>
          </p:cNvPr>
          <p:cNvSpPr/>
          <p:nvPr/>
        </p:nvSpPr>
        <p:spPr>
          <a:xfrm>
            <a:off x="9464093" y="4457225"/>
            <a:ext cx="534082" cy="534082"/>
          </a:xfrm>
          <a:prstGeom prst="rect">
            <a:avLst/>
          </a:prstGeom>
          <a:solidFill>
            <a:srgbClr val="00ADE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17463" marR="0" indent="0" algn="ctr" defTabSz="914400" rtl="0" eaLnBrk="1" fontAlgn="auto" latinLnBrk="0" hangingPunct="1">
              <a:lnSpc>
                <a:spcPct val="90000"/>
              </a:lnSpc>
              <a:spcBef>
                <a:spcPts val="1000"/>
              </a:spcBef>
              <a:spcAft>
                <a:spcPts val="0"/>
              </a:spcAft>
              <a:buClrTx/>
              <a:buSzTx/>
              <a:buFontTx/>
              <a:buNone/>
              <a:tabLst/>
            </a:pPr>
            <a:r>
              <a:rPr lang="es-ES" sz="1200" dirty="0">
                <a:solidFill>
                  <a:schemeClr val="bg1"/>
                </a:solidFill>
              </a:rPr>
              <a:t>Security</a:t>
            </a:r>
            <a:br>
              <a:rPr lang="es-ES" sz="1200" dirty="0">
                <a:solidFill>
                  <a:schemeClr val="bg1"/>
                </a:solidFill>
              </a:rPr>
            </a:br>
            <a:r>
              <a:rPr lang="es-ES" sz="1200" dirty="0">
                <a:solidFill>
                  <a:schemeClr val="bg1"/>
                </a:solidFill>
              </a:rPr>
              <a:t>Camera</a:t>
            </a:r>
            <a:endParaRPr kumimoji="0" lang="en-US" sz="1200" b="0" i="0" u="none" strike="noStrike" kern="1200" cap="none" spc="0" normalizeH="0" baseline="0" noProof="0" dirty="0">
              <a:ln>
                <a:noFill/>
              </a:ln>
              <a:solidFill>
                <a:schemeClr val="bg1"/>
              </a:solidFill>
              <a:effectLst/>
              <a:uLnTx/>
              <a:uFillTx/>
              <a:ea typeface="+mn-ea"/>
              <a:cs typeface="+mn-cs"/>
            </a:endParaRPr>
          </a:p>
        </p:txBody>
      </p:sp>
      <p:sp>
        <p:nvSpPr>
          <p:cNvPr id="455" name="Rectangle 454">
            <a:extLst>
              <a:ext uri="{FF2B5EF4-FFF2-40B4-BE49-F238E27FC236}">
                <a16:creationId xmlns:a16="http://schemas.microsoft.com/office/drawing/2014/main" id="{1CC6A732-2364-BA4D-B896-6EFF553D0719}"/>
              </a:ext>
            </a:extLst>
          </p:cNvPr>
          <p:cNvSpPr/>
          <p:nvPr/>
        </p:nvSpPr>
        <p:spPr>
          <a:xfrm>
            <a:off x="9464093" y="5075921"/>
            <a:ext cx="534082" cy="534082"/>
          </a:xfrm>
          <a:prstGeom prst="rect">
            <a:avLst/>
          </a:prstGeom>
          <a:solidFill>
            <a:srgbClr val="00ADE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17463" algn="ctr">
              <a:lnSpc>
                <a:spcPct val="90000"/>
              </a:lnSpc>
              <a:spcBef>
                <a:spcPts val="1000"/>
              </a:spcBef>
            </a:pPr>
            <a:r>
              <a:rPr lang="es-ES" sz="1200" dirty="0">
                <a:solidFill>
                  <a:schemeClr val="bg1"/>
                </a:solidFill>
              </a:rPr>
              <a:t>Security</a:t>
            </a:r>
            <a:br>
              <a:rPr lang="es-ES" sz="1200" dirty="0">
                <a:solidFill>
                  <a:schemeClr val="bg1"/>
                </a:solidFill>
              </a:rPr>
            </a:br>
            <a:r>
              <a:rPr lang="es-ES" sz="1200" dirty="0">
                <a:solidFill>
                  <a:schemeClr val="bg1"/>
                </a:solidFill>
              </a:rPr>
              <a:t>Camera</a:t>
            </a:r>
            <a:endParaRPr kumimoji="0" lang="en-US" sz="1200" b="0" i="0" u="none" strike="noStrike" kern="1200" cap="none" spc="0" normalizeH="0" baseline="0" noProof="0" dirty="0">
              <a:ln>
                <a:noFill/>
              </a:ln>
              <a:solidFill>
                <a:schemeClr val="bg1"/>
              </a:solidFill>
              <a:effectLst/>
              <a:uLnTx/>
              <a:uFillTx/>
              <a:ea typeface="+mn-ea"/>
              <a:cs typeface="+mn-cs"/>
            </a:endParaRPr>
          </a:p>
        </p:txBody>
      </p:sp>
      <p:sp>
        <p:nvSpPr>
          <p:cNvPr id="8" name="Rectangle: Rounded Corners 7">
            <a:extLst>
              <a:ext uri="{FF2B5EF4-FFF2-40B4-BE49-F238E27FC236}">
                <a16:creationId xmlns:a16="http://schemas.microsoft.com/office/drawing/2014/main" id="{97E8223D-3263-7ED5-F78D-0F18D7130966}"/>
              </a:ext>
            </a:extLst>
          </p:cNvPr>
          <p:cNvSpPr/>
          <p:nvPr/>
        </p:nvSpPr>
        <p:spPr>
          <a:xfrm>
            <a:off x="930536" y="1143001"/>
            <a:ext cx="9816353" cy="3744060"/>
          </a:xfrm>
          <a:prstGeom prst="roundRect">
            <a:avLst>
              <a:gd name="adj" fmla="val 4485"/>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 name="Rectangle: Rounded Corners 8">
            <a:extLst>
              <a:ext uri="{FF2B5EF4-FFF2-40B4-BE49-F238E27FC236}">
                <a16:creationId xmlns:a16="http://schemas.microsoft.com/office/drawing/2014/main" id="{C9346F7F-FF89-20AC-4A60-247D743168DE}"/>
              </a:ext>
            </a:extLst>
          </p:cNvPr>
          <p:cNvSpPr/>
          <p:nvPr/>
        </p:nvSpPr>
        <p:spPr>
          <a:xfrm>
            <a:off x="4937760" y="4887060"/>
            <a:ext cx="5809129" cy="1044769"/>
          </a:xfrm>
          <a:prstGeom prst="roundRect">
            <a:avLst>
              <a:gd name="adj" fmla="val 4485"/>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0" name="Rectangle: Rounded Corners 9">
            <a:extLst>
              <a:ext uri="{FF2B5EF4-FFF2-40B4-BE49-F238E27FC236}">
                <a16:creationId xmlns:a16="http://schemas.microsoft.com/office/drawing/2014/main" id="{A237C190-4F94-10AF-2DC2-DA8CF07E5EE7}"/>
              </a:ext>
            </a:extLst>
          </p:cNvPr>
          <p:cNvSpPr/>
          <p:nvPr/>
        </p:nvSpPr>
        <p:spPr>
          <a:xfrm>
            <a:off x="754942" y="5299658"/>
            <a:ext cx="3434104" cy="1056056"/>
          </a:xfrm>
          <a:prstGeom prst="roundRect">
            <a:avLst>
              <a:gd name="adj" fmla="val 4485"/>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4" name="Rectangle: Rounded Corners 13">
            <a:extLst>
              <a:ext uri="{FF2B5EF4-FFF2-40B4-BE49-F238E27FC236}">
                <a16:creationId xmlns:a16="http://schemas.microsoft.com/office/drawing/2014/main" id="{BB42F0F6-DD7B-C810-6435-FFE82FABC311}"/>
              </a:ext>
            </a:extLst>
          </p:cNvPr>
          <p:cNvSpPr/>
          <p:nvPr/>
        </p:nvSpPr>
        <p:spPr>
          <a:xfrm>
            <a:off x="634700" y="4788405"/>
            <a:ext cx="4303059" cy="682494"/>
          </a:xfrm>
          <a:prstGeom prst="round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marL="17463" marR="0" indent="0" algn="r" defTabSz="914400" rtl="0" eaLnBrk="1" fontAlgn="auto" latinLnBrk="0" hangingPunct="1">
              <a:lnSpc>
                <a:spcPct val="90000"/>
              </a:lnSpc>
              <a:spcBef>
                <a:spcPts val="1000"/>
              </a:spcBef>
              <a:spcAft>
                <a:spcPts val="0"/>
              </a:spcAft>
              <a:buClrTx/>
              <a:buSzTx/>
              <a:buFontTx/>
              <a:buNone/>
              <a:tabLst/>
            </a:pPr>
            <a:r>
              <a:rPr kumimoji="0" lang="es-ES" sz="4000" b="1" i="0" u="none" strike="noStrike" kern="1200" cap="none" spc="0" normalizeH="0" baseline="0" noProof="0" dirty="0">
                <a:ln>
                  <a:noFill/>
                </a:ln>
                <a:solidFill>
                  <a:schemeClr val="tx2"/>
                </a:solidFill>
                <a:effectLst/>
                <a:uLnTx/>
                <a:uFillTx/>
                <a:ea typeface="+mn-ea"/>
                <a:cs typeface="+mn-cs"/>
              </a:rPr>
              <a:t>1</a:t>
            </a:r>
            <a:endParaRPr kumimoji="0" lang="en-US" sz="4000" b="1" i="0" u="none" strike="noStrike" kern="1200" cap="none" spc="0" normalizeH="0" baseline="0" noProof="0" dirty="0">
              <a:ln>
                <a:noFill/>
              </a:ln>
              <a:solidFill>
                <a:schemeClr val="tx2"/>
              </a:solidFill>
              <a:effectLst/>
              <a:uLnTx/>
              <a:uFillTx/>
              <a:ea typeface="+mn-ea"/>
              <a:cs typeface="+mn-cs"/>
            </a:endParaRPr>
          </a:p>
        </p:txBody>
      </p:sp>
      <p:pic>
        <p:nvPicPr>
          <p:cNvPr id="37" name="Picture 36" descr="A back view of a device&#10;&#10;Description automatically generated">
            <a:extLst>
              <a:ext uri="{FF2B5EF4-FFF2-40B4-BE49-F238E27FC236}">
                <a16:creationId xmlns:a16="http://schemas.microsoft.com/office/drawing/2014/main" id="{21C21B69-360C-3F13-6F02-EFCD3A1CBFDA}"/>
              </a:ext>
            </a:extLst>
          </p:cNvPr>
          <p:cNvPicPr>
            <a:picLocks noChangeAspect="1"/>
          </p:cNvPicPr>
          <p:nvPr/>
        </p:nvPicPr>
        <p:blipFill>
          <a:blip r:embed="rId3" cstate="print">
            <a:extLst>
              <a:ext uri="{28A0092B-C50C-407E-A947-70E740481C1C}">
                <a14:useLocalDpi xmlns:a14="http://schemas.microsoft.com/office/drawing/2010/main" val="0"/>
              </a:ext>
            </a:extLst>
          </a:blip>
          <a:srcRect l="7331" t="37977" r="5431" b="27463"/>
          <a:stretch/>
        </p:blipFill>
        <p:spPr>
          <a:xfrm>
            <a:off x="6956030" y="2251301"/>
            <a:ext cx="5250330" cy="1386646"/>
          </a:xfrm>
          <a:prstGeom prst="rect">
            <a:avLst/>
          </a:prstGeom>
        </p:spPr>
      </p:pic>
      <p:pic>
        <p:nvPicPr>
          <p:cNvPr id="59" name="Picture 58" descr="A white electronic device with a black background&#10;&#10;Description automatically generated">
            <a:extLst>
              <a:ext uri="{FF2B5EF4-FFF2-40B4-BE49-F238E27FC236}">
                <a16:creationId xmlns:a16="http://schemas.microsoft.com/office/drawing/2014/main" id="{47481B63-059E-87DF-AB93-27CF4477ED6C}"/>
              </a:ext>
            </a:extLst>
          </p:cNvPr>
          <p:cNvPicPr>
            <a:picLocks noChangeAspect="1"/>
          </p:cNvPicPr>
          <p:nvPr/>
        </p:nvPicPr>
        <p:blipFill>
          <a:blip r:embed="rId4" cstate="print">
            <a:extLst>
              <a:ext uri="{28A0092B-C50C-407E-A947-70E740481C1C}">
                <a14:useLocalDpi xmlns:a14="http://schemas.microsoft.com/office/drawing/2010/main" val="0"/>
              </a:ext>
            </a:extLst>
          </a:blip>
          <a:srcRect l="2926" t="37911" r="6457" b="27333"/>
          <a:stretch/>
        </p:blipFill>
        <p:spPr>
          <a:xfrm>
            <a:off x="7216806" y="1068036"/>
            <a:ext cx="5422900" cy="1386645"/>
          </a:xfrm>
          <a:prstGeom prst="rect">
            <a:avLst/>
          </a:prstGeom>
        </p:spPr>
      </p:pic>
      <p:graphicFrame>
        <p:nvGraphicFramePr>
          <p:cNvPr id="1024" name="Table 1023">
            <a:extLst>
              <a:ext uri="{FF2B5EF4-FFF2-40B4-BE49-F238E27FC236}">
                <a16:creationId xmlns:a16="http://schemas.microsoft.com/office/drawing/2014/main" id="{E30DB1A7-980B-0E10-D64D-29A236AD3B9B}"/>
              </a:ext>
            </a:extLst>
          </p:cNvPr>
          <p:cNvGraphicFramePr>
            <a:graphicFrameLocks noGrp="1"/>
          </p:cNvGraphicFramePr>
          <p:nvPr/>
        </p:nvGraphicFramePr>
        <p:xfrm>
          <a:off x="7484097" y="3764097"/>
          <a:ext cx="4073203" cy="1487488"/>
        </p:xfrm>
        <a:graphic>
          <a:graphicData uri="http://schemas.openxmlformats.org/drawingml/2006/table">
            <a:tbl>
              <a:tblPr firstRow="1" firstCol="1" bandRow="1">
                <a:tableStyleId>{2D5ABB26-0587-4C30-8999-92F81FD0307C}</a:tableStyleId>
              </a:tblPr>
              <a:tblGrid>
                <a:gridCol w="1049203">
                  <a:extLst>
                    <a:ext uri="{9D8B030D-6E8A-4147-A177-3AD203B41FA5}">
                      <a16:colId xmlns:a16="http://schemas.microsoft.com/office/drawing/2014/main" val="2442461926"/>
                    </a:ext>
                  </a:extLst>
                </a:gridCol>
                <a:gridCol w="3024000">
                  <a:extLst>
                    <a:ext uri="{9D8B030D-6E8A-4147-A177-3AD203B41FA5}">
                      <a16:colId xmlns:a16="http://schemas.microsoft.com/office/drawing/2014/main" val="922758025"/>
                    </a:ext>
                  </a:extLst>
                </a:gridCol>
              </a:tblGrid>
              <a:tr h="185936">
                <a:tc>
                  <a:txBody>
                    <a:bodyPr/>
                    <a:lstStyle/>
                    <a:p>
                      <a:pPr algn="l">
                        <a:lnSpc>
                          <a:spcPct val="107000"/>
                        </a:lnSpc>
                        <a:spcAft>
                          <a:spcPts val="800"/>
                        </a:spcAft>
                      </a:pPr>
                      <a:r>
                        <a:rPr lang="en-US" sz="900" b="1" kern="100" dirty="0">
                          <a:solidFill>
                            <a:schemeClr val="bg1">
                              <a:lumMod val="85000"/>
                            </a:schemeClr>
                          </a:solidFill>
                          <a:effectLst/>
                        </a:rPr>
                        <a:t>MID/part number </a:t>
                      </a:r>
                      <a:endParaRPr lang="en-US" sz="900" b="1" kern="100" dirty="0">
                        <a:solidFill>
                          <a:schemeClr val="bg1">
                            <a:lumMod val="8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58473" marR="58473" marT="0" marB="0"/>
                </a:tc>
                <a:tc>
                  <a:txBody>
                    <a:bodyPr/>
                    <a:lstStyle/>
                    <a:p>
                      <a:pPr algn="l">
                        <a:lnSpc>
                          <a:spcPct val="107000"/>
                        </a:lnSpc>
                        <a:spcAft>
                          <a:spcPts val="800"/>
                        </a:spcAft>
                      </a:pPr>
                      <a:r>
                        <a:rPr lang="en-US" sz="900" b="1" kern="100" dirty="0">
                          <a:solidFill>
                            <a:schemeClr val="bg1">
                              <a:lumMod val="85000"/>
                            </a:schemeClr>
                          </a:solidFill>
                          <a:effectLst/>
                        </a:rPr>
                        <a:t>Description</a:t>
                      </a:r>
                      <a:endParaRPr lang="en-US" sz="900" b="1" kern="100" dirty="0">
                        <a:solidFill>
                          <a:schemeClr val="bg1">
                            <a:lumMod val="8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58473" marR="58473" marT="0" marB="0"/>
                </a:tc>
                <a:extLst>
                  <a:ext uri="{0D108BD9-81ED-4DB2-BD59-A6C34878D82A}">
                    <a16:rowId xmlns:a16="http://schemas.microsoft.com/office/drawing/2014/main" val="3255264978"/>
                  </a:ext>
                </a:extLst>
              </a:tr>
              <a:tr h="185936">
                <a:tc>
                  <a:txBody>
                    <a:bodyPr/>
                    <a:lstStyle/>
                    <a:p>
                      <a:pPr>
                        <a:lnSpc>
                          <a:spcPct val="107000"/>
                        </a:lnSpc>
                        <a:spcAft>
                          <a:spcPts val="800"/>
                        </a:spcAft>
                      </a:pPr>
                      <a:r>
                        <a:rPr lang="en-US" sz="900" kern="100">
                          <a:solidFill>
                            <a:schemeClr val="bg1">
                              <a:lumMod val="85000"/>
                            </a:schemeClr>
                          </a:solidFill>
                          <a:effectLst/>
                        </a:rPr>
                        <a:t>PFP-PX-S2 </a:t>
                      </a:r>
                      <a:endParaRPr lang="en-US" sz="900" kern="100">
                        <a:solidFill>
                          <a:schemeClr val="bg1">
                            <a:lumMod val="8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58473" marR="58473" marT="0" marB="0"/>
                </a:tc>
                <a:tc>
                  <a:txBody>
                    <a:bodyPr/>
                    <a:lstStyle/>
                    <a:p>
                      <a:pPr>
                        <a:lnSpc>
                          <a:spcPct val="107000"/>
                        </a:lnSpc>
                        <a:spcAft>
                          <a:spcPts val="800"/>
                        </a:spcAft>
                      </a:pPr>
                      <a:r>
                        <a:rPr lang="en-US" sz="900" kern="100" dirty="0">
                          <a:solidFill>
                            <a:schemeClr val="bg1">
                              <a:lumMod val="85000"/>
                            </a:schemeClr>
                          </a:solidFill>
                          <a:effectLst/>
                        </a:rPr>
                        <a:t>Power Express Combo Shelf</a:t>
                      </a:r>
                      <a:endParaRPr lang="en-US" sz="900" kern="100" dirty="0">
                        <a:solidFill>
                          <a:schemeClr val="bg1">
                            <a:lumMod val="8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58473" marR="58473" marT="0" marB="0"/>
                </a:tc>
                <a:extLst>
                  <a:ext uri="{0D108BD9-81ED-4DB2-BD59-A6C34878D82A}">
                    <a16:rowId xmlns:a16="http://schemas.microsoft.com/office/drawing/2014/main" val="3451934849"/>
                  </a:ext>
                </a:extLst>
              </a:tr>
              <a:tr h="185936">
                <a:tc>
                  <a:txBody>
                    <a:bodyPr/>
                    <a:lstStyle/>
                    <a:p>
                      <a:pPr>
                        <a:lnSpc>
                          <a:spcPct val="107000"/>
                        </a:lnSpc>
                        <a:spcAft>
                          <a:spcPts val="800"/>
                        </a:spcAft>
                      </a:pPr>
                      <a:r>
                        <a:rPr lang="en-US" sz="900" kern="100">
                          <a:solidFill>
                            <a:schemeClr val="bg1">
                              <a:lumMod val="85000"/>
                            </a:schemeClr>
                          </a:solidFill>
                          <a:effectLst/>
                        </a:rPr>
                        <a:t>PFP-PX-A1 </a:t>
                      </a:r>
                      <a:endParaRPr lang="en-US" sz="900" kern="100">
                        <a:solidFill>
                          <a:schemeClr val="bg1">
                            <a:lumMod val="8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58473" marR="58473" marT="0" marB="0"/>
                </a:tc>
                <a:tc>
                  <a:txBody>
                    <a:bodyPr/>
                    <a:lstStyle/>
                    <a:p>
                      <a:pPr>
                        <a:lnSpc>
                          <a:spcPct val="107000"/>
                        </a:lnSpc>
                        <a:spcAft>
                          <a:spcPts val="800"/>
                        </a:spcAft>
                      </a:pPr>
                      <a:r>
                        <a:rPr lang="en-US" sz="900" kern="100">
                          <a:solidFill>
                            <a:schemeClr val="bg1">
                              <a:lumMod val="85000"/>
                            </a:schemeClr>
                          </a:solidFill>
                          <a:effectLst/>
                        </a:rPr>
                        <a:t>Power Express Alarm Card</a:t>
                      </a:r>
                      <a:endParaRPr lang="en-US" sz="900" kern="100">
                        <a:solidFill>
                          <a:schemeClr val="bg1">
                            <a:lumMod val="8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58473" marR="58473" marT="0" marB="0"/>
                </a:tc>
                <a:extLst>
                  <a:ext uri="{0D108BD9-81ED-4DB2-BD59-A6C34878D82A}">
                    <a16:rowId xmlns:a16="http://schemas.microsoft.com/office/drawing/2014/main" val="319606283"/>
                  </a:ext>
                </a:extLst>
              </a:tr>
              <a:tr h="185936">
                <a:tc>
                  <a:txBody>
                    <a:bodyPr/>
                    <a:lstStyle/>
                    <a:p>
                      <a:pPr>
                        <a:lnSpc>
                          <a:spcPct val="107000"/>
                        </a:lnSpc>
                        <a:spcAft>
                          <a:spcPts val="800"/>
                        </a:spcAft>
                      </a:pPr>
                      <a:r>
                        <a:rPr lang="en-US" sz="900" kern="100" dirty="0">
                          <a:solidFill>
                            <a:schemeClr val="bg1">
                              <a:lumMod val="85000"/>
                            </a:schemeClr>
                          </a:solidFill>
                          <a:effectLst/>
                        </a:rPr>
                        <a:t>PFP-PX-S1 </a:t>
                      </a:r>
                      <a:endParaRPr lang="en-US" sz="900" kern="100" dirty="0">
                        <a:solidFill>
                          <a:schemeClr val="bg1">
                            <a:lumMod val="8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58473" marR="58473" marT="0" marB="0"/>
                </a:tc>
                <a:tc>
                  <a:txBody>
                    <a:bodyPr/>
                    <a:lstStyle/>
                    <a:p>
                      <a:pPr>
                        <a:lnSpc>
                          <a:spcPct val="107000"/>
                        </a:lnSpc>
                        <a:spcAft>
                          <a:spcPts val="800"/>
                        </a:spcAft>
                      </a:pPr>
                      <a:r>
                        <a:rPr lang="en-US" sz="900" kern="100" dirty="0">
                          <a:solidFill>
                            <a:schemeClr val="bg1">
                              <a:lumMod val="85000"/>
                            </a:schemeClr>
                          </a:solidFill>
                          <a:effectLst/>
                        </a:rPr>
                        <a:t>Power Express Distribution shelf with alarm module</a:t>
                      </a:r>
                      <a:endParaRPr lang="en-US" sz="900" kern="100" dirty="0">
                        <a:solidFill>
                          <a:schemeClr val="bg1">
                            <a:lumMod val="8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58473" marR="58473" marT="0" marB="0"/>
                </a:tc>
                <a:extLst>
                  <a:ext uri="{0D108BD9-81ED-4DB2-BD59-A6C34878D82A}">
                    <a16:rowId xmlns:a16="http://schemas.microsoft.com/office/drawing/2014/main" val="2181397582"/>
                  </a:ext>
                </a:extLst>
              </a:tr>
              <a:tr h="185936">
                <a:tc>
                  <a:txBody>
                    <a:bodyPr/>
                    <a:lstStyle/>
                    <a:p>
                      <a:pPr>
                        <a:lnSpc>
                          <a:spcPct val="107000"/>
                        </a:lnSpc>
                        <a:spcAft>
                          <a:spcPts val="800"/>
                        </a:spcAft>
                      </a:pPr>
                      <a:r>
                        <a:rPr lang="en-US" sz="900" kern="100">
                          <a:solidFill>
                            <a:schemeClr val="bg1">
                              <a:lumMod val="85000"/>
                            </a:schemeClr>
                          </a:solidFill>
                          <a:effectLst/>
                        </a:rPr>
                        <a:t>PFP-PX-8M </a:t>
                      </a:r>
                      <a:endParaRPr lang="en-US" sz="900" kern="100">
                        <a:solidFill>
                          <a:schemeClr val="bg1">
                            <a:lumMod val="8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58473" marR="58473" marT="0" marB="0"/>
                </a:tc>
                <a:tc>
                  <a:txBody>
                    <a:bodyPr/>
                    <a:lstStyle/>
                    <a:p>
                      <a:pPr>
                        <a:lnSpc>
                          <a:spcPct val="107000"/>
                        </a:lnSpc>
                        <a:spcAft>
                          <a:spcPts val="800"/>
                        </a:spcAft>
                      </a:pPr>
                      <a:r>
                        <a:rPr lang="en-US" sz="900" kern="100" dirty="0">
                          <a:solidFill>
                            <a:schemeClr val="bg1">
                              <a:lumMod val="85000"/>
                            </a:schemeClr>
                          </a:solidFill>
                          <a:effectLst/>
                        </a:rPr>
                        <a:t>Power Express Distribution module supports max. 8 Devices</a:t>
                      </a:r>
                      <a:endParaRPr lang="en-US" sz="900" kern="100" dirty="0">
                        <a:solidFill>
                          <a:schemeClr val="bg1">
                            <a:lumMod val="8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58473" marR="58473" marT="0" marB="0"/>
                </a:tc>
                <a:extLst>
                  <a:ext uri="{0D108BD9-81ED-4DB2-BD59-A6C34878D82A}">
                    <a16:rowId xmlns:a16="http://schemas.microsoft.com/office/drawing/2014/main" val="1382712246"/>
                  </a:ext>
                </a:extLst>
              </a:tr>
              <a:tr h="185936">
                <a:tc>
                  <a:txBody>
                    <a:bodyPr/>
                    <a:lstStyle/>
                    <a:p>
                      <a:pPr>
                        <a:lnSpc>
                          <a:spcPct val="107000"/>
                        </a:lnSpc>
                        <a:spcAft>
                          <a:spcPts val="800"/>
                        </a:spcAft>
                      </a:pPr>
                      <a:r>
                        <a:rPr lang="en-US" sz="900" kern="100">
                          <a:solidFill>
                            <a:schemeClr val="bg1">
                              <a:lumMod val="85000"/>
                            </a:schemeClr>
                          </a:solidFill>
                          <a:effectLst/>
                        </a:rPr>
                        <a:t>PFP-SPS-S1 SPS </a:t>
                      </a:r>
                      <a:endParaRPr lang="en-US" sz="900" kern="100">
                        <a:solidFill>
                          <a:schemeClr val="bg1">
                            <a:lumMod val="8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58473" marR="58473" marT="0" marB="0"/>
                </a:tc>
                <a:tc>
                  <a:txBody>
                    <a:bodyPr/>
                    <a:lstStyle/>
                    <a:p>
                      <a:pPr>
                        <a:lnSpc>
                          <a:spcPct val="107000"/>
                        </a:lnSpc>
                        <a:spcAft>
                          <a:spcPts val="800"/>
                        </a:spcAft>
                      </a:pPr>
                      <a:r>
                        <a:rPr lang="en-US" sz="900" kern="100" dirty="0">
                          <a:solidFill>
                            <a:schemeClr val="bg1">
                              <a:lumMod val="85000"/>
                            </a:schemeClr>
                          </a:solidFill>
                          <a:effectLst/>
                        </a:rPr>
                        <a:t>Rectifier Power Distribution Shelf</a:t>
                      </a:r>
                      <a:endParaRPr lang="en-US" sz="900" kern="100" dirty="0">
                        <a:solidFill>
                          <a:schemeClr val="bg1">
                            <a:lumMod val="8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58473" marR="58473" marT="0" marB="0"/>
                </a:tc>
                <a:extLst>
                  <a:ext uri="{0D108BD9-81ED-4DB2-BD59-A6C34878D82A}">
                    <a16:rowId xmlns:a16="http://schemas.microsoft.com/office/drawing/2014/main" val="3521418790"/>
                  </a:ext>
                </a:extLst>
              </a:tr>
              <a:tr h="185936">
                <a:tc>
                  <a:txBody>
                    <a:bodyPr/>
                    <a:lstStyle/>
                    <a:p>
                      <a:pPr>
                        <a:lnSpc>
                          <a:spcPct val="107000"/>
                        </a:lnSpc>
                        <a:spcAft>
                          <a:spcPts val="800"/>
                        </a:spcAft>
                      </a:pPr>
                      <a:r>
                        <a:rPr lang="en-US" sz="900" kern="100">
                          <a:solidFill>
                            <a:schemeClr val="bg1">
                              <a:lumMod val="85000"/>
                            </a:schemeClr>
                          </a:solidFill>
                          <a:effectLst/>
                        </a:rPr>
                        <a:t>PFP-SPS-1600M </a:t>
                      </a:r>
                      <a:endParaRPr lang="en-US" sz="900" kern="100">
                        <a:solidFill>
                          <a:schemeClr val="bg1">
                            <a:lumMod val="8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58473" marR="58473" marT="0" marB="0"/>
                </a:tc>
                <a:tc>
                  <a:txBody>
                    <a:bodyPr/>
                    <a:lstStyle/>
                    <a:p>
                      <a:pPr>
                        <a:lnSpc>
                          <a:spcPct val="107000"/>
                        </a:lnSpc>
                        <a:spcAft>
                          <a:spcPts val="800"/>
                        </a:spcAft>
                      </a:pPr>
                      <a:r>
                        <a:rPr lang="en-US" sz="900" kern="100" dirty="0">
                          <a:solidFill>
                            <a:schemeClr val="bg1">
                              <a:lumMod val="85000"/>
                            </a:schemeClr>
                          </a:solidFill>
                          <a:effectLst/>
                        </a:rPr>
                        <a:t>1600 W SPS Power Rectifier module</a:t>
                      </a:r>
                      <a:endParaRPr lang="en-US" sz="900" kern="100" dirty="0">
                        <a:solidFill>
                          <a:schemeClr val="bg1">
                            <a:lumMod val="8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58473" marR="58473" marT="0" marB="0"/>
                </a:tc>
                <a:extLst>
                  <a:ext uri="{0D108BD9-81ED-4DB2-BD59-A6C34878D82A}">
                    <a16:rowId xmlns:a16="http://schemas.microsoft.com/office/drawing/2014/main" val="2586857680"/>
                  </a:ext>
                </a:extLst>
              </a:tr>
              <a:tr h="185936">
                <a:tc>
                  <a:txBody>
                    <a:bodyPr/>
                    <a:lstStyle/>
                    <a:p>
                      <a:pPr>
                        <a:lnSpc>
                          <a:spcPct val="107000"/>
                        </a:lnSpc>
                        <a:spcAft>
                          <a:spcPts val="800"/>
                        </a:spcAft>
                      </a:pPr>
                      <a:r>
                        <a:rPr lang="en-US" sz="900" kern="100">
                          <a:solidFill>
                            <a:schemeClr val="bg1">
                              <a:lumMod val="85000"/>
                            </a:schemeClr>
                          </a:solidFill>
                          <a:effectLst/>
                        </a:rPr>
                        <a:t>PFP-SPS-C1 </a:t>
                      </a:r>
                      <a:endParaRPr lang="en-US" sz="900" kern="100">
                        <a:solidFill>
                          <a:schemeClr val="bg1">
                            <a:lumMod val="8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58473" marR="58473" marT="0" marB="0"/>
                </a:tc>
                <a:tc>
                  <a:txBody>
                    <a:bodyPr/>
                    <a:lstStyle/>
                    <a:p>
                      <a:pPr>
                        <a:lnSpc>
                          <a:spcPct val="107000"/>
                        </a:lnSpc>
                        <a:spcAft>
                          <a:spcPts val="800"/>
                        </a:spcAft>
                      </a:pPr>
                      <a:r>
                        <a:rPr lang="en-US" sz="900" kern="100" dirty="0">
                          <a:solidFill>
                            <a:schemeClr val="bg1">
                              <a:lumMod val="85000"/>
                            </a:schemeClr>
                          </a:solidFill>
                          <a:effectLst/>
                        </a:rPr>
                        <a:t>SPS Rectifier Controller Display</a:t>
                      </a:r>
                      <a:endParaRPr lang="en-US" sz="900" kern="100" dirty="0">
                        <a:solidFill>
                          <a:schemeClr val="bg1">
                            <a:lumMod val="8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58473" marR="58473" marT="0" marB="0"/>
                </a:tc>
                <a:extLst>
                  <a:ext uri="{0D108BD9-81ED-4DB2-BD59-A6C34878D82A}">
                    <a16:rowId xmlns:a16="http://schemas.microsoft.com/office/drawing/2014/main" val="2532761172"/>
                  </a:ext>
                </a:extLst>
              </a:tr>
            </a:tbl>
          </a:graphicData>
        </a:graphic>
      </p:graphicFrame>
    </p:spTree>
    <p:extLst>
      <p:ext uri="{BB962C8B-B14F-4D97-AF65-F5344CB8AC3E}">
        <p14:creationId xmlns:p14="http://schemas.microsoft.com/office/powerpoint/2010/main" val="3536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0DFD5C-41F6-E889-255E-DB1828F33567}"/>
            </a:ext>
          </a:extLst>
        </p:cNvPr>
        <p:cNvGrpSpPr/>
        <p:nvPr/>
      </p:nvGrpSpPr>
      <p:grpSpPr>
        <a:xfrm>
          <a:off x="0" y="0"/>
          <a:ext cx="0" cy="0"/>
          <a:chOff x="0" y="0"/>
          <a:chExt cx="0" cy="0"/>
        </a:xfrm>
      </p:grpSpPr>
      <p:sp>
        <p:nvSpPr>
          <p:cNvPr id="445" name="Freeform: Shape 444">
            <a:extLst>
              <a:ext uri="{FF2B5EF4-FFF2-40B4-BE49-F238E27FC236}">
                <a16:creationId xmlns:a16="http://schemas.microsoft.com/office/drawing/2014/main" id="{82D3DA2F-98A1-7711-C4DB-E79C13292F38}"/>
              </a:ext>
            </a:extLst>
          </p:cNvPr>
          <p:cNvSpPr/>
          <p:nvPr/>
        </p:nvSpPr>
        <p:spPr>
          <a:xfrm rot="21433288" flipV="1">
            <a:off x="3998974" y="3627839"/>
            <a:ext cx="4568316" cy="1771045"/>
          </a:xfrm>
          <a:custGeom>
            <a:avLst/>
            <a:gdLst>
              <a:gd name="connsiteX0" fmla="*/ 0 w 9607550"/>
              <a:gd name="connsiteY0" fmla="*/ 635000 h 856034"/>
              <a:gd name="connsiteX1" fmla="*/ 406400 w 9607550"/>
              <a:gd name="connsiteY1" fmla="*/ 730250 h 856034"/>
              <a:gd name="connsiteX2" fmla="*/ 965200 w 9607550"/>
              <a:gd name="connsiteY2" fmla="*/ 647700 h 856034"/>
              <a:gd name="connsiteX3" fmla="*/ 1612900 w 9607550"/>
              <a:gd name="connsiteY3" fmla="*/ 330200 h 856034"/>
              <a:gd name="connsiteX4" fmla="*/ 2209800 w 9607550"/>
              <a:gd name="connsiteY4" fmla="*/ 158750 h 856034"/>
              <a:gd name="connsiteX5" fmla="*/ 2940050 w 9607550"/>
              <a:gd name="connsiteY5" fmla="*/ 146050 h 856034"/>
              <a:gd name="connsiteX6" fmla="*/ 3790950 w 9607550"/>
              <a:gd name="connsiteY6" fmla="*/ 298450 h 856034"/>
              <a:gd name="connsiteX7" fmla="*/ 4756150 w 9607550"/>
              <a:gd name="connsiteY7" fmla="*/ 527050 h 856034"/>
              <a:gd name="connsiteX8" fmla="*/ 5632450 w 9607550"/>
              <a:gd name="connsiteY8" fmla="*/ 717550 h 856034"/>
              <a:gd name="connsiteX9" fmla="*/ 6534150 w 9607550"/>
              <a:gd name="connsiteY9" fmla="*/ 850900 h 856034"/>
              <a:gd name="connsiteX10" fmla="*/ 7467600 w 9607550"/>
              <a:gd name="connsiteY10" fmla="*/ 806450 h 856034"/>
              <a:gd name="connsiteX11" fmla="*/ 8166100 w 9607550"/>
              <a:gd name="connsiteY11" fmla="*/ 603250 h 856034"/>
              <a:gd name="connsiteX12" fmla="*/ 8864600 w 9607550"/>
              <a:gd name="connsiteY12" fmla="*/ 311150 h 856034"/>
              <a:gd name="connsiteX13" fmla="*/ 9607550 w 9607550"/>
              <a:gd name="connsiteY13" fmla="*/ 0 h 856034"/>
              <a:gd name="connsiteX0" fmla="*/ 0 w 9607550"/>
              <a:gd name="connsiteY0" fmla="*/ 1758677 h 2115169"/>
              <a:gd name="connsiteX1" fmla="*/ 406400 w 9607550"/>
              <a:gd name="connsiteY1" fmla="*/ 1853927 h 2115169"/>
              <a:gd name="connsiteX2" fmla="*/ 965200 w 9607550"/>
              <a:gd name="connsiteY2" fmla="*/ 1771377 h 2115169"/>
              <a:gd name="connsiteX3" fmla="*/ 1612900 w 9607550"/>
              <a:gd name="connsiteY3" fmla="*/ 1453877 h 2115169"/>
              <a:gd name="connsiteX4" fmla="*/ 2209800 w 9607550"/>
              <a:gd name="connsiteY4" fmla="*/ 1282427 h 2115169"/>
              <a:gd name="connsiteX5" fmla="*/ 2940050 w 9607550"/>
              <a:gd name="connsiteY5" fmla="*/ 1269727 h 2115169"/>
              <a:gd name="connsiteX6" fmla="*/ 3790950 w 9607550"/>
              <a:gd name="connsiteY6" fmla="*/ 1422127 h 2115169"/>
              <a:gd name="connsiteX7" fmla="*/ 4756150 w 9607550"/>
              <a:gd name="connsiteY7" fmla="*/ 1650727 h 2115169"/>
              <a:gd name="connsiteX8" fmla="*/ 5145135 w 9607550"/>
              <a:gd name="connsiteY8" fmla="*/ 1451 h 2115169"/>
              <a:gd name="connsiteX9" fmla="*/ 6534150 w 9607550"/>
              <a:gd name="connsiteY9" fmla="*/ 1974577 h 2115169"/>
              <a:gd name="connsiteX10" fmla="*/ 7467600 w 9607550"/>
              <a:gd name="connsiteY10" fmla="*/ 1930127 h 2115169"/>
              <a:gd name="connsiteX11" fmla="*/ 8166100 w 9607550"/>
              <a:gd name="connsiteY11" fmla="*/ 1726927 h 2115169"/>
              <a:gd name="connsiteX12" fmla="*/ 8864600 w 9607550"/>
              <a:gd name="connsiteY12" fmla="*/ 1434827 h 2115169"/>
              <a:gd name="connsiteX13" fmla="*/ 9607550 w 9607550"/>
              <a:gd name="connsiteY13" fmla="*/ 1123677 h 2115169"/>
              <a:gd name="connsiteX0" fmla="*/ 0 w 9607550"/>
              <a:gd name="connsiteY0" fmla="*/ 1765424 h 2121916"/>
              <a:gd name="connsiteX1" fmla="*/ 406400 w 9607550"/>
              <a:gd name="connsiteY1" fmla="*/ 1860674 h 2121916"/>
              <a:gd name="connsiteX2" fmla="*/ 965200 w 9607550"/>
              <a:gd name="connsiteY2" fmla="*/ 1778124 h 2121916"/>
              <a:gd name="connsiteX3" fmla="*/ 1612900 w 9607550"/>
              <a:gd name="connsiteY3" fmla="*/ 1460624 h 2121916"/>
              <a:gd name="connsiteX4" fmla="*/ 2209800 w 9607550"/>
              <a:gd name="connsiteY4" fmla="*/ 1289174 h 2121916"/>
              <a:gd name="connsiteX5" fmla="*/ 2940050 w 9607550"/>
              <a:gd name="connsiteY5" fmla="*/ 1276474 h 2121916"/>
              <a:gd name="connsiteX6" fmla="*/ 3790950 w 9607550"/>
              <a:gd name="connsiteY6" fmla="*/ 1428874 h 2121916"/>
              <a:gd name="connsiteX7" fmla="*/ 4615913 w 9607550"/>
              <a:gd name="connsiteY7" fmla="*/ 1283718 h 2121916"/>
              <a:gd name="connsiteX8" fmla="*/ 5145135 w 9607550"/>
              <a:gd name="connsiteY8" fmla="*/ 8198 h 2121916"/>
              <a:gd name="connsiteX9" fmla="*/ 6534150 w 9607550"/>
              <a:gd name="connsiteY9" fmla="*/ 1981324 h 2121916"/>
              <a:gd name="connsiteX10" fmla="*/ 7467600 w 9607550"/>
              <a:gd name="connsiteY10" fmla="*/ 1936874 h 2121916"/>
              <a:gd name="connsiteX11" fmla="*/ 8166100 w 9607550"/>
              <a:gd name="connsiteY11" fmla="*/ 1733674 h 2121916"/>
              <a:gd name="connsiteX12" fmla="*/ 8864600 w 9607550"/>
              <a:gd name="connsiteY12" fmla="*/ 1441574 h 2121916"/>
              <a:gd name="connsiteX13" fmla="*/ 9607550 w 9607550"/>
              <a:gd name="connsiteY13" fmla="*/ 1130424 h 2121916"/>
              <a:gd name="connsiteX0" fmla="*/ 0 w 9607550"/>
              <a:gd name="connsiteY0" fmla="*/ 2047263 h 2328932"/>
              <a:gd name="connsiteX1" fmla="*/ 406400 w 9607550"/>
              <a:gd name="connsiteY1" fmla="*/ 2142513 h 2328932"/>
              <a:gd name="connsiteX2" fmla="*/ 965200 w 9607550"/>
              <a:gd name="connsiteY2" fmla="*/ 2059963 h 2328932"/>
              <a:gd name="connsiteX3" fmla="*/ 1612900 w 9607550"/>
              <a:gd name="connsiteY3" fmla="*/ 1742463 h 2328932"/>
              <a:gd name="connsiteX4" fmla="*/ 2209800 w 9607550"/>
              <a:gd name="connsiteY4" fmla="*/ 1571013 h 2328932"/>
              <a:gd name="connsiteX5" fmla="*/ 2940050 w 9607550"/>
              <a:gd name="connsiteY5" fmla="*/ 1558313 h 2328932"/>
              <a:gd name="connsiteX6" fmla="*/ 3790950 w 9607550"/>
              <a:gd name="connsiteY6" fmla="*/ 1710713 h 2328932"/>
              <a:gd name="connsiteX7" fmla="*/ 4615913 w 9607550"/>
              <a:gd name="connsiteY7" fmla="*/ 1565557 h 2328932"/>
              <a:gd name="connsiteX8" fmla="*/ 5145135 w 9607550"/>
              <a:gd name="connsiteY8" fmla="*/ 290037 h 2328932"/>
              <a:gd name="connsiteX9" fmla="*/ 6366907 w 9607550"/>
              <a:gd name="connsiteY9" fmla="*/ 162783 h 2328932"/>
              <a:gd name="connsiteX10" fmla="*/ 7467600 w 9607550"/>
              <a:gd name="connsiteY10" fmla="*/ 2218713 h 2328932"/>
              <a:gd name="connsiteX11" fmla="*/ 8166100 w 9607550"/>
              <a:gd name="connsiteY11" fmla="*/ 2015513 h 2328932"/>
              <a:gd name="connsiteX12" fmla="*/ 8864600 w 9607550"/>
              <a:gd name="connsiteY12" fmla="*/ 1723413 h 2328932"/>
              <a:gd name="connsiteX13" fmla="*/ 9607550 w 9607550"/>
              <a:gd name="connsiteY13" fmla="*/ 1412263 h 2328932"/>
              <a:gd name="connsiteX0" fmla="*/ 0 w 9607550"/>
              <a:gd name="connsiteY0" fmla="*/ 2312751 h 2408164"/>
              <a:gd name="connsiteX1" fmla="*/ 406400 w 9607550"/>
              <a:gd name="connsiteY1" fmla="*/ 2408001 h 2408164"/>
              <a:gd name="connsiteX2" fmla="*/ 965200 w 9607550"/>
              <a:gd name="connsiteY2" fmla="*/ 2325451 h 2408164"/>
              <a:gd name="connsiteX3" fmla="*/ 1612900 w 9607550"/>
              <a:gd name="connsiteY3" fmla="*/ 2007951 h 2408164"/>
              <a:gd name="connsiteX4" fmla="*/ 2209800 w 9607550"/>
              <a:gd name="connsiteY4" fmla="*/ 1836501 h 2408164"/>
              <a:gd name="connsiteX5" fmla="*/ 2940050 w 9607550"/>
              <a:gd name="connsiteY5" fmla="*/ 1823801 h 2408164"/>
              <a:gd name="connsiteX6" fmla="*/ 3790950 w 9607550"/>
              <a:gd name="connsiteY6" fmla="*/ 1976201 h 2408164"/>
              <a:gd name="connsiteX7" fmla="*/ 4615913 w 9607550"/>
              <a:gd name="connsiteY7" fmla="*/ 1831045 h 2408164"/>
              <a:gd name="connsiteX8" fmla="*/ 5145135 w 9607550"/>
              <a:gd name="connsiteY8" fmla="*/ 555525 h 2408164"/>
              <a:gd name="connsiteX9" fmla="*/ 6366907 w 9607550"/>
              <a:gd name="connsiteY9" fmla="*/ 428271 h 2408164"/>
              <a:gd name="connsiteX10" fmla="*/ 7467878 w 9607550"/>
              <a:gd name="connsiteY10" fmla="*/ 91141 h 2408164"/>
              <a:gd name="connsiteX11" fmla="*/ 8166100 w 9607550"/>
              <a:gd name="connsiteY11" fmla="*/ 2281001 h 2408164"/>
              <a:gd name="connsiteX12" fmla="*/ 8864600 w 9607550"/>
              <a:gd name="connsiteY12" fmla="*/ 1988901 h 2408164"/>
              <a:gd name="connsiteX13" fmla="*/ 9607550 w 9607550"/>
              <a:gd name="connsiteY13" fmla="*/ 1677751 h 2408164"/>
              <a:gd name="connsiteX0" fmla="*/ 0 w 9607550"/>
              <a:gd name="connsiteY0" fmla="*/ 2293871 h 2389284"/>
              <a:gd name="connsiteX1" fmla="*/ 406400 w 9607550"/>
              <a:gd name="connsiteY1" fmla="*/ 2389121 h 2389284"/>
              <a:gd name="connsiteX2" fmla="*/ 965200 w 9607550"/>
              <a:gd name="connsiteY2" fmla="*/ 2306571 h 2389284"/>
              <a:gd name="connsiteX3" fmla="*/ 1612900 w 9607550"/>
              <a:gd name="connsiteY3" fmla="*/ 1989071 h 2389284"/>
              <a:gd name="connsiteX4" fmla="*/ 2209800 w 9607550"/>
              <a:gd name="connsiteY4" fmla="*/ 1817621 h 2389284"/>
              <a:gd name="connsiteX5" fmla="*/ 2940050 w 9607550"/>
              <a:gd name="connsiteY5" fmla="*/ 1804921 h 2389284"/>
              <a:gd name="connsiteX6" fmla="*/ 3790950 w 9607550"/>
              <a:gd name="connsiteY6" fmla="*/ 1957321 h 2389284"/>
              <a:gd name="connsiteX7" fmla="*/ 4615913 w 9607550"/>
              <a:gd name="connsiteY7" fmla="*/ 1812165 h 2389284"/>
              <a:gd name="connsiteX8" fmla="*/ 5145135 w 9607550"/>
              <a:gd name="connsiteY8" fmla="*/ 536645 h 2389284"/>
              <a:gd name="connsiteX9" fmla="*/ 6366907 w 9607550"/>
              <a:gd name="connsiteY9" fmla="*/ 409391 h 2389284"/>
              <a:gd name="connsiteX10" fmla="*/ 7467878 w 9607550"/>
              <a:gd name="connsiteY10" fmla="*/ 72261 h 2389284"/>
              <a:gd name="connsiteX11" fmla="*/ 8864600 w 9607550"/>
              <a:gd name="connsiteY11" fmla="*/ 1970021 h 2389284"/>
              <a:gd name="connsiteX12" fmla="*/ 9607550 w 9607550"/>
              <a:gd name="connsiteY12" fmla="*/ 1658871 h 2389284"/>
              <a:gd name="connsiteX0" fmla="*/ 0 w 9607550"/>
              <a:gd name="connsiteY0" fmla="*/ 2444886 h 2540299"/>
              <a:gd name="connsiteX1" fmla="*/ 406400 w 9607550"/>
              <a:gd name="connsiteY1" fmla="*/ 2540136 h 2540299"/>
              <a:gd name="connsiteX2" fmla="*/ 965200 w 9607550"/>
              <a:gd name="connsiteY2" fmla="*/ 2457586 h 2540299"/>
              <a:gd name="connsiteX3" fmla="*/ 1612900 w 9607550"/>
              <a:gd name="connsiteY3" fmla="*/ 2140086 h 2540299"/>
              <a:gd name="connsiteX4" fmla="*/ 2209800 w 9607550"/>
              <a:gd name="connsiteY4" fmla="*/ 1968636 h 2540299"/>
              <a:gd name="connsiteX5" fmla="*/ 2940050 w 9607550"/>
              <a:gd name="connsiteY5" fmla="*/ 1955936 h 2540299"/>
              <a:gd name="connsiteX6" fmla="*/ 3790950 w 9607550"/>
              <a:gd name="connsiteY6" fmla="*/ 2108336 h 2540299"/>
              <a:gd name="connsiteX7" fmla="*/ 4615913 w 9607550"/>
              <a:gd name="connsiteY7" fmla="*/ 1963180 h 2540299"/>
              <a:gd name="connsiteX8" fmla="*/ 5145135 w 9607550"/>
              <a:gd name="connsiteY8" fmla="*/ 687660 h 2540299"/>
              <a:gd name="connsiteX9" fmla="*/ 6366907 w 9607550"/>
              <a:gd name="connsiteY9" fmla="*/ 560406 h 2540299"/>
              <a:gd name="connsiteX10" fmla="*/ 7467878 w 9607550"/>
              <a:gd name="connsiteY10" fmla="*/ 223276 h 2540299"/>
              <a:gd name="connsiteX11" fmla="*/ 8545683 w 9607550"/>
              <a:gd name="connsiteY11" fmla="*/ 105601 h 2540299"/>
              <a:gd name="connsiteX12" fmla="*/ 9607550 w 9607550"/>
              <a:gd name="connsiteY12" fmla="*/ 1809886 h 2540299"/>
              <a:gd name="connsiteX0" fmla="*/ 0 w 10149623"/>
              <a:gd name="connsiteY0" fmla="*/ 2834351 h 2929764"/>
              <a:gd name="connsiteX1" fmla="*/ 406400 w 10149623"/>
              <a:gd name="connsiteY1" fmla="*/ 2929601 h 2929764"/>
              <a:gd name="connsiteX2" fmla="*/ 965200 w 10149623"/>
              <a:gd name="connsiteY2" fmla="*/ 2847051 h 2929764"/>
              <a:gd name="connsiteX3" fmla="*/ 1612900 w 10149623"/>
              <a:gd name="connsiteY3" fmla="*/ 2529551 h 2929764"/>
              <a:gd name="connsiteX4" fmla="*/ 2209800 w 10149623"/>
              <a:gd name="connsiteY4" fmla="*/ 2358101 h 2929764"/>
              <a:gd name="connsiteX5" fmla="*/ 2940050 w 10149623"/>
              <a:gd name="connsiteY5" fmla="*/ 2345401 h 2929764"/>
              <a:gd name="connsiteX6" fmla="*/ 3790950 w 10149623"/>
              <a:gd name="connsiteY6" fmla="*/ 2497801 h 2929764"/>
              <a:gd name="connsiteX7" fmla="*/ 4615913 w 10149623"/>
              <a:gd name="connsiteY7" fmla="*/ 2352645 h 2929764"/>
              <a:gd name="connsiteX8" fmla="*/ 5145135 w 10149623"/>
              <a:gd name="connsiteY8" fmla="*/ 1077125 h 2929764"/>
              <a:gd name="connsiteX9" fmla="*/ 6366907 w 10149623"/>
              <a:gd name="connsiteY9" fmla="*/ 949871 h 2929764"/>
              <a:gd name="connsiteX10" fmla="*/ 7467878 w 10149623"/>
              <a:gd name="connsiteY10" fmla="*/ 612741 h 2929764"/>
              <a:gd name="connsiteX11" fmla="*/ 8545683 w 10149623"/>
              <a:gd name="connsiteY11" fmla="*/ 495066 h 2929764"/>
              <a:gd name="connsiteX12" fmla="*/ 10149624 w 10149623"/>
              <a:gd name="connsiteY12" fmla="*/ 0 h 2929764"/>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467878 w 9726549"/>
              <a:gd name="connsiteY10" fmla="*/ 501737 h 2818760"/>
              <a:gd name="connsiteX11" fmla="*/ 8545683 w 9726549"/>
              <a:gd name="connsiteY11" fmla="*/ 384062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467878 w 9726549"/>
              <a:gd name="connsiteY10" fmla="*/ 501737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467878 w 9726549"/>
              <a:gd name="connsiteY10" fmla="*/ 501737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507118 w 9726549"/>
              <a:gd name="connsiteY10" fmla="*/ 241132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01641 w 9726549"/>
              <a:gd name="connsiteY9" fmla="*/ 298736 h 2818760"/>
              <a:gd name="connsiteX10" fmla="*/ 7507118 w 9726549"/>
              <a:gd name="connsiteY10" fmla="*/ 241132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01641 w 9726549"/>
              <a:gd name="connsiteY9" fmla="*/ 298736 h 2818760"/>
              <a:gd name="connsiteX10" fmla="*/ 8533740 w 9726549"/>
              <a:gd name="connsiteY10" fmla="*/ 138868 h 2818760"/>
              <a:gd name="connsiteX11" fmla="*/ 9726548 w 9726549"/>
              <a:gd name="connsiteY11"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3790950 w 9726549"/>
              <a:gd name="connsiteY5" fmla="*/ 2386797 h 2818760"/>
              <a:gd name="connsiteX6" fmla="*/ 4615913 w 9726549"/>
              <a:gd name="connsiteY6" fmla="*/ 2241641 h 2818760"/>
              <a:gd name="connsiteX7" fmla="*/ 5145135 w 9726549"/>
              <a:gd name="connsiteY7" fmla="*/ 966121 h 2818760"/>
              <a:gd name="connsiteX8" fmla="*/ 6301641 w 9726549"/>
              <a:gd name="connsiteY8" fmla="*/ 298736 h 2818760"/>
              <a:gd name="connsiteX9" fmla="*/ 8533740 w 9726549"/>
              <a:gd name="connsiteY9" fmla="*/ 138868 h 2818760"/>
              <a:gd name="connsiteX10" fmla="*/ 9726548 w 9726549"/>
              <a:gd name="connsiteY10"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4615913 w 9726549"/>
              <a:gd name="connsiteY5" fmla="*/ 2241641 h 2818760"/>
              <a:gd name="connsiteX6" fmla="*/ 5145135 w 9726549"/>
              <a:gd name="connsiteY6" fmla="*/ 966121 h 2818760"/>
              <a:gd name="connsiteX7" fmla="*/ 6301641 w 9726549"/>
              <a:gd name="connsiteY7" fmla="*/ 298736 h 2818760"/>
              <a:gd name="connsiteX8" fmla="*/ 8533740 w 9726549"/>
              <a:gd name="connsiteY8" fmla="*/ 138868 h 2818760"/>
              <a:gd name="connsiteX9" fmla="*/ 9726548 w 9726549"/>
              <a:gd name="connsiteY9"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4615913 w 9726549"/>
              <a:gd name="connsiteY5" fmla="*/ 2241641 h 2818760"/>
              <a:gd name="connsiteX6" fmla="*/ 6301641 w 9726549"/>
              <a:gd name="connsiteY6" fmla="*/ 298736 h 2818760"/>
              <a:gd name="connsiteX7" fmla="*/ 8533740 w 9726549"/>
              <a:gd name="connsiteY7" fmla="*/ 138868 h 2818760"/>
              <a:gd name="connsiteX8" fmla="*/ 9726548 w 9726549"/>
              <a:gd name="connsiteY8" fmla="*/ 0 h 2818760"/>
              <a:gd name="connsiteX0" fmla="*/ 0 w 9726549"/>
              <a:gd name="connsiteY0" fmla="*/ 2723347 h 2820009"/>
              <a:gd name="connsiteX1" fmla="*/ 406400 w 9726549"/>
              <a:gd name="connsiteY1" fmla="*/ 2818597 h 2820009"/>
              <a:gd name="connsiteX2" fmla="*/ 965200 w 9726549"/>
              <a:gd name="connsiteY2" fmla="*/ 2736047 h 2820009"/>
              <a:gd name="connsiteX3" fmla="*/ 2209800 w 9726549"/>
              <a:gd name="connsiteY3" fmla="*/ 2247097 h 2820009"/>
              <a:gd name="connsiteX4" fmla="*/ 4615913 w 9726549"/>
              <a:gd name="connsiteY4" fmla="*/ 2241641 h 2820009"/>
              <a:gd name="connsiteX5" fmla="*/ 6301641 w 9726549"/>
              <a:gd name="connsiteY5" fmla="*/ 298736 h 2820009"/>
              <a:gd name="connsiteX6" fmla="*/ 8533740 w 9726549"/>
              <a:gd name="connsiteY6" fmla="*/ 138868 h 2820009"/>
              <a:gd name="connsiteX7" fmla="*/ 9726548 w 9726549"/>
              <a:gd name="connsiteY7" fmla="*/ 0 h 2820009"/>
              <a:gd name="connsiteX0" fmla="*/ 0 w 9726549"/>
              <a:gd name="connsiteY0" fmla="*/ 2723347 h 2755148"/>
              <a:gd name="connsiteX1" fmla="*/ 697425 w 9726549"/>
              <a:gd name="connsiteY1" fmla="*/ 2662239 h 2755148"/>
              <a:gd name="connsiteX2" fmla="*/ 965200 w 9726549"/>
              <a:gd name="connsiteY2" fmla="*/ 2736047 h 2755148"/>
              <a:gd name="connsiteX3" fmla="*/ 2209800 w 9726549"/>
              <a:gd name="connsiteY3" fmla="*/ 2247097 h 2755148"/>
              <a:gd name="connsiteX4" fmla="*/ 4615913 w 9726549"/>
              <a:gd name="connsiteY4" fmla="*/ 2241641 h 2755148"/>
              <a:gd name="connsiteX5" fmla="*/ 6301641 w 9726549"/>
              <a:gd name="connsiteY5" fmla="*/ 298736 h 2755148"/>
              <a:gd name="connsiteX6" fmla="*/ 8533740 w 9726549"/>
              <a:gd name="connsiteY6" fmla="*/ 138868 h 2755148"/>
              <a:gd name="connsiteX7" fmla="*/ 9726548 w 9726549"/>
              <a:gd name="connsiteY7" fmla="*/ 0 h 2755148"/>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533740 w 9726549"/>
              <a:gd name="connsiteY5" fmla="*/ 138868 h 2768819"/>
              <a:gd name="connsiteX6" fmla="*/ 9726548 w 9726549"/>
              <a:gd name="connsiteY6" fmla="*/ 0 h 2768819"/>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533740 w 9726549"/>
              <a:gd name="connsiteY5" fmla="*/ 138868 h 2768819"/>
              <a:gd name="connsiteX6" fmla="*/ 9726548 w 9726549"/>
              <a:gd name="connsiteY6" fmla="*/ 0 h 2768819"/>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533740 w 9726549"/>
              <a:gd name="connsiteY5" fmla="*/ 138868 h 2768819"/>
              <a:gd name="connsiteX6" fmla="*/ 9726548 w 9726549"/>
              <a:gd name="connsiteY6" fmla="*/ 0 h 2768819"/>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240958 w 9726549"/>
              <a:gd name="connsiteY5" fmla="*/ 170271 h 2768819"/>
              <a:gd name="connsiteX6" fmla="*/ 9726548 w 9726549"/>
              <a:gd name="connsiteY6" fmla="*/ 0 h 2768819"/>
              <a:gd name="connsiteX0" fmla="*/ -1 w 9772153"/>
              <a:gd name="connsiteY0" fmla="*/ 2320246 h 2736305"/>
              <a:gd name="connsiteX1" fmla="*/ 1010804 w 9772153"/>
              <a:gd name="connsiteY1" fmla="*/ 2736047 h 2736305"/>
              <a:gd name="connsiteX2" fmla="*/ 2255404 w 9772153"/>
              <a:gd name="connsiteY2" fmla="*/ 2247097 h 2736305"/>
              <a:gd name="connsiteX3" fmla="*/ 4661517 w 9772153"/>
              <a:gd name="connsiteY3" fmla="*/ 2241641 h 2736305"/>
              <a:gd name="connsiteX4" fmla="*/ 6347245 w 9772153"/>
              <a:gd name="connsiteY4" fmla="*/ 298736 h 2736305"/>
              <a:gd name="connsiteX5" fmla="*/ 8286562 w 9772153"/>
              <a:gd name="connsiteY5" fmla="*/ 170271 h 2736305"/>
              <a:gd name="connsiteX6" fmla="*/ 9772152 w 9772153"/>
              <a:gd name="connsiteY6" fmla="*/ 0 h 2736305"/>
              <a:gd name="connsiteX0" fmla="*/ -1 w 9772153"/>
              <a:gd name="connsiteY0" fmla="*/ 2320246 h 2498899"/>
              <a:gd name="connsiteX1" fmla="*/ 1111753 w 9772153"/>
              <a:gd name="connsiteY1" fmla="*/ 2498330 h 2498899"/>
              <a:gd name="connsiteX2" fmla="*/ 2255404 w 9772153"/>
              <a:gd name="connsiteY2" fmla="*/ 2247097 h 2498899"/>
              <a:gd name="connsiteX3" fmla="*/ 4661517 w 9772153"/>
              <a:gd name="connsiteY3" fmla="*/ 2241641 h 2498899"/>
              <a:gd name="connsiteX4" fmla="*/ 6347245 w 9772153"/>
              <a:gd name="connsiteY4" fmla="*/ 298736 h 2498899"/>
              <a:gd name="connsiteX5" fmla="*/ 8286562 w 9772153"/>
              <a:gd name="connsiteY5" fmla="*/ 170271 h 2498899"/>
              <a:gd name="connsiteX6" fmla="*/ 9772152 w 9772153"/>
              <a:gd name="connsiteY6" fmla="*/ 0 h 2498899"/>
              <a:gd name="connsiteX0" fmla="*/ -1 w 9772153"/>
              <a:gd name="connsiteY0" fmla="*/ 2320246 h 2404132"/>
              <a:gd name="connsiteX1" fmla="*/ 1009973 w 9772153"/>
              <a:gd name="connsiteY1" fmla="*/ 1830610 h 2404132"/>
              <a:gd name="connsiteX2" fmla="*/ 2255404 w 9772153"/>
              <a:gd name="connsiteY2" fmla="*/ 2247097 h 2404132"/>
              <a:gd name="connsiteX3" fmla="*/ 4661517 w 9772153"/>
              <a:gd name="connsiteY3" fmla="*/ 2241641 h 2404132"/>
              <a:gd name="connsiteX4" fmla="*/ 6347245 w 9772153"/>
              <a:gd name="connsiteY4" fmla="*/ 298736 h 2404132"/>
              <a:gd name="connsiteX5" fmla="*/ 8286562 w 9772153"/>
              <a:gd name="connsiteY5" fmla="*/ 170271 h 2404132"/>
              <a:gd name="connsiteX6" fmla="*/ 9772152 w 9772153"/>
              <a:gd name="connsiteY6" fmla="*/ 0 h 2404132"/>
              <a:gd name="connsiteX0" fmla="*/ -1 w 9772153"/>
              <a:gd name="connsiteY0" fmla="*/ 2320246 h 2320259"/>
              <a:gd name="connsiteX1" fmla="*/ 1009973 w 9772153"/>
              <a:gd name="connsiteY1" fmla="*/ 1830610 h 2320259"/>
              <a:gd name="connsiteX2" fmla="*/ 2652995 w 9772153"/>
              <a:gd name="connsiteY2" fmla="*/ 1701836 h 2320259"/>
              <a:gd name="connsiteX3" fmla="*/ 4661517 w 9772153"/>
              <a:gd name="connsiteY3" fmla="*/ 2241641 h 2320259"/>
              <a:gd name="connsiteX4" fmla="*/ 6347245 w 9772153"/>
              <a:gd name="connsiteY4" fmla="*/ 298736 h 2320259"/>
              <a:gd name="connsiteX5" fmla="*/ 8286562 w 9772153"/>
              <a:gd name="connsiteY5" fmla="*/ 170271 h 2320259"/>
              <a:gd name="connsiteX6" fmla="*/ 9772152 w 9772153"/>
              <a:gd name="connsiteY6" fmla="*/ 0 h 2320259"/>
              <a:gd name="connsiteX0" fmla="*/ -1 w 9772153"/>
              <a:gd name="connsiteY0" fmla="*/ 2320246 h 2320259"/>
              <a:gd name="connsiteX1" fmla="*/ 1009973 w 9772153"/>
              <a:gd name="connsiteY1" fmla="*/ 1830610 h 2320259"/>
              <a:gd name="connsiteX2" fmla="*/ 2652995 w 9772153"/>
              <a:gd name="connsiteY2" fmla="*/ 1701836 h 2320259"/>
              <a:gd name="connsiteX3" fmla="*/ 4561505 w 9772153"/>
              <a:gd name="connsiteY3" fmla="*/ 1254765 h 2320259"/>
              <a:gd name="connsiteX4" fmla="*/ 6347245 w 9772153"/>
              <a:gd name="connsiteY4" fmla="*/ 298736 h 2320259"/>
              <a:gd name="connsiteX5" fmla="*/ 8286562 w 9772153"/>
              <a:gd name="connsiteY5" fmla="*/ 170271 h 2320259"/>
              <a:gd name="connsiteX6" fmla="*/ 9772152 w 9772153"/>
              <a:gd name="connsiteY6" fmla="*/ 0 h 2320259"/>
              <a:gd name="connsiteX0" fmla="*/ -1 w 9772153"/>
              <a:gd name="connsiteY0" fmla="*/ 3539900 h 3539913"/>
              <a:gd name="connsiteX1" fmla="*/ 1009973 w 9772153"/>
              <a:gd name="connsiteY1" fmla="*/ 3050264 h 3539913"/>
              <a:gd name="connsiteX2" fmla="*/ 2652995 w 9772153"/>
              <a:gd name="connsiteY2" fmla="*/ 2921490 h 3539913"/>
              <a:gd name="connsiteX3" fmla="*/ 4561505 w 9772153"/>
              <a:gd name="connsiteY3" fmla="*/ 2474419 h 3539913"/>
              <a:gd name="connsiteX4" fmla="*/ 6196174 w 9772153"/>
              <a:gd name="connsiteY4" fmla="*/ 16566 h 3539913"/>
              <a:gd name="connsiteX5" fmla="*/ 8286562 w 9772153"/>
              <a:gd name="connsiteY5" fmla="*/ 1389925 h 3539913"/>
              <a:gd name="connsiteX6" fmla="*/ 9772152 w 9772153"/>
              <a:gd name="connsiteY6" fmla="*/ 1219654 h 3539913"/>
              <a:gd name="connsiteX0" fmla="*/ -1 w 9772153"/>
              <a:gd name="connsiteY0" fmla="*/ 3614200 h 3614213"/>
              <a:gd name="connsiteX1" fmla="*/ 1009973 w 9772153"/>
              <a:gd name="connsiteY1" fmla="*/ 3124564 h 3614213"/>
              <a:gd name="connsiteX2" fmla="*/ 2652995 w 9772153"/>
              <a:gd name="connsiteY2" fmla="*/ 2995790 h 3614213"/>
              <a:gd name="connsiteX3" fmla="*/ 4561505 w 9772153"/>
              <a:gd name="connsiteY3" fmla="*/ 2548719 h 3614213"/>
              <a:gd name="connsiteX4" fmla="*/ 6196174 w 9772153"/>
              <a:gd name="connsiteY4" fmla="*/ 90866 h 3614213"/>
              <a:gd name="connsiteX5" fmla="*/ 8305102 w 9772153"/>
              <a:gd name="connsiteY5" fmla="*/ 600968 h 3614213"/>
              <a:gd name="connsiteX6" fmla="*/ 9772152 w 9772153"/>
              <a:gd name="connsiteY6" fmla="*/ 1293954 h 3614213"/>
              <a:gd name="connsiteX0" fmla="*/ -1 w 9907313"/>
              <a:gd name="connsiteY0" fmla="*/ 3605567 h 3605580"/>
              <a:gd name="connsiteX1" fmla="*/ 1009973 w 9907313"/>
              <a:gd name="connsiteY1" fmla="*/ 3115931 h 3605580"/>
              <a:gd name="connsiteX2" fmla="*/ 2652995 w 9907313"/>
              <a:gd name="connsiteY2" fmla="*/ 2987157 h 3605580"/>
              <a:gd name="connsiteX3" fmla="*/ 4561505 w 9907313"/>
              <a:gd name="connsiteY3" fmla="*/ 2540086 h 3605580"/>
              <a:gd name="connsiteX4" fmla="*/ 6196174 w 9907313"/>
              <a:gd name="connsiteY4" fmla="*/ 82233 h 3605580"/>
              <a:gd name="connsiteX5" fmla="*/ 8305102 w 9907313"/>
              <a:gd name="connsiteY5" fmla="*/ 592335 h 3605580"/>
              <a:gd name="connsiteX6" fmla="*/ 9907314 w 9907313"/>
              <a:gd name="connsiteY6" fmla="*/ 683759 h 3605580"/>
              <a:gd name="connsiteX0" fmla="*/ -1 w 9872186"/>
              <a:gd name="connsiteY0" fmla="*/ 3603162 h 3603175"/>
              <a:gd name="connsiteX1" fmla="*/ 1009973 w 9872186"/>
              <a:gd name="connsiteY1" fmla="*/ 3113526 h 3603175"/>
              <a:gd name="connsiteX2" fmla="*/ 2652995 w 9872186"/>
              <a:gd name="connsiteY2" fmla="*/ 2984752 h 3603175"/>
              <a:gd name="connsiteX3" fmla="*/ 4561505 w 9872186"/>
              <a:gd name="connsiteY3" fmla="*/ 2537681 h 3603175"/>
              <a:gd name="connsiteX4" fmla="*/ 6196174 w 9872186"/>
              <a:gd name="connsiteY4" fmla="*/ 79828 h 3603175"/>
              <a:gd name="connsiteX5" fmla="*/ 8305102 w 9872186"/>
              <a:gd name="connsiteY5" fmla="*/ 589930 h 3603175"/>
              <a:gd name="connsiteX6" fmla="*/ 9872186 w 9872186"/>
              <a:gd name="connsiteY6" fmla="*/ 493335 h 3603175"/>
              <a:gd name="connsiteX0" fmla="*/ -1 w 9872186"/>
              <a:gd name="connsiteY0" fmla="*/ 3603162 h 3603173"/>
              <a:gd name="connsiteX1" fmla="*/ 1009973 w 9872186"/>
              <a:gd name="connsiteY1" fmla="*/ 3113526 h 3603173"/>
              <a:gd name="connsiteX2" fmla="*/ 2574766 w 9872186"/>
              <a:gd name="connsiteY2" fmla="*/ 3333477 h 3603173"/>
              <a:gd name="connsiteX3" fmla="*/ 4561505 w 9872186"/>
              <a:gd name="connsiteY3" fmla="*/ 2537681 h 3603173"/>
              <a:gd name="connsiteX4" fmla="*/ 6196174 w 9872186"/>
              <a:gd name="connsiteY4" fmla="*/ 79828 h 3603173"/>
              <a:gd name="connsiteX5" fmla="*/ 8305102 w 9872186"/>
              <a:gd name="connsiteY5" fmla="*/ 589930 h 3603173"/>
              <a:gd name="connsiteX6" fmla="*/ 9872186 w 9872186"/>
              <a:gd name="connsiteY6" fmla="*/ 493335 h 3603173"/>
              <a:gd name="connsiteX0" fmla="*/ -1 w 9872186"/>
              <a:gd name="connsiteY0" fmla="*/ 3618243 h 3618254"/>
              <a:gd name="connsiteX1" fmla="*/ 1009973 w 9872186"/>
              <a:gd name="connsiteY1" fmla="*/ 3128607 h 3618254"/>
              <a:gd name="connsiteX2" fmla="*/ 2574766 w 9872186"/>
              <a:gd name="connsiteY2" fmla="*/ 3348558 h 3618254"/>
              <a:gd name="connsiteX3" fmla="*/ 4556386 w 9872186"/>
              <a:gd name="connsiteY3" fmla="*/ 2803096 h 3618254"/>
              <a:gd name="connsiteX4" fmla="*/ 6196174 w 9872186"/>
              <a:gd name="connsiteY4" fmla="*/ 94909 h 3618254"/>
              <a:gd name="connsiteX5" fmla="*/ 8305102 w 9872186"/>
              <a:gd name="connsiteY5" fmla="*/ 605011 h 3618254"/>
              <a:gd name="connsiteX6" fmla="*/ 9872186 w 9872186"/>
              <a:gd name="connsiteY6" fmla="*/ 508416 h 3618254"/>
              <a:gd name="connsiteX0" fmla="*/ -1 w 9872186"/>
              <a:gd name="connsiteY0" fmla="*/ 3602731 h 3602742"/>
              <a:gd name="connsiteX1" fmla="*/ 1009973 w 9872186"/>
              <a:gd name="connsiteY1" fmla="*/ 3113095 h 3602742"/>
              <a:gd name="connsiteX2" fmla="*/ 2574766 w 9872186"/>
              <a:gd name="connsiteY2" fmla="*/ 3333046 h 3602742"/>
              <a:gd name="connsiteX3" fmla="*/ 4556386 w 9872186"/>
              <a:gd name="connsiteY3" fmla="*/ 2787584 h 3602742"/>
              <a:gd name="connsiteX4" fmla="*/ 6196174 w 9872186"/>
              <a:gd name="connsiteY4" fmla="*/ 79397 h 3602742"/>
              <a:gd name="connsiteX5" fmla="*/ 7929734 w 9872186"/>
              <a:gd name="connsiteY5" fmla="*/ 702505 h 3602742"/>
              <a:gd name="connsiteX6" fmla="*/ 9872186 w 9872186"/>
              <a:gd name="connsiteY6" fmla="*/ 492904 h 3602742"/>
              <a:gd name="connsiteX0" fmla="*/ -1 w 9330221"/>
              <a:gd name="connsiteY0" fmla="*/ 3603486 h 3603497"/>
              <a:gd name="connsiteX1" fmla="*/ 1009973 w 9330221"/>
              <a:gd name="connsiteY1" fmla="*/ 3113850 h 3603497"/>
              <a:gd name="connsiteX2" fmla="*/ 2574766 w 9330221"/>
              <a:gd name="connsiteY2" fmla="*/ 3333801 h 3603497"/>
              <a:gd name="connsiteX3" fmla="*/ 4556386 w 9330221"/>
              <a:gd name="connsiteY3" fmla="*/ 2788339 h 3603497"/>
              <a:gd name="connsiteX4" fmla="*/ 6196174 w 9330221"/>
              <a:gd name="connsiteY4" fmla="*/ 80152 h 3603497"/>
              <a:gd name="connsiteX5" fmla="*/ 7929734 w 9330221"/>
              <a:gd name="connsiteY5" fmla="*/ 703260 h 3603497"/>
              <a:gd name="connsiteX6" fmla="*/ 9330221 w 9330221"/>
              <a:gd name="connsiteY6" fmla="*/ 562978 h 3603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0221" h="3603497">
                <a:moveTo>
                  <a:pt x="-1" y="3603486"/>
                </a:moveTo>
                <a:cubicBezTo>
                  <a:pt x="201082" y="3606132"/>
                  <a:pt x="580845" y="3158797"/>
                  <a:pt x="1009973" y="3113850"/>
                </a:cubicBezTo>
                <a:cubicBezTo>
                  <a:pt x="1439101" y="3068903"/>
                  <a:pt x="1983697" y="3388053"/>
                  <a:pt x="2574766" y="3333801"/>
                </a:cubicBezTo>
                <a:cubicBezTo>
                  <a:pt x="3165835" y="3279549"/>
                  <a:pt x="3952818" y="3330614"/>
                  <a:pt x="4556386" y="2788339"/>
                </a:cubicBezTo>
                <a:cubicBezTo>
                  <a:pt x="5159954" y="2246064"/>
                  <a:pt x="5633949" y="427665"/>
                  <a:pt x="6196174" y="80152"/>
                </a:cubicBezTo>
                <a:cubicBezTo>
                  <a:pt x="6758399" y="-267361"/>
                  <a:pt x="7407393" y="622789"/>
                  <a:pt x="7929734" y="703260"/>
                </a:cubicBezTo>
                <a:cubicBezTo>
                  <a:pt x="8452075" y="783731"/>
                  <a:pt x="8863392" y="609739"/>
                  <a:pt x="9330221" y="562978"/>
                </a:cubicBezTo>
              </a:path>
            </a:pathLst>
          </a:custGeom>
          <a:ln w="19050">
            <a:gradFill>
              <a:gsLst>
                <a:gs pos="5000">
                  <a:srgbClr val="2A2A63"/>
                </a:gs>
                <a:gs pos="12000">
                  <a:srgbClr val="B82381"/>
                </a:gs>
                <a:gs pos="98000">
                  <a:srgbClr val="04A2E5"/>
                </a:gs>
                <a:gs pos="70158">
                  <a:srgbClr val="11A568"/>
                </a:gs>
                <a:gs pos="57000">
                  <a:srgbClr val="88C150"/>
                </a:gs>
                <a:gs pos="46000">
                  <a:srgbClr val="FEC52B"/>
                </a:gs>
                <a:gs pos="34000">
                  <a:srgbClr val="C96632"/>
                </a:gs>
                <a:gs pos="22000">
                  <a:srgbClr val="C3292D"/>
                </a:gs>
                <a:gs pos="100000">
                  <a:schemeClr val="bg1"/>
                </a:gs>
              </a:gsLst>
              <a:lin ang="0" scaled="0"/>
            </a:gra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0C532607-2C06-AB20-A392-3192A9E9D7FB}"/>
              </a:ext>
            </a:extLst>
          </p:cNvPr>
          <p:cNvSpPr>
            <a:spLocks noGrp="1"/>
          </p:cNvSpPr>
          <p:nvPr>
            <p:ph type="ftr" sz="quarter" idx="3"/>
          </p:nvPr>
        </p:nvSpPr>
        <p:spPr>
          <a:prstGeom prst="rect">
            <a:avLst/>
          </a:prstGeom>
        </p:spPr>
        <p:txBody>
          <a:bodyPr vert="horz" lIns="54864" tIns="36576" rIns="0" bIns="45720" rtlCol="0" anchor="ctr"/>
          <a:lstStyle>
            <a:defPPr>
              <a:defRPr lang="en-US"/>
            </a:defPPr>
            <a:lvl1pPr marL="0" algn="l" defTabSz="914400" rtl="0" eaLnBrk="1" latinLnBrk="0" hangingPunct="1">
              <a:defRPr sz="7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US" i="1">
                <a:ea typeface="Calibri" panose="020F0502020204030204" pitchFamily="34" charset="0"/>
              </a:rPr>
              <a:t>© 2025 CommScope, LLC. All rights reserved.</a:t>
            </a:r>
            <a:endParaRPr lang="en-US" dirty="0">
              <a:ea typeface="Calibri" panose="020F0502020204030204" pitchFamily="34" charset="0"/>
            </a:endParaRPr>
          </a:p>
        </p:txBody>
      </p:sp>
      <p:sp>
        <p:nvSpPr>
          <p:cNvPr id="3" name="Slide Number Placeholder 2">
            <a:extLst>
              <a:ext uri="{FF2B5EF4-FFF2-40B4-BE49-F238E27FC236}">
                <a16:creationId xmlns:a16="http://schemas.microsoft.com/office/drawing/2014/main" id="{E02CCB90-3FAE-7FC8-E1A2-58E05C592622}"/>
              </a:ext>
            </a:extLst>
          </p:cNvPr>
          <p:cNvSpPr>
            <a:spLocks noGrp="1"/>
          </p:cNvSpPr>
          <p:nvPr>
            <p:ph type="sldNum" sz="quarter" idx="4"/>
          </p:nvPr>
        </p:nvSpPr>
        <p:spPr>
          <a:prstGeom prst="rect">
            <a:avLst/>
          </a:prstGeom>
        </p:spPr>
        <p:txBody>
          <a:bodyPr vert="horz" lIns="0" tIns="36576" rIns="54864" bIns="45720" rtlCol="0" anchor="ctr"/>
          <a:lstStyle>
            <a:defPPr>
              <a:defRPr lang="en-US"/>
            </a:defPPr>
            <a:lvl1pPr marL="0" algn="r" defTabSz="914400" rtl="0" eaLnBrk="1" latinLnBrk="0" hangingPunct="1">
              <a:defRPr sz="7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E2BEB5-2653-6044-B03D-162392F9D4CA}" type="slidenum">
              <a:rPr lang="en-US" smtClean="0"/>
              <a:pPr/>
              <a:t>16</a:t>
            </a:fld>
            <a:endParaRPr lang="en-US" dirty="0"/>
          </a:p>
        </p:txBody>
      </p:sp>
      <p:sp>
        <p:nvSpPr>
          <p:cNvPr id="20" name="Title 3">
            <a:extLst>
              <a:ext uri="{FF2B5EF4-FFF2-40B4-BE49-F238E27FC236}">
                <a16:creationId xmlns:a16="http://schemas.microsoft.com/office/drawing/2014/main" id="{40E62AC7-86DB-8822-9E08-524B2BA3741A}"/>
              </a:ext>
            </a:extLst>
          </p:cNvPr>
          <p:cNvSpPr>
            <a:spLocks noGrp="1"/>
          </p:cNvSpPr>
          <p:nvPr>
            <p:ph type="title" idx="4294967295"/>
          </p:nvPr>
        </p:nvSpPr>
        <p:spPr>
          <a:xfrm>
            <a:off x="833719" y="123825"/>
            <a:ext cx="10193056" cy="1019175"/>
          </a:xfrm>
        </p:spPr>
        <p:txBody>
          <a:bodyPr/>
          <a:lstStyle/>
          <a:p>
            <a:r>
              <a:rPr lang="es-ES" sz="3600" dirty="0" err="1">
                <a:latin typeface="Calibri" panose="020F0502020204030204" pitchFamily="34" charset="0"/>
                <a:cs typeface="Calibri" panose="020F0502020204030204" pitchFamily="34" charset="0"/>
              </a:rPr>
              <a:t>FiberREACH</a:t>
            </a:r>
            <a:r>
              <a:rPr lang="es-ES" sz="3600" dirty="0">
                <a:latin typeface="Calibri" panose="020F0502020204030204" pitchFamily="34" charset="0"/>
                <a:cs typeface="Calibri" panose="020F0502020204030204" pitchFamily="34" charset="0"/>
              </a:rPr>
              <a:t> </a:t>
            </a:r>
            <a:r>
              <a:rPr lang="es-ES" sz="3600" dirty="0" err="1">
                <a:latin typeface="Calibri" panose="020F0502020204030204" pitchFamily="34" charset="0"/>
                <a:cs typeface="Calibri" panose="020F0502020204030204" pitchFamily="34" charset="0"/>
              </a:rPr>
              <a:t>solution</a:t>
            </a:r>
            <a:r>
              <a:rPr lang="es-ES" sz="3600" dirty="0">
                <a:latin typeface="Calibri" panose="020F0502020204030204" pitchFamily="34" charset="0"/>
                <a:cs typeface="Calibri" panose="020F0502020204030204" pitchFamily="34" charset="0"/>
              </a:rPr>
              <a:t>: 3 </a:t>
            </a:r>
            <a:r>
              <a:rPr lang="es-ES" sz="3600" dirty="0" err="1">
                <a:latin typeface="Calibri" panose="020F0502020204030204" pitchFamily="34" charset="0"/>
                <a:cs typeface="Calibri" panose="020F0502020204030204" pitchFamily="34" charset="0"/>
              </a:rPr>
              <a:t>steps</a:t>
            </a:r>
            <a:endParaRPr lang="en-US" sz="3600" dirty="0">
              <a:latin typeface="Calibri" panose="020F0502020204030204" pitchFamily="34" charset="0"/>
              <a:cs typeface="Calibri" panose="020F0502020204030204" pitchFamily="34" charset="0"/>
            </a:endParaRPr>
          </a:p>
        </p:txBody>
      </p:sp>
      <p:grpSp>
        <p:nvGrpSpPr>
          <p:cNvPr id="63" name="Group 62">
            <a:extLst>
              <a:ext uri="{FF2B5EF4-FFF2-40B4-BE49-F238E27FC236}">
                <a16:creationId xmlns:a16="http://schemas.microsoft.com/office/drawing/2014/main" id="{22C6AE87-035C-91A4-77F5-A2B332EE05E3}"/>
              </a:ext>
            </a:extLst>
          </p:cNvPr>
          <p:cNvGrpSpPr/>
          <p:nvPr/>
        </p:nvGrpSpPr>
        <p:grpSpPr>
          <a:xfrm>
            <a:off x="2381570" y="1187884"/>
            <a:ext cx="108000" cy="5043035"/>
            <a:chOff x="1569720" y="1456825"/>
            <a:chExt cx="108000" cy="5043035"/>
          </a:xfrm>
        </p:grpSpPr>
        <p:sp>
          <p:nvSpPr>
            <p:cNvPr id="4" name="Rectangle 3">
              <a:extLst>
                <a:ext uri="{FF2B5EF4-FFF2-40B4-BE49-F238E27FC236}">
                  <a16:creationId xmlns:a16="http://schemas.microsoft.com/office/drawing/2014/main" id="{A22E74F5-9D15-19A3-DB04-7436C02746EC}"/>
                </a:ext>
              </a:extLst>
            </p:cNvPr>
            <p:cNvSpPr/>
            <p:nvPr/>
          </p:nvSpPr>
          <p:spPr>
            <a:xfrm>
              <a:off x="1569720" y="1456825"/>
              <a:ext cx="108000" cy="504303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5" name="Rectangle 4">
              <a:extLst>
                <a:ext uri="{FF2B5EF4-FFF2-40B4-BE49-F238E27FC236}">
                  <a16:creationId xmlns:a16="http://schemas.microsoft.com/office/drawing/2014/main" id="{E871051D-9CB1-AB06-CB37-4AA9B476D894}"/>
                </a:ext>
              </a:extLst>
            </p:cNvPr>
            <p:cNvSpPr>
              <a:spLocks/>
            </p:cNvSpPr>
            <p:nvPr/>
          </p:nvSpPr>
          <p:spPr>
            <a:xfrm>
              <a:off x="1602925" y="14939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6" name="Rectangle 5">
              <a:extLst>
                <a:ext uri="{FF2B5EF4-FFF2-40B4-BE49-F238E27FC236}">
                  <a16:creationId xmlns:a16="http://schemas.microsoft.com/office/drawing/2014/main" id="{BEBF04D6-EFE7-47D8-CAB6-94FB26364F7F}"/>
                </a:ext>
              </a:extLst>
            </p:cNvPr>
            <p:cNvSpPr>
              <a:spLocks/>
            </p:cNvSpPr>
            <p:nvPr/>
          </p:nvSpPr>
          <p:spPr>
            <a:xfrm>
              <a:off x="1602925" y="16089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 name="Rectangle 6">
              <a:extLst>
                <a:ext uri="{FF2B5EF4-FFF2-40B4-BE49-F238E27FC236}">
                  <a16:creationId xmlns:a16="http://schemas.microsoft.com/office/drawing/2014/main" id="{CDA4E6FC-BDA4-2F2A-9101-AA51AB7E9655}"/>
                </a:ext>
              </a:extLst>
            </p:cNvPr>
            <p:cNvSpPr>
              <a:spLocks/>
            </p:cNvSpPr>
            <p:nvPr/>
          </p:nvSpPr>
          <p:spPr>
            <a:xfrm>
              <a:off x="1602925" y="17240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1" name="Rectangle 10">
              <a:extLst>
                <a:ext uri="{FF2B5EF4-FFF2-40B4-BE49-F238E27FC236}">
                  <a16:creationId xmlns:a16="http://schemas.microsoft.com/office/drawing/2014/main" id="{F229C76F-D81E-931C-9EEC-64EF34E07775}"/>
                </a:ext>
              </a:extLst>
            </p:cNvPr>
            <p:cNvSpPr>
              <a:spLocks/>
            </p:cNvSpPr>
            <p:nvPr/>
          </p:nvSpPr>
          <p:spPr>
            <a:xfrm>
              <a:off x="1602925" y="18390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2" name="Rectangle 11">
              <a:extLst>
                <a:ext uri="{FF2B5EF4-FFF2-40B4-BE49-F238E27FC236}">
                  <a16:creationId xmlns:a16="http://schemas.microsoft.com/office/drawing/2014/main" id="{366CD720-83D8-7391-4E78-98F7A2B89A2C}"/>
                </a:ext>
              </a:extLst>
            </p:cNvPr>
            <p:cNvSpPr>
              <a:spLocks/>
            </p:cNvSpPr>
            <p:nvPr/>
          </p:nvSpPr>
          <p:spPr>
            <a:xfrm>
              <a:off x="1602925" y="19541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3" name="Rectangle 12">
              <a:extLst>
                <a:ext uri="{FF2B5EF4-FFF2-40B4-BE49-F238E27FC236}">
                  <a16:creationId xmlns:a16="http://schemas.microsoft.com/office/drawing/2014/main" id="{1B7C1912-2374-D9EF-C4A2-E188C09DBE8B}"/>
                </a:ext>
              </a:extLst>
            </p:cNvPr>
            <p:cNvSpPr>
              <a:spLocks/>
            </p:cNvSpPr>
            <p:nvPr/>
          </p:nvSpPr>
          <p:spPr>
            <a:xfrm>
              <a:off x="1602925" y="20691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5" name="Rectangle 14">
              <a:extLst>
                <a:ext uri="{FF2B5EF4-FFF2-40B4-BE49-F238E27FC236}">
                  <a16:creationId xmlns:a16="http://schemas.microsoft.com/office/drawing/2014/main" id="{12918225-CFA3-8F8A-3724-72230485AE21}"/>
                </a:ext>
              </a:extLst>
            </p:cNvPr>
            <p:cNvSpPr>
              <a:spLocks/>
            </p:cNvSpPr>
            <p:nvPr/>
          </p:nvSpPr>
          <p:spPr>
            <a:xfrm>
              <a:off x="1602925" y="21842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6" name="Rectangle 15">
              <a:extLst>
                <a:ext uri="{FF2B5EF4-FFF2-40B4-BE49-F238E27FC236}">
                  <a16:creationId xmlns:a16="http://schemas.microsoft.com/office/drawing/2014/main" id="{E2B229B5-89A5-3EEC-BEE9-D19847188993}"/>
                </a:ext>
              </a:extLst>
            </p:cNvPr>
            <p:cNvSpPr>
              <a:spLocks/>
            </p:cNvSpPr>
            <p:nvPr/>
          </p:nvSpPr>
          <p:spPr>
            <a:xfrm>
              <a:off x="1602925" y="22992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7" name="Rectangle 16">
              <a:extLst>
                <a:ext uri="{FF2B5EF4-FFF2-40B4-BE49-F238E27FC236}">
                  <a16:creationId xmlns:a16="http://schemas.microsoft.com/office/drawing/2014/main" id="{C6D88C0E-3409-D768-0C89-4049BEE76525}"/>
                </a:ext>
              </a:extLst>
            </p:cNvPr>
            <p:cNvSpPr>
              <a:spLocks/>
            </p:cNvSpPr>
            <p:nvPr/>
          </p:nvSpPr>
          <p:spPr>
            <a:xfrm>
              <a:off x="1602925" y="24143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9" name="Rectangle 18">
              <a:extLst>
                <a:ext uri="{FF2B5EF4-FFF2-40B4-BE49-F238E27FC236}">
                  <a16:creationId xmlns:a16="http://schemas.microsoft.com/office/drawing/2014/main" id="{7561B28A-0196-9674-3925-E9F28E3A45B9}"/>
                </a:ext>
              </a:extLst>
            </p:cNvPr>
            <p:cNvSpPr>
              <a:spLocks/>
            </p:cNvSpPr>
            <p:nvPr/>
          </p:nvSpPr>
          <p:spPr>
            <a:xfrm>
              <a:off x="1602925" y="25293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21" name="Rectangle 20">
              <a:extLst>
                <a:ext uri="{FF2B5EF4-FFF2-40B4-BE49-F238E27FC236}">
                  <a16:creationId xmlns:a16="http://schemas.microsoft.com/office/drawing/2014/main" id="{746F39C1-DABE-2C18-AB7B-BCC6A3328B52}"/>
                </a:ext>
              </a:extLst>
            </p:cNvPr>
            <p:cNvSpPr>
              <a:spLocks/>
            </p:cNvSpPr>
            <p:nvPr/>
          </p:nvSpPr>
          <p:spPr>
            <a:xfrm>
              <a:off x="1602925" y="26444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22" name="Rectangle 21">
              <a:extLst>
                <a:ext uri="{FF2B5EF4-FFF2-40B4-BE49-F238E27FC236}">
                  <a16:creationId xmlns:a16="http://schemas.microsoft.com/office/drawing/2014/main" id="{2EDAE8B3-60D0-CEDC-50E2-B400D53B62B2}"/>
                </a:ext>
              </a:extLst>
            </p:cNvPr>
            <p:cNvSpPr>
              <a:spLocks/>
            </p:cNvSpPr>
            <p:nvPr/>
          </p:nvSpPr>
          <p:spPr>
            <a:xfrm>
              <a:off x="1602925" y="27594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25" name="Rectangle 24">
              <a:extLst>
                <a:ext uri="{FF2B5EF4-FFF2-40B4-BE49-F238E27FC236}">
                  <a16:creationId xmlns:a16="http://schemas.microsoft.com/office/drawing/2014/main" id="{2AF78FDF-7A08-BE3E-736E-BD7D71539797}"/>
                </a:ext>
              </a:extLst>
            </p:cNvPr>
            <p:cNvSpPr>
              <a:spLocks/>
            </p:cNvSpPr>
            <p:nvPr/>
          </p:nvSpPr>
          <p:spPr>
            <a:xfrm>
              <a:off x="1602925" y="28745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26" name="Rectangle 25">
              <a:extLst>
                <a:ext uri="{FF2B5EF4-FFF2-40B4-BE49-F238E27FC236}">
                  <a16:creationId xmlns:a16="http://schemas.microsoft.com/office/drawing/2014/main" id="{455BD8D7-858E-5091-D0CD-E7FB033FABCB}"/>
                </a:ext>
              </a:extLst>
            </p:cNvPr>
            <p:cNvSpPr>
              <a:spLocks/>
            </p:cNvSpPr>
            <p:nvPr/>
          </p:nvSpPr>
          <p:spPr>
            <a:xfrm>
              <a:off x="1602925" y="29895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27" name="Rectangle 26">
              <a:extLst>
                <a:ext uri="{FF2B5EF4-FFF2-40B4-BE49-F238E27FC236}">
                  <a16:creationId xmlns:a16="http://schemas.microsoft.com/office/drawing/2014/main" id="{20DC6AFA-39FD-C389-3286-08D893601CD5}"/>
                </a:ext>
              </a:extLst>
            </p:cNvPr>
            <p:cNvSpPr>
              <a:spLocks/>
            </p:cNvSpPr>
            <p:nvPr/>
          </p:nvSpPr>
          <p:spPr>
            <a:xfrm>
              <a:off x="1602925" y="31046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28" name="Rectangle 27">
              <a:extLst>
                <a:ext uri="{FF2B5EF4-FFF2-40B4-BE49-F238E27FC236}">
                  <a16:creationId xmlns:a16="http://schemas.microsoft.com/office/drawing/2014/main" id="{72E4BC25-0061-B612-37AE-82E5C8D38323}"/>
                </a:ext>
              </a:extLst>
            </p:cNvPr>
            <p:cNvSpPr>
              <a:spLocks/>
            </p:cNvSpPr>
            <p:nvPr/>
          </p:nvSpPr>
          <p:spPr>
            <a:xfrm>
              <a:off x="1602925" y="32196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29" name="Rectangle 28">
              <a:extLst>
                <a:ext uri="{FF2B5EF4-FFF2-40B4-BE49-F238E27FC236}">
                  <a16:creationId xmlns:a16="http://schemas.microsoft.com/office/drawing/2014/main" id="{159F1880-0639-90AD-CFD7-ACC59DE2F1A1}"/>
                </a:ext>
              </a:extLst>
            </p:cNvPr>
            <p:cNvSpPr>
              <a:spLocks/>
            </p:cNvSpPr>
            <p:nvPr/>
          </p:nvSpPr>
          <p:spPr>
            <a:xfrm>
              <a:off x="1602925" y="33347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0" name="Rectangle 29">
              <a:extLst>
                <a:ext uri="{FF2B5EF4-FFF2-40B4-BE49-F238E27FC236}">
                  <a16:creationId xmlns:a16="http://schemas.microsoft.com/office/drawing/2014/main" id="{AF7B1622-206E-B3A5-0D07-1904B3B3BEDA}"/>
                </a:ext>
              </a:extLst>
            </p:cNvPr>
            <p:cNvSpPr>
              <a:spLocks/>
            </p:cNvSpPr>
            <p:nvPr/>
          </p:nvSpPr>
          <p:spPr>
            <a:xfrm>
              <a:off x="1602925" y="34497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1" name="Rectangle 30">
              <a:extLst>
                <a:ext uri="{FF2B5EF4-FFF2-40B4-BE49-F238E27FC236}">
                  <a16:creationId xmlns:a16="http://schemas.microsoft.com/office/drawing/2014/main" id="{CBD79379-24C8-2498-F6AD-D7E90DEF03EA}"/>
                </a:ext>
              </a:extLst>
            </p:cNvPr>
            <p:cNvSpPr>
              <a:spLocks/>
            </p:cNvSpPr>
            <p:nvPr/>
          </p:nvSpPr>
          <p:spPr>
            <a:xfrm>
              <a:off x="1602925" y="35648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2" name="Rectangle 31">
              <a:extLst>
                <a:ext uri="{FF2B5EF4-FFF2-40B4-BE49-F238E27FC236}">
                  <a16:creationId xmlns:a16="http://schemas.microsoft.com/office/drawing/2014/main" id="{0DD7A9E2-FA6A-9C19-645F-5EFE7810869B}"/>
                </a:ext>
              </a:extLst>
            </p:cNvPr>
            <p:cNvSpPr>
              <a:spLocks/>
            </p:cNvSpPr>
            <p:nvPr/>
          </p:nvSpPr>
          <p:spPr>
            <a:xfrm>
              <a:off x="1602925" y="36798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3" name="Rectangle 32">
              <a:extLst>
                <a:ext uri="{FF2B5EF4-FFF2-40B4-BE49-F238E27FC236}">
                  <a16:creationId xmlns:a16="http://schemas.microsoft.com/office/drawing/2014/main" id="{3C5C5240-5D05-9A50-ADCB-3D19F307835F}"/>
                </a:ext>
              </a:extLst>
            </p:cNvPr>
            <p:cNvSpPr>
              <a:spLocks/>
            </p:cNvSpPr>
            <p:nvPr/>
          </p:nvSpPr>
          <p:spPr>
            <a:xfrm>
              <a:off x="1602925" y="37949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4" name="Rectangle 33">
              <a:extLst>
                <a:ext uri="{FF2B5EF4-FFF2-40B4-BE49-F238E27FC236}">
                  <a16:creationId xmlns:a16="http://schemas.microsoft.com/office/drawing/2014/main" id="{FBCF89AD-7939-2759-B661-7981A30B3F57}"/>
                </a:ext>
              </a:extLst>
            </p:cNvPr>
            <p:cNvSpPr>
              <a:spLocks/>
            </p:cNvSpPr>
            <p:nvPr/>
          </p:nvSpPr>
          <p:spPr>
            <a:xfrm>
              <a:off x="1602925" y="39099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5" name="Rectangle 34">
              <a:extLst>
                <a:ext uri="{FF2B5EF4-FFF2-40B4-BE49-F238E27FC236}">
                  <a16:creationId xmlns:a16="http://schemas.microsoft.com/office/drawing/2014/main" id="{BA74349B-DA73-E60E-6B04-9B7D608032E5}"/>
                </a:ext>
              </a:extLst>
            </p:cNvPr>
            <p:cNvSpPr>
              <a:spLocks/>
            </p:cNvSpPr>
            <p:nvPr/>
          </p:nvSpPr>
          <p:spPr>
            <a:xfrm>
              <a:off x="1602925" y="40250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6" name="Rectangle 35">
              <a:extLst>
                <a:ext uri="{FF2B5EF4-FFF2-40B4-BE49-F238E27FC236}">
                  <a16:creationId xmlns:a16="http://schemas.microsoft.com/office/drawing/2014/main" id="{AC5E2DE7-A612-C09F-1547-7BB99724205D}"/>
                </a:ext>
              </a:extLst>
            </p:cNvPr>
            <p:cNvSpPr>
              <a:spLocks/>
            </p:cNvSpPr>
            <p:nvPr/>
          </p:nvSpPr>
          <p:spPr>
            <a:xfrm>
              <a:off x="1602925" y="41400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9" name="Rectangle 38">
              <a:extLst>
                <a:ext uri="{FF2B5EF4-FFF2-40B4-BE49-F238E27FC236}">
                  <a16:creationId xmlns:a16="http://schemas.microsoft.com/office/drawing/2014/main" id="{BFA8624A-BC2E-CD7D-83AC-8510AEECB69F}"/>
                </a:ext>
              </a:extLst>
            </p:cNvPr>
            <p:cNvSpPr>
              <a:spLocks/>
            </p:cNvSpPr>
            <p:nvPr/>
          </p:nvSpPr>
          <p:spPr>
            <a:xfrm>
              <a:off x="1602925" y="42551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0" name="Rectangle 39">
              <a:extLst>
                <a:ext uri="{FF2B5EF4-FFF2-40B4-BE49-F238E27FC236}">
                  <a16:creationId xmlns:a16="http://schemas.microsoft.com/office/drawing/2014/main" id="{12214DE6-69FE-FA1B-4FED-494A51D585AD}"/>
                </a:ext>
              </a:extLst>
            </p:cNvPr>
            <p:cNvSpPr>
              <a:spLocks/>
            </p:cNvSpPr>
            <p:nvPr/>
          </p:nvSpPr>
          <p:spPr>
            <a:xfrm>
              <a:off x="1602925" y="43701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1" name="Rectangle 40">
              <a:extLst>
                <a:ext uri="{FF2B5EF4-FFF2-40B4-BE49-F238E27FC236}">
                  <a16:creationId xmlns:a16="http://schemas.microsoft.com/office/drawing/2014/main" id="{CBD7B31A-A4FB-18B5-2D98-FA3D27928CA8}"/>
                </a:ext>
              </a:extLst>
            </p:cNvPr>
            <p:cNvSpPr>
              <a:spLocks/>
            </p:cNvSpPr>
            <p:nvPr/>
          </p:nvSpPr>
          <p:spPr>
            <a:xfrm>
              <a:off x="1602925" y="44852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2" name="Rectangle 41">
              <a:extLst>
                <a:ext uri="{FF2B5EF4-FFF2-40B4-BE49-F238E27FC236}">
                  <a16:creationId xmlns:a16="http://schemas.microsoft.com/office/drawing/2014/main" id="{7A9EDEDD-D3EE-5503-AD5D-6E6E3C063EE5}"/>
                </a:ext>
              </a:extLst>
            </p:cNvPr>
            <p:cNvSpPr>
              <a:spLocks/>
            </p:cNvSpPr>
            <p:nvPr/>
          </p:nvSpPr>
          <p:spPr>
            <a:xfrm>
              <a:off x="1602925" y="46002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3" name="Rectangle 42">
              <a:extLst>
                <a:ext uri="{FF2B5EF4-FFF2-40B4-BE49-F238E27FC236}">
                  <a16:creationId xmlns:a16="http://schemas.microsoft.com/office/drawing/2014/main" id="{C2D5A986-13D4-B86C-8CDC-67A354AA6C90}"/>
                </a:ext>
              </a:extLst>
            </p:cNvPr>
            <p:cNvSpPr>
              <a:spLocks/>
            </p:cNvSpPr>
            <p:nvPr/>
          </p:nvSpPr>
          <p:spPr>
            <a:xfrm>
              <a:off x="1602925" y="47153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4" name="Rectangle 43">
              <a:extLst>
                <a:ext uri="{FF2B5EF4-FFF2-40B4-BE49-F238E27FC236}">
                  <a16:creationId xmlns:a16="http://schemas.microsoft.com/office/drawing/2014/main" id="{2AD2A59A-BE40-8CD2-D8EB-B9E0BA42C491}"/>
                </a:ext>
              </a:extLst>
            </p:cNvPr>
            <p:cNvSpPr>
              <a:spLocks/>
            </p:cNvSpPr>
            <p:nvPr/>
          </p:nvSpPr>
          <p:spPr>
            <a:xfrm>
              <a:off x="1602925" y="48303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5" name="Rectangle 44">
              <a:extLst>
                <a:ext uri="{FF2B5EF4-FFF2-40B4-BE49-F238E27FC236}">
                  <a16:creationId xmlns:a16="http://schemas.microsoft.com/office/drawing/2014/main" id="{AB30E71D-04F3-72B1-FBF1-772D523CA831}"/>
                </a:ext>
              </a:extLst>
            </p:cNvPr>
            <p:cNvSpPr>
              <a:spLocks/>
            </p:cNvSpPr>
            <p:nvPr/>
          </p:nvSpPr>
          <p:spPr>
            <a:xfrm>
              <a:off x="1602925" y="49454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6" name="Rectangle 45">
              <a:extLst>
                <a:ext uri="{FF2B5EF4-FFF2-40B4-BE49-F238E27FC236}">
                  <a16:creationId xmlns:a16="http://schemas.microsoft.com/office/drawing/2014/main" id="{5CB6404B-2E6E-E7E4-78B1-CD68A3352BE6}"/>
                </a:ext>
              </a:extLst>
            </p:cNvPr>
            <p:cNvSpPr>
              <a:spLocks/>
            </p:cNvSpPr>
            <p:nvPr/>
          </p:nvSpPr>
          <p:spPr>
            <a:xfrm>
              <a:off x="1602925" y="50604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7" name="Rectangle 46">
              <a:extLst>
                <a:ext uri="{FF2B5EF4-FFF2-40B4-BE49-F238E27FC236}">
                  <a16:creationId xmlns:a16="http://schemas.microsoft.com/office/drawing/2014/main" id="{24AA7126-1C9A-6F03-A9E2-412D3DA2E8C3}"/>
                </a:ext>
              </a:extLst>
            </p:cNvPr>
            <p:cNvSpPr>
              <a:spLocks/>
            </p:cNvSpPr>
            <p:nvPr/>
          </p:nvSpPr>
          <p:spPr>
            <a:xfrm>
              <a:off x="1602925" y="51755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8" name="Rectangle 47">
              <a:extLst>
                <a:ext uri="{FF2B5EF4-FFF2-40B4-BE49-F238E27FC236}">
                  <a16:creationId xmlns:a16="http://schemas.microsoft.com/office/drawing/2014/main" id="{6BA082C1-C38D-8448-79AB-2FA8FB0377AC}"/>
                </a:ext>
              </a:extLst>
            </p:cNvPr>
            <p:cNvSpPr>
              <a:spLocks/>
            </p:cNvSpPr>
            <p:nvPr/>
          </p:nvSpPr>
          <p:spPr>
            <a:xfrm>
              <a:off x="1602925" y="52905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9" name="Rectangle 48">
              <a:extLst>
                <a:ext uri="{FF2B5EF4-FFF2-40B4-BE49-F238E27FC236}">
                  <a16:creationId xmlns:a16="http://schemas.microsoft.com/office/drawing/2014/main" id="{6F74C80D-57E2-35BA-7B92-1B5CE794CB82}"/>
                </a:ext>
              </a:extLst>
            </p:cNvPr>
            <p:cNvSpPr>
              <a:spLocks/>
            </p:cNvSpPr>
            <p:nvPr/>
          </p:nvSpPr>
          <p:spPr>
            <a:xfrm>
              <a:off x="1602925" y="54056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50" name="Rectangle 49">
              <a:extLst>
                <a:ext uri="{FF2B5EF4-FFF2-40B4-BE49-F238E27FC236}">
                  <a16:creationId xmlns:a16="http://schemas.microsoft.com/office/drawing/2014/main" id="{141C89FC-142F-607E-9047-2246466CA95B}"/>
                </a:ext>
              </a:extLst>
            </p:cNvPr>
            <p:cNvSpPr>
              <a:spLocks/>
            </p:cNvSpPr>
            <p:nvPr/>
          </p:nvSpPr>
          <p:spPr>
            <a:xfrm>
              <a:off x="1602925" y="55206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51" name="Rectangle 50">
              <a:extLst>
                <a:ext uri="{FF2B5EF4-FFF2-40B4-BE49-F238E27FC236}">
                  <a16:creationId xmlns:a16="http://schemas.microsoft.com/office/drawing/2014/main" id="{64013BDA-3053-B3C0-A15E-B86E73368AE4}"/>
                </a:ext>
              </a:extLst>
            </p:cNvPr>
            <p:cNvSpPr>
              <a:spLocks/>
            </p:cNvSpPr>
            <p:nvPr/>
          </p:nvSpPr>
          <p:spPr>
            <a:xfrm>
              <a:off x="1602925" y="56357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52" name="Rectangle 51">
              <a:extLst>
                <a:ext uri="{FF2B5EF4-FFF2-40B4-BE49-F238E27FC236}">
                  <a16:creationId xmlns:a16="http://schemas.microsoft.com/office/drawing/2014/main" id="{3DE69163-8610-E645-851D-CB4C9A424086}"/>
                </a:ext>
              </a:extLst>
            </p:cNvPr>
            <p:cNvSpPr>
              <a:spLocks/>
            </p:cNvSpPr>
            <p:nvPr/>
          </p:nvSpPr>
          <p:spPr>
            <a:xfrm>
              <a:off x="1602925" y="57507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53" name="Rectangle 52">
              <a:extLst>
                <a:ext uri="{FF2B5EF4-FFF2-40B4-BE49-F238E27FC236}">
                  <a16:creationId xmlns:a16="http://schemas.microsoft.com/office/drawing/2014/main" id="{06BEDA8C-08A3-1620-0DF3-2C8561AB88E0}"/>
                </a:ext>
              </a:extLst>
            </p:cNvPr>
            <p:cNvSpPr>
              <a:spLocks/>
            </p:cNvSpPr>
            <p:nvPr/>
          </p:nvSpPr>
          <p:spPr>
            <a:xfrm>
              <a:off x="1602925" y="58658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54" name="Rectangle 53">
              <a:extLst>
                <a:ext uri="{FF2B5EF4-FFF2-40B4-BE49-F238E27FC236}">
                  <a16:creationId xmlns:a16="http://schemas.microsoft.com/office/drawing/2014/main" id="{A8470198-35DF-9FAF-AE35-9B58BA3E13AF}"/>
                </a:ext>
              </a:extLst>
            </p:cNvPr>
            <p:cNvSpPr>
              <a:spLocks/>
            </p:cNvSpPr>
            <p:nvPr/>
          </p:nvSpPr>
          <p:spPr>
            <a:xfrm>
              <a:off x="1602925" y="59808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55" name="Rectangle 54">
              <a:extLst>
                <a:ext uri="{FF2B5EF4-FFF2-40B4-BE49-F238E27FC236}">
                  <a16:creationId xmlns:a16="http://schemas.microsoft.com/office/drawing/2014/main" id="{28BE6DCE-5608-FD01-510E-AE94BAB26EE4}"/>
                </a:ext>
              </a:extLst>
            </p:cNvPr>
            <p:cNvSpPr>
              <a:spLocks/>
            </p:cNvSpPr>
            <p:nvPr/>
          </p:nvSpPr>
          <p:spPr>
            <a:xfrm>
              <a:off x="1602925" y="60959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56" name="Rectangle 55">
              <a:extLst>
                <a:ext uri="{FF2B5EF4-FFF2-40B4-BE49-F238E27FC236}">
                  <a16:creationId xmlns:a16="http://schemas.microsoft.com/office/drawing/2014/main" id="{66409A3B-1CD1-D20A-47E4-51A9273AB8DF}"/>
                </a:ext>
              </a:extLst>
            </p:cNvPr>
            <p:cNvSpPr>
              <a:spLocks/>
            </p:cNvSpPr>
            <p:nvPr/>
          </p:nvSpPr>
          <p:spPr>
            <a:xfrm>
              <a:off x="1602925" y="6211004"/>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grpSp>
      <p:grpSp>
        <p:nvGrpSpPr>
          <p:cNvPr id="64" name="Group 63">
            <a:extLst>
              <a:ext uri="{FF2B5EF4-FFF2-40B4-BE49-F238E27FC236}">
                <a16:creationId xmlns:a16="http://schemas.microsoft.com/office/drawing/2014/main" id="{8E44229F-1DF4-638B-015D-2D709F5F3F03}"/>
              </a:ext>
            </a:extLst>
          </p:cNvPr>
          <p:cNvGrpSpPr/>
          <p:nvPr/>
        </p:nvGrpSpPr>
        <p:grpSpPr>
          <a:xfrm>
            <a:off x="3877084" y="1187884"/>
            <a:ext cx="108000" cy="5043035"/>
            <a:chOff x="1569720" y="1456825"/>
            <a:chExt cx="108000" cy="5043035"/>
          </a:xfrm>
        </p:grpSpPr>
        <p:sp>
          <p:nvSpPr>
            <p:cNvPr id="65" name="Rectangle 64">
              <a:extLst>
                <a:ext uri="{FF2B5EF4-FFF2-40B4-BE49-F238E27FC236}">
                  <a16:creationId xmlns:a16="http://schemas.microsoft.com/office/drawing/2014/main" id="{C80622DB-1116-4DA7-A517-E8D2DB5D1C77}"/>
                </a:ext>
              </a:extLst>
            </p:cNvPr>
            <p:cNvSpPr/>
            <p:nvPr/>
          </p:nvSpPr>
          <p:spPr>
            <a:xfrm>
              <a:off x="1569720" y="1456825"/>
              <a:ext cx="108000" cy="504303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66" name="Rectangle 65">
              <a:extLst>
                <a:ext uri="{FF2B5EF4-FFF2-40B4-BE49-F238E27FC236}">
                  <a16:creationId xmlns:a16="http://schemas.microsoft.com/office/drawing/2014/main" id="{4397311C-3825-9A06-A653-88A4E4C3822D}"/>
                </a:ext>
              </a:extLst>
            </p:cNvPr>
            <p:cNvSpPr>
              <a:spLocks/>
            </p:cNvSpPr>
            <p:nvPr/>
          </p:nvSpPr>
          <p:spPr>
            <a:xfrm>
              <a:off x="1602925" y="14939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67" name="Rectangle 66">
              <a:extLst>
                <a:ext uri="{FF2B5EF4-FFF2-40B4-BE49-F238E27FC236}">
                  <a16:creationId xmlns:a16="http://schemas.microsoft.com/office/drawing/2014/main" id="{F41F6D5C-70B6-F5B7-5194-C82D915AA70B}"/>
                </a:ext>
              </a:extLst>
            </p:cNvPr>
            <p:cNvSpPr>
              <a:spLocks/>
            </p:cNvSpPr>
            <p:nvPr/>
          </p:nvSpPr>
          <p:spPr>
            <a:xfrm>
              <a:off x="1602925" y="16089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68" name="Rectangle 67">
              <a:extLst>
                <a:ext uri="{FF2B5EF4-FFF2-40B4-BE49-F238E27FC236}">
                  <a16:creationId xmlns:a16="http://schemas.microsoft.com/office/drawing/2014/main" id="{755B7C7C-0900-DE36-7535-CF9FA39FFDC6}"/>
                </a:ext>
              </a:extLst>
            </p:cNvPr>
            <p:cNvSpPr>
              <a:spLocks/>
            </p:cNvSpPr>
            <p:nvPr/>
          </p:nvSpPr>
          <p:spPr>
            <a:xfrm>
              <a:off x="1602925" y="17240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69" name="Rectangle 68">
              <a:extLst>
                <a:ext uri="{FF2B5EF4-FFF2-40B4-BE49-F238E27FC236}">
                  <a16:creationId xmlns:a16="http://schemas.microsoft.com/office/drawing/2014/main" id="{B23E717E-AE6C-6C3F-CC15-BB5C0C93A5E9}"/>
                </a:ext>
              </a:extLst>
            </p:cNvPr>
            <p:cNvSpPr>
              <a:spLocks/>
            </p:cNvSpPr>
            <p:nvPr/>
          </p:nvSpPr>
          <p:spPr>
            <a:xfrm>
              <a:off x="1602925" y="18390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0" name="Rectangle 69">
              <a:extLst>
                <a:ext uri="{FF2B5EF4-FFF2-40B4-BE49-F238E27FC236}">
                  <a16:creationId xmlns:a16="http://schemas.microsoft.com/office/drawing/2014/main" id="{6F84277A-E5E6-9A1E-AF06-3E211F32BB9D}"/>
                </a:ext>
              </a:extLst>
            </p:cNvPr>
            <p:cNvSpPr>
              <a:spLocks/>
            </p:cNvSpPr>
            <p:nvPr/>
          </p:nvSpPr>
          <p:spPr>
            <a:xfrm>
              <a:off x="1602925" y="19541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1" name="Rectangle 70">
              <a:extLst>
                <a:ext uri="{FF2B5EF4-FFF2-40B4-BE49-F238E27FC236}">
                  <a16:creationId xmlns:a16="http://schemas.microsoft.com/office/drawing/2014/main" id="{88F7FBB5-4BED-9BD0-9AA5-2C5F43514AB0}"/>
                </a:ext>
              </a:extLst>
            </p:cNvPr>
            <p:cNvSpPr>
              <a:spLocks/>
            </p:cNvSpPr>
            <p:nvPr/>
          </p:nvSpPr>
          <p:spPr>
            <a:xfrm>
              <a:off x="1602925" y="20691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2" name="Rectangle 71">
              <a:extLst>
                <a:ext uri="{FF2B5EF4-FFF2-40B4-BE49-F238E27FC236}">
                  <a16:creationId xmlns:a16="http://schemas.microsoft.com/office/drawing/2014/main" id="{938EEF06-D432-6947-B3A2-9E057BD10C5D}"/>
                </a:ext>
              </a:extLst>
            </p:cNvPr>
            <p:cNvSpPr>
              <a:spLocks/>
            </p:cNvSpPr>
            <p:nvPr/>
          </p:nvSpPr>
          <p:spPr>
            <a:xfrm>
              <a:off x="1602925" y="21842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3" name="Rectangle 72">
              <a:extLst>
                <a:ext uri="{FF2B5EF4-FFF2-40B4-BE49-F238E27FC236}">
                  <a16:creationId xmlns:a16="http://schemas.microsoft.com/office/drawing/2014/main" id="{8B3383EA-5BB7-16F2-A974-A1F15162AD3B}"/>
                </a:ext>
              </a:extLst>
            </p:cNvPr>
            <p:cNvSpPr>
              <a:spLocks/>
            </p:cNvSpPr>
            <p:nvPr/>
          </p:nvSpPr>
          <p:spPr>
            <a:xfrm>
              <a:off x="1602925" y="22992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4" name="Rectangle 73">
              <a:extLst>
                <a:ext uri="{FF2B5EF4-FFF2-40B4-BE49-F238E27FC236}">
                  <a16:creationId xmlns:a16="http://schemas.microsoft.com/office/drawing/2014/main" id="{0D27F6C4-F7BB-3542-82C5-03DE4FA746D2}"/>
                </a:ext>
              </a:extLst>
            </p:cNvPr>
            <p:cNvSpPr>
              <a:spLocks/>
            </p:cNvSpPr>
            <p:nvPr/>
          </p:nvSpPr>
          <p:spPr>
            <a:xfrm>
              <a:off x="1602925" y="24143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5" name="Rectangle 74">
              <a:extLst>
                <a:ext uri="{FF2B5EF4-FFF2-40B4-BE49-F238E27FC236}">
                  <a16:creationId xmlns:a16="http://schemas.microsoft.com/office/drawing/2014/main" id="{2D3ECF15-F9A7-ADA6-44BD-D9F93DEB9601}"/>
                </a:ext>
              </a:extLst>
            </p:cNvPr>
            <p:cNvSpPr>
              <a:spLocks/>
            </p:cNvSpPr>
            <p:nvPr/>
          </p:nvSpPr>
          <p:spPr>
            <a:xfrm>
              <a:off x="1602925" y="25293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6" name="Rectangle 75">
              <a:extLst>
                <a:ext uri="{FF2B5EF4-FFF2-40B4-BE49-F238E27FC236}">
                  <a16:creationId xmlns:a16="http://schemas.microsoft.com/office/drawing/2014/main" id="{5FFECEEF-C318-8870-9A53-B0C36389216B}"/>
                </a:ext>
              </a:extLst>
            </p:cNvPr>
            <p:cNvSpPr>
              <a:spLocks/>
            </p:cNvSpPr>
            <p:nvPr/>
          </p:nvSpPr>
          <p:spPr>
            <a:xfrm>
              <a:off x="1602925" y="26444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7" name="Rectangle 76">
              <a:extLst>
                <a:ext uri="{FF2B5EF4-FFF2-40B4-BE49-F238E27FC236}">
                  <a16:creationId xmlns:a16="http://schemas.microsoft.com/office/drawing/2014/main" id="{9C9AB9C9-45DC-1460-9396-74ECB07F0CF4}"/>
                </a:ext>
              </a:extLst>
            </p:cNvPr>
            <p:cNvSpPr>
              <a:spLocks/>
            </p:cNvSpPr>
            <p:nvPr/>
          </p:nvSpPr>
          <p:spPr>
            <a:xfrm>
              <a:off x="1602925" y="27594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8" name="Rectangle 77">
              <a:extLst>
                <a:ext uri="{FF2B5EF4-FFF2-40B4-BE49-F238E27FC236}">
                  <a16:creationId xmlns:a16="http://schemas.microsoft.com/office/drawing/2014/main" id="{2154A905-0E4A-778B-1A81-574C7D23E596}"/>
                </a:ext>
              </a:extLst>
            </p:cNvPr>
            <p:cNvSpPr>
              <a:spLocks/>
            </p:cNvSpPr>
            <p:nvPr/>
          </p:nvSpPr>
          <p:spPr>
            <a:xfrm>
              <a:off x="1602925" y="28745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9" name="Rectangle 78">
              <a:extLst>
                <a:ext uri="{FF2B5EF4-FFF2-40B4-BE49-F238E27FC236}">
                  <a16:creationId xmlns:a16="http://schemas.microsoft.com/office/drawing/2014/main" id="{7B6DAEE5-DC33-0FBB-4743-72291E475BFA}"/>
                </a:ext>
              </a:extLst>
            </p:cNvPr>
            <p:cNvSpPr>
              <a:spLocks/>
            </p:cNvSpPr>
            <p:nvPr/>
          </p:nvSpPr>
          <p:spPr>
            <a:xfrm>
              <a:off x="1602925" y="29895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0" name="Rectangle 79">
              <a:extLst>
                <a:ext uri="{FF2B5EF4-FFF2-40B4-BE49-F238E27FC236}">
                  <a16:creationId xmlns:a16="http://schemas.microsoft.com/office/drawing/2014/main" id="{355C62D0-5759-8B41-248F-6159BA8588C1}"/>
                </a:ext>
              </a:extLst>
            </p:cNvPr>
            <p:cNvSpPr>
              <a:spLocks/>
            </p:cNvSpPr>
            <p:nvPr/>
          </p:nvSpPr>
          <p:spPr>
            <a:xfrm>
              <a:off x="1602925" y="31046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1" name="Rectangle 80">
              <a:extLst>
                <a:ext uri="{FF2B5EF4-FFF2-40B4-BE49-F238E27FC236}">
                  <a16:creationId xmlns:a16="http://schemas.microsoft.com/office/drawing/2014/main" id="{F68FD5DB-CD37-1752-F1FB-64B16F94A2D9}"/>
                </a:ext>
              </a:extLst>
            </p:cNvPr>
            <p:cNvSpPr>
              <a:spLocks/>
            </p:cNvSpPr>
            <p:nvPr/>
          </p:nvSpPr>
          <p:spPr>
            <a:xfrm>
              <a:off x="1602925" y="32196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2" name="Rectangle 81">
              <a:extLst>
                <a:ext uri="{FF2B5EF4-FFF2-40B4-BE49-F238E27FC236}">
                  <a16:creationId xmlns:a16="http://schemas.microsoft.com/office/drawing/2014/main" id="{75469A27-151B-DD28-B55A-33EA1EF7DF0E}"/>
                </a:ext>
              </a:extLst>
            </p:cNvPr>
            <p:cNvSpPr>
              <a:spLocks/>
            </p:cNvSpPr>
            <p:nvPr/>
          </p:nvSpPr>
          <p:spPr>
            <a:xfrm>
              <a:off x="1602925" y="33347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3" name="Rectangle 82">
              <a:extLst>
                <a:ext uri="{FF2B5EF4-FFF2-40B4-BE49-F238E27FC236}">
                  <a16:creationId xmlns:a16="http://schemas.microsoft.com/office/drawing/2014/main" id="{0394E494-20A0-E409-E2CA-6E8ED374A0C9}"/>
                </a:ext>
              </a:extLst>
            </p:cNvPr>
            <p:cNvSpPr>
              <a:spLocks/>
            </p:cNvSpPr>
            <p:nvPr/>
          </p:nvSpPr>
          <p:spPr>
            <a:xfrm>
              <a:off x="1602925" y="34497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4" name="Rectangle 83">
              <a:extLst>
                <a:ext uri="{FF2B5EF4-FFF2-40B4-BE49-F238E27FC236}">
                  <a16:creationId xmlns:a16="http://schemas.microsoft.com/office/drawing/2014/main" id="{318E597C-D7F0-844A-097F-1B20F1B0645B}"/>
                </a:ext>
              </a:extLst>
            </p:cNvPr>
            <p:cNvSpPr>
              <a:spLocks/>
            </p:cNvSpPr>
            <p:nvPr/>
          </p:nvSpPr>
          <p:spPr>
            <a:xfrm>
              <a:off x="1602925" y="35648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5" name="Rectangle 84">
              <a:extLst>
                <a:ext uri="{FF2B5EF4-FFF2-40B4-BE49-F238E27FC236}">
                  <a16:creationId xmlns:a16="http://schemas.microsoft.com/office/drawing/2014/main" id="{59CB46D0-39B7-24E6-CA31-AFF8EF369C03}"/>
                </a:ext>
              </a:extLst>
            </p:cNvPr>
            <p:cNvSpPr>
              <a:spLocks/>
            </p:cNvSpPr>
            <p:nvPr/>
          </p:nvSpPr>
          <p:spPr>
            <a:xfrm>
              <a:off x="1602925" y="36798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6" name="Rectangle 85">
              <a:extLst>
                <a:ext uri="{FF2B5EF4-FFF2-40B4-BE49-F238E27FC236}">
                  <a16:creationId xmlns:a16="http://schemas.microsoft.com/office/drawing/2014/main" id="{E559A03C-DC73-35AE-80FC-BEAD29CF0AA2}"/>
                </a:ext>
              </a:extLst>
            </p:cNvPr>
            <p:cNvSpPr>
              <a:spLocks/>
            </p:cNvSpPr>
            <p:nvPr/>
          </p:nvSpPr>
          <p:spPr>
            <a:xfrm>
              <a:off x="1602925" y="37949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7" name="Rectangle 86">
              <a:extLst>
                <a:ext uri="{FF2B5EF4-FFF2-40B4-BE49-F238E27FC236}">
                  <a16:creationId xmlns:a16="http://schemas.microsoft.com/office/drawing/2014/main" id="{83383C14-CB76-EB77-2CD2-E69C5ECB318C}"/>
                </a:ext>
              </a:extLst>
            </p:cNvPr>
            <p:cNvSpPr>
              <a:spLocks/>
            </p:cNvSpPr>
            <p:nvPr/>
          </p:nvSpPr>
          <p:spPr>
            <a:xfrm>
              <a:off x="1602925" y="39099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8" name="Rectangle 87">
              <a:extLst>
                <a:ext uri="{FF2B5EF4-FFF2-40B4-BE49-F238E27FC236}">
                  <a16:creationId xmlns:a16="http://schemas.microsoft.com/office/drawing/2014/main" id="{F622D534-A5C4-BA19-62E8-8B3664F73C1D}"/>
                </a:ext>
              </a:extLst>
            </p:cNvPr>
            <p:cNvSpPr>
              <a:spLocks/>
            </p:cNvSpPr>
            <p:nvPr/>
          </p:nvSpPr>
          <p:spPr>
            <a:xfrm>
              <a:off x="1602925" y="40250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9" name="Rectangle 88">
              <a:extLst>
                <a:ext uri="{FF2B5EF4-FFF2-40B4-BE49-F238E27FC236}">
                  <a16:creationId xmlns:a16="http://schemas.microsoft.com/office/drawing/2014/main" id="{40C820E1-36EE-6DE9-FCA4-9929E9F52E18}"/>
                </a:ext>
              </a:extLst>
            </p:cNvPr>
            <p:cNvSpPr>
              <a:spLocks/>
            </p:cNvSpPr>
            <p:nvPr/>
          </p:nvSpPr>
          <p:spPr>
            <a:xfrm>
              <a:off x="1602925" y="41400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0" name="Rectangle 89">
              <a:extLst>
                <a:ext uri="{FF2B5EF4-FFF2-40B4-BE49-F238E27FC236}">
                  <a16:creationId xmlns:a16="http://schemas.microsoft.com/office/drawing/2014/main" id="{F5FB4115-2AAE-E844-8BEB-F66A2F74BB5A}"/>
                </a:ext>
              </a:extLst>
            </p:cNvPr>
            <p:cNvSpPr>
              <a:spLocks/>
            </p:cNvSpPr>
            <p:nvPr/>
          </p:nvSpPr>
          <p:spPr>
            <a:xfrm>
              <a:off x="1602925" y="42551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1" name="Rectangle 90">
              <a:extLst>
                <a:ext uri="{FF2B5EF4-FFF2-40B4-BE49-F238E27FC236}">
                  <a16:creationId xmlns:a16="http://schemas.microsoft.com/office/drawing/2014/main" id="{46120FD1-1A19-B0FB-D95E-DC770FC77468}"/>
                </a:ext>
              </a:extLst>
            </p:cNvPr>
            <p:cNvSpPr>
              <a:spLocks/>
            </p:cNvSpPr>
            <p:nvPr/>
          </p:nvSpPr>
          <p:spPr>
            <a:xfrm>
              <a:off x="1602925" y="43701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2" name="Rectangle 91">
              <a:extLst>
                <a:ext uri="{FF2B5EF4-FFF2-40B4-BE49-F238E27FC236}">
                  <a16:creationId xmlns:a16="http://schemas.microsoft.com/office/drawing/2014/main" id="{337FAAAD-02C6-401C-6872-38CD764C597C}"/>
                </a:ext>
              </a:extLst>
            </p:cNvPr>
            <p:cNvSpPr>
              <a:spLocks/>
            </p:cNvSpPr>
            <p:nvPr/>
          </p:nvSpPr>
          <p:spPr>
            <a:xfrm>
              <a:off x="1602925" y="44852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3" name="Rectangle 92">
              <a:extLst>
                <a:ext uri="{FF2B5EF4-FFF2-40B4-BE49-F238E27FC236}">
                  <a16:creationId xmlns:a16="http://schemas.microsoft.com/office/drawing/2014/main" id="{7ED4FB34-CB77-1BBC-651D-2B7798CA9F51}"/>
                </a:ext>
              </a:extLst>
            </p:cNvPr>
            <p:cNvSpPr>
              <a:spLocks/>
            </p:cNvSpPr>
            <p:nvPr/>
          </p:nvSpPr>
          <p:spPr>
            <a:xfrm>
              <a:off x="1602925" y="46002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4" name="Rectangle 93">
              <a:extLst>
                <a:ext uri="{FF2B5EF4-FFF2-40B4-BE49-F238E27FC236}">
                  <a16:creationId xmlns:a16="http://schemas.microsoft.com/office/drawing/2014/main" id="{9C5C9A5F-553D-BAC1-FB95-F56A3B73C0F5}"/>
                </a:ext>
              </a:extLst>
            </p:cNvPr>
            <p:cNvSpPr>
              <a:spLocks/>
            </p:cNvSpPr>
            <p:nvPr/>
          </p:nvSpPr>
          <p:spPr>
            <a:xfrm>
              <a:off x="1602925" y="47153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5" name="Rectangle 94">
              <a:extLst>
                <a:ext uri="{FF2B5EF4-FFF2-40B4-BE49-F238E27FC236}">
                  <a16:creationId xmlns:a16="http://schemas.microsoft.com/office/drawing/2014/main" id="{4B365703-8331-99FB-4531-094C420F4251}"/>
                </a:ext>
              </a:extLst>
            </p:cNvPr>
            <p:cNvSpPr>
              <a:spLocks/>
            </p:cNvSpPr>
            <p:nvPr/>
          </p:nvSpPr>
          <p:spPr>
            <a:xfrm>
              <a:off x="1602925" y="48303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6" name="Rectangle 95">
              <a:extLst>
                <a:ext uri="{FF2B5EF4-FFF2-40B4-BE49-F238E27FC236}">
                  <a16:creationId xmlns:a16="http://schemas.microsoft.com/office/drawing/2014/main" id="{824FA862-D723-ABE1-7D09-BB6654802990}"/>
                </a:ext>
              </a:extLst>
            </p:cNvPr>
            <p:cNvSpPr>
              <a:spLocks/>
            </p:cNvSpPr>
            <p:nvPr/>
          </p:nvSpPr>
          <p:spPr>
            <a:xfrm>
              <a:off x="1602925" y="49454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7" name="Rectangle 96">
              <a:extLst>
                <a:ext uri="{FF2B5EF4-FFF2-40B4-BE49-F238E27FC236}">
                  <a16:creationId xmlns:a16="http://schemas.microsoft.com/office/drawing/2014/main" id="{8A068B4D-D0C1-B4CA-221A-E39C96D1A65D}"/>
                </a:ext>
              </a:extLst>
            </p:cNvPr>
            <p:cNvSpPr>
              <a:spLocks/>
            </p:cNvSpPr>
            <p:nvPr/>
          </p:nvSpPr>
          <p:spPr>
            <a:xfrm>
              <a:off x="1602925" y="50604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8" name="Rectangle 97">
              <a:extLst>
                <a:ext uri="{FF2B5EF4-FFF2-40B4-BE49-F238E27FC236}">
                  <a16:creationId xmlns:a16="http://schemas.microsoft.com/office/drawing/2014/main" id="{AAC34E35-5E40-B375-5189-D70969610AD9}"/>
                </a:ext>
              </a:extLst>
            </p:cNvPr>
            <p:cNvSpPr>
              <a:spLocks/>
            </p:cNvSpPr>
            <p:nvPr/>
          </p:nvSpPr>
          <p:spPr>
            <a:xfrm>
              <a:off x="1602925" y="51755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9" name="Rectangle 98">
              <a:extLst>
                <a:ext uri="{FF2B5EF4-FFF2-40B4-BE49-F238E27FC236}">
                  <a16:creationId xmlns:a16="http://schemas.microsoft.com/office/drawing/2014/main" id="{3D446903-0938-E9D1-8205-17AF54E769B3}"/>
                </a:ext>
              </a:extLst>
            </p:cNvPr>
            <p:cNvSpPr>
              <a:spLocks/>
            </p:cNvSpPr>
            <p:nvPr/>
          </p:nvSpPr>
          <p:spPr>
            <a:xfrm>
              <a:off x="1602925" y="52905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00" name="Rectangle 99">
              <a:extLst>
                <a:ext uri="{FF2B5EF4-FFF2-40B4-BE49-F238E27FC236}">
                  <a16:creationId xmlns:a16="http://schemas.microsoft.com/office/drawing/2014/main" id="{D63FCB41-A28D-BAA6-8630-AF0120EF97F8}"/>
                </a:ext>
              </a:extLst>
            </p:cNvPr>
            <p:cNvSpPr>
              <a:spLocks/>
            </p:cNvSpPr>
            <p:nvPr/>
          </p:nvSpPr>
          <p:spPr>
            <a:xfrm>
              <a:off x="1602925" y="54056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01" name="Rectangle 100">
              <a:extLst>
                <a:ext uri="{FF2B5EF4-FFF2-40B4-BE49-F238E27FC236}">
                  <a16:creationId xmlns:a16="http://schemas.microsoft.com/office/drawing/2014/main" id="{B6AA23FD-6125-0FF2-A767-19D5DE3B746E}"/>
                </a:ext>
              </a:extLst>
            </p:cNvPr>
            <p:cNvSpPr>
              <a:spLocks/>
            </p:cNvSpPr>
            <p:nvPr/>
          </p:nvSpPr>
          <p:spPr>
            <a:xfrm>
              <a:off x="1602925" y="55206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02" name="Rectangle 101">
              <a:extLst>
                <a:ext uri="{FF2B5EF4-FFF2-40B4-BE49-F238E27FC236}">
                  <a16:creationId xmlns:a16="http://schemas.microsoft.com/office/drawing/2014/main" id="{64A62C78-627D-61AC-A2DE-B02B60147D34}"/>
                </a:ext>
              </a:extLst>
            </p:cNvPr>
            <p:cNvSpPr>
              <a:spLocks/>
            </p:cNvSpPr>
            <p:nvPr/>
          </p:nvSpPr>
          <p:spPr>
            <a:xfrm>
              <a:off x="1602925" y="56357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03" name="Rectangle 102">
              <a:extLst>
                <a:ext uri="{FF2B5EF4-FFF2-40B4-BE49-F238E27FC236}">
                  <a16:creationId xmlns:a16="http://schemas.microsoft.com/office/drawing/2014/main" id="{026668C0-3761-245B-3E64-08604F542F56}"/>
                </a:ext>
              </a:extLst>
            </p:cNvPr>
            <p:cNvSpPr>
              <a:spLocks/>
            </p:cNvSpPr>
            <p:nvPr/>
          </p:nvSpPr>
          <p:spPr>
            <a:xfrm>
              <a:off x="1602925" y="57507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04" name="Rectangle 103">
              <a:extLst>
                <a:ext uri="{FF2B5EF4-FFF2-40B4-BE49-F238E27FC236}">
                  <a16:creationId xmlns:a16="http://schemas.microsoft.com/office/drawing/2014/main" id="{87529193-037C-7EA2-C1C2-32070C1BB2B2}"/>
                </a:ext>
              </a:extLst>
            </p:cNvPr>
            <p:cNvSpPr>
              <a:spLocks/>
            </p:cNvSpPr>
            <p:nvPr/>
          </p:nvSpPr>
          <p:spPr>
            <a:xfrm>
              <a:off x="1602925" y="58658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05" name="Rectangle 104">
              <a:extLst>
                <a:ext uri="{FF2B5EF4-FFF2-40B4-BE49-F238E27FC236}">
                  <a16:creationId xmlns:a16="http://schemas.microsoft.com/office/drawing/2014/main" id="{AE514B45-0D12-4A6A-F342-70A980B20766}"/>
                </a:ext>
              </a:extLst>
            </p:cNvPr>
            <p:cNvSpPr>
              <a:spLocks/>
            </p:cNvSpPr>
            <p:nvPr/>
          </p:nvSpPr>
          <p:spPr>
            <a:xfrm>
              <a:off x="1602925" y="59808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06" name="Rectangle 105">
              <a:extLst>
                <a:ext uri="{FF2B5EF4-FFF2-40B4-BE49-F238E27FC236}">
                  <a16:creationId xmlns:a16="http://schemas.microsoft.com/office/drawing/2014/main" id="{FDE74F4A-116E-CABE-08B4-66F0274E5193}"/>
                </a:ext>
              </a:extLst>
            </p:cNvPr>
            <p:cNvSpPr>
              <a:spLocks/>
            </p:cNvSpPr>
            <p:nvPr/>
          </p:nvSpPr>
          <p:spPr>
            <a:xfrm>
              <a:off x="1602925" y="60959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07" name="Rectangle 106">
              <a:extLst>
                <a:ext uri="{FF2B5EF4-FFF2-40B4-BE49-F238E27FC236}">
                  <a16:creationId xmlns:a16="http://schemas.microsoft.com/office/drawing/2014/main" id="{9D39A700-F273-8619-E9F5-708554B589D6}"/>
                </a:ext>
              </a:extLst>
            </p:cNvPr>
            <p:cNvSpPr>
              <a:spLocks/>
            </p:cNvSpPr>
            <p:nvPr/>
          </p:nvSpPr>
          <p:spPr>
            <a:xfrm>
              <a:off x="1602925" y="6211004"/>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grpSp>
      <p:grpSp>
        <p:nvGrpSpPr>
          <p:cNvPr id="108" name="Group 107">
            <a:extLst>
              <a:ext uri="{FF2B5EF4-FFF2-40B4-BE49-F238E27FC236}">
                <a16:creationId xmlns:a16="http://schemas.microsoft.com/office/drawing/2014/main" id="{3F77AC68-2619-4223-6462-2A0CC5E61F1A}"/>
              </a:ext>
            </a:extLst>
          </p:cNvPr>
          <p:cNvGrpSpPr/>
          <p:nvPr/>
        </p:nvGrpSpPr>
        <p:grpSpPr>
          <a:xfrm>
            <a:off x="2476501" y="1742541"/>
            <a:ext cx="1419226" cy="129618"/>
            <a:chOff x="1879472" y="3557652"/>
            <a:chExt cx="2076940" cy="189687"/>
          </a:xfrm>
        </p:grpSpPr>
        <p:sp>
          <p:nvSpPr>
            <p:cNvPr id="109" name="Freeform: Shape 108">
              <a:extLst>
                <a:ext uri="{FF2B5EF4-FFF2-40B4-BE49-F238E27FC236}">
                  <a16:creationId xmlns:a16="http://schemas.microsoft.com/office/drawing/2014/main" id="{7438AF0D-E7F3-BAD9-E10A-EE4D8A89E75A}"/>
                </a:ext>
              </a:extLst>
            </p:cNvPr>
            <p:cNvSpPr/>
            <p:nvPr/>
          </p:nvSpPr>
          <p:spPr>
            <a:xfrm>
              <a:off x="1879472" y="3557652"/>
              <a:ext cx="2076940" cy="189687"/>
            </a:xfrm>
            <a:custGeom>
              <a:avLst/>
              <a:gdLst>
                <a:gd name="connsiteX0" fmla="*/ 2033423 w 2076940"/>
                <a:gd name="connsiteY0" fmla="*/ 17486 h 189687"/>
                <a:gd name="connsiteX1" fmla="*/ 1975241 w 2076940"/>
                <a:gd name="connsiteY1" fmla="*/ 0 h 189687"/>
                <a:gd name="connsiteX2" fmla="*/ 101604 w 2076940"/>
                <a:gd name="connsiteY2" fmla="*/ 0 h 189687"/>
                <a:gd name="connsiteX3" fmla="*/ 43518 w 2076940"/>
                <a:gd name="connsiteY3" fmla="*/ 17486 h 189687"/>
                <a:gd name="connsiteX4" fmla="*/ 26377 w 2076940"/>
                <a:gd name="connsiteY4" fmla="*/ 28795 h 189687"/>
                <a:gd name="connsiteX5" fmla="*/ 0 w 2076940"/>
                <a:gd name="connsiteY5" fmla="*/ 77928 h 189687"/>
                <a:gd name="connsiteX6" fmla="*/ 0 w 2076940"/>
                <a:gd name="connsiteY6" fmla="*/ 158041 h 189687"/>
                <a:gd name="connsiteX7" fmla="*/ 31710 w 2076940"/>
                <a:gd name="connsiteY7" fmla="*/ 189688 h 189687"/>
                <a:gd name="connsiteX8" fmla="*/ 2045231 w 2076940"/>
                <a:gd name="connsiteY8" fmla="*/ 189688 h 189687"/>
                <a:gd name="connsiteX9" fmla="*/ 2076941 w 2076940"/>
                <a:gd name="connsiteY9" fmla="*/ 158041 h 189687"/>
                <a:gd name="connsiteX10" fmla="*/ 2076941 w 2076940"/>
                <a:gd name="connsiteY10" fmla="*/ 77928 h 189687"/>
                <a:gd name="connsiteX11" fmla="*/ 2050468 w 2076940"/>
                <a:gd name="connsiteY11" fmla="*/ 28795 h 18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76940" h="189687">
                  <a:moveTo>
                    <a:pt x="2033423" y="17486"/>
                  </a:moveTo>
                  <a:cubicBezTo>
                    <a:pt x="2015769" y="6956"/>
                    <a:pt x="1995781" y="950"/>
                    <a:pt x="1975241" y="0"/>
                  </a:cubicBezTo>
                  <a:lnTo>
                    <a:pt x="101604" y="0"/>
                  </a:lnTo>
                  <a:cubicBezTo>
                    <a:pt x="81088" y="931"/>
                    <a:pt x="61126" y="6937"/>
                    <a:pt x="43518" y="17486"/>
                  </a:cubicBezTo>
                  <a:lnTo>
                    <a:pt x="26377" y="28795"/>
                  </a:lnTo>
                  <a:cubicBezTo>
                    <a:pt x="10731" y="40465"/>
                    <a:pt x="1072" y="58465"/>
                    <a:pt x="0" y="77928"/>
                  </a:cubicBezTo>
                  <a:lnTo>
                    <a:pt x="0" y="158041"/>
                  </a:lnTo>
                  <a:cubicBezTo>
                    <a:pt x="52" y="175499"/>
                    <a:pt x="14219" y="189640"/>
                    <a:pt x="31710" y="189688"/>
                  </a:cubicBezTo>
                  <a:lnTo>
                    <a:pt x="2045231" y="189688"/>
                  </a:lnTo>
                  <a:cubicBezTo>
                    <a:pt x="2062724" y="189640"/>
                    <a:pt x="2076893" y="175499"/>
                    <a:pt x="2076941" y="158041"/>
                  </a:cubicBezTo>
                  <a:lnTo>
                    <a:pt x="2076941" y="77928"/>
                  </a:lnTo>
                  <a:cubicBezTo>
                    <a:pt x="2075836" y="58446"/>
                    <a:pt x="2066142" y="40456"/>
                    <a:pt x="2050468" y="28795"/>
                  </a:cubicBezTo>
                  <a:close/>
                </a:path>
              </a:pathLst>
            </a:custGeom>
            <a:solidFill>
              <a:srgbClr val="58595B"/>
            </a:solidFill>
            <a:ln w="9517"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EA7B635F-E642-727C-379A-D0BDC3995CD7}"/>
                </a:ext>
              </a:extLst>
            </p:cNvPr>
            <p:cNvSpPr/>
            <p:nvPr/>
          </p:nvSpPr>
          <p:spPr>
            <a:xfrm>
              <a:off x="1891566" y="3615813"/>
              <a:ext cx="2052944" cy="119647"/>
            </a:xfrm>
            <a:custGeom>
              <a:avLst/>
              <a:gdLst>
                <a:gd name="connsiteX0" fmla="*/ 2021234 w 2052944"/>
                <a:gd name="connsiteY0" fmla="*/ 0 h 119647"/>
                <a:gd name="connsiteX1" fmla="*/ 2052944 w 2052944"/>
                <a:gd name="connsiteY1" fmla="*/ 0 h 119647"/>
                <a:gd name="connsiteX2" fmla="*/ 2052944 w 2052944"/>
                <a:gd name="connsiteY2" fmla="*/ 119648 h 119647"/>
                <a:gd name="connsiteX3" fmla="*/ 2021234 w 2052944"/>
                <a:gd name="connsiteY3" fmla="*/ 119648 h 119647"/>
                <a:gd name="connsiteX4" fmla="*/ 31710 w 2052944"/>
                <a:gd name="connsiteY4" fmla="*/ 119648 h 119647"/>
                <a:gd name="connsiteX5" fmla="*/ 0 w 2052944"/>
                <a:gd name="connsiteY5" fmla="*/ 119648 h 119647"/>
                <a:gd name="connsiteX6" fmla="*/ 0 w 2052944"/>
                <a:gd name="connsiteY6" fmla="*/ 0 h 119647"/>
                <a:gd name="connsiteX7" fmla="*/ 31710 w 2052944"/>
                <a:gd name="connsiteY7" fmla="*/ 0 h 119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2944" h="119647">
                  <a:moveTo>
                    <a:pt x="2021234" y="0"/>
                  </a:moveTo>
                  <a:cubicBezTo>
                    <a:pt x="2038747" y="0"/>
                    <a:pt x="2052944" y="0"/>
                    <a:pt x="2052944" y="0"/>
                  </a:cubicBezTo>
                  <a:lnTo>
                    <a:pt x="2052944" y="119648"/>
                  </a:lnTo>
                  <a:cubicBezTo>
                    <a:pt x="2052944" y="119648"/>
                    <a:pt x="2038747" y="119648"/>
                    <a:pt x="2021234" y="119648"/>
                  </a:cubicBezTo>
                  <a:lnTo>
                    <a:pt x="31710" y="119648"/>
                  </a:lnTo>
                  <a:cubicBezTo>
                    <a:pt x="14197" y="119648"/>
                    <a:pt x="0" y="119648"/>
                    <a:pt x="0" y="119648"/>
                  </a:cubicBezTo>
                  <a:lnTo>
                    <a:pt x="0" y="0"/>
                  </a:lnTo>
                  <a:cubicBezTo>
                    <a:pt x="0" y="0"/>
                    <a:pt x="14197" y="0"/>
                    <a:pt x="31710" y="0"/>
                  </a:cubicBezTo>
                  <a:close/>
                </a:path>
              </a:pathLst>
            </a:custGeom>
            <a:solidFill>
              <a:srgbClr val="BABCBE"/>
            </a:solidFill>
            <a:ln w="9517"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B10F4BE9-6688-EFF3-B313-9F7BA38AF0FA}"/>
                </a:ext>
              </a:extLst>
            </p:cNvPr>
            <p:cNvSpPr/>
            <p:nvPr/>
          </p:nvSpPr>
          <p:spPr>
            <a:xfrm>
              <a:off x="1945368"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FD18E133-2F90-CBA8-0BA1-D9F44AFFB9C1}"/>
                </a:ext>
              </a:extLst>
            </p:cNvPr>
            <p:cNvSpPr/>
            <p:nvPr/>
          </p:nvSpPr>
          <p:spPr>
            <a:xfrm>
              <a:off x="1945368"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684DB4BF-6DCE-102D-D77E-6D691861F0A1}"/>
                </a:ext>
              </a:extLst>
            </p:cNvPr>
            <p:cNvSpPr/>
            <p:nvPr/>
          </p:nvSpPr>
          <p:spPr>
            <a:xfrm>
              <a:off x="2010692"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C0A0D4AD-9B01-E7B9-5F77-10811DE0DC75}"/>
                </a:ext>
              </a:extLst>
            </p:cNvPr>
            <p:cNvSpPr/>
            <p:nvPr/>
          </p:nvSpPr>
          <p:spPr>
            <a:xfrm>
              <a:off x="2010692"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E9B915FC-BC35-FE36-13E4-C34B60EEE7EB}"/>
                </a:ext>
              </a:extLst>
            </p:cNvPr>
            <p:cNvSpPr/>
            <p:nvPr/>
          </p:nvSpPr>
          <p:spPr>
            <a:xfrm>
              <a:off x="2076016"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E8CCE8CB-DED8-1B3F-DA50-55DD1AAD5F7F}"/>
                </a:ext>
              </a:extLst>
            </p:cNvPr>
            <p:cNvSpPr/>
            <p:nvPr/>
          </p:nvSpPr>
          <p:spPr>
            <a:xfrm>
              <a:off x="2076016"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0AE53FC3-531F-0794-7A67-0F8284AABA66}"/>
                </a:ext>
              </a:extLst>
            </p:cNvPr>
            <p:cNvSpPr/>
            <p:nvPr/>
          </p:nvSpPr>
          <p:spPr>
            <a:xfrm>
              <a:off x="2141435"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57D6BD76-5914-ADE2-2D30-15004DF45899}"/>
                </a:ext>
              </a:extLst>
            </p:cNvPr>
            <p:cNvSpPr/>
            <p:nvPr/>
          </p:nvSpPr>
          <p:spPr>
            <a:xfrm>
              <a:off x="2141435"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C34C94D9-A6FC-D870-F154-D5569A0BC8B2}"/>
                </a:ext>
              </a:extLst>
            </p:cNvPr>
            <p:cNvSpPr/>
            <p:nvPr/>
          </p:nvSpPr>
          <p:spPr>
            <a:xfrm>
              <a:off x="2206759"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C92D4EF7-7362-6C3B-71EB-CFE28FDF3E74}"/>
                </a:ext>
              </a:extLst>
            </p:cNvPr>
            <p:cNvSpPr/>
            <p:nvPr/>
          </p:nvSpPr>
          <p:spPr>
            <a:xfrm>
              <a:off x="2206759"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5CEA4F70-3686-2012-B701-704CE356B8D2}"/>
                </a:ext>
              </a:extLst>
            </p:cNvPr>
            <p:cNvSpPr/>
            <p:nvPr/>
          </p:nvSpPr>
          <p:spPr>
            <a:xfrm>
              <a:off x="2272083"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8574645C-F484-F1A7-3F8A-114A7712B471}"/>
                </a:ext>
              </a:extLst>
            </p:cNvPr>
            <p:cNvSpPr/>
            <p:nvPr/>
          </p:nvSpPr>
          <p:spPr>
            <a:xfrm>
              <a:off x="2272083"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4C0B1B7C-1D76-62BE-A770-EBF16D109E07}"/>
                </a:ext>
              </a:extLst>
            </p:cNvPr>
            <p:cNvSpPr/>
            <p:nvPr/>
          </p:nvSpPr>
          <p:spPr>
            <a:xfrm>
              <a:off x="2336931"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7126FB49-63DB-24E4-21EC-082084835DFD}"/>
                </a:ext>
              </a:extLst>
            </p:cNvPr>
            <p:cNvSpPr/>
            <p:nvPr/>
          </p:nvSpPr>
          <p:spPr>
            <a:xfrm>
              <a:off x="2336931"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B4889B94-27D8-44AE-95C3-05853D06E705}"/>
                </a:ext>
              </a:extLst>
            </p:cNvPr>
            <p:cNvSpPr/>
            <p:nvPr/>
          </p:nvSpPr>
          <p:spPr>
            <a:xfrm>
              <a:off x="2402255"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2F55F497-94A5-6594-20FC-D306905B7F12}"/>
                </a:ext>
              </a:extLst>
            </p:cNvPr>
            <p:cNvSpPr/>
            <p:nvPr/>
          </p:nvSpPr>
          <p:spPr>
            <a:xfrm>
              <a:off x="2402255"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9D8379BC-F334-A1C0-B39A-AC09D3ACECFE}"/>
                </a:ext>
              </a:extLst>
            </p:cNvPr>
            <p:cNvSpPr/>
            <p:nvPr/>
          </p:nvSpPr>
          <p:spPr>
            <a:xfrm>
              <a:off x="247872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0BE7545B-D7DC-6C47-277A-96FD329BCD1F}"/>
                </a:ext>
              </a:extLst>
            </p:cNvPr>
            <p:cNvSpPr/>
            <p:nvPr/>
          </p:nvSpPr>
          <p:spPr>
            <a:xfrm>
              <a:off x="247872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2F30AF46-A5B0-6CA1-9465-46F0871061F9}"/>
                </a:ext>
              </a:extLst>
            </p:cNvPr>
            <p:cNvSpPr/>
            <p:nvPr/>
          </p:nvSpPr>
          <p:spPr>
            <a:xfrm>
              <a:off x="2544139"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4F7CB4D3-2666-4349-90FC-714FBBA225D8}"/>
                </a:ext>
              </a:extLst>
            </p:cNvPr>
            <p:cNvSpPr/>
            <p:nvPr/>
          </p:nvSpPr>
          <p:spPr>
            <a:xfrm>
              <a:off x="2544139"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5702EFBD-B838-47BC-3246-25649AE40114}"/>
                </a:ext>
              </a:extLst>
            </p:cNvPr>
            <p:cNvSpPr/>
            <p:nvPr/>
          </p:nvSpPr>
          <p:spPr>
            <a:xfrm>
              <a:off x="2609463"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BA669E91-D1C1-E58E-E182-C865AE4E3236}"/>
                </a:ext>
              </a:extLst>
            </p:cNvPr>
            <p:cNvSpPr/>
            <p:nvPr/>
          </p:nvSpPr>
          <p:spPr>
            <a:xfrm>
              <a:off x="2609463"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A3CE8CE5-F2B2-8D6D-8498-93940959DD5D}"/>
                </a:ext>
              </a:extLst>
            </p:cNvPr>
            <p:cNvSpPr/>
            <p:nvPr/>
          </p:nvSpPr>
          <p:spPr>
            <a:xfrm>
              <a:off x="2674787"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B75B1B3B-2652-4CA3-6BFB-F3A6824FCBEA}"/>
                </a:ext>
              </a:extLst>
            </p:cNvPr>
            <p:cNvSpPr/>
            <p:nvPr/>
          </p:nvSpPr>
          <p:spPr>
            <a:xfrm>
              <a:off x="2674787"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DCAEE206-BA6F-3930-065B-6BFB1A081778}"/>
                </a:ext>
              </a:extLst>
            </p:cNvPr>
            <p:cNvSpPr/>
            <p:nvPr/>
          </p:nvSpPr>
          <p:spPr>
            <a:xfrm>
              <a:off x="2740206"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2789C810-C7FD-6903-C865-74A032124E5B}"/>
                </a:ext>
              </a:extLst>
            </p:cNvPr>
            <p:cNvSpPr/>
            <p:nvPr/>
          </p:nvSpPr>
          <p:spPr>
            <a:xfrm>
              <a:off x="2740206"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2FCDEAB8-29B4-6799-9227-98CDA043B2C0}"/>
                </a:ext>
              </a:extLst>
            </p:cNvPr>
            <p:cNvSpPr/>
            <p:nvPr/>
          </p:nvSpPr>
          <p:spPr>
            <a:xfrm>
              <a:off x="280553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6637CAFE-588C-E9EC-CA09-E6A78C15745E}"/>
                </a:ext>
              </a:extLst>
            </p:cNvPr>
            <p:cNvSpPr/>
            <p:nvPr/>
          </p:nvSpPr>
          <p:spPr>
            <a:xfrm>
              <a:off x="280553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DD3B0A71-C4BB-D010-3FF0-0E4F0C66FF96}"/>
                </a:ext>
              </a:extLst>
            </p:cNvPr>
            <p:cNvSpPr/>
            <p:nvPr/>
          </p:nvSpPr>
          <p:spPr>
            <a:xfrm>
              <a:off x="2870378"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75A95E29-63EA-D288-9650-D50616922A10}"/>
                </a:ext>
              </a:extLst>
            </p:cNvPr>
            <p:cNvSpPr/>
            <p:nvPr/>
          </p:nvSpPr>
          <p:spPr>
            <a:xfrm>
              <a:off x="2870378"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D0BB08CA-434C-A80E-B78F-6A9D94C1AB75}"/>
                </a:ext>
              </a:extLst>
            </p:cNvPr>
            <p:cNvSpPr/>
            <p:nvPr/>
          </p:nvSpPr>
          <p:spPr>
            <a:xfrm>
              <a:off x="2935702"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CC51D151-EC76-3671-1F62-EDB634CB2001}"/>
                </a:ext>
              </a:extLst>
            </p:cNvPr>
            <p:cNvSpPr/>
            <p:nvPr/>
          </p:nvSpPr>
          <p:spPr>
            <a:xfrm>
              <a:off x="2935702"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5274FC5F-DD69-9F7B-D7DF-A63A1BFEFD29}"/>
                </a:ext>
              </a:extLst>
            </p:cNvPr>
            <p:cNvSpPr/>
            <p:nvPr/>
          </p:nvSpPr>
          <p:spPr>
            <a:xfrm>
              <a:off x="3012167"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C92F60F6-A2A1-D529-FABA-38537D1F41C4}"/>
                </a:ext>
              </a:extLst>
            </p:cNvPr>
            <p:cNvSpPr/>
            <p:nvPr/>
          </p:nvSpPr>
          <p:spPr>
            <a:xfrm>
              <a:off x="3012167"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86BA1D5B-818A-BA8F-392D-48272726716B}"/>
                </a:ext>
              </a:extLst>
            </p:cNvPr>
            <p:cNvSpPr/>
            <p:nvPr/>
          </p:nvSpPr>
          <p:spPr>
            <a:xfrm>
              <a:off x="3077491"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3EA00D13-DBF4-A91D-A2A6-BC78A3FD08C6}"/>
                </a:ext>
              </a:extLst>
            </p:cNvPr>
            <p:cNvSpPr/>
            <p:nvPr/>
          </p:nvSpPr>
          <p:spPr>
            <a:xfrm>
              <a:off x="3077491"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BBFC7436-9942-C2A9-8FDB-9DC2706D9B6E}"/>
                </a:ext>
              </a:extLst>
            </p:cNvPr>
            <p:cNvSpPr/>
            <p:nvPr/>
          </p:nvSpPr>
          <p:spPr>
            <a:xfrm>
              <a:off x="314291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5B356194-970E-3A06-19CE-6EE448BCEE1E}"/>
                </a:ext>
              </a:extLst>
            </p:cNvPr>
            <p:cNvSpPr/>
            <p:nvPr/>
          </p:nvSpPr>
          <p:spPr>
            <a:xfrm>
              <a:off x="314291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E452ED3B-E415-3878-6925-FF49D308A798}"/>
                </a:ext>
              </a:extLst>
            </p:cNvPr>
            <p:cNvSpPr/>
            <p:nvPr/>
          </p:nvSpPr>
          <p:spPr>
            <a:xfrm>
              <a:off x="3208234"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8E981E85-9875-56AA-AFA8-5D35C1E6EB2F}"/>
                </a:ext>
              </a:extLst>
            </p:cNvPr>
            <p:cNvSpPr/>
            <p:nvPr/>
          </p:nvSpPr>
          <p:spPr>
            <a:xfrm>
              <a:off x="3208234"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C0DD3C95-1A1B-77A3-BEB0-CBC403215F75}"/>
                </a:ext>
              </a:extLst>
            </p:cNvPr>
            <p:cNvSpPr/>
            <p:nvPr/>
          </p:nvSpPr>
          <p:spPr>
            <a:xfrm>
              <a:off x="3273558"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B83BB3AD-71EA-AF2A-368D-D2F676E95FE4}"/>
                </a:ext>
              </a:extLst>
            </p:cNvPr>
            <p:cNvSpPr/>
            <p:nvPr/>
          </p:nvSpPr>
          <p:spPr>
            <a:xfrm>
              <a:off x="3273558"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38298314-7F5A-F508-ADA1-431CEDFE9E2D}"/>
                </a:ext>
              </a:extLst>
            </p:cNvPr>
            <p:cNvSpPr/>
            <p:nvPr/>
          </p:nvSpPr>
          <p:spPr>
            <a:xfrm>
              <a:off x="3338882" y="3691460"/>
              <a:ext cx="55611" cy="35732"/>
            </a:xfrm>
            <a:custGeom>
              <a:avLst/>
              <a:gdLst>
                <a:gd name="connsiteX0" fmla="*/ 0 w 55611"/>
                <a:gd name="connsiteY0" fmla="*/ 35733 h 35732"/>
                <a:gd name="connsiteX1" fmla="*/ 55611 w 55611"/>
                <a:gd name="connsiteY1" fmla="*/ 35733 h 35732"/>
                <a:gd name="connsiteX2" fmla="*/ 55611 w 55611"/>
                <a:gd name="connsiteY2" fmla="*/ 0 h 35732"/>
                <a:gd name="connsiteX3" fmla="*/ 0 w 55611"/>
                <a:gd name="connsiteY3" fmla="*/ 0 h 35732"/>
                <a:gd name="connsiteX4" fmla="*/ 0 w 55611"/>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11" h="35732">
                  <a:moveTo>
                    <a:pt x="0" y="35733"/>
                  </a:moveTo>
                  <a:lnTo>
                    <a:pt x="55611" y="35733"/>
                  </a:lnTo>
                  <a:lnTo>
                    <a:pt x="55611"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D9D42A4F-0D6C-917E-FC78-182C18D796CC}"/>
                </a:ext>
              </a:extLst>
            </p:cNvPr>
            <p:cNvSpPr/>
            <p:nvPr/>
          </p:nvSpPr>
          <p:spPr>
            <a:xfrm>
              <a:off x="3338882" y="3649265"/>
              <a:ext cx="55611" cy="35732"/>
            </a:xfrm>
            <a:custGeom>
              <a:avLst/>
              <a:gdLst>
                <a:gd name="connsiteX0" fmla="*/ 0 w 55611"/>
                <a:gd name="connsiteY0" fmla="*/ 35733 h 35732"/>
                <a:gd name="connsiteX1" fmla="*/ 55611 w 55611"/>
                <a:gd name="connsiteY1" fmla="*/ 35733 h 35732"/>
                <a:gd name="connsiteX2" fmla="*/ 55611 w 55611"/>
                <a:gd name="connsiteY2" fmla="*/ 0 h 35732"/>
                <a:gd name="connsiteX3" fmla="*/ 0 w 55611"/>
                <a:gd name="connsiteY3" fmla="*/ 0 h 35732"/>
                <a:gd name="connsiteX4" fmla="*/ 0 w 55611"/>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11" h="35732">
                  <a:moveTo>
                    <a:pt x="0" y="35733"/>
                  </a:moveTo>
                  <a:lnTo>
                    <a:pt x="55611" y="35733"/>
                  </a:lnTo>
                  <a:lnTo>
                    <a:pt x="55611"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ECE70146-D58A-BA7C-1D7E-B6372D86D5BF}"/>
                </a:ext>
              </a:extLst>
            </p:cNvPr>
            <p:cNvSpPr/>
            <p:nvPr/>
          </p:nvSpPr>
          <p:spPr>
            <a:xfrm>
              <a:off x="340373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088C6451-9656-B736-F702-401EDB2FBD3E}"/>
                </a:ext>
              </a:extLst>
            </p:cNvPr>
            <p:cNvSpPr/>
            <p:nvPr/>
          </p:nvSpPr>
          <p:spPr>
            <a:xfrm>
              <a:off x="340373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57F04CAF-B7DD-30D9-4F74-24A6DACAA870}"/>
                </a:ext>
              </a:extLst>
            </p:cNvPr>
            <p:cNvSpPr/>
            <p:nvPr/>
          </p:nvSpPr>
          <p:spPr>
            <a:xfrm>
              <a:off x="346915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9848F5E0-39B8-F6FE-ADA7-FD48547C86FE}"/>
                </a:ext>
              </a:extLst>
            </p:cNvPr>
            <p:cNvSpPr/>
            <p:nvPr/>
          </p:nvSpPr>
          <p:spPr>
            <a:xfrm>
              <a:off x="346915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6CDB811D-7B2A-DBFF-3285-09164DB18470}"/>
                </a:ext>
              </a:extLst>
            </p:cNvPr>
            <p:cNvSpPr/>
            <p:nvPr/>
          </p:nvSpPr>
          <p:spPr>
            <a:xfrm>
              <a:off x="1948034" y="3625602"/>
              <a:ext cx="10474" cy="10453"/>
            </a:xfrm>
            <a:custGeom>
              <a:avLst/>
              <a:gdLst>
                <a:gd name="connsiteX0" fmla="*/ 10475 w 10474"/>
                <a:gd name="connsiteY0" fmla="*/ 5227 h 10453"/>
                <a:gd name="connsiteX1" fmla="*/ 5237 w 10474"/>
                <a:gd name="connsiteY1" fmla="*/ 10454 h 10453"/>
                <a:gd name="connsiteX2" fmla="*/ 0 w 10474"/>
                <a:gd name="connsiteY2" fmla="*/ 5227 h 10453"/>
                <a:gd name="connsiteX3" fmla="*/ 5237 w 10474"/>
                <a:gd name="connsiteY3" fmla="*/ 0 h 10453"/>
                <a:gd name="connsiteX4" fmla="*/ 10475 w 10474"/>
                <a:gd name="connsiteY4" fmla="*/ 5227 h 10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4" h="10453">
                  <a:moveTo>
                    <a:pt x="10475" y="5227"/>
                  </a:moveTo>
                  <a:cubicBezTo>
                    <a:pt x="10475" y="8114"/>
                    <a:pt x="8130" y="10454"/>
                    <a:pt x="5237" y="10454"/>
                  </a:cubicBezTo>
                  <a:cubicBezTo>
                    <a:pt x="2345" y="10454"/>
                    <a:pt x="0" y="8114"/>
                    <a:pt x="0" y="5227"/>
                  </a:cubicBezTo>
                  <a:cubicBezTo>
                    <a:pt x="0" y="2340"/>
                    <a:pt x="2345" y="0"/>
                    <a:pt x="5237" y="0"/>
                  </a:cubicBezTo>
                  <a:cubicBezTo>
                    <a:pt x="8130" y="0"/>
                    <a:pt x="10475" y="2340"/>
                    <a:pt x="10475" y="5227"/>
                  </a:cubicBezTo>
                  <a:close/>
                </a:path>
              </a:pathLst>
            </a:custGeom>
            <a:solidFill>
              <a:srgbClr val="595A5C"/>
            </a:solidFill>
            <a:ln w="9517"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A415F688-1159-0729-D3CF-9069D32E8190}"/>
                </a:ext>
              </a:extLst>
            </p:cNvPr>
            <p:cNvSpPr/>
            <p:nvPr/>
          </p:nvSpPr>
          <p:spPr>
            <a:xfrm>
              <a:off x="1909563" y="3655347"/>
              <a:ext cx="9522" cy="30600"/>
            </a:xfrm>
            <a:custGeom>
              <a:avLst/>
              <a:gdLst>
                <a:gd name="connsiteX0" fmla="*/ 7237 w 9522"/>
                <a:gd name="connsiteY0" fmla="*/ 0 h 30600"/>
                <a:gd name="connsiteX1" fmla="*/ 9522 w 9522"/>
                <a:gd name="connsiteY1" fmla="*/ 0 h 30600"/>
                <a:gd name="connsiteX2" fmla="*/ 9522 w 9522"/>
                <a:gd name="connsiteY2" fmla="*/ 30601 h 30600"/>
                <a:gd name="connsiteX3" fmla="*/ 7237 w 9522"/>
                <a:gd name="connsiteY3" fmla="*/ 30601 h 30600"/>
                <a:gd name="connsiteX4" fmla="*/ 2285 w 9522"/>
                <a:gd name="connsiteY4" fmla="*/ 30601 h 30600"/>
                <a:gd name="connsiteX5" fmla="*/ 0 w 9522"/>
                <a:gd name="connsiteY5" fmla="*/ 30601 h 30600"/>
                <a:gd name="connsiteX6" fmla="*/ 0 w 9522"/>
                <a:gd name="connsiteY6" fmla="*/ 0 h 30600"/>
                <a:gd name="connsiteX7" fmla="*/ 2285 w 9522"/>
                <a:gd name="connsiteY7" fmla="*/ 0 h 3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2" h="30600">
                  <a:moveTo>
                    <a:pt x="7237" y="0"/>
                  </a:moveTo>
                  <a:cubicBezTo>
                    <a:pt x="8499" y="0"/>
                    <a:pt x="9522" y="0"/>
                    <a:pt x="9522" y="0"/>
                  </a:cubicBezTo>
                  <a:lnTo>
                    <a:pt x="9522" y="30601"/>
                  </a:lnTo>
                  <a:cubicBezTo>
                    <a:pt x="9522" y="30601"/>
                    <a:pt x="8499" y="30601"/>
                    <a:pt x="7237" y="30601"/>
                  </a:cubicBezTo>
                  <a:lnTo>
                    <a:pt x="2285" y="30601"/>
                  </a:lnTo>
                  <a:cubicBezTo>
                    <a:pt x="1023" y="30601"/>
                    <a:pt x="0" y="30601"/>
                    <a:pt x="0" y="30601"/>
                  </a:cubicBezTo>
                  <a:lnTo>
                    <a:pt x="0" y="0"/>
                  </a:lnTo>
                  <a:cubicBezTo>
                    <a:pt x="0" y="0"/>
                    <a:pt x="1023" y="0"/>
                    <a:pt x="2285" y="0"/>
                  </a:cubicBezTo>
                  <a:close/>
                </a:path>
              </a:pathLst>
            </a:custGeom>
            <a:solidFill>
              <a:srgbClr val="595A5C"/>
            </a:solidFill>
            <a:ln w="9517"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7B48156D-22CE-9B57-36CD-F2952D0876B1}"/>
                </a:ext>
              </a:extLst>
            </p:cNvPr>
            <p:cNvSpPr/>
            <p:nvPr/>
          </p:nvSpPr>
          <p:spPr>
            <a:xfrm>
              <a:off x="3734350" y="3692981"/>
              <a:ext cx="69133" cy="37538"/>
            </a:xfrm>
            <a:custGeom>
              <a:avLst/>
              <a:gdLst>
                <a:gd name="connsiteX0" fmla="*/ 0 w 69133"/>
                <a:gd name="connsiteY0" fmla="*/ 37539 h 37538"/>
                <a:gd name="connsiteX1" fmla="*/ 69133 w 69133"/>
                <a:gd name="connsiteY1" fmla="*/ 37539 h 37538"/>
                <a:gd name="connsiteX2" fmla="*/ 69133 w 69133"/>
                <a:gd name="connsiteY2" fmla="*/ 0 h 37538"/>
                <a:gd name="connsiteX3" fmla="*/ 0 w 69133"/>
                <a:gd name="connsiteY3" fmla="*/ 0 h 37538"/>
                <a:gd name="connsiteX4" fmla="*/ 0 w 69133"/>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3" h="37538">
                  <a:moveTo>
                    <a:pt x="0" y="37539"/>
                  </a:moveTo>
                  <a:lnTo>
                    <a:pt x="69133" y="37539"/>
                  </a:lnTo>
                  <a:lnTo>
                    <a:pt x="69133"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A45BAFE3-E894-FC37-B10A-6834800E5DB4}"/>
                </a:ext>
              </a:extLst>
            </p:cNvPr>
            <p:cNvSpPr/>
            <p:nvPr/>
          </p:nvSpPr>
          <p:spPr>
            <a:xfrm>
              <a:off x="3734350" y="3647365"/>
              <a:ext cx="69133" cy="37633"/>
            </a:xfrm>
            <a:custGeom>
              <a:avLst/>
              <a:gdLst>
                <a:gd name="connsiteX0" fmla="*/ 0 w 69133"/>
                <a:gd name="connsiteY0" fmla="*/ 37633 h 37633"/>
                <a:gd name="connsiteX1" fmla="*/ 69133 w 69133"/>
                <a:gd name="connsiteY1" fmla="*/ 37633 h 37633"/>
                <a:gd name="connsiteX2" fmla="*/ 69133 w 69133"/>
                <a:gd name="connsiteY2" fmla="*/ 0 h 37633"/>
                <a:gd name="connsiteX3" fmla="*/ 0 w 69133"/>
                <a:gd name="connsiteY3" fmla="*/ 0 h 37633"/>
                <a:gd name="connsiteX4" fmla="*/ 0 w 69133"/>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3" h="37633">
                  <a:moveTo>
                    <a:pt x="0" y="37633"/>
                  </a:moveTo>
                  <a:lnTo>
                    <a:pt x="69133" y="37633"/>
                  </a:lnTo>
                  <a:lnTo>
                    <a:pt x="69133" y="0"/>
                  </a:lnTo>
                  <a:lnTo>
                    <a:pt x="0" y="0"/>
                  </a:lnTo>
                  <a:lnTo>
                    <a:pt x="0" y="37633"/>
                  </a:lnTo>
                </a:path>
              </a:pathLst>
            </a:custGeom>
            <a:solidFill>
              <a:srgbClr val="595A5C"/>
            </a:solidFill>
            <a:ln w="9517"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5090EC99-0B95-FD23-F13B-6F2F9298939B}"/>
                </a:ext>
              </a:extLst>
            </p:cNvPr>
            <p:cNvSpPr/>
            <p:nvPr/>
          </p:nvSpPr>
          <p:spPr>
            <a:xfrm>
              <a:off x="3815100" y="3692981"/>
              <a:ext cx="69132" cy="37538"/>
            </a:xfrm>
            <a:custGeom>
              <a:avLst/>
              <a:gdLst>
                <a:gd name="connsiteX0" fmla="*/ 0 w 69132"/>
                <a:gd name="connsiteY0" fmla="*/ 37539 h 37538"/>
                <a:gd name="connsiteX1" fmla="*/ 69133 w 69132"/>
                <a:gd name="connsiteY1" fmla="*/ 37539 h 37538"/>
                <a:gd name="connsiteX2" fmla="*/ 69133 w 69132"/>
                <a:gd name="connsiteY2" fmla="*/ 0 h 37538"/>
                <a:gd name="connsiteX3" fmla="*/ 0 w 69132"/>
                <a:gd name="connsiteY3" fmla="*/ 0 h 37538"/>
                <a:gd name="connsiteX4" fmla="*/ 0 w 69132"/>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538">
                  <a:moveTo>
                    <a:pt x="0" y="37539"/>
                  </a:moveTo>
                  <a:lnTo>
                    <a:pt x="69133" y="37539"/>
                  </a:lnTo>
                  <a:lnTo>
                    <a:pt x="69133"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30C1DD91-BB33-8F40-8708-259EA5B597C4}"/>
                </a:ext>
              </a:extLst>
            </p:cNvPr>
            <p:cNvSpPr/>
            <p:nvPr/>
          </p:nvSpPr>
          <p:spPr>
            <a:xfrm>
              <a:off x="3815100" y="3647365"/>
              <a:ext cx="69132" cy="37633"/>
            </a:xfrm>
            <a:custGeom>
              <a:avLst/>
              <a:gdLst>
                <a:gd name="connsiteX0" fmla="*/ 0 w 69132"/>
                <a:gd name="connsiteY0" fmla="*/ 37633 h 37633"/>
                <a:gd name="connsiteX1" fmla="*/ 69133 w 69132"/>
                <a:gd name="connsiteY1" fmla="*/ 37633 h 37633"/>
                <a:gd name="connsiteX2" fmla="*/ 69133 w 69132"/>
                <a:gd name="connsiteY2" fmla="*/ 0 h 37633"/>
                <a:gd name="connsiteX3" fmla="*/ 0 w 69132"/>
                <a:gd name="connsiteY3" fmla="*/ 0 h 37633"/>
                <a:gd name="connsiteX4" fmla="*/ 0 w 69132"/>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633">
                  <a:moveTo>
                    <a:pt x="0" y="37633"/>
                  </a:moveTo>
                  <a:lnTo>
                    <a:pt x="69133" y="37633"/>
                  </a:lnTo>
                  <a:lnTo>
                    <a:pt x="69133" y="0"/>
                  </a:lnTo>
                  <a:lnTo>
                    <a:pt x="0" y="0"/>
                  </a:lnTo>
                  <a:lnTo>
                    <a:pt x="0" y="37633"/>
                  </a:lnTo>
                </a:path>
              </a:pathLst>
            </a:custGeom>
            <a:solidFill>
              <a:srgbClr val="595A5C"/>
            </a:solidFill>
            <a:ln w="9517"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A3C73459-228E-9E65-D10D-74D731994880}"/>
                </a:ext>
              </a:extLst>
            </p:cNvPr>
            <p:cNvSpPr/>
            <p:nvPr/>
          </p:nvSpPr>
          <p:spPr>
            <a:xfrm>
              <a:off x="3569516" y="3692981"/>
              <a:ext cx="69037" cy="37538"/>
            </a:xfrm>
            <a:custGeom>
              <a:avLst/>
              <a:gdLst>
                <a:gd name="connsiteX0" fmla="*/ 0 w 69037"/>
                <a:gd name="connsiteY0" fmla="*/ 37539 h 37538"/>
                <a:gd name="connsiteX1" fmla="*/ 69038 w 69037"/>
                <a:gd name="connsiteY1" fmla="*/ 37539 h 37538"/>
                <a:gd name="connsiteX2" fmla="*/ 69038 w 69037"/>
                <a:gd name="connsiteY2" fmla="*/ 0 h 37538"/>
                <a:gd name="connsiteX3" fmla="*/ 0 w 69037"/>
                <a:gd name="connsiteY3" fmla="*/ 0 h 37538"/>
                <a:gd name="connsiteX4" fmla="*/ 0 w 69037"/>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37" h="37538">
                  <a:moveTo>
                    <a:pt x="0" y="37539"/>
                  </a:moveTo>
                  <a:lnTo>
                    <a:pt x="69038" y="37539"/>
                  </a:lnTo>
                  <a:lnTo>
                    <a:pt x="69038"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B2461898-ACD0-5E2D-A95F-9B74C11A8BF8}"/>
                </a:ext>
              </a:extLst>
            </p:cNvPr>
            <p:cNvSpPr/>
            <p:nvPr/>
          </p:nvSpPr>
          <p:spPr>
            <a:xfrm>
              <a:off x="3569516" y="3647365"/>
              <a:ext cx="69037" cy="37633"/>
            </a:xfrm>
            <a:custGeom>
              <a:avLst/>
              <a:gdLst>
                <a:gd name="connsiteX0" fmla="*/ 0 w 69037"/>
                <a:gd name="connsiteY0" fmla="*/ 37633 h 37633"/>
                <a:gd name="connsiteX1" fmla="*/ 69038 w 69037"/>
                <a:gd name="connsiteY1" fmla="*/ 37633 h 37633"/>
                <a:gd name="connsiteX2" fmla="*/ 69038 w 69037"/>
                <a:gd name="connsiteY2" fmla="*/ 0 h 37633"/>
                <a:gd name="connsiteX3" fmla="*/ 0 w 69037"/>
                <a:gd name="connsiteY3" fmla="*/ 0 h 37633"/>
                <a:gd name="connsiteX4" fmla="*/ 0 w 69037"/>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37" h="37633">
                  <a:moveTo>
                    <a:pt x="0" y="37633"/>
                  </a:moveTo>
                  <a:lnTo>
                    <a:pt x="69038" y="37633"/>
                  </a:lnTo>
                  <a:lnTo>
                    <a:pt x="69038" y="0"/>
                  </a:lnTo>
                  <a:lnTo>
                    <a:pt x="0" y="0"/>
                  </a:lnTo>
                  <a:lnTo>
                    <a:pt x="0" y="37633"/>
                  </a:lnTo>
                </a:path>
              </a:pathLst>
            </a:custGeom>
            <a:solidFill>
              <a:srgbClr val="595A5C"/>
            </a:solidFill>
            <a:ln w="9517"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88A129A9-2B5B-1140-1E06-B7F60AF8CF10}"/>
                </a:ext>
              </a:extLst>
            </p:cNvPr>
            <p:cNvSpPr/>
            <p:nvPr/>
          </p:nvSpPr>
          <p:spPr>
            <a:xfrm>
              <a:off x="3650171" y="3692981"/>
              <a:ext cx="69132" cy="37538"/>
            </a:xfrm>
            <a:custGeom>
              <a:avLst/>
              <a:gdLst>
                <a:gd name="connsiteX0" fmla="*/ 0 w 69132"/>
                <a:gd name="connsiteY0" fmla="*/ 37539 h 37538"/>
                <a:gd name="connsiteX1" fmla="*/ 69133 w 69132"/>
                <a:gd name="connsiteY1" fmla="*/ 37539 h 37538"/>
                <a:gd name="connsiteX2" fmla="*/ 69133 w 69132"/>
                <a:gd name="connsiteY2" fmla="*/ 0 h 37538"/>
                <a:gd name="connsiteX3" fmla="*/ 0 w 69132"/>
                <a:gd name="connsiteY3" fmla="*/ 0 h 37538"/>
                <a:gd name="connsiteX4" fmla="*/ 0 w 69132"/>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538">
                  <a:moveTo>
                    <a:pt x="0" y="37539"/>
                  </a:moveTo>
                  <a:lnTo>
                    <a:pt x="69133" y="37539"/>
                  </a:lnTo>
                  <a:lnTo>
                    <a:pt x="69133"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91F0C24E-8CDC-4369-6176-A8026529EC53}"/>
                </a:ext>
              </a:extLst>
            </p:cNvPr>
            <p:cNvSpPr/>
            <p:nvPr/>
          </p:nvSpPr>
          <p:spPr>
            <a:xfrm>
              <a:off x="3650171" y="3647365"/>
              <a:ext cx="69132" cy="37633"/>
            </a:xfrm>
            <a:custGeom>
              <a:avLst/>
              <a:gdLst>
                <a:gd name="connsiteX0" fmla="*/ 0 w 69132"/>
                <a:gd name="connsiteY0" fmla="*/ 37633 h 37633"/>
                <a:gd name="connsiteX1" fmla="*/ 69133 w 69132"/>
                <a:gd name="connsiteY1" fmla="*/ 37633 h 37633"/>
                <a:gd name="connsiteX2" fmla="*/ 69133 w 69132"/>
                <a:gd name="connsiteY2" fmla="*/ 0 h 37633"/>
                <a:gd name="connsiteX3" fmla="*/ 0 w 69132"/>
                <a:gd name="connsiteY3" fmla="*/ 0 h 37633"/>
                <a:gd name="connsiteX4" fmla="*/ 0 w 69132"/>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633">
                  <a:moveTo>
                    <a:pt x="0" y="37633"/>
                  </a:moveTo>
                  <a:lnTo>
                    <a:pt x="69133" y="37633"/>
                  </a:lnTo>
                  <a:lnTo>
                    <a:pt x="69133" y="0"/>
                  </a:lnTo>
                  <a:lnTo>
                    <a:pt x="0" y="0"/>
                  </a:lnTo>
                  <a:lnTo>
                    <a:pt x="0" y="37633"/>
                  </a:lnTo>
                </a:path>
              </a:pathLst>
            </a:custGeom>
            <a:solidFill>
              <a:srgbClr val="595A5C"/>
            </a:solidFill>
            <a:ln w="9517" cap="flat">
              <a:noFill/>
              <a:prstDash val="solid"/>
              <a:miter/>
            </a:ln>
          </p:spPr>
          <p:txBody>
            <a:bodyPr rtlCol="0" anchor="ctr"/>
            <a:lstStyle/>
            <a:p>
              <a:endParaRPr lang="en-US"/>
            </a:p>
          </p:txBody>
        </p:sp>
      </p:grpSp>
      <p:grpSp>
        <p:nvGrpSpPr>
          <p:cNvPr id="241" name="Group 240">
            <a:extLst>
              <a:ext uri="{FF2B5EF4-FFF2-40B4-BE49-F238E27FC236}">
                <a16:creationId xmlns:a16="http://schemas.microsoft.com/office/drawing/2014/main" id="{9FDDACA1-33C1-CCE1-8844-5726D589B389}"/>
              </a:ext>
            </a:extLst>
          </p:cNvPr>
          <p:cNvGrpSpPr/>
          <p:nvPr/>
        </p:nvGrpSpPr>
        <p:grpSpPr>
          <a:xfrm>
            <a:off x="2476501" y="1637766"/>
            <a:ext cx="1419226" cy="129618"/>
            <a:chOff x="1879472" y="3557652"/>
            <a:chExt cx="2076940" cy="189687"/>
          </a:xfrm>
        </p:grpSpPr>
        <p:sp>
          <p:nvSpPr>
            <p:cNvPr id="242" name="Freeform: Shape 241">
              <a:extLst>
                <a:ext uri="{FF2B5EF4-FFF2-40B4-BE49-F238E27FC236}">
                  <a16:creationId xmlns:a16="http://schemas.microsoft.com/office/drawing/2014/main" id="{F9C30B6B-6F0F-4DF9-1835-716F521C0623}"/>
                </a:ext>
              </a:extLst>
            </p:cNvPr>
            <p:cNvSpPr/>
            <p:nvPr/>
          </p:nvSpPr>
          <p:spPr>
            <a:xfrm>
              <a:off x="1879472" y="3557652"/>
              <a:ext cx="2076940" cy="189687"/>
            </a:xfrm>
            <a:custGeom>
              <a:avLst/>
              <a:gdLst>
                <a:gd name="connsiteX0" fmla="*/ 2033423 w 2076940"/>
                <a:gd name="connsiteY0" fmla="*/ 17486 h 189687"/>
                <a:gd name="connsiteX1" fmla="*/ 1975241 w 2076940"/>
                <a:gd name="connsiteY1" fmla="*/ 0 h 189687"/>
                <a:gd name="connsiteX2" fmla="*/ 101604 w 2076940"/>
                <a:gd name="connsiteY2" fmla="*/ 0 h 189687"/>
                <a:gd name="connsiteX3" fmla="*/ 43518 w 2076940"/>
                <a:gd name="connsiteY3" fmla="*/ 17486 h 189687"/>
                <a:gd name="connsiteX4" fmla="*/ 26377 w 2076940"/>
                <a:gd name="connsiteY4" fmla="*/ 28795 h 189687"/>
                <a:gd name="connsiteX5" fmla="*/ 0 w 2076940"/>
                <a:gd name="connsiteY5" fmla="*/ 77928 h 189687"/>
                <a:gd name="connsiteX6" fmla="*/ 0 w 2076940"/>
                <a:gd name="connsiteY6" fmla="*/ 158041 h 189687"/>
                <a:gd name="connsiteX7" fmla="*/ 31710 w 2076940"/>
                <a:gd name="connsiteY7" fmla="*/ 189688 h 189687"/>
                <a:gd name="connsiteX8" fmla="*/ 2045231 w 2076940"/>
                <a:gd name="connsiteY8" fmla="*/ 189688 h 189687"/>
                <a:gd name="connsiteX9" fmla="*/ 2076941 w 2076940"/>
                <a:gd name="connsiteY9" fmla="*/ 158041 h 189687"/>
                <a:gd name="connsiteX10" fmla="*/ 2076941 w 2076940"/>
                <a:gd name="connsiteY10" fmla="*/ 77928 h 189687"/>
                <a:gd name="connsiteX11" fmla="*/ 2050468 w 2076940"/>
                <a:gd name="connsiteY11" fmla="*/ 28795 h 18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76940" h="189687">
                  <a:moveTo>
                    <a:pt x="2033423" y="17486"/>
                  </a:moveTo>
                  <a:cubicBezTo>
                    <a:pt x="2015769" y="6956"/>
                    <a:pt x="1995781" y="950"/>
                    <a:pt x="1975241" y="0"/>
                  </a:cubicBezTo>
                  <a:lnTo>
                    <a:pt x="101604" y="0"/>
                  </a:lnTo>
                  <a:cubicBezTo>
                    <a:pt x="81088" y="931"/>
                    <a:pt x="61126" y="6937"/>
                    <a:pt x="43518" y="17486"/>
                  </a:cubicBezTo>
                  <a:lnTo>
                    <a:pt x="26377" y="28795"/>
                  </a:lnTo>
                  <a:cubicBezTo>
                    <a:pt x="10731" y="40465"/>
                    <a:pt x="1072" y="58465"/>
                    <a:pt x="0" y="77928"/>
                  </a:cubicBezTo>
                  <a:lnTo>
                    <a:pt x="0" y="158041"/>
                  </a:lnTo>
                  <a:cubicBezTo>
                    <a:pt x="52" y="175499"/>
                    <a:pt x="14219" y="189640"/>
                    <a:pt x="31710" y="189688"/>
                  </a:cubicBezTo>
                  <a:lnTo>
                    <a:pt x="2045231" y="189688"/>
                  </a:lnTo>
                  <a:cubicBezTo>
                    <a:pt x="2062724" y="189640"/>
                    <a:pt x="2076893" y="175499"/>
                    <a:pt x="2076941" y="158041"/>
                  </a:cubicBezTo>
                  <a:lnTo>
                    <a:pt x="2076941" y="77928"/>
                  </a:lnTo>
                  <a:cubicBezTo>
                    <a:pt x="2075836" y="58446"/>
                    <a:pt x="2066142" y="40456"/>
                    <a:pt x="2050468" y="28795"/>
                  </a:cubicBezTo>
                  <a:close/>
                </a:path>
              </a:pathLst>
            </a:custGeom>
            <a:solidFill>
              <a:srgbClr val="58595B"/>
            </a:solidFill>
            <a:ln w="9517"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97B39BCB-C048-2F7D-F52E-E9844186A364}"/>
                </a:ext>
              </a:extLst>
            </p:cNvPr>
            <p:cNvSpPr/>
            <p:nvPr/>
          </p:nvSpPr>
          <p:spPr>
            <a:xfrm>
              <a:off x="1891566" y="3615813"/>
              <a:ext cx="2052944" cy="119647"/>
            </a:xfrm>
            <a:custGeom>
              <a:avLst/>
              <a:gdLst>
                <a:gd name="connsiteX0" fmla="*/ 2021234 w 2052944"/>
                <a:gd name="connsiteY0" fmla="*/ 0 h 119647"/>
                <a:gd name="connsiteX1" fmla="*/ 2052944 w 2052944"/>
                <a:gd name="connsiteY1" fmla="*/ 0 h 119647"/>
                <a:gd name="connsiteX2" fmla="*/ 2052944 w 2052944"/>
                <a:gd name="connsiteY2" fmla="*/ 119648 h 119647"/>
                <a:gd name="connsiteX3" fmla="*/ 2021234 w 2052944"/>
                <a:gd name="connsiteY3" fmla="*/ 119648 h 119647"/>
                <a:gd name="connsiteX4" fmla="*/ 31710 w 2052944"/>
                <a:gd name="connsiteY4" fmla="*/ 119648 h 119647"/>
                <a:gd name="connsiteX5" fmla="*/ 0 w 2052944"/>
                <a:gd name="connsiteY5" fmla="*/ 119648 h 119647"/>
                <a:gd name="connsiteX6" fmla="*/ 0 w 2052944"/>
                <a:gd name="connsiteY6" fmla="*/ 0 h 119647"/>
                <a:gd name="connsiteX7" fmla="*/ 31710 w 2052944"/>
                <a:gd name="connsiteY7" fmla="*/ 0 h 119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2944" h="119647">
                  <a:moveTo>
                    <a:pt x="2021234" y="0"/>
                  </a:moveTo>
                  <a:cubicBezTo>
                    <a:pt x="2038747" y="0"/>
                    <a:pt x="2052944" y="0"/>
                    <a:pt x="2052944" y="0"/>
                  </a:cubicBezTo>
                  <a:lnTo>
                    <a:pt x="2052944" y="119648"/>
                  </a:lnTo>
                  <a:cubicBezTo>
                    <a:pt x="2052944" y="119648"/>
                    <a:pt x="2038747" y="119648"/>
                    <a:pt x="2021234" y="119648"/>
                  </a:cubicBezTo>
                  <a:lnTo>
                    <a:pt x="31710" y="119648"/>
                  </a:lnTo>
                  <a:cubicBezTo>
                    <a:pt x="14197" y="119648"/>
                    <a:pt x="0" y="119648"/>
                    <a:pt x="0" y="119648"/>
                  </a:cubicBezTo>
                  <a:lnTo>
                    <a:pt x="0" y="0"/>
                  </a:lnTo>
                  <a:cubicBezTo>
                    <a:pt x="0" y="0"/>
                    <a:pt x="14197" y="0"/>
                    <a:pt x="31710" y="0"/>
                  </a:cubicBezTo>
                  <a:close/>
                </a:path>
              </a:pathLst>
            </a:custGeom>
            <a:solidFill>
              <a:srgbClr val="BABCBE"/>
            </a:solidFill>
            <a:ln w="9517"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FEE6CEF8-DC5D-C0D2-8270-F19688B51D67}"/>
                </a:ext>
              </a:extLst>
            </p:cNvPr>
            <p:cNvSpPr/>
            <p:nvPr/>
          </p:nvSpPr>
          <p:spPr>
            <a:xfrm>
              <a:off x="1945368"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5E5A65AA-D29F-5C52-CB1A-9914BF68F5A8}"/>
                </a:ext>
              </a:extLst>
            </p:cNvPr>
            <p:cNvSpPr/>
            <p:nvPr/>
          </p:nvSpPr>
          <p:spPr>
            <a:xfrm>
              <a:off x="1945368"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7EB8421B-546A-797F-2229-CC766589F4AE}"/>
                </a:ext>
              </a:extLst>
            </p:cNvPr>
            <p:cNvSpPr/>
            <p:nvPr/>
          </p:nvSpPr>
          <p:spPr>
            <a:xfrm>
              <a:off x="2010692"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26801C91-F37B-A796-063E-60C07221FFB3}"/>
                </a:ext>
              </a:extLst>
            </p:cNvPr>
            <p:cNvSpPr/>
            <p:nvPr/>
          </p:nvSpPr>
          <p:spPr>
            <a:xfrm>
              <a:off x="2010692"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1428A867-2E1A-4531-415E-5CF5E9EF6729}"/>
                </a:ext>
              </a:extLst>
            </p:cNvPr>
            <p:cNvSpPr/>
            <p:nvPr/>
          </p:nvSpPr>
          <p:spPr>
            <a:xfrm>
              <a:off x="2076016"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57A325D9-72A3-275E-5D51-E2C87B6FFF5B}"/>
                </a:ext>
              </a:extLst>
            </p:cNvPr>
            <p:cNvSpPr/>
            <p:nvPr/>
          </p:nvSpPr>
          <p:spPr>
            <a:xfrm>
              <a:off x="2076016"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01AE3FD5-5010-31E4-411F-8D6DCEDDB3F4}"/>
                </a:ext>
              </a:extLst>
            </p:cNvPr>
            <p:cNvSpPr/>
            <p:nvPr/>
          </p:nvSpPr>
          <p:spPr>
            <a:xfrm>
              <a:off x="2141435"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A353A671-61AA-FCB8-A2A0-C1CCF5355150}"/>
                </a:ext>
              </a:extLst>
            </p:cNvPr>
            <p:cNvSpPr/>
            <p:nvPr/>
          </p:nvSpPr>
          <p:spPr>
            <a:xfrm>
              <a:off x="2141435"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20C322AB-45DB-6E0B-35FC-4745F872759C}"/>
                </a:ext>
              </a:extLst>
            </p:cNvPr>
            <p:cNvSpPr/>
            <p:nvPr/>
          </p:nvSpPr>
          <p:spPr>
            <a:xfrm>
              <a:off x="2206759"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E19999D3-CBAA-B346-60D1-C72AE54F462C}"/>
                </a:ext>
              </a:extLst>
            </p:cNvPr>
            <p:cNvSpPr/>
            <p:nvPr/>
          </p:nvSpPr>
          <p:spPr>
            <a:xfrm>
              <a:off x="2206759"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71B0777B-F428-E169-7E47-02E531AE1882}"/>
                </a:ext>
              </a:extLst>
            </p:cNvPr>
            <p:cNvSpPr/>
            <p:nvPr/>
          </p:nvSpPr>
          <p:spPr>
            <a:xfrm>
              <a:off x="2272083"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DDF7374A-522D-28EB-E147-162933DCDBD5}"/>
                </a:ext>
              </a:extLst>
            </p:cNvPr>
            <p:cNvSpPr/>
            <p:nvPr/>
          </p:nvSpPr>
          <p:spPr>
            <a:xfrm>
              <a:off x="2272083"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14F12673-2FE2-570E-9F0D-5FA502B08638}"/>
                </a:ext>
              </a:extLst>
            </p:cNvPr>
            <p:cNvSpPr/>
            <p:nvPr/>
          </p:nvSpPr>
          <p:spPr>
            <a:xfrm>
              <a:off x="2336931"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498D53BE-D2ED-7436-022F-707E051A5662}"/>
                </a:ext>
              </a:extLst>
            </p:cNvPr>
            <p:cNvSpPr/>
            <p:nvPr/>
          </p:nvSpPr>
          <p:spPr>
            <a:xfrm>
              <a:off x="2336931"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00B464E8-3AD5-8A2D-E82E-5CDB18ED2D52}"/>
                </a:ext>
              </a:extLst>
            </p:cNvPr>
            <p:cNvSpPr/>
            <p:nvPr/>
          </p:nvSpPr>
          <p:spPr>
            <a:xfrm>
              <a:off x="2402255"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7C306B7E-5E34-0EB5-EC34-D3F66D0EBC19}"/>
                </a:ext>
              </a:extLst>
            </p:cNvPr>
            <p:cNvSpPr/>
            <p:nvPr/>
          </p:nvSpPr>
          <p:spPr>
            <a:xfrm>
              <a:off x="2402255"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C9E3C7F3-98B6-B627-B235-2FAAABFD9279}"/>
                </a:ext>
              </a:extLst>
            </p:cNvPr>
            <p:cNvSpPr/>
            <p:nvPr/>
          </p:nvSpPr>
          <p:spPr>
            <a:xfrm>
              <a:off x="247872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D071A4FE-CA90-C9D1-6FCF-976C677D75B1}"/>
                </a:ext>
              </a:extLst>
            </p:cNvPr>
            <p:cNvSpPr/>
            <p:nvPr/>
          </p:nvSpPr>
          <p:spPr>
            <a:xfrm>
              <a:off x="247872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0ECD65D6-7F91-106B-606E-89206E4A1A1A}"/>
                </a:ext>
              </a:extLst>
            </p:cNvPr>
            <p:cNvSpPr/>
            <p:nvPr/>
          </p:nvSpPr>
          <p:spPr>
            <a:xfrm>
              <a:off x="2544139"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32E68233-8570-48D0-A0D2-A6701FAEB19B}"/>
                </a:ext>
              </a:extLst>
            </p:cNvPr>
            <p:cNvSpPr/>
            <p:nvPr/>
          </p:nvSpPr>
          <p:spPr>
            <a:xfrm>
              <a:off x="2544139"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3366B094-A0AA-696C-6C0A-A428A1F1E866}"/>
                </a:ext>
              </a:extLst>
            </p:cNvPr>
            <p:cNvSpPr/>
            <p:nvPr/>
          </p:nvSpPr>
          <p:spPr>
            <a:xfrm>
              <a:off x="2609463"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9BCEE0DA-3B07-D37F-B09E-DF84B8D57B74}"/>
                </a:ext>
              </a:extLst>
            </p:cNvPr>
            <p:cNvSpPr/>
            <p:nvPr/>
          </p:nvSpPr>
          <p:spPr>
            <a:xfrm>
              <a:off x="2609463"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7E4E1C54-D157-19A7-35BD-464E0496ED68}"/>
                </a:ext>
              </a:extLst>
            </p:cNvPr>
            <p:cNvSpPr/>
            <p:nvPr/>
          </p:nvSpPr>
          <p:spPr>
            <a:xfrm>
              <a:off x="2674787"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09DDFBAE-CC99-0755-5E18-07B5BE5D5A65}"/>
                </a:ext>
              </a:extLst>
            </p:cNvPr>
            <p:cNvSpPr/>
            <p:nvPr/>
          </p:nvSpPr>
          <p:spPr>
            <a:xfrm>
              <a:off x="2674787"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7524FDD1-6F3D-8974-CFBC-C0BF4DC893C9}"/>
                </a:ext>
              </a:extLst>
            </p:cNvPr>
            <p:cNvSpPr/>
            <p:nvPr/>
          </p:nvSpPr>
          <p:spPr>
            <a:xfrm>
              <a:off x="2740206"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120ECAA4-A2CC-2C77-6304-642DB6029A15}"/>
                </a:ext>
              </a:extLst>
            </p:cNvPr>
            <p:cNvSpPr/>
            <p:nvPr/>
          </p:nvSpPr>
          <p:spPr>
            <a:xfrm>
              <a:off x="2740206"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2BA653DB-5FBC-1747-BBBF-C90E5869F6AA}"/>
                </a:ext>
              </a:extLst>
            </p:cNvPr>
            <p:cNvSpPr/>
            <p:nvPr/>
          </p:nvSpPr>
          <p:spPr>
            <a:xfrm>
              <a:off x="280553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B532A246-97E8-4397-F021-BDDADB2847D4}"/>
                </a:ext>
              </a:extLst>
            </p:cNvPr>
            <p:cNvSpPr/>
            <p:nvPr/>
          </p:nvSpPr>
          <p:spPr>
            <a:xfrm>
              <a:off x="280553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DC6301FA-BCA9-95A7-45CD-A8B487D1A4E6}"/>
                </a:ext>
              </a:extLst>
            </p:cNvPr>
            <p:cNvSpPr/>
            <p:nvPr/>
          </p:nvSpPr>
          <p:spPr>
            <a:xfrm>
              <a:off x="2870378"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68EB054C-421D-14B3-7CAE-F4025214B297}"/>
                </a:ext>
              </a:extLst>
            </p:cNvPr>
            <p:cNvSpPr/>
            <p:nvPr/>
          </p:nvSpPr>
          <p:spPr>
            <a:xfrm>
              <a:off x="2870378"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871DB15E-9032-DB3D-C515-5000046AA2A6}"/>
                </a:ext>
              </a:extLst>
            </p:cNvPr>
            <p:cNvSpPr/>
            <p:nvPr/>
          </p:nvSpPr>
          <p:spPr>
            <a:xfrm>
              <a:off x="2935702"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00F7C485-95E6-9422-8443-B2FC0CEEC61D}"/>
                </a:ext>
              </a:extLst>
            </p:cNvPr>
            <p:cNvSpPr/>
            <p:nvPr/>
          </p:nvSpPr>
          <p:spPr>
            <a:xfrm>
              <a:off x="2935702"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29B2A237-C949-0302-FD40-D979CB729CF3}"/>
                </a:ext>
              </a:extLst>
            </p:cNvPr>
            <p:cNvSpPr/>
            <p:nvPr/>
          </p:nvSpPr>
          <p:spPr>
            <a:xfrm>
              <a:off x="3012167"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FEA609AA-0E72-47B3-2625-B0F4F31C7579}"/>
                </a:ext>
              </a:extLst>
            </p:cNvPr>
            <p:cNvSpPr/>
            <p:nvPr/>
          </p:nvSpPr>
          <p:spPr>
            <a:xfrm>
              <a:off x="3012167"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2A5D88FB-2F32-51BF-76C8-766AE2E59372}"/>
                </a:ext>
              </a:extLst>
            </p:cNvPr>
            <p:cNvSpPr/>
            <p:nvPr/>
          </p:nvSpPr>
          <p:spPr>
            <a:xfrm>
              <a:off x="3077491"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A95B53E9-390B-3311-33BA-B2BF65F8ADB7}"/>
                </a:ext>
              </a:extLst>
            </p:cNvPr>
            <p:cNvSpPr/>
            <p:nvPr/>
          </p:nvSpPr>
          <p:spPr>
            <a:xfrm>
              <a:off x="3077491"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B19D2A92-BBF9-5E23-449A-34CE6F595A2D}"/>
                </a:ext>
              </a:extLst>
            </p:cNvPr>
            <p:cNvSpPr/>
            <p:nvPr/>
          </p:nvSpPr>
          <p:spPr>
            <a:xfrm>
              <a:off x="314291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87CDDCA5-A2BF-B9DE-80AE-453334C9BC4D}"/>
                </a:ext>
              </a:extLst>
            </p:cNvPr>
            <p:cNvSpPr/>
            <p:nvPr/>
          </p:nvSpPr>
          <p:spPr>
            <a:xfrm>
              <a:off x="314291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86CE36F1-13AD-AEFD-D08F-6A28F655CEFC}"/>
                </a:ext>
              </a:extLst>
            </p:cNvPr>
            <p:cNvSpPr/>
            <p:nvPr/>
          </p:nvSpPr>
          <p:spPr>
            <a:xfrm>
              <a:off x="3208234"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610BD8CF-3111-C4A2-DF42-F410B1C58820}"/>
                </a:ext>
              </a:extLst>
            </p:cNvPr>
            <p:cNvSpPr/>
            <p:nvPr/>
          </p:nvSpPr>
          <p:spPr>
            <a:xfrm>
              <a:off x="3208234"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5E8A7A7B-276C-1B89-4AAC-DE0A7B4D6C37}"/>
                </a:ext>
              </a:extLst>
            </p:cNvPr>
            <p:cNvSpPr/>
            <p:nvPr/>
          </p:nvSpPr>
          <p:spPr>
            <a:xfrm>
              <a:off x="3273558"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3BF4AE92-9215-BD2F-F8E4-23607985388B}"/>
                </a:ext>
              </a:extLst>
            </p:cNvPr>
            <p:cNvSpPr/>
            <p:nvPr/>
          </p:nvSpPr>
          <p:spPr>
            <a:xfrm>
              <a:off x="3273558"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9BF1ED40-80A9-D4C5-488D-E076A8930206}"/>
                </a:ext>
              </a:extLst>
            </p:cNvPr>
            <p:cNvSpPr/>
            <p:nvPr/>
          </p:nvSpPr>
          <p:spPr>
            <a:xfrm>
              <a:off x="3338882" y="3691460"/>
              <a:ext cx="55611" cy="35732"/>
            </a:xfrm>
            <a:custGeom>
              <a:avLst/>
              <a:gdLst>
                <a:gd name="connsiteX0" fmla="*/ 0 w 55611"/>
                <a:gd name="connsiteY0" fmla="*/ 35733 h 35732"/>
                <a:gd name="connsiteX1" fmla="*/ 55611 w 55611"/>
                <a:gd name="connsiteY1" fmla="*/ 35733 h 35732"/>
                <a:gd name="connsiteX2" fmla="*/ 55611 w 55611"/>
                <a:gd name="connsiteY2" fmla="*/ 0 h 35732"/>
                <a:gd name="connsiteX3" fmla="*/ 0 w 55611"/>
                <a:gd name="connsiteY3" fmla="*/ 0 h 35732"/>
                <a:gd name="connsiteX4" fmla="*/ 0 w 55611"/>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11" h="35732">
                  <a:moveTo>
                    <a:pt x="0" y="35733"/>
                  </a:moveTo>
                  <a:lnTo>
                    <a:pt x="55611" y="35733"/>
                  </a:lnTo>
                  <a:lnTo>
                    <a:pt x="55611"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10799963-1DC2-856A-303C-16CF711FDA02}"/>
                </a:ext>
              </a:extLst>
            </p:cNvPr>
            <p:cNvSpPr/>
            <p:nvPr/>
          </p:nvSpPr>
          <p:spPr>
            <a:xfrm>
              <a:off x="3338882" y="3649265"/>
              <a:ext cx="55611" cy="35732"/>
            </a:xfrm>
            <a:custGeom>
              <a:avLst/>
              <a:gdLst>
                <a:gd name="connsiteX0" fmla="*/ 0 w 55611"/>
                <a:gd name="connsiteY0" fmla="*/ 35733 h 35732"/>
                <a:gd name="connsiteX1" fmla="*/ 55611 w 55611"/>
                <a:gd name="connsiteY1" fmla="*/ 35733 h 35732"/>
                <a:gd name="connsiteX2" fmla="*/ 55611 w 55611"/>
                <a:gd name="connsiteY2" fmla="*/ 0 h 35732"/>
                <a:gd name="connsiteX3" fmla="*/ 0 w 55611"/>
                <a:gd name="connsiteY3" fmla="*/ 0 h 35732"/>
                <a:gd name="connsiteX4" fmla="*/ 0 w 55611"/>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11" h="35732">
                  <a:moveTo>
                    <a:pt x="0" y="35733"/>
                  </a:moveTo>
                  <a:lnTo>
                    <a:pt x="55611" y="35733"/>
                  </a:lnTo>
                  <a:lnTo>
                    <a:pt x="55611"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4C05EBE9-12D8-AF42-18E5-48FD04AC55CD}"/>
                </a:ext>
              </a:extLst>
            </p:cNvPr>
            <p:cNvSpPr/>
            <p:nvPr/>
          </p:nvSpPr>
          <p:spPr>
            <a:xfrm>
              <a:off x="340373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5EEECF21-CF3D-40AB-AA4D-CF3CD72F39C7}"/>
                </a:ext>
              </a:extLst>
            </p:cNvPr>
            <p:cNvSpPr/>
            <p:nvPr/>
          </p:nvSpPr>
          <p:spPr>
            <a:xfrm>
              <a:off x="340373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DB59B8FA-5585-F43E-C347-471681382EEF}"/>
                </a:ext>
              </a:extLst>
            </p:cNvPr>
            <p:cNvSpPr/>
            <p:nvPr/>
          </p:nvSpPr>
          <p:spPr>
            <a:xfrm>
              <a:off x="346915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87B09D77-EADE-0162-B42D-0AB73A5EB389}"/>
                </a:ext>
              </a:extLst>
            </p:cNvPr>
            <p:cNvSpPr/>
            <p:nvPr/>
          </p:nvSpPr>
          <p:spPr>
            <a:xfrm>
              <a:off x="346915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8C78D5C6-4D6F-2A15-B73C-A7B35621C16E}"/>
                </a:ext>
              </a:extLst>
            </p:cNvPr>
            <p:cNvSpPr/>
            <p:nvPr/>
          </p:nvSpPr>
          <p:spPr>
            <a:xfrm>
              <a:off x="1948034" y="3625602"/>
              <a:ext cx="10474" cy="10453"/>
            </a:xfrm>
            <a:custGeom>
              <a:avLst/>
              <a:gdLst>
                <a:gd name="connsiteX0" fmla="*/ 10475 w 10474"/>
                <a:gd name="connsiteY0" fmla="*/ 5227 h 10453"/>
                <a:gd name="connsiteX1" fmla="*/ 5237 w 10474"/>
                <a:gd name="connsiteY1" fmla="*/ 10454 h 10453"/>
                <a:gd name="connsiteX2" fmla="*/ 0 w 10474"/>
                <a:gd name="connsiteY2" fmla="*/ 5227 h 10453"/>
                <a:gd name="connsiteX3" fmla="*/ 5237 w 10474"/>
                <a:gd name="connsiteY3" fmla="*/ 0 h 10453"/>
                <a:gd name="connsiteX4" fmla="*/ 10475 w 10474"/>
                <a:gd name="connsiteY4" fmla="*/ 5227 h 10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4" h="10453">
                  <a:moveTo>
                    <a:pt x="10475" y="5227"/>
                  </a:moveTo>
                  <a:cubicBezTo>
                    <a:pt x="10475" y="8114"/>
                    <a:pt x="8130" y="10454"/>
                    <a:pt x="5237" y="10454"/>
                  </a:cubicBezTo>
                  <a:cubicBezTo>
                    <a:pt x="2345" y="10454"/>
                    <a:pt x="0" y="8114"/>
                    <a:pt x="0" y="5227"/>
                  </a:cubicBezTo>
                  <a:cubicBezTo>
                    <a:pt x="0" y="2340"/>
                    <a:pt x="2345" y="0"/>
                    <a:pt x="5237" y="0"/>
                  </a:cubicBezTo>
                  <a:cubicBezTo>
                    <a:pt x="8130" y="0"/>
                    <a:pt x="10475" y="2340"/>
                    <a:pt x="10475" y="5227"/>
                  </a:cubicBezTo>
                  <a:close/>
                </a:path>
              </a:pathLst>
            </a:custGeom>
            <a:solidFill>
              <a:srgbClr val="595A5C"/>
            </a:solidFill>
            <a:ln w="9517"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6FB163F4-594E-EA89-AC49-8DCD9256DE87}"/>
                </a:ext>
              </a:extLst>
            </p:cNvPr>
            <p:cNvSpPr/>
            <p:nvPr/>
          </p:nvSpPr>
          <p:spPr>
            <a:xfrm>
              <a:off x="1909563" y="3655347"/>
              <a:ext cx="9522" cy="30600"/>
            </a:xfrm>
            <a:custGeom>
              <a:avLst/>
              <a:gdLst>
                <a:gd name="connsiteX0" fmla="*/ 7237 w 9522"/>
                <a:gd name="connsiteY0" fmla="*/ 0 h 30600"/>
                <a:gd name="connsiteX1" fmla="*/ 9522 w 9522"/>
                <a:gd name="connsiteY1" fmla="*/ 0 h 30600"/>
                <a:gd name="connsiteX2" fmla="*/ 9522 w 9522"/>
                <a:gd name="connsiteY2" fmla="*/ 30601 h 30600"/>
                <a:gd name="connsiteX3" fmla="*/ 7237 w 9522"/>
                <a:gd name="connsiteY3" fmla="*/ 30601 h 30600"/>
                <a:gd name="connsiteX4" fmla="*/ 2285 w 9522"/>
                <a:gd name="connsiteY4" fmla="*/ 30601 h 30600"/>
                <a:gd name="connsiteX5" fmla="*/ 0 w 9522"/>
                <a:gd name="connsiteY5" fmla="*/ 30601 h 30600"/>
                <a:gd name="connsiteX6" fmla="*/ 0 w 9522"/>
                <a:gd name="connsiteY6" fmla="*/ 0 h 30600"/>
                <a:gd name="connsiteX7" fmla="*/ 2285 w 9522"/>
                <a:gd name="connsiteY7" fmla="*/ 0 h 3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2" h="30600">
                  <a:moveTo>
                    <a:pt x="7237" y="0"/>
                  </a:moveTo>
                  <a:cubicBezTo>
                    <a:pt x="8499" y="0"/>
                    <a:pt x="9522" y="0"/>
                    <a:pt x="9522" y="0"/>
                  </a:cubicBezTo>
                  <a:lnTo>
                    <a:pt x="9522" y="30601"/>
                  </a:lnTo>
                  <a:cubicBezTo>
                    <a:pt x="9522" y="30601"/>
                    <a:pt x="8499" y="30601"/>
                    <a:pt x="7237" y="30601"/>
                  </a:cubicBezTo>
                  <a:lnTo>
                    <a:pt x="2285" y="30601"/>
                  </a:lnTo>
                  <a:cubicBezTo>
                    <a:pt x="1023" y="30601"/>
                    <a:pt x="0" y="30601"/>
                    <a:pt x="0" y="30601"/>
                  </a:cubicBezTo>
                  <a:lnTo>
                    <a:pt x="0" y="0"/>
                  </a:lnTo>
                  <a:cubicBezTo>
                    <a:pt x="0" y="0"/>
                    <a:pt x="1023" y="0"/>
                    <a:pt x="2285" y="0"/>
                  </a:cubicBezTo>
                  <a:close/>
                </a:path>
              </a:pathLst>
            </a:custGeom>
            <a:solidFill>
              <a:srgbClr val="595A5C"/>
            </a:solidFill>
            <a:ln w="9517"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046BC951-9BC5-FDD9-F1F3-321E2EF29B95}"/>
                </a:ext>
              </a:extLst>
            </p:cNvPr>
            <p:cNvSpPr/>
            <p:nvPr/>
          </p:nvSpPr>
          <p:spPr>
            <a:xfrm>
              <a:off x="3734350" y="3692981"/>
              <a:ext cx="69133" cy="37538"/>
            </a:xfrm>
            <a:custGeom>
              <a:avLst/>
              <a:gdLst>
                <a:gd name="connsiteX0" fmla="*/ 0 w 69133"/>
                <a:gd name="connsiteY0" fmla="*/ 37539 h 37538"/>
                <a:gd name="connsiteX1" fmla="*/ 69133 w 69133"/>
                <a:gd name="connsiteY1" fmla="*/ 37539 h 37538"/>
                <a:gd name="connsiteX2" fmla="*/ 69133 w 69133"/>
                <a:gd name="connsiteY2" fmla="*/ 0 h 37538"/>
                <a:gd name="connsiteX3" fmla="*/ 0 w 69133"/>
                <a:gd name="connsiteY3" fmla="*/ 0 h 37538"/>
                <a:gd name="connsiteX4" fmla="*/ 0 w 69133"/>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3" h="37538">
                  <a:moveTo>
                    <a:pt x="0" y="37539"/>
                  </a:moveTo>
                  <a:lnTo>
                    <a:pt x="69133" y="37539"/>
                  </a:lnTo>
                  <a:lnTo>
                    <a:pt x="69133"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60AAB43E-F84E-CE73-C132-4830B8E74F33}"/>
                </a:ext>
              </a:extLst>
            </p:cNvPr>
            <p:cNvSpPr/>
            <p:nvPr/>
          </p:nvSpPr>
          <p:spPr>
            <a:xfrm>
              <a:off x="3734350" y="3647365"/>
              <a:ext cx="69133" cy="37633"/>
            </a:xfrm>
            <a:custGeom>
              <a:avLst/>
              <a:gdLst>
                <a:gd name="connsiteX0" fmla="*/ 0 w 69133"/>
                <a:gd name="connsiteY0" fmla="*/ 37633 h 37633"/>
                <a:gd name="connsiteX1" fmla="*/ 69133 w 69133"/>
                <a:gd name="connsiteY1" fmla="*/ 37633 h 37633"/>
                <a:gd name="connsiteX2" fmla="*/ 69133 w 69133"/>
                <a:gd name="connsiteY2" fmla="*/ 0 h 37633"/>
                <a:gd name="connsiteX3" fmla="*/ 0 w 69133"/>
                <a:gd name="connsiteY3" fmla="*/ 0 h 37633"/>
                <a:gd name="connsiteX4" fmla="*/ 0 w 69133"/>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3" h="37633">
                  <a:moveTo>
                    <a:pt x="0" y="37633"/>
                  </a:moveTo>
                  <a:lnTo>
                    <a:pt x="69133" y="37633"/>
                  </a:lnTo>
                  <a:lnTo>
                    <a:pt x="69133" y="0"/>
                  </a:lnTo>
                  <a:lnTo>
                    <a:pt x="0" y="0"/>
                  </a:lnTo>
                  <a:lnTo>
                    <a:pt x="0" y="37633"/>
                  </a:lnTo>
                </a:path>
              </a:pathLst>
            </a:custGeom>
            <a:solidFill>
              <a:srgbClr val="595A5C"/>
            </a:solidFill>
            <a:ln w="9517"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6F922419-5C49-BC96-E731-BABD7CFCC5A0}"/>
                </a:ext>
              </a:extLst>
            </p:cNvPr>
            <p:cNvSpPr/>
            <p:nvPr/>
          </p:nvSpPr>
          <p:spPr>
            <a:xfrm>
              <a:off x="3815100" y="3692981"/>
              <a:ext cx="69132" cy="37538"/>
            </a:xfrm>
            <a:custGeom>
              <a:avLst/>
              <a:gdLst>
                <a:gd name="connsiteX0" fmla="*/ 0 w 69132"/>
                <a:gd name="connsiteY0" fmla="*/ 37539 h 37538"/>
                <a:gd name="connsiteX1" fmla="*/ 69133 w 69132"/>
                <a:gd name="connsiteY1" fmla="*/ 37539 h 37538"/>
                <a:gd name="connsiteX2" fmla="*/ 69133 w 69132"/>
                <a:gd name="connsiteY2" fmla="*/ 0 h 37538"/>
                <a:gd name="connsiteX3" fmla="*/ 0 w 69132"/>
                <a:gd name="connsiteY3" fmla="*/ 0 h 37538"/>
                <a:gd name="connsiteX4" fmla="*/ 0 w 69132"/>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538">
                  <a:moveTo>
                    <a:pt x="0" y="37539"/>
                  </a:moveTo>
                  <a:lnTo>
                    <a:pt x="69133" y="37539"/>
                  </a:lnTo>
                  <a:lnTo>
                    <a:pt x="69133"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0A34421A-C28D-4BED-3F54-7CA0B3B11B25}"/>
                </a:ext>
              </a:extLst>
            </p:cNvPr>
            <p:cNvSpPr/>
            <p:nvPr/>
          </p:nvSpPr>
          <p:spPr>
            <a:xfrm>
              <a:off x="3815100" y="3647365"/>
              <a:ext cx="69132" cy="37633"/>
            </a:xfrm>
            <a:custGeom>
              <a:avLst/>
              <a:gdLst>
                <a:gd name="connsiteX0" fmla="*/ 0 w 69132"/>
                <a:gd name="connsiteY0" fmla="*/ 37633 h 37633"/>
                <a:gd name="connsiteX1" fmla="*/ 69133 w 69132"/>
                <a:gd name="connsiteY1" fmla="*/ 37633 h 37633"/>
                <a:gd name="connsiteX2" fmla="*/ 69133 w 69132"/>
                <a:gd name="connsiteY2" fmla="*/ 0 h 37633"/>
                <a:gd name="connsiteX3" fmla="*/ 0 w 69132"/>
                <a:gd name="connsiteY3" fmla="*/ 0 h 37633"/>
                <a:gd name="connsiteX4" fmla="*/ 0 w 69132"/>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633">
                  <a:moveTo>
                    <a:pt x="0" y="37633"/>
                  </a:moveTo>
                  <a:lnTo>
                    <a:pt x="69133" y="37633"/>
                  </a:lnTo>
                  <a:lnTo>
                    <a:pt x="69133" y="0"/>
                  </a:lnTo>
                  <a:lnTo>
                    <a:pt x="0" y="0"/>
                  </a:lnTo>
                  <a:lnTo>
                    <a:pt x="0" y="37633"/>
                  </a:lnTo>
                </a:path>
              </a:pathLst>
            </a:custGeom>
            <a:solidFill>
              <a:srgbClr val="595A5C"/>
            </a:solidFill>
            <a:ln w="9517"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6E1D1C26-CE5D-EF62-DB9D-61341D03B7AF}"/>
                </a:ext>
              </a:extLst>
            </p:cNvPr>
            <p:cNvSpPr/>
            <p:nvPr/>
          </p:nvSpPr>
          <p:spPr>
            <a:xfrm>
              <a:off x="3569516" y="3692981"/>
              <a:ext cx="69037" cy="37538"/>
            </a:xfrm>
            <a:custGeom>
              <a:avLst/>
              <a:gdLst>
                <a:gd name="connsiteX0" fmla="*/ 0 w 69037"/>
                <a:gd name="connsiteY0" fmla="*/ 37539 h 37538"/>
                <a:gd name="connsiteX1" fmla="*/ 69038 w 69037"/>
                <a:gd name="connsiteY1" fmla="*/ 37539 h 37538"/>
                <a:gd name="connsiteX2" fmla="*/ 69038 w 69037"/>
                <a:gd name="connsiteY2" fmla="*/ 0 h 37538"/>
                <a:gd name="connsiteX3" fmla="*/ 0 w 69037"/>
                <a:gd name="connsiteY3" fmla="*/ 0 h 37538"/>
                <a:gd name="connsiteX4" fmla="*/ 0 w 69037"/>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37" h="37538">
                  <a:moveTo>
                    <a:pt x="0" y="37539"/>
                  </a:moveTo>
                  <a:lnTo>
                    <a:pt x="69038" y="37539"/>
                  </a:lnTo>
                  <a:lnTo>
                    <a:pt x="69038"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1A51E8F7-EF61-A656-E50B-85FA4C9CFD81}"/>
                </a:ext>
              </a:extLst>
            </p:cNvPr>
            <p:cNvSpPr/>
            <p:nvPr/>
          </p:nvSpPr>
          <p:spPr>
            <a:xfrm>
              <a:off x="3569516" y="3647365"/>
              <a:ext cx="69037" cy="37633"/>
            </a:xfrm>
            <a:custGeom>
              <a:avLst/>
              <a:gdLst>
                <a:gd name="connsiteX0" fmla="*/ 0 w 69037"/>
                <a:gd name="connsiteY0" fmla="*/ 37633 h 37633"/>
                <a:gd name="connsiteX1" fmla="*/ 69038 w 69037"/>
                <a:gd name="connsiteY1" fmla="*/ 37633 h 37633"/>
                <a:gd name="connsiteX2" fmla="*/ 69038 w 69037"/>
                <a:gd name="connsiteY2" fmla="*/ 0 h 37633"/>
                <a:gd name="connsiteX3" fmla="*/ 0 w 69037"/>
                <a:gd name="connsiteY3" fmla="*/ 0 h 37633"/>
                <a:gd name="connsiteX4" fmla="*/ 0 w 69037"/>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37" h="37633">
                  <a:moveTo>
                    <a:pt x="0" y="37633"/>
                  </a:moveTo>
                  <a:lnTo>
                    <a:pt x="69038" y="37633"/>
                  </a:lnTo>
                  <a:lnTo>
                    <a:pt x="69038" y="0"/>
                  </a:lnTo>
                  <a:lnTo>
                    <a:pt x="0" y="0"/>
                  </a:lnTo>
                  <a:lnTo>
                    <a:pt x="0" y="37633"/>
                  </a:lnTo>
                </a:path>
              </a:pathLst>
            </a:custGeom>
            <a:solidFill>
              <a:srgbClr val="595A5C"/>
            </a:solidFill>
            <a:ln w="9517"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A4E1F0B7-B888-D564-D4BA-819FC16CAEE3}"/>
                </a:ext>
              </a:extLst>
            </p:cNvPr>
            <p:cNvSpPr/>
            <p:nvPr/>
          </p:nvSpPr>
          <p:spPr>
            <a:xfrm>
              <a:off x="3650171" y="3692981"/>
              <a:ext cx="69132" cy="37538"/>
            </a:xfrm>
            <a:custGeom>
              <a:avLst/>
              <a:gdLst>
                <a:gd name="connsiteX0" fmla="*/ 0 w 69132"/>
                <a:gd name="connsiteY0" fmla="*/ 37539 h 37538"/>
                <a:gd name="connsiteX1" fmla="*/ 69133 w 69132"/>
                <a:gd name="connsiteY1" fmla="*/ 37539 h 37538"/>
                <a:gd name="connsiteX2" fmla="*/ 69133 w 69132"/>
                <a:gd name="connsiteY2" fmla="*/ 0 h 37538"/>
                <a:gd name="connsiteX3" fmla="*/ 0 w 69132"/>
                <a:gd name="connsiteY3" fmla="*/ 0 h 37538"/>
                <a:gd name="connsiteX4" fmla="*/ 0 w 69132"/>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538">
                  <a:moveTo>
                    <a:pt x="0" y="37539"/>
                  </a:moveTo>
                  <a:lnTo>
                    <a:pt x="69133" y="37539"/>
                  </a:lnTo>
                  <a:lnTo>
                    <a:pt x="69133"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95E72FB6-1714-E1C0-116C-B6576D6CEE58}"/>
                </a:ext>
              </a:extLst>
            </p:cNvPr>
            <p:cNvSpPr/>
            <p:nvPr/>
          </p:nvSpPr>
          <p:spPr>
            <a:xfrm>
              <a:off x="3650171" y="3647365"/>
              <a:ext cx="69132" cy="37633"/>
            </a:xfrm>
            <a:custGeom>
              <a:avLst/>
              <a:gdLst>
                <a:gd name="connsiteX0" fmla="*/ 0 w 69132"/>
                <a:gd name="connsiteY0" fmla="*/ 37633 h 37633"/>
                <a:gd name="connsiteX1" fmla="*/ 69133 w 69132"/>
                <a:gd name="connsiteY1" fmla="*/ 37633 h 37633"/>
                <a:gd name="connsiteX2" fmla="*/ 69133 w 69132"/>
                <a:gd name="connsiteY2" fmla="*/ 0 h 37633"/>
                <a:gd name="connsiteX3" fmla="*/ 0 w 69132"/>
                <a:gd name="connsiteY3" fmla="*/ 0 h 37633"/>
                <a:gd name="connsiteX4" fmla="*/ 0 w 69132"/>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633">
                  <a:moveTo>
                    <a:pt x="0" y="37633"/>
                  </a:moveTo>
                  <a:lnTo>
                    <a:pt x="69133" y="37633"/>
                  </a:lnTo>
                  <a:lnTo>
                    <a:pt x="69133" y="0"/>
                  </a:lnTo>
                  <a:lnTo>
                    <a:pt x="0" y="0"/>
                  </a:lnTo>
                  <a:lnTo>
                    <a:pt x="0" y="37633"/>
                  </a:lnTo>
                </a:path>
              </a:pathLst>
            </a:custGeom>
            <a:solidFill>
              <a:srgbClr val="595A5C"/>
            </a:solidFill>
            <a:ln w="9517" cap="flat">
              <a:noFill/>
              <a:prstDash val="solid"/>
              <a:miter/>
            </a:ln>
          </p:spPr>
          <p:txBody>
            <a:bodyPr rtlCol="0" anchor="ctr"/>
            <a:lstStyle/>
            <a:p>
              <a:endParaRPr lang="en-US"/>
            </a:p>
          </p:txBody>
        </p:sp>
      </p:grpSp>
      <p:grpSp>
        <p:nvGrpSpPr>
          <p:cNvPr id="302" name="Group 301">
            <a:extLst>
              <a:ext uri="{FF2B5EF4-FFF2-40B4-BE49-F238E27FC236}">
                <a16:creationId xmlns:a16="http://schemas.microsoft.com/office/drawing/2014/main" id="{CDAE4CD0-855A-2C2E-75F9-5C18DD90192E}"/>
              </a:ext>
            </a:extLst>
          </p:cNvPr>
          <p:cNvGrpSpPr/>
          <p:nvPr/>
        </p:nvGrpSpPr>
        <p:grpSpPr>
          <a:xfrm>
            <a:off x="2476501" y="1532991"/>
            <a:ext cx="1419226" cy="129618"/>
            <a:chOff x="1879472" y="3557652"/>
            <a:chExt cx="2076940" cy="189687"/>
          </a:xfrm>
        </p:grpSpPr>
        <p:sp>
          <p:nvSpPr>
            <p:cNvPr id="303" name="Freeform: Shape 302">
              <a:extLst>
                <a:ext uri="{FF2B5EF4-FFF2-40B4-BE49-F238E27FC236}">
                  <a16:creationId xmlns:a16="http://schemas.microsoft.com/office/drawing/2014/main" id="{E9A8A513-F4F5-B4AA-8620-5CE35A3A24AD}"/>
                </a:ext>
              </a:extLst>
            </p:cNvPr>
            <p:cNvSpPr/>
            <p:nvPr/>
          </p:nvSpPr>
          <p:spPr>
            <a:xfrm>
              <a:off x="1879472" y="3557652"/>
              <a:ext cx="2076940" cy="189687"/>
            </a:xfrm>
            <a:custGeom>
              <a:avLst/>
              <a:gdLst>
                <a:gd name="connsiteX0" fmla="*/ 2033423 w 2076940"/>
                <a:gd name="connsiteY0" fmla="*/ 17486 h 189687"/>
                <a:gd name="connsiteX1" fmla="*/ 1975241 w 2076940"/>
                <a:gd name="connsiteY1" fmla="*/ 0 h 189687"/>
                <a:gd name="connsiteX2" fmla="*/ 101604 w 2076940"/>
                <a:gd name="connsiteY2" fmla="*/ 0 h 189687"/>
                <a:gd name="connsiteX3" fmla="*/ 43518 w 2076940"/>
                <a:gd name="connsiteY3" fmla="*/ 17486 h 189687"/>
                <a:gd name="connsiteX4" fmla="*/ 26377 w 2076940"/>
                <a:gd name="connsiteY4" fmla="*/ 28795 h 189687"/>
                <a:gd name="connsiteX5" fmla="*/ 0 w 2076940"/>
                <a:gd name="connsiteY5" fmla="*/ 77928 h 189687"/>
                <a:gd name="connsiteX6" fmla="*/ 0 w 2076940"/>
                <a:gd name="connsiteY6" fmla="*/ 158041 h 189687"/>
                <a:gd name="connsiteX7" fmla="*/ 31710 w 2076940"/>
                <a:gd name="connsiteY7" fmla="*/ 189688 h 189687"/>
                <a:gd name="connsiteX8" fmla="*/ 2045231 w 2076940"/>
                <a:gd name="connsiteY8" fmla="*/ 189688 h 189687"/>
                <a:gd name="connsiteX9" fmla="*/ 2076941 w 2076940"/>
                <a:gd name="connsiteY9" fmla="*/ 158041 h 189687"/>
                <a:gd name="connsiteX10" fmla="*/ 2076941 w 2076940"/>
                <a:gd name="connsiteY10" fmla="*/ 77928 h 189687"/>
                <a:gd name="connsiteX11" fmla="*/ 2050468 w 2076940"/>
                <a:gd name="connsiteY11" fmla="*/ 28795 h 18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76940" h="189687">
                  <a:moveTo>
                    <a:pt x="2033423" y="17486"/>
                  </a:moveTo>
                  <a:cubicBezTo>
                    <a:pt x="2015769" y="6956"/>
                    <a:pt x="1995781" y="950"/>
                    <a:pt x="1975241" y="0"/>
                  </a:cubicBezTo>
                  <a:lnTo>
                    <a:pt x="101604" y="0"/>
                  </a:lnTo>
                  <a:cubicBezTo>
                    <a:pt x="81088" y="931"/>
                    <a:pt x="61126" y="6937"/>
                    <a:pt x="43518" y="17486"/>
                  </a:cubicBezTo>
                  <a:lnTo>
                    <a:pt x="26377" y="28795"/>
                  </a:lnTo>
                  <a:cubicBezTo>
                    <a:pt x="10731" y="40465"/>
                    <a:pt x="1072" y="58465"/>
                    <a:pt x="0" y="77928"/>
                  </a:cubicBezTo>
                  <a:lnTo>
                    <a:pt x="0" y="158041"/>
                  </a:lnTo>
                  <a:cubicBezTo>
                    <a:pt x="52" y="175499"/>
                    <a:pt x="14219" y="189640"/>
                    <a:pt x="31710" y="189688"/>
                  </a:cubicBezTo>
                  <a:lnTo>
                    <a:pt x="2045231" y="189688"/>
                  </a:lnTo>
                  <a:cubicBezTo>
                    <a:pt x="2062724" y="189640"/>
                    <a:pt x="2076893" y="175499"/>
                    <a:pt x="2076941" y="158041"/>
                  </a:cubicBezTo>
                  <a:lnTo>
                    <a:pt x="2076941" y="77928"/>
                  </a:lnTo>
                  <a:cubicBezTo>
                    <a:pt x="2075836" y="58446"/>
                    <a:pt x="2066142" y="40456"/>
                    <a:pt x="2050468" y="28795"/>
                  </a:cubicBezTo>
                  <a:close/>
                </a:path>
              </a:pathLst>
            </a:custGeom>
            <a:solidFill>
              <a:srgbClr val="58595B"/>
            </a:solidFill>
            <a:ln w="9517"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51F173CE-8C75-A872-A28C-558F7D8CDA73}"/>
                </a:ext>
              </a:extLst>
            </p:cNvPr>
            <p:cNvSpPr/>
            <p:nvPr/>
          </p:nvSpPr>
          <p:spPr>
            <a:xfrm>
              <a:off x="1891566" y="3615813"/>
              <a:ext cx="2052944" cy="119647"/>
            </a:xfrm>
            <a:custGeom>
              <a:avLst/>
              <a:gdLst>
                <a:gd name="connsiteX0" fmla="*/ 2021234 w 2052944"/>
                <a:gd name="connsiteY0" fmla="*/ 0 h 119647"/>
                <a:gd name="connsiteX1" fmla="*/ 2052944 w 2052944"/>
                <a:gd name="connsiteY1" fmla="*/ 0 h 119647"/>
                <a:gd name="connsiteX2" fmla="*/ 2052944 w 2052944"/>
                <a:gd name="connsiteY2" fmla="*/ 119648 h 119647"/>
                <a:gd name="connsiteX3" fmla="*/ 2021234 w 2052944"/>
                <a:gd name="connsiteY3" fmla="*/ 119648 h 119647"/>
                <a:gd name="connsiteX4" fmla="*/ 31710 w 2052944"/>
                <a:gd name="connsiteY4" fmla="*/ 119648 h 119647"/>
                <a:gd name="connsiteX5" fmla="*/ 0 w 2052944"/>
                <a:gd name="connsiteY5" fmla="*/ 119648 h 119647"/>
                <a:gd name="connsiteX6" fmla="*/ 0 w 2052944"/>
                <a:gd name="connsiteY6" fmla="*/ 0 h 119647"/>
                <a:gd name="connsiteX7" fmla="*/ 31710 w 2052944"/>
                <a:gd name="connsiteY7" fmla="*/ 0 h 119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2944" h="119647">
                  <a:moveTo>
                    <a:pt x="2021234" y="0"/>
                  </a:moveTo>
                  <a:cubicBezTo>
                    <a:pt x="2038747" y="0"/>
                    <a:pt x="2052944" y="0"/>
                    <a:pt x="2052944" y="0"/>
                  </a:cubicBezTo>
                  <a:lnTo>
                    <a:pt x="2052944" y="119648"/>
                  </a:lnTo>
                  <a:cubicBezTo>
                    <a:pt x="2052944" y="119648"/>
                    <a:pt x="2038747" y="119648"/>
                    <a:pt x="2021234" y="119648"/>
                  </a:cubicBezTo>
                  <a:lnTo>
                    <a:pt x="31710" y="119648"/>
                  </a:lnTo>
                  <a:cubicBezTo>
                    <a:pt x="14197" y="119648"/>
                    <a:pt x="0" y="119648"/>
                    <a:pt x="0" y="119648"/>
                  </a:cubicBezTo>
                  <a:lnTo>
                    <a:pt x="0" y="0"/>
                  </a:lnTo>
                  <a:cubicBezTo>
                    <a:pt x="0" y="0"/>
                    <a:pt x="14197" y="0"/>
                    <a:pt x="31710" y="0"/>
                  </a:cubicBezTo>
                  <a:close/>
                </a:path>
              </a:pathLst>
            </a:custGeom>
            <a:solidFill>
              <a:srgbClr val="BABCBE"/>
            </a:solidFill>
            <a:ln w="9517"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6D0E8FC3-6C2F-E6F4-5387-2AECC9B927E2}"/>
                </a:ext>
              </a:extLst>
            </p:cNvPr>
            <p:cNvSpPr/>
            <p:nvPr/>
          </p:nvSpPr>
          <p:spPr>
            <a:xfrm>
              <a:off x="1945368"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96B67264-B0CB-5F67-51E2-71A82853D85B}"/>
                </a:ext>
              </a:extLst>
            </p:cNvPr>
            <p:cNvSpPr/>
            <p:nvPr/>
          </p:nvSpPr>
          <p:spPr>
            <a:xfrm>
              <a:off x="1945368"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59FFFD0E-FC63-370E-E039-9DED6066E581}"/>
                </a:ext>
              </a:extLst>
            </p:cNvPr>
            <p:cNvSpPr/>
            <p:nvPr/>
          </p:nvSpPr>
          <p:spPr>
            <a:xfrm>
              <a:off x="2010692"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D19A77C9-403E-F8BD-8E94-91A24B00A3FA}"/>
                </a:ext>
              </a:extLst>
            </p:cNvPr>
            <p:cNvSpPr/>
            <p:nvPr/>
          </p:nvSpPr>
          <p:spPr>
            <a:xfrm>
              <a:off x="2010692"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2F8DF00B-359E-3698-511E-12E184294E46}"/>
                </a:ext>
              </a:extLst>
            </p:cNvPr>
            <p:cNvSpPr/>
            <p:nvPr/>
          </p:nvSpPr>
          <p:spPr>
            <a:xfrm>
              <a:off x="2076016"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4364DD39-6740-1458-BD3E-B5A2DAE3CC22}"/>
                </a:ext>
              </a:extLst>
            </p:cNvPr>
            <p:cNvSpPr/>
            <p:nvPr/>
          </p:nvSpPr>
          <p:spPr>
            <a:xfrm>
              <a:off x="2076016"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4C0DCFEC-1629-A0DD-DAD1-66BBB3E57584}"/>
                </a:ext>
              </a:extLst>
            </p:cNvPr>
            <p:cNvSpPr/>
            <p:nvPr/>
          </p:nvSpPr>
          <p:spPr>
            <a:xfrm>
              <a:off x="2141435"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26C9CFA9-4247-3DC1-45A1-CECB7C793674}"/>
                </a:ext>
              </a:extLst>
            </p:cNvPr>
            <p:cNvSpPr/>
            <p:nvPr/>
          </p:nvSpPr>
          <p:spPr>
            <a:xfrm>
              <a:off x="2141435"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D29AC1BC-A783-D195-2B33-1558E2A13AE1}"/>
                </a:ext>
              </a:extLst>
            </p:cNvPr>
            <p:cNvSpPr/>
            <p:nvPr/>
          </p:nvSpPr>
          <p:spPr>
            <a:xfrm>
              <a:off x="2206759"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A21C10B9-C4EC-1DB3-2436-1EF3C74D5518}"/>
                </a:ext>
              </a:extLst>
            </p:cNvPr>
            <p:cNvSpPr/>
            <p:nvPr/>
          </p:nvSpPr>
          <p:spPr>
            <a:xfrm>
              <a:off x="2206759"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807A57F3-48A8-3E68-3B5C-AF9D4758B549}"/>
                </a:ext>
              </a:extLst>
            </p:cNvPr>
            <p:cNvSpPr/>
            <p:nvPr/>
          </p:nvSpPr>
          <p:spPr>
            <a:xfrm>
              <a:off x="2272083"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02351149-E3D0-B9EA-7EE2-D59C605E0798}"/>
                </a:ext>
              </a:extLst>
            </p:cNvPr>
            <p:cNvSpPr/>
            <p:nvPr/>
          </p:nvSpPr>
          <p:spPr>
            <a:xfrm>
              <a:off x="2272083"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8F221037-9110-52EF-B8C9-8BCBAE3BB07F}"/>
                </a:ext>
              </a:extLst>
            </p:cNvPr>
            <p:cNvSpPr/>
            <p:nvPr/>
          </p:nvSpPr>
          <p:spPr>
            <a:xfrm>
              <a:off x="2336931"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2DDEFBFE-06F3-C3AC-6541-D7A4BA00EEFD}"/>
                </a:ext>
              </a:extLst>
            </p:cNvPr>
            <p:cNvSpPr/>
            <p:nvPr/>
          </p:nvSpPr>
          <p:spPr>
            <a:xfrm>
              <a:off x="2336931"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5D36B7F1-120B-E135-97DB-3E2A894D13DC}"/>
                </a:ext>
              </a:extLst>
            </p:cNvPr>
            <p:cNvSpPr/>
            <p:nvPr/>
          </p:nvSpPr>
          <p:spPr>
            <a:xfrm>
              <a:off x="2402255"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3DC44CAF-BE17-6548-8436-A1E5AE7EF3E0}"/>
                </a:ext>
              </a:extLst>
            </p:cNvPr>
            <p:cNvSpPr/>
            <p:nvPr/>
          </p:nvSpPr>
          <p:spPr>
            <a:xfrm>
              <a:off x="2402255"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113E25F0-ACA2-A727-4289-960CD9A4278B}"/>
                </a:ext>
              </a:extLst>
            </p:cNvPr>
            <p:cNvSpPr/>
            <p:nvPr/>
          </p:nvSpPr>
          <p:spPr>
            <a:xfrm>
              <a:off x="247872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482FA0F2-0A8B-D67C-A5C5-AD105ADE45DB}"/>
                </a:ext>
              </a:extLst>
            </p:cNvPr>
            <p:cNvSpPr/>
            <p:nvPr/>
          </p:nvSpPr>
          <p:spPr>
            <a:xfrm>
              <a:off x="247872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AB58AFB3-B6F9-7B6A-FD4E-E06B0D67CF62}"/>
                </a:ext>
              </a:extLst>
            </p:cNvPr>
            <p:cNvSpPr/>
            <p:nvPr/>
          </p:nvSpPr>
          <p:spPr>
            <a:xfrm>
              <a:off x="2544139"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996530EE-0CFA-5815-02E9-15EF9FDC3724}"/>
                </a:ext>
              </a:extLst>
            </p:cNvPr>
            <p:cNvSpPr/>
            <p:nvPr/>
          </p:nvSpPr>
          <p:spPr>
            <a:xfrm>
              <a:off x="2544139"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66A691EE-35B4-EBE1-A090-5CF503145DA0}"/>
                </a:ext>
              </a:extLst>
            </p:cNvPr>
            <p:cNvSpPr/>
            <p:nvPr/>
          </p:nvSpPr>
          <p:spPr>
            <a:xfrm>
              <a:off x="2609463"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CA40C784-8DEA-53A9-F9A3-D23B58C440FD}"/>
                </a:ext>
              </a:extLst>
            </p:cNvPr>
            <p:cNvSpPr/>
            <p:nvPr/>
          </p:nvSpPr>
          <p:spPr>
            <a:xfrm>
              <a:off x="2609463"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03AFDAA5-508B-2461-AC5C-CF378B4A2C1C}"/>
                </a:ext>
              </a:extLst>
            </p:cNvPr>
            <p:cNvSpPr/>
            <p:nvPr/>
          </p:nvSpPr>
          <p:spPr>
            <a:xfrm>
              <a:off x="2674787"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96AC8F0E-EDCC-DCBB-A483-956C4696110A}"/>
                </a:ext>
              </a:extLst>
            </p:cNvPr>
            <p:cNvSpPr/>
            <p:nvPr/>
          </p:nvSpPr>
          <p:spPr>
            <a:xfrm>
              <a:off x="2674787"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1FAD7DC0-5192-B34F-DADA-7A199F210339}"/>
                </a:ext>
              </a:extLst>
            </p:cNvPr>
            <p:cNvSpPr/>
            <p:nvPr/>
          </p:nvSpPr>
          <p:spPr>
            <a:xfrm>
              <a:off x="2740206"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2F4123A1-A5B4-EE13-5A13-D8E897F0AB80}"/>
                </a:ext>
              </a:extLst>
            </p:cNvPr>
            <p:cNvSpPr/>
            <p:nvPr/>
          </p:nvSpPr>
          <p:spPr>
            <a:xfrm>
              <a:off x="2740206"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EC8045FF-468F-5077-82C2-94233DBEC7A3}"/>
                </a:ext>
              </a:extLst>
            </p:cNvPr>
            <p:cNvSpPr/>
            <p:nvPr/>
          </p:nvSpPr>
          <p:spPr>
            <a:xfrm>
              <a:off x="280553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7E131854-D097-26F6-B023-DFD1F2FB35A6}"/>
                </a:ext>
              </a:extLst>
            </p:cNvPr>
            <p:cNvSpPr/>
            <p:nvPr/>
          </p:nvSpPr>
          <p:spPr>
            <a:xfrm>
              <a:off x="280553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71068881-6A82-CA34-875F-C1E94BC6DEA9}"/>
                </a:ext>
              </a:extLst>
            </p:cNvPr>
            <p:cNvSpPr/>
            <p:nvPr/>
          </p:nvSpPr>
          <p:spPr>
            <a:xfrm>
              <a:off x="2870378"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AB4D0E77-B159-583E-C5D1-C27E0166850D}"/>
                </a:ext>
              </a:extLst>
            </p:cNvPr>
            <p:cNvSpPr/>
            <p:nvPr/>
          </p:nvSpPr>
          <p:spPr>
            <a:xfrm>
              <a:off x="2870378"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2A0F0F1B-2107-F4CB-8397-B7C367211CB1}"/>
                </a:ext>
              </a:extLst>
            </p:cNvPr>
            <p:cNvSpPr/>
            <p:nvPr/>
          </p:nvSpPr>
          <p:spPr>
            <a:xfrm>
              <a:off x="2935702"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2A267D51-761A-F1C1-A215-A4CD89B65290}"/>
                </a:ext>
              </a:extLst>
            </p:cNvPr>
            <p:cNvSpPr/>
            <p:nvPr/>
          </p:nvSpPr>
          <p:spPr>
            <a:xfrm>
              <a:off x="2935702"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33DA1B97-7213-4EB4-AA44-60C585BE7C3B}"/>
                </a:ext>
              </a:extLst>
            </p:cNvPr>
            <p:cNvSpPr/>
            <p:nvPr/>
          </p:nvSpPr>
          <p:spPr>
            <a:xfrm>
              <a:off x="3012167"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2FD0AFB6-729D-160D-8D0D-43D011C29459}"/>
                </a:ext>
              </a:extLst>
            </p:cNvPr>
            <p:cNvSpPr/>
            <p:nvPr/>
          </p:nvSpPr>
          <p:spPr>
            <a:xfrm>
              <a:off x="3012167"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592C3E72-8FBC-49AC-7BDC-D5681288811B}"/>
                </a:ext>
              </a:extLst>
            </p:cNvPr>
            <p:cNvSpPr/>
            <p:nvPr/>
          </p:nvSpPr>
          <p:spPr>
            <a:xfrm>
              <a:off x="3077491"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6F5DAA5B-F2B7-FADE-CBFB-34D750771269}"/>
                </a:ext>
              </a:extLst>
            </p:cNvPr>
            <p:cNvSpPr/>
            <p:nvPr/>
          </p:nvSpPr>
          <p:spPr>
            <a:xfrm>
              <a:off x="3077491"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6BFFEDC8-C92D-292E-1325-9AB3CDA1B60B}"/>
                </a:ext>
              </a:extLst>
            </p:cNvPr>
            <p:cNvSpPr/>
            <p:nvPr/>
          </p:nvSpPr>
          <p:spPr>
            <a:xfrm>
              <a:off x="314291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BAB5F197-D001-88D8-81E9-3E6B24166CFE}"/>
                </a:ext>
              </a:extLst>
            </p:cNvPr>
            <p:cNvSpPr/>
            <p:nvPr/>
          </p:nvSpPr>
          <p:spPr>
            <a:xfrm>
              <a:off x="314291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7D5D8871-4F03-12A8-3637-E658771EDAC8}"/>
                </a:ext>
              </a:extLst>
            </p:cNvPr>
            <p:cNvSpPr/>
            <p:nvPr/>
          </p:nvSpPr>
          <p:spPr>
            <a:xfrm>
              <a:off x="3208234"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923C38DC-ABB9-74B4-B531-A1855761B626}"/>
                </a:ext>
              </a:extLst>
            </p:cNvPr>
            <p:cNvSpPr/>
            <p:nvPr/>
          </p:nvSpPr>
          <p:spPr>
            <a:xfrm>
              <a:off x="3208234"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141CA7D9-6BB2-B0A1-3E54-31CF09F3B318}"/>
                </a:ext>
              </a:extLst>
            </p:cNvPr>
            <p:cNvSpPr/>
            <p:nvPr/>
          </p:nvSpPr>
          <p:spPr>
            <a:xfrm>
              <a:off x="3273558"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F69E9B2B-CBF6-29E0-B640-41A20F7D97DD}"/>
                </a:ext>
              </a:extLst>
            </p:cNvPr>
            <p:cNvSpPr/>
            <p:nvPr/>
          </p:nvSpPr>
          <p:spPr>
            <a:xfrm>
              <a:off x="3273558"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8247BB75-6A18-C672-B2D9-32ED64D53ACD}"/>
                </a:ext>
              </a:extLst>
            </p:cNvPr>
            <p:cNvSpPr/>
            <p:nvPr/>
          </p:nvSpPr>
          <p:spPr>
            <a:xfrm>
              <a:off x="3338882" y="3691460"/>
              <a:ext cx="55611" cy="35732"/>
            </a:xfrm>
            <a:custGeom>
              <a:avLst/>
              <a:gdLst>
                <a:gd name="connsiteX0" fmla="*/ 0 w 55611"/>
                <a:gd name="connsiteY0" fmla="*/ 35733 h 35732"/>
                <a:gd name="connsiteX1" fmla="*/ 55611 w 55611"/>
                <a:gd name="connsiteY1" fmla="*/ 35733 h 35732"/>
                <a:gd name="connsiteX2" fmla="*/ 55611 w 55611"/>
                <a:gd name="connsiteY2" fmla="*/ 0 h 35732"/>
                <a:gd name="connsiteX3" fmla="*/ 0 w 55611"/>
                <a:gd name="connsiteY3" fmla="*/ 0 h 35732"/>
                <a:gd name="connsiteX4" fmla="*/ 0 w 55611"/>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11" h="35732">
                  <a:moveTo>
                    <a:pt x="0" y="35733"/>
                  </a:moveTo>
                  <a:lnTo>
                    <a:pt x="55611" y="35733"/>
                  </a:lnTo>
                  <a:lnTo>
                    <a:pt x="55611"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32E1F913-338A-66D1-A939-5F8C03E6AF27}"/>
                </a:ext>
              </a:extLst>
            </p:cNvPr>
            <p:cNvSpPr/>
            <p:nvPr/>
          </p:nvSpPr>
          <p:spPr>
            <a:xfrm>
              <a:off x="3338882" y="3649265"/>
              <a:ext cx="55611" cy="35732"/>
            </a:xfrm>
            <a:custGeom>
              <a:avLst/>
              <a:gdLst>
                <a:gd name="connsiteX0" fmla="*/ 0 w 55611"/>
                <a:gd name="connsiteY0" fmla="*/ 35733 h 35732"/>
                <a:gd name="connsiteX1" fmla="*/ 55611 w 55611"/>
                <a:gd name="connsiteY1" fmla="*/ 35733 h 35732"/>
                <a:gd name="connsiteX2" fmla="*/ 55611 w 55611"/>
                <a:gd name="connsiteY2" fmla="*/ 0 h 35732"/>
                <a:gd name="connsiteX3" fmla="*/ 0 w 55611"/>
                <a:gd name="connsiteY3" fmla="*/ 0 h 35732"/>
                <a:gd name="connsiteX4" fmla="*/ 0 w 55611"/>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11" h="35732">
                  <a:moveTo>
                    <a:pt x="0" y="35733"/>
                  </a:moveTo>
                  <a:lnTo>
                    <a:pt x="55611" y="35733"/>
                  </a:lnTo>
                  <a:lnTo>
                    <a:pt x="55611"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B25245E3-C485-3241-B853-C131A50741E7}"/>
                </a:ext>
              </a:extLst>
            </p:cNvPr>
            <p:cNvSpPr/>
            <p:nvPr/>
          </p:nvSpPr>
          <p:spPr>
            <a:xfrm>
              <a:off x="340373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4198B3EA-BC04-45E6-435E-D74601BCEC7D}"/>
                </a:ext>
              </a:extLst>
            </p:cNvPr>
            <p:cNvSpPr/>
            <p:nvPr/>
          </p:nvSpPr>
          <p:spPr>
            <a:xfrm>
              <a:off x="340373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4EF93FA3-D3AD-EDF5-E366-4221FEB6B726}"/>
                </a:ext>
              </a:extLst>
            </p:cNvPr>
            <p:cNvSpPr/>
            <p:nvPr/>
          </p:nvSpPr>
          <p:spPr>
            <a:xfrm>
              <a:off x="346915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BDDADB90-830D-DB21-1E87-1E1274B02164}"/>
                </a:ext>
              </a:extLst>
            </p:cNvPr>
            <p:cNvSpPr/>
            <p:nvPr/>
          </p:nvSpPr>
          <p:spPr>
            <a:xfrm>
              <a:off x="346915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2269FF02-B00B-C0A1-2B09-BFFF8CAF3724}"/>
                </a:ext>
              </a:extLst>
            </p:cNvPr>
            <p:cNvSpPr/>
            <p:nvPr/>
          </p:nvSpPr>
          <p:spPr>
            <a:xfrm>
              <a:off x="1948034" y="3625602"/>
              <a:ext cx="10474" cy="10453"/>
            </a:xfrm>
            <a:custGeom>
              <a:avLst/>
              <a:gdLst>
                <a:gd name="connsiteX0" fmla="*/ 10475 w 10474"/>
                <a:gd name="connsiteY0" fmla="*/ 5227 h 10453"/>
                <a:gd name="connsiteX1" fmla="*/ 5237 w 10474"/>
                <a:gd name="connsiteY1" fmla="*/ 10454 h 10453"/>
                <a:gd name="connsiteX2" fmla="*/ 0 w 10474"/>
                <a:gd name="connsiteY2" fmla="*/ 5227 h 10453"/>
                <a:gd name="connsiteX3" fmla="*/ 5237 w 10474"/>
                <a:gd name="connsiteY3" fmla="*/ 0 h 10453"/>
                <a:gd name="connsiteX4" fmla="*/ 10475 w 10474"/>
                <a:gd name="connsiteY4" fmla="*/ 5227 h 10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4" h="10453">
                  <a:moveTo>
                    <a:pt x="10475" y="5227"/>
                  </a:moveTo>
                  <a:cubicBezTo>
                    <a:pt x="10475" y="8114"/>
                    <a:pt x="8130" y="10454"/>
                    <a:pt x="5237" y="10454"/>
                  </a:cubicBezTo>
                  <a:cubicBezTo>
                    <a:pt x="2345" y="10454"/>
                    <a:pt x="0" y="8114"/>
                    <a:pt x="0" y="5227"/>
                  </a:cubicBezTo>
                  <a:cubicBezTo>
                    <a:pt x="0" y="2340"/>
                    <a:pt x="2345" y="0"/>
                    <a:pt x="5237" y="0"/>
                  </a:cubicBezTo>
                  <a:cubicBezTo>
                    <a:pt x="8130" y="0"/>
                    <a:pt x="10475" y="2340"/>
                    <a:pt x="10475" y="5227"/>
                  </a:cubicBezTo>
                  <a:close/>
                </a:path>
              </a:pathLst>
            </a:custGeom>
            <a:solidFill>
              <a:srgbClr val="595A5C"/>
            </a:solidFill>
            <a:ln w="9517"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298DDAC6-5302-EBB4-33CE-B4E1D4F166A0}"/>
                </a:ext>
              </a:extLst>
            </p:cNvPr>
            <p:cNvSpPr/>
            <p:nvPr/>
          </p:nvSpPr>
          <p:spPr>
            <a:xfrm>
              <a:off x="1909563" y="3655347"/>
              <a:ext cx="9522" cy="30600"/>
            </a:xfrm>
            <a:custGeom>
              <a:avLst/>
              <a:gdLst>
                <a:gd name="connsiteX0" fmla="*/ 7237 w 9522"/>
                <a:gd name="connsiteY0" fmla="*/ 0 h 30600"/>
                <a:gd name="connsiteX1" fmla="*/ 9522 w 9522"/>
                <a:gd name="connsiteY1" fmla="*/ 0 h 30600"/>
                <a:gd name="connsiteX2" fmla="*/ 9522 w 9522"/>
                <a:gd name="connsiteY2" fmla="*/ 30601 h 30600"/>
                <a:gd name="connsiteX3" fmla="*/ 7237 w 9522"/>
                <a:gd name="connsiteY3" fmla="*/ 30601 h 30600"/>
                <a:gd name="connsiteX4" fmla="*/ 2285 w 9522"/>
                <a:gd name="connsiteY4" fmla="*/ 30601 h 30600"/>
                <a:gd name="connsiteX5" fmla="*/ 0 w 9522"/>
                <a:gd name="connsiteY5" fmla="*/ 30601 h 30600"/>
                <a:gd name="connsiteX6" fmla="*/ 0 w 9522"/>
                <a:gd name="connsiteY6" fmla="*/ 0 h 30600"/>
                <a:gd name="connsiteX7" fmla="*/ 2285 w 9522"/>
                <a:gd name="connsiteY7" fmla="*/ 0 h 3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2" h="30600">
                  <a:moveTo>
                    <a:pt x="7237" y="0"/>
                  </a:moveTo>
                  <a:cubicBezTo>
                    <a:pt x="8499" y="0"/>
                    <a:pt x="9522" y="0"/>
                    <a:pt x="9522" y="0"/>
                  </a:cubicBezTo>
                  <a:lnTo>
                    <a:pt x="9522" y="30601"/>
                  </a:lnTo>
                  <a:cubicBezTo>
                    <a:pt x="9522" y="30601"/>
                    <a:pt x="8499" y="30601"/>
                    <a:pt x="7237" y="30601"/>
                  </a:cubicBezTo>
                  <a:lnTo>
                    <a:pt x="2285" y="30601"/>
                  </a:lnTo>
                  <a:cubicBezTo>
                    <a:pt x="1023" y="30601"/>
                    <a:pt x="0" y="30601"/>
                    <a:pt x="0" y="30601"/>
                  </a:cubicBezTo>
                  <a:lnTo>
                    <a:pt x="0" y="0"/>
                  </a:lnTo>
                  <a:cubicBezTo>
                    <a:pt x="0" y="0"/>
                    <a:pt x="1023" y="0"/>
                    <a:pt x="2285" y="0"/>
                  </a:cubicBezTo>
                  <a:close/>
                </a:path>
              </a:pathLst>
            </a:custGeom>
            <a:solidFill>
              <a:srgbClr val="595A5C"/>
            </a:solidFill>
            <a:ln w="9517"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5BB1CDA7-80D5-BC5E-231C-DF60135CA592}"/>
                </a:ext>
              </a:extLst>
            </p:cNvPr>
            <p:cNvSpPr/>
            <p:nvPr/>
          </p:nvSpPr>
          <p:spPr>
            <a:xfrm>
              <a:off x="3734350" y="3692981"/>
              <a:ext cx="69133" cy="37538"/>
            </a:xfrm>
            <a:custGeom>
              <a:avLst/>
              <a:gdLst>
                <a:gd name="connsiteX0" fmla="*/ 0 w 69133"/>
                <a:gd name="connsiteY0" fmla="*/ 37539 h 37538"/>
                <a:gd name="connsiteX1" fmla="*/ 69133 w 69133"/>
                <a:gd name="connsiteY1" fmla="*/ 37539 h 37538"/>
                <a:gd name="connsiteX2" fmla="*/ 69133 w 69133"/>
                <a:gd name="connsiteY2" fmla="*/ 0 h 37538"/>
                <a:gd name="connsiteX3" fmla="*/ 0 w 69133"/>
                <a:gd name="connsiteY3" fmla="*/ 0 h 37538"/>
                <a:gd name="connsiteX4" fmla="*/ 0 w 69133"/>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3" h="37538">
                  <a:moveTo>
                    <a:pt x="0" y="37539"/>
                  </a:moveTo>
                  <a:lnTo>
                    <a:pt x="69133" y="37539"/>
                  </a:lnTo>
                  <a:lnTo>
                    <a:pt x="69133"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3540867E-3B75-27F5-F7EB-671344117594}"/>
                </a:ext>
              </a:extLst>
            </p:cNvPr>
            <p:cNvSpPr/>
            <p:nvPr/>
          </p:nvSpPr>
          <p:spPr>
            <a:xfrm>
              <a:off x="3734350" y="3647365"/>
              <a:ext cx="69133" cy="37633"/>
            </a:xfrm>
            <a:custGeom>
              <a:avLst/>
              <a:gdLst>
                <a:gd name="connsiteX0" fmla="*/ 0 w 69133"/>
                <a:gd name="connsiteY0" fmla="*/ 37633 h 37633"/>
                <a:gd name="connsiteX1" fmla="*/ 69133 w 69133"/>
                <a:gd name="connsiteY1" fmla="*/ 37633 h 37633"/>
                <a:gd name="connsiteX2" fmla="*/ 69133 w 69133"/>
                <a:gd name="connsiteY2" fmla="*/ 0 h 37633"/>
                <a:gd name="connsiteX3" fmla="*/ 0 w 69133"/>
                <a:gd name="connsiteY3" fmla="*/ 0 h 37633"/>
                <a:gd name="connsiteX4" fmla="*/ 0 w 69133"/>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3" h="37633">
                  <a:moveTo>
                    <a:pt x="0" y="37633"/>
                  </a:moveTo>
                  <a:lnTo>
                    <a:pt x="69133" y="37633"/>
                  </a:lnTo>
                  <a:lnTo>
                    <a:pt x="69133" y="0"/>
                  </a:lnTo>
                  <a:lnTo>
                    <a:pt x="0" y="0"/>
                  </a:lnTo>
                  <a:lnTo>
                    <a:pt x="0" y="37633"/>
                  </a:lnTo>
                </a:path>
              </a:pathLst>
            </a:custGeom>
            <a:solidFill>
              <a:srgbClr val="595A5C"/>
            </a:solidFill>
            <a:ln w="9517"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6BF76BAE-8DED-8264-B037-4206D9C80E4E}"/>
                </a:ext>
              </a:extLst>
            </p:cNvPr>
            <p:cNvSpPr/>
            <p:nvPr/>
          </p:nvSpPr>
          <p:spPr>
            <a:xfrm>
              <a:off x="3815100" y="3692981"/>
              <a:ext cx="69132" cy="37538"/>
            </a:xfrm>
            <a:custGeom>
              <a:avLst/>
              <a:gdLst>
                <a:gd name="connsiteX0" fmla="*/ 0 w 69132"/>
                <a:gd name="connsiteY0" fmla="*/ 37539 h 37538"/>
                <a:gd name="connsiteX1" fmla="*/ 69133 w 69132"/>
                <a:gd name="connsiteY1" fmla="*/ 37539 h 37538"/>
                <a:gd name="connsiteX2" fmla="*/ 69133 w 69132"/>
                <a:gd name="connsiteY2" fmla="*/ 0 h 37538"/>
                <a:gd name="connsiteX3" fmla="*/ 0 w 69132"/>
                <a:gd name="connsiteY3" fmla="*/ 0 h 37538"/>
                <a:gd name="connsiteX4" fmla="*/ 0 w 69132"/>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538">
                  <a:moveTo>
                    <a:pt x="0" y="37539"/>
                  </a:moveTo>
                  <a:lnTo>
                    <a:pt x="69133" y="37539"/>
                  </a:lnTo>
                  <a:lnTo>
                    <a:pt x="69133"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53B3E842-7108-6C21-391D-298FDA0AC10B}"/>
                </a:ext>
              </a:extLst>
            </p:cNvPr>
            <p:cNvSpPr/>
            <p:nvPr/>
          </p:nvSpPr>
          <p:spPr>
            <a:xfrm>
              <a:off x="3815100" y="3647365"/>
              <a:ext cx="69132" cy="37633"/>
            </a:xfrm>
            <a:custGeom>
              <a:avLst/>
              <a:gdLst>
                <a:gd name="connsiteX0" fmla="*/ 0 w 69132"/>
                <a:gd name="connsiteY0" fmla="*/ 37633 h 37633"/>
                <a:gd name="connsiteX1" fmla="*/ 69133 w 69132"/>
                <a:gd name="connsiteY1" fmla="*/ 37633 h 37633"/>
                <a:gd name="connsiteX2" fmla="*/ 69133 w 69132"/>
                <a:gd name="connsiteY2" fmla="*/ 0 h 37633"/>
                <a:gd name="connsiteX3" fmla="*/ 0 w 69132"/>
                <a:gd name="connsiteY3" fmla="*/ 0 h 37633"/>
                <a:gd name="connsiteX4" fmla="*/ 0 w 69132"/>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633">
                  <a:moveTo>
                    <a:pt x="0" y="37633"/>
                  </a:moveTo>
                  <a:lnTo>
                    <a:pt x="69133" y="37633"/>
                  </a:lnTo>
                  <a:lnTo>
                    <a:pt x="69133" y="0"/>
                  </a:lnTo>
                  <a:lnTo>
                    <a:pt x="0" y="0"/>
                  </a:lnTo>
                  <a:lnTo>
                    <a:pt x="0" y="37633"/>
                  </a:lnTo>
                </a:path>
              </a:pathLst>
            </a:custGeom>
            <a:solidFill>
              <a:srgbClr val="595A5C"/>
            </a:solidFill>
            <a:ln w="9517"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04430388-202D-F591-C919-453200CA3A1B}"/>
                </a:ext>
              </a:extLst>
            </p:cNvPr>
            <p:cNvSpPr/>
            <p:nvPr/>
          </p:nvSpPr>
          <p:spPr>
            <a:xfrm>
              <a:off x="3569516" y="3692981"/>
              <a:ext cx="69037" cy="37538"/>
            </a:xfrm>
            <a:custGeom>
              <a:avLst/>
              <a:gdLst>
                <a:gd name="connsiteX0" fmla="*/ 0 w 69037"/>
                <a:gd name="connsiteY0" fmla="*/ 37539 h 37538"/>
                <a:gd name="connsiteX1" fmla="*/ 69038 w 69037"/>
                <a:gd name="connsiteY1" fmla="*/ 37539 h 37538"/>
                <a:gd name="connsiteX2" fmla="*/ 69038 w 69037"/>
                <a:gd name="connsiteY2" fmla="*/ 0 h 37538"/>
                <a:gd name="connsiteX3" fmla="*/ 0 w 69037"/>
                <a:gd name="connsiteY3" fmla="*/ 0 h 37538"/>
                <a:gd name="connsiteX4" fmla="*/ 0 w 69037"/>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37" h="37538">
                  <a:moveTo>
                    <a:pt x="0" y="37539"/>
                  </a:moveTo>
                  <a:lnTo>
                    <a:pt x="69038" y="37539"/>
                  </a:lnTo>
                  <a:lnTo>
                    <a:pt x="69038"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BFB17E8F-C5E9-C69E-00AD-C7A9DD484382}"/>
                </a:ext>
              </a:extLst>
            </p:cNvPr>
            <p:cNvSpPr/>
            <p:nvPr/>
          </p:nvSpPr>
          <p:spPr>
            <a:xfrm>
              <a:off x="3569516" y="3647365"/>
              <a:ext cx="69037" cy="37633"/>
            </a:xfrm>
            <a:custGeom>
              <a:avLst/>
              <a:gdLst>
                <a:gd name="connsiteX0" fmla="*/ 0 w 69037"/>
                <a:gd name="connsiteY0" fmla="*/ 37633 h 37633"/>
                <a:gd name="connsiteX1" fmla="*/ 69038 w 69037"/>
                <a:gd name="connsiteY1" fmla="*/ 37633 h 37633"/>
                <a:gd name="connsiteX2" fmla="*/ 69038 w 69037"/>
                <a:gd name="connsiteY2" fmla="*/ 0 h 37633"/>
                <a:gd name="connsiteX3" fmla="*/ 0 w 69037"/>
                <a:gd name="connsiteY3" fmla="*/ 0 h 37633"/>
                <a:gd name="connsiteX4" fmla="*/ 0 w 69037"/>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37" h="37633">
                  <a:moveTo>
                    <a:pt x="0" y="37633"/>
                  </a:moveTo>
                  <a:lnTo>
                    <a:pt x="69038" y="37633"/>
                  </a:lnTo>
                  <a:lnTo>
                    <a:pt x="69038" y="0"/>
                  </a:lnTo>
                  <a:lnTo>
                    <a:pt x="0" y="0"/>
                  </a:lnTo>
                  <a:lnTo>
                    <a:pt x="0" y="37633"/>
                  </a:lnTo>
                </a:path>
              </a:pathLst>
            </a:custGeom>
            <a:solidFill>
              <a:srgbClr val="595A5C"/>
            </a:solidFill>
            <a:ln w="9517"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EF67CAB5-2D2E-A0D2-85A1-C29F2F2D658E}"/>
                </a:ext>
              </a:extLst>
            </p:cNvPr>
            <p:cNvSpPr/>
            <p:nvPr/>
          </p:nvSpPr>
          <p:spPr>
            <a:xfrm>
              <a:off x="3650171" y="3692981"/>
              <a:ext cx="69132" cy="37538"/>
            </a:xfrm>
            <a:custGeom>
              <a:avLst/>
              <a:gdLst>
                <a:gd name="connsiteX0" fmla="*/ 0 w 69132"/>
                <a:gd name="connsiteY0" fmla="*/ 37539 h 37538"/>
                <a:gd name="connsiteX1" fmla="*/ 69133 w 69132"/>
                <a:gd name="connsiteY1" fmla="*/ 37539 h 37538"/>
                <a:gd name="connsiteX2" fmla="*/ 69133 w 69132"/>
                <a:gd name="connsiteY2" fmla="*/ 0 h 37538"/>
                <a:gd name="connsiteX3" fmla="*/ 0 w 69132"/>
                <a:gd name="connsiteY3" fmla="*/ 0 h 37538"/>
                <a:gd name="connsiteX4" fmla="*/ 0 w 69132"/>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538">
                  <a:moveTo>
                    <a:pt x="0" y="37539"/>
                  </a:moveTo>
                  <a:lnTo>
                    <a:pt x="69133" y="37539"/>
                  </a:lnTo>
                  <a:lnTo>
                    <a:pt x="69133"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B0D835D6-4A04-B654-25EE-82A84A8A858C}"/>
                </a:ext>
              </a:extLst>
            </p:cNvPr>
            <p:cNvSpPr/>
            <p:nvPr/>
          </p:nvSpPr>
          <p:spPr>
            <a:xfrm>
              <a:off x="3650171" y="3647365"/>
              <a:ext cx="69132" cy="37633"/>
            </a:xfrm>
            <a:custGeom>
              <a:avLst/>
              <a:gdLst>
                <a:gd name="connsiteX0" fmla="*/ 0 w 69132"/>
                <a:gd name="connsiteY0" fmla="*/ 37633 h 37633"/>
                <a:gd name="connsiteX1" fmla="*/ 69133 w 69132"/>
                <a:gd name="connsiteY1" fmla="*/ 37633 h 37633"/>
                <a:gd name="connsiteX2" fmla="*/ 69133 w 69132"/>
                <a:gd name="connsiteY2" fmla="*/ 0 h 37633"/>
                <a:gd name="connsiteX3" fmla="*/ 0 w 69132"/>
                <a:gd name="connsiteY3" fmla="*/ 0 h 37633"/>
                <a:gd name="connsiteX4" fmla="*/ 0 w 69132"/>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633">
                  <a:moveTo>
                    <a:pt x="0" y="37633"/>
                  </a:moveTo>
                  <a:lnTo>
                    <a:pt x="69133" y="37633"/>
                  </a:lnTo>
                  <a:lnTo>
                    <a:pt x="69133" y="0"/>
                  </a:lnTo>
                  <a:lnTo>
                    <a:pt x="0" y="0"/>
                  </a:lnTo>
                  <a:lnTo>
                    <a:pt x="0" y="37633"/>
                  </a:lnTo>
                </a:path>
              </a:pathLst>
            </a:custGeom>
            <a:solidFill>
              <a:srgbClr val="595A5C"/>
            </a:solidFill>
            <a:ln w="9517" cap="flat">
              <a:noFill/>
              <a:prstDash val="solid"/>
              <a:miter/>
            </a:ln>
          </p:spPr>
          <p:txBody>
            <a:bodyPr rtlCol="0" anchor="ctr"/>
            <a:lstStyle/>
            <a:p>
              <a:endParaRPr lang="en-US"/>
            </a:p>
          </p:txBody>
        </p:sp>
      </p:grpSp>
      <p:sp>
        <p:nvSpPr>
          <p:cNvPr id="385" name="Rectangle 384">
            <a:extLst>
              <a:ext uri="{FF2B5EF4-FFF2-40B4-BE49-F238E27FC236}">
                <a16:creationId xmlns:a16="http://schemas.microsoft.com/office/drawing/2014/main" id="{C598C3E1-B439-6F37-EA3F-47B624FBB3C2}"/>
              </a:ext>
            </a:extLst>
          </p:cNvPr>
          <p:cNvSpPr/>
          <p:nvPr/>
        </p:nvSpPr>
        <p:spPr>
          <a:xfrm>
            <a:off x="2493170" y="5213490"/>
            <a:ext cx="1378744" cy="488950"/>
          </a:xfrm>
          <a:prstGeom prst="rect">
            <a:avLst/>
          </a:prstGeom>
          <a:solidFill>
            <a:schemeClr val="bg1">
              <a:lumMod val="50000"/>
            </a:schemeClr>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86" name="TextBox 385">
            <a:extLst>
              <a:ext uri="{FF2B5EF4-FFF2-40B4-BE49-F238E27FC236}">
                <a16:creationId xmlns:a16="http://schemas.microsoft.com/office/drawing/2014/main" id="{9B19CA46-E438-EE78-0F9D-5F374417C05E}"/>
              </a:ext>
            </a:extLst>
          </p:cNvPr>
          <p:cNvSpPr txBox="1"/>
          <p:nvPr/>
        </p:nvSpPr>
        <p:spPr>
          <a:xfrm>
            <a:off x="1727201" y="5398500"/>
            <a:ext cx="654050" cy="406265"/>
          </a:xfrm>
          <a:prstGeom prst="rect">
            <a:avLst/>
          </a:prstGeom>
          <a:noFill/>
        </p:spPr>
        <p:txBody>
          <a:bodyPr vert="horz" wrap="square" lIns="91440" tIns="91440" rIns="91440" bIns="91440" rtlCol="0" anchor="ctr" anchorCtr="0">
            <a:spAutoFit/>
          </a:bodyPr>
          <a:lstStyle/>
          <a:p>
            <a:pPr marL="17463" marR="0" algn="r" defTabSz="914400" rtl="0" eaLnBrk="1" fontAlgn="auto" latinLnBrk="0" hangingPunct="1">
              <a:lnSpc>
                <a:spcPct val="90000"/>
              </a:lnSpc>
              <a:spcBef>
                <a:spcPts val="1000"/>
              </a:spcBef>
              <a:spcAft>
                <a:spcPts val="0"/>
              </a:spcAft>
              <a:buClrTx/>
              <a:buSzTx/>
              <a:buFont typeface="Arial" panose="020B0604020202020204" pitchFamily="34" charset="0"/>
              <a:buNone/>
            </a:pPr>
            <a:r>
              <a:rPr kumimoji="0" lang="es-ES" sz="1600" b="0" i="0" u="none" strike="noStrike" kern="1200" cap="none" spc="0" normalizeH="0" baseline="0" noProof="0" dirty="0">
                <a:ln>
                  <a:noFill/>
                </a:ln>
                <a:solidFill>
                  <a:schemeClr val="tx1">
                    <a:lumMod val="50000"/>
                    <a:lumOff val="50000"/>
                  </a:schemeClr>
                </a:solidFill>
                <a:effectLst/>
                <a:uLnTx/>
                <a:uFillTx/>
                <a:latin typeface="+mj-lt"/>
                <a:ea typeface="+mn-ea"/>
                <a:cs typeface="+mn-cs"/>
              </a:rPr>
              <a:t>UPS</a:t>
            </a:r>
            <a:endParaRPr kumimoji="0" lang="en-US" sz="1600" b="0" i="0" u="none" strike="noStrike" kern="1200" cap="none" spc="0" normalizeH="0" baseline="0" noProof="0" dirty="0">
              <a:ln>
                <a:noFill/>
              </a:ln>
              <a:solidFill>
                <a:schemeClr val="tx1">
                  <a:lumMod val="50000"/>
                  <a:lumOff val="50000"/>
                </a:schemeClr>
              </a:solidFill>
              <a:effectLst/>
              <a:uLnTx/>
              <a:uFillTx/>
              <a:latin typeface="+mj-lt"/>
              <a:ea typeface="+mn-ea"/>
              <a:cs typeface="+mn-cs"/>
            </a:endParaRPr>
          </a:p>
        </p:txBody>
      </p:sp>
      <p:sp>
        <p:nvSpPr>
          <p:cNvPr id="387" name="TextBox 386">
            <a:extLst>
              <a:ext uri="{FF2B5EF4-FFF2-40B4-BE49-F238E27FC236}">
                <a16:creationId xmlns:a16="http://schemas.microsoft.com/office/drawing/2014/main" id="{F556241C-9FAE-691A-4ADD-BCBFB75FCF90}"/>
              </a:ext>
            </a:extLst>
          </p:cNvPr>
          <p:cNvSpPr txBox="1"/>
          <p:nvPr/>
        </p:nvSpPr>
        <p:spPr>
          <a:xfrm>
            <a:off x="511407" y="4912863"/>
            <a:ext cx="1869844" cy="406265"/>
          </a:xfrm>
          <a:prstGeom prst="rect">
            <a:avLst/>
          </a:prstGeom>
          <a:noFill/>
        </p:spPr>
        <p:txBody>
          <a:bodyPr vert="horz" wrap="square" lIns="91440" tIns="91440" rIns="91440" bIns="91440" rtlCol="0" anchor="ctr" anchorCtr="0">
            <a:spAutoFit/>
          </a:bodyPr>
          <a:lstStyle/>
          <a:p>
            <a:pPr marL="17463" marR="0" algn="r" defTabSz="914400" rtl="0" eaLnBrk="1" fontAlgn="auto" latinLnBrk="0" hangingPunct="1">
              <a:lnSpc>
                <a:spcPct val="90000"/>
              </a:lnSpc>
              <a:spcBef>
                <a:spcPts val="1000"/>
              </a:spcBef>
              <a:spcAft>
                <a:spcPts val="0"/>
              </a:spcAft>
              <a:buClrTx/>
              <a:buSzTx/>
              <a:buFont typeface="Arial" panose="020B0604020202020204" pitchFamily="34" charset="0"/>
              <a:buNone/>
            </a:pPr>
            <a:r>
              <a:rPr kumimoji="0" lang="es-ES" sz="1600" b="0" i="0" u="none" strike="noStrike" kern="1200" cap="none" spc="0" normalizeH="0" baseline="0" noProof="0" dirty="0">
                <a:ln>
                  <a:noFill/>
                </a:ln>
                <a:solidFill>
                  <a:schemeClr val="tx1">
                    <a:lumMod val="50000"/>
                    <a:lumOff val="50000"/>
                  </a:schemeClr>
                </a:solidFill>
                <a:effectLst/>
                <a:uLnTx/>
                <a:uFillTx/>
                <a:latin typeface="+mj-lt"/>
                <a:ea typeface="+mn-ea"/>
                <a:cs typeface="+mn-cs"/>
              </a:rPr>
              <a:t>FR </a:t>
            </a:r>
            <a:r>
              <a:rPr kumimoji="0" lang="es-ES" sz="1600" b="0" i="0" u="none" strike="noStrike" kern="1200" cap="none" spc="0" normalizeH="0" baseline="0" noProof="0" dirty="0" err="1">
                <a:ln>
                  <a:noFill/>
                </a:ln>
                <a:solidFill>
                  <a:schemeClr val="tx1">
                    <a:lumMod val="50000"/>
                    <a:lumOff val="50000"/>
                  </a:schemeClr>
                </a:solidFill>
                <a:effectLst/>
                <a:uLnTx/>
                <a:uFillTx/>
                <a:latin typeface="+mj-lt"/>
                <a:ea typeface="+mn-ea"/>
                <a:cs typeface="+mn-cs"/>
              </a:rPr>
              <a:t>power</a:t>
            </a:r>
            <a:r>
              <a:rPr kumimoji="0" lang="es-ES" sz="1600" b="0" i="0" u="none" strike="noStrike" kern="1200" cap="none" spc="0" normalizeH="0" baseline="0" noProof="0" dirty="0">
                <a:ln>
                  <a:noFill/>
                </a:ln>
                <a:solidFill>
                  <a:schemeClr val="tx1">
                    <a:lumMod val="50000"/>
                    <a:lumOff val="50000"/>
                  </a:schemeClr>
                </a:solidFill>
                <a:effectLst/>
                <a:uLnTx/>
                <a:uFillTx/>
                <a:latin typeface="+mj-lt"/>
                <a:ea typeface="+mn-ea"/>
                <a:cs typeface="+mn-cs"/>
              </a:rPr>
              <a:t> </a:t>
            </a:r>
            <a:r>
              <a:rPr kumimoji="0" lang="es-ES" sz="1600" b="0" i="0" u="none" strike="noStrike" kern="1200" cap="none" spc="0" normalizeH="0" baseline="0" noProof="0" dirty="0" err="1">
                <a:ln>
                  <a:noFill/>
                </a:ln>
                <a:solidFill>
                  <a:schemeClr val="tx1">
                    <a:lumMod val="50000"/>
                    <a:lumOff val="50000"/>
                  </a:schemeClr>
                </a:solidFill>
                <a:effectLst/>
                <a:uLnTx/>
                <a:uFillTx/>
                <a:latin typeface="+mj-lt"/>
                <a:ea typeface="+mn-ea"/>
                <a:cs typeface="+mn-cs"/>
              </a:rPr>
              <a:t>supply</a:t>
            </a:r>
            <a:endParaRPr kumimoji="0" lang="en-US" sz="1600" b="0" i="0" u="none" strike="noStrike" kern="1200" cap="none" spc="0" normalizeH="0" baseline="0" noProof="0" dirty="0">
              <a:ln>
                <a:noFill/>
              </a:ln>
              <a:solidFill>
                <a:schemeClr val="tx1">
                  <a:lumMod val="50000"/>
                  <a:lumOff val="50000"/>
                </a:schemeClr>
              </a:solidFill>
              <a:effectLst/>
              <a:uLnTx/>
              <a:uFillTx/>
              <a:latin typeface="+mj-lt"/>
              <a:ea typeface="+mn-ea"/>
              <a:cs typeface="+mn-cs"/>
            </a:endParaRPr>
          </a:p>
        </p:txBody>
      </p:sp>
      <p:sp>
        <p:nvSpPr>
          <p:cNvPr id="388" name="TextBox 387">
            <a:extLst>
              <a:ext uri="{FF2B5EF4-FFF2-40B4-BE49-F238E27FC236}">
                <a16:creationId xmlns:a16="http://schemas.microsoft.com/office/drawing/2014/main" id="{20E163C4-8817-59E5-75F2-16125A7629A5}"/>
              </a:ext>
            </a:extLst>
          </p:cNvPr>
          <p:cNvSpPr txBox="1"/>
          <p:nvPr/>
        </p:nvSpPr>
        <p:spPr>
          <a:xfrm>
            <a:off x="1002507" y="2563363"/>
            <a:ext cx="1378744" cy="406265"/>
          </a:xfrm>
          <a:prstGeom prst="rect">
            <a:avLst/>
          </a:prstGeom>
          <a:noFill/>
        </p:spPr>
        <p:txBody>
          <a:bodyPr vert="horz" wrap="square" lIns="91440" tIns="91440" rIns="91440" bIns="91440" rtlCol="0" anchor="ctr" anchorCtr="0">
            <a:spAutoFit/>
          </a:bodyPr>
          <a:lstStyle/>
          <a:p>
            <a:pPr marL="17463" marR="0" algn="r" defTabSz="914400" rtl="0" eaLnBrk="1" fontAlgn="auto" latinLnBrk="0" hangingPunct="1">
              <a:lnSpc>
                <a:spcPct val="90000"/>
              </a:lnSpc>
              <a:spcBef>
                <a:spcPts val="1000"/>
              </a:spcBef>
              <a:spcAft>
                <a:spcPts val="0"/>
              </a:spcAft>
              <a:buClrTx/>
              <a:buSzTx/>
              <a:buFont typeface="Arial" panose="020B0604020202020204" pitchFamily="34" charset="0"/>
              <a:buNone/>
            </a:pPr>
            <a:r>
              <a:rPr kumimoji="0" lang="es-ES" sz="1600" b="0" i="0" u="none" strike="noStrike" kern="1200" cap="none" spc="0" normalizeH="0" baseline="0" noProof="0" dirty="0">
                <a:ln>
                  <a:noFill/>
                </a:ln>
                <a:solidFill>
                  <a:schemeClr val="tx1">
                    <a:lumMod val="50000"/>
                    <a:lumOff val="50000"/>
                  </a:schemeClr>
                </a:solidFill>
                <a:effectLst/>
                <a:uLnTx/>
                <a:uFillTx/>
                <a:latin typeface="+mj-lt"/>
                <a:ea typeface="+mn-ea"/>
                <a:cs typeface="+mn-cs"/>
              </a:rPr>
              <a:t>Fiber panel</a:t>
            </a:r>
            <a:endParaRPr kumimoji="0" lang="en-US" sz="1600" b="0" i="0" u="none" strike="noStrike" kern="1200" cap="none" spc="0" normalizeH="0" baseline="0" noProof="0" dirty="0">
              <a:ln>
                <a:noFill/>
              </a:ln>
              <a:solidFill>
                <a:schemeClr val="tx1">
                  <a:lumMod val="50000"/>
                  <a:lumOff val="50000"/>
                </a:schemeClr>
              </a:solidFill>
              <a:effectLst/>
              <a:uLnTx/>
              <a:uFillTx/>
              <a:latin typeface="+mj-lt"/>
              <a:ea typeface="+mn-ea"/>
              <a:cs typeface="+mn-cs"/>
            </a:endParaRPr>
          </a:p>
        </p:txBody>
      </p:sp>
      <p:sp>
        <p:nvSpPr>
          <p:cNvPr id="389" name="TextBox 388">
            <a:extLst>
              <a:ext uri="{FF2B5EF4-FFF2-40B4-BE49-F238E27FC236}">
                <a16:creationId xmlns:a16="http://schemas.microsoft.com/office/drawing/2014/main" id="{4C4F293E-65A4-35E2-0E07-8438F79D3C11}"/>
              </a:ext>
            </a:extLst>
          </p:cNvPr>
          <p:cNvSpPr txBox="1"/>
          <p:nvPr/>
        </p:nvSpPr>
        <p:spPr>
          <a:xfrm>
            <a:off x="1002507" y="1488807"/>
            <a:ext cx="1378744" cy="406265"/>
          </a:xfrm>
          <a:prstGeom prst="rect">
            <a:avLst/>
          </a:prstGeom>
          <a:noFill/>
        </p:spPr>
        <p:txBody>
          <a:bodyPr vert="horz" wrap="square" lIns="91440" tIns="91440" rIns="91440" bIns="91440" rtlCol="0" anchor="ctr" anchorCtr="0">
            <a:spAutoFit/>
          </a:bodyPr>
          <a:lstStyle/>
          <a:p>
            <a:pPr marL="17463" marR="0" algn="r" defTabSz="914400" rtl="0" eaLnBrk="1" fontAlgn="auto" latinLnBrk="0" hangingPunct="1">
              <a:lnSpc>
                <a:spcPct val="90000"/>
              </a:lnSpc>
              <a:spcBef>
                <a:spcPts val="1000"/>
              </a:spcBef>
              <a:spcAft>
                <a:spcPts val="0"/>
              </a:spcAft>
              <a:buClrTx/>
              <a:buSzTx/>
              <a:buFont typeface="Arial" panose="020B0604020202020204" pitchFamily="34" charset="0"/>
              <a:buNone/>
            </a:pPr>
            <a:r>
              <a:rPr kumimoji="0" lang="es-ES" sz="1600" b="0" i="0" u="none" strike="noStrike" kern="1200" cap="none" spc="0" normalizeH="0" baseline="0" noProof="0" dirty="0">
                <a:ln>
                  <a:noFill/>
                </a:ln>
                <a:solidFill>
                  <a:schemeClr val="tx1">
                    <a:lumMod val="50000"/>
                    <a:lumOff val="50000"/>
                  </a:schemeClr>
                </a:solidFill>
                <a:effectLst/>
                <a:uLnTx/>
                <a:uFillTx/>
                <a:latin typeface="+mj-lt"/>
                <a:ea typeface="+mn-ea"/>
                <a:cs typeface="+mn-cs"/>
              </a:rPr>
              <a:t>Switches</a:t>
            </a:r>
            <a:endParaRPr kumimoji="0" lang="en-US" sz="1600" b="0" i="0" u="none" strike="noStrike" kern="1200" cap="none" spc="0" normalizeH="0" baseline="0" noProof="0" dirty="0">
              <a:ln>
                <a:noFill/>
              </a:ln>
              <a:solidFill>
                <a:schemeClr val="tx1">
                  <a:lumMod val="50000"/>
                  <a:lumOff val="50000"/>
                </a:schemeClr>
              </a:solidFill>
              <a:effectLst/>
              <a:uLnTx/>
              <a:uFillTx/>
              <a:latin typeface="+mj-lt"/>
              <a:ea typeface="+mn-ea"/>
              <a:cs typeface="+mn-cs"/>
            </a:endParaRPr>
          </a:p>
        </p:txBody>
      </p:sp>
      <p:sp>
        <p:nvSpPr>
          <p:cNvPr id="393" name="Oval 392">
            <a:extLst>
              <a:ext uri="{FF2B5EF4-FFF2-40B4-BE49-F238E27FC236}">
                <a16:creationId xmlns:a16="http://schemas.microsoft.com/office/drawing/2014/main" id="{BFBACC8B-95C5-5EF7-A8DE-1E54823C64CA}"/>
              </a:ext>
            </a:extLst>
          </p:cNvPr>
          <p:cNvSpPr/>
          <p:nvPr/>
        </p:nvSpPr>
        <p:spPr>
          <a:xfrm>
            <a:off x="8573017" y="2118699"/>
            <a:ext cx="164050" cy="164050"/>
          </a:xfrm>
          <a:prstGeom prst="ellipse">
            <a:avLst/>
          </a:prstGeom>
          <a:solidFill>
            <a:schemeClr val="bg1"/>
          </a:solidFill>
          <a:ln>
            <a:noFill/>
          </a:ln>
          <a:effectLst>
            <a:glow rad="736600">
              <a:schemeClr val="bg1">
                <a:alpha val="63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97" name="Freeform: Shape 396">
            <a:extLst>
              <a:ext uri="{FF2B5EF4-FFF2-40B4-BE49-F238E27FC236}">
                <a16:creationId xmlns:a16="http://schemas.microsoft.com/office/drawing/2014/main" id="{AB90D2FA-F009-02BA-0CE1-A80AC10FB9AB}"/>
              </a:ext>
            </a:extLst>
          </p:cNvPr>
          <p:cNvSpPr/>
          <p:nvPr/>
        </p:nvSpPr>
        <p:spPr>
          <a:xfrm rot="166712">
            <a:off x="4020189" y="1850929"/>
            <a:ext cx="4568603" cy="1761150"/>
          </a:xfrm>
          <a:custGeom>
            <a:avLst/>
            <a:gdLst>
              <a:gd name="connsiteX0" fmla="*/ 0 w 9607550"/>
              <a:gd name="connsiteY0" fmla="*/ 635000 h 856034"/>
              <a:gd name="connsiteX1" fmla="*/ 406400 w 9607550"/>
              <a:gd name="connsiteY1" fmla="*/ 730250 h 856034"/>
              <a:gd name="connsiteX2" fmla="*/ 965200 w 9607550"/>
              <a:gd name="connsiteY2" fmla="*/ 647700 h 856034"/>
              <a:gd name="connsiteX3" fmla="*/ 1612900 w 9607550"/>
              <a:gd name="connsiteY3" fmla="*/ 330200 h 856034"/>
              <a:gd name="connsiteX4" fmla="*/ 2209800 w 9607550"/>
              <a:gd name="connsiteY4" fmla="*/ 158750 h 856034"/>
              <a:gd name="connsiteX5" fmla="*/ 2940050 w 9607550"/>
              <a:gd name="connsiteY5" fmla="*/ 146050 h 856034"/>
              <a:gd name="connsiteX6" fmla="*/ 3790950 w 9607550"/>
              <a:gd name="connsiteY6" fmla="*/ 298450 h 856034"/>
              <a:gd name="connsiteX7" fmla="*/ 4756150 w 9607550"/>
              <a:gd name="connsiteY7" fmla="*/ 527050 h 856034"/>
              <a:gd name="connsiteX8" fmla="*/ 5632450 w 9607550"/>
              <a:gd name="connsiteY8" fmla="*/ 717550 h 856034"/>
              <a:gd name="connsiteX9" fmla="*/ 6534150 w 9607550"/>
              <a:gd name="connsiteY9" fmla="*/ 850900 h 856034"/>
              <a:gd name="connsiteX10" fmla="*/ 7467600 w 9607550"/>
              <a:gd name="connsiteY10" fmla="*/ 806450 h 856034"/>
              <a:gd name="connsiteX11" fmla="*/ 8166100 w 9607550"/>
              <a:gd name="connsiteY11" fmla="*/ 603250 h 856034"/>
              <a:gd name="connsiteX12" fmla="*/ 8864600 w 9607550"/>
              <a:gd name="connsiteY12" fmla="*/ 311150 h 856034"/>
              <a:gd name="connsiteX13" fmla="*/ 9607550 w 9607550"/>
              <a:gd name="connsiteY13" fmla="*/ 0 h 856034"/>
              <a:gd name="connsiteX0" fmla="*/ 0 w 9607550"/>
              <a:gd name="connsiteY0" fmla="*/ 1758677 h 2115169"/>
              <a:gd name="connsiteX1" fmla="*/ 406400 w 9607550"/>
              <a:gd name="connsiteY1" fmla="*/ 1853927 h 2115169"/>
              <a:gd name="connsiteX2" fmla="*/ 965200 w 9607550"/>
              <a:gd name="connsiteY2" fmla="*/ 1771377 h 2115169"/>
              <a:gd name="connsiteX3" fmla="*/ 1612900 w 9607550"/>
              <a:gd name="connsiteY3" fmla="*/ 1453877 h 2115169"/>
              <a:gd name="connsiteX4" fmla="*/ 2209800 w 9607550"/>
              <a:gd name="connsiteY4" fmla="*/ 1282427 h 2115169"/>
              <a:gd name="connsiteX5" fmla="*/ 2940050 w 9607550"/>
              <a:gd name="connsiteY5" fmla="*/ 1269727 h 2115169"/>
              <a:gd name="connsiteX6" fmla="*/ 3790950 w 9607550"/>
              <a:gd name="connsiteY6" fmla="*/ 1422127 h 2115169"/>
              <a:gd name="connsiteX7" fmla="*/ 4756150 w 9607550"/>
              <a:gd name="connsiteY7" fmla="*/ 1650727 h 2115169"/>
              <a:gd name="connsiteX8" fmla="*/ 5145135 w 9607550"/>
              <a:gd name="connsiteY8" fmla="*/ 1451 h 2115169"/>
              <a:gd name="connsiteX9" fmla="*/ 6534150 w 9607550"/>
              <a:gd name="connsiteY9" fmla="*/ 1974577 h 2115169"/>
              <a:gd name="connsiteX10" fmla="*/ 7467600 w 9607550"/>
              <a:gd name="connsiteY10" fmla="*/ 1930127 h 2115169"/>
              <a:gd name="connsiteX11" fmla="*/ 8166100 w 9607550"/>
              <a:gd name="connsiteY11" fmla="*/ 1726927 h 2115169"/>
              <a:gd name="connsiteX12" fmla="*/ 8864600 w 9607550"/>
              <a:gd name="connsiteY12" fmla="*/ 1434827 h 2115169"/>
              <a:gd name="connsiteX13" fmla="*/ 9607550 w 9607550"/>
              <a:gd name="connsiteY13" fmla="*/ 1123677 h 2115169"/>
              <a:gd name="connsiteX0" fmla="*/ 0 w 9607550"/>
              <a:gd name="connsiteY0" fmla="*/ 1765424 h 2121916"/>
              <a:gd name="connsiteX1" fmla="*/ 406400 w 9607550"/>
              <a:gd name="connsiteY1" fmla="*/ 1860674 h 2121916"/>
              <a:gd name="connsiteX2" fmla="*/ 965200 w 9607550"/>
              <a:gd name="connsiteY2" fmla="*/ 1778124 h 2121916"/>
              <a:gd name="connsiteX3" fmla="*/ 1612900 w 9607550"/>
              <a:gd name="connsiteY3" fmla="*/ 1460624 h 2121916"/>
              <a:gd name="connsiteX4" fmla="*/ 2209800 w 9607550"/>
              <a:gd name="connsiteY4" fmla="*/ 1289174 h 2121916"/>
              <a:gd name="connsiteX5" fmla="*/ 2940050 w 9607550"/>
              <a:gd name="connsiteY5" fmla="*/ 1276474 h 2121916"/>
              <a:gd name="connsiteX6" fmla="*/ 3790950 w 9607550"/>
              <a:gd name="connsiteY6" fmla="*/ 1428874 h 2121916"/>
              <a:gd name="connsiteX7" fmla="*/ 4615913 w 9607550"/>
              <a:gd name="connsiteY7" fmla="*/ 1283718 h 2121916"/>
              <a:gd name="connsiteX8" fmla="*/ 5145135 w 9607550"/>
              <a:gd name="connsiteY8" fmla="*/ 8198 h 2121916"/>
              <a:gd name="connsiteX9" fmla="*/ 6534150 w 9607550"/>
              <a:gd name="connsiteY9" fmla="*/ 1981324 h 2121916"/>
              <a:gd name="connsiteX10" fmla="*/ 7467600 w 9607550"/>
              <a:gd name="connsiteY10" fmla="*/ 1936874 h 2121916"/>
              <a:gd name="connsiteX11" fmla="*/ 8166100 w 9607550"/>
              <a:gd name="connsiteY11" fmla="*/ 1733674 h 2121916"/>
              <a:gd name="connsiteX12" fmla="*/ 8864600 w 9607550"/>
              <a:gd name="connsiteY12" fmla="*/ 1441574 h 2121916"/>
              <a:gd name="connsiteX13" fmla="*/ 9607550 w 9607550"/>
              <a:gd name="connsiteY13" fmla="*/ 1130424 h 2121916"/>
              <a:gd name="connsiteX0" fmla="*/ 0 w 9607550"/>
              <a:gd name="connsiteY0" fmla="*/ 2047263 h 2328932"/>
              <a:gd name="connsiteX1" fmla="*/ 406400 w 9607550"/>
              <a:gd name="connsiteY1" fmla="*/ 2142513 h 2328932"/>
              <a:gd name="connsiteX2" fmla="*/ 965200 w 9607550"/>
              <a:gd name="connsiteY2" fmla="*/ 2059963 h 2328932"/>
              <a:gd name="connsiteX3" fmla="*/ 1612900 w 9607550"/>
              <a:gd name="connsiteY3" fmla="*/ 1742463 h 2328932"/>
              <a:gd name="connsiteX4" fmla="*/ 2209800 w 9607550"/>
              <a:gd name="connsiteY4" fmla="*/ 1571013 h 2328932"/>
              <a:gd name="connsiteX5" fmla="*/ 2940050 w 9607550"/>
              <a:gd name="connsiteY5" fmla="*/ 1558313 h 2328932"/>
              <a:gd name="connsiteX6" fmla="*/ 3790950 w 9607550"/>
              <a:gd name="connsiteY6" fmla="*/ 1710713 h 2328932"/>
              <a:gd name="connsiteX7" fmla="*/ 4615913 w 9607550"/>
              <a:gd name="connsiteY7" fmla="*/ 1565557 h 2328932"/>
              <a:gd name="connsiteX8" fmla="*/ 5145135 w 9607550"/>
              <a:gd name="connsiteY8" fmla="*/ 290037 h 2328932"/>
              <a:gd name="connsiteX9" fmla="*/ 6366907 w 9607550"/>
              <a:gd name="connsiteY9" fmla="*/ 162783 h 2328932"/>
              <a:gd name="connsiteX10" fmla="*/ 7467600 w 9607550"/>
              <a:gd name="connsiteY10" fmla="*/ 2218713 h 2328932"/>
              <a:gd name="connsiteX11" fmla="*/ 8166100 w 9607550"/>
              <a:gd name="connsiteY11" fmla="*/ 2015513 h 2328932"/>
              <a:gd name="connsiteX12" fmla="*/ 8864600 w 9607550"/>
              <a:gd name="connsiteY12" fmla="*/ 1723413 h 2328932"/>
              <a:gd name="connsiteX13" fmla="*/ 9607550 w 9607550"/>
              <a:gd name="connsiteY13" fmla="*/ 1412263 h 2328932"/>
              <a:gd name="connsiteX0" fmla="*/ 0 w 9607550"/>
              <a:gd name="connsiteY0" fmla="*/ 2312751 h 2408164"/>
              <a:gd name="connsiteX1" fmla="*/ 406400 w 9607550"/>
              <a:gd name="connsiteY1" fmla="*/ 2408001 h 2408164"/>
              <a:gd name="connsiteX2" fmla="*/ 965200 w 9607550"/>
              <a:gd name="connsiteY2" fmla="*/ 2325451 h 2408164"/>
              <a:gd name="connsiteX3" fmla="*/ 1612900 w 9607550"/>
              <a:gd name="connsiteY3" fmla="*/ 2007951 h 2408164"/>
              <a:gd name="connsiteX4" fmla="*/ 2209800 w 9607550"/>
              <a:gd name="connsiteY4" fmla="*/ 1836501 h 2408164"/>
              <a:gd name="connsiteX5" fmla="*/ 2940050 w 9607550"/>
              <a:gd name="connsiteY5" fmla="*/ 1823801 h 2408164"/>
              <a:gd name="connsiteX6" fmla="*/ 3790950 w 9607550"/>
              <a:gd name="connsiteY6" fmla="*/ 1976201 h 2408164"/>
              <a:gd name="connsiteX7" fmla="*/ 4615913 w 9607550"/>
              <a:gd name="connsiteY7" fmla="*/ 1831045 h 2408164"/>
              <a:gd name="connsiteX8" fmla="*/ 5145135 w 9607550"/>
              <a:gd name="connsiteY8" fmla="*/ 555525 h 2408164"/>
              <a:gd name="connsiteX9" fmla="*/ 6366907 w 9607550"/>
              <a:gd name="connsiteY9" fmla="*/ 428271 h 2408164"/>
              <a:gd name="connsiteX10" fmla="*/ 7467878 w 9607550"/>
              <a:gd name="connsiteY10" fmla="*/ 91141 h 2408164"/>
              <a:gd name="connsiteX11" fmla="*/ 8166100 w 9607550"/>
              <a:gd name="connsiteY11" fmla="*/ 2281001 h 2408164"/>
              <a:gd name="connsiteX12" fmla="*/ 8864600 w 9607550"/>
              <a:gd name="connsiteY12" fmla="*/ 1988901 h 2408164"/>
              <a:gd name="connsiteX13" fmla="*/ 9607550 w 9607550"/>
              <a:gd name="connsiteY13" fmla="*/ 1677751 h 2408164"/>
              <a:gd name="connsiteX0" fmla="*/ 0 w 9607550"/>
              <a:gd name="connsiteY0" fmla="*/ 2293871 h 2389284"/>
              <a:gd name="connsiteX1" fmla="*/ 406400 w 9607550"/>
              <a:gd name="connsiteY1" fmla="*/ 2389121 h 2389284"/>
              <a:gd name="connsiteX2" fmla="*/ 965200 w 9607550"/>
              <a:gd name="connsiteY2" fmla="*/ 2306571 h 2389284"/>
              <a:gd name="connsiteX3" fmla="*/ 1612900 w 9607550"/>
              <a:gd name="connsiteY3" fmla="*/ 1989071 h 2389284"/>
              <a:gd name="connsiteX4" fmla="*/ 2209800 w 9607550"/>
              <a:gd name="connsiteY4" fmla="*/ 1817621 h 2389284"/>
              <a:gd name="connsiteX5" fmla="*/ 2940050 w 9607550"/>
              <a:gd name="connsiteY5" fmla="*/ 1804921 h 2389284"/>
              <a:gd name="connsiteX6" fmla="*/ 3790950 w 9607550"/>
              <a:gd name="connsiteY6" fmla="*/ 1957321 h 2389284"/>
              <a:gd name="connsiteX7" fmla="*/ 4615913 w 9607550"/>
              <a:gd name="connsiteY7" fmla="*/ 1812165 h 2389284"/>
              <a:gd name="connsiteX8" fmla="*/ 5145135 w 9607550"/>
              <a:gd name="connsiteY8" fmla="*/ 536645 h 2389284"/>
              <a:gd name="connsiteX9" fmla="*/ 6366907 w 9607550"/>
              <a:gd name="connsiteY9" fmla="*/ 409391 h 2389284"/>
              <a:gd name="connsiteX10" fmla="*/ 7467878 w 9607550"/>
              <a:gd name="connsiteY10" fmla="*/ 72261 h 2389284"/>
              <a:gd name="connsiteX11" fmla="*/ 8864600 w 9607550"/>
              <a:gd name="connsiteY11" fmla="*/ 1970021 h 2389284"/>
              <a:gd name="connsiteX12" fmla="*/ 9607550 w 9607550"/>
              <a:gd name="connsiteY12" fmla="*/ 1658871 h 2389284"/>
              <a:gd name="connsiteX0" fmla="*/ 0 w 9607550"/>
              <a:gd name="connsiteY0" fmla="*/ 2444886 h 2540299"/>
              <a:gd name="connsiteX1" fmla="*/ 406400 w 9607550"/>
              <a:gd name="connsiteY1" fmla="*/ 2540136 h 2540299"/>
              <a:gd name="connsiteX2" fmla="*/ 965200 w 9607550"/>
              <a:gd name="connsiteY2" fmla="*/ 2457586 h 2540299"/>
              <a:gd name="connsiteX3" fmla="*/ 1612900 w 9607550"/>
              <a:gd name="connsiteY3" fmla="*/ 2140086 h 2540299"/>
              <a:gd name="connsiteX4" fmla="*/ 2209800 w 9607550"/>
              <a:gd name="connsiteY4" fmla="*/ 1968636 h 2540299"/>
              <a:gd name="connsiteX5" fmla="*/ 2940050 w 9607550"/>
              <a:gd name="connsiteY5" fmla="*/ 1955936 h 2540299"/>
              <a:gd name="connsiteX6" fmla="*/ 3790950 w 9607550"/>
              <a:gd name="connsiteY6" fmla="*/ 2108336 h 2540299"/>
              <a:gd name="connsiteX7" fmla="*/ 4615913 w 9607550"/>
              <a:gd name="connsiteY7" fmla="*/ 1963180 h 2540299"/>
              <a:gd name="connsiteX8" fmla="*/ 5145135 w 9607550"/>
              <a:gd name="connsiteY8" fmla="*/ 687660 h 2540299"/>
              <a:gd name="connsiteX9" fmla="*/ 6366907 w 9607550"/>
              <a:gd name="connsiteY9" fmla="*/ 560406 h 2540299"/>
              <a:gd name="connsiteX10" fmla="*/ 7467878 w 9607550"/>
              <a:gd name="connsiteY10" fmla="*/ 223276 h 2540299"/>
              <a:gd name="connsiteX11" fmla="*/ 8545683 w 9607550"/>
              <a:gd name="connsiteY11" fmla="*/ 105601 h 2540299"/>
              <a:gd name="connsiteX12" fmla="*/ 9607550 w 9607550"/>
              <a:gd name="connsiteY12" fmla="*/ 1809886 h 2540299"/>
              <a:gd name="connsiteX0" fmla="*/ 0 w 10149623"/>
              <a:gd name="connsiteY0" fmla="*/ 2834351 h 2929764"/>
              <a:gd name="connsiteX1" fmla="*/ 406400 w 10149623"/>
              <a:gd name="connsiteY1" fmla="*/ 2929601 h 2929764"/>
              <a:gd name="connsiteX2" fmla="*/ 965200 w 10149623"/>
              <a:gd name="connsiteY2" fmla="*/ 2847051 h 2929764"/>
              <a:gd name="connsiteX3" fmla="*/ 1612900 w 10149623"/>
              <a:gd name="connsiteY3" fmla="*/ 2529551 h 2929764"/>
              <a:gd name="connsiteX4" fmla="*/ 2209800 w 10149623"/>
              <a:gd name="connsiteY4" fmla="*/ 2358101 h 2929764"/>
              <a:gd name="connsiteX5" fmla="*/ 2940050 w 10149623"/>
              <a:gd name="connsiteY5" fmla="*/ 2345401 h 2929764"/>
              <a:gd name="connsiteX6" fmla="*/ 3790950 w 10149623"/>
              <a:gd name="connsiteY6" fmla="*/ 2497801 h 2929764"/>
              <a:gd name="connsiteX7" fmla="*/ 4615913 w 10149623"/>
              <a:gd name="connsiteY7" fmla="*/ 2352645 h 2929764"/>
              <a:gd name="connsiteX8" fmla="*/ 5145135 w 10149623"/>
              <a:gd name="connsiteY8" fmla="*/ 1077125 h 2929764"/>
              <a:gd name="connsiteX9" fmla="*/ 6366907 w 10149623"/>
              <a:gd name="connsiteY9" fmla="*/ 949871 h 2929764"/>
              <a:gd name="connsiteX10" fmla="*/ 7467878 w 10149623"/>
              <a:gd name="connsiteY10" fmla="*/ 612741 h 2929764"/>
              <a:gd name="connsiteX11" fmla="*/ 8545683 w 10149623"/>
              <a:gd name="connsiteY11" fmla="*/ 495066 h 2929764"/>
              <a:gd name="connsiteX12" fmla="*/ 10149624 w 10149623"/>
              <a:gd name="connsiteY12" fmla="*/ 0 h 2929764"/>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467878 w 9726549"/>
              <a:gd name="connsiteY10" fmla="*/ 501737 h 2818760"/>
              <a:gd name="connsiteX11" fmla="*/ 8545683 w 9726549"/>
              <a:gd name="connsiteY11" fmla="*/ 384062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467878 w 9726549"/>
              <a:gd name="connsiteY10" fmla="*/ 501737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467878 w 9726549"/>
              <a:gd name="connsiteY10" fmla="*/ 501737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507118 w 9726549"/>
              <a:gd name="connsiteY10" fmla="*/ 241132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01641 w 9726549"/>
              <a:gd name="connsiteY9" fmla="*/ 298736 h 2818760"/>
              <a:gd name="connsiteX10" fmla="*/ 7507118 w 9726549"/>
              <a:gd name="connsiteY10" fmla="*/ 241132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01641 w 9726549"/>
              <a:gd name="connsiteY9" fmla="*/ 298736 h 2818760"/>
              <a:gd name="connsiteX10" fmla="*/ 8533740 w 9726549"/>
              <a:gd name="connsiteY10" fmla="*/ 138868 h 2818760"/>
              <a:gd name="connsiteX11" fmla="*/ 9726548 w 9726549"/>
              <a:gd name="connsiteY11"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3790950 w 9726549"/>
              <a:gd name="connsiteY5" fmla="*/ 2386797 h 2818760"/>
              <a:gd name="connsiteX6" fmla="*/ 4615913 w 9726549"/>
              <a:gd name="connsiteY6" fmla="*/ 2241641 h 2818760"/>
              <a:gd name="connsiteX7" fmla="*/ 5145135 w 9726549"/>
              <a:gd name="connsiteY7" fmla="*/ 966121 h 2818760"/>
              <a:gd name="connsiteX8" fmla="*/ 6301641 w 9726549"/>
              <a:gd name="connsiteY8" fmla="*/ 298736 h 2818760"/>
              <a:gd name="connsiteX9" fmla="*/ 8533740 w 9726549"/>
              <a:gd name="connsiteY9" fmla="*/ 138868 h 2818760"/>
              <a:gd name="connsiteX10" fmla="*/ 9726548 w 9726549"/>
              <a:gd name="connsiteY10"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4615913 w 9726549"/>
              <a:gd name="connsiteY5" fmla="*/ 2241641 h 2818760"/>
              <a:gd name="connsiteX6" fmla="*/ 5145135 w 9726549"/>
              <a:gd name="connsiteY6" fmla="*/ 966121 h 2818760"/>
              <a:gd name="connsiteX7" fmla="*/ 6301641 w 9726549"/>
              <a:gd name="connsiteY7" fmla="*/ 298736 h 2818760"/>
              <a:gd name="connsiteX8" fmla="*/ 8533740 w 9726549"/>
              <a:gd name="connsiteY8" fmla="*/ 138868 h 2818760"/>
              <a:gd name="connsiteX9" fmla="*/ 9726548 w 9726549"/>
              <a:gd name="connsiteY9"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4615913 w 9726549"/>
              <a:gd name="connsiteY5" fmla="*/ 2241641 h 2818760"/>
              <a:gd name="connsiteX6" fmla="*/ 6301641 w 9726549"/>
              <a:gd name="connsiteY6" fmla="*/ 298736 h 2818760"/>
              <a:gd name="connsiteX7" fmla="*/ 8533740 w 9726549"/>
              <a:gd name="connsiteY7" fmla="*/ 138868 h 2818760"/>
              <a:gd name="connsiteX8" fmla="*/ 9726548 w 9726549"/>
              <a:gd name="connsiteY8" fmla="*/ 0 h 2818760"/>
              <a:gd name="connsiteX0" fmla="*/ 0 w 9726549"/>
              <a:gd name="connsiteY0" fmla="*/ 2723347 h 2820009"/>
              <a:gd name="connsiteX1" fmla="*/ 406400 w 9726549"/>
              <a:gd name="connsiteY1" fmla="*/ 2818597 h 2820009"/>
              <a:gd name="connsiteX2" fmla="*/ 965200 w 9726549"/>
              <a:gd name="connsiteY2" fmla="*/ 2736047 h 2820009"/>
              <a:gd name="connsiteX3" fmla="*/ 2209800 w 9726549"/>
              <a:gd name="connsiteY3" fmla="*/ 2247097 h 2820009"/>
              <a:gd name="connsiteX4" fmla="*/ 4615913 w 9726549"/>
              <a:gd name="connsiteY4" fmla="*/ 2241641 h 2820009"/>
              <a:gd name="connsiteX5" fmla="*/ 6301641 w 9726549"/>
              <a:gd name="connsiteY5" fmla="*/ 298736 h 2820009"/>
              <a:gd name="connsiteX6" fmla="*/ 8533740 w 9726549"/>
              <a:gd name="connsiteY6" fmla="*/ 138868 h 2820009"/>
              <a:gd name="connsiteX7" fmla="*/ 9726548 w 9726549"/>
              <a:gd name="connsiteY7" fmla="*/ 0 h 2820009"/>
              <a:gd name="connsiteX0" fmla="*/ 0 w 9726549"/>
              <a:gd name="connsiteY0" fmla="*/ 2723347 h 2755148"/>
              <a:gd name="connsiteX1" fmla="*/ 697425 w 9726549"/>
              <a:gd name="connsiteY1" fmla="*/ 2662239 h 2755148"/>
              <a:gd name="connsiteX2" fmla="*/ 965200 w 9726549"/>
              <a:gd name="connsiteY2" fmla="*/ 2736047 h 2755148"/>
              <a:gd name="connsiteX3" fmla="*/ 2209800 w 9726549"/>
              <a:gd name="connsiteY3" fmla="*/ 2247097 h 2755148"/>
              <a:gd name="connsiteX4" fmla="*/ 4615913 w 9726549"/>
              <a:gd name="connsiteY4" fmla="*/ 2241641 h 2755148"/>
              <a:gd name="connsiteX5" fmla="*/ 6301641 w 9726549"/>
              <a:gd name="connsiteY5" fmla="*/ 298736 h 2755148"/>
              <a:gd name="connsiteX6" fmla="*/ 8533740 w 9726549"/>
              <a:gd name="connsiteY6" fmla="*/ 138868 h 2755148"/>
              <a:gd name="connsiteX7" fmla="*/ 9726548 w 9726549"/>
              <a:gd name="connsiteY7" fmla="*/ 0 h 2755148"/>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533740 w 9726549"/>
              <a:gd name="connsiteY5" fmla="*/ 138868 h 2768819"/>
              <a:gd name="connsiteX6" fmla="*/ 9726548 w 9726549"/>
              <a:gd name="connsiteY6" fmla="*/ 0 h 2768819"/>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533740 w 9726549"/>
              <a:gd name="connsiteY5" fmla="*/ 138868 h 2768819"/>
              <a:gd name="connsiteX6" fmla="*/ 9726548 w 9726549"/>
              <a:gd name="connsiteY6" fmla="*/ 0 h 2768819"/>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533740 w 9726549"/>
              <a:gd name="connsiteY5" fmla="*/ 138868 h 2768819"/>
              <a:gd name="connsiteX6" fmla="*/ 9726548 w 9726549"/>
              <a:gd name="connsiteY6" fmla="*/ 0 h 2768819"/>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240958 w 9726549"/>
              <a:gd name="connsiteY5" fmla="*/ 170271 h 2768819"/>
              <a:gd name="connsiteX6" fmla="*/ 9726548 w 9726549"/>
              <a:gd name="connsiteY6" fmla="*/ 0 h 2768819"/>
              <a:gd name="connsiteX0" fmla="*/ -1 w 9772153"/>
              <a:gd name="connsiteY0" fmla="*/ 2320246 h 2736305"/>
              <a:gd name="connsiteX1" fmla="*/ 1010804 w 9772153"/>
              <a:gd name="connsiteY1" fmla="*/ 2736047 h 2736305"/>
              <a:gd name="connsiteX2" fmla="*/ 2255404 w 9772153"/>
              <a:gd name="connsiteY2" fmla="*/ 2247097 h 2736305"/>
              <a:gd name="connsiteX3" fmla="*/ 4661517 w 9772153"/>
              <a:gd name="connsiteY3" fmla="*/ 2241641 h 2736305"/>
              <a:gd name="connsiteX4" fmla="*/ 6347245 w 9772153"/>
              <a:gd name="connsiteY4" fmla="*/ 298736 h 2736305"/>
              <a:gd name="connsiteX5" fmla="*/ 8286562 w 9772153"/>
              <a:gd name="connsiteY5" fmla="*/ 170271 h 2736305"/>
              <a:gd name="connsiteX6" fmla="*/ 9772152 w 9772153"/>
              <a:gd name="connsiteY6" fmla="*/ 0 h 2736305"/>
              <a:gd name="connsiteX0" fmla="*/ -1 w 9772153"/>
              <a:gd name="connsiteY0" fmla="*/ 2320246 h 2498899"/>
              <a:gd name="connsiteX1" fmla="*/ 1111753 w 9772153"/>
              <a:gd name="connsiteY1" fmla="*/ 2498330 h 2498899"/>
              <a:gd name="connsiteX2" fmla="*/ 2255404 w 9772153"/>
              <a:gd name="connsiteY2" fmla="*/ 2247097 h 2498899"/>
              <a:gd name="connsiteX3" fmla="*/ 4661517 w 9772153"/>
              <a:gd name="connsiteY3" fmla="*/ 2241641 h 2498899"/>
              <a:gd name="connsiteX4" fmla="*/ 6347245 w 9772153"/>
              <a:gd name="connsiteY4" fmla="*/ 298736 h 2498899"/>
              <a:gd name="connsiteX5" fmla="*/ 8286562 w 9772153"/>
              <a:gd name="connsiteY5" fmla="*/ 170271 h 2498899"/>
              <a:gd name="connsiteX6" fmla="*/ 9772152 w 9772153"/>
              <a:gd name="connsiteY6" fmla="*/ 0 h 2498899"/>
              <a:gd name="connsiteX0" fmla="*/ -1 w 9772153"/>
              <a:gd name="connsiteY0" fmla="*/ 3321577 h 3500230"/>
              <a:gd name="connsiteX1" fmla="*/ 1111753 w 9772153"/>
              <a:gd name="connsiteY1" fmla="*/ 3499661 h 3500230"/>
              <a:gd name="connsiteX2" fmla="*/ 2255404 w 9772153"/>
              <a:gd name="connsiteY2" fmla="*/ 3248428 h 3500230"/>
              <a:gd name="connsiteX3" fmla="*/ 4661517 w 9772153"/>
              <a:gd name="connsiteY3" fmla="*/ 3242972 h 3500230"/>
              <a:gd name="connsiteX4" fmla="*/ 6174207 w 9772153"/>
              <a:gd name="connsiteY4" fmla="*/ 58017 h 3500230"/>
              <a:gd name="connsiteX5" fmla="*/ 8286562 w 9772153"/>
              <a:gd name="connsiteY5" fmla="*/ 1171602 h 3500230"/>
              <a:gd name="connsiteX6" fmla="*/ 9772152 w 9772153"/>
              <a:gd name="connsiteY6" fmla="*/ 1001331 h 3500230"/>
              <a:gd name="connsiteX0" fmla="*/ -1 w 9772153"/>
              <a:gd name="connsiteY0" fmla="*/ 3415325 h 3593978"/>
              <a:gd name="connsiteX1" fmla="*/ 1111753 w 9772153"/>
              <a:gd name="connsiteY1" fmla="*/ 3593409 h 3593978"/>
              <a:gd name="connsiteX2" fmla="*/ 2255404 w 9772153"/>
              <a:gd name="connsiteY2" fmla="*/ 3342176 h 3593978"/>
              <a:gd name="connsiteX3" fmla="*/ 4661517 w 9772153"/>
              <a:gd name="connsiteY3" fmla="*/ 3336720 h 3593978"/>
              <a:gd name="connsiteX4" fmla="*/ 6174207 w 9772153"/>
              <a:gd name="connsiteY4" fmla="*/ 151765 h 3593978"/>
              <a:gd name="connsiteX5" fmla="*/ 8044934 w 9772153"/>
              <a:gd name="connsiteY5" fmla="*/ 569900 h 3593978"/>
              <a:gd name="connsiteX6" fmla="*/ 9772152 w 9772153"/>
              <a:gd name="connsiteY6" fmla="*/ 1095079 h 3593978"/>
              <a:gd name="connsiteX0" fmla="*/ -1 w 9330808"/>
              <a:gd name="connsiteY0" fmla="*/ 3404710 h 3583363"/>
              <a:gd name="connsiteX1" fmla="*/ 1111753 w 9330808"/>
              <a:gd name="connsiteY1" fmla="*/ 3582794 h 3583363"/>
              <a:gd name="connsiteX2" fmla="*/ 2255404 w 9330808"/>
              <a:gd name="connsiteY2" fmla="*/ 3331561 h 3583363"/>
              <a:gd name="connsiteX3" fmla="*/ 4661517 w 9330808"/>
              <a:gd name="connsiteY3" fmla="*/ 3326105 h 3583363"/>
              <a:gd name="connsiteX4" fmla="*/ 6174207 w 9330808"/>
              <a:gd name="connsiteY4" fmla="*/ 141150 h 3583363"/>
              <a:gd name="connsiteX5" fmla="*/ 8044934 w 9330808"/>
              <a:gd name="connsiteY5" fmla="*/ 559285 h 3583363"/>
              <a:gd name="connsiteX6" fmla="*/ 9330808 w 9330808"/>
              <a:gd name="connsiteY6" fmla="*/ 553894 h 3583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0808" h="3583363">
                <a:moveTo>
                  <a:pt x="-1" y="3404710"/>
                </a:moveTo>
                <a:cubicBezTo>
                  <a:pt x="201082" y="3407356"/>
                  <a:pt x="735852" y="3594985"/>
                  <a:pt x="1111753" y="3582794"/>
                </a:cubicBezTo>
                <a:cubicBezTo>
                  <a:pt x="1487654" y="3570603"/>
                  <a:pt x="1663777" y="3374342"/>
                  <a:pt x="2255404" y="3331561"/>
                </a:cubicBezTo>
                <a:cubicBezTo>
                  <a:pt x="2847031" y="3288780"/>
                  <a:pt x="4008383" y="3857840"/>
                  <a:pt x="4661517" y="3326105"/>
                </a:cubicBezTo>
                <a:cubicBezTo>
                  <a:pt x="5314651" y="2794370"/>
                  <a:pt x="5610304" y="602287"/>
                  <a:pt x="6174207" y="141150"/>
                </a:cubicBezTo>
                <a:cubicBezTo>
                  <a:pt x="6738110" y="-319987"/>
                  <a:pt x="7518834" y="490494"/>
                  <a:pt x="8044934" y="559285"/>
                </a:cubicBezTo>
                <a:cubicBezTo>
                  <a:pt x="8571034" y="628076"/>
                  <a:pt x="8933205" y="600183"/>
                  <a:pt x="9330808" y="553894"/>
                </a:cubicBezTo>
              </a:path>
            </a:pathLst>
          </a:custGeom>
          <a:ln w="19050">
            <a:gradFill>
              <a:gsLst>
                <a:gs pos="5000">
                  <a:srgbClr val="2A2A63"/>
                </a:gs>
                <a:gs pos="12000">
                  <a:srgbClr val="B82381"/>
                </a:gs>
                <a:gs pos="98000">
                  <a:srgbClr val="04A2E5"/>
                </a:gs>
                <a:gs pos="70158">
                  <a:srgbClr val="11A568"/>
                </a:gs>
                <a:gs pos="57000">
                  <a:srgbClr val="88C150"/>
                </a:gs>
                <a:gs pos="46000">
                  <a:srgbClr val="FEC52B"/>
                </a:gs>
                <a:gs pos="34000">
                  <a:srgbClr val="C96632"/>
                </a:gs>
                <a:gs pos="22000">
                  <a:srgbClr val="C3292D"/>
                </a:gs>
                <a:gs pos="100000">
                  <a:schemeClr val="bg1"/>
                </a:gs>
              </a:gsLst>
              <a:lin ang="0" scaled="0"/>
            </a:gra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cxnSp>
        <p:nvCxnSpPr>
          <p:cNvPr id="400" name="Straight Connector 399">
            <a:extLst>
              <a:ext uri="{FF2B5EF4-FFF2-40B4-BE49-F238E27FC236}">
                <a16:creationId xmlns:a16="http://schemas.microsoft.com/office/drawing/2014/main" id="{BFD594B9-4BFA-6881-6E79-3E61DD8AB8F5}"/>
              </a:ext>
            </a:extLst>
          </p:cNvPr>
          <p:cNvCxnSpPr>
            <a:cxnSpLocks/>
          </p:cNvCxnSpPr>
          <p:nvPr/>
        </p:nvCxnSpPr>
        <p:spPr>
          <a:xfrm>
            <a:off x="2610805" y="1872679"/>
            <a:ext cx="0" cy="492041"/>
          </a:xfrm>
          <a:prstGeom prst="line">
            <a:avLst/>
          </a:prstGeom>
          <a:ln w="19050"/>
        </p:spPr>
        <p:style>
          <a:lnRef idx="1">
            <a:schemeClr val="accent5"/>
          </a:lnRef>
          <a:fillRef idx="0">
            <a:schemeClr val="accent5"/>
          </a:fillRef>
          <a:effectRef idx="0">
            <a:schemeClr val="accent5"/>
          </a:effectRef>
          <a:fontRef idx="minor">
            <a:schemeClr val="tx1"/>
          </a:fontRef>
        </p:style>
      </p:cxnSp>
      <p:cxnSp>
        <p:nvCxnSpPr>
          <p:cNvPr id="402" name="Straight Connector 401">
            <a:extLst>
              <a:ext uri="{FF2B5EF4-FFF2-40B4-BE49-F238E27FC236}">
                <a16:creationId xmlns:a16="http://schemas.microsoft.com/office/drawing/2014/main" id="{B165D510-DAE2-9858-06BD-2442F13A250E}"/>
              </a:ext>
            </a:extLst>
          </p:cNvPr>
          <p:cNvCxnSpPr>
            <a:cxnSpLocks/>
          </p:cNvCxnSpPr>
          <p:nvPr/>
        </p:nvCxnSpPr>
        <p:spPr>
          <a:xfrm>
            <a:off x="2653667" y="1872679"/>
            <a:ext cx="0" cy="492041"/>
          </a:xfrm>
          <a:prstGeom prst="line">
            <a:avLst/>
          </a:prstGeom>
          <a:ln w="19050"/>
        </p:spPr>
        <p:style>
          <a:lnRef idx="1">
            <a:schemeClr val="accent5"/>
          </a:lnRef>
          <a:fillRef idx="0">
            <a:schemeClr val="accent5"/>
          </a:fillRef>
          <a:effectRef idx="0">
            <a:schemeClr val="accent5"/>
          </a:effectRef>
          <a:fontRef idx="minor">
            <a:schemeClr val="tx1"/>
          </a:fontRef>
        </p:style>
      </p:cxnSp>
      <p:cxnSp>
        <p:nvCxnSpPr>
          <p:cNvPr id="403" name="Straight Connector 402">
            <a:extLst>
              <a:ext uri="{FF2B5EF4-FFF2-40B4-BE49-F238E27FC236}">
                <a16:creationId xmlns:a16="http://schemas.microsoft.com/office/drawing/2014/main" id="{6F7388AE-718F-DC18-0CED-6BAC7942CC94}"/>
              </a:ext>
            </a:extLst>
          </p:cNvPr>
          <p:cNvCxnSpPr>
            <a:cxnSpLocks/>
          </p:cNvCxnSpPr>
          <p:nvPr/>
        </p:nvCxnSpPr>
        <p:spPr>
          <a:xfrm>
            <a:off x="2696530" y="1872679"/>
            <a:ext cx="0" cy="492041"/>
          </a:xfrm>
          <a:prstGeom prst="line">
            <a:avLst/>
          </a:prstGeom>
          <a:ln w="19050"/>
        </p:spPr>
        <p:style>
          <a:lnRef idx="1">
            <a:schemeClr val="accent5"/>
          </a:lnRef>
          <a:fillRef idx="0">
            <a:schemeClr val="accent5"/>
          </a:fillRef>
          <a:effectRef idx="0">
            <a:schemeClr val="accent5"/>
          </a:effectRef>
          <a:fontRef idx="minor">
            <a:schemeClr val="tx1"/>
          </a:fontRef>
        </p:style>
      </p:cxnSp>
      <p:cxnSp>
        <p:nvCxnSpPr>
          <p:cNvPr id="404" name="Straight Connector 403">
            <a:extLst>
              <a:ext uri="{FF2B5EF4-FFF2-40B4-BE49-F238E27FC236}">
                <a16:creationId xmlns:a16="http://schemas.microsoft.com/office/drawing/2014/main" id="{1F875C81-B7B0-4582-8B73-1E06D73FAE66}"/>
              </a:ext>
            </a:extLst>
          </p:cNvPr>
          <p:cNvCxnSpPr>
            <a:cxnSpLocks/>
          </p:cNvCxnSpPr>
          <p:nvPr/>
        </p:nvCxnSpPr>
        <p:spPr>
          <a:xfrm>
            <a:off x="2767968" y="1872679"/>
            <a:ext cx="0" cy="492041"/>
          </a:xfrm>
          <a:prstGeom prst="line">
            <a:avLst/>
          </a:prstGeom>
          <a:ln w="19050">
            <a:solidFill>
              <a:srgbClr val="FFFF00"/>
            </a:solidFill>
          </a:ln>
        </p:spPr>
        <p:style>
          <a:lnRef idx="1">
            <a:schemeClr val="accent5"/>
          </a:lnRef>
          <a:fillRef idx="0">
            <a:schemeClr val="accent5"/>
          </a:fillRef>
          <a:effectRef idx="0">
            <a:schemeClr val="accent5"/>
          </a:effectRef>
          <a:fontRef idx="minor">
            <a:schemeClr val="tx1"/>
          </a:fontRef>
        </p:style>
      </p:cxnSp>
      <p:cxnSp>
        <p:nvCxnSpPr>
          <p:cNvPr id="405" name="Straight Connector 404">
            <a:extLst>
              <a:ext uri="{FF2B5EF4-FFF2-40B4-BE49-F238E27FC236}">
                <a16:creationId xmlns:a16="http://schemas.microsoft.com/office/drawing/2014/main" id="{22081407-430E-895A-F484-FF92C9E38EE2}"/>
              </a:ext>
            </a:extLst>
          </p:cNvPr>
          <p:cNvCxnSpPr>
            <a:cxnSpLocks/>
          </p:cNvCxnSpPr>
          <p:nvPr/>
        </p:nvCxnSpPr>
        <p:spPr>
          <a:xfrm>
            <a:off x="2810830" y="1872679"/>
            <a:ext cx="0" cy="492041"/>
          </a:xfrm>
          <a:prstGeom prst="line">
            <a:avLst/>
          </a:prstGeom>
          <a:ln w="19050">
            <a:solidFill>
              <a:srgbClr val="FFFF00"/>
            </a:solidFill>
          </a:ln>
        </p:spPr>
        <p:style>
          <a:lnRef idx="1">
            <a:schemeClr val="accent5"/>
          </a:lnRef>
          <a:fillRef idx="0">
            <a:schemeClr val="accent5"/>
          </a:fillRef>
          <a:effectRef idx="0">
            <a:schemeClr val="accent5"/>
          </a:effectRef>
          <a:fontRef idx="minor">
            <a:schemeClr val="tx1"/>
          </a:fontRef>
        </p:style>
      </p:cxnSp>
      <p:cxnSp>
        <p:nvCxnSpPr>
          <p:cNvPr id="406" name="Straight Connector 405">
            <a:extLst>
              <a:ext uri="{FF2B5EF4-FFF2-40B4-BE49-F238E27FC236}">
                <a16:creationId xmlns:a16="http://schemas.microsoft.com/office/drawing/2014/main" id="{291DA351-5733-77FF-FB53-5D9D0EC038CC}"/>
              </a:ext>
            </a:extLst>
          </p:cNvPr>
          <p:cNvCxnSpPr>
            <a:cxnSpLocks/>
          </p:cNvCxnSpPr>
          <p:nvPr/>
        </p:nvCxnSpPr>
        <p:spPr>
          <a:xfrm>
            <a:off x="2853693" y="1872679"/>
            <a:ext cx="0" cy="492041"/>
          </a:xfrm>
          <a:prstGeom prst="line">
            <a:avLst/>
          </a:prstGeom>
          <a:ln w="19050">
            <a:solidFill>
              <a:srgbClr val="FFFF00"/>
            </a:solidFill>
          </a:ln>
        </p:spPr>
        <p:style>
          <a:lnRef idx="1">
            <a:schemeClr val="accent5"/>
          </a:lnRef>
          <a:fillRef idx="0">
            <a:schemeClr val="accent5"/>
          </a:fillRef>
          <a:effectRef idx="0">
            <a:schemeClr val="accent5"/>
          </a:effectRef>
          <a:fontRef idx="minor">
            <a:schemeClr val="tx1"/>
          </a:fontRef>
        </p:style>
      </p:cxnSp>
      <p:grpSp>
        <p:nvGrpSpPr>
          <p:cNvPr id="416" name="Group 415">
            <a:extLst>
              <a:ext uri="{FF2B5EF4-FFF2-40B4-BE49-F238E27FC236}">
                <a16:creationId xmlns:a16="http://schemas.microsoft.com/office/drawing/2014/main" id="{B9CE1603-5164-546F-6B94-8A83F3395093}"/>
              </a:ext>
            </a:extLst>
          </p:cNvPr>
          <p:cNvGrpSpPr/>
          <p:nvPr/>
        </p:nvGrpSpPr>
        <p:grpSpPr>
          <a:xfrm>
            <a:off x="2654621" y="3682356"/>
            <a:ext cx="558000" cy="1277403"/>
            <a:chOff x="2654620" y="3951297"/>
            <a:chExt cx="558000" cy="1277403"/>
          </a:xfrm>
        </p:grpSpPr>
        <p:cxnSp>
          <p:nvCxnSpPr>
            <p:cNvPr id="409" name="Straight Connector 408">
              <a:extLst>
                <a:ext uri="{FF2B5EF4-FFF2-40B4-BE49-F238E27FC236}">
                  <a16:creationId xmlns:a16="http://schemas.microsoft.com/office/drawing/2014/main" id="{0493E119-5C3E-7336-B598-B36B4864B0E6}"/>
                </a:ext>
              </a:extLst>
            </p:cNvPr>
            <p:cNvCxnSpPr>
              <a:cxnSpLocks/>
            </p:cNvCxnSpPr>
            <p:nvPr/>
          </p:nvCxnSpPr>
          <p:spPr>
            <a:xfrm>
              <a:off x="2654620" y="4076700"/>
              <a:ext cx="0" cy="1152000"/>
            </a:xfrm>
            <a:prstGeom prst="line">
              <a:avLst/>
            </a:prstGeom>
            <a:ln>
              <a:solidFill>
                <a:schemeClr val="bg1"/>
              </a:solidFill>
            </a:ln>
            <a:effectLst>
              <a:glow rad="25400">
                <a:schemeClr val="bg1">
                  <a:alpha val="46000"/>
                </a:schemeClr>
              </a:glow>
            </a:effectLst>
          </p:spPr>
          <p:style>
            <a:lnRef idx="1">
              <a:schemeClr val="accent6"/>
            </a:lnRef>
            <a:fillRef idx="0">
              <a:schemeClr val="accent6"/>
            </a:fillRef>
            <a:effectRef idx="0">
              <a:schemeClr val="accent6"/>
            </a:effectRef>
            <a:fontRef idx="minor">
              <a:schemeClr val="tx1"/>
            </a:fontRef>
          </p:style>
        </p:cxnSp>
        <p:cxnSp>
          <p:nvCxnSpPr>
            <p:cNvPr id="410" name="Straight Connector 409">
              <a:extLst>
                <a:ext uri="{FF2B5EF4-FFF2-40B4-BE49-F238E27FC236}">
                  <a16:creationId xmlns:a16="http://schemas.microsoft.com/office/drawing/2014/main" id="{7690EE95-7FD2-3F71-BBD1-CBB586B690AC}"/>
                </a:ext>
              </a:extLst>
            </p:cNvPr>
            <p:cNvCxnSpPr>
              <a:cxnSpLocks/>
            </p:cNvCxnSpPr>
            <p:nvPr/>
          </p:nvCxnSpPr>
          <p:spPr>
            <a:xfrm flipH="1">
              <a:off x="2780620" y="3951297"/>
              <a:ext cx="432000" cy="0"/>
            </a:xfrm>
            <a:prstGeom prst="line">
              <a:avLst/>
            </a:prstGeom>
            <a:ln>
              <a:solidFill>
                <a:schemeClr val="bg1"/>
              </a:solidFill>
            </a:ln>
            <a:effectLst>
              <a:glow rad="25400">
                <a:schemeClr val="bg1">
                  <a:alpha val="46000"/>
                </a:schemeClr>
              </a:glow>
            </a:effectLst>
          </p:spPr>
          <p:style>
            <a:lnRef idx="1">
              <a:schemeClr val="accent6"/>
            </a:lnRef>
            <a:fillRef idx="0">
              <a:schemeClr val="accent6"/>
            </a:fillRef>
            <a:effectRef idx="0">
              <a:schemeClr val="accent6"/>
            </a:effectRef>
            <a:fontRef idx="minor">
              <a:schemeClr val="tx1"/>
            </a:fontRef>
          </p:style>
        </p:cxnSp>
        <p:sp>
          <p:nvSpPr>
            <p:cNvPr id="412" name="Arc 411">
              <a:extLst>
                <a:ext uri="{FF2B5EF4-FFF2-40B4-BE49-F238E27FC236}">
                  <a16:creationId xmlns:a16="http://schemas.microsoft.com/office/drawing/2014/main" id="{E38154E4-469D-42D8-1A23-265981E4EECD}"/>
                </a:ext>
              </a:extLst>
            </p:cNvPr>
            <p:cNvSpPr/>
            <p:nvPr/>
          </p:nvSpPr>
          <p:spPr>
            <a:xfrm rot="16200000">
              <a:off x="2654620" y="3951297"/>
              <a:ext cx="252000" cy="252000"/>
            </a:xfrm>
            <a:prstGeom prst="arc">
              <a:avLst/>
            </a:prstGeom>
            <a:ln>
              <a:solidFill>
                <a:schemeClr val="bg1"/>
              </a:solidFill>
            </a:ln>
            <a:effectLst>
              <a:glow rad="25400">
                <a:schemeClr val="bg1">
                  <a:alpha val="46000"/>
                </a:schemeClr>
              </a:glow>
            </a:effectLst>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grpSp>
      <p:grpSp>
        <p:nvGrpSpPr>
          <p:cNvPr id="417" name="Group 416">
            <a:extLst>
              <a:ext uri="{FF2B5EF4-FFF2-40B4-BE49-F238E27FC236}">
                <a16:creationId xmlns:a16="http://schemas.microsoft.com/office/drawing/2014/main" id="{77FCDB08-EA16-6C1D-C175-BA2F54046BB7}"/>
              </a:ext>
            </a:extLst>
          </p:cNvPr>
          <p:cNvGrpSpPr/>
          <p:nvPr/>
        </p:nvGrpSpPr>
        <p:grpSpPr>
          <a:xfrm>
            <a:off x="2714654" y="3789503"/>
            <a:ext cx="510988" cy="1158444"/>
            <a:chOff x="2654620" y="3951297"/>
            <a:chExt cx="559920" cy="1269376"/>
          </a:xfrm>
        </p:grpSpPr>
        <p:cxnSp>
          <p:nvCxnSpPr>
            <p:cNvPr id="418" name="Straight Connector 417">
              <a:extLst>
                <a:ext uri="{FF2B5EF4-FFF2-40B4-BE49-F238E27FC236}">
                  <a16:creationId xmlns:a16="http://schemas.microsoft.com/office/drawing/2014/main" id="{362DD390-68E3-FD1E-C8BC-9391DDC46307}"/>
                </a:ext>
              </a:extLst>
            </p:cNvPr>
            <p:cNvCxnSpPr>
              <a:cxnSpLocks/>
            </p:cNvCxnSpPr>
            <p:nvPr/>
          </p:nvCxnSpPr>
          <p:spPr>
            <a:xfrm>
              <a:off x="2654620" y="4076700"/>
              <a:ext cx="0" cy="1143973"/>
            </a:xfrm>
            <a:prstGeom prst="line">
              <a:avLst/>
            </a:prstGeom>
            <a:ln>
              <a:solidFill>
                <a:schemeClr val="bg1"/>
              </a:solidFill>
            </a:ln>
            <a:effectLst>
              <a:glow rad="25400">
                <a:schemeClr val="bg1">
                  <a:alpha val="46000"/>
                </a:schemeClr>
              </a:glow>
            </a:effectLst>
          </p:spPr>
          <p:style>
            <a:lnRef idx="1">
              <a:schemeClr val="accent6"/>
            </a:lnRef>
            <a:fillRef idx="0">
              <a:schemeClr val="accent6"/>
            </a:fillRef>
            <a:effectRef idx="0">
              <a:schemeClr val="accent6"/>
            </a:effectRef>
            <a:fontRef idx="minor">
              <a:schemeClr val="tx1"/>
            </a:fontRef>
          </p:style>
        </p:cxnSp>
        <p:cxnSp>
          <p:nvCxnSpPr>
            <p:cNvPr id="419" name="Straight Connector 418">
              <a:extLst>
                <a:ext uri="{FF2B5EF4-FFF2-40B4-BE49-F238E27FC236}">
                  <a16:creationId xmlns:a16="http://schemas.microsoft.com/office/drawing/2014/main" id="{1898E406-0737-7FFD-16A9-4BCC34654E15}"/>
                </a:ext>
              </a:extLst>
            </p:cNvPr>
            <p:cNvCxnSpPr>
              <a:cxnSpLocks/>
            </p:cNvCxnSpPr>
            <p:nvPr/>
          </p:nvCxnSpPr>
          <p:spPr>
            <a:xfrm flipH="1">
              <a:off x="2780619" y="3951297"/>
              <a:ext cx="433921" cy="0"/>
            </a:xfrm>
            <a:prstGeom prst="line">
              <a:avLst/>
            </a:prstGeom>
            <a:ln>
              <a:solidFill>
                <a:schemeClr val="bg1"/>
              </a:solidFill>
            </a:ln>
            <a:effectLst>
              <a:glow rad="25400">
                <a:schemeClr val="bg1">
                  <a:alpha val="46000"/>
                </a:schemeClr>
              </a:glow>
            </a:effectLst>
          </p:spPr>
          <p:style>
            <a:lnRef idx="1">
              <a:schemeClr val="accent6"/>
            </a:lnRef>
            <a:fillRef idx="0">
              <a:schemeClr val="accent6"/>
            </a:fillRef>
            <a:effectRef idx="0">
              <a:schemeClr val="accent6"/>
            </a:effectRef>
            <a:fontRef idx="minor">
              <a:schemeClr val="tx1"/>
            </a:fontRef>
          </p:style>
        </p:cxnSp>
        <p:sp>
          <p:nvSpPr>
            <p:cNvPr id="420" name="Arc 419">
              <a:extLst>
                <a:ext uri="{FF2B5EF4-FFF2-40B4-BE49-F238E27FC236}">
                  <a16:creationId xmlns:a16="http://schemas.microsoft.com/office/drawing/2014/main" id="{11D03101-B9CB-F783-EB7D-94352595D7B2}"/>
                </a:ext>
              </a:extLst>
            </p:cNvPr>
            <p:cNvSpPr/>
            <p:nvPr/>
          </p:nvSpPr>
          <p:spPr>
            <a:xfrm rot="16200000">
              <a:off x="2654620" y="3951297"/>
              <a:ext cx="252000" cy="252000"/>
            </a:xfrm>
            <a:prstGeom prst="arc">
              <a:avLst/>
            </a:prstGeom>
            <a:ln>
              <a:solidFill>
                <a:schemeClr val="bg1"/>
              </a:solidFill>
            </a:ln>
            <a:effectLst>
              <a:glow rad="25400">
                <a:schemeClr val="bg1">
                  <a:alpha val="46000"/>
                </a:schemeClr>
              </a:glow>
            </a:effectLst>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grpSp>
      <p:grpSp>
        <p:nvGrpSpPr>
          <p:cNvPr id="421" name="Group 420">
            <a:extLst>
              <a:ext uri="{FF2B5EF4-FFF2-40B4-BE49-F238E27FC236}">
                <a16:creationId xmlns:a16="http://schemas.microsoft.com/office/drawing/2014/main" id="{0974C29D-30A7-A25A-BA28-07FB1CF1DF7F}"/>
              </a:ext>
            </a:extLst>
          </p:cNvPr>
          <p:cNvGrpSpPr/>
          <p:nvPr/>
        </p:nvGrpSpPr>
        <p:grpSpPr>
          <a:xfrm>
            <a:off x="2686492" y="3736446"/>
            <a:ext cx="551162" cy="1199660"/>
            <a:chOff x="2654620" y="3951297"/>
            <a:chExt cx="582797" cy="1268514"/>
          </a:xfrm>
        </p:grpSpPr>
        <p:cxnSp>
          <p:nvCxnSpPr>
            <p:cNvPr id="422" name="Straight Connector 421">
              <a:extLst>
                <a:ext uri="{FF2B5EF4-FFF2-40B4-BE49-F238E27FC236}">
                  <a16:creationId xmlns:a16="http://schemas.microsoft.com/office/drawing/2014/main" id="{F7BF51A9-4C40-9EB3-CD4E-E47ACBE9E39B}"/>
                </a:ext>
              </a:extLst>
            </p:cNvPr>
            <p:cNvCxnSpPr>
              <a:cxnSpLocks/>
            </p:cNvCxnSpPr>
            <p:nvPr/>
          </p:nvCxnSpPr>
          <p:spPr>
            <a:xfrm>
              <a:off x="2654620" y="4077825"/>
              <a:ext cx="0" cy="1141986"/>
            </a:xfrm>
            <a:prstGeom prst="line">
              <a:avLst/>
            </a:prstGeom>
            <a:ln>
              <a:solidFill>
                <a:schemeClr val="bg1"/>
              </a:solidFill>
            </a:ln>
            <a:effectLst>
              <a:glow rad="25400">
                <a:schemeClr val="bg1">
                  <a:alpha val="46000"/>
                </a:schemeClr>
              </a:glow>
            </a:effectLst>
          </p:spPr>
          <p:style>
            <a:lnRef idx="1">
              <a:schemeClr val="accent6"/>
            </a:lnRef>
            <a:fillRef idx="0">
              <a:schemeClr val="accent6"/>
            </a:fillRef>
            <a:effectRef idx="0">
              <a:schemeClr val="accent6"/>
            </a:effectRef>
            <a:fontRef idx="minor">
              <a:schemeClr val="tx1"/>
            </a:fontRef>
          </p:style>
        </p:cxnSp>
        <p:cxnSp>
          <p:nvCxnSpPr>
            <p:cNvPr id="423" name="Straight Connector 422">
              <a:extLst>
                <a:ext uri="{FF2B5EF4-FFF2-40B4-BE49-F238E27FC236}">
                  <a16:creationId xmlns:a16="http://schemas.microsoft.com/office/drawing/2014/main" id="{CBB049DC-04FB-09DE-053A-5CC8A643B68D}"/>
                </a:ext>
              </a:extLst>
            </p:cNvPr>
            <p:cNvCxnSpPr>
              <a:cxnSpLocks/>
            </p:cNvCxnSpPr>
            <p:nvPr/>
          </p:nvCxnSpPr>
          <p:spPr>
            <a:xfrm flipH="1">
              <a:off x="2780621" y="3951297"/>
              <a:ext cx="456796" cy="0"/>
            </a:xfrm>
            <a:prstGeom prst="line">
              <a:avLst/>
            </a:prstGeom>
            <a:ln>
              <a:solidFill>
                <a:schemeClr val="bg1"/>
              </a:solidFill>
            </a:ln>
            <a:effectLst>
              <a:glow rad="25400">
                <a:schemeClr val="bg1">
                  <a:alpha val="46000"/>
                </a:schemeClr>
              </a:glow>
            </a:effectLst>
          </p:spPr>
          <p:style>
            <a:lnRef idx="1">
              <a:schemeClr val="accent6"/>
            </a:lnRef>
            <a:fillRef idx="0">
              <a:schemeClr val="accent6"/>
            </a:fillRef>
            <a:effectRef idx="0">
              <a:schemeClr val="accent6"/>
            </a:effectRef>
            <a:fontRef idx="minor">
              <a:schemeClr val="tx1"/>
            </a:fontRef>
          </p:style>
        </p:cxnSp>
        <p:sp>
          <p:nvSpPr>
            <p:cNvPr id="424" name="Arc 423">
              <a:extLst>
                <a:ext uri="{FF2B5EF4-FFF2-40B4-BE49-F238E27FC236}">
                  <a16:creationId xmlns:a16="http://schemas.microsoft.com/office/drawing/2014/main" id="{4F5E4CA5-CB12-8FA3-F0ED-8365A26E7407}"/>
                </a:ext>
              </a:extLst>
            </p:cNvPr>
            <p:cNvSpPr/>
            <p:nvPr/>
          </p:nvSpPr>
          <p:spPr>
            <a:xfrm rot="16200000">
              <a:off x="2654620" y="3951297"/>
              <a:ext cx="252000" cy="252000"/>
            </a:xfrm>
            <a:prstGeom prst="arc">
              <a:avLst/>
            </a:prstGeom>
            <a:ln>
              <a:solidFill>
                <a:schemeClr val="bg1"/>
              </a:solidFill>
            </a:ln>
            <a:effectLst>
              <a:glow rad="25400">
                <a:schemeClr val="bg1">
                  <a:alpha val="46000"/>
                </a:schemeClr>
              </a:glow>
            </a:effectLst>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grpSp>
      <p:grpSp>
        <p:nvGrpSpPr>
          <p:cNvPr id="169" name="Group 168">
            <a:extLst>
              <a:ext uri="{FF2B5EF4-FFF2-40B4-BE49-F238E27FC236}">
                <a16:creationId xmlns:a16="http://schemas.microsoft.com/office/drawing/2014/main" id="{DD7C6437-08C1-08AB-FE6D-E4A58F89DFD9}"/>
              </a:ext>
            </a:extLst>
          </p:cNvPr>
          <p:cNvGrpSpPr/>
          <p:nvPr/>
        </p:nvGrpSpPr>
        <p:grpSpPr>
          <a:xfrm>
            <a:off x="2400755" y="4899789"/>
            <a:ext cx="1558472" cy="332491"/>
            <a:chOff x="1999170" y="4599510"/>
            <a:chExt cx="1840593" cy="392680"/>
          </a:xfrm>
        </p:grpSpPr>
        <p:sp>
          <p:nvSpPr>
            <p:cNvPr id="170" name="Freeform: Shape 169">
              <a:extLst>
                <a:ext uri="{FF2B5EF4-FFF2-40B4-BE49-F238E27FC236}">
                  <a16:creationId xmlns:a16="http://schemas.microsoft.com/office/drawing/2014/main" id="{5E1D1B0A-A2B8-843C-1E51-5F9BD28049C9}"/>
                </a:ext>
              </a:extLst>
            </p:cNvPr>
            <p:cNvSpPr/>
            <p:nvPr/>
          </p:nvSpPr>
          <p:spPr>
            <a:xfrm>
              <a:off x="2105059" y="4716307"/>
              <a:ext cx="1634242" cy="231312"/>
            </a:xfrm>
            <a:custGeom>
              <a:avLst/>
              <a:gdLst>
                <a:gd name="connsiteX0" fmla="*/ 0 w 1634242"/>
                <a:gd name="connsiteY0" fmla="*/ 0 h 231312"/>
                <a:gd name="connsiteX1" fmla="*/ 1634242 w 1634242"/>
                <a:gd name="connsiteY1" fmla="*/ 0 h 231312"/>
                <a:gd name="connsiteX2" fmla="*/ 1634242 w 1634242"/>
                <a:gd name="connsiteY2" fmla="*/ 231313 h 231312"/>
                <a:gd name="connsiteX3" fmla="*/ 0 w 1634242"/>
                <a:gd name="connsiteY3" fmla="*/ 231313 h 231312"/>
              </a:gdLst>
              <a:ahLst/>
              <a:cxnLst>
                <a:cxn ang="0">
                  <a:pos x="connsiteX0" y="connsiteY0"/>
                </a:cxn>
                <a:cxn ang="0">
                  <a:pos x="connsiteX1" y="connsiteY1"/>
                </a:cxn>
                <a:cxn ang="0">
                  <a:pos x="connsiteX2" y="connsiteY2"/>
                </a:cxn>
                <a:cxn ang="0">
                  <a:pos x="connsiteX3" y="connsiteY3"/>
                </a:cxn>
              </a:cxnLst>
              <a:rect l="l" t="t" r="r" b="b"/>
              <a:pathLst>
                <a:path w="1634242" h="231312">
                  <a:moveTo>
                    <a:pt x="0" y="0"/>
                  </a:moveTo>
                  <a:lnTo>
                    <a:pt x="1634242" y="0"/>
                  </a:lnTo>
                  <a:lnTo>
                    <a:pt x="1634242" y="231313"/>
                  </a:lnTo>
                  <a:lnTo>
                    <a:pt x="0" y="231313"/>
                  </a:lnTo>
                  <a:close/>
                </a:path>
              </a:pathLst>
            </a:custGeom>
            <a:solidFill>
              <a:srgbClr val="6D6E71"/>
            </a:solidFill>
            <a:ln w="9517"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24734F5A-C6DD-EAF4-D9CA-D29F99C1D42D}"/>
                </a:ext>
              </a:extLst>
            </p:cNvPr>
            <p:cNvSpPr/>
            <p:nvPr/>
          </p:nvSpPr>
          <p:spPr>
            <a:xfrm>
              <a:off x="2228756" y="4599510"/>
              <a:ext cx="1387515" cy="239295"/>
            </a:xfrm>
            <a:custGeom>
              <a:avLst/>
              <a:gdLst>
                <a:gd name="connsiteX0" fmla="*/ 0 w 1387515"/>
                <a:gd name="connsiteY0" fmla="*/ 0 h 239295"/>
                <a:gd name="connsiteX1" fmla="*/ 1387516 w 1387515"/>
                <a:gd name="connsiteY1" fmla="*/ 0 h 239295"/>
                <a:gd name="connsiteX2" fmla="*/ 1387516 w 1387515"/>
                <a:gd name="connsiteY2" fmla="*/ 239296 h 239295"/>
                <a:gd name="connsiteX3" fmla="*/ 0 w 1387515"/>
                <a:gd name="connsiteY3" fmla="*/ 239296 h 239295"/>
              </a:gdLst>
              <a:ahLst/>
              <a:cxnLst>
                <a:cxn ang="0">
                  <a:pos x="connsiteX0" y="connsiteY0"/>
                </a:cxn>
                <a:cxn ang="0">
                  <a:pos x="connsiteX1" y="connsiteY1"/>
                </a:cxn>
                <a:cxn ang="0">
                  <a:pos x="connsiteX2" y="connsiteY2"/>
                </a:cxn>
                <a:cxn ang="0">
                  <a:pos x="connsiteX3" y="connsiteY3"/>
                </a:cxn>
              </a:cxnLst>
              <a:rect l="l" t="t" r="r" b="b"/>
              <a:pathLst>
                <a:path w="1387515" h="239295">
                  <a:moveTo>
                    <a:pt x="0" y="0"/>
                  </a:moveTo>
                  <a:lnTo>
                    <a:pt x="1387516" y="0"/>
                  </a:lnTo>
                  <a:lnTo>
                    <a:pt x="1387516" y="239296"/>
                  </a:lnTo>
                  <a:lnTo>
                    <a:pt x="0" y="239296"/>
                  </a:lnTo>
                  <a:close/>
                </a:path>
              </a:pathLst>
            </a:custGeom>
            <a:solidFill>
              <a:srgbClr val="000000"/>
            </a:solidFill>
            <a:ln w="9517"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6ACE9245-6B01-308C-9F81-3F94BF57E2C1}"/>
                </a:ext>
              </a:extLst>
            </p:cNvPr>
            <p:cNvSpPr/>
            <p:nvPr/>
          </p:nvSpPr>
          <p:spPr>
            <a:xfrm>
              <a:off x="2097632" y="4599510"/>
              <a:ext cx="1647859" cy="122688"/>
            </a:xfrm>
            <a:custGeom>
              <a:avLst/>
              <a:gdLst>
                <a:gd name="connsiteX0" fmla="*/ 131124 w 1647859"/>
                <a:gd name="connsiteY0" fmla="*/ 0 h 122688"/>
                <a:gd name="connsiteX1" fmla="*/ 0 w 1647859"/>
                <a:gd name="connsiteY1" fmla="*/ 122689 h 122688"/>
                <a:gd name="connsiteX2" fmla="*/ 1647859 w 1647859"/>
                <a:gd name="connsiteY2" fmla="*/ 122689 h 122688"/>
                <a:gd name="connsiteX3" fmla="*/ 1518640 w 1647859"/>
                <a:gd name="connsiteY3" fmla="*/ 0 h 122688"/>
                <a:gd name="connsiteX4" fmla="*/ 131124 w 1647859"/>
                <a:gd name="connsiteY4" fmla="*/ 0 h 122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7859" h="122688">
                  <a:moveTo>
                    <a:pt x="131124" y="0"/>
                  </a:moveTo>
                  <a:lnTo>
                    <a:pt x="0" y="122689"/>
                  </a:lnTo>
                  <a:lnTo>
                    <a:pt x="1647859" y="122689"/>
                  </a:lnTo>
                  <a:lnTo>
                    <a:pt x="1518640" y="0"/>
                  </a:lnTo>
                  <a:lnTo>
                    <a:pt x="131124" y="0"/>
                  </a:lnTo>
                  <a:close/>
                </a:path>
              </a:pathLst>
            </a:custGeom>
            <a:solidFill>
              <a:srgbClr val="BCBEC0"/>
            </a:solidFill>
            <a:ln w="9517"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660461D3-984C-1AAC-B5EA-5A4725BAF18F}"/>
                </a:ext>
              </a:extLst>
            </p:cNvPr>
            <p:cNvSpPr/>
            <p:nvPr/>
          </p:nvSpPr>
          <p:spPr>
            <a:xfrm>
              <a:off x="2097632" y="4838806"/>
              <a:ext cx="1647859" cy="122688"/>
            </a:xfrm>
            <a:custGeom>
              <a:avLst/>
              <a:gdLst>
                <a:gd name="connsiteX0" fmla="*/ 131124 w 1647859"/>
                <a:gd name="connsiteY0" fmla="*/ 0 h 122688"/>
                <a:gd name="connsiteX1" fmla="*/ 0 w 1647859"/>
                <a:gd name="connsiteY1" fmla="*/ 122689 h 122688"/>
                <a:gd name="connsiteX2" fmla="*/ 1647859 w 1647859"/>
                <a:gd name="connsiteY2" fmla="*/ 122689 h 122688"/>
                <a:gd name="connsiteX3" fmla="*/ 1518640 w 1647859"/>
                <a:gd name="connsiteY3" fmla="*/ 0 h 122688"/>
                <a:gd name="connsiteX4" fmla="*/ 131124 w 1647859"/>
                <a:gd name="connsiteY4" fmla="*/ 0 h 122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7859" h="122688">
                  <a:moveTo>
                    <a:pt x="131124" y="0"/>
                  </a:moveTo>
                  <a:lnTo>
                    <a:pt x="0" y="122689"/>
                  </a:lnTo>
                  <a:lnTo>
                    <a:pt x="1647859" y="122689"/>
                  </a:lnTo>
                  <a:lnTo>
                    <a:pt x="1518640" y="0"/>
                  </a:lnTo>
                  <a:lnTo>
                    <a:pt x="131124" y="0"/>
                  </a:lnTo>
                  <a:close/>
                </a:path>
              </a:pathLst>
            </a:custGeom>
            <a:solidFill>
              <a:srgbClr val="BCBEC0"/>
            </a:solidFill>
            <a:ln w="9517"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56156D61-515B-F8E6-035A-B19C8CB3F463}"/>
                </a:ext>
              </a:extLst>
            </p:cNvPr>
            <p:cNvSpPr/>
            <p:nvPr/>
          </p:nvSpPr>
          <p:spPr>
            <a:xfrm>
              <a:off x="1999170" y="4683045"/>
              <a:ext cx="105699" cy="309145"/>
            </a:xfrm>
            <a:custGeom>
              <a:avLst/>
              <a:gdLst>
                <a:gd name="connsiteX0" fmla="*/ 52469 w 105699"/>
                <a:gd name="connsiteY0" fmla="*/ 0 h 309145"/>
                <a:gd name="connsiteX1" fmla="*/ 52469 w 105699"/>
                <a:gd name="connsiteY1" fmla="*/ 11594 h 309145"/>
                <a:gd name="connsiteX2" fmla="*/ 39948 w 105699"/>
                <a:gd name="connsiteY2" fmla="*/ 22000 h 309145"/>
                <a:gd name="connsiteX3" fmla="*/ 29520 w 105699"/>
                <a:gd name="connsiteY3" fmla="*/ 11594 h 309145"/>
                <a:gd name="connsiteX4" fmla="*/ 29520 w 105699"/>
                <a:gd name="connsiteY4" fmla="*/ 0 h 309145"/>
                <a:gd name="connsiteX5" fmla="*/ 0 w 105699"/>
                <a:gd name="connsiteY5" fmla="*/ 0 h 309145"/>
                <a:gd name="connsiteX6" fmla="*/ 0 w 105699"/>
                <a:gd name="connsiteY6" fmla="*/ 309146 h 309145"/>
                <a:gd name="connsiteX7" fmla="*/ 29520 w 105699"/>
                <a:gd name="connsiteY7" fmla="*/ 309146 h 309145"/>
                <a:gd name="connsiteX8" fmla="*/ 29520 w 105699"/>
                <a:gd name="connsiteY8" fmla="*/ 297552 h 309145"/>
                <a:gd name="connsiteX9" fmla="*/ 42041 w 105699"/>
                <a:gd name="connsiteY9" fmla="*/ 287146 h 309145"/>
                <a:gd name="connsiteX10" fmla="*/ 52469 w 105699"/>
                <a:gd name="connsiteY10" fmla="*/ 297552 h 309145"/>
                <a:gd name="connsiteX11" fmla="*/ 52469 w 105699"/>
                <a:gd name="connsiteY11" fmla="*/ 309146 h 309145"/>
                <a:gd name="connsiteX12" fmla="*/ 105699 w 105699"/>
                <a:gd name="connsiteY12" fmla="*/ 309146 h 309145"/>
                <a:gd name="connsiteX13" fmla="*/ 105699 w 105699"/>
                <a:gd name="connsiteY13" fmla="*/ 0 h 309145"/>
                <a:gd name="connsiteX14" fmla="*/ 52469 w 105699"/>
                <a:gd name="connsiteY14" fmla="*/ 229222 h 309145"/>
                <a:gd name="connsiteX15" fmla="*/ 29520 w 105699"/>
                <a:gd name="connsiteY15" fmla="*/ 229222 h 309145"/>
                <a:gd name="connsiteX16" fmla="*/ 18093 w 105699"/>
                <a:gd name="connsiteY16" fmla="*/ 217818 h 309145"/>
                <a:gd name="connsiteX17" fmla="*/ 29520 w 105699"/>
                <a:gd name="connsiteY17" fmla="*/ 206414 h 309145"/>
                <a:gd name="connsiteX18" fmla="*/ 52850 w 105699"/>
                <a:gd name="connsiteY18" fmla="*/ 206414 h 309145"/>
                <a:gd name="connsiteX19" fmla="*/ 64277 w 105699"/>
                <a:gd name="connsiteY19" fmla="*/ 217818 h 309145"/>
                <a:gd name="connsiteX20" fmla="*/ 52850 w 105699"/>
                <a:gd name="connsiteY20" fmla="*/ 229222 h 309145"/>
                <a:gd name="connsiteX21" fmla="*/ 52469 w 105699"/>
                <a:gd name="connsiteY21" fmla="*/ 162698 h 309145"/>
                <a:gd name="connsiteX22" fmla="*/ 29520 w 105699"/>
                <a:gd name="connsiteY22" fmla="*/ 162698 h 309145"/>
                <a:gd name="connsiteX23" fmla="*/ 18093 w 105699"/>
                <a:gd name="connsiteY23" fmla="*/ 151294 h 309145"/>
                <a:gd name="connsiteX24" fmla="*/ 29520 w 105699"/>
                <a:gd name="connsiteY24" fmla="*/ 139890 h 309145"/>
                <a:gd name="connsiteX25" fmla="*/ 52850 w 105699"/>
                <a:gd name="connsiteY25" fmla="*/ 139890 h 309145"/>
                <a:gd name="connsiteX26" fmla="*/ 64277 w 105699"/>
                <a:gd name="connsiteY26" fmla="*/ 151294 h 309145"/>
                <a:gd name="connsiteX27" fmla="*/ 52850 w 105699"/>
                <a:gd name="connsiteY27" fmla="*/ 162698 h 309145"/>
                <a:gd name="connsiteX28" fmla="*/ 52469 w 105699"/>
                <a:gd name="connsiteY28" fmla="*/ 96175 h 309145"/>
                <a:gd name="connsiteX29" fmla="*/ 29520 w 105699"/>
                <a:gd name="connsiteY29" fmla="*/ 96175 h 309145"/>
                <a:gd name="connsiteX30" fmla="*/ 17855 w 105699"/>
                <a:gd name="connsiteY30" fmla="*/ 84533 h 309145"/>
                <a:gd name="connsiteX31" fmla="*/ 29520 w 105699"/>
                <a:gd name="connsiteY31" fmla="*/ 72891 h 309145"/>
                <a:gd name="connsiteX32" fmla="*/ 52850 w 105699"/>
                <a:gd name="connsiteY32" fmla="*/ 72891 h 309145"/>
                <a:gd name="connsiteX33" fmla="*/ 63278 w 105699"/>
                <a:gd name="connsiteY33" fmla="*/ 85388 h 309145"/>
                <a:gd name="connsiteX34" fmla="*/ 52850 w 105699"/>
                <a:gd name="connsiteY34" fmla="*/ 95794 h 30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5699" h="309145">
                  <a:moveTo>
                    <a:pt x="52469" y="0"/>
                  </a:moveTo>
                  <a:lnTo>
                    <a:pt x="52469" y="11594"/>
                  </a:lnTo>
                  <a:cubicBezTo>
                    <a:pt x="51891" y="17914"/>
                    <a:pt x="46285" y="22580"/>
                    <a:pt x="39948" y="22000"/>
                  </a:cubicBezTo>
                  <a:cubicBezTo>
                    <a:pt x="34411" y="21497"/>
                    <a:pt x="30024" y="17116"/>
                    <a:pt x="29520" y="11594"/>
                  </a:cubicBezTo>
                  <a:lnTo>
                    <a:pt x="29520" y="0"/>
                  </a:lnTo>
                  <a:lnTo>
                    <a:pt x="0" y="0"/>
                  </a:lnTo>
                  <a:lnTo>
                    <a:pt x="0" y="309146"/>
                  </a:lnTo>
                  <a:lnTo>
                    <a:pt x="29520" y="309146"/>
                  </a:lnTo>
                  <a:lnTo>
                    <a:pt x="29520" y="297552"/>
                  </a:lnTo>
                  <a:cubicBezTo>
                    <a:pt x="30098" y="291232"/>
                    <a:pt x="35703" y="286566"/>
                    <a:pt x="42041" y="287146"/>
                  </a:cubicBezTo>
                  <a:cubicBezTo>
                    <a:pt x="47577" y="287649"/>
                    <a:pt x="51964" y="292030"/>
                    <a:pt x="52469" y="297552"/>
                  </a:cubicBezTo>
                  <a:lnTo>
                    <a:pt x="52469" y="309146"/>
                  </a:lnTo>
                  <a:lnTo>
                    <a:pt x="105699" y="309146"/>
                  </a:lnTo>
                  <a:lnTo>
                    <a:pt x="105699" y="0"/>
                  </a:lnTo>
                  <a:close/>
                  <a:moveTo>
                    <a:pt x="52469" y="229222"/>
                  </a:moveTo>
                  <a:lnTo>
                    <a:pt x="29520" y="229222"/>
                  </a:lnTo>
                  <a:cubicBezTo>
                    <a:pt x="23209" y="229222"/>
                    <a:pt x="18093" y="224119"/>
                    <a:pt x="18093" y="217818"/>
                  </a:cubicBezTo>
                  <a:cubicBezTo>
                    <a:pt x="18093" y="211517"/>
                    <a:pt x="23209" y="206414"/>
                    <a:pt x="29520" y="206414"/>
                  </a:cubicBezTo>
                  <a:lnTo>
                    <a:pt x="52850" y="206414"/>
                  </a:lnTo>
                  <a:cubicBezTo>
                    <a:pt x="59160" y="206414"/>
                    <a:pt x="64277" y="211517"/>
                    <a:pt x="64277" y="217818"/>
                  </a:cubicBezTo>
                  <a:cubicBezTo>
                    <a:pt x="64277" y="224119"/>
                    <a:pt x="59160" y="229222"/>
                    <a:pt x="52850" y="229222"/>
                  </a:cubicBezTo>
                  <a:close/>
                  <a:moveTo>
                    <a:pt x="52469" y="162698"/>
                  </a:moveTo>
                  <a:lnTo>
                    <a:pt x="29520" y="162698"/>
                  </a:lnTo>
                  <a:cubicBezTo>
                    <a:pt x="23209" y="162698"/>
                    <a:pt x="18093" y="157595"/>
                    <a:pt x="18093" y="151294"/>
                  </a:cubicBezTo>
                  <a:cubicBezTo>
                    <a:pt x="18093" y="144994"/>
                    <a:pt x="23209" y="139890"/>
                    <a:pt x="29520" y="139890"/>
                  </a:cubicBezTo>
                  <a:lnTo>
                    <a:pt x="52850" y="139890"/>
                  </a:lnTo>
                  <a:cubicBezTo>
                    <a:pt x="59160" y="139890"/>
                    <a:pt x="64277" y="144994"/>
                    <a:pt x="64277" y="151294"/>
                  </a:cubicBezTo>
                  <a:cubicBezTo>
                    <a:pt x="64277" y="157595"/>
                    <a:pt x="59160" y="162698"/>
                    <a:pt x="52850" y="162698"/>
                  </a:cubicBezTo>
                  <a:close/>
                  <a:moveTo>
                    <a:pt x="52469" y="96175"/>
                  </a:moveTo>
                  <a:lnTo>
                    <a:pt x="29520" y="96175"/>
                  </a:lnTo>
                  <a:cubicBezTo>
                    <a:pt x="23078" y="96175"/>
                    <a:pt x="17855" y="90967"/>
                    <a:pt x="17855" y="84533"/>
                  </a:cubicBezTo>
                  <a:cubicBezTo>
                    <a:pt x="17855" y="78099"/>
                    <a:pt x="23078" y="72891"/>
                    <a:pt x="29520" y="72891"/>
                  </a:cubicBezTo>
                  <a:lnTo>
                    <a:pt x="52850" y="72891"/>
                  </a:lnTo>
                  <a:cubicBezTo>
                    <a:pt x="59187" y="73471"/>
                    <a:pt x="63856" y="79059"/>
                    <a:pt x="63278" y="85388"/>
                  </a:cubicBezTo>
                  <a:cubicBezTo>
                    <a:pt x="62773" y="90910"/>
                    <a:pt x="58386" y="95291"/>
                    <a:pt x="52850" y="95794"/>
                  </a:cubicBezTo>
                  <a:close/>
                </a:path>
              </a:pathLst>
            </a:custGeom>
            <a:solidFill>
              <a:srgbClr val="BCBEC0"/>
            </a:solidFill>
            <a:ln w="9517"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A607C957-F9D4-E9AE-2412-36C223DBC168}"/>
                </a:ext>
              </a:extLst>
            </p:cNvPr>
            <p:cNvSpPr/>
            <p:nvPr/>
          </p:nvSpPr>
          <p:spPr>
            <a:xfrm>
              <a:off x="3733874" y="4683045"/>
              <a:ext cx="105889" cy="309145"/>
            </a:xfrm>
            <a:custGeom>
              <a:avLst/>
              <a:gdLst>
                <a:gd name="connsiteX0" fmla="*/ 0 w 105889"/>
                <a:gd name="connsiteY0" fmla="*/ 0 h 309145"/>
                <a:gd name="connsiteX1" fmla="*/ 0 w 105889"/>
                <a:gd name="connsiteY1" fmla="*/ 309146 h 309145"/>
                <a:gd name="connsiteX2" fmla="*/ 53516 w 105889"/>
                <a:gd name="connsiteY2" fmla="*/ 309146 h 309145"/>
                <a:gd name="connsiteX3" fmla="*/ 53516 w 105889"/>
                <a:gd name="connsiteY3" fmla="*/ 297552 h 309145"/>
                <a:gd name="connsiteX4" fmla="*/ 64943 w 105889"/>
                <a:gd name="connsiteY4" fmla="*/ 286148 h 309145"/>
                <a:gd name="connsiteX5" fmla="*/ 76370 w 105889"/>
                <a:gd name="connsiteY5" fmla="*/ 297552 h 309145"/>
                <a:gd name="connsiteX6" fmla="*/ 76370 w 105889"/>
                <a:gd name="connsiteY6" fmla="*/ 309146 h 309145"/>
                <a:gd name="connsiteX7" fmla="*/ 105890 w 105889"/>
                <a:gd name="connsiteY7" fmla="*/ 309146 h 309145"/>
                <a:gd name="connsiteX8" fmla="*/ 105890 w 105889"/>
                <a:gd name="connsiteY8" fmla="*/ 0 h 309145"/>
                <a:gd name="connsiteX9" fmla="*/ 76370 w 105889"/>
                <a:gd name="connsiteY9" fmla="*/ 0 h 309145"/>
                <a:gd name="connsiteX10" fmla="*/ 76370 w 105889"/>
                <a:gd name="connsiteY10" fmla="*/ 11594 h 309145"/>
                <a:gd name="connsiteX11" fmla="*/ 64943 w 105889"/>
                <a:gd name="connsiteY11" fmla="*/ 22998 h 309145"/>
                <a:gd name="connsiteX12" fmla="*/ 53516 w 105889"/>
                <a:gd name="connsiteY12" fmla="*/ 11594 h 309145"/>
                <a:gd name="connsiteX13" fmla="*/ 53516 w 105889"/>
                <a:gd name="connsiteY13" fmla="*/ 0 h 309145"/>
                <a:gd name="connsiteX14" fmla="*/ 41899 w 105889"/>
                <a:gd name="connsiteY14" fmla="*/ 217818 h 309145"/>
                <a:gd name="connsiteX15" fmla="*/ 53326 w 105889"/>
                <a:gd name="connsiteY15" fmla="*/ 206414 h 309145"/>
                <a:gd name="connsiteX16" fmla="*/ 76560 w 105889"/>
                <a:gd name="connsiteY16" fmla="*/ 206414 h 309145"/>
                <a:gd name="connsiteX17" fmla="*/ 87987 w 105889"/>
                <a:gd name="connsiteY17" fmla="*/ 217818 h 309145"/>
                <a:gd name="connsiteX18" fmla="*/ 76560 w 105889"/>
                <a:gd name="connsiteY18" fmla="*/ 229222 h 309145"/>
                <a:gd name="connsiteX19" fmla="*/ 53326 w 105889"/>
                <a:gd name="connsiteY19" fmla="*/ 229222 h 309145"/>
                <a:gd name="connsiteX20" fmla="*/ 41899 w 105889"/>
                <a:gd name="connsiteY20" fmla="*/ 218008 h 309145"/>
                <a:gd name="connsiteX21" fmla="*/ 41899 w 105889"/>
                <a:gd name="connsiteY21" fmla="*/ 217818 h 309145"/>
                <a:gd name="connsiteX22" fmla="*/ 41899 w 105889"/>
                <a:gd name="connsiteY22" fmla="*/ 151294 h 309145"/>
                <a:gd name="connsiteX23" fmla="*/ 53326 w 105889"/>
                <a:gd name="connsiteY23" fmla="*/ 139890 h 309145"/>
                <a:gd name="connsiteX24" fmla="*/ 76560 w 105889"/>
                <a:gd name="connsiteY24" fmla="*/ 139890 h 309145"/>
                <a:gd name="connsiteX25" fmla="*/ 87987 w 105889"/>
                <a:gd name="connsiteY25" fmla="*/ 151294 h 309145"/>
                <a:gd name="connsiteX26" fmla="*/ 76560 w 105889"/>
                <a:gd name="connsiteY26" fmla="*/ 162698 h 309145"/>
                <a:gd name="connsiteX27" fmla="*/ 53326 w 105889"/>
                <a:gd name="connsiteY27" fmla="*/ 162698 h 309145"/>
                <a:gd name="connsiteX28" fmla="*/ 41889 w 105889"/>
                <a:gd name="connsiteY28" fmla="*/ 151494 h 309145"/>
                <a:gd name="connsiteX29" fmla="*/ 41899 w 105889"/>
                <a:gd name="connsiteY29" fmla="*/ 150914 h 309145"/>
                <a:gd name="connsiteX30" fmla="*/ 41899 w 105889"/>
                <a:gd name="connsiteY30" fmla="*/ 84770 h 309145"/>
                <a:gd name="connsiteX31" fmla="*/ 53326 w 105889"/>
                <a:gd name="connsiteY31" fmla="*/ 73271 h 309145"/>
                <a:gd name="connsiteX32" fmla="*/ 76560 w 105889"/>
                <a:gd name="connsiteY32" fmla="*/ 73271 h 309145"/>
                <a:gd name="connsiteX33" fmla="*/ 86987 w 105889"/>
                <a:gd name="connsiteY33" fmla="*/ 85768 h 309145"/>
                <a:gd name="connsiteX34" fmla="*/ 76560 w 105889"/>
                <a:gd name="connsiteY34" fmla="*/ 96175 h 309145"/>
                <a:gd name="connsiteX35" fmla="*/ 53326 w 105889"/>
                <a:gd name="connsiteY35" fmla="*/ 96175 h 309145"/>
                <a:gd name="connsiteX36" fmla="*/ 41870 w 105889"/>
                <a:gd name="connsiteY36" fmla="*/ 84799 h 309145"/>
                <a:gd name="connsiteX37" fmla="*/ 41899 w 105889"/>
                <a:gd name="connsiteY37" fmla="*/ 84010 h 30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5889" h="309145">
                  <a:moveTo>
                    <a:pt x="0" y="0"/>
                  </a:moveTo>
                  <a:lnTo>
                    <a:pt x="0" y="309146"/>
                  </a:lnTo>
                  <a:lnTo>
                    <a:pt x="53516" y="309146"/>
                  </a:lnTo>
                  <a:lnTo>
                    <a:pt x="53516" y="297552"/>
                  </a:lnTo>
                  <a:cubicBezTo>
                    <a:pt x="53516" y="291251"/>
                    <a:pt x="58630" y="286148"/>
                    <a:pt x="64943" y="286148"/>
                  </a:cubicBezTo>
                  <a:cubicBezTo>
                    <a:pt x="71256" y="286148"/>
                    <a:pt x="76370" y="291251"/>
                    <a:pt x="76370" y="297552"/>
                  </a:cubicBezTo>
                  <a:lnTo>
                    <a:pt x="76370" y="309146"/>
                  </a:lnTo>
                  <a:lnTo>
                    <a:pt x="105890" y="309146"/>
                  </a:lnTo>
                  <a:lnTo>
                    <a:pt x="105890" y="0"/>
                  </a:lnTo>
                  <a:lnTo>
                    <a:pt x="76370" y="0"/>
                  </a:lnTo>
                  <a:lnTo>
                    <a:pt x="76370" y="11594"/>
                  </a:lnTo>
                  <a:cubicBezTo>
                    <a:pt x="76370" y="17895"/>
                    <a:pt x="71256" y="22998"/>
                    <a:pt x="64943" y="22998"/>
                  </a:cubicBezTo>
                  <a:cubicBezTo>
                    <a:pt x="58630" y="22998"/>
                    <a:pt x="53516" y="17895"/>
                    <a:pt x="53516" y="11594"/>
                  </a:cubicBezTo>
                  <a:lnTo>
                    <a:pt x="53516" y="0"/>
                  </a:lnTo>
                  <a:close/>
                  <a:moveTo>
                    <a:pt x="41899" y="217818"/>
                  </a:moveTo>
                  <a:cubicBezTo>
                    <a:pt x="41899" y="211517"/>
                    <a:pt x="47012" y="206414"/>
                    <a:pt x="53326" y="206414"/>
                  </a:cubicBezTo>
                  <a:lnTo>
                    <a:pt x="76560" y="206414"/>
                  </a:lnTo>
                  <a:cubicBezTo>
                    <a:pt x="82874" y="206414"/>
                    <a:pt x="87987" y="211517"/>
                    <a:pt x="87987" y="217818"/>
                  </a:cubicBezTo>
                  <a:cubicBezTo>
                    <a:pt x="87987" y="224119"/>
                    <a:pt x="82874" y="229222"/>
                    <a:pt x="76560" y="229222"/>
                  </a:cubicBezTo>
                  <a:lnTo>
                    <a:pt x="53326" y="229222"/>
                  </a:lnTo>
                  <a:cubicBezTo>
                    <a:pt x="47069" y="229279"/>
                    <a:pt x="41956" y="224252"/>
                    <a:pt x="41899" y="218008"/>
                  </a:cubicBezTo>
                  <a:cubicBezTo>
                    <a:pt x="41899" y="217942"/>
                    <a:pt x="41899" y="217885"/>
                    <a:pt x="41899" y="217818"/>
                  </a:cubicBezTo>
                  <a:close/>
                  <a:moveTo>
                    <a:pt x="41899" y="151294"/>
                  </a:moveTo>
                  <a:cubicBezTo>
                    <a:pt x="41899" y="144994"/>
                    <a:pt x="47012" y="139890"/>
                    <a:pt x="53326" y="139890"/>
                  </a:cubicBezTo>
                  <a:lnTo>
                    <a:pt x="76560" y="139890"/>
                  </a:lnTo>
                  <a:cubicBezTo>
                    <a:pt x="82874" y="139890"/>
                    <a:pt x="87987" y="144994"/>
                    <a:pt x="87987" y="151294"/>
                  </a:cubicBezTo>
                  <a:cubicBezTo>
                    <a:pt x="87987" y="157595"/>
                    <a:pt x="82874" y="162698"/>
                    <a:pt x="76560" y="162698"/>
                  </a:cubicBezTo>
                  <a:lnTo>
                    <a:pt x="53326" y="162698"/>
                  </a:lnTo>
                  <a:cubicBezTo>
                    <a:pt x="47069" y="162755"/>
                    <a:pt x="41946" y="157738"/>
                    <a:pt x="41889" y="151494"/>
                  </a:cubicBezTo>
                  <a:cubicBezTo>
                    <a:pt x="41889" y="151304"/>
                    <a:pt x="41889" y="151104"/>
                    <a:pt x="41899" y="150914"/>
                  </a:cubicBezTo>
                  <a:close/>
                  <a:moveTo>
                    <a:pt x="41899" y="84770"/>
                  </a:moveTo>
                  <a:cubicBezTo>
                    <a:pt x="41899" y="78460"/>
                    <a:pt x="47003" y="73328"/>
                    <a:pt x="53326" y="73271"/>
                  </a:cubicBezTo>
                  <a:lnTo>
                    <a:pt x="76560" y="73271"/>
                  </a:lnTo>
                  <a:cubicBezTo>
                    <a:pt x="82893" y="73851"/>
                    <a:pt x="87568" y="79439"/>
                    <a:pt x="86987" y="85768"/>
                  </a:cubicBezTo>
                  <a:cubicBezTo>
                    <a:pt x="86483" y="91290"/>
                    <a:pt x="82093" y="95671"/>
                    <a:pt x="76560" y="96175"/>
                  </a:cubicBezTo>
                  <a:lnTo>
                    <a:pt x="53326" y="96175"/>
                  </a:lnTo>
                  <a:cubicBezTo>
                    <a:pt x="47012" y="96184"/>
                    <a:pt x="41889" y="91090"/>
                    <a:pt x="41870" y="84799"/>
                  </a:cubicBezTo>
                  <a:cubicBezTo>
                    <a:pt x="41870" y="84533"/>
                    <a:pt x="41880" y="84276"/>
                    <a:pt x="41899" y="84010"/>
                  </a:cubicBezTo>
                  <a:close/>
                </a:path>
              </a:pathLst>
            </a:custGeom>
            <a:solidFill>
              <a:srgbClr val="BCBEC0"/>
            </a:solidFill>
            <a:ln w="9517"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783EF8B5-7336-6643-E266-EBF9310B1305}"/>
                </a:ext>
              </a:extLst>
            </p:cNvPr>
            <p:cNvSpPr/>
            <p:nvPr/>
          </p:nvSpPr>
          <p:spPr>
            <a:xfrm>
              <a:off x="2260656" y="4723150"/>
              <a:ext cx="366614" cy="237394"/>
            </a:xfrm>
            <a:custGeom>
              <a:avLst/>
              <a:gdLst>
                <a:gd name="connsiteX0" fmla="*/ 0 w 366614"/>
                <a:gd name="connsiteY0" fmla="*/ 0 h 237394"/>
                <a:gd name="connsiteX1" fmla="*/ 366614 w 366614"/>
                <a:gd name="connsiteY1" fmla="*/ 0 h 237394"/>
                <a:gd name="connsiteX2" fmla="*/ 366614 w 366614"/>
                <a:gd name="connsiteY2" fmla="*/ 237395 h 237394"/>
                <a:gd name="connsiteX3" fmla="*/ 0 w 366614"/>
                <a:gd name="connsiteY3" fmla="*/ 237395 h 237394"/>
              </a:gdLst>
              <a:ahLst/>
              <a:cxnLst>
                <a:cxn ang="0">
                  <a:pos x="connsiteX0" y="connsiteY0"/>
                </a:cxn>
                <a:cxn ang="0">
                  <a:pos x="connsiteX1" y="connsiteY1"/>
                </a:cxn>
                <a:cxn ang="0">
                  <a:pos x="connsiteX2" y="connsiteY2"/>
                </a:cxn>
                <a:cxn ang="0">
                  <a:pos x="connsiteX3" y="connsiteY3"/>
                </a:cxn>
              </a:cxnLst>
              <a:rect l="l" t="t" r="r" b="b"/>
              <a:pathLst>
                <a:path w="366614" h="237394">
                  <a:moveTo>
                    <a:pt x="0" y="0"/>
                  </a:moveTo>
                  <a:lnTo>
                    <a:pt x="366614" y="0"/>
                  </a:lnTo>
                  <a:lnTo>
                    <a:pt x="366614" y="237395"/>
                  </a:lnTo>
                  <a:lnTo>
                    <a:pt x="0" y="237395"/>
                  </a:lnTo>
                  <a:close/>
                </a:path>
              </a:pathLst>
            </a:custGeom>
            <a:solidFill>
              <a:srgbClr val="DCDBDB"/>
            </a:solidFill>
            <a:ln w="9517"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E5E7CB04-A697-FB77-8B89-DCFDE4CCAC92}"/>
                </a:ext>
              </a:extLst>
            </p:cNvPr>
            <p:cNvSpPr/>
            <p:nvPr/>
          </p:nvSpPr>
          <p:spPr>
            <a:xfrm>
              <a:off x="2259704" y="4722199"/>
              <a:ext cx="368899" cy="239295"/>
            </a:xfrm>
            <a:custGeom>
              <a:avLst/>
              <a:gdLst>
                <a:gd name="connsiteX0" fmla="*/ 366614 w 368899"/>
                <a:gd name="connsiteY0" fmla="*/ 1901 h 239295"/>
                <a:gd name="connsiteX1" fmla="*/ 366614 w 368899"/>
                <a:gd name="connsiteY1" fmla="*/ 237395 h 239295"/>
                <a:gd name="connsiteX2" fmla="*/ 1904 w 368899"/>
                <a:gd name="connsiteY2" fmla="*/ 237395 h 239295"/>
                <a:gd name="connsiteX3" fmla="*/ 1904 w 368899"/>
                <a:gd name="connsiteY3" fmla="*/ 1901 h 239295"/>
                <a:gd name="connsiteX4" fmla="*/ 366614 w 368899"/>
                <a:gd name="connsiteY4" fmla="*/ 1901 h 239295"/>
                <a:gd name="connsiteX5" fmla="*/ 368519 w 368899"/>
                <a:gd name="connsiteY5" fmla="*/ 0 h 239295"/>
                <a:gd name="connsiteX6" fmla="*/ 0 w 368899"/>
                <a:gd name="connsiteY6" fmla="*/ 0 h 239295"/>
                <a:gd name="connsiteX7" fmla="*/ 0 w 368899"/>
                <a:gd name="connsiteY7" fmla="*/ 239296 h 239295"/>
                <a:gd name="connsiteX8" fmla="*/ 368900 w 368899"/>
                <a:gd name="connsiteY8" fmla="*/ 239296 h 239295"/>
                <a:gd name="connsiteX9" fmla="*/ 368900 w 368899"/>
                <a:gd name="connsiteY9" fmla="*/ 0 h 23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8899" h="239295">
                  <a:moveTo>
                    <a:pt x="366614" y="1901"/>
                  </a:moveTo>
                  <a:lnTo>
                    <a:pt x="366614" y="237395"/>
                  </a:lnTo>
                  <a:lnTo>
                    <a:pt x="1904" y="237395"/>
                  </a:lnTo>
                  <a:lnTo>
                    <a:pt x="1904" y="1901"/>
                  </a:lnTo>
                  <a:lnTo>
                    <a:pt x="366614" y="1901"/>
                  </a:lnTo>
                  <a:moveTo>
                    <a:pt x="368519" y="0"/>
                  </a:moveTo>
                  <a:lnTo>
                    <a:pt x="0" y="0"/>
                  </a:lnTo>
                  <a:lnTo>
                    <a:pt x="0" y="239296"/>
                  </a:lnTo>
                  <a:lnTo>
                    <a:pt x="368900" y="239296"/>
                  </a:lnTo>
                  <a:lnTo>
                    <a:pt x="368900" y="0"/>
                  </a:lnTo>
                  <a:close/>
                </a:path>
              </a:pathLst>
            </a:custGeom>
            <a:solidFill>
              <a:srgbClr val="B3B3B3"/>
            </a:solidFill>
            <a:ln w="9517"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075C7ACA-9E17-07B1-1381-9ED806CC8B23}"/>
                </a:ext>
              </a:extLst>
            </p:cNvPr>
            <p:cNvSpPr/>
            <p:nvPr/>
          </p:nvSpPr>
          <p:spPr>
            <a:xfrm>
              <a:off x="2106011" y="4723150"/>
              <a:ext cx="152740" cy="237394"/>
            </a:xfrm>
            <a:custGeom>
              <a:avLst/>
              <a:gdLst>
                <a:gd name="connsiteX0" fmla="*/ 0 w 152740"/>
                <a:gd name="connsiteY0" fmla="*/ 0 h 237394"/>
                <a:gd name="connsiteX1" fmla="*/ 152740 w 152740"/>
                <a:gd name="connsiteY1" fmla="*/ 0 h 237394"/>
                <a:gd name="connsiteX2" fmla="*/ 152740 w 152740"/>
                <a:gd name="connsiteY2" fmla="*/ 237395 h 237394"/>
                <a:gd name="connsiteX3" fmla="*/ 0 w 152740"/>
                <a:gd name="connsiteY3" fmla="*/ 237395 h 237394"/>
              </a:gdLst>
              <a:ahLst/>
              <a:cxnLst>
                <a:cxn ang="0">
                  <a:pos x="connsiteX0" y="connsiteY0"/>
                </a:cxn>
                <a:cxn ang="0">
                  <a:pos x="connsiteX1" y="connsiteY1"/>
                </a:cxn>
                <a:cxn ang="0">
                  <a:pos x="connsiteX2" y="connsiteY2"/>
                </a:cxn>
                <a:cxn ang="0">
                  <a:pos x="connsiteX3" y="connsiteY3"/>
                </a:cxn>
              </a:cxnLst>
              <a:rect l="l" t="t" r="r" b="b"/>
              <a:pathLst>
                <a:path w="152740" h="237394">
                  <a:moveTo>
                    <a:pt x="0" y="0"/>
                  </a:moveTo>
                  <a:lnTo>
                    <a:pt x="152740" y="0"/>
                  </a:lnTo>
                  <a:lnTo>
                    <a:pt x="152740" y="237395"/>
                  </a:lnTo>
                  <a:lnTo>
                    <a:pt x="0" y="237395"/>
                  </a:lnTo>
                  <a:close/>
                </a:path>
              </a:pathLst>
            </a:custGeom>
            <a:solidFill>
              <a:srgbClr val="DCDBDB"/>
            </a:solidFill>
            <a:ln w="9517"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23ADE93A-197C-041E-5603-C7402E18811A}"/>
                </a:ext>
              </a:extLst>
            </p:cNvPr>
            <p:cNvSpPr/>
            <p:nvPr/>
          </p:nvSpPr>
          <p:spPr>
            <a:xfrm>
              <a:off x="2104869" y="4722199"/>
              <a:ext cx="154834" cy="239295"/>
            </a:xfrm>
            <a:custGeom>
              <a:avLst/>
              <a:gdLst>
                <a:gd name="connsiteX0" fmla="*/ 152930 w 154834"/>
                <a:gd name="connsiteY0" fmla="*/ 1901 h 239295"/>
                <a:gd name="connsiteX1" fmla="*/ 152930 w 154834"/>
                <a:gd name="connsiteY1" fmla="*/ 237395 h 239295"/>
                <a:gd name="connsiteX2" fmla="*/ 2095 w 154834"/>
                <a:gd name="connsiteY2" fmla="*/ 237395 h 239295"/>
                <a:gd name="connsiteX3" fmla="*/ 2095 w 154834"/>
                <a:gd name="connsiteY3" fmla="*/ 1901 h 239295"/>
                <a:gd name="connsiteX4" fmla="*/ 152930 w 154834"/>
                <a:gd name="connsiteY4" fmla="*/ 1901 h 239295"/>
                <a:gd name="connsiteX5" fmla="*/ 154835 w 154834"/>
                <a:gd name="connsiteY5" fmla="*/ 0 h 239295"/>
                <a:gd name="connsiteX6" fmla="*/ 0 w 154834"/>
                <a:gd name="connsiteY6" fmla="*/ 0 h 239295"/>
                <a:gd name="connsiteX7" fmla="*/ 0 w 154834"/>
                <a:gd name="connsiteY7" fmla="*/ 239296 h 239295"/>
                <a:gd name="connsiteX8" fmla="*/ 154835 w 154834"/>
                <a:gd name="connsiteY8" fmla="*/ 239296 h 239295"/>
                <a:gd name="connsiteX9" fmla="*/ 154835 w 154834"/>
                <a:gd name="connsiteY9" fmla="*/ 0 h 23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834" h="239295">
                  <a:moveTo>
                    <a:pt x="152930" y="1901"/>
                  </a:moveTo>
                  <a:lnTo>
                    <a:pt x="152930" y="237395"/>
                  </a:lnTo>
                  <a:lnTo>
                    <a:pt x="2095" y="237395"/>
                  </a:lnTo>
                  <a:lnTo>
                    <a:pt x="2095" y="1901"/>
                  </a:lnTo>
                  <a:lnTo>
                    <a:pt x="152930" y="1901"/>
                  </a:lnTo>
                  <a:moveTo>
                    <a:pt x="154835" y="0"/>
                  </a:moveTo>
                  <a:lnTo>
                    <a:pt x="0" y="0"/>
                  </a:lnTo>
                  <a:lnTo>
                    <a:pt x="0" y="239296"/>
                  </a:lnTo>
                  <a:lnTo>
                    <a:pt x="154835" y="239296"/>
                  </a:lnTo>
                  <a:lnTo>
                    <a:pt x="154835" y="0"/>
                  </a:lnTo>
                  <a:close/>
                </a:path>
              </a:pathLst>
            </a:custGeom>
            <a:solidFill>
              <a:srgbClr val="B3B3B3"/>
            </a:solidFill>
            <a:ln w="9517"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93AAA465-7BA6-85DF-DAA5-562FA3DCBCAA}"/>
                </a:ext>
              </a:extLst>
            </p:cNvPr>
            <p:cNvSpPr/>
            <p:nvPr/>
          </p:nvSpPr>
          <p:spPr>
            <a:xfrm>
              <a:off x="2629175" y="4723150"/>
              <a:ext cx="366614" cy="237394"/>
            </a:xfrm>
            <a:custGeom>
              <a:avLst/>
              <a:gdLst>
                <a:gd name="connsiteX0" fmla="*/ 0 w 366614"/>
                <a:gd name="connsiteY0" fmla="*/ 0 h 237394"/>
                <a:gd name="connsiteX1" fmla="*/ 366614 w 366614"/>
                <a:gd name="connsiteY1" fmla="*/ 0 h 237394"/>
                <a:gd name="connsiteX2" fmla="*/ 366614 w 366614"/>
                <a:gd name="connsiteY2" fmla="*/ 237395 h 237394"/>
                <a:gd name="connsiteX3" fmla="*/ 0 w 366614"/>
                <a:gd name="connsiteY3" fmla="*/ 237395 h 237394"/>
              </a:gdLst>
              <a:ahLst/>
              <a:cxnLst>
                <a:cxn ang="0">
                  <a:pos x="connsiteX0" y="connsiteY0"/>
                </a:cxn>
                <a:cxn ang="0">
                  <a:pos x="connsiteX1" y="connsiteY1"/>
                </a:cxn>
                <a:cxn ang="0">
                  <a:pos x="connsiteX2" y="connsiteY2"/>
                </a:cxn>
                <a:cxn ang="0">
                  <a:pos x="connsiteX3" y="connsiteY3"/>
                </a:cxn>
              </a:cxnLst>
              <a:rect l="l" t="t" r="r" b="b"/>
              <a:pathLst>
                <a:path w="366614" h="237394">
                  <a:moveTo>
                    <a:pt x="0" y="0"/>
                  </a:moveTo>
                  <a:lnTo>
                    <a:pt x="366614" y="0"/>
                  </a:lnTo>
                  <a:lnTo>
                    <a:pt x="366614" y="237395"/>
                  </a:lnTo>
                  <a:lnTo>
                    <a:pt x="0" y="237395"/>
                  </a:lnTo>
                  <a:close/>
                </a:path>
              </a:pathLst>
            </a:custGeom>
            <a:solidFill>
              <a:srgbClr val="DCDBDB"/>
            </a:solidFill>
            <a:ln w="9517"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32383E12-0738-4C66-2E8B-64B120A08EF0}"/>
                </a:ext>
              </a:extLst>
            </p:cNvPr>
            <p:cNvSpPr/>
            <p:nvPr/>
          </p:nvSpPr>
          <p:spPr>
            <a:xfrm>
              <a:off x="2628603" y="4722199"/>
              <a:ext cx="368518" cy="239295"/>
            </a:xfrm>
            <a:custGeom>
              <a:avLst/>
              <a:gdLst>
                <a:gd name="connsiteX0" fmla="*/ 366233 w 368518"/>
                <a:gd name="connsiteY0" fmla="*/ 1901 h 239295"/>
                <a:gd name="connsiteX1" fmla="*/ 366233 w 368518"/>
                <a:gd name="connsiteY1" fmla="*/ 237395 h 239295"/>
                <a:gd name="connsiteX2" fmla="*/ 1524 w 368518"/>
                <a:gd name="connsiteY2" fmla="*/ 237395 h 239295"/>
                <a:gd name="connsiteX3" fmla="*/ 1524 w 368518"/>
                <a:gd name="connsiteY3" fmla="*/ 1901 h 239295"/>
                <a:gd name="connsiteX4" fmla="*/ 366233 w 368518"/>
                <a:gd name="connsiteY4" fmla="*/ 1901 h 239295"/>
                <a:gd name="connsiteX5" fmla="*/ 368138 w 368518"/>
                <a:gd name="connsiteY5" fmla="*/ 0 h 239295"/>
                <a:gd name="connsiteX6" fmla="*/ 0 w 368518"/>
                <a:gd name="connsiteY6" fmla="*/ 0 h 239295"/>
                <a:gd name="connsiteX7" fmla="*/ 0 w 368518"/>
                <a:gd name="connsiteY7" fmla="*/ 239296 h 239295"/>
                <a:gd name="connsiteX8" fmla="*/ 368519 w 368518"/>
                <a:gd name="connsiteY8" fmla="*/ 239296 h 239295"/>
                <a:gd name="connsiteX9" fmla="*/ 368519 w 368518"/>
                <a:gd name="connsiteY9" fmla="*/ 0 h 23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8518" h="239295">
                  <a:moveTo>
                    <a:pt x="366233" y="1901"/>
                  </a:moveTo>
                  <a:lnTo>
                    <a:pt x="366233" y="237395"/>
                  </a:lnTo>
                  <a:lnTo>
                    <a:pt x="1524" y="237395"/>
                  </a:lnTo>
                  <a:lnTo>
                    <a:pt x="1524" y="1901"/>
                  </a:lnTo>
                  <a:lnTo>
                    <a:pt x="366233" y="1901"/>
                  </a:lnTo>
                  <a:moveTo>
                    <a:pt x="368138" y="0"/>
                  </a:moveTo>
                  <a:lnTo>
                    <a:pt x="0" y="0"/>
                  </a:lnTo>
                  <a:lnTo>
                    <a:pt x="0" y="239296"/>
                  </a:lnTo>
                  <a:lnTo>
                    <a:pt x="368519" y="239296"/>
                  </a:lnTo>
                  <a:lnTo>
                    <a:pt x="368519" y="0"/>
                  </a:lnTo>
                  <a:close/>
                </a:path>
              </a:pathLst>
            </a:custGeom>
            <a:solidFill>
              <a:srgbClr val="B3B3B3"/>
            </a:solidFill>
            <a:ln w="9517"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AF067CA4-EB70-2622-2B05-0A0E90E2F8D0}"/>
                </a:ext>
              </a:extLst>
            </p:cNvPr>
            <p:cNvSpPr/>
            <p:nvPr/>
          </p:nvSpPr>
          <p:spPr>
            <a:xfrm>
              <a:off x="2997693" y="4723150"/>
              <a:ext cx="366614" cy="237394"/>
            </a:xfrm>
            <a:custGeom>
              <a:avLst/>
              <a:gdLst>
                <a:gd name="connsiteX0" fmla="*/ 0 w 366614"/>
                <a:gd name="connsiteY0" fmla="*/ 0 h 237394"/>
                <a:gd name="connsiteX1" fmla="*/ 366614 w 366614"/>
                <a:gd name="connsiteY1" fmla="*/ 0 h 237394"/>
                <a:gd name="connsiteX2" fmla="*/ 366614 w 366614"/>
                <a:gd name="connsiteY2" fmla="*/ 237395 h 237394"/>
                <a:gd name="connsiteX3" fmla="*/ 0 w 366614"/>
                <a:gd name="connsiteY3" fmla="*/ 237395 h 237394"/>
              </a:gdLst>
              <a:ahLst/>
              <a:cxnLst>
                <a:cxn ang="0">
                  <a:pos x="connsiteX0" y="connsiteY0"/>
                </a:cxn>
                <a:cxn ang="0">
                  <a:pos x="connsiteX1" y="connsiteY1"/>
                </a:cxn>
                <a:cxn ang="0">
                  <a:pos x="connsiteX2" y="connsiteY2"/>
                </a:cxn>
                <a:cxn ang="0">
                  <a:pos x="connsiteX3" y="connsiteY3"/>
                </a:cxn>
              </a:cxnLst>
              <a:rect l="l" t="t" r="r" b="b"/>
              <a:pathLst>
                <a:path w="366614" h="237394">
                  <a:moveTo>
                    <a:pt x="0" y="0"/>
                  </a:moveTo>
                  <a:lnTo>
                    <a:pt x="366614" y="0"/>
                  </a:lnTo>
                  <a:lnTo>
                    <a:pt x="366614" y="237395"/>
                  </a:lnTo>
                  <a:lnTo>
                    <a:pt x="0" y="237395"/>
                  </a:lnTo>
                  <a:close/>
                </a:path>
              </a:pathLst>
            </a:custGeom>
            <a:solidFill>
              <a:srgbClr val="DCDBDB"/>
            </a:solidFill>
            <a:ln w="9517"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545EE485-A786-26CF-4268-D2CDB3CA07EC}"/>
                </a:ext>
              </a:extLst>
            </p:cNvPr>
            <p:cNvSpPr/>
            <p:nvPr/>
          </p:nvSpPr>
          <p:spPr>
            <a:xfrm>
              <a:off x="2996741" y="4722199"/>
              <a:ext cx="368518" cy="239295"/>
            </a:xfrm>
            <a:custGeom>
              <a:avLst/>
              <a:gdLst>
                <a:gd name="connsiteX0" fmla="*/ 366614 w 368518"/>
                <a:gd name="connsiteY0" fmla="*/ 1901 h 239295"/>
                <a:gd name="connsiteX1" fmla="*/ 366614 w 368518"/>
                <a:gd name="connsiteY1" fmla="*/ 237395 h 239295"/>
                <a:gd name="connsiteX2" fmla="*/ 1904 w 368518"/>
                <a:gd name="connsiteY2" fmla="*/ 237395 h 239295"/>
                <a:gd name="connsiteX3" fmla="*/ 1904 w 368518"/>
                <a:gd name="connsiteY3" fmla="*/ 1901 h 239295"/>
                <a:gd name="connsiteX4" fmla="*/ 366614 w 368518"/>
                <a:gd name="connsiteY4" fmla="*/ 1901 h 239295"/>
                <a:gd name="connsiteX5" fmla="*/ 368519 w 368518"/>
                <a:gd name="connsiteY5" fmla="*/ 0 h 239295"/>
                <a:gd name="connsiteX6" fmla="*/ 0 w 368518"/>
                <a:gd name="connsiteY6" fmla="*/ 0 h 239295"/>
                <a:gd name="connsiteX7" fmla="*/ 0 w 368518"/>
                <a:gd name="connsiteY7" fmla="*/ 239296 h 239295"/>
                <a:gd name="connsiteX8" fmla="*/ 368519 w 368518"/>
                <a:gd name="connsiteY8" fmla="*/ 239296 h 239295"/>
                <a:gd name="connsiteX9" fmla="*/ 368519 w 368518"/>
                <a:gd name="connsiteY9" fmla="*/ 0 h 23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8518" h="239295">
                  <a:moveTo>
                    <a:pt x="366614" y="1901"/>
                  </a:moveTo>
                  <a:lnTo>
                    <a:pt x="366614" y="237395"/>
                  </a:lnTo>
                  <a:lnTo>
                    <a:pt x="1904" y="237395"/>
                  </a:lnTo>
                  <a:lnTo>
                    <a:pt x="1904" y="1901"/>
                  </a:lnTo>
                  <a:lnTo>
                    <a:pt x="366614" y="1901"/>
                  </a:lnTo>
                  <a:moveTo>
                    <a:pt x="368519" y="0"/>
                  </a:moveTo>
                  <a:lnTo>
                    <a:pt x="0" y="0"/>
                  </a:lnTo>
                  <a:lnTo>
                    <a:pt x="0" y="239296"/>
                  </a:lnTo>
                  <a:lnTo>
                    <a:pt x="368519" y="239296"/>
                  </a:lnTo>
                  <a:lnTo>
                    <a:pt x="368519" y="0"/>
                  </a:lnTo>
                  <a:close/>
                </a:path>
              </a:pathLst>
            </a:custGeom>
            <a:solidFill>
              <a:srgbClr val="B3B3B3"/>
            </a:solidFill>
            <a:ln w="9517"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9F276393-4A43-8769-1F8B-2C596F68632D}"/>
                </a:ext>
              </a:extLst>
            </p:cNvPr>
            <p:cNvSpPr/>
            <p:nvPr/>
          </p:nvSpPr>
          <p:spPr>
            <a:xfrm>
              <a:off x="3366212" y="4723150"/>
              <a:ext cx="366614" cy="237394"/>
            </a:xfrm>
            <a:custGeom>
              <a:avLst/>
              <a:gdLst>
                <a:gd name="connsiteX0" fmla="*/ 0 w 366614"/>
                <a:gd name="connsiteY0" fmla="*/ 0 h 237394"/>
                <a:gd name="connsiteX1" fmla="*/ 366614 w 366614"/>
                <a:gd name="connsiteY1" fmla="*/ 0 h 237394"/>
                <a:gd name="connsiteX2" fmla="*/ 366614 w 366614"/>
                <a:gd name="connsiteY2" fmla="*/ 237395 h 237394"/>
                <a:gd name="connsiteX3" fmla="*/ 0 w 366614"/>
                <a:gd name="connsiteY3" fmla="*/ 237395 h 237394"/>
              </a:gdLst>
              <a:ahLst/>
              <a:cxnLst>
                <a:cxn ang="0">
                  <a:pos x="connsiteX0" y="connsiteY0"/>
                </a:cxn>
                <a:cxn ang="0">
                  <a:pos x="connsiteX1" y="connsiteY1"/>
                </a:cxn>
                <a:cxn ang="0">
                  <a:pos x="connsiteX2" y="connsiteY2"/>
                </a:cxn>
                <a:cxn ang="0">
                  <a:pos x="connsiteX3" y="connsiteY3"/>
                </a:cxn>
              </a:cxnLst>
              <a:rect l="l" t="t" r="r" b="b"/>
              <a:pathLst>
                <a:path w="366614" h="237394">
                  <a:moveTo>
                    <a:pt x="0" y="0"/>
                  </a:moveTo>
                  <a:lnTo>
                    <a:pt x="366614" y="0"/>
                  </a:lnTo>
                  <a:lnTo>
                    <a:pt x="366614" y="237395"/>
                  </a:lnTo>
                  <a:lnTo>
                    <a:pt x="0" y="237395"/>
                  </a:lnTo>
                  <a:close/>
                </a:path>
              </a:pathLst>
            </a:custGeom>
            <a:solidFill>
              <a:srgbClr val="DCDBDB"/>
            </a:solidFill>
            <a:ln w="9517"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27262C02-E0D4-CE41-EFEC-9B249387DD0F}"/>
                </a:ext>
              </a:extLst>
            </p:cNvPr>
            <p:cNvSpPr/>
            <p:nvPr/>
          </p:nvSpPr>
          <p:spPr>
            <a:xfrm>
              <a:off x="3365260" y="4722199"/>
              <a:ext cx="368613" cy="239295"/>
            </a:xfrm>
            <a:custGeom>
              <a:avLst/>
              <a:gdLst>
                <a:gd name="connsiteX0" fmla="*/ 366709 w 368613"/>
                <a:gd name="connsiteY0" fmla="*/ 1901 h 239295"/>
                <a:gd name="connsiteX1" fmla="*/ 366709 w 368613"/>
                <a:gd name="connsiteY1" fmla="*/ 237395 h 239295"/>
                <a:gd name="connsiteX2" fmla="*/ 1904 w 368613"/>
                <a:gd name="connsiteY2" fmla="*/ 237395 h 239295"/>
                <a:gd name="connsiteX3" fmla="*/ 1904 w 368613"/>
                <a:gd name="connsiteY3" fmla="*/ 1901 h 239295"/>
                <a:gd name="connsiteX4" fmla="*/ 366709 w 368613"/>
                <a:gd name="connsiteY4" fmla="*/ 1901 h 239295"/>
                <a:gd name="connsiteX5" fmla="*/ 368614 w 368613"/>
                <a:gd name="connsiteY5" fmla="*/ 0 h 239295"/>
                <a:gd name="connsiteX6" fmla="*/ 0 w 368613"/>
                <a:gd name="connsiteY6" fmla="*/ 0 h 239295"/>
                <a:gd name="connsiteX7" fmla="*/ 0 w 368613"/>
                <a:gd name="connsiteY7" fmla="*/ 239296 h 239295"/>
                <a:gd name="connsiteX8" fmla="*/ 368614 w 368613"/>
                <a:gd name="connsiteY8" fmla="*/ 239296 h 239295"/>
                <a:gd name="connsiteX9" fmla="*/ 368614 w 368613"/>
                <a:gd name="connsiteY9" fmla="*/ 0 h 23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8613" h="239295">
                  <a:moveTo>
                    <a:pt x="366709" y="1901"/>
                  </a:moveTo>
                  <a:lnTo>
                    <a:pt x="366709" y="237395"/>
                  </a:lnTo>
                  <a:lnTo>
                    <a:pt x="1904" y="237395"/>
                  </a:lnTo>
                  <a:lnTo>
                    <a:pt x="1904" y="1901"/>
                  </a:lnTo>
                  <a:lnTo>
                    <a:pt x="366709" y="1901"/>
                  </a:lnTo>
                  <a:moveTo>
                    <a:pt x="368614" y="0"/>
                  </a:moveTo>
                  <a:lnTo>
                    <a:pt x="0" y="0"/>
                  </a:lnTo>
                  <a:lnTo>
                    <a:pt x="0" y="239296"/>
                  </a:lnTo>
                  <a:lnTo>
                    <a:pt x="368614" y="239296"/>
                  </a:lnTo>
                  <a:lnTo>
                    <a:pt x="368614" y="0"/>
                  </a:lnTo>
                  <a:close/>
                </a:path>
              </a:pathLst>
            </a:custGeom>
            <a:solidFill>
              <a:srgbClr val="B3B3B3"/>
            </a:solidFill>
            <a:ln w="9517"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3FB3A16C-21C2-5D56-DD6F-56C2C2639F62}"/>
                </a:ext>
              </a:extLst>
            </p:cNvPr>
            <p:cNvSpPr/>
            <p:nvPr/>
          </p:nvSpPr>
          <p:spPr>
            <a:xfrm>
              <a:off x="2153624" y="4845363"/>
              <a:ext cx="70085" cy="69945"/>
            </a:xfrm>
            <a:custGeom>
              <a:avLst/>
              <a:gdLst>
                <a:gd name="connsiteX0" fmla="*/ 0 w 70085"/>
                <a:gd name="connsiteY0" fmla="*/ 0 h 69945"/>
                <a:gd name="connsiteX1" fmla="*/ 70085 w 70085"/>
                <a:gd name="connsiteY1" fmla="*/ 0 h 69945"/>
                <a:gd name="connsiteX2" fmla="*/ 70085 w 70085"/>
                <a:gd name="connsiteY2" fmla="*/ 69945 h 69945"/>
                <a:gd name="connsiteX3" fmla="*/ 0 w 70085"/>
                <a:gd name="connsiteY3" fmla="*/ 69945 h 69945"/>
              </a:gdLst>
              <a:ahLst/>
              <a:cxnLst>
                <a:cxn ang="0">
                  <a:pos x="connsiteX0" y="connsiteY0"/>
                </a:cxn>
                <a:cxn ang="0">
                  <a:pos x="connsiteX1" y="connsiteY1"/>
                </a:cxn>
                <a:cxn ang="0">
                  <a:pos x="connsiteX2" y="connsiteY2"/>
                </a:cxn>
                <a:cxn ang="0">
                  <a:pos x="connsiteX3" y="connsiteY3"/>
                </a:cxn>
              </a:cxnLst>
              <a:rect l="l" t="t" r="r" b="b"/>
              <a:pathLst>
                <a:path w="70085" h="69945">
                  <a:moveTo>
                    <a:pt x="0" y="0"/>
                  </a:moveTo>
                  <a:lnTo>
                    <a:pt x="70085" y="0"/>
                  </a:lnTo>
                  <a:lnTo>
                    <a:pt x="70085" y="69945"/>
                  </a:lnTo>
                  <a:lnTo>
                    <a:pt x="0" y="69945"/>
                  </a:lnTo>
                  <a:close/>
                </a:path>
              </a:pathLst>
            </a:custGeom>
            <a:solidFill>
              <a:srgbClr val="595A5C"/>
            </a:solidFill>
            <a:ln w="9517"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ED5C79BA-2673-8B94-9752-34981FD5C1E0}"/>
                </a:ext>
              </a:extLst>
            </p:cNvPr>
            <p:cNvSpPr/>
            <p:nvPr/>
          </p:nvSpPr>
          <p:spPr>
            <a:xfrm>
              <a:off x="2150005" y="4778459"/>
              <a:ext cx="19997" cy="19957"/>
            </a:xfrm>
            <a:custGeom>
              <a:avLst/>
              <a:gdLst>
                <a:gd name="connsiteX0" fmla="*/ 19997 w 19997"/>
                <a:gd name="connsiteY0" fmla="*/ 9979 h 19957"/>
                <a:gd name="connsiteX1" fmla="*/ 9999 w 19997"/>
                <a:gd name="connsiteY1" fmla="*/ 19957 h 19957"/>
                <a:gd name="connsiteX2" fmla="*/ 0 w 19997"/>
                <a:gd name="connsiteY2" fmla="*/ 9979 h 19957"/>
                <a:gd name="connsiteX3" fmla="*/ 9999 w 19997"/>
                <a:gd name="connsiteY3" fmla="*/ 0 h 19957"/>
                <a:gd name="connsiteX4" fmla="*/ 19997 w 19997"/>
                <a:gd name="connsiteY4" fmla="*/ 9979 h 19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97" h="19957">
                  <a:moveTo>
                    <a:pt x="19997" y="9979"/>
                  </a:moveTo>
                  <a:cubicBezTo>
                    <a:pt x="19997" y="15490"/>
                    <a:pt x="15521" y="19957"/>
                    <a:pt x="9999" y="19957"/>
                  </a:cubicBezTo>
                  <a:cubicBezTo>
                    <a:pt x="4476" y="19957"/>
                    <a:pt x="0" y="15490"/>
                    <a:pt x="0" y="9979"/>
                  </a:cubicBezTo>
                  <a:cubicBezTo>
                    <a:pt x="0" y="4468"/>
                    <a:pt x="4476" y="0"/>
                    <a:pt x="9999" y="0"/>
                  </a:cubicBezTo>
                  <a:cubicBezTo>
                    <a:pt x="15521" y="0"/>
                    <a:pt x="19997" y="4468"/>
                    <a:pt x="19997" y="9979"/>
                  </a:cubicBezTo>
                  <a:close/>
                </a:path>
              </a:pathLst>
            </a:custGeom>
            <a:solidFill>
              <a:srgbClr val="595A5C"/>
            </a:solidFill>
            <a:ln w="9517"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C52A39AD-4C9F-72F6-5B65-639EEB518A11}"/>
                </a:ext>
              </a:extLst>
            </p:cNvPr>
            <p:cNvSpPr/>
            <p:nvPr/>
          </p:nvSpPr>
          <p:spPr>
            <a:xfrm>
              <a:off x="2203807" y="4778459"/>
              <a:ext cx="19997" cy="19957"/>
            </a:xfrm>
            <a:custGeom>
              <a:avLst/>
              <a:gdLst>
                <a:gd name="connsiteX0" fmla="*/ 19997 w 19997"/>
                <a:gd name="connsiteY0" fmla="*/ 9979 h 19957"/>
                <a:gd name="connsiteX1" fmla="*/ 9999 w 19997"/>
                <a:gd name="connsiteY1" fmla="*/ 19957 h 19957"/>
                <a:gd name="connsiteX2" fmla="*/ 0 w 19997"/>
                <a:gd name="connsiteY2" fmla="*/ 9979 h 19957"/>
                <a:gd name="connsiteX3" fmla="*/ 9999 w 19997"/>
                <a:gd name="connsiteY3" fmla="*/ 0 h 19957"/>
                <a:gd name="connsiteX4" fmla="*/ 19997 w 19997"/>
                <a:gd name="connsiteY4" fmla="*/ 9979 h 19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97" h="19957">
                  <a:moveTo>
                    <a:pt x="19997" y="9979"/>
                  </a:moveTo>
                  <a:cubicBezTo>
                    <a:pt x="19997" y="15490"/>
                    <a:pt x="15521" y="19957"/>
                    <a:pt x="9999" y="19957"/>
                  </a:cubicBezTo>
                  <a:cubicBezTo>
                    <a:pt x="4476" y="19957"/>
                    <a:pt x="0" y="15490"/>
                    <a:pt x="0" y="9979"/>
                  </a:cubicBezTo>
                  <a:cubicBezTo>
                    <a:pt x="0" y="4468"/>
                    <a:pt x="4476" y="0"/>
                    <a:pt x="9999" y="0"/>
                  </a:cubicBezTo>
                  <a:cubicBezTo>
                    <a:pt x="15521" y="0"/>
                    <a:pt x="19997" y="4468"/>
                    <a:pt x="19997" y="9979"/>
                  </a:cubicBezTo>
                  <a:close/>
                </a:path>
              </a:pathLst>
            </a:custGeom>
            <a:solidFill>
              <a:srgbClr val="595A5C"/>
            </a:solidFill>
            <a:ln w="9517"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D7D817BB-67CD-959F-DDFD-B306A00398F8}"/>
                </a:ext>
              </a:extLst>
            </p:cNvPr>
            <p:cNvSpPr/>
            <p:nvPr/>
          </p:nvSpPr>
          <p:spPr>
            <a:xfrm>
              <a:off x="2536426" y="4723150"/>
              <a:ext cx="90844" cy="237394"/>
            </a:xfrm>
            <a:custGeom>
              <a:avLst/>
              <a:gdLst>
                <a:gd name="connsiteX0" fmla="*/ 0 w 90844"/>
                <a:gd name="connsiteY0" fmla="*/ 0 h 237394"/>
                <a:gd name="connsiteX1" fmla="*/ 90844 w 90844"/>
                <a:gd name="connsiteY1" fmla="*/ 0 h 237394"/>
                <a:gd name="connsiteX2" fmla="*/ 90844 w 90844"/>
                <a:gd name="connsiteY2" fmla="*/ 237395 h 237394"/>
                <a:gd name="connsiteX3" fmla="*/ 0 w 90844"/>
                <a:gd name="connsiteY3" fmla="*/ 237395 h 237394"/>
              </a:gdLst>
              <a:ahLst/>
              <a:cxnLst>
                <a:cxn ang="0">
                  <a:pos x="connsiteX0" y="connsiteY0"/>
                </a:cxn>
                <a:cxn ang="0">
                  <a:pos x="connsiteX1" y="connsiteY1"/>
                </a:cxn>
                <a:cxn ang="0">
                  <a:pos x="connsiteX2" y="connsiteY2"/>
                </a:cxn>
                <a:cxn ang="0">
                  <a:pos x="connsiteX3" y="connsiteY3"/>
                </a:cxn>
              </a:cxnLst>
              <a:rect l="l" t="t" r="r" b="b"/>
              <a:pathLst>
                <a:path w="90844" h="237394">
                  <a:moveTo>
                    <a:pt x="0" y="0"/>
                  </a:moveTo>
                  <a:lnTo>
                    <a:pt x="90844" y="0"/>
                  </a:lnTo>
                  <a:lnTo>
                    <a:pt x="90844" y="237395"/>
                  </a:lnTo>
                  <a:lnTo>
                    <a:pt x="0" y="237395"/>
                  </a:lnTo>
                  <a:close/>
                </a:path>
              </a:pathLst>
            </a:custGeom>
            <a:solidFill>
              <a:srgbClr val="DCDBDB"/>
            </a:solidFill>
            <a:ln w="9517"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80914FEC-8BB0-6FDB-6C5A-92567C09AEE6}"/>
                </a:ext>
              </a:extLst>
            </p:cNvPr>
            <p:cNvSpPr/>
            <p:nvPr/>
          </p:nvSpPr>
          <p:spPr>
            <a:xfrm>
              <a:off x="2535474" y="4722199"/>
              <a:ext cx="93129" cy="239295"/>
            </a:xfrm>
            <a:custGeom>
              <a:avLst/>
              <a:gdLst>
                <a:gd name="connsiteX0" fmla="*/ 90844 w 93129"/>
                <a:gd name="connsiteY0" fmla="*/ 1901 h 239295"/>
                <a:gd name="connsiteX1" fmla="*/ 90844 w 93129"/>
                <a:gd name="connsiteY1" fmla="*/ 237395 h 239295"/>
                <a:gd name="connsiteX2" fmla="*/ 1904 w 93129"/>
                <a:gd name="connsiteY2" fmla="*/ 237395 h 239295"/>
                <a:gd name="connsiteX3" fmla="*/ 1904 w 93129"/>
                <a:gd name="connsiteY3" fmla="*/ 1901 h 239295"/>
                <a:gd name="connsiteX4" fmla="*/ 90844 w 93129"/>
                <a:gd name="connsiteY4" fmla="*/ 1901 h 239295"/>
                <a:gd name="connsiteX5" fmla="*/ 92749 w 93129"/>
                <a:gd name="connsiteY5" fmla="*/ 0 h 239295"/>
                <a:gd name="connsiteX6" fmla="*/ 0 w 93129"/>
                <a:gd name="connsiteY6" fmla="*/ 0 h 239295"/>
                <a:gd name="connsiteX7" fmla="*/ 0 w 93129"/>
                <a:gd name="connsiteY7" fmla="*/ 239296 h 239295"/>
                <a:gd name="connsiteX8" fmla="*/ 93130 w 93129"/>
                <a:gd name="connsiteY8" fmla="*/ 239296 h 239295"/>
                <a:gd name="connsiteX9" fmla="*/ 93130 w 93129"/>
                <a:gd name="connsiteY9" fmla="*/ 0 h 23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129" h="239295">
                  <a:moveTo>
                    <a:pt x="90844" y="1901"/>
                  </a:moveTo>
                  <a:lnTo>
                    <a:pt x="90844" y="237395"/>
                  </a:lnTo>
                  <a:lnTo>
                    <a:pt x="1904" y="237395"/>
                  </a:lnTo>
                  <a:lnTo>
                    <a:pt x="1904" y="1901"/>
                  </a:lnTo>
                  <a:lnTo>
                    <a:pt x="90844" y="1901"/>
                  </a:lnTo>
                  <a:moveTo>
                    <a:pt x="92749" y="0"/>
                  </a:moveTo>
                  <a:lnTo>
                    <a:pt x="0" y="0"/>
                  </a:lnTo>
                  <a:lnTo>
                    <a:pt x="0" y="239296"/>
                  </a:lnTo>
                  <a:lnTo>
                    <a:pt x="93130" y="239296"/>
                  </a:lnTo>
                  <a:lnTo>
                    <a:pt x="93130" y="0"/>
                  </a:lnTo>
                  <a:close/>
                </a:path>
              </a:pathLst>
            </a:custGeom>
            <a:solidFill>
              <a:srgbClr val="B3B3B3"/>
            </a:solidFill>
            <a:ln w="9517"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03658CB8-3E2F-1761-FCFC-82550E8FA327}"/>
                </a:ext>
              </a:extLst>
            </p:cNvPr>
            <p:cNvSpPr/>
            <p:nvPr/>
          </p:nvSpPr>
          <p:spPr>
            <a:xfrm>
              <a:off x="2904945" y="4723150"/>
              <a:ext cx="90844" cy="237394"/>
            </a:xfrm>
            <a:custGeom>
              <a:avLst/>
              <a:gdLst>
                <a:gd name="connsiteX0" fmla="*/ 0 w 90844"/>
                <a:gd name="connsiteY0" fmla="*/ 0 h 237394"/>
                <a:gd name="connsiteX1" fmla="*/ 90844 w 90844"/>
                <a:gd name="connsiteY1" fmla="*/ 0 h 237394"/>
                <a:gd name="connsiteX2" fmla="*/ 90844 w 90844"/>
                <a:gd name="connsiteY2" fmla="*/ 237395 h 237394"/>
                <a:gd name="connsiteX3" fmla="*/ 0 w 90844"/>
                <a:gd name="connsiteY3" fmla="*/ 237395 h 237394"/>
              </a:gdLst>
              <a:ahLst/>
              <a:cxnLst>
                <a:cxn ang="0">
                  <a:pos x="connsiteX0" y="connsiteY0"/>
                </a:cxn>
                <a:cxn ang="0">
                  <a:pos x="connsiteX1" y="connsiteY1"/>
                </a:cxn>
                <a:cxn ang="0">
                  <a:pos x="connsiteX2" y="connsiteY2"/>
                </a:cxn>
                <a:cxn ang="0">
                  <a:pos x="connsiteX3" y="connsiteY3"/>
                </a:cxn>
              </a:cxnLst>
              <a:rect l="l" t="t" r="r" b="b"/>
              <a:pathLst>
                <a:path w="90844" h="237394">
                  <a:moveTo>
                    <a:pt x="0" y="0"/>
                  </a:moveTo>
                  <a:lnTo>
                    <a:pt x="90844" y="0"/>
                  </a:lnTo>
                  <a:lnTo>
                    <a:pt x="90844" y="237395"/>
                  </a:lnTo>
                  <a:lnTo>
                    <a:pt x="0" y="237395"/>
                  </a:lnTo>
                  <a:close/>
                </a:path>
              </a:pathLst>
            </a:custGeom>
            <a:solidFill>
              <a:srgbClr val="DCDBDB"/>
            </a:solidFill>
            <a:ln w="9517"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F02E95E8-F205-0906-041C-946CA85BC061}"/>
                </a:ext>
              </a:extLst>
            </p:cNvPr>
            <p:cNvSpPr/>
            <p:nvPr/>
          </p:nvSpPr>
          <p:spPr>
            <a:xfrm>
              <a:off x="2903992" y="4722199"/>
              <a:ext cx="92748" cy="239295"/>
            </a:xfrm>
            <a:custGeom>
              <a:avLst/>
              <a:gdLst>
                <a:gd name="connsiteX0" fmla="*/ 90844 w 92748"/>
                <a:gd name="connsiteY0" fmla="*/ 1901 h 239295"/>
                <a:gd name="connsiteX1" fmla="*/ 90844 w 92748"/>
                <a:gd name="connsiteY1" fmla="*/ 237395 h 239295"/>
                <a:gd name="connsiteX2" fmla="*/ 1904 w 92748"/>
                <a:gd name="connsiteY2" fmla="*/ 237395 h 239295"/>
                <a:gd name="connsiteX3" fmla="*/ 1904 w 92748"/>
                <a:gd name="connsiteY3" fmla="*/ 1901 h 239295"/>
                <a:gd name="connsiteX4" fmla="*/ 90844 w 92748"/>
                <a:gd name="connsiteY4" fmla="*/ 1901 h 239295"/>
                <a:gd name="connsiteX5" fmla="*/ 92749 w 92748"/>
                <a:gd name="connsiteY5" fmla="*/ 0 h 239295"/>
                <a:gd name="connsiteX6" fmla="*/ 0 w 92748"/>
                <a:gd name="connsiteY6" fmla="*/ 0 h 239295"/>
                <a:gd name="connsiteX7" fmla="*/ 0 w 92748"/>
                <a:gd name="connsiteY7" fmla="*/ 239296 h 239295"/>
                <a:gd name="connsiteX8" fmla="*/ 92749 w 92748"/>
                <a:gd name="connsiteY8" fmla="*/ 239296 h 239295"/>
                <a:gd name="connsiteX9" fmla="*/ 92749 w 92748"/>
                <a:gd name="connsiteY9" fmla="*/ 0 h 23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748" h="239295">
                  <a:moveTo>
                    <a:pt x="90844" y="1901"/>
                  </a:moveTo>
                  <a:lnTo>
                    <a:pt x="90844" y="237395"/>
                  </a:lnTo>
                  <a:lnTo>
                    <a:pt x="1904" y="237395"/>
                  </a:lnTo>
                  <a:lnTo>
                    <a:pt x="1904" y="1901"/>
                  </a:lnTo>
                  <a:lnTo>
                    <a:pt x="90844" y="1901"/>
                  </a:lnTo>
                  <a:moveTo>
                    <a:pt x="92749" y="0"/>
                  </a:moveTo>
                  <a:lnTo>
                    <a:pt x="0" y="0"/>
                  </a:lnTo>
                  <a:lnTo>
                    <a:pt x="0" y="239296"/>
                  </a:lnTo>
                  <a:lnTo>
                    <a:pt x="92749" y="239296"/>
                  </a:lnTo>
                  <a:lnTo>
                    <a:pt x="92749" y="0"/>
                  </a:lnTo>
                  <a:close/>
                </a:path>
              </a:pathLst>
            </a:custGeom>
            <a:solidFill>
              <a:srgbClr val="B3B3B3"/>
            </a:solidFill>
            <a:ln w="9517"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D644A294-C143-A863-65C0-499F466F1A0E}"/>
                </a:ext>
              </a:extLst>
            </p:cNvPr>
            <p:cNvSpPr/>
            <p:nvPr/>
          </p:nvSpPr>
          <p:spPr>
            <a:xfrm>
              <a:off x="3273463" y="4723150"/>
              <a:ext cx="90844" cy="237394"/>
            </a:xfrm>
            <a:custGeom>
              <a:avLst/>
              <a:gdLst>
                <a:gd name="connsiteX0" fmla="*/ 0 w 90844"/>
                <a:gd name="connsiteY0" fmla="*/ 0 h 237394"/>
                <a:gd name="connsiteX1" fmla="*/ 90844 w 90844"/>
                <a:gd name="connsiteY1" fmla="*/ 0 h 237394"/>
                <a:gd name="connsiteX2" fmla="*/ 90844 w 90844"/>
                <a:gd name="connsiteY2" fmla="*/ 237395 h 237394"/>
                <a:gd name="connsiteX3" fmla="*/ 0 w 90844"/>
                <a:gd name="connsiteY3" fmla="*/ 237395 h 237394"/>
              </a:gdLst>
              <a:ahLst/>
              <a:cxnLst>
                <a:cxn ang="0">
                  <a:pos x="connsiteX0" y="connsiteY0"/>
                </a:cxn>
                <a:cxn ang="0">
                  <a:pos x="connsiteX1" y="connsiteY1"/>
                </a:cxn>
                <a:cxn ang="0">
                  <a:pos x="connsiteX2" y="connsiteY2"/>
                </a:cxn>
                <a:cxn ang="0">
                  <a:pos x="connsiteX3" y="connsiteY3"/>
                </a:cxn>
              </a:cxnLst>
              <a:rect l="l" t="t" r="r" b="b"/>
              <a:pathLst>
                <a:path w="90844" h="237394">
                  <a:moveTo>
                    <a:pt x="0" y="0"/>
                  </a:moveTo>
                  <a:lnTo>
                    <a:pt x="90844" y="0"/>
                  </a:lnTo>
                  <a:lnTo>
                    <a:pt x="90844" y="237395"/>
                  </a:lnTo>
                  <a:lnTo>
                    <a:pt x="0" y="237395"/>
                  </a:lnTo>
                  <a:close/>
                </a:path>
              </a:pathLst>
            </a:custGeom>
            <a:solidFill>
              <a:srgbClr val="DCDBDB"/>
            </a:solidFill>
            <a:ln w="9517"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7513FA06-6078-8691-E56F-0D506E6F478D}"/>
                </a:ext>
              </a:extLst>
            </p:cNvPr>
            <p:cNvSpPr/>
            <p:nvPr/>
          </p:nvSpPr>
          <p:spPr>
            <a:xfrm>
              <a:off x="3272511" y="4722199"/>
              <a:ext cx="92748" cy="239295"/>
            </a:xfrm>
            <a:custGeom>
              <a:avLst/>
              <a:gdLst>
                <a:gd name="connsiteX0" fmla="*/ 90844 w 92748"/>
                <a:gd name="connsiteY0" fmla="*/ 1901 h 239295"/>
                <a:gd name="connsiteX1" fmla="*/ 90844 w 92748"/>
                <a:gd name="connsiteY1" fmla="*/ 237395 h 239295"/>
                <a:gd name="connsiteX2" fmla="*/ 1905 w 92748"/>
                <a:gd name="connsiteY2" fmla="*/ 237395 h 239295"/>
                <a:gd name="connsiteX3" fmla="*/ 1905 w 92748"/>
                <a:gd name="connsiteY3" fmla="*/ 1901 h 239295"/>
                <a:gd name="connsiteX4" fmla="*/ 90844 w 92748"/>
                <a:gd name="connsiteY4" fmla="*/ 1901 h 239295"/>
                <a:gd name="connsiteX5" fmla="*/ 92749 w 92748"/>
                <a:gd name="connsiteY5" fmla="*/ 0 h 239295"/>
                <a:gd name="connsiteX6" fmla="*/ 0 w 92748"/>
                <a:gd name="connsiteY6" fmla="*/ 0 h 239295"/>
                <a:gd name="connsiteX7" fmla="*/ 0 w 92748"/>
                <a:gd name="connsiteY7" fmla="*/ 239296 h 239295"/>
                <a:gd name="connsiteX8" fmla="*/ 92749 w 92748"/>
                <a:gd name="connsiteY8" fmla="*/ 239296 h 239295"/>
                <a:gd name="connsiteX9" fmla="*/ 92749 w 92748"/>
                <a:gd name="connsiteY9" fmla="*/ 0 h 23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748" h="239295">
                  <a:moveTo>
                    <a:pt x="90844" y="1901"/>
                  </a:moveTo>
                  <a:lnTo>
                    <a:pt x="90844" y="237395"/>
                  </a:lnTo>
                  <a:lnTo>
                    <a:pt x="1905" y="237395"/>
                  </a:lnTo>
                  <a:lnTo>
                    <a:pt x="1905" y="1901"/>
                  </a:lnTo>
                  <a:lnTo>
                    <a:pt x="90844" y="1901"/>
                  </a:lnTo>
                  <a:moveTo>
                    <a:pt x="92749" y="0"/>
                  </a:moveTo>
                  <a:lnTo>
                    <a:pt x="0" y="0"/>
                  </a:lnTo>
                  <a:lnTo>
                    <a:pt x="0" y="239296"/>
                  </a:lnTo>
                  <a:lnTo>
                    <a:pt x="92749" y="239296"/>
                  </a:lnTo>
                  <a:lnTo>
                    <a:pt x="92749" y="0"/>
                  </a:lnTo>
                  <a:close/>
                </a:path>
              </a:pathLst>
            </a:custGeom>
            <a:solidFill>
              <a:srgbClr val="B3B3B3"/>
            </a:solidFill>
            <a:ln w="9517"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2C7AAF64-B8A8-16E7-8098-6B6FFA6C0986}"/>
                </a:ext>
              </a:extLst>
            </p:cNvPr>
            <p:cNvSpPr/>
            <p:nvPr/>
          </p:nvSpPr>
          <p:spPr>
            <a:xfrm>
              <a:off x="3642077" y="4723150"/>
              <a:ext cx="90844" cy="237394"/>
            </a:xfrm>
            <a:custGeom>
              <a:avLst/>
              <a:gdLst>
                <a:gd name="connsiteX0" fmla="*/ 0 w 90844"/>
                <a:gd name="connsiteY0" fmla="*/ 0 h 237394"/>
                <a:gd name="connsiteX1" fmla="*/ 90844 w 90844"/>
                <a:gd name="connsiteY1" fmla="*/ 0 h 237394"/>
                <a:gd name="connsiteX2" fmla="*/ 90844 w 90844"/>
                <a:gd name="connsiteY2" fmla="*/ 237395 h 237394"/>
                <a:gd name="connsiteX3" fmla="*/ 0 w 90844"/>
                <a:gd name="connsiteY3" fmla="*/ 237395 h 237394"/>
              </a:gdLst>
              <a:ahLst/>
              <a:cxnLst>
                <a:cxn ang="0">
                  <a:pos x="connsiteX0" y="connsiteY0"/>
                </a:cxn>
                <a:cxn ang="0">
                  <a:pos x="connsiteX1" y="connsiteY1"/>
                </a:cxn>
                <a:cxn ang="0">
                  <a:pos x="connsiteX2" y="connsiteY2"/>
                </a:cxn>
                <a:cxn ang="0">
                  <a:pos x="connsiteX3" y="connsiteY3"/>
                </a:cxn>
              </a:cxnLst>
              <a:rect l="l" t="t" r="r" b="b"/>
              <a:pathLst>
                <a:path w="90844" h="237394">
                  <a:moveTo>
                    <a:pt x="0" y="0"/>
                  </a:moveTo>
                  <a:lnTo>
                    <a:pt x="90844" y="0"/>
                  </a:lnTo>
                  <a:lnTo>
                    <a:pt x="90844" y="237395"/>
                  </a:lnTo>
                  <a:lnTo>
                    <a:pt x="0" y="237395"/>
                  </a:lnTo>
                  <a:close/>
                </a:path>
              </a:pathLst>
            </a:custGeom>
            <a:solidFill>
              <a:srgbClr val="DCDBDB"/>
            </a:solidFill>
            <a:ln w="9517"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165E4116-93DD-564B-10DD-E88A15C91266}"/>
                </a:ext>
              </a:extLst>
            </p:cNvPr>
            <p:cNvSpPr/>
            <p:nvPr/>
          </p:nvSpPr>
          <p:spPr>
            <a:xfrm>
              <a:off x="3641125" y="4722199"/>
              <a:ext cx="92748" cy="239295"/>
            </a:xfrm>
            <a:custGeom>
              <a:avLst/>
              <a:gdLst>
                <a:gd name="connsiteX0" fmla="*/ 90844 w 92748"/>
                <a:gd name="connsiteY0" fmla="*/ 1901 h 239295"/>
                <a:gd name="connsiteX1" fmla="*/ 90844 w 92748"/>
                <a:gd name="connsiteY1" fmla="*/ 237395 h 239295"/>
                <a:gd name="connsiteX2" fmla="*/ 1904 w 92748"/>
                <a:gd name="connsiteY2" fmla="*/ 237395 h 239295"/>
                <a:gd name="connsiteX3" fmla="*/ 1904 w 92748"/>
                <a:gd name="connsiteY3" fmla="*/ 1901 h 239295"/>
                <a:gd name="connsiteX4" fmla="*/ 90844 w 92748"/>
                <a:gd name="connsiteY4" fmla="*/ 1901 h 239295"/>
                <a:gd name="connsiteX5" fmla="*/ 92749 w 92748"/>
                <a:gd name="connsiteY5" fmla="*/ 0 h 239295"/>
                <a:gd name="connsiteX6" fmla="*/ 0 w 92748"/>
                <a:gd name="connsiteY6" fmla="*/ 0 h 239295"/>
                <a:gd name="connsiteX7" fmla="*/ 0 w 92748"/>
                <a:gd name="connsiteY7" fmla="*/ 239296 h 239295"/>
                <a:gd name="connsiteX8" fmla="*/ 92749 w 92748"/>
                <a:gd name="connsiteY8" fmla="*/ 239296 h 239295"/>
                <a:gd name="connsiteX9" fmla="*/ 92749 w 92748"/>
                <a:gd name="connsiteY9" fmla="*/ 0 h 23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748" h="239295">
                  <a:moveTo>
                    <a:pt x="90844" y="1901"/>
                  </a:moveTo>
                  <a:lnTo>
                    <a:pt x="90844" y="237395"/>
                  </a:lnTo>
                  <a:lnTo>
                    <a:pt x="1904" y="237395"/>
                  </a:lnTo>
                  <a:lnTo>
                    <a:pt x="1904" y="1901"/>
                  </a:lnTo>
                  <a:lnTo>
                    <a:pt x="90844" y="1901"/>
                  </a:lnTo>
                  <a:moveTo>
                    <a:pt x="92749" y="0"/>
                  </a:moveTo>
                  <a:lnTo>
                    <a:pt x="0" y="0"/>
                  </a:lnTo>
                  <a:lnTo>
                    <a:pt x="0" y="239296"/>
                  </a:lnTo>
                  <a:lnTo>
                    <a:pt x="92749" y="239296"/>
                  </a:lnTo>
                  <a:lnTo>
                    <a:pt x="92749" y="0"/>
                  </a:lnTo>
                  <a:close/>
                </a:path>
              </a:pathLst>
            </a:custGeom>
            <a:solidFill>
              <a:srgbClr val="B3B3B3"/>
            </a:solidFill>
            <a:ln w="9517"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ADCA4B5F-DBA3-550A-3EB9-160888AEA76E}"/>
                </a:ext>
              </a:extLst>
            </p:cNvPr>
            <p:cNvSpPr/>
            <p:nvPr/>
          </p:nvSpPr>
          <p:spPr>
            <a:xfrm>
              <a:off x="2329313" y="4763729"/>
              <a:ext cx="14093" cy="130386"/>
            </a:xfrm>
            <a:custGeom>
              <a:avLst/>
              <a:gdLst>
                <a:gd name="connsiteX0" fmla="*/ 8665 w 14093"/>
                <a:gd name="connsiteY0" fmla="*/ 0 h 130386"/>
                <a:gd name="connsiteX1" fmla="*/ 14093 w 14093"/>
                <a:gd name="connsiteY1" fmla="*/ 0 h 130386"/>
                <a:gd name="connsiteX2" fmla="*/ 14093 w 14093"/>
                <a:gd name="connsiteY2" fmla="*/ 130387 h 130386"/>
                <a:gd name="connsiteX3" fmla="*/ 8665 w 14093"/>
                <a:gd name="connsiteY3" fmla="*/ 130387 h 130386"/>
                <a:gd name="connsiteX4" fmla="*/ 5428 w 14093"/>
                <a:gd name="connsiteY4" fmla="*/ 130387 h 130386"/>
                <a:gd name="connsiteX5" fmla="*/ 0 w 14093"/>
                <a:gd name="connsiteY5" fmla="*/ 130387 h 130386"/>
                <a:gd name="connsiteX6" fmla="*/ 0 w 14093"/>
                <a:gd name="connsiteY6" fmla="*/ 0 h 130386"/>
                <a:gd name="connsiteX7" fmla="*/ 5428 w 14093"/>
                <a:gd name="connsiteY7" fmla="*/ 0 h 130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0386">
                  <a:moveTo>
                    <a:pt x="8665" y="0"/>
                  </a:moveTo>
                  <a:cubicBezTo>
                    <a:pt x="11663" y="0"/>
                    <a:pt x="14093" y="0"/>
                    <a:pt x="14093" y="0"/>
                  </a:cubicBezTo>
                  <a:lnTo>
                    <a:pt x="14093" y="130387"/>
                  </a:lnTo>
                  <a:cubicBezTo>
                    <a:pt x="14093" y="130387"/>
                    <a:pt x="11663" y="130387"/>
                    <a:pt x="8665" y="130387"/>
                  </a:cubicBezTo>
                  <a:lnTo>
                    <a:pt x="5428" y="130387"/>
                  </a:lnTo>
                  <a:cubicBezTo>
                    <a:pt x="2430" y="130387"/>
                    <a:pt x="0" y="130387"/>
                    <a:pt x="0" y="130387"/>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858EAED6-F643-490B-C8FB-17DFA924B307}"/>
                </a:ext>
              </a:extLst>
            </p:cNvPr>
            <p:cNvSpPr/>
            <p:nvPr/>
          </p:nvSpPr>
          <p:spPr>
            <a:xfrm>
              <a:off x="2361594" y="4763729"/>
              <a:ext cx="14093" cy="133902"/>
            </a:xfrm>
            <a:custGeom>
              <a:avLst/>
              <a:gdLst>
                <a:gd name="connsiteX0" fmla="*/ 8665 w 14093"/>
                <a:gd name="connsiteY0" fmla="*/ 0 h 133902"/>
                <a:gd name="connsiteX1" fmla="*/ 14093 w 14093"/>
                <a:gd name="connsiteY1" fmla="*/ 0 h 133902"/>
                <a:gd name="connsiteX2" fmla="*/ 14093 w 14093"/>
                <a:gd name="connsiteY2" fmla="*/ 133903 h 133902"/>
                <a:gd name="connsiteX3" fmla="*/ 8665 w 14093"/>
                <a:gd name="connsiteY3" fmla="*/ 133903 h 133902"/>
                <a:gd name="connsiteX4" fmla="*/ 5428 w 14093"/>
                <a:gd name="connsiteY4" fmla="*/ 133903 h 133902"/>
                <a:gd name="connsiteX5" fmla="*/ 0 w 14093"/>
                <a:gd name="connsiteY5" fmla="*/ 133903 h 133902"/>
                <a:gd name="connsiteX6" fmla="*/ 0 w 14093"/>
                <a:gd name="connsiteY6" fmla="*/ 0 h 133902"/>
                <a:gd name="connsiteX7" fmla="*/ 5428 w 14093"/>
                <a:gd name="connsiteY7" fmla="*/ 0 h 133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3902">
                  <a:moveTo>
                    <a:pt x="8665" y="0"/>
                  </a:moveTo>
                  <a:cubicBezTo>
                    <a:pt x="11663" y="0"/>
                    <a:pt x="14093" y="0"/>
                    <a:pt x="14093" y="0"/>
                  </a:cubicBezTo>
                  <a:lnTo>
                    <a:pt x="14093" y="133903"/>
                  </a:lnTo>
                  <a:cubicBezTo>
                    <a:pt x="14093" y="133903"/>
                    <a:pt x="11663" y="133903"/>
                    <a:pt x="8665" y="133903"/>
                  </a:cubicBezTo>
                  <a:lnTo>
                    <a:pt x="5428" y="133903"/>
                  </a:lnTo>
                  <a:cubicBezTo>
                    <a:pt x="2430" y="133903"/>
                    <a:pt x="0" y="133903"/>
                    <a:pt x="0" y="133903"/>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E76D30BC-2FED-0BDA-7C78-C2399491A9D9}"/>
                </a:ext>
              </a:extLst>
            </p:cNvPr>
            <p:cNvSpPr/>
            <p:nvPr/>
          </p:nvSpPr>
          <p:spPr>
            <a:xfrm>
              <a:off x="2393875" y="4763729"/>
              <a:ext cx="14093" cy="137419"/>
            </a:xfrm>
            <a:custGeom>
              <a:avLst/>
              <a:gdLst>
                <a:gd name="connsiteX0" fmla="*/ 8665 w 14093"/>
                <a:gd name="connsiteY0" fmla="*/ 0 h 137419"/>
                <a:gd name="connsiteX1" fmla="*/ 14093 w 14093"/>
                <a:gd name="connsiteY1" fmla="*/ 0 h 137419"/>
                <a:gd name="connsiteX2" fmla="*/ 14093 w 14093"/>
                <a:gd name="connsiteY2" fmla="*/ 137419 h 137419"/>
                <a:gd name="connsiteX3" fmla="*/ 8665 w 14093"/>
                <a:gd name="connsiteY3" fmla="*/ 137419 h 137419"/>
                <a:gd name="connsiteX4" fmla="*/ 5428 w 14093"/>
                <a:gd name="connsiteY4" fmla="*/ 137419 h 137419"/>
                <a:gd name="connsiteX5" fmla="*/ 0 w 14093"/>
                <a:gd name="connsiteY5" fmla="*/ 137419 h 137419"/>
                <a:gd name="connsiteX6" fmla="*/ 0 w 14093"/>
                <a:gd name="connsiteY6" fmla="*/ 0 h 137419"/>
                <a:gd name="connsiteX7" fmla="*/ 5428 w 14093"/>
                <a:gd name="connsiteY7" fmla="*/ 0 h 13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7419">
                  <a:moveTo>
                    <a:pt x="8665" y="0"/>
                  </a:moveTo>
                  <a:cubicBezTo>
                    <a:pt x="11663" y="0"/>
                    <a:pt x="14093" y="0"/>
                    <a:pt x="14093" y="0"/>
                  </a:cubicBezTo>
                  <a:lnTo>
                    <a:pt x="14093" y="137419"/>
                  </a:lnTo>
                  <a:cubicBezTo>
                    <a:pt x="14093" y="137419"/>
                    <a:pt x="11663" y="137419"/>
                    <a:pt x="8665" y="137419"/>
                  </a:cubicBezTo>
                  <a:lnTo>
                    <a:pt x="5428" y="137419"/>
                  </a:lnTo>
                  <a:cubicBezTo>
                    <a:pt x="2430" y="137419"/>
                    <a:pt x="0" y="137419"/>
                    <a:pt x="0" y="137419"/>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0D2CB39A-4586-DB0D-9EDE-972E98C7FB61}"/>
                </a:ext>
              </a:extLst>
            </p:cNvPr>
            <p:cNvSpPr/>
            <p:nvPr/>
          </p:nvSpPr>
          <p:spPr>
            <a:xfrm>
              <a:off x="2426156" y="4763729"/>
              <a:ext cx="14093" cy="139129"/>
            </a:xfrm>
            <a:custGeom>
              <a:avLst/>
              <a:gdLst>
                <a:gd name="connsiteX0" fmla="*/ 8665 w 14093"/>
                <a:gd name="connsiteY0" fmla="*/ 0 h 139129"/>
                <a:gd name="connsiteX1" fmla="*/ 14093 w 14093"/>
                <a:gd name="connsiteY1" fmla="*/ 0 h 139129"/>
                <a:gd name="connsiteX2" fmla="*/ 14093 w 14093"/>
                <a:gd name="connsiteY2" fmla="*/ 139130 h 139129"/>
                <a:gd name="connsiteX3" fmla="*/ 8665 w 14093"/>
                <a:gd name="connsiteY3" fmla="*/ 139130 h 139129"/>
                <a:gd name="connsiteX4" fmla="*/ 5428 w 14093"/>
                <a:gd name="connsiteY4" fmla="*/ 139130 h 139129"/>
                <a:gd name="connsiteX5" fmla="*/ 0 w 14093"/>
                <a:gd name="connsiteY5" fmla="*/ 139130 h 139129"/>
                <a:gd name="connsiteX6" fmla="*/ 0 w 14093"/>
                <a:gd name="connsiteY6" fmla="*/ 0 h 139129"/>
                <a:gd name="connsiteX7" fmla="*/ 5428 w 14093"/>
                <a:gd name="connsiteY7" fmla="*/ 0 h 13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9129">
                  <a:moveTo>
                    <a:pt x="8665" y="0"/>
                  </a:moveTo>
                  <a:cubicBezTo>
                    <a:pt x="11663" y="0"/>
                    <a:pt x="14093" y="0"/>
                    <a:pt x="14093" y="0"/>
                  </a:cubicBezTo>
                  <a:lnTo>
                    <a:pt x="14093" y="139130"/>
                  </a:lnTo>
                  <a:cubicBezTo>
                    <a:pt x="14093" y="139130"/>
                    <a:pt x="11663" y="139130"/>
                    <a:pt x="8665" y="139130"/>
                  </a:cubicBezTo>
                  <a:lnTo>
                    <a:pt x="5428" y="139130"/>
                  </a:lnTo>
                  <a:cubicBezTo>
                    <a:pt x="2430" y="139130"/>
                    <a:pt x="0" y="139130"/>
                    <a:pt x="0" y="139130"/>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FEBB1862-496B-C4E0-CED1-F8B178DF1F2E}"/>
                </a:ext>
              </a:extLst>
            </p:cNvPr>
            <p:cNvSpPr/>
            <p:nvPr/>
          </p:nvSpPr>
          <p:spPr>
            <a:xfrm>
              <a:off x="2458437" y="4763729"/>
              <a:ext cx="14093" cy="140935"/>
            </a:xfrm>
            <a:custGeom>
              <a:avLst/>
              <a:gdLst>
                <a:gd name="connsiteX0" fmla="*/ 8665 w 14093"/>
                <a:gd name="connsiteY0" fmla="*/ 0 h 140935"/>
                <a:gd name="connsiteX1" fmla="*/ 14093 w 14093"/>
                <a:gd name="connsiteY1" fmla="*/ 0 h 140935"/>
                <a:gd name="connsiteX2" fmla="*/ 14093 w 14093"/>
                <a:gd name="connsiteY2" fmla="*/ 140935 h 140935"/>
                <a:gd name="connsiteX3" fmla="*/ 8665 w 14093"/>
                <a:gd name="connsiteY3" fmla="*/ 140935 h 140935"/>
                <a:gd name="connsiteX4" fmla="*/ 5428 w 14093"/>
                <a:gd name="connsiteY4" fmla="*/ 140935 h 140935"/>
                <a:gd name="connsiteX5" fmla="*/ 0 w 14093"/>
                <a:gd name="connsiteY5" fmla="*/ 140935 h 140935"/>
                <a:gd name="connsiteX6" fmla="*/ 0 w 14093"/>
                <a:gd name="connsiteY6" fmla="*/ 0 h 140935"/>
                <a:gd name="connsiteX7" fmla="*/ 5428 w 14093"/>
                <a:gd name="connsiteY7" fmla="*/ 0 h 140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40935">
                  <a:moveTo>
                    <a:pt x="8665" y="0"/>
                  </a:moveTo>
                  <a:cubicBezTo>
                    <a:pt x="11663" y="0"/>
                    <a:pt x="14093" y="0"/>
                    <a:pt x="14093" y="0"/>
                  </a:cubicBezTo>
                  <a:lnTo>
                    <a:pt x="14093" y="140935"/>
                  </a:lnTo>
                  <a:cubicBezTo>
                    <a:pt x="14093" y="140935"/>
                    <a:pt x="11663" y="140935"/>
                    <a:pt x="8665" y="140935"/>
                  </a:cubicBezTo>
                  <a:lnTo>
                    <a:pt x="5428" y="140935"/>
                  </a:lnTo>
                  <a:cubicBezTo>
                    <a:pt x="2430" y="140935"/>
                    <a:pt x="0" y="140935"/>
                    <a:pt x="0" y="140935"/>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97914AB7-4F73-D69D-F9FB-55353B3BC4FC}"/>
                </a:ext>
              </a:extLst>
            </p:cNvPr>
            <p:cNvSpPr/>
            <p:nvPr/>
          </p:nvSpPr>
          <p:spPr>
            <a:xfrm>
              <a:off x="2702212" y="4763729"/>
              <a:ext cx="14093" cy="130386"/>
            </a:xfrm>
            <a:custGeom>
              <a:avLst/>
              <a:gdLst>
                <a:gd name="connsiteX0" fmla="*/ 8665 w 14093"/>
                <a:gd name="connsiteY0" fmla="*/ 0 h 130386"/>
                <a:gd name="connsiteX1" fmla="*/ 14093 w 14093"/>
                <a:gd name="connsiteY1" fmla="*/ 0 h 130386"/>
                <a:gd name="connsiteX2" fmla="*/ 14093 w 14093"/>
                <a:gd name="connsiteY2" fmla="*/ 130387 h 130386"/>
                <a:gd name="connsiteX3" fmla="*/ 8665 w 14093"/>
                <a:gd name="connsiteY3" fmla="*/ 130387 h 130386"/>
                <a:gd name="connsiteX4" fmla="*/ 5428 w 14093"/>
                <a:gd name="connsiteY4" fmla="*/ 130387 h 130386"/>
                <a:gd name="connsiteX5" fmla="*/ 0 w 14093"/>
                <a:gd name="connsiteY5" fmla="*/ 130387 h 130386"/>
                <a:gd name="connsiteX6" fmla="*/ 0 w 14093"/>
                <a:gd name="connsiteY6" fmla="*/ 0 h 130386"/>
                <a:gd name="connsiteX7" fmla="*/ 5428 w 14093"/>
                <a:gd name="connsiteY7" fmla="*/ 0 h 130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0386">
                  <a:moveTo>
                    <a:pt x="8665" y="0"/>
                  </a:moveTo>
                  <a:cubicBezTo>
                    <a:pt x="11663" y="0"/>
                    <a:pt x="14093" y="0"/>
                    <a:pt x="14093" y="0"/>
                  </a:cubicBezTo>
                  <a:lnTo>
                    <a:pt x="14093" y="130387"/>
                  </a:lnTo>
                  <a:cubicBezTo>
                    <a:pt x="14093" y="130387"/>
                    <a:pt x="11663" y="130387"/>
                    <a:pt x="8665" y="130387"/>
                  </a:cubicBezTo>
                  <a:lnTo>
                    <a:pt x="5428" y="130387"/>
                  </a:lnTo>
                  <a:cubicBezTo>
                    <a:pt x="2430" y="130387"/>
                    <a:pt x="0" y="130387"/>
                    <a:pt x="0" y="130387"/>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178C2593-F1B7-97F7-88A5-EA6100098C89}"/>
                </a:ext>
              </a:extLst>
            </p:cNvPr>
            <p:cNvSpPr/>
            <p:nvPr/>
          </p:nvSpPr>
          <p:spPr>
            <a:xfrm>
              <a:off x="2734493" y="4763729"/>
              <a:ext cx="14093" cy="133902"/>
            </a:xfrm>
            <a:custGeom>
              <a:avLst/>
              <a:gdLst>
                <a:gd name="connsiteX0" fmla="*/ 8665 w 14093"/>
                <a:gd name="connsiteY0" fmla="*/ 0 h 133902"/>
                <a:gd name="connsiteX1" fmla="*/ 14093 w 14093"/>
                <a:gd name="connsiteY1" fmla="*/ 0 h 133902"/>
                <a:gd name="connsiteX2" fmla="*/ 14093 w 14093"/>
                <a:gd name="connsiteY2" fmla="*/ 133903 h 133902"/>
                <a:gd name="connsiteX3" fmla="*/ 8665 w 14093"/>
                <a:gd name="connsiteY3" fmla="*/ 133903 h 133902"/>
                <a:gd name="connsiteX4" fmla="*/ 5428 w 14093"/>
                <a:gd name="connsiteY4" fmla="*/ 133903 h 133902"/>
                <a:gd name="connsiteX5" fmla="*/ 0 w 14093"/>
                <a:gd name="connsiteY5" fmla="*/ 133903 h 133902"/>
                <a:gd name="connsiteX6" fmla="*/ 0 w 14093"/>
                <a:gd name="connsiteY6" fmla="*/ 0 h 133902"/>
                <a:gd name="connsiteX7" fmla="*/ 5428 w 14093"/>
                <a:gd name="connsiteY7" fmla="*/ 0 h 133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3902">
                  <a:moveTo>
                    <a:pt x="8665" y="0"/>
                  </a:moveTo>
                  <a:cubicBezTo>
                    <a:pt x="11663" y="0"/>
                    <a:pt x="14093" y="0"/>
                    <a:pt x="14093" y="0"/>
                  </a:cubicBezTo>
                  <a:lnTo>
                    <a:pt x="14093" y="133903"/>
                  </a:lnTo>
                  <a:cubicBezTo>
                    <a:pt x="14093" y="133903"/>
                    <a:pt x="11663" y="133903"/>
                    <a:pt x="8665" y="133903"/>
                  </a:cubicBezTo>
                  <a:lnTo>
                    <a:pt x="5428" y="133903"/>
                  </a:lnTo>
                  <a:cubicBezTo>
                    <a:pt x="2430" y="133903"/>
                    <a:pt x="0" y="133903"/>
                    <a:pt x="0" y="133903"/>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E8C0BB27-3F4F-1A67-0BB7-2A3FF89FD84F}"/>
                </a:ext>
              </a:extLst>
            </p:cNvPr>
            <p:cNvSpPr/>
            <p:nvPr/>
          </p:nvSpPr>
          <p:spPr>
            <a:xfrm>
              <a:off x="2766774" y="4763729"/>
              <a:ext cx="14093" cy="137419"/>
            </a:xfrm>
            <a:custGeom>
              <a:avLst/>
              <a:gdLst>
                <a:gd name="connsiteX0" fmla="*/ 8665 w 14093"/>
                <a:gd name="connsiteY0" fmla="*/ 0 h 137419"/>
                <a:gd name="connsiteX1" fmla="*/ 14093 w 14093"/>
                <a:gd name="connsiteY1" fmla="*/ 0 h 137419"/>
                <a:gd name="connsiteX2" fmla="*/ 14093 w 14093"/>
                <a:gd name="connsiteY2" fmla="*/ 137419 h 137419"/>
                <a:gd name="connsiteX3" fmla="*/ 8665 w 14093"/>
                <a:gd name="connsiteY3" fmla="*/ 137419 h 137419"/>
                <a:gd name="connsiteX4" fmla="*/ 5428 w 14093"/>
                <a:gd name="connsiteY4" fmla="*/ 137419 h 137419"/>
                <a:gd name="connsiteX5" fmla="*/ 0 w 14093"/>
                <a:gd name="connsiteY5" fmla="*/ 137419 h 137419"/>
                <a:gd name="connsiteX6" fmla="*/ 0 w 14093"/>
                <a:gd name="connsiteY6" fmla="*/ 0 h 137419"/>
                <a:gd name="connsiteX7" fmla="*/ 5428 w 14093"/>
                <a:gd name="connsiteY7" fmla="*/ 0 h 13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7419">
                  <a:moveTo>
                    <a:pt x="8665" y="0"/>
                  </a:moveTo>
                  <a:cubicBezTo>
                    <a:pt x="11663" y="0"/>
                    <a:pt x="14093" y="0"/>
                    <a:pt x="14093" y="0"/>
                  </a:cubicBezTo>
                  <a:lnTo>
                    <a:pt x="14093" y="137419"/>
                  </a:lnTo>
                  <a:cubicBezTo>
                    <a:pt x="14093" y="137419"/>
                    <a:pt x="11663" y="137419"/>
                    <a:pt x="8665" y="137419"/>
                  </a:cubicBezTo>
                  <a:lnTo>
                    <a:pt x="5428" y="137419"/>
                  </a:lnTo>
                  <a:cubicBezTo>
                    <a:pt x="2430" y="137419"/>
                    <a:pt x="0" y="137419"/>
                    <a:pt x="0" y="137419"/>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04CD9324-6420-C5AF-8938-CF55940E0AC4}"/>
                </a:ext>
              </a:extLst>
            </p:cNvPr>
            <p:cNvSpPr/>
            <p:nvPr/>
          </p:nvSpPr>
          <p:spPr>
            <a:xfrm>
              <a:off x="2799055" y="4763729"/>
              <a:ext cx="14093" cy="139129"/>
            </a:xfrm>
            <a:custGeom>
              <a:avLst/>
              <a:gdLst>
                <a:gd name="connsiteX0" fmla="*/ 8665 w 14093"/>
                <a:gd name="connsiteY0" fmla="*/ 0 h 139129"/>
                <a:gd name="connsiteX1" fmla="*/ 14093 w 14093"/>
                <a:gd name="connsiteY1" fmla="*/ 0 h 139129"/>
                <a:gd name="connsiteX2" fmla="*/ 14093 w 14093"/>
                <a:gd name="connsiteY2" fmla="*/ 139130 h 139129"/>
                <a:gd name="connsiteX3" fmla="*/ 8665 w 14093"/>
                <a:gd name="connsiteY3" fmla="*/ 139130 h 139129"/>
                <a:gd name="connsiteX4" fmla="*/ 5428 w 14093"/>
                <a:gd name="connsiteY4" fmla="*/ 139130 h 139129"/>
                <a:gd name="connsiteX5" fmla="*/ 0 w 14093"/>
                <a:gd name="connsiteY5" fmla="*/ 139130 h 139129"/>
                <a:gd name="connsiteX6" fmla="*/ 0 w 14093"/>
                <a:gd name="connsiteY6" fmla="*/ 0 h 139129"/>
                <a:gd name="connsiteX7" fmla="*/ 5428 w 14093"/>
                <a:gd name="connsiteY7" fmla="*/ 0 h 13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9129">
                  <a:moveTo>
                    <a:pt x="8665" y="0"/>
                  </a:moveTo>
                  <a:cubicBezTo>
                    <a:pt x="11663" y="0"/>
                    <a:pt x="14093" y="0"/>
                    <a:pt x="14093" y="0"/>
                  </a:cubicBezTo>
                  <a:lnTo>
                    <a:pt x="14093" y="139130"/>
                  </a:lnTo>
                  <a:cubicBezTo>
                    <a:pt x="14093" y="139130"/>
                    <a:pt x="11663" y="139130"/>
                    <a:pt x="8665" y="139130"/>
                  </a:cubicBezTo>
                  <a:lnTo>
                    <a:pt x="5428" y="139130"/>
                  </a:lnTo>
                  <a:cubicBezTo>
                    <a:pt x="2430" y="139130"/>
                    <a:pt x="0" y="139130"/>
                    <a:pt x="0" y="139130"/>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EDF6F6D8-7742-36A8-F6F7-7E5C2895D466}"/>
                </a:ext>
              </a:extLst>
            </p:cNvPr>
            <p:cNvSpPr/>
            <p:nvPr/>
          </p:nvSpPr>
          <p:spPr>
            <a:xfrm>
              <a:off x="2831336" y="4763729"/>
              <a:ext cx="14093" cy="140935"/>
            </a:xfrm>
            <a:custGeom>
              <a:avLst/>
              <a:gdLst>
                <a:gd name="connsiteX0" fmla="*/ 8665 w 14093"/>
                <a:gd name="connsiteY0" fmla="*/ 0 h 140935"/>
                <a:gd name="connsiteX1" fmla="*/ 14093 w 14093"/>
                <a:gd name="connsiteY1" fmla="*/ 0 h 140935"/>
                <a:gd name="connsiteX2" fmla="*/ 14093 w 14093"/>
                <a:gd name="connsiteY2" fmla="*/ 140935 h 140935"/>
                <a:gd name="connsiteX3" fmla="*/ 8665 w 14093"/>
                <a:gd name="connsiteY3" fmla="*/ 140935 h 140935"/>
                <a:gd name="connsiteX4" fmla="*/ 5428 w 14093"/>
                <a:gd name="connsiteY4" fmla="*/ 140935 h 140935"/>
                <a:gd name="connsiteX5" fmla="*/ 0 w 14093"/>
                <a:gd name="connsiteY5" fmla="*/ 140935 h 140935"/>
                <a:gd name="connsiteX6" fmla="*/ 0 w 14093"/>
                <a:gd name="connsiteY6" fmla="*/ 0 h 140935"/>
                <a:gd name="connsiteX7" fmla="*/ 5428 w 14093"/>
                <a:gd name="connsiteY7" fmla="*/ 0 h 140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40935">
                  <a:moveTo>
                    <a:pt x="8665" y="0"/>
                  </a:moveTo>
                  <a:cubicBezTo>
                    <a:pt x="11663" y="0"/>
                    <a:pt x="14093" y="0"/>
                    <a:pt x="14093" y="0"/>
                  </a:cubicBezTo>
                  <a:lnTo>
                    <a:pt x="14093" y="140935"/>
                  </a:lnTo>
                  <a:cubicBezTo>
                    <a:pt x="14093" y="140935"/>
                    <a:pt x="11663" y="140935"/>
                    <a:pt x="8665" y="140935"/>
                  </a:cubicBezTo>
                  <a:lnTo>
                    <a:pt x="5428" y="140935"/>
                  </a:lnTo>
                  <a:cubicBezTo>
                    <a:pt x="2430" y="140935"/>
                    <a:pt x="0" y="140935"/>
                    <a:pt x="0" y="140935"/>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BF035F2C-F07E-C9AD-F988-51DBEDB4549E}"/>
                </a:ext>
              </a:extLst>
            </p:cNvPr>
            <p:cNvSpPr/>
            <p:nvPr/>
          </p:nvSpPr>
          <p:spPr>
            <a:xfrm>
              <a:off x="3075111" y="4763729"/>
              <a:ext cx="14093" cy="130386"/>
            </a:xfrm>
            <a:custGeom>
              <a:avLst/>
              <a:gdLst>
                <a:gd name="connsiteX0" fmla="*/ 8665 w 14093"/>
                <a:gd name="connsiteY0" fmla="*/ 0 h 130386"/>
                <a:gd name="connsiteX1" fmla="*/ 14093 w 14093"/>
                <a:gd name="connsiteY1" fmla="*/ 0 h 130386"/>
                <a:gd name="connsiteX2" fmla="*/ 14093 w 14093"/>
                <a:gd name="connsiteY2" fmla="*/ 130387 h 130386"/>
                <a:gd name="connsiteX3" fmla="*/ 8665 w 14093"/>
                <a:gd name="connsiteY3" fmla="*/ 130387 h 130386"/>
                <a:gd name="connsiteX4" fmla="*/ 5428 w 14093"/>
                <a:gd name="connsiteY4" fmla="*/ 130387 h 130386"/>
                <a:gd name="connsiteX5" fmla="*/ 0 w 14093"/>
                <a:gd name="connsiteY5" fmla="*/ 130387 h 130386"/>
                <a:gd name="connsiteX6" fmla="*/ 0 w 14093"/>
                <a:gd name="connsiteY6" fmla="*/ 0 h 130386"/>
                <a:gd name="connsiteX7" fmla="*/ 5428 w 14093"/>
                <a:gd name="connsiteY7" fmla="*/ 0 h 130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0386">
                  <a:moveTo>
                    <a:pt x="8665" y="0"/>
                  </a:moveTo>
                  <a:cubicBezTo>
                    <a:pt x="11663" y="0"/>
                    <a:pt x="14093" y="0"/>
                    <a:pt x="14093" y="0"/>
                  </a:cubicBezTo>
                  <a:lnTo>
                    <a:pt x="14093" y="130387"/>
                  </a:lnTo>
                  <a:cubicBezTo>
                    <a:pt x="14093" y="130387"/>
                    <a:pt x="11663" y="130387"/>
                    <a:pt x="8665" y="130387"/>
                  </a:cubicBezTo>
                  <a:lnTo>
                    <a:pt x="5428" y="130387"/>
                  </a:lnTo>
                  <a:cubicBezTo>
                    <a:pt x="2430" y="130387"/>
                    <a:pt x="0" y="130387"/>
                    <a:pt x="0" y="130387"/>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70F627A8-BC29-0C9C-0E99-0ED39F14A0F6}"/>
                </a:ext>
              </a:extLst>
            </p:cNvPr>
            <p:cNvSpPr/>
            <p:nvPr/>
          </p:nvSpPr>
          <p:spPr>
            <a:xfrm>
              <a:off x="3107392" y="4763729"/>
              <a:ext cx="14093" cy="133902"/>
            </a:xfrm>
            <a:custGeom>
              <a:avLst/>
              <a:gdLst>
                <a:gd name="connsiteX0" fmla="*/ 8665 w 14093"/>
                <a:gd name="connsiteY0" fmla="*/ 0 h 133902"/>
                <a:gd name="connsiteX1" fmla="*/ 14093 w 14093"/>
                <a:gd name="connsiteY1" fmla="*/ 0 h 133902"/>
                <a:gd name="connsiteX2" fmla="*/ 14093 w 14093"/>
                <a:gd name="connsiteY2" fmla="*/ 133903 h 133902"/>
                <a:gd name="connsiteX3" fmla="*/ 8665 w 14093"/>
                <a:gd name="connsiteY3" fmla="*/ 133903 h 133902"/>
                <a:gd name="connsiteX4" fmla="*/ 5428 w 14093"/>
                <a:gd name="connsiteY4" fmla="*/ 133903 h 133902"/>
                <a:gd name="connsiteX5" fmla="*/ 0 w 14093"/>
                <a:gd name="connsiteY5" fmla="*/ 133903 h 133902"/>
                <a:gd name="connsiteX6" fmla="*/ 0 w 14093"/>
                <a:gd name="connsiteY6" fmla="*/ 0 h 133902"/>
                <a:gd name="connsiteX7" fmla="*/ 5428 w 14093"/>
                <a:gd name="connsiteY7" fmla="*/ 0 h 133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3902">
                  <a:moveTo>
                    <a:pt x="8665" y="0"/>
                  </a:moveTo>
                  <a:cubicBezTo>
                    <a:pt x="11663" y="0"/>
                    <a:pt x="14093" y="0"/>
                    <a:pt x="14093" y="0"/>
                  </a:cubicBezTo>
                  <a:lnTo>
                    <a:pt x="14093" y="133903"/>
                  </a:lnTo>
                  <a:cubicBezTo>
                    <a:pt x="14093" y="133903"/>
                    <a:pt x="11663" y="133903"/>
                    <a:pt x="8665" y="133903"/>
                  </a:cubicBezTo>
                  <a:lnTo>
                    <a:pt x="5428" y="133903"/>
                  </a:lnTo>
                  <a:cubicBezTo>
                    <a:pt x="2430" y="133903"/>
                    <a:pt x="0" y="133903"/>
                    <a:pt x="0" y="133903"/>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28BEBC9A-4E4D-7BDC-B0DF-F63CE0E9EF31}"/>
                </a:ext>
              </a:extLst>
            </p:cNvPr>
            <p:cNvSpPr/>
            <p:nvPr/>
          </p:nvSpPr>
          <p:spPr>
            <a:xfrm>
              <a:off x="3139673" y="4763729"/>
              <a:ext cx="14093" cy="137419"/>
            </a:xfrm>
            <a:custGeom>
              <a:avLst/>
              <a:gdLst>
                <a:gd name="connsiteX0" fmla="*/ 8665 w 14093"/>
                <a:gd name="connsiteY0" fmla="*/ 0 h 137419"/>
                <a:gd name="connsiteX1" fmla="*/ 14093 w 14093"/>
                <a:gd name="connsiteY1" fmla="*/ 0 h 137419"/>
                <a:gd name="connsiteX2" fmla="*/ 14093 w 14093"/>
                <a:gd name="connsiteY2" fmla="*/ 137419 h 137419"/>
                <a:gd name="connsiteX3" fmla="*/ 8665 w 14093"/>
                <a:gd name="connsiteY3" fmla="*/ 137419 h 137419"/>
                <a:gd name="connsiteX4" fmla="*/ 5428 w 14093"/>
                <a:gd name="connsiteY4" fmla="*/ 137419 h 137419"/>
                <a:gd name="connsiteX5" fmla="*/ 0 w 14093"/>
                <a:gd name="connsiteY5" fmla="*/ 137419 h 137419"/>
                <a:gd name="connsiteX6" fmla="*/ 0 w 14093"/>
                <a:gd name="connsiteY6" fmla="*/ 0 h 137419"/>
                <a:gd name="connsiteX7" fmla="*/ 5428 w 14093"/>
                <a:gd name="connsiteY7" fmla="*/ 0 h 13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7419">
                  <a:moveTo>
                    <a:pt x="8665" y="0"/>
                  </a:moveTo>
                  <a:cubicBezTo>
                    <a:pt x="11663" y="0"/>
                    <a:pt x="14093" y="0"/>
                    <a:pt x="14093" y="0"/>
                  </a:cubicBezTo>
                  <a:lnTo>
                    <a:pt x="14093" y="137419"/>
                  </a:lnTo>
                  <a:cubicBezTo>
                    <a:pt x="14093" y="137419"/>
                    <a:pt x="11663" y="137419"/>
                    <a:pt x="8665" y="137419"/>
                  </a:cubicBezTo>
                  <a:lnTo>
                    <a:pt x="5428" y="137419"/>
                  </a:lnTo>
                  <a:cubicBezTo>
                    <a:pt x="2430" y="137419"/>
                    <a:pt x="0" y="137419"/>
                    <a:pt x="0" y="137419"/>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F53C1D5A-9ABC-D36E-6C92-3ECE8B92064B}"/>
                </a:ext>
              </a:extLst>
            </p:cNvPr>
            <p:cNvSpPr/>
            <p:nvPr/>
          </p:nvSpPr>
          <p:spPr>
            <a:xfrm>
              <a:off x="3171954" y="4763729"/>
              <a:ext cx="14093" cy="139129"/>
            </a:xfrm>
            <a:custGeom>
              <a:avLst/>
              <a:gdLst>
                <a:gd name="connsiteX0" fmla="*/ 8665 w 14093"/>
                <a:gd name="connsiteY0" fmla="*/ 0 h 139129"/>
                <a:gd name="connsiteX1" fmla="*/ 14093 w 14093"/>
                <a:gd name="connsiteY1" fmla="*/ 0 h 139129"/>
                <a:gd name="connsiteX2" fmla="*/ 14093 w 14093"/>
                <a:gd name="connsiteY2" fmla="*/ 139130 h 139129"/>
                <a:gd name="connsiteX3" fmla="*/ 8665 w 14093"/>
                <a:gd name="connsiteY3" fmla="*/ 139130 h 139129"/>
                <a:gd name="connsiteX4" fmla="*/ 5428 w 14093"/>
                <a:gd name="connsiteY4" fmla="*/ 139130 h 139129"/>
                <a:gd name="connsiteX5" fmla="*/ 0 w 14093"/>
                <a:gd name="connsiteY5" fmla="*/ 139130 h 139129"/>
                <a:gd name="connsiteX6" fmla="*/ 0 w 14093"/>
                <a:gd name="connsiteY6" fmla="*/ 0 h 139129"/>
                <a:gd name="connsiteX7" fmla="*/ 5428 w 14093"/>
                <a:gd name="connsiteY7" fmla="*/ 0 h 13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9129">
                  <a:moveTo>
                    <a:pt x="8665" y="0"/>
                  </a:moveTo>
                  <a:cubicBezTo>
                    <a:pt x="11663" y="0"/>
                    <a:pt x="14093" y="0"/>
                    <a:pt x="14093" y="0"/>
                  </a:cubicBezTo>
                  <a:lnTo>
                    <a:pt x="14093" y="139130"/>
                  </a:lnTo>
                  <a:cubicBezTo>
                    <a:pt x="14093" y="139130"/>
                    <a:pt x="11663" y="139130"/>
                    <a:pt x="8665" y="139130"/>
                  </a:cubicBezTo>
                  <a:lnTo>
                    <a:pt x="5428" y="139130"/>
                  </a:lnTo>
                  <a:cubicBezTo>
                    <a:pt x="2430" y="139130"/>
                    <a:pt x="0" y="139130"/>
                    <a:pt x="0" y="139130"/>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03C6FE4B-2A46-A71E-0906-1A4F2AA44213}"/>
                </a:ext>
              </a:extLst>
            </p:cNvPr>
            <p:cNvSpPr/>
            <p:nvPr/>
          </p:nvSpPr>
          <p:spPr>
            <a:xfrm>
              <a:off x="3204235" y="4763729"/>
              <a:ext cx="14093" cy="140935"/>
            </a:xfrm>
            <a:custGeom>
              <a:avLst/>
              <a:gdLst>
                <a:gd name="connsiteX0" fmla="*/ 8665 w 14093"/>
                <a:gd name="connsiteY0" fmla="*/ 0 h 140935"/>
                <a:gd name="connsiteX1" fmla="*/ 14093 w 14093"/>
                <a:gd name="connsiteY1" fmla="*/ 0 h 140935"/>
                <a:gd name="connsiteX2" fmla="*/ 14093 w 14093"/>
                <a:gd name="connsiteY2" fmla="*/ 140935 h 140935"/>
                <a:gd name="connsiteX3" fmla="*/ 8665 w 14093"/>
                <a:gd name="connsiteY3" fmla="*/ 140935 h 140935"/>
                <a:gd name="connsiteX4" fmla="*/ 5428 w 14093"/>
                <a:gd name="connsiteY4" fmla="*/ 140935 h 140935"/>
                <a:gd name="connsiteX5" fmla="*/ 0 w 14093"/>
                <a:gd name="connsiteY5" fmla="*/ 140935 h 140935"/>
                <a:gd name="connsiteX6" fmla="*/ 0 w 14093"/>
                <a:gd name="connsiteY6" fmla="*/ 0 h 140935"/>
                <a:gd name="connsiteX7" fmla="*/ 5428 w 14093"/>
                <a:gd name="connsiteY7" fmla="*/ 0 h 140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40935">
                  <a:moveTo>
                    <a:pt x="8665" y="0"/>
                  </a:moveTo>
                  <a:cubicBezTo>
                    <a:pt x="11663" y="0"/>
                    <a:pt x="14093" y="0"/>
                    <a:pt x="14093" y="0"/>
                  </a:cubicBezTo>
                  <a:lnTo>
                    <a:pt x="14093" y="140935"/>
                  </a:lnTo>
                  <a:cubicBezTo>
                    <a:pt x="14093" y="140935"/>
                    <a:pt x="11663" y="140935"/>
                    <a:pt x="8665" y="140935"/>
                  </a:cubicBezTo>
                  <a:lnTo>
                    <a:pt x="5428" y="140935"/>
                  </a:lnTo>
                  <a:cubicBezTo>
                    <a:pt x="2430" y="140935"/>
                    <a:pt x="0" y="140935"/>
                    <a:pt x="0" y="140935"/>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AD7DA2F0-8F68-AF23-03CC-F8A769D25C09}"/>
                </a:ext>
              </a:extLst>
            </p:cNvPr>
            <p:cNvSpPr/>
            <p:nvPr/>
          </p:nvSpPr>
          <p:spPr>
            <a:xfrm>
              <a:off x="3440963" y="4763729"/>
              <a:ext cx="14093" cy="130386"/>
            </a:xfrm>
            <a:custGeom>
              <a:avLst/>
              <a:gdLst>
                <a:gd name="connsiteX0" fmla="*/ 8665 w 14093"/>
                <a:gd name="connsiteY0" fmla="*/ 0 h 130386"/>
                <a:gd name="connsiteX1" fmla="*/ 14093 w 14093"/>
                <a:gd name="connsiteY1" fmla="*/ 0 h 130386"/>
                <a:gd name="connsiteX2" fmla="*/ 14093 w 14093"/>
                <a:gd name="connsiteY2" fmla="*/ 130387 h 130386"/>
                <a:gd name="connsiteX3" fmla="*/ 8665 w 14093"/>
                <a:gd name="connsiteY3" fmla="*/ 130387 h 130386"/>
                <a:gd name="connsiteX4" fmla="*/ 5428 w 14093"/>
                <a:gd name="connsiteY4" fmla="*/ 130387 h 130386"/>
                <a:gd name="connsiteX5" fmla="*/ 0 w 14093"/>
                <a:gd name="connsiteY5" fmla="*/ 130387 h 130386"/>
                <a:gd name="connsiteX6" fmla="*/ 0 w 14093"/>
                <a:gd name="connsiteY6" fmla="*/ 0 h 130386"/>
                <a:gd name="connsiteX7" fmla="*/ 5428 w 14093"/>
                <a:gd name="connsiteY7" fmla="*/ 0 h 130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0386">
                  <a:moveTo>
                    <a:pt x="8665" y="0"/>
                  </a:moveTo>
                  <a:cubicBezTo>
                    <a:pt x="11663" y="0"/>
                    <a:pt x="14093" y="0"/>
                    <a:pt x="14093" y="0"/>
                  </a:cubicBezTo>
                  <a:lnTo>
                    <a:pt x="14093" y="130387"/>
                  </a:lnTo>
                  <a:cubicBezTo>
                    <a:pt x="14093" y="130387"/>
                    <a:pt x="11663" y="130387"/>
                    <a:pt x="8665" y="130387"/>
                  </a:cubicBezTo>
                  <a:lnTo>
                    <a:pt x="5428" y="130387"/>
                  </a:lnTo>
                  <a:cubicBezTo>
                    <a:pt x="2430" y="130387"/>
                    <a:pt x="0" y="130387"/>
                    <a:pt x="0" y="130387"/>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31D24396-A3F6-3764-C0EA-5D60613E58C0}"/>
                </a:ext>
              </a:extLst>
            </p:cNvPr>
            <p:cNvSpPr/>
            <p:nvPr/>
          </p:nvSpPr>
          <p:spPr>
            <a:xfrm>
              <a:off x="3473244" y="4763729"/>
              <a:ext cx="14093" cy="133902"/>
            </a:xfrm>
            <a:custGeom>
              <a:avLst/>
              <a:gdLst>
                <a:gd name="connsiteX0" fmla="*/ 8665 w 14093"/>
                <a:gd name="connsiteY0" fmla="*/ 0 h 133902"/>
                <a:gd name="connsiteX1" fmla="*/ 14093 w 14093"/>
                <a:gd name="connsiteY1" fmla="*/ 0 h 133902"/>
                <a:gd name="connsiteX2" fmla="*/ 14093 w 14093"/>
                <a:gd name="connsiteY2" fmla="*/ 133903 h 133902"/>
                <a:gd name="connsiteX3" fmla="*/ 8665 w 14093"/>
                <a:gd name="connsiteY3" fmla="*/ 133903 h 133902"/>
                <a:gd name="connsiteX4" fmla="*/ 5428 w 14093"/>
                <a:gd name="connsiteY4" fmla="*/ 133903 h 133902"/>
                <a:gd name="connsiteX5" fmla="*/ 0 w 14093"/>
                <a:gd name="connsiteY5" fmla="*/ 133903 h 133902"/>
                <a:gd name="connsiteX6" fmla="*/ 0 w 14093"/>
                <a:gd name="connsiteY6" fmla="*/ 0 h 133902"/>
                <a:gd name="connsiteX7" fmla="*/ 5428 w 14093"/>
                <a:gd name="connsiteY7" fmla="*/ 0 h 133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3902">
                  <a:moveTo>
                    <a:pt x="8665" y="0"/>
                  </a:moveTo>
                  <a:cubicBezTo>
                    <a:pt x="11663" y="0"/>
                    <a:pt x="14093" y="0"/>
                    <a:pt x="14093" y="0"/>
                  </a:cubicBezTo>
                  <a:lnTo>
                    <a:pt x="14093" y="133903"/>
                  </a:lnTo>
                  <a:cubicBezTo>
                    <a:pt x="14093" y="133903"/>
                    <a:pt x="11663" y="133903"/>
                    <a:pt x="8665" y="133903"/>
                  </a:cubicBezTo>
                  <a:lnTo>
                    <a:pt x="5428" y="133903"/>
                  </a:lnTo>
                  <a:cubicBezTo>
                    <a:pt x="2430" y="133903"/>
                    <a:pt x="0" y="133903"/>
                    <a:pt x="0" y="133903"/>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41A3CC4D-BE1C-C305-08C3-84086C901A8C}"/>
                </a:ext>
              </a:extLst>
            </p:cNvPr>
            <p:cNvSpPr/>
            <p:nvPr/>
          </p:nvSpPr>
          <p:spPr>
            <a:xfrm>
              <a:off x="3505525" y="4763729"/>
              <a:ext cx="14093" cy="137419"/>
            </a:xfrm>
            <a:custGeom>
              <a:avLst/>
              <a:gdLst>
                <a:gd name="connsiteX0" fmla="*/ 8665 w 14093"/>
                <a:gd name="connsiteY0" fmla="*/ 0 h 137419"/>
                <a:gd name="connsiteX1" fmla="*/ 14093 w 14093"/>
                <a:gd name="connsiteY1" fmla="*/ 0 h 137419"/>
                <a:gd name="connsiteX2" fmla="*/ 14093 w 14093"/>
                <a:gd name="connsiteY2" fmla="*/ 137419 h 137419"/>
                <a:gd name="connsiteX3" fmla="*/ 8665 w 14093"/>
                <a:gd name="connsiteY3" fmla="*/ 137419 h 137419"/>
                <a:gd name="connsiteX4" fmla="*/ 5428 w 14093"/>
                <a:gd name="connsiteY4" fmla="*/ 137419 h 137419"/>
                <a:gd name="connsiteX5" fmla="*/ 0 w 14093"/>
                <a:gd name="connsiteY5" fmla="*/ 137419 h 137419"/>
                <a:gd name="connsiteX6" fmla="*/ 0 w 14093"/>
                <a:gd name="connsiteY6" fmla="*/ 0 h 137419"/>
                <a:gd name="connsiteX7" fmla="*/ 5428 w 14093"/>
                <a:gd name="connsiteY7" fmla="*/ 0 h 13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7419">
                  <a:moveTo>
                    <a:pt x="8665" y="0"/>
                  </a:moveTo>
                  <a:cubicBezTo>
                    <a:pt x="11663" y="0"/>
                    <a:pt x="14093" y="0"/>
                    <a:pt x="14093" y="0"/>
                  </a:cubicBezTo>
                  <a:lnTo>
                    <a:pt x="14093" y="137419"/>
                  </a:lnTo>
                  <a:cubicBezTo>
                    <a:pt x="14093" y="137419"/>
                    <a:pt x="11663" y="137419"/>
                    <a:pt x="8665" y="137419"/>
                  </a:cubicBezTo>
                  <a:lnTo>
                    <a:pt x="5428" y="137419"/>
                  </a:lnTo>
                  <a:cubicBezTo>
                    <a:pt x="2430" y="137419"/>
                    <a:pt x="0" y="137419"/>
                    <a:pt x="0" y="137419"/>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4D1EC268-3788-A440-B369-E39BD43C3E2E}"/>
                </a:ext>
              </a:extLst>
            </p:cNvPr>
            <p:cNvSpPr/>
            <p:nvPr/>
          </p:nvSpPr>
          <p:spPr>
            <a:xfrm>
              <a:off x="3537806" y="4763729"/>
              <a:ext cx="14093" cy="139129"/>
            </a:xfrm>
            <a:custGeom>
              <a:avLst/>
              <a:gdLst>
                <a:gd name="connsiteX0" fmla="*/ 8665 w 14093"/>
                <a:gd name="connsiteY0" fmla="*/ 0 h 139129"/>
                <a:gd name="connsiteX1" fmla="*/ 14093 w 14093"/>
                <a:gd name="connsiteY1" fmla="*/ 0 h 139129"/>
                <a:gd name="connsiteX2" fmla="*/ 14093 w 14093"/>
                <a:gd name="connsiteY2" fmla="*/ 139130 h 139129"/>
                <a:gd name="connsiteX3" fmla="*/ 8665 w 14093"/>
                <a:gd name="connsiteY3" fmla="*/ 139130 h 139129"/>
                <a:gd name="connsiteX4" fmla="*/ 5428 w 14093"/>
                <a:gd name="connsiteY4" fmla="*/ 139130 h 139129"/>
                <a:gd name="connsiteX5" fmla="*/ 0 w 14093"/>
                <a:gd name="connsiteY5" fmla="*/ 139130 h 139129"/>
                <a:gd name="connsiteX6" fmla="*/ 0 w 14093"/>
                <a:gd name="connsiteY6" fmla="*/ 0 h 139129"/>
                <a:gd name="connsiteX7" fmla="*/ 5428 w 14093"/>
                <a:gd name="connsiteY7" fmla="*/ 0 h 13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9129">
                  <a:moveTo>
                    <a:pt x="8665" y="0"/>
                  </a:moveTo>
                  <a:cubicBezTo>
                    <a:pt x="11663" y="0"/>
                    <a:pt x="14093" y="0"/>
                    <a:pt x="14093" y="0"/>
                  </a:cubicBezTo>
                  <a:lnTo>
                    <a:pt x="14093" y="139130"/>
                  </a:lnTo>
                  <a:cubicBezTo>
                    <a:pt x="14093" y="139130"/>
                    <a:pt x="11663" y="139130"/>
                    <a:pt x="8665" y="139130"/>
                  </a:cubicBezTo>
                  <a:lnTo>
                    <a:pt x="5428" y="139130"/>
                  </a:lnTo>
                  <a:cubicBezTo>
                    <a:pt x="2430" y="139130"/>
                    <a:pt x="0" y="139130"/>
                    <a:pt x="0" y="139130"/>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17E1F053-474B-F69C-467A-09A3A7E462A2}"/>
                </a:ext>
              </a:extLst>
            </p:cNvPr>
            <p:cNvSpPr/>
            <p:nvPr/>
          </p:nvSpPr>
          <p:spPr>
            <a:xfrm>
              <a:off x="3570087" y="4763729"/>
              <a:ext cx="14093" cy="140935"/>
            </a:xfrm>
            <a:custGeom>
              <a:avLst/>
              <a:gdLst>
                <a:gd name="connsiteX0" fmla="*/ 8665 w 14093"/>
                <a:gd name="connsiteY0" fmla="*/ 0 h 140935"/>
                <a:gd name="connsiteX1" fmla="*/ 14093 w 14093"/>
                <a:gd name="connsiteY1" fmla="*/ 0 h 140935"/>
                <a:gd name="connsiteX2" fmla="*/ 14093 w 14093"/>
                <a:gd name="connsiteY2" fmla="*/ 140935 h 140935"/>
                <a:gd name="connsiteX3" fmla="*/ 8665 w 14093"/>
                <a:gd name="connsiteY3" fmla="*/ 140935 h 140935"/>
                <a:gd name="connsiteX4" fmla="*/ 5428 w 14093"/>
                <a:gd name="connsiteY4" fmla="*/ 140935 h 140935"/>
                <a:gd name="connsiteX5" fmla="*/ 0 w 14093"/>
                <a:gd name="connsiteY5" fmla="*/ 140935 h 140935"/>
                <a:gd name="connsiteX6" fmla="*/ 0 w 14093"/>
                <a:gd name="connsiteY6" fmla="*/ 0 h 140935"/>
                <a:gd name="connsiteX7" fmla="*/ 5428 w 14093"/>
                <a:gd name="connsiteY7" fmla="*/ 0 h 140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40935">
                  <a:moveTo>
                    <a:pt x="8665" y="0"/>
                  </a:moveTo>
                  <a:cubicBezTo>
                    <a:pt x="11663" y="0"/>
                    <a:pt x="14093" y="0"/>
                    <a:pt x="14093" y="0"/>
                  </a:cubicBezTo>
                  <a:lnTo>
                    <a:pt x="14093" y="140935"/>
                  </a:lnTo>
                  <a:cubicBezTo>
                    <a:pt x="14093" y="140935"/>
                    <a:pt x="11663" y="140935"/>
                    <a:pt x="8665" y="140935"/>
                  </a:cubicBezTo>
                  <a:lnTo>
                    <a:pt x="5428" y="140935"/>
                  </a:lnTo>
                  <a:cubicBezTo>
                    <a:pt x="2430" y="140935"/>
                    <a:pt x="0" y="140935"/>
                    <a:pt x="0" y="140935"/>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15FE5A2F-5038-3A2B-FC18-CED44BECEDC9}"/>
                </a:ext>
              </a:extLst>
            </p:cNvPr>
            <p:cNvSpPr/>
            <p:nvPr/>
          </p:nvSpPr>
          <p:spPr>
            <a:xfrm>
              <a:off x="2574420" y="4925002"/>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C5F53C3D-4C83-6F15-CB02-701AC921466A}"/>
                </a:ext>
              </a:extLst>
            </p:cNvPr>
            <p:cNvSpPr/>
            <p:nvPr/>
          </p:nvSpPr>
          <p:spPr>
            <a:xfrm>
              <a:off x="2574420" y="4890504"/>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CF1ADB1E-053B-4DC6-306B-7714448BD3BE}"/>
                </a:ext>
              </a:extLst>
            </p:cNvPr>
            <p:cNvSpPr/>
            <p:nvPr/>
          </p:nvSpPr>
          <p:spPr>
            <a:xfrm>
              <a:off x="2574420" y="4856007"/>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D202E174-4306-A3D1-F3B3-824720FCE686}"/>
                </a:ext>
              </a:extLst>
            </p:cNvPr>
            <p:cNvSpPr/>
            <p:nvPr/>
          </p:nvSpPr>
          <p:spPr>
            <a:xfrm>
              <a:off x="2574420" y="4821510"/>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0247750C-0C66-52E3-93BB-C2B096BF5C5D}"/>
                </a:ext>
              </a:extLst>
            </p:cNvPr>
            <p:cNvSpPr/>
            <p:nvPr/>
          </p:nvSpPr>
          <p:spPr>
            <a:xfrm>
              <a:off x="2574420" y="4787012"/>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69BF597F-88DC-DC18-86AC-816009F1916C}"/>
                </a:ext>
              </a:extLst>
            </p:cNvPr>
            <p:cNvSpPr/>
            <p:nvPr/>
          </p:nvSpPr>
          <p:spPr>
            <a:xfrm>
              <a:off x="2574420" y="4752515"/>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E4C237D1-60A7-37CA-7FFA-CDFF16608F1E}"/>
                </a:ext>
              </a:extLst>
            </p:cNvPr>
            <p:cNvSpPr/>
            <p:nvPr/>
          </p:nvSpPr>
          <p:spPr>
            <a:xfrm>
              <a:off x="2940749" y="4925002"/>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31FD9533-4B21-6FF6-8FFB-56AA24B45A57}"/>
                </a:ext>
              </a:extLst>
            </p:cNvPr>
            <p:cNvSpPr/>
            <p:nvPr/>
          </p:nvSpPr>
          <p:spPr>
            <a:xfrm>
              <a:off x="2940749" y="4890504"/>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8CFEE5D7-D14C-468D-1EC8-27129FC9DBA1}"/>
                </a:ext>
              </a:extLst>
            </p:cNvPr>
            <p:cNvSpPr/>
            <p:nvPr/>
          </p:nvSpPr>
          <p:spPr>
            <a:xfrm>
              <a:off x="2940749" y="4856007"/>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5A278C8C-E38F-16DD-E6E1-476C02114A94}"/>
                </a:ext>
              </a:extLst>
            </p:cNvPr>
            <p:cNvSpPr/>
            <p:nvPr/>
          </p:nvSpPr>
          <p:spPr>
            <a:xfrm>
              <a:off x="2940749" y="4821510"/>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6D49B75F-D446-354B-B2D7-58148A01021B}"/>
                </a:ext>
              </a:extLst>
            </p:cNvPr>
            <p:cNvSpPr/>
            <p:nvPr/>
          </p:nvSpPr>
          <p:spPr>
            <a:xfrm>
              <a:off x="2940749" y="4787012"/>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CC79A375-E185-5292-ADAC-347AD7B33E18}"/>
                </a:ext>
              </a:extLst>
            </p:cNvPr>
            <p:cNvSpPr/>
            <p:nvPr/>
          </p:nvSpPr>
          <p:spPr>
            <a:xfrm>
              <a:off x="2940749" y="4752515"/>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4331C900-33F1-A870-E471-6A36320927F7}"/>
                </a:ext>
              </a:extLst>
            </p:cNvPr>
            <p:cNvSpPr/>
            <p:nvPr/>
          </p:nvSpPr>
          <p:spPr>
            <a:xfrm>
              <a:off x="3307077" y="4925002"/>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CA7CF8A4-1B3B-ACA8-BE23-0D5C45136C09}"/>
                </a:ext>
              </a:extLst>
            </p:cNvPr>
            <p:cNvSpPr/>
            <p:nvPr/>
          </p:nvSpPr>
          <p:spPr>
            <a:xfrm>
              <a:off x="3307077" y="4890504"/>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FA4FAB98-0CE7-5EE4-7F58-791F21CD6EDF}"/>
                </a:ext>
              </a:extLst>
            </p:cNvPr>
            <p:cNvSpPr/>
            <p:nvPr/>
          </p:nvSpPr>
          <p:spPr>
            <a:xfrm>
              <a:off x="3307077" y="4856007"/>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9C3A2C51-C6E8-9757-5CC3-7774C8C55C67}"/>
                </a:ext>
              </a:extLst>
            </p:cNvPr>
            <p:cNvSpPr/>
            <p:nvPr/>
          </p:nvSpPr>
          <p:spPr>
            <a:xfrm>
              <a:off x="3307077" y="4821510"/>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BA645452-5C88-9086-8B0A-E5F1CDA0DD2B}"/>
                </a:ext>
              </a:extLst>
            </p:cNvPr>
            <p:cNvSpPr/>
            <p:nvPr/>
          </p:nvSpPr>
          <p:spPr>
            <a:xfrm>
              <a:off x="3307077" y="4787012"/>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0F9F59F2-4938-C91C-F784-7217C948A5F4}"/>
                </a:ext>
              </a:extLst>
            </p:cNvPr>
            <p:cNvSpPr/>
            <p:nvPr/>
          </p:nvSpPr>
          <p:spPr>
            <a:xfrm>
              <a:off x="3307077" y="4752515"/>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A235E243-A6DB-3DED-1F5C-E264E743E408}"/>
                </a:ext>
              </a:extLst>
            </p:cNvPr>
            <p:cNvSpPr/>
            <p:nvPr/>
          </p:nvSpPr>
          <p:spPr>
            <a:xfrm>
              <a:off x="3673406" y="4925002"/>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7E0660D1-3CE3-4E7A-BB19-81A4CA79BF89}"/>
                </a:ext>
              </a:extLst>
            </p:cNvPr>
            <p:cNvSpPr/>
            <p:nvPr/>
          </p:nvSpPr>
          <p:spPr>
            <a:xfrm>
              <a:off x="3673406" y="4890504"/>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64632DF5-1FAC-FF10-3C4D-9E8E4EA16F07}"/>
                </a:ext>
              </a:extLst>
            </p:cNvPr>
            <p:cNvSpPr/>
            <p:nvPr/>
          </p:nvSpPr>
          <p:spPr>
            <a:xfrm>
              <a:off x="3673406" y="4856007"/>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864DC8A9-1C65-CAAC-A05A-1A314094C45B}"/>
                </a:ext>
              </a:extLst>
            </p:cNvPr>
            <p:cNvSpPr/>
            <p:nvPr/>
          </p:nvSpPr>
          <p:spPr>
            <a:xfrm>
              <a:off x="3673406" y="4821510"/>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C94BD074-0561-FD01-8853-904F5856B615}"/>
                </a:ext>
              </a:extLst>
            </p:cNvPr>
            <p:cNvSpPr/>
            <p:nvPr/>
          </p:nvSpPr>
          <p:spPr>
            <a:xfrm>
              <a:off x="3673406" y="4787012"/>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A3E0C628-9C09-BC5C-5405-24F44AED3CFC}"/>
                </a:ext>
              </a:extLst>
            </p:cNvPr>
            <p:cNvSpPr/>
            <p:nvPr/>
          </p:nvSpPr>
          <p:spPr>
            <a:xfrm>
              <a:off x="3673406" y="4752515"/>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grpSp>
      <p:grpSp>
        <p:nvGrpSpPr>
          <p:cNvPr id="425" name="Group 424">
            <a:extLst>
              <a:ext uri="{FF2B5EF4-FFF2-40B4-BE49-F238E27FC236}">
                <a16:creationId xmlns:a16="http://schemas.microsoft.com/office/drawing/2014/main" id="{C2AFCD01-A91D-12AE-79E1-705246E1D1CC}"/>
              </a:ext>
            </a:extLst>
          </p:cNvPr>
          <p:cNvGrpSpPr/>
          <p:nvPr/>
        </p:nvGrpSpPr>
        <p:grpSpPr>
          <a:xfrm flipV="1">
            <a:off x="2654621" y="3024392"/>
            <a:ext cx="551162" cy="479992"/>
            <a:chOff x="2654620" y="3951297"/>
            <a:chExt cx="582797" cy="507541"/>
          </a:xfrm>
          <a:effectLst/>
        </p:grpSpPr>
        <p:cxnSp>
          <p:nvCxnSpPr>
            <p:cNvPr id="426" name="Straight Connector 425">
              <a:extLst>
                <a:ext uri="{FF2B5EF4-FFF2-40B4-BE49-F238E27FC236}">
                  <a16:creationId xmlns:a16="http://schemas.microsoft.com/office/drawing/2014/main" id="{8BBB6082-12BA-69B7-62F5-9A7969AD81A7}"/>
                </a:ext>
              </a:extLst>
            </p:cNvPr>
            <p:cNvCxnSpPr>
              <a:cxnSpLocks/>
            </p:cNvCxnSpPr>
            <p:nvPr/>
          </p:nvCxnSpPr>
          <p:spPr>
            <a:xfrm>
              <a:off x="2654620" y="4078176"/>
              <a:ext cx="0" cy="380662"/>
            </a:xfrm>
            <a:prstGeom prst="line">
              <a:avLst/>
            </a:prstGeom>
            <a:ln w="12700">
              <a:solidFill>
                <a:srgbClr val="FFFF00"/>
              </a:solidFill>
            </a:ln>
            <a:effectLst/>
          </p:spPr>
          <p:style>
            <a:lnRef idx="1">
              <a:schemeClr val="accent6"/>
            </a:lnRef>
            <a:fillRef idx="0">
              <a:schemeClr val="accent6"/>
            </a:fillRef>
            <a:effectRef idx="0">
              <a:schemeClr val="accent6"/>
            </a:effectRef>
            <a:fontRef idx="minor">
              <a:schemeClr val="tx1"/>
            </a:fontRef>
          </p:style>
        </p:cxnSp>
        <p:cxnSp>
          <p:nvCxnSpPr>
            <p:cNvPr id="427" name="Straight Connector 426">
              <a:extLst>
                <a:ext uri="{FF2B5EF4-FFF2-40B4-BE49-F238E27FC236}">
                  <a16:creationId xmlns:a16="http://schemas.microsoft.com/office/drawing/2014/main" id="{B0325B64-4392-45B6-09E7-8001F978545D}"/>
                </a:ext>
              </a:extLst>
            </p:cNvPr>
            <p:cNvCxnSpPr>
              <a:cxnSpLocks/>
            </p:cNvCxnSpPr>
            <p:nvPr/>
          </p:nvCxnSpPr>
          <p:spPr>
            <a:xfrm flipH="1">
              <a:off x="2780621" y="3951297"/>
              <a:ext cx="456796" cy="0"/>
            </a:xfrm>
            <a:prstGeom prst="line">
              <a:avLst/>
            </a:prstGeom>
            <a:ln w="12700">
              <a:solidFill>
                <a:srgbClr val="FFFF00"/>
              </a:solidFill>
            </a:ln>
            <a:effectLst/>
          </p:spPr>
          <p:style>
            <a:lnRef idx="1">
              <a:schemeClr val="accent6"/>
            </a:lnRef>
            <a:fillRef idx="0">
              <a:schemeClr val="accent6"/>
            </a:fillRef>
            <a:effectRef idx="0">
              <a:schemeClr val="accent6"/>
            </a:effectRef>
            <a:fontRef idx="minor">
              <a:schemeClr val="tx1"/>
            </a:fontRef>
          </p:style>
        </p:cxnSp>
        <p:sp>
          <p:nvSpPr>
            <p:cNvPr id="428" name="Arc 427">
              <a:extLst>
                <a:ext uri="{FF2B5EF4-FFF2-40B4-BE49-F238E27FC236}">
                  <a16:creationId xmlns:a16="http://schemas.microsoft.com/office/drawing/2014/main" id="{C5796546-8367-F2EE-034B-7B365ED1D35D}"/>
                </a:ext>
              </a:extLst>
            </p:cNvPr>
            <p:cNvSpPr/>
            <p:nvPr/>
          </p:nvSpPr>
          <p:spPr>
            <a:xfrm rot="16200000">
              <a:off x="2654620" y="3951297"/>
              <a:ext cx="252000" cy="252000"/>
            </a:xfrm>
            <a:prstGeom prst="arc">
              <a:avLst/>
            </a:prstGeom>
            <a:ln w="12700">
              <a:solidFill>
                <a:srgbClr val="FFFF00"/>
              </a:solidFill>
            </a:ln>
            <a:effectLst/>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grpSp>
      <p:grpSp>
        <p:nvGrpSpPr>
          <p:cNvPr id="429" name="Group 428">
            <a:extLst>
              <a:ext uri="{FF2B5EF4-FFF2-40B4-BE49-F238E27FC236}">
                <a16:creationId xmlns:a16="http://schemas.microsoft.com/office/drawing/2014/main" id="{3B39D551-8F59-8460-65CE-D48CDE29A293}"/>
              </a:ext>
            </a:extLst>
          </p:cNvPr>
          <p:cNvGrpSpPr/>
          <p:nvPr/>
        </p:nvGrpSpPr>
        <p:grpSpPr>
          <a:xfrm flipV="1">
            <a:off x="2686492" y="3018621"/>
            <a:ext cx="551162" cy="442968"/>
            <a:chOff x="2654620" y="3951297"/>
            <a:chExt cx="582797" cy="468383"/>
          </a:xfrm>
          <a:effectLst/>
        </p:grpSpPr>
        <p:cxnSp>
          <p:nvCxnSpPr>
            <p:cNvPr id="430" name="Straight Connector 429">
              <a:extLst>
                <a:ext uri="{FF2B5EF4-FFF2-40B4-BE49-F238E27FC236}">
                  <a16:creationId xmlns:a16="http://schemas.microsoft.com/office/drawing/2014/main" id="{51872DFE-7436-3B50-7FE9-4A855B0B651C}"/>
                </a:ext>
              </a:extLst>
            </p:cNvPr>
            <p:cNvCxnSpPr>
              <a:cxnSpLocks/>
            </p:cNvCxnSpPr>
            <p:nvPr/>
          </p:nvCxnSpPr>
          <p:spPr>
            <a:xfrm>
              <a:off x="2654620" y="4077083"/>
              <a:ext cx="0" cy="342597"/>
            </a:xfrm>
            <a:prstGeom prst="line">
              <a:avLst/>
            </a:prstGeom>
            <a:ln w="12700">
              <a:solidFill>
                <a:srgbClr val="FFFF00"/>
              </a:solidFill>
            </a:ln>
            <a:effectLst/>
          </p:spPr>
          <p:style>
            <a:lnRef idx="1">
              <a:schemeClr val="accent6"/>
            </a:lnRef>
            <a:fillRef idx="0">
              <a:schemeClr val="accent6"/>
            </a:fillRef>
            <a:effectRef idx="0">
              <a:schemeClr val="accent6"/>
            </a:effectRef>
            <a:fontRef idx="minor">
              <a:schemeClr val="tx1"/>
            </a:fontRef>
          </p:style>
        </p:cxnSp>
        <p:cxnSp>
          <p:nvCxnSpPr>
            <p:cNvPr id="431" name="Straight Connector 430">
              <a:extLst>
                <a:ext uri="{FF2B5EF4-FFF2-40B4-BE49-F238E27FC236}">
                  <a16:creationId xmlns:a16="http://schemas.microsoft.com/office/drawing/2014/main" id="{3A7BEA43-7F52-3445-B110-E85EE213AC98}"/>
                </a:ext>
              </a:extLst>
            </p:cNvPr>
            <p:cNvCxnSpPr>
              <a:cxnSpLocks/>
            </p:cNvCxnSpPr>
            <p:nvPr/>
          </p:nvCxnSpPr>
          <p:spPr>
            <a:xfrm flipH="1">
              <a:off x="2780621" y="3951297"/>
              <a:ext cx="456796" cy="0"/>
            </a:xfrm>
            <a:prstGeom prst="line">
              <a:avLst/>
            </a:prstGeom>
            <a:ln w="12700">
              <a:solidFill>
                <a:srgbClr val="FFFF00"/>
              </a:solidFill>
            </a:ln>
            <a:effectLst/>
          </p:spPr>
          <p:style>
            <a:lnRef idx="1">
              <a:schemeClr val="accent6"/>
            </a:lnRef>
            <a:fillRef idx="0">
              <a:schemeClr val="accent6"/>
            </a:fillRef>
            <a:effectRef idx="0">
              <a:schemeClr val="accent6"/>
            </a:effectRef>
            <a:fontRef idx="minor">
              <a:schemeClr val="tx1"/>
            </a:fontRef>
          </p:style>
        </p:cxnSp>
        <p:sp>
          <p:nvSpPr>
            <p:cNvPr id="432" name="Arc 431">
              <a:extLst>
                <a:ext uri="{FF2B5EF4-FFF2-40B4-BE49-F238E27FC236}">
                  <a16:creationId xmlns:a16="http://schemas.microsoft.com/office/drawing/2014/main" id="{6339E42F-BEB0-921C-CA04-0657DD3E37D9}"/>
                </a:ext>
              </a:extLst>
            </p:cNvPr>
            <p:cNvSpPr/>
            <p:nvPr/>
          </p:nvSpPr>
          <p:spPr>
            <a:xfrm rot="16200000">
              <a:off x="2654620" y="3951297"/>
              <a:ext cx="252000" cy="252000"/>
            </a:xfrm>
            <a:prstGeom prst="arc">
              <a:avLst/>
            </a:prstGeom>
            <a:ln w="12700">
              <a:solidFill>
                <a:srgbClr val="FFFF00"/>
              </a:solidFill>
            </a:ln>
            <a:effectLst/>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grpSp>
      <p:grpSp>
        <p:nvGrpSpPr>
          <p:cNvPr id="441" name="Group 440">
            <a:extLst>
              <a:ext uri="{FF2B5EF4-FFF2-40B4-BE49-F238E27FC236}">
                <a16:creationId xmlns:a16="http://schemas.microsoft.com/office/drawing/2014/main" id="{A154BC88-0E75-00C4-9B59-71B940C28874}"/>
              </a:ext>
            </a:extLst>
          </p:cNvPr>
          <p:cNvGrpSpPr/>
          <p:nvPr/>
        </p:nvGrpSpPr>
        <p:grpSpPr>
          <a:xfrm flipV="1">
            <a:off x="2714654" y="3025804"/>
            <a:ext cx="551162" cy="393196"/>
            <a:chOff x="2654620" y="3951297"/>
            <a:chExt cx="582797" cy="415771"/>
          </a:xfrm>
          <a:effectLst/>
        </p:grpSpPr>
        <p:cxnSp>
          <p:nvCxnSpPr>
            <p:cNvPr id="442" name="Straight Connector 441">
              <a:extLst>
                <a:ext uri="{FF2B5EF4-FFF2-40B4-BE49-F238E27FC236}">
                  <a16:creationId xmlns:a16="http://schemas.microsoft.com/office/drawing/2014/main" id="{D378F42E-0F25-F3AE-D91B-FFD6ED87BE8E}"/>
                </a:ext>
              </a:extLst>
            </p:cNvPr>
            <p:cNvCxnSpPr>
              <a:cxnSpLocks/>
            </p:cNvCxnSpPr>
            <p:nvPr/>
          </p:nvCxnSpPr>
          <p:spPr>
            <a:xfrm>
              <a:off x="2654620" y="4062534"/>
              <a:ext cx="0" cy="304534"/>
            </a:xfrm>
            <a:prstGeom prst="line">
              <a:avLst/>
            </a:prstGeom>
            <a:ln w="12700">
              <a:solidFill>
                <a:srgbClr val="FFFF00"/>
              </a:solidFill>
            </a:ln>
            <a:effectLst/>
          </p:spPr>
          <p:style>
            <a:lnRef idx="1">
              <a:schemeClr val="accent6"/>
            </a:lnRef>
            <a:fillRef idx="0">
              <a:schemeClr val="accent6"/>
            </a:fillRef>
            <a:effectRef idx="0">
              <a:schemeClr val="accent6"/>
            </a:effectRef>
            <a:fontRef idx="minor">
              <a:schemeClr val="tx1"/>
            </a:fontRef>
          </p:style>
        </p:cxnSp>
        <p:cxnSp>
          <p:nvCxnSpPr>
            <p:cNvPr id="443" name="Straight Connector 442">
              <a:extLst>
                <a:ext uri="{FF2B5EF4-FFF2-40B4-BE49-F238E27FC236}">
                  <a16:creationId xmlns:a16="http://schemas.microsoft.com/office/drawing/2014/main" id="{F8BB8280-30B4-B3C4-97F5-D1D0DB0761F7}"/>
                </a:ext>
              </a:extLst>
            </p:cNvPr>
            <p:cNvCxnSpPr>
              <a:cxnSpLocks/>
            </p:cNvCxnSpPr>
            <p:nvPr/>
          </p:nvCxnSpPr>
          <p:spPr>
            <a:xfrm flipH="1">
              <a:off x="2780621" y="3951297"/>
              <a:ext cx="456796" cy="0"/>
            </a:xfrm>
            <a:prstGeom prst="line">
              <a:avLst/>
            </a:prstGeom>
            <a:ln w="12700">
              <a:solidFill>
                <a:srgbClr val="FFFF00"/>
              </a:solidFill>
            </a:ln>
            <a:effectLst/>
          </p:spPr>
          <p:style>
            <a:lnRef idx="1">
              <a:schemeClr val="accent6"/>
            </a:lnRef>
            <a:fillRef idx="0">
              <a:schemeClr val="accent6"/>
            </a:fillRef>
            <a:effectRef idx="0">
              <a:schemeClr val="accent6"/>
            </a:effectRef>
            <a:fontRef idx="minor">
              <a:schemeClr val="tx1"/>
            </a:fontRef>
          </p:style>
        </p:cxnSp>
        <p:sp>
          <p:nvSpPr>
            <p:cNvPr id="444" name="Arc 443">
              <a:extLst>
                <a:ext uri="{FF2B5EF4-FFF2-40B4-BE49-F238E27FC236}">
                  <a16:creationId xmlns:a16="http://schemas.microsoft.com/office/drawing/2014/main" id="{180126F2-897D-325A-4134-5F3EB10D5813}"/>
                </a:ext>
              </a:extLst>
            </p:cNvPr>
            <p:cNvSpPr/>
            <p:nvPr/>
          </p:nvSpPr>
          <p:spPr>
            <a:xfrm rot="16200000">
              <a:off x="2654620" y="3951297"/>
              <a:ext cx="252000" cy="252000"/>
            </a:xfrm>
            <a:prstGeom prst="arc">
              <a:avLst/>
            </a:prstGeom>
            <a:ln w="12700">
              <a:solidFill>
                <a:srgbClr val="FFFF00"/>
              </a:solidFill>
            </a:ln>
            <a:effectLst/>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grpSp>
      <p:grpSp>
        <p:nvGrpSpPr>
          <p:cNvPr id="363" name="Group 362">
            <a:extLst>
              <a:ext uri="{FF2B5EF4-FFF2-40B4-BE49-F238E27FC236}">
                <a16:creationId xmlns:a16="http://schemas.microsoft.com/office/drawing/2014/main" id="{7313478C-7D48-822A-6A10-77B3405A6DFD}"/>
              </a:ext>
            </a:extLst>
          </p:cNvPr>
          <p:cNvGrpSpPr/>
          <p:nvPr/>
        </p:nvGrpSpPr>
        <p:grpSpPr>
          <a:xfrm>
            <a:off x="2400301" y="2366310"/>
            <a:ext cx="1549400" cy="666750"/>
            <a:chOff x="1653265" y="1623700"/>
            <a:chExt cx="6352655" cy="3537959"/>
          </a:xfrm>
        </p:grpSpPr>
        <p:sp>
          <p:nvSpPr>
            <p:cNvPr id="364" name="Rectangle 363">
              <a:extLst>
                <a:ext uri="{FF2B5EF4-FFF2-40B4-BE49-F238E27FC236}">
                  <a16:creationId xmlns:a16="http://schemas.microsoft.com/office/drawing/2014/main" id="{7BB317C9-74F1-742F-2B5C-9413190FCB08}"/>
                </a:ext>
              </a:extLst>
            </p:cNvPr>
            <p:cNvSpPr/>
            <p:nvPr/>
          </p:nvSpPr>
          <p:spPr>
            <a:xfrm>
              <a:off x="7266628" y="2209800"/>
              <a:ext cx="365474" cy="28194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65" name="Rectangle 364">
              <a:extLst>
                <a:ext uri="{FF2B5EF4-FFF2-40B4-BE49-F238E27FC236}">
                  <a16:creationId xmlns:a16="http://schemas.microsoft.com/office/drawing/2014/main" id="{A76DEDFE-510E-BFDF-15F9-9CB2A83458E4}"/>
                </a:ext>
              </a:extLst>
            </p:cNvPr>
            <p:cNvSpPr/>
            <p:nvPr/>
          </p:nvSpPr>
          <p:spPr>
            <a:xfrm>
              <a:off x="2042446" y="2209800"/>
              <a:ext cx="365474" cy="28194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66" name="Trapezoid 365">
              <a:extLst>
                <a:ext uri="{FF2B5EF4-FFF2-40B4-BE49-F238E27FC236}">
                  <a16:creationId xmlns:a16="http://schemas.microsoft.com/office/drawing/2014/main" id="{49E48470-C385-010B-5D80-8D3FA79D225B}"/>
                </a:ext>
              </a:extLst>
            </p:cNvPr>
            <p:cNvSpPr/>
            <p:nvPr/>
          </p:nvSpPr>
          <p:spPr>
            <a:xfrm>
              <a:off x="2042446" y="1623700"/>
              <a:ext cx="5563312" cy="461473"/>
            </a:xfrm>
            <a:prstGeom prst="trapezoid">
              <a:avLst>
                <a:gd name="adj" fmla="val 91667"/>
              </a:avLst>
            </a:prstGeom>
            <a:solidFill>
              <a:srgbClr val="3332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grpSp>
          <p:nvGrpSpPr>
            <p:cNvPr id="367" name="Group 366">
              <a:extLst>
                <a:ext uri="{FF2B5EF4-FFF2-40B4-BE49-F238E27FC236}">
                  <a16:creationId xmlns:a16="http://schemas.microsoft.com/office/drawing/2014/main" id="{08808916-BDD1-B357-B767-EF0C21216E89}"/>
                </a:ext>
              </a:extLst>
            </p:cNvPr>
            <p:cNvGrpSpPr/>
            <p:nvPr/>
          </p:nvGrpSpPr>
          <p:grpSpPr>
            <a:xfrm>
              <a:off x="1947863" y="2546646"/>
              <a:ext cx="5752478" cy="545810"/>
              <a:chOff x="1947863" y="2546646"/>
              <a:chExt cx="5752478" cy="545810"/>
            </a:xfrm>
          </p:grpSpPr>
          <p:sp>
            <p:nvSpPr>
              <p:cNvPr id="381" name="Trapezoid 380">
                <a:extLst>
                  <a:ext uri="{FF2B5EF4-FFF2-40B4-BE49-F238E27FC236}">
                    <a16:creationId xmlns:a16="http://schemas.microsoft.com/office/drawing/2014/main" id="{192FEF76-47F7-60DE-2DD7-CDB5E1FD1462}"/>
                  </a:ext>
                </a:extLst>
              </p:cNvPr>
              <p:cNvSpPr/>
              <p:nvPr/>
            </p:nvSpPr>
            <p:spPr>
              <a:xfrm>
                <a:off x="1947863" y="2546646"/>
                <a:ext cx="5752478" cy="538385"/>
              </a:xfrm>
              <a:prstGeom prst="trapezoid">
                <a:avLst>
                  <a:gd name="adj" fmla="val 80556"/>
                </a:avLst>
              </a:prstGeom>
              <a:solidFill>
                <a:srgbClr val="3332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82" name="Rectangle: Top Corners Rounded 381">
                <a:extLst>
                  <a:ext uri="{FF2B5EF4-FFF2-40B4-BE49-F238E27FC236}">
                    <a16:creationId xmlns:a16="http://schemas.microsoft.com/office/drawing/2014/main" id="{96AFC674-C4D0-AAA0-6AF1-54ED41EB315D}"/>
                  </a:ext>
                </a:extLst>
              </p:cNvPr>
              <p:cNvSpPr/>
              <p:nvPr/>
            </p:nvSpPr>
            <p:spPr>
              <a:xfrm>
                <a:off x="2968194" y="2691925"/>
                <a:ext cx="299103" cy="400531"/>
              </a:xfrm>
              <a:prstGeom prst="round2SameRect">
                <a:avLst>
                  <a:gd name="adj1" fmla="val 48095"/>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83" name="Rectangle: Top Corners Rounded 382">
                <a:extLst>
                  <a:ext uri="{FF2B5EF4-FFF2-40B4-BE49-F238E27FC236}">
                    <a16:creationId xmlns:a16="http://schemas.microsoft.com/office/drawing/2014/main" id="{A669BDC4-721A-A162-B700-90E56214C29B}"/>
                  </a:ext>
                </a:extLst>
              </p:cNvPr>
              <p:cNvSpPr/>
              <p:nvPr/>
            </p:nvSpPr>
            <p:spPr>
              <a:xfrm>
                <a:off x="4695913" y="2691925"/>
                <a:ext cx="299103" cy="400531"/>
              </a:xfrm>
              <a:prstGeom prst="round2SameRect">
                <a:avLst>
                  <a:gd name="adj1" fmla="val 48095"/>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84" name="Rectangle: Top Corners Rounded 383">
                <a:extLst>
                  <a:ext uri="{FF2B5EF4-FFF2-40B4-BE49-F238E27FC236}">
                    <a16:creationId xmlns:a16="http://schemas.microsoft.com/office/drawing/2014/main" id="{82043C16-A4C8-2B10-765B-CEE18F082894}"/>
                  </a:ext>
                </a:extLst>
              </p:cNvPr>
              <p:cNvSpPr/>
              <p:nvPr/>
            </p:nvSpPr>
            <p:spPr>
              <a:xfrm>
                <a:off x="6423632" y="2691925"/>
                <a:ext cx="299103" cy="400531"/>
              </a:xfrm>
              <a:prstGeom prst="round2SameRect">
                <a:avLst>
                  <a:gd name="adj1" fmla="val 48095"/>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grpSp>
        <p:grpSp>
          <p:nvGrpSpPr>
            <p:cNvPr id="368" name="Group 367">
              <a:extLst>
                <a:ext uri="{FF2B5EF4-FFF2-40B4-BE49-F238E27FC236}">
                  <a16:creationId xmlns:a16="http://schemas.microsoft.com/office/drawing/2014/main" id="{EE013094-CCCF-33D1-AE90-6B8BC238719C}"/>
                </a:ext>
              </a:extLst>
            </p:cNvPr>
            <p:cNvGrpSpPr/>
            <p:nvPr/>
          </p:nvGrpSpPr>
          <p:grpSpPr>
            <a:xfrm>
              <a:off x="1947863" y="3403896"/>
              <a:ext cx="5752478" cy="545810"/>
              <a:chOff x="1947863" y="2546646"/>
              <a:chExt cx="5752478" cy="545810"/>
            </a:xfrm>
          </p:grpSpPr>
          <p:sp>
            <p:nvSpPr>
              <p:cNvPr id="377" name="Trapezoid 376">
                <a:extLst>
                  <a:ext uri="{FF2B5EF4-FFF2-40B4-BE49-F238E27FC236}">
                    <a16:creationId xmlns:a16="http://schemas.microsoft.com/office/drawing/2014/main" id="{76AAB18B-FFD0-9A5A-0CCB-EAE1DF41A709}"/>
                  </a:ext>
                </a:extLst>
              </p:cNvPr>
              <p:cNvSpPr/>
              <p:nvPr/>
            </p:nvSpPr>
            <p:spPr>
              <a:xfrm>
                <a:off x="1947863" y="2546646"/>
                <a:ext cx="5752478" cy="538385"/>
              </a:xfrm>
              <a:prstGeom prst="trapezoid">
                <a:avLst>
                  <a:gd name="adj" fmla="val 80556"/>
                </a:avLst>
              </a:prstGeom>
              <a:solidFill>
                <a:srgbClr val="3332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78" name="Rectangle: Top Corners Rounded 377">
                <a:extLst>
                  <a:ext uri="{FF2B5EF4-FFF2-40B4-BE49-F238E27FC236}">
                    <a16:creationId xmlns:a16="http://schemas.microsoft.com/office/drawing/2014/main" id="{36FD55F6-4A43-C1BF-986C-73076DE08ED3}"/>
                  </a:ext>
                </a:extLst>
              </p:cNvPr>
              <p:cNvSpPr/>
              <p:nvPr/>
            </p:nvSpPr>
            <p:spPr>
              <a:xfrm>
                <a:off x="2968194" y="2691925"/>
                <a:ext cx="299103" cy="400531"/>
              </a:xfrm>
              <a:prstGeom prst="round2SameRect">
                <a:avLst>
                  <a:gd name="adj1" fmla="val 48095"/>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79" name="Rectangle: Top Corners Rounded 378">
                <a:extLst>
                  <a:ext uri="{FF2B5EF4-FFF2-40B4-BE49-F238E27FC236}">
                    <a16:creationId xmlns:a16="http://schemas.microsoft.com/office/drawing/2014/main" id="{99F108A9-F1FA-D00F-4409-5AA3E42F5058}"/>
                  </a:ext>
                </a:extLst>
              </p:cNvPr>
              <p:cNvSpPr/>
              <p:nvPr/>
            </p:nvSpPr>
            <p:spPr>
              <a:xfrm>
                <a:off x="4695913" y="2691925"/>
                <a:ext cx="299103" cy="400531"/>
              </a:xfrm>
              <a:prstGeom prst="round2SameRect">
                <a:avLst>
                  <a:gd name="adj1" fmla="val 48095"/>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80" name="Rectangle: Top Corners Rounded 379">
                <a:extLst>
                  <a:ext uri="{FF2B5EF4-FFF2-40B4-BE49-F238E27FC236}">
                    <a16:creationId xmlns:a16="http://schemas.microsoft.com/office/drawing/2014/main" id="{D2FB2748-6DFE-0D0D-53B3-F9319D1740D6}"/>
                  </a:ext>
                </a:extLst>
              </p:cNvPr>
              <p:cNvSpPr/>
              <p:nvPr/>
            </p:nvSpPr>
            <p:spPr>
              <a:xfrm>
                <a:off x="6423632" y="2691925"/>
                <a:ext cx="299103" cy="400531"/>
              </a:xfrm>
              <a:prstGeom prst="round2SameRect">
                <a:avLst>
                  <a:gd name="adj1" fmla="val 48095"/>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grpSp>
        <p:grpSp>
          <p:nvGrpSpPr>
            <p:cNvPr id="369" name="Group 368">
              <a:extLst>
                <a:ext uri="{FF2B5EF4-FFF2-40B4-BE49-F238E27FC236}">
                  <a16:creationId xmlns:a16="http://schemas.microsoft.com/office/drawing/2014/main" id="{A2B89118-CE5B-A2B0-899F-FB2904E42BE7}"/>
                </a:ext>
              </a:extLst>
            </p:cNvPr>
            <p:cNvGrpSpPr/>
            <p:nvPr/>
          </p:nvGrpSpPr>
          <p:grpSpPr>
            <a:xfrm>
              <a:off x="1947863" y="4261146"/>
              <a:ext cx="5752478" cy="545810"/>
              <a:chOff x="1947863" y="2546646"/>
              <a:chExt cx="5752478" cy="545810"/>
            </a:xfrm>
          </p:grpSpPr>
          <p:sp>
            <p:nvSpPr>
              <p:cNvPr id="373" name="Trapezoid 372">
                <a:extLst>
                  <a:ext uri="{FF2B5EF4-FFF2-40B4-BE49-F238E27FC236}">
                    <a16:creationId xmlns:a16="http://schemas.microsoft.com/office/drawing/2014/main" id="{CC755BD6-CD3A-303A-2496-F193FFD5F246}"/>
                  </a:ext>
                </a:extLst>
              </p:cNvPr>
              <p:cNvSpPr/>
              <p:nvPr/>
            </p:nvSpPr>
            <p:spPr>
              <a:xfrm>
                <a:off x="1947863" y="2546646"/>
                <a:ext cx="5752478" cy="538385"/>
              </a:xfrm>
              <a:prstGeom prst="trapezoid">
                <a:avLst>
                  <a:gd name="adj" fmla="val 80556"/>
                </a:avLst>
              </a:prstGeom>
              <a:solidFill>
                <a:srgbClr val="3332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74" name="Rectangle: Top Corners Rounded 373">
                <a:extLst>
                  <a:ext uri="{FF2B5EF4-FFF2-40B4-BE49-F238E27FC236}">
                    <a16:creationId xmlns:a16="http://schemas.microsoft.com/office/drawing/2014/main" id="{13E72066-7EB6-6C5C-E9E0-5E54273B904C}"/>
                  </a:ext>
                </a:extLst>
              </p:cNvPr>
              <p:cNvSpPr/>
              <p:nvPr/>
            </p:nvSpPr>
            <p:spPr>
              <a:xfrm>
                <a:off x="2968194" y="2691925"/>
                <a:ext cx="299103" cy="400531"/>
              </a:xfrm>
              <a:prstGeom prst="round2SameRect">
                <a:avLst>
                  <a:gd name="adj1" fmla="val 48095"/>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75" name="Rectangle: Top Corners Rounded 374">
                <a:extLst>
                  <a:ext uri="{FF2B5EF4-FFF2-40B4-BE49-F238E27FC236}">
                    <a16:creationId xmlns:a16="http://schemas.microsoft.com/office/drawing/2014/main" id="{F025193E-5FE3-096C-E7A6-AF6E610B958B}"/>
                  </a:ext>
                </a:extLst>
              </p:cNvPr>
              <p:cNvSpPr/>
              <p:nvPr/>
            </p:nvSpPr>
            <p:spPr>
              <a:xfrm>
                <a:off x="4695913" y="2691925"/>
                <a:ext cx="299103" cy="400531"/>
              </a:xfrm>
              <a:prstGeom prst="round2SameRect">
                <a:avLst>
                  <a:gd name="adj1" fmla="val 48095"/>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76" name="Rectangle: Top Corners Rounded 375">
                <a:extLst>
                  <a:ext uri="{FF2B5EF4-FFF2-40B4-BE49-F238E27FC236}">
                    <a16:creationId xmlns:a16="http://schemas.microsoft.com/office/drawing/2014/main" id="{AF4CD74D-063B-0864-529B-499F95E1E832}"/>
                  </a:ext>
                </a:extLst>
              </p:cNvPr>
              <p:cNvSpPr/>
              <p:nvPr/>
            </p:nvSpPr>
            <p:spPr>
              <a:xfrm>
                <a:off x="6423632" y="2691925"/>
                <a:ext cx="299103" cy="400531"/>
              </a:xfrm>
              <a:prstGeom prst="round2SameRect">
                <a:avLst>
                  <a:gd name="adj1" fmla="val 48095"/>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grpSp>
        <p:sp>
          <p:nvSpPr>
            <p:cNvPr id="370" name="Freeform: Shape 369">
              <a:extLst>
                <a:ext uri="{FF2B5EF4-FFF2-40B4-BE49-F238E27FC236}">
                  <a16:creationId xmlns:a16="http://schemas.microsoft.com/office/drawing/2014/main" id="{EFCA47BB-0CDA-3120-F80A-2EB8A52E70D8}"/>
                </a:ext>
              </a:extLst>
            </p:cNvPr>
            <p:cNvSpPr/>
            <p:nvPr/>
          </p:nvSpPr>
          <p:spPr>
            <a:xfrm>
              <a:off x="1653265" y="2085173"/>
              <a:ext cx="256431" cy="3076486"/>
            </a:xfrm>
            <a:custGeom>
              <a:avLst/>
              <a:gdLst>
                <a:gd name="connsiteX0" fmla="*/ 100850 w 256431"/>
                <a:gd name="connsiteY0" fmla="*/ 2744556 h 3076486"/>
                <a:gd name="connsiteX1" fmla="*/ 54333 w 256431"/>
                <a:gd name="connsiteY1" fmla="*/ 2775389 h 3076486"/>
                <a:gd name="connsiteX2" fmla="*/ 50366 w 256431"/>
                <a:gd name="connsiteY2" fmla="*/ 2795040 h 3076486"/>
                <a:gd name="connsiteX3" fmla="*/ 50366 w 256431"/>
                <a:gd name="connsiteY3" fmla="*/ 2795039 h 3076486"/>
                <a:gd name="connsiteX4" fmla="*/ 50366 w 256431"/>
                <a:gd name="connsiteY4" fmla="*/ 2795040 h 3076486"/>
                <a:gd name="connsiteX5" fmla="*/ 50366 w 256431"/>
                <a:gd name="connsiteY5" fmla="*/ 2795040 h 3076486"/>
                <a:gd name="connsiteX6" fmla="*/ 54333 w 256431"/>
                <a:gd name="connsiteY6" fmla="*/ 2814690 h 3076486"/>
                <a:gd name="connsiteX7" fmla="*/ 100850 w 256431"/>
                <a:gd name="connsiteY7" fmla="*/ 2845523 h 3076486"/>
                <a:gd name="connsiteX8" fmla="*/ 164648 w 256431"/>
                <a:gd name="connsiteY8" fmla="*/ 2845524 h 3076486"/>
                <a:gd name="connsiteX9" fmla="*/ 215132 w 256431"/>
                <a:gd name="connsiteY9" fmla="*/ 2795040 h 3076486"/>
                <a:gd name="connsiteX10" fmla="*/ 215133 w 256431"/>
                <a:gd name="connsiteY10" fmla="*/ 2795040 h 3076486"/>
                <a:gd name="connsiteX11" fmla="*/ 164649 w 256431"/>
                <a:gd name="connsiteY11" fmla="*/ 2744556 h 3076486"/>
                <a:gd name="connsiteX12" fmla="*/ 100850 w 256431"/>
                <a:gd name="connsiteY12" fmla="*/ 2465052 h 3076486"/>
                <a:gd name="connsiteX13" fmla="*/ 54333 w 256431"/>
                <a:gd name="connsiteY13" fmla="*/ 2495885 h 3076486"/>
                <a:gd name="connsiteX14" fmla="*/ 50366 w 256431"/>
                <a:gd name="connsiteY14" fmla="*/ 2515536 h 3076486"/>
                <a:gd name="connsiteX15" fmla="*/ 50366 w 256431"/>
                <a:gd name="connsiteY15" fmla="*/ 2515535 h 3076486"/>
                <a:gd name="connsiteX16" fmla="*/ 50366 w 256431"/>
                <a:gd name="connsiteY16" fmla="*/ 2515536 h 3076486"/>
                <a:gd name="connsiteX17" fmla="*/ 50366 w 256431"/>
                <a:gd name="connsiteY17" fmla="*/ 2515536 h 3076486"/>
                <a:gd name="connsiteX18" fmla="*/ 54333 w 256431"/>
                <a:gd name="connsiteY18" fmla="*/ 2535186 h 3076486"/>
                <a:gd name="connsiteX19" fmla="*/ 100850 w 256431"/>
                <a:gd name="connsiteY19" fmla="*/ 2566019 h 3076486"/>
                <a:gd name="connsiteX20" fmla="*/ 164648 w 256431"/>
                <a:gd name="connsiteY20" fmla="*/ 2566020 h 3076486"/>
                <a:gd name="connsiteX21" fmla="*/ 215132 w 256431"/>
                <a:gd name="connsiteY21" fmla="*/ 2515536 h 3076486"/>
                <a:gd name="connsiteX22" fmla="*/ 215133 w 256431"/>
                <a:gd name="connsiteY22" fmla="*/ 2515536 h 3076486"/>
                <a:gd name="connsiteX23" fmla="*/ 164649 w 256431"/>
                <a:gd name="connsiteY23" fmla="*/ 2465052 h 3076486"/>
                <a:gd name="connsiteX24" fmla="*/ 100850 w 256431"/>
                <a:gd name="connsiteY24" fmla="*/ 2185548 h 3076486"/>
                <a:gd name="connsiteX25" fmla="*/ 54333 w 256431"/>
                <a:gd name="connsiteY25" fmla="*/ 2216381 h 3076486"/>
                <a:gd name="connsiteX26" fmla="*/ 50366 w 256431"/>
                <a:gd name="connsiteY26" fmla="*/ 2236032 h 3076486"/>
                <a:gd name="connsiteX27" fmla="*/ 50366 w 256431"/>
                <a:gd name="connsiteY27" fmla="*/ 2236031 h 3076486"/>
                <a:gd name="connsiteX28" fmla="*/ 50366 w 256431"/>
                <a:gd name="connsiteY28" fmla="*/ 2236032 h 3076486"/>
                <a:gd name="connsiteX29" fmla="*/ 50366 w 256431"/>
                <a:gd name="connsiteY29" fmla="*/ 2236032 h 3076486"/>
                <a:gd name="connsiteX30" fmla="*/ 54333 w 256431"/>
                <a:gd name="connsiteY30" fmla="*/ 2255682 h 3076486"/>
                <a:gd name="connsiteX31" fmla="*/ 100850 w 256431"/>
                <a:gd name="connsiteY31" fmla="*/ 2286515 h 3076486"/>
                <a:gd name="connsiteX32" fmla="*/ 164648 w 256431"/>
                <a:gd name="connsiteY32" fmla="*/ 2286516 h 3076486"/>
                <a:gd name="connsiteX33" fmla="*/ 215132 w 256431"/>
                <a:gd name="connsiteY33" fmla="*/ 2236032 h 3076486"/>
                <a:gd name="connsiteX34" fmla="*/ 215133 w 256431"/>
                <a:gd name="connsiteY34" fmla="*/ 2236032 h 3076486"/>
                <a:gd name="connsiteX35" fmla="*/ 164649 w 256431"/>
                <a:gd name="connsiteY35" fmla="*/ 2185548 h 3076486"/>
                <a:gd name="connsiteX36" fmla="*/ 100850 w 256431"/>
                <a:gd name="connsiteY36" fmla="*/ 1906044 h 3076486"/>
                <a:gd name="connsiteX37" fmla="*/ 54333 w 256431"/>
                <a:gd name="connsiteY37" fmla="*/ 1936877 h 3076486"/>
                <a:gd name="connsiteX38" fmla="*/ 50366 w 256431"/>
                <a:gd name="connsiteY38" fmla="*/ 1956528 h 3076486"/>
                <a:gd name="connsiteX39" fmla="*/ 50366 w 256431"/>
                <a:gd name="connsiteY39" fmla="*/ 1956527 h 3076486"/>
                <a:gd name="connsiteX40" fmla="*/ 50366 w 256431"/>
                <a:gd name="connsiteY40" fmla="*/ 1956528 h 3076486"/>
                <a:gd name="connsiteX41" fmla="*/ 50366 w 256431"/>
                <a:gd name="connsiteY41" fmla="*/ 1956528 h 3076486"/>
                <a:gd name="connsiteX42" fmla="*/ 54333 w 256431"/>
                <a:gd name="connsiteY42" fmla="*/ 1976178 h 3076486"/>
                <a:gd name="connsiteX43" fmla="*/ 100850 w 256431"/>
                <a:gd name="connsiteY43" fmla="*/ 2007011 h 3076486"/>
                <a:gd name="connsiteX44" fmla="*/ 164648 w 256431"/>
                <a:gd name="connsiteY44" fmla="*/ 2007012 h 3076486"/>
                <a:gd name="connsiteX45" fmla="*/ 215132 w 256431"/>
                <a:gd name="connsiteY45" fmla="*/ 1956528 h 3076486"/>
                <a:gd name="connsiteX46" fmla="*/ 215133 w 256431"/>
                <a:gd name="connsiteY46" fmla="*/ 1956528 h 3076486"/>
                <a:gd name="connsiteX47" fmla="*/ 164649 w 256431"/>
                <a:gd name="connsiteY47" fmla="*/ 1906044 h 3076486"/>
                <a:gd name="connsiteX48" fmla="*/ 100850 w 256431"/>
                <a:gd name="connsiteY48" fmla="*/ 1626540 h 3076486"/>
                <a:gd name="connsiteX49" fmla="*/ 54333 w 256431"/>
                <a:gd name="connsiteY49" fmla="*/ 1657373 h 3076486"/>
                <a:gd name="connsiteX50" fmla="*/ 50366 w 256431"/>
                <a:gd name="connsiteY50" fmla="*/ 1677024 h 3076486"/>
                <a:gd name="connsiteX51" fmla="*/ 50366 w 256431"/>
                <a:gd name="connsiteY51" fmla="*/ 1677023 h 3076486"/>
                <a:gd name="connsiteX52" fmla="*/ 50366 w 256431"/>
                <a:gd name="connsiteY52" fmla="*/ 1677024 h 3076486"/>
                <a:gd name="connsiteX53" fmla="*/ 50366 w 256431"/>
                <a:gd name="connsiteY53" fmla="*/ 1677024 h 3076486"/>
                <a:gd name="connsiteX54" fmla="*/ 54333 w 256431"/>
                <a:gd name="connsiteY54" fmla="*/ 1696674 h 3076486"/>
                <a:gd name="connsiteX55" fmla="*/ 100850 w 256431"/>
                <a:gd name="connsiteY55" fmla="*/ 1727507 h 3076486"/>
                <a:gd name="connsiteX56" fmla="*/ 164648 w 256431"/>
                <a:gd name="connsiteY56" fmla="*/ 1727508 h 3076486"/>
                <a:gd name="connsiteX57" fmla="*/ 215132 w 256431"/>
                <a:gd name="connsiteY57" fmla="*/ 1677024 h 3076486"/>
                <a:gd name="connsiteX58" fmla="*/ 215133 w 256431"/>
                <a:gd name="connsiteY58" fmla="*/ 1677024 h 3076486"/>
                <a:gd name="connsiteX59" fmla="*/ 164649 w 256431"/>
                <a:gd name="connsiteY59" fmla="*/ 1626540 h 3076486"/>
                <a:gd name="connsiteX60" fmla="*/ 100850 w 256431"/>
                <a:gd name="connsiteY60" fmla="*/ 1347036 h 3076486"/>
                <a:gd name="connsiteX61" fmla="*/ 54333 w 256431"/>
                <a:gd name="connsiteY61" fmla="*/ 1377869 h 3076486"/>
                <a:gd name="connsiteX62" fmla="*/ 50366 w 256431"/>
                <a:gd name="connsiteY62" fmla="*/ 1397520 h 3076486"/>
                <a:gd name="connsiteX63" fmla="*/ 50366 w 256431"/>
                <a:gd name="connsiteY63" fmla="*/ 1397519 h 3076486"/>
                <a:gd name="connsiteX64" fmla="*/ 50366 w 256431"/>
                <a:gd name="connsiteY64" fmla="*/ 1397520 h 3076486"/>
                <a:gd name="connsiteX65" fmla="*/ 50366 w 256431"/>
                <a:gd name="connsiteY65" fmla="*/ 1397520 h 3076486"/>
                <a:gd name="connsiteX66" fmla="*/ 54333 w 256431"/>
                <a:gd name="connsiteY66" fmla="*/ 1417170 h 3076486"/>
                <a:gd name="connsiteX67" fmla="*/ 100850 w 256431"/>
                <a:gd name="connsiteY67" fmla="*/ 1448003 h 3076486"/>
                <a:gd name="connsiteX68" fmla="*/ 164648 w 256431"/>
                <a:gd name="connsiteY68" fmla="*/ 1448004 h 3076486"/>
                <a:gd name="connsiteX69" fmla="*/ 215132 w 256431"/>
                <a:gd name="connsiteY69" fmla="*/ 1397520 h 3076486"/>
                <a:gd name="connsiteX70" fmla="*/ 215133 w 256431"/>
                <a:gd name="connsiteY70" fmla="*/ 1397520 h 3076486"/>
                <a:gd name="connsiteX71" fmla="*/ 164649 w 256431"/>
                <a:gd name="connsiteY71" fmla="*/ 1347036 h 3076486"/>
                <a:gd name="connsiteX72" fmla="*/ 100850 w 256431"/>
                <a:gd name="connsiteY72" fmla="*/ 1067532 h 3076486"/>
                <a:gd name="connsiteX73" fmla="*/ 54333 w 256431"/>
                <a:gd name="connsiteY73" fmla="*/ 1098365 h 3076486"/>
                <a:gd name="connsiteX74" fmla="*/ 50366 w 256431"/>
                <a:gd name="connsiteY74" fmla="*/ 1118016 h 3076486"/>
                <a:gd name="connsiteX75" fmla="*/ 50366 w 256431"/>
                <a:gd name="connsiteY75" fmla="*/ 1118015 h 3076486"/>
                <a:gd name="connsiteX76" fmla="*/ 50366 w 256431"/>
                <a:gd name="connsiteY76" fmla="*/ 1118016 h 3076486"/>
                <a:gd name="connsiteX77" fmla="*/ 50366 w 256431"/>
                <a:gd name="connsiteY77" fmla="*/ 1118016 h 3076486"/>
                <a:gd name="connsiteX78" fmla="*/ 54333 w 256431"/>
                <a:gd name="connsiteY78" fmla="*/ 1137666 h 3076486"/>
                <a:gd name="connsiteX79" fmla="*/ 100850 w 256431"/>
                <a:gd name="connsiteY79" fmla="*/ 1168499 h 3076486"/>
                <a:gd name="connsiteX80" fmla="*/ 164648 w 256431"/>
                <a:gd name="connsiteY80" fmla="*/ 1168500 h 3076486"/>
                <a:gd name="connsiteX81" fmla="*/ 215132 w 256431"/>
                <a:gd name="connsiteY81" fmla="*/ 1118016 h 3076486"/>
                <a:gd name="connsiteX82" fmla="*/ 215133 w 256431"/>
                <a:gd name="connsiteY82" fmla="*/ 1118016 h 3076486"/>
                <a:gd name="connsiteX83" fmla="*/ 164649 w 256431"/>
                <a:gd name="connsiteY83" fmla="*/ 1067532 h 3076486"/>
                <a:gd name="connsiteX84" fmla="*/ 100850 w 256431"/>
                <a:gd name="connsiteY84" fmla="*/ 788028 h 3076486"/>
                <a:gd name="connsiteX85" fmla="*/ 54333 w 256431"/>
                <a:gd name="connsiteY85" fmla="*/ 818861 h 3076486"/>
                <a:gd name="connsiteX86" fmla="*/ 50366 w 256431"/>
                <a:gd name="connsiteY86" fmla="*/ 838512 h 3076486"/>
                <a:gd name="connsiteX87" fmla="*/ 50366 w 256431"/>
                <a:gd name="connsiteY87" fmla="*/ 838511 h 3076486"/>
                <a:gd name="connsiteX88" fmla="*/ 50366 w 256431"/>
                <a:gd name="connsiteY88" fmla="*/ 838512 h 3076486"/>
                <a:gd name="connsiteX89" fmla="*/ 50366 w 256431"/>
                <a:gd name="connsiteY89" fmla="*/ 838512 h 3076486"/>
                <a:gd name="connsiteX90" fmla="*/ 54333 w 256431"/>
                <a:gd name="connsiteY90" fmla="*/ 858162 h 3076486"/>
                <a:gd name="connsiteX91" fmla="*/ 100850 w 256431"/>
                <a:gd name="connsiteY91" fmla="*/ 888995 h 3076486"/>
                <a:gd name="connsiteX92" fmla="*/ 164648 w 256431"/>
                <a:gd name="connsiteY92" fmla="*/ 888996 h 3076486"/>
                <a:gd name="connsiteX93" fmla="*/ 215132 w 256431"/>
                <a:gd name="connsiteY93" fmla="*/ 838512 h 3076486"/>
                <a:gd name="connsiteX94" fmla="*/ 215133 w 256431"/>
                <a:gd name="connsiteY94" fmla="*/ 838512 h 3076486"/>
                <a:gd name="connsiteX95" fmla="*/ 164649 w 256431"/>
                <a:gd name="connsiteY95" fmla="*/ 788028 h 3076486"/>
                <a:gd name="connsiteX96" fmla="*/ 100850 w 256431"/>
                <a:gd name="connsiteY96" fmla="*/ 508524 h 3076486"/>
                <a:gd name="connsiteX97" fmla="*/ 54333 w 256431"/>
                <a:gd name="connsiteY97" fmla="*/ 539357 h 3076486"/>
                <a:gd name="connsiteX98" fmla="*/ 50366 w 256431"/>
                <a:gd name="connsiteY98" fmla="*/ 559008 h 3076486"/>
                <a:gd name="connsiteX99" fmla="*/ 50366 w 256431"/>
                <a:gd name="connsiteY99" fmla="*/ 559007 h 3076486"/>
                <a:gd name="connsiteX100" fmla="*/ 50366 w 256431"/>
                <a:gd name="connsiteY100" fmla="*/ 559008 h 3076486"/>
                <a:gd name="connsiteX101" fmla="*/ 50366 w 256431"/>
                <a:gd name="connsiteY101" fmla="*/ 559008 h 3076486"/>
                <a:gd name="connsiteX102" fmla="*/ 54333 w 256431"/>
                <a:gd name="connsiteY102" fmla="*/ 578658 h 3076486"/>
                <a:gd name="connsiteX103" fmla="*/ 100850 w 256431"/>
                <a:gd name="connsiteY103" fmla="*/ 609491 h 3076486"/>
                <a:gd name="connsiteX104" fmla="*/ 164648 w 256431"/>
                <a:gd name="connsiteY104" fmla="*/ 609492 h 3076486"/>
                <a:gd name="connsiteX105" fmla="*/ 215132 w 256431"/>
                <a:gd name="connsiteY105" fmla="*/ 559008 h 3076486"/>
                <a:gd name="connsiteX106" fmla="*/ 215133 w 256431"/>
                <a:gd name="connsiteY106" fmla="*/ 559008 h 3076486"/>
                <a:gd name="connsiteX107" fmla="*/ 164649 w 256431"/>
                <a:gd name="connsiteY107" fmla="*/ 508524 h 3076486"/>
                <a:gd name="connsiteX108" fmla="*/ 100850 w 256431"/>
                <a:gd name="connsiteY108" fmla="*/ 229020 h 3076486"/>
                <a:gd name="connsiteX109" fmla="*/ 54333 w 256431"/>
                <a:gd name="connsiteY109" fmla="*/ 259853 h 3076486"/>
                <a:gd name="connsiteX110" fmla="*/ 50366 w 256431"/>
                <a:gd name="connsiteY110" fmla="*/ 279504 h 3076486"/>
                <a:gd name="connsiteX111" fmla="*/ 50366 w 256431"/>
                <a:gd name="connsiteY111" fmla="*/ 279503 h 3076486"/>
                <a:gd name="connsiteX112" fmla="*/ 50366 w 256431"/>
                <a:gd name="connsiteY112" fmla="*/ 279504 h 3076486"/>
                <a:gd name="connsiteX113" fmla="*/ 50366 w 256431"/>
                <a:gd name="connsiteY113" fmla="*/ 279504 h 3076486"/>
                <a:gd name="connsiteX114" fmla="*/ 54333 w 256431"/>
                <a:gd name="connsiteY114" fmla="*/ 299154 h 3076486"/>
                <a:gd name="connsiteX115" fmla="*/ 100850 w 256431"/>
                <a:gd name="connsiteY115" fmla="*/ 329987 h 3076486"/>
                <a:gd name="connsiteX116" fmla="*/ 164648 w 256431"/>
                <a:gd name="connsiteY116" fmla="*/ 329988 h 3076486"/>
                <a:gd name="connsiteX117" fmla="*/ 215132 w 256431"/>
                <a:gd name="connsiteY117" fmla="*/ 279504 h 3076486"/>
                <a:gd name="connsiteX118" fmla="*/ 215133 w 256431"/>
                <a:gd name="connsiteY118" fmla="*/ 279504 h 3076486"/>
                <a:gd name="connsiteX119" fmla="*/ 164649 w 256431"/>
                <a:gd name="connsiteY119" fmla="*/ 229020 h 3076486"/>
                <a:gd name="connsiteX120" fmla="*/ 0 w 256431"/>
                <a:gd name="connsiteY120" fmla="*/ 0 h 3076486"/>
                <a:gd name="connsiteX121" fmla="*/ 45832 w 256431"/>
                <a:gd name="connsiteY121" fmla="*/ 0 h 3076486"/>
                <a:gd name="connsiteX122" fmla="*/ 45832 w 256431"/>
                <a:gd name="connsiteY122" fmla="*/ 0 h 3076486"/>
                <a:gd name="connsiteX123" fmla="*/ 49799 w 256431"/>
                <a:gd name="connsiteY123" fmla="*/ 19650 h 3076486"/>
                <a:gd name="connsiteX124" fmla="*/ 96316 w 256431"/>
                <a:gd name="connsiteY124" fmla="*/ 50483 h 3076486"/>
                <a:gd name="connsiteX125" fmla="*/ 160114 w 256431"/>
                <a:gd name="connsiteY125" fmla="*/ 50484 h 3076486"/>
                <a:gd name="connsiteX126" fmla="*/ 210598 w 256431"/>
                <a:gd name="connsiteY126" fmla="*/ 0 h 3076486"/>
                <a:gd name="connsiteX127" fmla="*/ 210599 w 256431"/>
                <a:gd name="connsiteY127" fmla="*/ 0 h 3076486"/>
                <a:gd name="connsiteX128" fmla="*/ 256431 w 256431"/>
                <a:gd name="connsiteY128" fmla="*/ 0 h 3076486"/>
                <a:gd name="connsiteX129" fmla="*/ 256431 w 256431"/>
                <a:gd name="connsiteY129" fmla="*/ 3076486 h 3076486"/>
                <a:gd name="connsiteX130" fmla="*/ 214769 w 256431"/>
                <a:gd name="connsiteY130" fmla="*/ 3076486 h 3076486"/>
                <a:gd name="connsiteX131" fmla="*/ 215162 w 256431"/>
                <a:gd name="connsiteY131" fmla="*/ 3074539 h 3076486"/>
                <a:gd name="connsiteX132" fmla="*/ 215163 w 256431"/>
                <a:gd name="connsiteY132" fmla="*/ 3074539 h 3076486"/>
                <a:gd name="connsiteX133" fmla="*/ 164679 w 256431"/>
                <a:gd name="connsiteY133" fmla="*/ 3024055 h 3076486"/>
                <a:gd name="connsiteX134" fmla="*/ 100880 w 256431"/>
                <a:gd name="connsiteY134" fmla="*/ 3024055 h 3076486"/>
                <a:gd name="connsiteX135" fmla="*/ 54363 w 256431"/>
                <a:gd name="connsiteY135" fmla="*/ 3054888 h 3076486"/>
                <a:gd name="connsiteX136" fmla="*/ 50396 w 256431"/>
                <a:gd name="connsiteY136" fmla="*/ 3074539 h 3076486"/>
                <a:gd name="connsiteX137" fmla="*/ 50396 w 256431"/>
                <a:gd name="connsiteY137" fmla="*/ 3074538 h 3076486"/>
                <a:gd name="connsiteX138" fmla="*/ 50396 w 256431"/>
                <a:gd name="connsiteY138" fmla="*/ 3074539 h 3076486"/>
                <a:gd name="connsiteX139" fmla="*/ 50396 w 256431"/>
                <a:gd name="connsiteY139" fmla="*/ 3074539 h 3076486"/>
                <a:gd name="connsiteX140" fmla="*/ 50789 w 256431"/>
                <a:gd name="connsiteY140" fmla="*/ 3076486 h 3076486"/>
                <a:gd name="connsiteX141" fmla="*/ 0 w 256431"/>
                <a:gd name="connsiteY141" fmla="*/ 3076486 h 3076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256431" h="3076486">
                  <a:moveTo>
                    <a:pt x="100850" y="2744556"/>
                  </a:moveTo>
                  <a:cubicBezTo>
                    <a:pt x="79939" y="2744556"/>
                    <a:pt x="61997" y="2757270"/>
                    <a:pt x="54333" y="2775389"/>
                  </a:cubicBezTo>
                  <a:lnTo>
                    <a:pt x="50366" y="2795040"/>
                  </a:lnTo>
                  <a:lnTo>
                    <a:pt x="50366" y="2795039"/>
                  </a:lnTo>
                  <a:lnTo>
                    <a:pt x="50366" y="2795040"/>
                  </a:lnTo>
                  <a:lnTo>
                    <a:pt x="50366" y="2795040"/>
                  </a:lnTo>
                  <a:lnTo>
                    <a:pt x="54333" y="2814690"/>
                  </a:lnTo>
                  <a:cubicBezTo>
                    <a:pt x="61997" y="2832810"/>
                    <a:pt x="79939" y="2845523"/>
                    <a:pt x="100850" y="2845523"/>
                  </a:cubicBezTo>
                  <a:lnTo>
                    <a:pt x="164648" y="2845524"/>
                  </a:lnTo>
                  <a:cubicBezTo>
                    <a:pt x="192530" y="2845524"/>
                    <a:pt x="215132" y="2822922"/>
                    <a:pt x="215132" y="2795040"/>
                  </a:cubicBezTo>
                  <a:lnTo>
                    <a:pt x="215133" y="2795040"/>
                  </a:lnTo>
                  <a:cubicBezTo>
                    <a:pt x="215133" y="2767158"/>
                    <a:pt x="192531" y="2744556"/>
                    <a:pt x="164649" y="2744556"/>
                  </a:cubicBezTo>
                  <a:close/>
                  <a:moveTo>
                    <a:pt x="100850" y="2465052"/>
                  </a:moveTo>
                  <a:cubicBezTo>
                    <a:pt x="79939" y="2465052"/>
                    <a:pt x="61997" y="2477766"/>
                    <a:pt x="54333" y="2495885"/>
                  </a:cubicBezTo>
                  <a:lnTo>
                    <a:pt x="50366" y="2515536"/>
                  </a:lnTo>
                  <a:lnTo>
                    <a:pt x="50366" y="2515535"/>
                  </a:lnTo>
                  <a:lnTo>
                    <a:pt x="50366" y="2515536"/>
                  </a:lnTo>
                  <a:lnTo>
                    <a:pt x="50366" y="2515536"/>
                  </a:lnTo>
                  <a:lnTo>
                    <a:pt x="54333" y="2535186"/>
                  </a:lnTo>
                  <a:cubicBezTo>
                    <a:pt x="61997" y="2553306"/>
                    <a:pt x="79939" y="2566019"/>
                    <a:pt x="100850" y="2566019"/>
                  </a:cubicBezTo>
                  <a:lnTo>
                    <a:pt x="164648" y="2566020"/>
                  </a:lnTo>
                  <a:cubicBezTo>
                    <a:pt x="192530" y="2566020"/>
                    <a:pt x="215132" y="2543418"/>
                    <a:pt x="215132" y="2515536"/>
                  </a:cubicBezTo>
                  <a:lnTo>
                    <a:pt x="215133" y="2515536"/>
                  </a:lnTo>
                  <a:cubicBezTo>
                    <a:pt x="215133" y="2487654"/>
                    <a:pt x="192531" y="2465052"/>
                    <a:pt x="164649" y="2465052"/>
                  </a:cubicBezTo>
                  <a:close/>
                  <a:moveTo>
                    <a:pt x="100850" y="2185548"/>
                  </a:moveTo>
                  <a:cubicBezTo>
                    <a:pt x="79939" y="2185548"/>
                    <a:pt x="61997" y="2198262"/>
                    <a:pt x="54333" y="2216381"/>
                  </a:cubicBezTo>
                  <a:lnTo>
                    <a:pt x="50366" y="2236032"/>
                  </a:lnTo>
                  <a:lnTo>
                    <a:pt x="50366" y="2236031"/>
                  </a:lnTo>
                  <a:lnTo>
                    <a:pt x="50366" y="2236032"/>
                  </a:lnTo>
                  <a:lnTo>
                    <a:pt x="50366" y="2236032"/>
                  </a:lnTo>
                  <a:lnTo>
                    <a:pt x="54333" y="2255682"/>
                  </a:lnTo>
                  <a:cubicBezTo>
                    <a:pt x="61997" y="2273802"/>
                    <a:pt x="79939" y="2286515"/>
                    <a:pt x="100850" y="2286515"/>
                  </a:cubicBezTo>
                  <a:lnTo>
                    <a:pt x="164648" y="2286516"/>
                  </a:lnTo>
                  <a:cubicBezTo>
                    <a:pt x="192530" y="2286516"/>
                    <a:pt x="215132" y="2263914"/>
                    <a:pt x="215132" y="2236032"/>
                  </a:cubicBezTo>
                  <a:lnTo>
                    <a:pt x="215133" y="2236032"/>
                  </a:lnTo>
                  <a:cubicBezTo>
                    <a:pt x="215133" y="2208150"/>
                    <a:pt x="192531" y="2185548"/>
                    <a:pt x="164649" y="2185548"/>
                  </a:cubicBezTo>
                  <a:close/>
                  <a:moveTo>
                    <a:pt x="100850" y="1906044"/>
                  </a:moveTo>
                  <a:cubicBezTo>
                    <a:pt x="79939" y="1906044"/>
                    <a:pt x="61997" y="1918758"/>
                    <a:pt x="54333" y="1936877"/>
                  </a:cubicBezTo>
                  <a:lnTo>
                    <a:pt x="50366" y="1956528"/>
                  </a:lnTo>
                  <a:lnTo>
                    <a:pt x="50366" y="1956527"/>
                  </a:lnTo>
                  <a:lnTo>
                    <a:pt x="50366" y="1956528"/>
                  </a:lnTo>
                  <a:lnTo>
                    <a:pt x="50366" y="1956528"/>
                  </a:lnTo>
                  <a:lnTo>
                    <a:pt x="54333" y="1976178"/>
                  </a:lnTo>
                  <a:cubicBezTo>
                    <a:pt x="61997" y="1994297"/>
                    <a:pt x="79939" y="2007011"/>
                    <a:pt x="100850" y="2007011"/>
                  </a:cubicBezTo>
                  <a:lnTo>
                    <a:pt x="164648" y="2007012"/>
                  </a:lnTo>
                  <a:cubicBezTo>
                    <a:pt x="192530" y="2007012"/>
                    <a:pt x="215132" y="1984410"/>
                    <a:pt x="215132" y="1956528"/>
                  </a:cubicBezTo>
                  <a:lnTo>
                    <a:pt x="215133" y="1956528"/>
                  </a:lnTo>
                  <a:cubicBezTo>
                    <a:pt x="215133" y="1928646"/>
                    <a:pt x="192531" y="1906044"/>
                    <a:pt x="164649" y="1906044"/>
                  </a:cubicBezTo>
                  <a:close/>
                  <a:moveTo>
                    <a:pt x="100850" y="1626540"/>
                  </a:moveTo>
                  <a:cubicBezTo>
                    <a:pt x="79939" y="1626540"/>
                    <a:pt x="61997" y="1639254"/>
                    <a:pt x="54333" y="1657373"/>
                  </a:cubicBezTo>
                  <a:lnTo>
                    <a:pt x="50366" y="1677024"/>
                  </a:lnTo>
                  <a:lnTo>
                    <a:pt x="50366" y="1677023"/>
                  </a:lnTo>
                  <a:lnTo>
                    <a:pt x="50366" y="1677024"/>
                  </a:lnTo>
                  <a:lnTo>
                    <a:pt x="50366" y="1677024"/>
                  </a:lnTo>
                  <a:lnTo>
                    <a:pt x="54333" y="1696674"/>
                  </a:lnTo>
                  <a:cubicBezTo>
                    <a:pt x="61997" y="1714793"/>
                    <a:pt x="79939" y="1727507"/>
                    <a:pt x="100850" y="1727507"/>
                  </a:cubicBezTo>
                  <a:lnTo>
                    <a:pt x="164648" y="1727508"/>
                  </a:lnTo>
                  <a:cubicBezTo>
                    <a:pt x="192530" y="1727508"/>
                    <a:pt x="215132" y="1704906"/>
                    <a:pt x="215132" y="1677024"/>
                  </a:cubicBezTo>
                  <a:lnTo>
                    <a:pt x="215133" y="1677024"/>
                  </a:lnTo>
                  <a:cubicBezTo>
                    <a:pt x="215133" y="1649142"/>
                    <a:pt x="192531" y="1626540"/>
                    <a:pt x="164649" y="1626540"/>
                  </a:cubicBezTo>
                  <a:close/>
                  <a:moveTo>
                    <a:pt x="100850" y="1347036"/>
                  </a:moveTo>
                  <a:cubicBezTo>
                    <a:pt x="79939" y="1347036"/>
                    <a:pt x="61997" y="1359750"/>
                    <a:pt x="54333" y="1377869"/>
                  </a:cubicBezTo>
                  <a:lnTo>
                    <a:pt x="50366" y="1397520"/>
                  </a:lnTo>
                  <a:lnTo>
                    <a:pt x="50366" y="1397519"/>
                  </a:lnTo>
                  <a:lnTo>
                    <a:pt x="50366" y="1397520"/>
                  </a:lnTo>
                  <a:lnTo>
                    <a:pt x="50366" y="1397520"/>
                  </a:lnTo>
                  <a:lnTo>
                    <a:pt x="54333" y="1417170"/>
                  </a:lnTo>
                  <a:cubicBezTo>
                    <a:pt x="61997" y="1435290"/>
                    <a:pt x="79939" y="1448003"/>
                    <a:pt x="100850" y="1448003"/>
                  </a:cubicBezTo>
                  <a:lnTo>
                    <a:pt x="164648" y="1448004"/>
                  </a:lnTo>
                  <a:cubicBezTo>
                    <a:pt x="192530" y="1448004"/>
                    <a:pt x="215132" y="1425402"/>
                    <a:pt x="215132" y="1397520"/>
                  </a:cubicBezTo>
                  <a:lnTo>
                    <a:pt x="215133" y="1397520"/>
                  </a:lnTo>
                  <a:cubicBezTo>
                    <a:pt x="215133" y="1369638"/>
                    <a:pt x="192531" y="1347036"/>
                    <a:pt x="164649" y="1347036"/>
                  </a:cubicBezTo>
                  <a:close/>
                  <a:moveTo>
                    <a:pt x="100850" y="1067532"/>
                  </a:moveTo>
                  <a:cubicBezTo>
                    <a:pt x="79939" y="1067532"/>
                    <a:pt x="61997" y="1080246"/>
                    <a:pt x="54333" y="1098365"/>
                  </a:cubicBezTo>
                  <a:lnTo>
                    <a:pt x="50366" y="1118016"/>
                  </a:lnTo>
                  <a:lnTo>
                    <a:pt x="50366" y="1118015"/>
                  </a:lnTo>
                  <a:lnTo>
                    <a:pt x="50366" y="1118016"/>
                  </a:lnTo>
                  <a:lnTo>
                    <a:pt x="50366" y="1118016"/>
                  </a:lnTo>
                  <a:lnTo>
                    <a:pt x="54333" y="1137666"/>
                  </a:lnTo>
                  <a:cubicBezTo>
                    <a:pt x="61997" y="1155786"/>
                    <a:pt x="79939" y="1168499"/>
                    <a:pt x="100850" y="1168499"/>
                  </a:cubicBezTo>
                  <a:lnTo>
                    <a:pt x="164648" y="1168500"/>
                  </a:lnTo>
                  <a:cubicBezTo>
                    <a:pt x="192530" y="1168500"/>
                    <a:pt x="215132" y="1145898"/>
                    <a:pt x="215132" y="1118016"/>
                  </a:cubicBezTo>
                  <a:lnTo>
                    <a:pt x="215133" y="1118016"/>
                  </a:lnTo>
                  <a:cubicBezTo>
                    <a:pt x="215133" y="1090134"/>
                    <a:pt x="192531" y="1067532"/>
                    <a:pt x="164649" y="1067532"/>
                  </a:cubicBezTo>
                  <a:close/>
                  <a:moveTo>
                    <a:pt x="100850" y="788028"/>
                  </a:moveTo>
                  <a:cubicBezTo>
                    <a:pt x="79939" y="788028"/>
                    <a:pt x="61997" y="800742"/>
                    <a:pt x="54333" y="818861"/>
                  </a:cubicBezTo>
                  <a:lnTo>
                    <a:pt x="50366" y="838512"/>
                  </a:lnTo>
                  <a:lnTo>
                    <a:pt x="50366" y="838511"/>
                  </a:lnTo>
                  <a:lnTo>
                    <a:pt x="50366" y="838512"/>
                  </a:lnTo>
                  <a:lnTo>
                    <a:pt x="50366" y="838512"/>
                  </a:lnTo>
                  <a:lnTo>
                    <a:pt x="54333" y="858162"/>
                  </a:lnTo>
                  <a:cubicBezTo>
                    <a:pt x="61997" y="876282"/>
                    <a:pt x="79939" y="888995"/>
                    <a:pt x="100850" y="888995"/>
                  </a:cubicBezTo>
                  <a:lnTo>
                    <a:pt x="164648" y="888996"/>
                  </a:lnTo>
                  <a:cubicBezTo>
                    <a:pt x="192530" y="888996"/>
                    <a:pt x="215132" y="866394"/>
                    <a:pt x="215132" y="838512"/>
                  </a:cubicBezTo>
                  <a:lnTo>
                    <a:pt x="215133" y="838512"/>
                  </a:lnTo>
                  <a:cubicBezTo>
                    <a:pt x="215133" y="810630"/>
                    <a:pt x="192531" y="788028"/>
                    <a:pt x="164649" y="788028"/>
                  </a:cubicBezTo>
                  <a:close/>
                  <a:moveTo>
                    <a:pt x="100850" y="508524"/>
                  </a:moveTo>
                  <a:cubicBezTo>
                    <a:pt x="79939" y="508524"/>
                    <a:pt x="61997" y="521238"/>
                    <a:pt x="54333" y="539357"/>
                  </a:cubicBezTo>
                  <a:lnTo>
                    <a:pt x="50366" y="559008"/>
                  </a:lnTo>
                  <a:lnTo>
                    <a:pt x="50366" y="559007"/>
                  </a:lnTo>
                  <a:lnTo>
                    <a:pt x="50366" y="559008"/>
                  </a:lnTo>
                  <a:lnTo>
                    <a:pt x="50366" y="559008"/>
                  </a:lnTo>
                  <a:lnTo>
                    <a:pt x="54333" y="578658"/>
                  </a:lnTo>
                  <a:cubicBezTo>
                    <a:pt x="61997" y="596778"/>
                    <a:pt x="79939" y="609491"/>
                    <a:pt x="100850" y="609491"/>
                  </a:cubicBezTo>
                  <a:lnTo>
                    <a:pt x="164648" y="609492"/>
                  </a:lnTo>
                  <a:cubicBezTo>
                    <a:pt x="192530" y="609492"/>
                    <a:pt x="215132" y="586890"/>
                    <a:pt x="215132" y="559008"/>
                  </a:cubicBezTo>
                  <a:lnTo>
                    <a:pt x="215133" y="559008"/>
                  </a:lnTo>
                  <a:cubicBezTo>
                    <a:pt x="215133" y="531126"/>
                    <a:pt x="192531" y="508524"/>
                    <a:pt x="164649" y="508524"/>
                  </a:cubicBezTo>
                  <a:close/>
                  <a:moveTo>
                    <a:pt x="100850" y="229020"/>
                  </a:moveTo>
                  <a:cubicBezTo>
                    <a:pt x="79939" y="229020"/>
                    <a:pt x="61997" y="241734"/>
                    <a:pt x="54333" y="259853"/>
                  </a:cubicBezTo>
                  <a:lnTo>
                    <a:pt x="50366" y="279504"/>
                  </a:lnTo>
                  <a:lnTo>
                    <a:pt x="50366" y="279503"/>
                  </a:lnTo>
                  <a:lnTo>
                    <a:pt x="50366" y="279504"/>
                  </a:lnTo>
                  <a:lnTo>
                    <a:pt x="50366" y="279504"/>
                  </a:lnTo>
                  <a:lnTo>
                    <a:pt x="54333" y="299154"/>
                  </a:lnTo>
                  <a:cubicBezTo>
                    <a:pt x="61997" y="317274"/>
                    <a:pt x="79939" y="329987"/>
                    <a:pt x="100850" y="329987"/>
                  </a:cubicBezTo>
                  <a:lnTo>
                    <a:pt x="164648" y="329988"/>
                  </a:lnTo>
                  <a:cubicBezTo>
                    <a:pt x="192530" y="329988"/>
                    <a:pt x="215132" y="307386"/>
                    <a:pt x="215132" y="279504"/>
                  </a:cubicBezTo>
                  <a:lnTo>
                    <a:pt x="215133" y="279504"/>
                  </a:lnTo>
                  <a:cubicBezTo>
                    <a:pt x="215133" y="251622"/>
                    <a:pt x="192531" y="229020"/>
                    <a:pt x="164649" y="229020"/>
                  </a:cubicBezTo>
                  <a:close/>
                  <a:moveTo>
                    <a:pt x="0" y="0"/>
                  </a:moveTo>
                  <a:lnTo>
                    <a:pt x="45832" y="0"/>
                  </a:lnTo>
                  <a:lnTo>
                    <a:pt x="45832" y="0"/>
                  </a:lnTo>
                  <a:lnTo>
                    <a:pt x="49799" y="19650"/>
                  </a:lnTo>
                  <a:cubicBezTo>
                    <a:pt x="57463" y="37770"/>
                    <a:pt x="75405" y="50483"/>
                    <a:pt x="96316" y="50483"/>
                  </a:cubicBezTo>
                  <a:lnTo>
                    <a:pt x="160114" y="50484"/>
                  </a:lnTo>
                  <a:cubicBezTo>
                    <a:pt x="187996" y="50484"/>
                    <a:pt x="210598" y="27882"/>
                    <a:pt x="210598" y="0"/>
                  </a:cubicBezTo>
                  <a:lnTo>
                    <a:pt x="210599" y="0"/>
                  </a:lnTo>
                  <a:lnTo>
                    <a:pt x="256431" y="0"/>
                  </a:lnTo>
                  <a:lnTo>
                    <a:pt x="256431" y="3076486"/>
                  </a:lnTo>
                  <a:lnTo>
                    <a:pt x="214769" y="3076486"/>
                  </a:lnTo>
                  <a:lnTo>
                    <a:pt x="215162" y="3074539"/>
                  </a:lnTo>
                  <a:lnTo>
                    <a:pt x="215163" y="3074539"/>
                  </a:lnTo>
                  <a:cubicBezTo>
                    <a:pt x="215163" y="3046657"/>
                    <a:pt x="192561" y="3024055"/>
                    <a:pt x="164679" y="3024055"/>
                  </a:cubicBezTo>
                  <a:lnTo>
                    <a:pt x="100880" y="3024055"/>
                  </a:lnTo>
                  <a:cubicBezTo>
                    <a:pt x="79969" y="3024055"/>
                    <a:pt x="62027" y="3036769"/>
                    <a:pt x="54363" y="3054888"/>
                  </a:cubicBezTo>
                  <a:lnTo>
                    <a:pt x="50396" y="3074539"/>
                  </a:lnTo>
                  <a:lnTo>
                    <a:pt x="50396" y="3074538"/>
                  </a:lnTo>
                  <a:lnTo>
                    <a:pt x="50396" y="3074539"/>
                  </a:lnTo>
                  <a:lnTo>
                    <a:pt x="50396" y="3074539"/>
                  </a:lnTo>
                  <a:lnTo>
                    <a:pt x="50789" y="3076486"/>
                  </a:lnTo>
                  <a:lnTo>
                    <a:pt x="0" y="307648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71" name="Freeform: Shape 370">
              <a:extLst>
                <a:ext uri="{FF2B5EF4-FFF2-40B4-BE49-F238E27FC236}">
                  <a16:creationId xmlns:a16="http://schemas.microsoft.com/office/drawing/2014/main" id="{24CC8F8C-F429-AF29-25E0-70C9515E858B}"/>
                </a:ext>
              </a:extLst>
            </p:cNvPr>
            <p:cNvSpPr/>
            <p:nvPr/>
          </p:nvSpPr>
          <p:spPr>
            <a:xfrm>
              <a:off x="1871530" y="2085173"/>
              <a:ext cx="5905143" cy="3076486"/>
            </a:xfrm>
            <a:custGeom>
              <a:avLst/>
              <a:gdLst>
                <a:gd name="connsiteX0" fmla="*/ 277738 w 5905143"/>
                <a:gd name="connsiteY0" fmla="*/ 273465 h 3076486"/>
                <a:gd name="connsiteX1" fmla="*/ 277738 w 5905143"/>
                <a:gd name="connsiteY1" fmla="*/ 2803021 h 3076486"/>
                <a:gd name="connsiteX2" fmla="*/ 5627405 w 5905143"/>
                <a:gd name="connsiteY2" fmla="*/ 2803021 h 3076486"/>
                <a:gd name="connsiteX3" fmla="*/ 5627405 w 5905143"/>
                <a:gd name="connsiteY3" fmla="*/ 273465 h 3076486"/>
                <a:gd name="connsiteX4" fmla="*/ 76912 w 5905143"/>
                <a:gd name="connsiteY4" fmla="*/ 0 h 3076486"/>
                <a:gd name="connsiteX5" fmla="*/ 5828231 w 5905143"/>
                <a:gd name="connsiteY5" fmla="*/ 0 h 3076486"/>
                <a:gd name="connsiteX6" fmla="*/ 5905143 w 5905143"/>
                <a:gd name="connsiteY6" fmla="*/ 76912 h 3076486"/>
                <a:gd name="connsiteX7" fmla="*/ 5905143 w 5905143"/>
                <a:gd name="connsiteY7" fmla="*/ 2999574 h 3076486"/>
                <a:gd name="connsiteX8" fmla="*/ 5828231 w 5905143"/>
                <a:gd name="connsiteY8" fmla="*/ 3076486 h 3076486"/>
                <a:gd name="connsiteX9" fmla="*/ 76912 w 5905143"/>
                <a:gd name="connsiteY9" fmla="*/ 3076486 h 3076486"/>
                <a:gd name="connsiteX10" fmla="*/ 0 w 5905143"/>
                <a:gd name="connsiteY10" fmla="*/ 2999574 h 3076486"/>
                <a:gd name="connsiteX11" fmla="*/ 0 w 5905143"/>
                <a:gd name="connsiteY11" fmla="*/ 76912 h 3076486"/>
                <a:gd name="connsiteX12" fmla="*/ 76912 w 5905143"/>
                <a:gd name="connsiteY12" fmla="*/ 0 h 3076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05143" h="3076486">
                  <a:moveTo>
                    <a:pt x="277738" y="273465"/>
                  </a:moveTo>
                  <a:lnTo>
                    <a:pt x="277738" y="2803021"/>
                  </a:lnTo>
                  <a:lnTo>
                    <a:pt x="5627405" y="2803021"/>
                  </a:lnTo>
                  <a:lnTo>
                    <a:pt x="5627405" y="273465"/>
                  </a:lnTo>
                  <a:close/>
                  <a:moveTo>
                    <a:pt x="76912" y="0"/>
                  </a:moveTo>
                  <a:lnTo>
                    <a:pt x="5828231" y="0"/>
                  </a:lnTo>
                  <a:cubicBezTo>
                    <a:pt x="5870708" y="0"/>
                    <a:pt x="5905143" y="34435"/>
                    <a:pt x="5905143" y="76912"/>
                  </a:cubicBezTo>
                  <a:lnTo>
                    <a:pt x="5905143" y="2999574"/>
                  </a:lnTo>
                  <a:cubicBezTo>
                    <a:pt x="5905143" y="3042051"/>
                    <a:pt x="5870708" y="3076486"/>
                    <a:pt x="5828231" y="3076486"/>
                  </a:cubicBezTo>
                  <a:lnTo>
                    <a:pt x="76912" y="3076486"/>
                  </a:lnTo>
                  <a:cubicBezTo>
                    <a:pt x="34435" y="3076486"/>
                    <a:pt x="0" y="3042051"/>
                    <a:pt x="0" y="2999574"/>
                  </a:cubicBezTo>
                  <a:lnTo>
                    <a:pt x="0" y="76912"/>
                  </a:lnTo>
                  <a:cubicBezTo>
                    <a:pt x="0" y="34435"/>
                    <a:pt x="34435" y="0"/>
                    <a:pt x="76912" y="0"/>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72" name="Freeform: Shape 371">
              <a:extLst>
                <a:ext uri="{FF2B5EF4-FFF2-40B4-BE49-F238E27FC236}">
                  <a16:creationId xmlns:a16="http://schemas.microsoft.com/office/drawing/2014/main" id="{710D39D5-245B-869C-0F2A-33CCB5BFEA56}"/>
                </a:ext>
              </a:extLst>
            </p:cNvPr>
            <p:cNvSpPr/>
            <p:nvPr/>
          </p:nvSpPr>
          <p:spPr>
            <a:xfrm>
              <a:off x="7749489" y="2085173"/>
              <a:ext cx="256431" cy="3076486"/>
            </a:xfrm>
            <a:custGeom>
              <a:avLst/>
              <a:gdLst>
                <a:gd name="connsiteX0" fmla="*/ 100850 w 256431"/>
                <a:gd name="connsiteY0" fmla="*/ 2744556 h 3076486"/>
                <a:gd name="connsiteX1" fmla="*/ 54333 w 256431"/>
                <a:gd name="connsiteY1" fmla="*/ 2775389 h 3076486"/>
                <a:gd name="connsiteX2" fmla="*/ 50366 w 256431"/>
                <a:gd name="connsiteY2" fmla="*/ 2795040 h 3076486"/>
                <a:gd name="connsiteX3" fmla="*/ 50366 w 256431"/>
                <a:gd name="connsiteY3" fmla="*/ 2795039 h 3076486"/>
                <a:gd name="connsiteX4" fmla="*/ 50366 w 256431"/>
                <a:gd name="connsiteY4" fmla="*/ 2795040 h 3076486"/>
                <a:gd name="connsiteX5" fmla="*/ 50366 w 256431"/>
                <a:gd name="connsiteY5" fmla="*/ 2795040 h 3076486"/>
                <a:gd name="connsiteX6" fmla="*/ 54333 w 256431"/>
                <a:gd name="connsiteY6" fmla="*/ 2814690 h 3076486"/>
                <a:gd name="connsiteX7" fmla="*/ 100850 w 256431"/>
                <a:gd name="connsiteY7" fmla="*/ 2845523 h 3076486"/>
                <a:gd name="connsiteX8" fmla="*/ 164648 w 256431"/>
                <a:gd name="connsiteY8" fmla="*/ 2845524 h 3076486"/>
                <a:gd name="connsiteX9" fmla="*/ 215132 w 256431"/>
                <a:gd name="connsiteY9" fmla="*/ 2795040 h 3076486"/>
                <a:gd name="connsiteX10" fmla="*/ 215133 w 256431"/>
                <a:gd name="connsiteY10" fmla="*/ 2795040 h 3076486"/>
                <a:gd name="connsiteX11" fmla="*/ 164649 w 256431"/>
                <a:gd name="connsiteY11" fmla="*/ 2744556 h 3076486"/>
                <a:gd name="connsiteX12" fmla="*/ 100850 w 256431"/>
                <a:gd name="connsiteY12" fmla="*/ 2465052 h 3076486"/>
                <a:gd name="connsiteX13" fmla="*/ 54333 w 256431"/>
                <a:gd name="connsiteY13" fmla="*/ 2495885 h 3076486"/>
                <a:gd name="connsiteX14" fmla="*/ 50366 w 256431"/>
                <a:gd name="connsiteY14" fmla="*/ 2515536 h 3076486"/>
                <a:gd name="connsiteX15" fmla="*/ 50366 w 256431"/>
                <a:gd name="connsiteY15" fmla="*/ 2515535 h 3076486"/>
                <a:gd name="connsiteX16" fmla="*/ 50366 w 256431"/>
                <a:gd name="connsiteY16" fmla="*/ 2515536 h 3076486"/>
                <a:gd name="connsiteX17" fmla="*/ 50366 w 256431"/>
                <a:gd name="connsiteY17" fmla="*/ 2515536 h 3076486"/>
                <a:gd name="connsiteX18" fmla="*/ 54333 w 256431"/>
                <a:gd name="connsiteY18" fmla="*/ 2535186 h 3076486"/>
                <a:gd name="connsiteX19" fmla="*/ 100850 w 256431"/>
                <a:gd name="connsiteY19" fmla="*/ 2566019 h 3076486"/>
                <a:gd name="connsiteX20" fmla="*/ 164648 w 256431"/>
                <a:gd name="connsiteY20" fmla="*/ 2566020 h 3076486"/>
                <a:gd name="connsiteX21" fmla="*/ 215132 w 256431"/>
                <a:gd name="connsiteY21" fmla="*/ 2515536 h 3076486"/>
                <a:gd name="connsiteX22" fmla="*/ 215133 w 256431"/>
                <a:gd name="connsiteY22" fmla="*/ 2515536 h 3076486"/>
                <a:gd name="connsiteX23" fmla="*/ 164649 w 256431"/>
                <a:gd name="connsiteY23" fmla="*/ 2465052 h 3076486"/>
                <a:gd name="connsiteX24" fmla="*/ 100850 w 256431"/>
                <a:gd name="connsiteY24" fmla="*/ 2185548 h 3076486"/>
                <a:gd name="connsiteX25" fmla="*/ 54333 w 256431"/>
                <a:gd name="connsiteY25" fmla="*/ 2216381 h 3076486"/>
                <a:gd name="connsiteX26" fmla="*/ 50366 w 256431"/>
                <a:gd name="connsiteY26" fmla="*/ 2236032 h 3076486"/>
                <a:gd name="connsiteX27" fmla="*/ 50366 w 256431"/>
                <a:gd name="connsiteY27" fmla="*/ 2236031 h 3076486"/>
                <a:gd name="connsiteX28" fmla="*/ 50366 w 256431"/>
                <a:gd name="connsiteY28" fmla="*/ 2236032 h 3076486"/>
                <a:gd name="connsiteX29" fmla="*/ 50366 w 256431"/>
                <a:gd name="connsiteY29" fmla="*/ 2236032 h 3076486"/>
                <a:gd name="connsiteX30" fmla="*/ 54333 w 256431"/>
                <a:gd name="connsiteY30" fmla="*/ 2255682 h 3076486"/>
                <a:gd name="connsiteX31" fmla="*/ 100850 w 256431"/>
                <a:gd name="connsiteY31" fmla="*/ 2286515 h 3076486"/>
                <a:gd name="connsiteX32" fmla="*/ 164648 w 256431"/>
                <a:gd name="connsiteY32" fmla="*/ 2286516 h 3076486"/>
                <a:gd name="connsiteX33" fmla="*/ 215132 w 256431"/>
                <a:gd name="connsiteY33" fmla="*/ 2236032 h 3076486"/>
                <a:gd name="connsiteX34" fmla="*/ 215133 w 256431"/>
                <a:gd name="connsiteY34" fmla="*/ 2236032 h 3076486"/>
                <a:gd name="connsiteX35" fmla="*/ 164649 w 256431"/>
                <a:gd name="connsiteY35" fmla="*/ 2185548 h 3076486"/>
                <a:gd name="connsiteX36" fmla="*/ 100850 w 256431"/>
                <a:gd name="connsiteY36" fmla="*/ 1906044 h 3076486"/>
                <a:gd name="connsiteX37" fmla="*/ 54333 w 256431"/>
                <a:gd name="connsiteY37" fmla="*/ 1936877 h 3076486"/>
                <a:gd name="connsiteX38" fmla="*/ 50366 w 256431"/>
                <a:gd name="connsiteY38" fmla="*/ 1956528 h 3076486"/>
                <a:gd name="connsiteX39" fmla="*/ 50366 w 256431"/>
                <a:gd name="connsiteY39" fmla="*/ 1956527 h 3076486"/>
                <a:gd name="connsiteX40" fmla="*/ 50366 w 256431"/>
                <a:gd name="connsiteY40" fmla="*/ 1956528 h 3076486"/>
                <a:gd name="connsiteX41" fmla="*/ 50366 w 256431"/>
                <a:gd name="connsiteY41" fmla="*/ 1956528 h 3076486"/>
                <a:gd name="connsiteX42" fmla="*/ 54333 w 256431"/>
                <a:gd name="connsiteY42" fmla="*/ 1976178 h 3076486"/>
                <a:gd name="connsiteX43" fmla="*/ 100850 w 256431"/>
                <a:gd name="connsiteY43" fmla="*/ 2007011 h 3076486"/>
                <a:gd name="connsiteX44" fmla="*/ 164648 w 256431"/>
                <a:gd name="connsiteY44" fmla="*/ 2007012 h 3076486"/>
                <a:gd name="connsiteX45" fmla="*/ 215132 w 256431"/>
                <a:gd name="connsiteY45" fmla="*/ 1956528 h 3076486"/>
                <a:gd name="connsiteX46" fmla="*/ 215133 w 256431"/>
                <a:gd name="connsiteY46" fmla="*/ 1956528 h 3076486"/>
                <a:gd name="connsiteX47" fmla="*/ 164649 w 256431"/>
                <a:gd name="connsiteY47" fmla="*/ 1906044 h 3076486"/>
                <a:gd name="connsiteX48" fmla="*/ 100850 w 256431"/>
                <a:gd name="connsiteY48" fmla="*/ 1626540 h 3076486"/>
                <a:gd name="connsiteX49" fmla="*/ 54333 w 256431"/>
                <a:gd name="connsiteY49" fmla="*/ 1657373 h 3076486"/>
                <a:gd name="connsiteX50" fmla="*/ 50366 w 256431"/>
                <a:gd name="connsiteY50" fmla="*/ 1677024 h 3076486"/>
                <a:gd name="connsiteX51" fmla="*/ 50366 w 256431"/>
                <a:gd name="connsiteY51" fmla="*/ 1677023 h 3076486"/>
                <a:gd name="connsiteX52" fmla="*/ 50366 w 256431"/>
                <a:gd name="connsiteY52" fmla="*/ 1677024 h 3076486"/>
                <a:gd name="connsiteX53" fmla="*/ 50366 w 256431"/>
                <a:gd name="connsiteY53" fmla="*/ 1677024 h 3076486"/>
                <a:gd name="connsiteX54" fmla="*/ 54333 w 256431"/>
                <a:gd name="connsiteY54" fmla="*/ 1696674 h 3076486"/>
                <a:gd name="connsiteX55" fmla="*/ 100850 w 256431"/>
                <a:gd name="connsiteY55" fmla="*/ 1727507 h 3076486"/>
                <a:gd name="connsiteX56" fmla="*/ 164648 w 256431"/>
                <a:gd name="connsiteY56" fmla="*/ 1727508 h 3076486"/>
                <a:gd name="connsiteX57" fmla="*/ 215132 w 256431"/>
                <a:gd name="connsiteY57" fmla="*/ 1677024 h 3076486"/>
                <a:gd name="connsiteX58" fmla="*/ 215133 w 256431"/>
                <a:gd name="connsiteY58" fmla="*/ 1677024 h 3076486"/>
                <a:gd name="connsiteX59" fmla="*/ 164649 w 256431"/>
                <a:gd name="connsiteY59" fmla="*/ 1626540 h 3076486"/>
                <a:gd name="connsiteX60" fmla="*/ 100850 w 256431"/>
                <a:gd name="connsiteY60" fmla="*/ 1347036 h 3076486"/>
                <a:gd name="connsiteX61" fmla="*/ 54333 w 256431"/>
                <a:gd name="connsiteY61" fmla="*/ 1377869 h 3076486"/>
                <a:gd name="connsiteX62" fmla="*/ 50366 w 256431"/>
                <a:gd name="connsiteY62" fmla="*/ 1397520 h 3076486"/>
                <a:gd name="connsiteX63" fmla="*/ 50366 w 256431"/>
                <a:gd name="connsiteY63" fmla="*/ 1397519 h 3076486"/>
                <a:gd name="connsiteX64" fmla="*/ 50366 w 256431"/>
                <a:gd name="connsiteY64" fmla="*/ 1397520 h 3076486"/>
                <a:gd name="connsiteX65" fmla="*/ 50366 w 256431"/>
                <a:gd name="connsiteY65" fmla="*/ 1397520 h 3076486"/>
                <a:gd name="connsiteX66" fmla="*/ 54333 w 256431"/>
                <a:gd name="connsiteY66" fmla="*/ 1417170 h 3076486"/>
                <a:gd name="connsiteX67" fmla="*/ 100850 w 256431"/>
                <a:gd name="connsiteY67" fmla="*/ 1448003 h 3076486"/>
                <a:gd name="connsiteX68" fmla="*/ 164648 w 256431"/>
                <a:gd name="connsiteY68" fmla="*/ 1448004 h 3076486"/>
                <a:gd name="connsiteX69" fmla="*/ 215132 w 256431"/>
                <a:gd name="connsiteY69" fmla="*/ 1397520 h 3076486"/>
                <a:gd name="connsiteX70" fmla="*/ 215133 w 256431"/>
                <a:gd name="connsiteY70" fmla="*/ 1397520 h 3076486"/>
                <a:gd name="connsiteX71" fmla="*/ 164649 w 256431"/>
                <a:gd name="connsiteY71" fmla="*/ 1347036 h 3076486"/>
                <a:gd name="connsiteX72" fmla="*/ 100850 w 256431"/>
                <a:gd name="connsiteY72" fmla="*/ 1067532 h 3076486"/>
                <a:gd name="connsiteX73" fmla="*/ 54333 w 256431"/>
                <a:gd name="connsiteY73" fmla="*/ 1098365 h 3076486"/>
                <a:gd name="connsiteX74" fmla="*/ 50366 w 256431"/>
                <a:gd name="connsiteY74" fmla="*/ 1118016 h 3076486"/>
                <a:gd name="connsiteX75" fmla="*/ 50366 w 256431"/>
                <a:gd name="connsiteY75" fmla="*/ 1118015 h 3076486"/>
                <a:gd name="connsiteX76" fmla="*/ 50366 w 256431"/>
                <a:gd name="connsiteY76" fmla="*/ 1118016 h 3076486"/>
                <a:gd name="connsiteX77" fmla="*/ 50366 w 256431"/>
                <a:gd name="connsiteY77" fmla="*/ 1118016 h 3076486"/>
                <a:gd name="connsiteX78" fmla="*/ 54333 w 256431"/>
                <a:gd name="connsiteY78" fmla="*/ 1137666 h 3076486"/>
                <a:gd name="connsiteX79" fmla="*/ 100850 w 256431"/>
                <a:gd name="connsiteY79" fmla="*/ 1168499 h 3076486"/>
                <a:gd name="connsiteX80" fmla="*/ 164648 w 256431"/>
                <a:gd name="connsiteY80" fmla="*/ 1168500 h 3076486"/>
                <a:gd name="connsiteX81" fmla="*/ 215132 w 256431"/>
                <a:gd name="connsiteY81" fmla="*/ 1118016 h 3076486"/>
                <a:gd name="connsiteX82" fmla="*/ 215133 w 256431"/>
                <a:gd name="connsiteY82" fmla="*/ 1118016 h 3076486"/>
                <a:gd name="connsiteX83" fmla="*/ 164649 w 256431"/>
                <a:gd name="connsiteY83" fmla="*/ 1067532 h 3076486"/>
                <a:gd name="connsiteX84" fmla="*/ 100850 w 256431"/>
                <a:gd name="connsiteY84" fmla="*/ 788028 h 3076486"/>
                <a:gd name="connsiteX85" fmla="*/ 54333 w 256431"/>
                <a:gd name="connsiteY85" fmla="*/ 818861 h 3076486"/>
                <a:gd name="connsiteX86" fmla="*/ 50366 w 256431"/>
                <a:gd name="connsiteY86" fmla="*/ 838512 h 3076486"/>
                <a:gd name="connsiteX87" fmla="*/ 50366 w 256431"/>
                <a:gd name="connsiteY87" fmla="*/ 838511 h 3076486"/>
                <a:gd name="connsiteX88" fmla="*/ 50366 w 256431"/>
                <a:gd name="connsiteY88" fmla="*/ 838512 h 3076486"/>
                <a:gd name="connsiteX89" fmla="*/ 50366 w 256431"/>
                <a:gd name="connsiteY89" fmla="*/ 838512 h 3076486"/>
                <a:gd name="connsiteX90" fmla="*/ 54333 w 256431"/>
                <a:gd name="connsiteY90" fmla="*/ 858162 h 3076486"/>
                <a:gd name="connsiteX91" fmla="*/ 100850 w 256431"/>
                <a:gd name="connsiteY91" fmla="*/ 888995 h 3076486"/>
                <a:gd name="connsiteX92" fmla="*/ 164648 w 256431"/>
                <a:gd name="connsiteY92" fmla="*/ 888996 h 3076486"/>
                <a:gd name="connsiteX93" fmla="*/ 215132 w 256431"/>
                <a:gd name="connsiteY93" fmla="*/ 838512 h 3076486"/>
                <a:gd name="connsiteX94" fmla="*/ 215133 w 256431"/>
                <a:gd name="connsiteY94" fmla="*/ 838512 h 3076486"/>
                <a:gd name="connsiteX95" fmla="*/ 164649 w 256431"/>
                <a:gd name="connsiteY95" fmla="*/ 788028 h 3076486"/>
                <a:gd name="connsiteX96" fmla="*/ 100850 w 256431"/>
                <a:gd name="connsiteY96" fmla="*/ 508524 h 3076486"/>
                <a:gd name="connsiteX97" fmla="*/ 54333 w 256431"/>
                <a:gd name="connsiteY97" fmla="*/ 539357 h 3076486"/>
                <a:gd name="connsiteX98" fmla="*/ 50366 w 256431"/>
                <a:gd name="connsiteY98" fmla="*/ 559008 h 3076486"/>
                <a:gd name="connsiteX99" fmla="*/ 50366 w 256431"/>
                <a:gd name="connsiteY99" fmla="*/ 559007 h 3076486"/>
                <a:gd name="connsiteX100" fmla="*/ 50366 w 256431"/>
                <a:gd name="connsiteY100" fmla="*/ 559008 h 3076486"/>
                <a:gd name="connsiteX101" fmla="*/ 50366 w 256431"/>
                <a:gd name="connsiteY101" fmla="*/ 559008 h 3076486"/>
                <a:gd name="connsiteX102" fmla="*/ 54333 w 256431"/>
                <a:gd name="connsiteY102" fmla="*/ 578658 h 3076486"/>
                <a:gd name="connsiteX103" fmla="*/ 100850 w 256431"/>
                <a:gd name="connsiteY103" fmla="*/ 609491 h 3076486"/>
                <a:gd name="connsiteX104" fmla="*/ 164648 w 256431"/>
                <a:gd name="connsiteY104" fmla="*/ 609492 h 3076486"/>
                <a:gd name="connsiteX105" fmla="*/ 215132 w 256431"/>
                <a:gd name="connsiteY105" fmla="*/ 559008 h 3076486"/>
                <a:gd name="connsiteX106" fmla="*/ 215133 w 256431"/>
                <a:gd name="connsiteY106" fmla="*/ 559008 h 3076486"/>
                <a:gd name="connsiteX107" fmla="*/ 164649 w 256431"/>
                <a:gd name="connsiteY107" fmla="*/ 508524 h 3076486"/>
                <a:gd name="connsiteX108" fmla="*/ 100850 w 256431"/>
                <a:gd name="connsiteY108" fmla="*/ 229020 h 3076486"/>
                <a:gd name="connsiteX109" fmla="*/ 54333 w 256431"/>
                <a:gd name="connsiteY109" fmla="*/ 259853 h 3076486"/>
                <a:gd name="connsiteX110" fmla="*/ 50366 w 256431"/>
                <a:gd name="connsiteY110" fmla="*/ 279504 h 3076486"/>
                <a:gd name="connsiteX111" fmla="*/ 50366 w 256431"/>
                <a:gd name="connsiteY111" fmla="*/ 279503 h 3076486"/>
                <a:gd name="connsiteX112" fmla="*/ 50366 w 256431"/>
                <a:gd name="connsiteY112" fmla="*/ 279504 h 3076486"/>
                <a:gd name="connsiteX113" fmla="*/ 50366 w 256431"/>
                <a:gd name="connsiteY113" fmla="*/ 279504 h 3076486"/>
                <a:gd name="connsiteX114" fmla="*/ 54333 w 256431"/>
                <a:gd name="connsiteY114" fmla="*/ 299154 h 3076486"/>
                <a:gd name="connsiteX115" fmla="*/ 100850 w 256431"/>
                <a:gd name="connsiteY115" fmla="*/ 329987 h 3076486"/>
                <a:gd name="connsiteX116" fmla="*/ 164648 w 256431"/>
                <a:gd name="connsiteY116" fmla="*/ 329988 h 3076486"/>
                <a:gd name="connsiteX117" fmla="*/ 215132 w 256431"/>
                <a:gd name="connsiteY117" fmla="*/ 279504 h 3076486"/>
                <a:gd name="connsiteX118" fmla="*/ 215133 w 256431"/>
                <a:gd name="connsiteY118" fmla="*/ 279504 h 3076486"/>
                <a:gd name="connsiteX119" fmla="*/ 164649 w 256431"/>
                <a:gd name="connsiteY119" fmla="*/ 229020 h 3076486"/>
                <a:gd name="connsiteX120" fmla="*/ 0 w 256431"/>
                <a:gd name="connsiteY120" fmla="*/ 0 h 3076486"/>
                <a:gd name="connsiteX121" fmla="*/ 45832 w 256431"/>
                <a:gd name="connsiteY121" fmla="*/ 0 h 3076486"/>
                <a:gd name="connsiteX122" fmla="*/ 45832 w 256431"/>
                <a:gd name="connsiteY122" fmla="*/ 0 h 3076486"/>
                <a:gd name="connsiteX123" fmla="*/ 49799 w 256431"/>
                <a:gd name="connsiteY123" fmla="*/ 19650 h 3076486"/>
                <a:gd name="connsiteX124" fmla="*/ 96316 w 256431"/>
                <a:gd name="connsiteY124" fmla="*/ 50483 h 3076486"/>
                <a:gd name="connsiteX125" fmla="*/ 160114 w 256431"/>
                <a:gd name="connsiteY125" fmla="*/ 50484 h 3076486"/>
                <a:gd name="connsiteX126" fmla="*/ 210598 w 256431"/>
                <a:gd name="connsiteY126" fmla="*/ 0 h 3076486"/>
                <a:gd name="connsiteX127" fmla="*/ 210599 w 256431"/>
                <a:gd name="connsiteY127" fmla="*/ 0 h 3076486"/>
                <a:gd name="connsiteX128" fmla="*/ 256431 w 256431"/>
                <a:gd name="connsiteY128" fmla="*/ 0 h 3076486"/>
                <a:gd name="connsiteX129" fmla="*/ 256431 w 256431"/>
                <a:gd name="connsiteY129" fmla="*/ 3076486 h 3076486"/>
                <a:gd name="connsiteX130" fmla="*/ 214769 w 256431"/>
                <a:gd name="connsiteY130" fmla="*/ 3076486 h 3076486"/>
                <a:gd name="connsiteX131" fmla="*/ 215162 w 256431"/>
                <a:gd name="connsiteY131" fmla="*/ 3074539 h 3076486"/>
                <a:gd name="connsiteX132" fmla="*/ 215163 w 256431"/>
                <a:gd name="connsiteY132" fmla="*/ 3074539 h 3076486"/>
                <a:gd name="connsiteX133" fmla="*/ 164679 w 256431"/>
                <a:gd name="connsiteY133" fmla="*/ 3024055 h 3076486"/>
                <a:gd name="connsiteX134" fmla="*/ 100880 w 256431"/>
                <a:gd name="connsiteY134" fmla="*/ 3024055 h 3076486"/>
                <a:gd name="connsiteX135" fmla="*/ 54363 w 256431"/>
                <a:gd name="connsiteY135" fmla="*/ 3054888 h 3076486"/>
                <a:gd name="connsiteX136" fmla="*/ 50396 w 256431"/>
                <a:gd name="connsiteY136" fmla="*/ 3074539 h 3076486"/>
                <a:gd name="connsiteX137" fmla="*/ 50396 w 256431"/>
                <a:gd name="connsiteY137" fmla="*/ 3074538 h 3076486"/>
                <a:gd name="connsiteX138" fmla="*/ 50396 w 256431"/>
                <a:gd name="connsiteY138" fmla="*/ 3074539 h 3076486"/>
                <a:gd name="connsiteX139" fmla="*/ 50396 w 256431"/>
                <a:gd name="connsiteY139" fmla="*/ 3074539 h 3076486"/>
                <a:gd name="connsiteX140" fmla="*/ 50789 w 256431"/>
                <a:gd name="connsiteY140" fmla="*/ 3076486 h 3076486"/>
                <a:gd name="connsiteX141" fmla="*/ 0 w 256431"/>
                <a:gd name="connsiteY141" fmla="*/ 3076486 h 3076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256431" h="3076486">
                  <a:moveTo>
                    <a:pt x="100850" y="2744556"/>
                  </a:moveTo>
                  <a:cubicBezTo>
                    <a:pt x="79939" y="2744556"/>
                    <a:pt x="61997" y="2757270"/>
                    <a:pt x="54333" y="2775389"/>
                  </a:cubicBezTo>
                  <a:lnTo>
                    <a:pt x="50366" y="2795040"/>
                  </a:lnTo>
                  <a:lnTo>
                    <a:pt x="50366" y="2795039"/>
                  </a:lnTo>
                  <a:lnTo>
                    <a:pt x="50366" y="2795040"/>
                  </a:lnTo>
                  <a:lnTo>
                    <a:pt x="50366" y="2795040"/>
                  </a:lnTo>
                  <a:lnTo>
                    <a:pt x="54333" y="2814690"/>
                  </a:lnTo>
                  <a:cubicBezTo>
                    <a:pt x="61997" y="2832810"/>
                    <a:pt x="79939" y="2845523"/>
                    <a:pt x="100850" y="2845523"/>
                  </a:cubicBezTo>
                  <a:lnTo>
                    <a:pt x="164648" y="2845524"/>
                  </a:lnTo>
                  <a:cubicBezTo>
                    <a:pt x="192530" y="2845524"/>
                    <a:pt x="215132" y="2822922"/>
                    <a:pt x="215132" y="2795040"/>
                  </a:cubicBezTo>
                  <a:lnTo>
                    <a:pt x="215133" y="2795040"/>
                  </a:lnTo>
                  <a:cubicBezTo>
                    <a:pt x="215133" y="2767158"/>
                    <a:pt x="192531" y="2744556"/>
                    <a:pt x="164649" y="2744556"/>
                  </a:cubicBezTo>
                  <a:close/>
                  <a:moveTo>
                    <a:pt x="100850" y="2465052"/>
                  </a:moveTo>
                  <a:cubicBezTo>
                    <a:pt x="79939" y="2465052"/>
                    <a:pt x="61997" y="2477766"/>
                    <a:pt x="54333" y="2495885"/>
                  </a:cubicBezTo>
                  <a:lnTo>
                    <a:pt x="50366" y="2515536"/>
                  </a:lnTo>
                  <a:lnTo>
                    <a:pt x="50366" y="2515535"/>
                  </a:lnTo>
                  <a:lnTo>
                    <a:pt x="50366" y="2515536"/>
                  </a:lnTo>
                  <a:lnTo>
                    <a:pt x="50366" y="2515536"/>
                  </a:lnTo>
                  <a:lnTo>
                    <a:pt x="54333" y="2535186"/>
                  </a:lnTo>
                  <a:cubicBezTo>
                    <a:pt x="61997" y="2553306"/>
                    <a:pt x="79939" y="2566019"/>
                    <a:pt x="100850" y="2566019"/>
                  </a:cubicBezTo>
                  <a:lnTo>
                    <a:pt x="164648" y="2566020"/>
                  </a:lnTo>
                  <a:cubicBezTo>
                    <a:pt x="192530" y="2566020"/>
                    <a:pt x="215132" y="2543418"/>
                    <a:pt x="215132" y="2515536"/>
                  </a:cubicBezTo>
                  <a:lnTo>
                    <a:pt x="215133" y="2515536"/>
                  </a:lnTo>
                  <a:cubicBezTo>
                    <a:pt x="215133" y="2487654"/>
                    <a:pt x="192531" y="2465052"/>
                    <a:pt x="164649" y="2465052"/>
                  </a:cubicBezTo>
                  <a:close/>
                  <a:moveTo>
                    <a:pt x="100850" y="2185548"/>
                  </a:moveTo>
                  <a:cubicBezTo>
                    <a:pt x="79939" y="2185548"/>
                    <a:pt x="61997" y="2198262"/>
                    <a:pt x="54333" y="2216381"/>
                  </a:cubicBezTo>
                  <a:lnTo>
                    <a:pt x="50366" y="2236032"/>
                  </a:lnTo>
                  <a:lnTo>
                    <a:pt x="50366" y="2236031"/>
                  </a:lnTo>
                  <a:lnTo>
                    <a:pt x="50366" y="2236032"/>
                  </a:lnTo>
                  <a:lnTo>
                    <a:pt x="50366" y="2236032"/>
                  </a:lnTo>
                  <a:lnTo>
                    <a:pt x="54333" y="2255682"/>
                  </a:lnTo>
                  <a:cubicBezTo>
                    <a:pt x="61997" y="2273802"/>
                    <a:pt x="79939" y="2286515"/>
                    <a:pt x="100850" y="2286515"/>
                  </a:cubicBezTo>
                  <a:lnTo>
                    <a:pt x="164648" y="2286516"/>
                  </a:lnTo>
                  <a:cubicBezTo>
                    <a:pt x="192530" y="2286516"/>
                    <a:pt x="215132" y="2263914"/>
                    <a:pt x="215132" y="2236032"/>
                  </a:cubicBezTo>
                  <a:lnTo>
                    <a:pt x="215133" y="2236032"/>
                  </a:lnTo>
                  <a:cubicBezTo>
                    <a:pt x="215133" y="2208150"/>
                    <a:pt x="192531" y="2185548"/>
                    <a:pt x="164649" y="2185548"/>
                  </a:cubicBezTo>
                  <a:close/>
                  <a:moveTo>
                    <a:pt x="100850" y="1906044"/>
                  </a:moveTo>
                  <a:cubicBezTo>
                    <a:pt x="79939" y="1906044"/>
                    <a:pt x="61997" y="1918758"/>
                    <a:pt x="54333" y="1936877"/>
                  </a:cubicBezTo>
                  <a:lnTo>
                    <a:pt x="50366" y="1956528"/>
                  </a:lnTo>
                  <a:lnTo>
                    <a:pt x="50366" y="1956527"/>
                  </a:lnTo>
                  <a:lnTo>
                    <a:pt x="50366" y="1956528"/>
                  </a:lnTo>
                  <a:lnTo>
                    <a:pt x="50366" y="1956528"/>
                  </a:lnTo>
                  <a:lnTo>
                    <a:pt x="54333" y="1976178"/>
                  </a:lnTo>
                  <a:cubicBezTo>
                    <a:pt x="61997" y="1994297"/>
                    <a:pt x="79939" y="2007011"/>
                    <a:pt x="100850" y="2007011"/>
                  </a:cubicBezTo>
                  <a:lnTo>
                    <a:pt x="164648" y="2007012"/>
                  </a:lnTo>
                  <a:cubicBezTo>
                    <a:pt x="192530" y="2007012"/>
                    <a:pt x="215132" y="1984410"/>
                    <a:pt x="215132" y="1956528"/>
                  </a:cubicBezTo>
                  <a:lnTo>
                    <a:pt x="215133" y="1956528"/>
                  </a:lnTo>
                  <a:cubicBezTo>
                    <a:pt x="215133" y="1928646"/>
                    <a:pt x="192531" y="1906044"/>
                    <a:pt x="164649" y="1906044"/>
                  </a:cubicBezTo>
                  <a:close/>
                  <a:moveTo>
                    <a:pt x="100850" y="1626540"/>
                  </a:moveTo>
                  <a:cubicBezTo>
                    <a:pt x="79939" y="1626540"/>
                    <a:pt x="61997" y="1639254"/>
                    <a:pt x="54333" y="1657373"/>
                  </a:cubicBezTo>
                  <a:lnTo>
                    <a:pt x="50366" y="1677024"/>
                  </a:lnTo>
                  <a:lnTo>
                    <a:pt x="50366" y="1677023"/>
                  </a:lnTo>
                  <a:lnTo>
                    <a:pt x="50366" y="1677024"/>
                  </a:lnTo>
                  <a:lnTo>
                    <a:pt x="50366" y="1677024"/>
                  </a:lnTo>
                  <a:lnTo>
                    <a:pt x="54333" y="1696674"/>
                  </a:lnTo>
                  <a:cubicBezTo>
                    <a:pt x="61997" y="1714793"/>
                    <a:pt x="79939" y="1727507"/>
                    <a:pt x="100850" y="1727507"/>
                  </a:cubicBezTo>
                  <a:lnTo>
                    <a:pt x="164648" y="1727508"/>
                  </a:lnTo>
                  <a:cubicBezTo>
                    <a:pt x="192530" y="1727508"/>
                    <a:pt x="215132" y="1704906"/>
                    <a:pt x="215132" y="1677024"/>
                  </a:cubicBezTo>
                  <a:lnTo>
                    <a:pt x="215133" y="1677024"/>
                  </a:lnTo>
                  <a:cubicBezTo>
                    <a:pt x="215133" y="1649142"/>
                    <a:pt x="192531" y="1626540"/>
                    <a:pt x="164649" y="1626540"/>
                  </a:cubicBezTo>
                  <a:close/>
                  <a:moveTo>
                    <a:pt x="100850" y="1347036"/>
                  </a:moveTo>
                  <a:cubicBezTo>
                    <a:pt x="79939" y="1347036"/>
                    <a:pt x="61997" y="1359750"/>
                    <a:pt x="54333" y="1377869"/>
                  </a:cubicBezTo>
                  <a:lnTo>
                    <a:pt x="50366" y="1397520"/>
                  </a:lnTo>
                  <a:lnTo>
                    <a:pt x="50366" y="1397519"/>
                  </a:lnTo>
                  <a:lnTo>
                    <a:pt x="50366" y="1397520"/>
                  </a:lnTo>
                  <a:lnTo>
                    <a:pt x="50366" y="1397520"/>
                  </a:lnTo>
                  <a:lnTo>
                    <a:pt x="54333" y="1417170"/>
                  </a:lnTo>
                  <a:cubicBezTo>
                    <a:pt x="61997" y="1435290"/>
                    <a:pt x="79939" y="1448003"/>
                    <a:pt x="100850" y="1448003"/>
                  </a:cubicBezTo>
                  <a:lnTo>
                    <a:pt x="164648" y="1448004"/>
                  </a:lnTo>
                  <a:cubicBezTo>
                    <a:pt x="192530" y="1448004"/>
                    <a:pt x="215132" y="1425402"/>
                    <a:pt x="215132" y="1397520"/>
                  </a:cubicBezTo>
                  <a:lnTo>
                    <a:pt x="215133" y="1397520"/>
                  </a:lnTo>
                  <a:cubicBezTo>
                    <a:pt x="215133" y="1369638"/>
                    <a:pt x="192531" y="1347036"/>
                    <a:pt x="164649" y="1347036"/>
                  </a:cubicBezTo>
                  <a:close/>
                  <a:moveTo>
                    <a:pt x="100850" y="1067532"/>
                  </a:moveTo>
                  <a:cubicBezTo>
                    <a:pt x="79939" y="1067532"/>
                    <a:pt x="61997" y="1080246"/>
                    <a:pt x="54333" y="1098365"/>
                  </a:cubicBezTo>
                  <a:lnTo>
                    <a:pt x="50366" y="1118016"/>
                  </a:lnTo>
                  <a:lnTo>
                    <a:pt x="50366" y="1118015"/>
                  </a:lnTo>
                  <a:lnTo>
                    <a:pt x="50366" y="1118016"/>
                  </a:lnTo>
                  <a:lnTo>
                    <a:pt x="50366" y="1118016"/>
                  </a:lnTo>
                  <a:lnTo>
                    <a:pt x="54333" y="1137666"/>
                  </a:lnTo>
                  <a:cubicBezTo>
                    <a:pt x="61997" y="1155786"/>
                    <a:pt x="79939" y="1168499"/>
                    <a:pt x="100850" y="1168499"/>
                  </a:cubicBezTo>
                  <a:lnTo>
                    <a:pt x="164648" y="1168500"/>
                  </a:lnTo>
                  <a:cubicBezTo>
                    <a:pt x="192530" y="1168500"/>
                    <a:pt x="215132" y="1145898"/>
                    <a:pt x="215132" y="1118016"/>
                  </a:cubicBezTo>
                  <a:lnTo>
                    <a:pt x="215133" y="1118016"/>
                  </a:lnTo>
                  <a:cubicBezTo>
                    <a:pt x="215133" y="1090134"/>
                    <a:pt x="192531" y="1067532"/>
                    <a:pt x="164649" y="1067532"/>
                  </a:cubicBezTo>
                  <a:close/>
                  <a:moveTo>
                    <a:pt x="100850" y="788028"/>
                  </a:moveTo>
                  <a:cubicBezTo>
                    <a:pt x="79939" y="788028"/>
                    <a:pt x="61997" y="800742"/>
                    <a:pt x="54333" y="818861"/>
                  </a:cubicBezTo>
                  <a:lnTo>
                    <a:pt x="50366" y="838512"/>
                  </a:lnTo>
                  <a:lnTo>
                    <a:pt x="50366" y="838511"/>
                  </a:lnTo>
                  <a:lnTo>
                    <a:pt x="50366" y="838512"/>
                  </a:lnTo>
                  <a:lnTo>
                    <a:pt x="50366" y="838512"/>
                  </a:lnTo>
                  <a:lnTo>
                    <a:pt x="54333" y="858162"/>
                  </a:lnTo>
                  <a:cubicBezTo>
                    <a:pt x="61997" y="876282"/>
                    <a:pt x="79939" y="888995"/>
                    <a:pt x="100850" y="888995"/>
                  </a:cubicBezTo>
                  <a:lnTo>
                    <a:pt x="164648" y="888996"/>
                  </a:lnTo>
                  <a:cubicBezTo>
                    <a:pt x="192530" y="888996"/>
                    <a:pt x="215132" y="866394"/>
                    <a:pt x="215132" y="838512"/>
                  </a:cubicBezTo>
                  <a:lnTo>
                    <a:pt x="215133" y="838512"/>
                  </a:lnTo>
                  <a:cubicBezTo>
                    <a:pt x="215133" y="810630"/>
                    <a:pt x="192531" y="788028"/>
                    <a:pt x="164649" y="788028"/>
                  </a:cubicBezTo>
                  <a:close/>
                  <a:moveTo>
                    <a:pt x="100850" y="508524"/>
                  </a:moveTo>
                  <a:cubicBezTo>
                    <a:pt x="79939" y="508524"/>
                    <a:pt x="61997" y="521238"/>
                    <a:pt x="54333" y="539357"/>
                  </a:cubicBezTo>
                  <a:lnTo>
                    <a:pt x="50366" y="559008"/>
                  </a:lnTo>
                  <a:lnTo>
                    <a:pt x="50366" y="559007"/>
                  </a:lnTo>
                  <a:lnTo>
                    <a:pt x="50366" y="559008"/>
                  </a:lnTo>
                  <a:lnTo>
                    <a:pt x="50366" y="559008"/>
                  </a:lnTo>
                  <a:lnTo>
                    <a:pt x="54333" y="578658"/>
                  </a:lnTo>
                  <a:cubicBezTo>
                    <a:pt x="61997" y="596778"/>
                    <a:pt x="79939" y="609491"/>
                    <a:pt x="100850" y="609491"/>
                  </a:cubicBezTo>
                  <a:lnTo>
                    <a:pt x="164648" y="609492"/>
                  </a:lnTo>
                  <a:cubicBezTo>
                    <a:pt x="192530" y="609492"/>
                    <a:pt x="215132" y="586890"/>
                    <a:pt x="215132" y="559008"/>
                  </a:cubicBezTo>
                  <a:lnTo>
                    <a:pt x="215133" y="559008"/>
                  </a:lnTo>
                  <a:cubicBezTo>
                    <a:pt x="215133" y="531126"/>
                    <a:pt x="192531" y="508524"/>
                    <a:pt x="164649" y="508524"/>
                  </a:cubicBezTo>
                  <a:close/>
                  <a:moveTo>
                    <a:pt x="100850" y="229020"/>
                  </a:moveTo>
                  <a:cubicBezTo>
                    <a:pt x="79939" y="229020"/>
                    <a:pt x="61997" y="241734"/>
                    <a:pt x="54333" y="259853"/>
                  </a:cubicBezTo>
                  <a:lnTo>
                    <a:pt x="50366" y="279504"/>
                  </a:lnTo>
                  <a:lnTo>
                    <a:pt x="50366" y="279503"/>
                  </a:lnTo>
                  <a:lnTo>
                    <a:pt x="50366" y="279504"/>
                  </a:lnTo>
                  <a:lnTo>
                    <a:pt x="50366" y="279504"/>
                  </a:lnTo>
                  <a:lnTo>
                    <a:pt x="54333" y="299154"/>
                  </a:lnTo>
                  <a:cubicBezTo>
                    <a:pt x="61997" y="317274"/>
                    <a:pt x="79939" y="329987"/>
                    <a:pt x="100850" y="329987"/>
                  </a:cubicBezTo>
                  <a:lnTo>
                    <a:pt x="164648" y="329988"/>
                  </a:lnTo>
                  <a:cubicBezTo>
                    <a:pt x="192530" y="329988"/>
                    <a:pt x="215132" y="307386"/>
                    <a:pt x="215132" y="279504"/>
                  </a:cubicBezTo>
                  <a:lnTo>
                    <a:pt x="215133" y="279504"/>
                  </a:lnTo>
                  <a:cubicBezTo>
                    <a:pt x="215133" y="251622"/>
                    <a:pt x="192531" y="229020"/>
                    <a:pt x="164649" y="229020"/>
                  </a:cubicBezTo>
                  <a:close/>
                  <a:moveTo>
                    <a:pt x="0" y="0"/>
                  </a:moveTo>
                  <a:lnTo>
                    <a:pt x="45832" y="0"/>
                  </a:lnTo>
                  <a:lnTo>
                    <a:pt x="45832" y="0"/>
                  </a:lnTo>
                  <a:lnTo>
                    <a:pt x="49799" y="19650"/>
                  </a:lnTo>
                  <a:cubicBezTo>
                    <a:pt x="57463" y="37770"/>
                    <a:pt x="75405" y="50483"/>
                    <a:pt x="96316" y="50483"/>
                  </a:cubicBezTo>
                  <a:lnTo>
                    <a:pt x="160114" y="50484"/>
                  </a:lnTo>
                  <a:cubicBezTo>
                    <a:pt x="187996" y="50484"/>
                    <a:pt x="210598" y="27882"/>
                    <a:pt x="210598" y="0"/>
                  </a:cubicBezTo>
                  <a:lnTo>
                    <a:pt x="210599" y="0"/>
                  </a:lnTo>
                  <a:lnTo>
                    <a:pt x="256431" y="0"/>
                  </a:lnTo>
                  <a:lnTo>
                    <a:pt x="256431" y="3076486"/>
                  </a:lnTo>
                  <a:lnTo>
                    <a:pt x="214769" y="3076486"/>
                  </a:lnTo>
                  <a:lnTo>
                    <a:pt x="215162" y="3074539"/>
                  </a:lnTo>
                  <a:lnTo>
                    <a:pt x="215163" y="3074539"/>
                  </a:lnTo>
                  <a:cubicBezTo>
                    <a:pt x="215163" y="3046657"/>
                    <a:pt x="192561" y="3024055"/>
                    <a:pt x="164679" y="3024055"/>
                  </a:cubicBezTo>
                  <a:lnTo>
                    <a:pt x="100880" y="3024055"/>
                  </a:lnTo>
                  <a:cubicBezTo>
                    <a:pt x="79969" y="3024055"/>
                    <a:pt x="62027" y="3036769"/>
                    <a:pt x="54363" y="3054888"/>
                  </a:cubicBezTo>
                  <a:lnTo>
                    <a:pt x="50396" y="3074539"/>
                  </a:lnTo>
                  <a:lnTo>
                    <a:pt x="50396" y="3074538"/>
                  </a:lnTo>
                  <a:lnTo>
                    <a:pt x="50396" y="3074539"/>
                  </a:lnTo>
                  <a:lnTo>
                    <a:pt x="50396" y="3074539"/>
                  </a:lnTo>
                  <a:lnTo>
                    <a:pt x="50789" y="3076486"/>
                  </a:lnTo>
                  <a:lnTo>
                    <a:pt x="0" y="307648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grpSp>
      <p:sp>
        <p:nvSpPr>
          <p:cNvPr id="398" name="Rectangle: Rounded Corners 397">
            <a:extLst>
              <a:ext uri="{FF2B5EF4-FFF2-40B4-BE49-F238E27FC236}">
                <a16:creationId xmlns:a16="http://schemas.microsoft.com/office/drawing/2014/main" id="{52453B23-5B17-85E1-B2EA-A9AA47A0AE81}"/>
              </a:ext>
            </a:extLst>
          </p:cNvPr>
          <p:cNvSpPr/>
          <p:nvPr/>
        </p:nvSpPr>
        <p:spPr>
          <a:xfrm>
            <a:off x="3182542" y="3312459"/>
            <a:ext cx="689372" cy="552298"/>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46" name="Freeform: Shape 445">
            <a:extLst>
              <a:ext uri="{FF2B5EF4-FFF2-40B4-BE49-F238E27FC236}">
                <a16:creationId xmlns:a16="http://schemas.microsoft.com/office/drawing/2014/main" id="{00FE165B-4B4A-E006-EFB2-D0C74C0DEBEE}"/>
              </a:ext>
            </a:extLst>
          </p:cNvPr>
          <p:cNvSpPr/>
          <p:nvPr/>
        </p:nvSpPr>
        <p:spPr>
          <a:xfrm rot="166712">
            <a:off x="3989423" y="3209301"/>
            <a:ext cx="4672779" cy="657597"/>
          </a:xfrm>
          <a:custGeom>
            <a:avLst/>
            <a:gdLst>
              <a:gd name="connsiteX0" fmla="*/ 0 w 9607550"/>
              <a:gd name="connsiteY0" fmla="*/ 635000 h 856034"/>
              <a:gd name="connsiteX1" fmla="*/ 406400 w 9607550"/>
              <a:gd name="connsiteY1" fmla="*/ 730250 h 856034"/>
              <a:gd name="connsiteX2" fmla="*/ 965200 w 9607550"/>
              <a:gd name="connsiteY2" fmla="*/ 647700 h 856034"/>
              <a:gd name="connsiteX3" fmla="*/ 1612900 w 9607550"/>
              <a:gd name="connsiteY3" fmla="*/ 330200 h 856034"/>
              <a:gd name="connsiteX4" fmla="*/ 2209800 w 9607550"/>
              <a:gd name="connsiteY4" fmla="*/ 158750 h 856034"/>
              <a:gd name="connsiteX5" fmla="*/ 2940050 w 9607550"/>
              <a:gd name="connsiteY5" fmla="*/ 146050 h 856034"/>
              <a:gd name="connsiteX6" fmla="*/ 3790950 w 9607550"/>
              <a:gd name="connsiteY6" fmla="*/ 298450 h 856034"/>
              <a:gd name="connsiteX7" fmla="*/ 4756150 w 9607550"/>
              <a:gd name="connsiteY7" fmla="*/ 527050 h 856034"/>
              <a:gd name="connsiteX8" fmla="*/ 5632450 w 9607550"/>
              <a:gd name="connsiteY8" fmla="*/ 717550 h 856034"/>
              <a:gd name="connsiteX9" fmla="*/ 6534150 w 9607550"/>
              <a:gd name="connsiteY9" fmla="*/ 850900 h 856034"/>
              <a:gd name="connsiteX10" fmla="*/ 7467600 w 9607550"/>
              <a:gd name="connsiteY10" fmla="*/ 806450 h 856034"/>
              <a:gd name="connsiteX11" fmla="*/ 8166100 w 9607550"/>
              <a:gd name="connsiteY11" fmla="*/ 603250 h 856034"/>
              <a:gd name="connsiteX12" fmla="*/ 8864600 w 9607550"/>
              <a:gd name="connsiteY12" fmla="*/ 311150 h 856034"/>
              <a:gd name="connsiteX13" fmla="*/ 9607550 w 9607550"/>
              <a:gd name="connsiteY13" fmla="*/ 0 h 856034"/>
              <a:gd name="connsiteX0" fmla="*/ 0 w 9607550"/>
              <a:gd name="connsiteY0" fmla="*/ 1758677 h 2115169"/>
              <a:gd name="connsiteX1" fmla="*/ 406400 w 9607550"/>
              <a:gd name="connsiteY1" fmla="*/ 1853927 h 2115169"/>
              <a:gd name="connsiteX2" fmla="*/ 965200 w 9607550"/>
              <a:gd name="connsiteY2" fmla="*/ 1771377 h 2115169"/>
              <a:gd name="connsiteX3" fmla="*/ 1612900 w 9607550"/>
              <a:gd name="connsiteY3" fmla="*/ 1453877 h 2115169"/>
              <a:gd name="connsiteX4" fmla="*/ 2209800 w 9607550"/>
              <a:gd name="connsiteY4" fmla="*/ 1282427 h 2115169"/>
              <a:gd name="connsiteX5" fmla="*/ 2940050 w 9607550"/>
              <a:gd name="connsiteY5" fmla="*/ 1269727 h 2115169"/>
              <a:gd name="connsiteX6" fmla="*/ 3790950 w 9607550"/>
              <a:gd name="connsiteY6" fmla="*/ 1422127 h 2115169"/>
              <a:gd name="connsiteX7" fmla="*/ 4756150 w 9607550"/>
              <a:gd name="connsiteY7" fmla="*/ 1650727 h 2115169"/>
              <a:gd name="connsiteX8" fmla="*/ 5145135 w 9607550"/>
              <a:gd name="connsiteY8" fmla="*/ 1451 h 2115169"/>
              <a:gd name="connsiteX9" fmla="*/ 6534150 w 9607550"/>
              <a:gd name="connsiteY9" fmla="*/ 1974577 h 2115169"/>
              <a:gd name="connsiteX10" fmla="*/ 7467600 w 9607550"/>
              <a:gd name="connsiteY10" fmla="*/ 1930127 h 2115169"/>
              <a:gd name="connsiteX11" fmla="*/ 8166100 w 9607550"/>
              <a:gd name="connsiteY11" fmla="*/ 1726927 h 2115169"/>
              <a:gd name="connsiteX12" fmla="*/ 8864600 w 9607550"/>
              <a:gd name="connsiteY12" fmla="*/ 1434827 h 2115169"/>
              <a:gd name="connsiteX13" fmla="*/ 9607550 w 9607550"/>
              <a:gd name="connsiteY13" fmla="*/ 1123677 h 2115169"/>
              <a:gd name="connsiteX0" fmla="*/ 0 w 9607550"/>
              <a:gd name="connsiteY0" fmla="*/ 1765424 h 2121916"/>
              <a:gd name="connsiteX1" fmla="*/ 406400 w 9607550"/>
              <a:gd name="connsiteY1" fmla="*/ 1860674 h 2121916"/>
              <a:gd name="connsiteX2" fmla="*/ 965200 w 9607550"/>
              <a:gd name="connsiteY2" fmla="*/ 1778124 h 2121916"/>
              <a:gd name="connsiteX3" fmla="*/ 1612900 w 9607550"/>
              <a:gd name="connsiteY3" fmla="*/ 1460624 h 2121916"/>
              <a:gd name="connsiteX4" fmla="*/ 2209800 w 9607550"/>
              <a:gd name="connsiteY4" fmla="*/ 1289174 h 2121916"/>
              <a:gd name="connsiteX5" fmla="*/ 2940050 w 9607550"/>
              <a:gd name="connsiteY5" fmla="*/ 1276474 h 2121916"/>
              <a:gd name="connsiteX6" fmla="*/ 3790950 w 9607550"/>
              <a:gd name="connsiteY6" fmla="*/ 1428874 h 2121916"/>
              <a:gd name="connsiteX7" fmla="*/ 4615913 w 9607550"/>
              <a:gd name="connsiteY7" fmla="*/ 1283718 h 2121916"/>
              <a:gd name="connsiteX8" fmla="*/ 5145135 w 9607550"/>
              <a:gd name="connsiteY8" fmla="*/ 8198 h 2121916"/>
              <a:gd name="connsiteX9" fmla="*/ 6534150 w 9607550"/>
              <a:gd name="connsiteY9" fmla="*/ 1981324 h 2121916"/>
              <a:gd name="connsiteX10" fmla="*/ 7467600 w 9607550"/>
              <a:gd name="connsiteY10" fmla="*/ 1936874 h 2121916"/>
              <a:gd name="connsiteX11" fmla="*/ 8166100 w 9607550"/>
              <a:gd name="connsiteY11" fmla="*/ 1733674 h 2121916"/>
              <a:gd name="connsiteX12" fmla="*/ 8864600 w 9607550"/>
              <a:gd name="connsiteY12" fmla="*/ 1441574 h 2121916"/>
              <a:gd name="connsiteX13" fmla="*/ 9607550 w 9607550"/>
              <a:gd name="connsiteY13" fmla="*/ 1130424 h 2121916"/>
              <a:gd name="connsiteX0" fmla="*/ 0 w 9607550"/>
              <a:gd name="connsiteY0" fmla="*/ 2047263 h 2328932"/>
              <a:gd name="connsiteX1" fmla="*/ 406400 w 9607550"/>
              <a:gd name="connsiteY1" fmla="*/ 2142513 h 2328932"/>
              <a:gd name="connsiteX2" fmla="*/ 965200 w 9607550"/>
              <a:gd name="connsiteY2" fmla="*/ 2059963 h 2328932"/>
              <a:gd name="connsiteX3" fmla="*/ 1612900 w 9607550"/>
              <a:gd name="connsiteY3" fmla="*/ 1742463 h 2328932"/>
              <a:gd name="connsiteX4" fmla="*/ 2209800 w 9607550"/>
              <a:gd name="connsiteY4" fmla="*/ 1571013 h 2328932"/>
              <a:gd name="connsiteX5" fmla="*/ 2940050 w 9607550"/>
              <a:gd name="connsiteY5" fmla="*/ 1558313 h 2328932"/>
              <a:gd name="connsiteX6" fmla="*/ 3790950 w 9607550"/>
              <a:gd name="connsiteY6" fmla="*/ 1710713 h 2328932"/>
              <a:gd name="connsiteX7" fmla="*/ 4615913 w 9607550"/>
              <a:gd name="connsiteY7" fmla="*/ 1565557 h 2328932"/>
              <a:gd name="connsiteX8" fmla="*/ 5145135 w 9607550"/>
              <a:gd name="connsiteY8" fmla="*/ 290037 h 2328932"/>
              <a:gd name="connsiteX9" fmla="*/ 6366907 w 9607550"/>
              <a:gd name="connsiteY9" fmla="*/ 162783 h 2328932"/>
              <a:gd name="connsiteX10" fmla="*/ 7467600 w 9607550"/>
              <a:gd name="connsiteY10" fmla="*/ 2218713 h 2328932"/>
              <a:gd name="connsiteX11" fmla="*/ 8166100 w 9607550"/>
              <a:gd name="connsiteY11" fmla="*/ 2015513 h 2328932"/>
              <a:gd name="connsiteX12" fmla="*/ 8864600 w 9607550"/>
              <a:gd name="connsiteY12" fmla="*/ 1723413 h 2328932"/>
              <a:gd name="connsiteX13" fmla="*/ 9607550 w 9607550"/>
              <a:gd name="connsiteY13" fmla="*/ 1412263 h 2328932"/>
              <a:gd name="connsiteX0" fmla="*/ 0 w 9607550"/>
              <a:gd name="connsiteY0" fmla="*/ 2312751 h 2408164"/>
              <a:gd name="connsiteX1" fmla="*/ 406400 w 9607550"/>
              <a:gd name="connsiteY1" fmla="*/ 2408001 h 2408164"/>
              <a:gd name="connsiteX2" fmla="*/ 965200 w 9607550"/>
              <a:gd name="connsiteY2" fmla="*/ 2325451 h 2408164"/>
              <a:gd name="connsiteX3" fmla="*/ 1612900 w 9607550"/>
              <a:gd name="connsiteY3" fmla="*/ 2007951 h 2408164"/>
              <a:gd name="connsiteX4" fmla="*/ 2209800 w 9607550"/>
              <a:gd name="connsiteY4" fmla="*/ 1836501 h 2408164"/>
              <a:gd name="connsiteX5" fmla="*/ 2940050 w 9607550"/>
              <a:gd name="connsiteY5" fmla="*/ 1823801 h 2408164"/>
              <a:gd name="connsiteX6" fmla="*/ 3790950 w 9607550"/>
              <a:gd name="connsiteY6" fmla="*/ 1976201 h 2408164"/>
              <a:gd name="connsiteX7" fmla="*/ 4615913 w 9607550"/>
              <a:gd name="connsiteY7" fmla="*/ 1831045 h 2408164"/>
              <a:gd name="connsiteX8" fmla="*/ 5145135 w 9607550"/>
              <a:gd name="connsiteY8" fmla="*/ 555525 h 2408164"/>
              <a:gd name="connsiteX9" fmla="*/ 6366907 w 9607550"/>
              <a:gd name="connsiteY9" fmla="*/ 428271 h 2408164"/>
              <a:gd name="connsiteX10" fmla="*/ 7467878 w 9607550"/>
              <a:gd name="connsiteY10" fmla="*/ 91141 h 2408164"/>
              <a:gd name="connsiteX11" fmla="*/ 8166100 w 9607550"/>
              <a:gd name="connsiteY11" fmla="*/ 2281001 h 2408164"/>
              <a:gd name="connsiteX12" fmla="*/ 8864600 w 9607550"/>
              <a:gd name="connsiteY12" fmla="*/ 1988901 h 2408164"/>
              <a:gd name="connsiteX13" fmla="*/ 9607550 w 9607550"/>
              <a:gd name="connsiteY13" fmla="*/ 1677751 h 2408164"/>
              <a:gd name="connsiteX0" fmla="*/ 0 w 9607550"/>
              <a:gd name="connsiteY0" fmla="*/ 2293871 h 2389284"/>
              <a:gd name="connsiteX1" fmla="*/ 406400 w 9607550"/>
              <a:gd name="connsiteY1" fmla="*/ 2389121 h 2389284"/>
              <a:gd name="connsiteX2" fmla="*/ 965200 w 9607550"/>
              <a:gd name="connsiteY2" fmla="*/ 2306571 h 2389284"/>
              <a:gd name="connsiteX3" fmla="*/ 1612900 w 9607550"/>
              <a:gd name="connsiteY3" fmla="*/ 1989071 h 2389284"/>
              <a:gd name="connsiteX4" fmla="*/ 2209800 w 9607550"/>
              <a:gd name="connsiteY4" fmla="*/ 1817621 h 2389284"/>
              <a:gd name="connsiteX5" fmla="*/ 2940050 w 9607550"/>
              <a:gd name="connsiteY5" fmla="*/ 1804921 h 2389284"/>
              <a:gd name="connsiteX6" fmla="*/ 3790950 w 9607550"/>
              <a:gd name="connsiteY6" fmla="*/ 1957321 h 2389284"/>
              <a:gd name="connsiteX7" fmla="*/ 4615913 w 9607550"/>
              <a:gd name="connsiteY7" fmla="*/ 1812165 h 2389284"/>
              <a:gd name="connsiteX8" fmla="*/ 5145135 w 9607550"/>
              <a:gd name="connsiteY8" fmla="*/ 536645 h 2389284"/>
              <a:gd name="connsiteX9" fmla="*/ 6366907 w 9607550"/>
              <a:gd name="connsiteY9" fmla="*/ 409391 h 2389284"/>
              <a:gd name="connsiteX10" fmla="*/ 7467878 w 9607550"/>
              <a:gd name="connsiteY10" fmla="*/ 72261 h 2389284"/>
              <a:gd name="connsiteX11" fmla="*/ 8864600 w 9607550"/>
              <a:gd name="connsiteY11" fmla="*/ 1970021 h 2389284"/>
              <a:gd name="connsiteX12" fmla="*/ 9607550 w 9607550"/>
              <a:gd name="connsiteY12" fmla="*/ 1658871 h 2389284"/>
              <a:gd name="connsiteX0" fmla="*/ 0 w 9607550"/>
              <a:gd name="connsiteY0" fmla="*/ 2444886 h 2540299"/>
              <a:gd name="connsiteX1" fmla="*/ 406400 w 9607550"/>
              <a:gd name="connsiteY1" fmla="*/ 2540136 h 2540299"/>
              <a:gd name="connsiteX2" fmla="*/ 965200 w 9607550"/>
              <a:gd name="connsiteY2" fmla="*/ 2457586 h 2540299"/>
              <a:gd name="connsiteX3" fmla="*/ 1612900 w 9607550"/>
              <a:gd name="connsiteY3" fmla="*/ 2140086 h 2540299"/>
              <a:gd name="connsiteX4" fmla="*/ 2209800 w 9607550"/>
              <a:gd name="connsiteY4" fmla="*/ 1968636 h 2540299"/>
              <a:gd name="connsiteX5" fmla="*/ 2940050 w 9607550"/>
              <a:gd name="connsiteY5" fmla="*/ 1955936 h 2540299"/>
              <a:gd name="connsiteX6" fmla="*/ 3790950 w 9607550"/>
              <a:gd name="connsiteY6" fmla="*/ 2108336 h 2540299"/>
              <a:gd name="connsiteX7" fmla="*/ 4615913 w 9607550"/>
              <a:gd name="connsiteY7" fmla="*/ 1963180 h 2540299"/>
              <a:gd name="connsiteX8" fmla="*/ 5145135 w 9607550"/>
              <a:gd name="connsiteY8" fmla="*/ 687660 h 2540299"/>
              <a:gd name="connsiteX9" fmla="*/ 6366907 w 9607550"/>
              <a:gd name="connsiteY9" fmla="*/ 560406 h 2540299"/>
              <a:gd name="connsiteX10" fmla="*/ 7467878 w 9607550"/>
              <a:gd name="connsiteY10" fmla="*/ 223276 h 2540299"/>
              <a:gd name="connsiteX11" fmla="*/ 8545683 w 9607550"/>
              <a:gd name="connsiteY11" fmla="*/ 105601 h 2540299"/>
              <a:gd name="connsiteX12" fmla="*/ 9607550 w 9607550"/>
              <a:gd name="connsiteY12" fmla="*/ 1809886 h 2540299"/>
              <a:gd name="connsiteX0" fmla="*/ 0 w 10149623"/>
              <a:gd name="connsiteY0" fmla="*/ 2834351 h 2929764"/>
              <a:gd name="connsiteX1" fmla="*/ 406400 w 10149623"/>
              <a:gd name="connsiteY1" fmla="*/ 2929601 h 2929764"/>
              <a:gd name="connsiteX2" fmla="*/ 965200 w 10149623"/>
              <a:gd name="connsiteY2" fmla="*/ 2847051 h 2929764"/>
              <a:gd name="connsiteX3" fmla="*/ 1612900 w 10149623"/>
              <a:gd name="connsiteY3" fmla="*/ 2529551 h 2929764"/>
              <a:gd name="connsiteX4" fmla="*/ 2209800 w 10149623"/>
              <a:gd name="connsiteY4" fmla="*/ 2358101 h 2929764"/>
              <a:gd name="connsiteX5" fmla="*/ 2940050 w 10149623"/>
              <a:gd name="connsiteY5" fmla="*/ 2345401 h 2929764"/>
              <a:gd name="connsiteX6" fmla="*/ 3790950 w 10149623"/>
              <a:gd name="connsiteY6" fmla="*/ 2497801 h 2929764"/>
              <a:gd name="connsiteX7" fmla="*/ 4615913 w 10149623"/>
              <a:gd name="connsiteY7" fmla="*/ 2352645 h 2929764"/>
              <a:gd name="connsiteX8" fmla="*/ 5145135 w 10149623"/>
              <a:gd name="connsiteY8" fmla="*/ 1077125 h 2929764"/>
              <a:gd name="connsiteX9" fmla="*/ 6366907 w 10149623"/>
              <a:gd name="connsiteY9" fmla="*/ 949871 h 2929764"/>
              <a:gd name="connsiteX10" fmla="*/ 7467878 w 10149623"/>
              <a:gd name="connsiteY10" fmla="*/ 612741 h 2929764"/>
              <a:gd name="connsiteX11" fmla="*/ 8545683 w 10149623"/>
              <a:gd name="connsiteY11" fmla="*/ 495066 h 2929764"/>
              <a:gd name="connsiteX12" fmla="*/ 10149624 w 10149623"/>
              <a:gd name="connsiteY12" fmla="*/ 0 h 2929764"/>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467878 w 9726549"/>
              <a:gd name="connsiteY10" fmla="*/ 501737 h 2818760"/>
              <a:gd name="connsiteX11" fmla="*/ 8545683 w 9726549"/>
              <a:gd name="connsiteY11" fmla="*/ 384062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467878 w 9726549"/>
              <a:gd name="connsiteY10" fmla="*/ 501737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467878 w 9726549"/>
              <a:gd name="connsiteY10" fmla="*/ 501737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507118 w 9726549"/>
              <a:gd name="connsiteY10" fmla="*/ 241132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01641 w 9726549"/>
              <a:gd name="connsiteY9" fmla="*/ 298736 h 2818760"/>
              <a:gd name="connsiteX10" fmla="*/ 7507118 w 9726549"/>
              <a:gd name="connsiteY10" fmla="*/ 241132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01641 w 9726549"/>
              <a:gd name="connsiteY9" fmla="*/ 298736 h 2818760"/>
              <a:gd name="connsiteX10" fmla="*/ 8533740 w 9726549"/>
              <a:gd name="connsiteY10" fmla="*/ 138868 h 2818760"/>
              <a:gd name="connsiteX11" fmla="*/ 9726548 w 9726549"/>
              <a:gd name="connsiteY11"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3790950 w 9726549"/>
              <a:gd name="connsiteY5" fmla="*/ 2386797 h 2818760"/>
              <a:gd name="connsiteX6" fmla="*/ 4615913 w 9726549"/>
              <a:gd name="connsiteY6" fmla="*/ 2241641 h 2818760"/>
              <a:gd name="connsiteX7" fmla="*/ 5145135 w 9726549"/>
              <a:gd name="connsiteY7" fmla="*/ 966121 h 2818760"/>
              <a:gd name="connsiteX8" fmla="*/ 6301641 w 9726549"/>
              <a:gd name="connsiteY8" fmla="*/ 298736 h 2818760"/>
              <a:gd name="connsiteX9" fmla="*/ 8533740 w 9726549"/>
              <a:gd name="connsiteY9" fmla="*/ 138868 h 2818760"/>
              <a:gd name="connsiteX10" fmla="*/ 9726548 w 9726549"/>
              <a:gd name="connsiteY10"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4615913 w 9726549"/>
              <a:gd name="connsiteY5" fmla="*/ 2241641 h 2818760"/>
              <a:gd name="connsiteX6" fmla="*/ 5145135 w 9726549"/>
              <a:gd name="connsiteY6" fmla="*/ 966121 h 2818760"/>
              <a:gd name="connsiteX7" fmla="*/ 6301641 w 9726549"/>
              <a:gd name="connsiteY7" fmla="*/ 298736 h 2818760"/>
              <a:gd name="connsiteX8" fmla="*/ 8533740 w 9726549"/>
              <a:gd name="connsiteY8" fmla="*/ 138868 h 2818760"/>
              <a:gd name="connsiteX9" fmla="*/ 9726548 w 9726549"/>
              <a:gd name="connsiteY9"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4615913 w 9726549"/>
              <a:gd name="connsiteY5" fmla="*/ 2241641 h 2818760"/>
              <a:gd name="connsiteX6" fmla="*/ 6301641 w 9726549"/>
              <a:gd name="connsiteY6" fmla="*/ 298736 h 2818760"/>
              <a:gd name="connsiteX7" fmla="*/ 8533740 w 9726549"/>
              <a:gd name="connsiteY7" fmla="*/ 138868 h 2818760"/>
              <a:gd name="connsiteX8" fmla="*/ 9726548 w 9726549"/>
              <a:gd name="connsiteY8" fmla="*/ 0 h 2818760"/>
              <a:gd name="connsiteX0" fmla="*/ 0 w 9726549"/>
              <a:gd name="connsiteY0" fmla="*/ 2723347 h 2820009"/>
              <a:gd name="connsiteX1" fmla="*/ 406400 w 9726549"/>
              <a:gd name="connsiteY1" fmla="*/ 2818597 h 2820009"/>
              <a:gd name="connsiteX2" fmla="*/ 965200 w 9726549"/>
              <a:gd name="connsiteY2" fmla="*/ 2736047 h 2820009"/>
              <a:gd name="connsiteX3" fmla="*/ 2209800 w 9726549"/>
              <a:gd name="connsiteY3" fmla="*/ 2247097 h 2820009"/>
              <a:gd name="connsiteX4" fmla="*/ 4615913 w 9726549"/>
              <a:gd name="connsiteY4" fmla="*/ 2241641 h 2820009"/>
              <a:gd name="connsiteX5" fmla="*/ 6301641 w 9726549"/>
              <a:gd name="connsiteY5" fmla="*/ 298736 h 2820009"/>
              <a:gd name="connsiteX6" fmla="*/ 8533740 w 9726549"/>
              <a:gd name="connsiteY6" fmla="*/ 138868 h 2820009"/>
              <a:gd name="connsiteX7" fmla="*/ 9726548 w 9726549"/>
              <a:gd name="connsiteY7" fmla="*/ 0 h 2820009"/>
              <a:gd name="connsiteX0" fmla="*/ 0 w 9726549"/>
              <a:gd name="connsiteY0" fmla="*/ 2723347 h 2755148"/>
              <a:gd name="connsiteX1" fmla="*/ 697425 w 9726549"/>
              <a:gd name="connsiteY1" fmla="*/ 2662239 h 2755148"/>
              <a:gd name="connsiteX2" fmla="*/ 965200 w 9726549"/>
              <a:gd name="connsiteY2" fmla="*/ 2736047 h 2755148"/>
              <a:gd name="connsiteX3" fmla="*/ 2209800 w 9726549"/>
              <a:gd name="connsiteY3" fmla="*/ 2247097 h 2755148"/>
              <a:gd name="connsiteX4" fmla="*/ 4615913 w 9726549"/>
              <a:gd name="connsiteY4" fmla="*/ 2241641 h 2755148"/>
              <a:gd name="connsiteX5" fmla="*/ 6301641 w 9726549"/>
              <a:gd name="connsiteY5" fmla="*/ 298736 h 2755148"/>
              <a:gd name="connsiteX6" fmla="*/ 8533740 w 9726549"/>
              <a:gd name="connsiteY6" fmla="*/ 138868 h 2755148"/>
              <a:gd name="connsiteX7" fmla="*/ 9726548 w 9726549"/>
              <a:gd name="connsiteY7" fmla="*/ 0 h 2755148"/>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533740 w 9726549"/>
              <a:gd name="connsiteY5" fmla="*/ 138868 h 2768819"/>
              <a:gd name="connsiteX6" fmla="*/ 9726548 w 9726549"/>
              <a:gd name="connsiteY6" fmla="*/ 0 h 2768819"/>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533740 w 9726549"/>
              <a:gd name="connsiteY5" fmla="*/ 138868 h 2768819"/>
              <a:gd name="connsiteX6" fmla="*/ 9726548 w 9726549"/>
              <a:gd name="connsiteY6" fmla="*/ 0 h 2768819"/>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533740 w 9726549"/>
              <a:gd name="connsiteY5" fmla="*/ 138868 h 2768819"/>
              <a:gd name="connsiteX6" fmla="*/ 9726548 w 9726549"/>
              <a:gd name="connsiteY6" fmla="*/ 0 h 2768819"/>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240958 w 9726549"/>
              <a:gd name="connsiteY5" fmla="*/ 170271 h 2768819"/>
              <a:gd name="connsiteX6" fmla="*/ 9726548 w 9726549"/>
              <a:gd name="connsiteY6" fmla="*/ 0 h 2768819"/>
              <a:gd name="connsiteX0" fmla="*/ -1 w 9772153"/>
              <a:gd name="connsiteY0" fmla="*/ 2320246 h 2736305"/>
              <a:gd name="connsiteX1" fmla="*/ 1010804 w 9772153"/>
              <a:gd name="connsiteY1" fmla="*/ 2736047 h 2736305"/>
              <a:gd name="connsiteX2" fmla="*/ 2255404 w 9772153"/>
              <a:gd name="connsiteY2" fmla="*/ 2247097 h 2736305"/>
              <a:gd name="connsiteX3" fmla="*/ 4661517 w 9772153"/>
              <a:gd name="connsiteY3" fmla="*/ 2241641 h 2736305"/>
              <a:gd name="connsiteX4" fmla="*/ 6347245 w 9772153"/>
              <a:gd name="connsiteY4" fmla="*/ 298736 h 2736305"/>
              <a:gd name="connsiteX5" fmla="*/ 8286562 w 9772153"/>
              <a:gd name="connsiteY5" fmla="*/ 170271 h 2736305"/>
              <a:gd name="connsiteX6" fmla="*/ 9772152 w 9772153"/>
              <a:gd name="connsiteY6" fmla="*/ 0 h 2736305"/>
              <a:gd name="connsiteX0" fmla="*/ -1 w 9772153"/>
              <a:gd name="connsiteY0" fmla="*/ 2320246 h 2498899"/>
              <a:gd name="connsiteX1" fmla="*/ 1111753 w 9772153"/>
              <a:gd name="connsiteY1" fmla="*/ 2498330 h 2498899"/>
              <a:gd name="connsiteX2" fmla="*/ 2255404 w 9772153"/>
              <a:gd name="connsiteY2" fmla="*/ 2247097 h 2498899"/>
              <a:gd name="connsiteX3" fmla="*/ 4661517 w 9772153"/>
              <a:gd name="connsiteY3" fmla="*/ 2241641 h 2498899"/>
              <a:gd name="connsiteX4" fmla="*/ 6347245 w 9772153"/>
              <a:gd name="connsiteY4" fmla="*/ 298736 h 2498899"/>
              <a:gd name="connsiteX5" fmla="*/ 8286562 w 9772153"/>
              <a:gd name="connsiteY5" fmla="*/ 170271 h 2498899"/>
              <a:gd name="connsiteX6" fmla="*/ 9772152 w 9772153"/>
              <a:gd name="connsiteY6" fmla="*/ 0 h 2498899"/>
              <a:gd name="connsiteX0" fmla="*/ -1 w 9772153"/>
              <a:gd name="connsiteY0" fmla="*/ 3321577 h 3500230"/>
              <a:gd name="connsiteX1" fmla="*/ 1111753 w 9772153"/>
              <a:gd name="connsiteY1" fmla="*/ 3499661 h 3500230"/>
              <a:gd name="connsiteX2" fmla="*/ 2255404 w 9772153"/>
              <a:gd name="connsiteY2" fmla="*/ 3248428 h 3500230"/>
              <a:gd name="connsiteX3" fmla="*/ 4661517 w 9772153"/>
              <a:gd name="connsiteY3" fmla="*/ 3242972 h 3500230"/>
              <a:gd name="connsiteX4" fmla="*/ 6174207 w 9772153"/>
              <a:gd name="connsiteY4" fmla="*/ 58017 h 3500230"/>
              <a:gd name="connsiteX5" fmla="*/ 8286562 w 9772153"/>
              <a:gd name="connsiteY5" fmla="*/ 1171602 h 3500230"/>
              <a:gd name="connsiteX6" fmla="*/ 9772152 w 9772153"/>
              <a:gd name="connsiteY6" fmla="*/ 1001331 h 3500230"/>
              <a:gd name="connsiteX0" fmla="*/ -1 w 9772153"/>
              <a:gd name="connsiteY0" fmla="*/ 3415325 h 3593978"/>
              <a:gd name="connsiteX1" fmla="*/ 1111753 w 9772153"/>
              <a:gd name="connsiteY1" fmla="*/ 3593409 h 3593978"/>
              <a:gd name="connsiteX2" fmla="*/ 2255404 w 9772153"/>
              <a:gd name="connsiteY2" fmla="*/ 3342176 h 3593978"/>
              <a:gd name="connsiteX3" fmla="*/ 4661517 w 9772153"/>
              <a:gd name="connsiteY3" fmla="*/ 3336720 h 3593978"/>
              <a:gd name="connsiteX4" fmla="*/ 6174207 w 9772153"/>
              <a:gd name="connsiteY4" fmla="*/ 151765 h 3593978"/>
              <a:gd name="connsiteX5" fmla="*/ 8044934 w 9772153"/>
              <a:gd name="connsiteY5" fmla="*/ 569900 h 3593978"/>
              <a:gd name="connsiteX6" fmla="*/ 9772152 w 9772153"/>
              <a:gd name="connsiteY6" fmla="*/ 1095079 h 3593978"/>
              <a:gd name="connsiteX0" fmla="*/ -1 w 9330808"/>
              <a:gd name="connsiteY0" fmla="*/ 3404710 h 3583363"/>
              <a:gd name="connsiteX1" fmla="*/ 1111753 w 9330808"/>
              <a:gd name="connsiteY1" fmla="*/ 3582794 h 3583363"/>
              <a:gd name="connsiteX2" fmla="*/ 2255404 w 9330808"/>
              <a:gd name="connsiteY2" fmla="*/ 3331561 h 3583363"/>
              <a:gd name="connsiteX3" fmla="*/ 4661517 w 9330808"/>
              <a:gd name="connsiteY3" fmla="*/ 3326105 h 3583363"/>
              <a:gd name="connsiteX4" fmla="*/ 6174207 w 9330808"/>
              <a:gd name="connsiteY4" fmla="*/ 141150 h 3583363"/>
              <a:gd name="connsiteX5" fmla="*/ 8044934 w 9330808"/>
              <a:gd name="connsiteY5" fmla="*/ 559285 h 3583363"/>
              <a:gd name="connsiteX6" fmla="*/ 9330808 w 9330808"/>
              <a:gd name="connsiteY6" fmla="*/ 553894 h 3583363"/>
              <a:gd name="connsiteX0" fmla="*/ -1 w 9330808"/>
              <a:gd name="connsiteY0" fmla="*/ 3404710 h 3749486"/>
              <a:gd name="connsiteX1" fmla="*/ 1059263 w 9330808"/>
              <a:gd name="connsiteY1" fmla="*/ 3749179 h 3749486"/>
              <a:gd name="connsiteX2" fmla="*/ 2255404 w 9330808"/>
              <a:gd name="connsiteY2" fmla="*/ 3331561 h 3749486"/>
              <a:gd name="connsiteX3" fmla="*/ 4661517 w 9330808"/>
              <a:gd name="connsiteY3" fmla="*/ 3326105 h 3749486"/>
              <a:gd name="connsiteX4" fmla="*/ 6174207 w 9330808"/>
              <a:gd name="connsiteY4" fmla="*/ 141150 h 3749486"/>
              <a:gd name="connsiteX5" fmla="*/ 8044934 w 9330808"/>
              <a:gd name="connsiteY5" fmla="*/ 559285 h 3749486"/>
              <a:gd name="connsiteX6" fmla="*/ 9330808 w 9330808"/>
              <a:gd name="connsiteY6" fmla="*/ 553894 h 3749486"/>
              <a:gd name="connsiteX0" fmla="*/ -1 w 9330808"/>
              <a:gd name="connsiteY0" fmla="*/ 3415862 h 3760638"/>
              <a:gd name="connsiteX1" fmla="*/ 1059263 w 9330808"/>
              <a:gd name="connsiteY1" fmla="*/ 3760331 h 3760638"/>
              <a:gd name="connsiteX2" fmla="*/ 2255404 w 9330808"/>
              <a:gd name="connsiteY2" fmla="*/ 3342713 h 3760638"/>
              <a:gd name="connsiteX3" fmla="*/ 5327484 w 9330808"/>
              <a:gd name="connsiteY3" fmla="*/ 3503399 h 3760638"/>
              <a:gd name="connsiteX4" fmla="*/ 6174207 w 9330808"/>
              <a:gd name="connsiteY4" fmla="*/ 152302 h 3760638"/>
              <a:gd name="connsiteX5" fmla="*/ 8044934 w 9330808"/>
              <a:gd name="connsiteY5" fmla="*/ 570437 h 3760638"/>
              <a:gd name="connsiteX6" fmla="*/ 9330808 w 9330808"/>
              <a:gd name="connsiteY6" fmla="*/ 565046 h 3760638"/>
              <a:gd name="connsiteX0" fmla="*/ -1 w 9330808"/>
              <a:gd name="connsiteY0" fmla="*/ 2974881 h 3319657"/>
              <a:gd name="connsiteX1" fmla="*/ 1059263 w 9330808"/>
              <a:gd name="connsiteY1" fmla="*/ 3319350 h 3319657"/>
              <a:gd name="connsiteX2" fmla="*/ 2255404 w 9330808"/>
              <a:gd name="connsiteY2" fmla="*/ 2901732 h 3319657"/>
              <a:gd name="connsiteX3" fmla="*/ 5327484 w 9330808"/>
              <a:gd name="connsiteY3" fmla="*/ 3062418 h 3319657"/>
              <a:gd name="connsiteX4" fmla="*/ 6743815 w 9330808"/>
              <a:gd name="connsiteY4" fmla="*/ 1986278 h 3319657"/>
              <a:gd name="connsiteX5" fmla="*/ 8044934 w 9330808"/>
              <a:gd name="connsiteY5" fmla="*/ 129456 h 3319657"/>
              <a:gd name="connsiteX6" fmla="*/ 9330808 w 9330808"/>
              <a:gd name="connsiteY6" fmla="*/ 124065 h 3319657"/>
              <a:gd name="connsiteX0" fmla="*/ -1 w 9330808"/>
              <a:gd name="connsiteY0" fmla="*/ 2850817 h 3195593"/>
              <a:gd name="connsiteX1" fmla="*/ 1059263 w 9330808"/>
              <a:gd name="connsiteY1" fmla="*/ 3195286 h 3195593"/>
              <a:gd name="connsiteX2" fmla="*/ 2255404 w 9330808"/>
              <a:gd name="connsiteY2" fmla="*/ 2777668 h 3195593"/>
              <a:gd name="connsiteX3" fmla="*/ 5327484 w 9330808"/>
              <a:gd name="connsiteY3" fmla="*/ 2938354 h 3195593"/>
              <a:gd name="connsiteX4" fmla="*/ 6743815 w 9330808"/>
              <a:gd name="connsiteY4" fmla="*/ 1862214 h 3195593"/>
              <a:gd name="connsiteX5" fmla="*/ 8209755 w 9330808"/>
              <a:gd name="connsiteY5" fmla="*/ 1256463 h 3195593"/>
              <a:gd name="connsiteX6" fmla="*/ 9330808 w 9330808"/>
              <a:gd name="connsiteY6" fmla="*/ 1 h 3195593"/>
              <a:gd name="connsiteX0" fmla="*/ -1 w 9543575"/>
              <a:gd name="connsiteY0" fmla="*/ 1607288 h 1952064"/>
              <a:gd name="connsiteX1" fmla="*/ 1059263 w 9543575"/>
              <a:gd name="connsiteY1" fmla="*/ 1951757 h 1952064"/>
              <a:gd name="connsiteX2" fmla="*/ 2255404 w 9543575"/>
              <a:gd name="connsiteY2" fmla="*/ 1534139 h 1952064"/>
              <a:gd name="connsiteX3" fmla="*/ 5327484 w 9543575"/>
              <a:gd name="connsiteY3" fmla="*/ 1694825 h 1952064"/>
              <a:gd name="connsiteX4" fmla="*/ 6743815 w 9543575"/>
              <a:gd name="connsiteY4" fmla="*/ 618685 h 1952064"/>
              <a:gd name="connsiteX5" fmla="*/ 8209755 w 9543575"/>
              <a:gd name="connsiteY5" fmla="*/ 12934 h 1952064"/>
              <a:gd name="connsiteX6" fmla="*/ 9543574 w 9543575"/>
              <a:gd name="connsiteY6" fmla="*/ 1169412 h 1952064"/>
              <a:gd name="connsiteX0" fmla="*/ -1 w 9543575"/>
              <a:gd name="connsiteY0" fmla="*/ 1046693 h 1391469"/>
              <a:gd name="connsiteX1" fmla="*/ 1059263 w 9543575"/>
              <a:gd name="connsiteY1" fmla="*/ 1391162 h 1391469"/>
              <a:gd name="connsiteX2" fmla="*/ 2255404 w 9543575"/>
              <a:gd name="connsiteY2" fmla="*/ 973544 h 1391469"/>
              <a:gd name="connsiteX3" fmla="*/ 5327484 w 9543575"/>
              <a:gd name="connsiteY3" fmla="*/ 1134230 h 1391469"/>
              <a:gd name="connsiteX4" fmla="*/ 6743815 w 9543575"/>
              <a:gd name="connsiteY4" fmla="*/ 58090 h 1391469"/>
              <a:gd name="connsiteX5" fmla="*/ 7864985 w 9543575"/>
              <a:gd name="connsiteY5" fmla="*/ 193389 h 1391469"/>
              <a:gd name="connsiteX6" fmla="*/ 9543574 w 9543575"/>
              <a:gd name="connsiteY6" fmla="*/ 608817 h 1391469"/>
              <a:gd name="connsiteX0" fmla="*/ -1 w 9543575"/>
              <a:gd name="connsiteY0" fmla="*/ 1026627 h 1371403"/>
              <a:gd name="connsiteX1" fmla="*/ 1059263 w 9543575"/>
              <a:gd name="connsiteY1" fmla="*/ 1371096 h 1371403"/>
              <a:gd name="connsiteX2" fmla="*/ 2255404 w 9543575"/>
              <a:gd name="connsiteY2" fmla="*/ 953478 h 1371403"/>
              <a:gd name="connsiteX3" fmla="*/ 5327484 w 9543575"/>
              <a:gd name="connsiteY3" fmla="*/ 1114164 h 1371403"/>
              <a:gd name="connsiteX4" fmla="*/ 6743815 w 9543575"/>
              <a:gd name="connsiteY4" fmla="*/ 38024 h 1371403"/>
              <a:gd name="connsiteX5" fmla="*/ 7864985 w 9543575"/>
              <a:gd name="connsiteY5" fmla="*/ 173323 h 1371403"/>
              <a:gd name="connsiteX6" fmla="*/ 9543574 w 9543575"/>
              <a:gd name="connsiteY6" fmla="*/ 588751 h 1371403"/>
              <a:gd name="connsiteX0" fmla="*/ -1 w 9543575"/>
              <a:gd name="connsiteY0" fmla="*/ 993244 h 1338020"/>
              <a:gd name="connsiteX1" fmla="*/ 1059263 w 9543575"/>
              <a:gd name="connsiteY1" fmla="*/ 1337713 h 1338020"/>
              <a:gd name="connsiteX2" fmla="*/ 2255404 w 9543575"/>
              <a:gd name="connsiteY2" fmla="*/ 920095 h 1338020"/>
              <a:gd name="connsiteX3" fmla="*/ 5327484 w 9543575"/>
              <a:gd name="connsiteY3" fmla="*/ 1080781 h 1338020"/>
              <a:gd name="connsiteX4" fmla="*/ 6743815 w 9543575"/>
              <a:gd name="connsiteY4" fmla="*/ 4641 h 1338020"/>
              <a:gd name="connsiteX5" fmla="*/ 8123299 w 9543575"/>
              <a:gd name="connsiteY5" fmla="*/ 644866 h 1338020"/>
              <a:gd name="connsiteX6" fmla="*/ 9543574 w 9543575"/>
              <a:gd name="connsiteY6" fmla="*/ 555368 h 1338020"/>
              <a:gd name="connsiteX0" fmla="*/ -1 w 9543575"/>
              <a:gd name="connsiteY0" fmla="*/ 993244 h 1337994"/>
              <a:gd name="connsiteX1" fmla="*/ 1059263 w 9543575"/>
              <a:gd name="connsiteY1" fmla="*/ 1337713 h 1337994"/>
              <a:gd name="connsiteX2" fmla="*/ 2255404 w 9543575"/>
              <a:gd name="connsiteY2" fmla="*/ 920095 h 1337994"/>
              <a:gd name="connsiteX3" fmla="*/ 5327484 w 9543575"/>
              <a:gd name="connsiteY3" fmla="*/ 1080781 h 1337994"/>
              <a:gd name="connsiteX4" fmla="*/ 6743815 w 9543575"/>
              <a:gd name="connsiteY4" fmla="*/ 4641 h 1337994"/>
              <a:gd name="connsiteX5" fmla="*/ 8123299 w 9543575"/>
              <a:gd name="connsiteY5" fmla="*/ 644866 h 1337994"/>
              <a:gd name="connsiteX6" fmla="*/ 9543574 w 9543575"/>
              <a:gd name="connsiteY6" fmla="*/ 555368 h 133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3575" h="1337994">
                <a:moveTo>
                  <a:pt x="-1" y="993244"/>
                </a:moveTo>
                <a:cubicBezTo>
                  <a:pt x="753360" y="960565"/>
                  <a:pt x="683362" y="1349904"/>
                  <a:pt x="1059263" y="1337713"/>
                </a:cubicBezTo>
                <a:cubicBezTo>
                  <a:pt x="1435164" y="1325522"/>
                  <a:pt x="1544034" y="962917"/>
                  <a:pt x="2255404" y="920095"/>
                </a:cubicBezTo>
                <a:cubicBezTo>
                  <a:pt x="2966774" y="877273"/>
                  <a:pt x="4579416" y="1233357"/>
                  <a:pt x="5327484" y="1080781"/>
                </a:cubicBezTo>
                <a:cubicBezTo>
                  <a:pt x="6075553" y="928205"/>
                  <a:pt x="6277846" y="77293"/>
                  <a:pt x="6743815" y="4641"/>
                </a:cubicBezTo>
                <a:cubicBezTo>
                  <a:pt x="7209784" y="-68011"/>
                  <a:pt x="7656869" y="737645"/>
                  <a:pt x="8123299" y="644866"/>
                </a:cubicBezTo>
                <a:cubicBezTo>
                  <a:pt x="8623881" y="545294"/>
                  <a:pt x="9145971" y="601657"/>
                  <a:pt x="9543574" y="555368"/>
                </a:cubicBezTo>
              </a:path>
            </a:pathLst>
          </a:custGeom>
          <a:ln w="19050">
            <a:gradFill>
              <a:gsLst>
                <a:gs pos="5000">
                  <a:srgbClr val="2A2A63"/>
                </a:gs>
                <a:gs pos="12000">
                  <a:srgbClr val="B82381"/>
                </a:gs>
                <a:gs pos="98000">
                  <a:srgbClr val="04A2E5"/>
                </a:gs>
                <a:gs pos="70158">
                  <a:srgbClr val="11A568"/>
                </a:gs>
                <a:gs pos="57000">
                  <a:srgbClr val="88C150"/>
                </a:gs>
                <a:gs pos="46000">
                  <a:srgbClr val="FEC52B"/>
                </a:gs>
                <a:gs pos="34000">
                  <a:srgbClr val="C96632"/>
                </a:gs>
                <a:gs pos="22000">
                  <a:srgbClr val="C3292D"/>
                </a:gs>
                <a:gs pos="100000">
                  <a:schemeClr val="bg1"/>
                </a:gs>
              </a:gsLst>
              <a:lin ang="0" scaled="0"/>
            </a:gra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447" name="Oval 446">
            <a:extLst>
              <a:ext uri="{FF2B5EF4-FFF2-40B4-BE49-F238E27FC236}">
                <a16:creationId xmlns:a16="http://schemas.microsoft.com/office/drawing/2014/main" id="{48E12664-9268-4E97-B1E2-3DAF09086385}"/>
              </a:ext>
            </a:extLst>
          </p:cNvPr>
          <p:cNvSpPr/>
          <p:nvPr/>
        </p:nvSpPr>
        <p:spPr>
          <a:xfrm>
            <a:off x="8573017" y="3521853"/>
            <a:ext cx="164050" cy="164050"/>
          </a:xfrm>
          <a:prstGeom prst="ellipse">
            <a:avLst/>
          </a:prstGeom>
          <a:solidFill>
            <a:schemeClr val="bg1"/>
          </a:solidFill>
          <a:ln>
            <a:noFill/>
          </a:ln>
          <a:effectLst>
            <a:glow rad="736600">
              <a:schemeClr val="bg1">
                <a:alpha val="63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48" name="Oval 447">
            <a:extLst>
              <a:ext uri="{FF2B5EF4-FFF2-40B4-BE49-F238E27FC236}">
                <a16:creationId xmlns:a16="http://schemas.microsoft.com/office/drawing/2014/main" id="{ED7228A7-010F-24DC-1B10-EC56D5116981}"/>
              </a:ext>
            </a:extLst>
          </p:cNvPr>
          <p:cNvSpPr/>
          <p:nvPr/>
        </p:nvSpPr>
        <p:spPr>
          <a:xfrm>
            <a:off x="8573017" y="4925006"/>
            <a:ext cx="164050" cy="164050"/>
          </a:xfrm>
          <a:prstGeom prst="ellipse">
            <a:avLst/>
          </a:prstGeom>
          <a:solidFill>
            <a:schemeClr val="bg1"/>
          </a:solidFill>
          <a:ln>
            <a:noFill/>
          </a:ln>
          <a:effectLst>
            <a:glow rad="736600">
              <a:schemeClr val="bg1">
                <a:alpha val="63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49" name="Rectangle 448">
            <a:extLst>
              <a:ext uri="{FF2B5EF4-FFF2-40B4-BE49-F238E27FC236}">
                <a16:creationId xmlns:a16="http://schemas.microsoft.com/office/drawing/2014/main" id="{AAD08019-4518-A81A-1391-054172AA0D4F}"/>
              </a:ext>
            </a:extLst>
          </p:cNvPr>
          <p:cNvSpPr/>
          <p:nvPr/>
        </p:nvSpPr>
        <p:spPr>
          <a:xfrm>
            <a:off x="8799642" y="1929065"/>
            <a:ext cx="534082" cy="534082"/>
          </a:xfrm>
          <a:prstGeom prst="rect">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17463" marR="0" indent="0" algn="ctr" defTabSz="914400" rtl="0" eaLnBrk="1" fontAlgn="auto" latinLnBrk="0" hangingPunct="1">
              <a:lnSpc>
                <a:spcPct val="90000"/>
              </a:lnSpc>
              <a:spcBef>
                <a:spcPts val="1000"/>
              </a:spcBef>
              <a:spcAft>
                <a:spcPts val="0"/>
              </a:spcAft>
              <a:buClrTx/>
              <a:buSzTx/>
              <a:buFontTx/>
              <a:buNone/>
              <a:tabLst/>
            </a:pPr>
            <a:r>
              <a:rPr lang="es-ES" sz="1100" dirty="0">
                <a:solidFill>
                  <a:sysClr val="windowText" lastClr="000000"/>
                </a:solidFill>
              </a:rPr>
              <a:t>FR </a:t>
            </a:r>
            <a:br>
              <a:rPr lang="es-ES" sz="1100" dirty="0">
                <a:solidFill>
                  <a:sysClr val="windowText" lastClr="000000"/>
                </a:solidFill>
              </a:rPr>
            </a:br>
            <a:r>
              <a:rPr lang="es-ES" sz="1100" dirty="0">
                <a:solidFill>
                  <a:sysClr val="windowText" lastClr="000000"/>
                </a:solidFill>
              </a:rPr>
              <a:t>PoE </a:t>
            </a:r>
            <a:br>
              <a:rPr lang="es-ES" sz="1100" dirty="0">
                <a:solidFill>
                  <a:sysClr val="windowText" lastClr="000000"/>
                </a:solidFill>
              </a:rPr>
            </a:br>
            <a:r>
              <a:rPr lang="es-ES" sz="1100" dirty="0">
                <a:solidFill>
                  <a:sysClr val="windowText" lastClr="000000"/>
                </a:solidFill>
              </a:rPr>
              <a:t>Extender</a:t>
            </a:r>
            <a:endParaRPr kumimoji="0" lang="en-US" sz="1100" b="0" i="0" u="none" strike="noStrike" kern="1200" cap="none" spc="0" normalizeH="0" baseline="0" noProof="0" dirty="0">
              <a:ln>
                <a:noFill/>
              </a:ln>
              <a:solidFill>
                <a:sysClr val="windowText" lastClr="000000"/>
              </a:solidFill>
              <a:effectLst/>
              <a:uLnTx/>
              <a:uFillTx/>
              <a:ea typeface="+mn-ea"/>
              <a:cs typeface="+mn-cs"/>
            </a:endParaRPr>
          </a:p>
        </p:txBody>
      </p:sp>
      <p:sp>
        <p:nvSpPr>
          <p:cNvPr id="450" name="Rectangle 449">
            <a:extLst>
              <a:ext uri="{FF2B5EF4-FFF2-40B4-BE49-F238E27FC236}">
                <a16:creationId xmlns:a16="http://schemas.microsoft.com/office/drawing/2014/main" id="{40775042-C5C0-3D6F-96AA-C82C1E004958}"/>
              </a:ext>
            </a:extLst>
          </p:cNvPr>
          <p:cNvSpPr/>
          <p:nvPr/>
        </p:nvSpPr>
        <p:spPr>
          <a:xfrm>
            <a:off x="8799642" y="3344879"/>
            <a:ext cx="534082" cy="534082"/>
          </a:xfrm>
          <a:prstGeom prst="rect">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17463" marR="0" indent="0" algn="ctr" defTabSz="914400" rtl="0" eaLnBrk="1" fontAlgn="auto" latinLnBrk="0" hangingPunct="1">
              <a:lnSpc>
                <a:spcPct val="90000"/>
              </a:lnSpc>
              <a:spcBef>
                <a:spcPts val="1000"/>
              </a:spcBef>
              <a:spcAft>
                <a:spcPts val="0"/>
              </a:spcAft>
              <a:buClrTx/>
              <a:buSzTx/>
              <a:buFontTx/>
              <a:buNone/>
              <a:tabLst/>
            </a:pPr>
            <a:r>
              <a:rPr lang="es-ES" sz="1100" dirty="0">
                <a:solidFill>
                  <a:sysClr val="windowText" lastClr="000000"/>
                </a:solidFill>
              </a:rPr>
              <a:t>FR </a:t>
            </a:r>
            <a:br>
              <a:rPr lang="es-ES" sz="1100" dirty="0">
                <a:solidFill>
                  <a:sysClr val="windowText" lastClr="000000"/>
                </a:solidFill>
              </a:rPr>
            </a:br>
            <a:r>
              <a:rPr lang="es-ES" sz="1100" dirty="0">
                <a:solidFill>
                  <a:sysClr val="windowText" lastClr="000000"/>
                </a:solidFill>
              </a:rPr>
              <a:t>PoE </a:t>
            </a:r>
            <a:br>
              <a:rPr lang="es-ES" sz="1100" dirty="0">
                <a:solidFill>
                  <a:sysClr val="windowText" lastClr="000000"/>
                </a:solidFill>
              </a:rPr>
            </a:br>
            <a:r>
              <a:rPr lang="es-ES" sz="1100" dirty="0">
                <a:solidFill>
                  <a:sysClr val="windowText" lastClr="000000"/>
                </a:solidFill>
              </a:rPr>
              <a:t>Extender</a:t>
            </a:r>
            <a:endParaRPr kumimoji="0" lang="en-US" sz="1100" b="0" i="0" u="none" strike="noStrike" kern="1200" cap="none" spc="0" normalizeH="0" baseline="0" noProof="0" dirty="0">
              <a:ln>
                <a:noFill/>
              </a:ln>
              <a:solidFill>
                <a:sysClr val="windowText" lastClr="000000"/>
              </a:solidFill>
              <a:effectLst/>
              <a:uLnTx/>
              <a:uFillTx/>
              <a:ea typeface="+mn-ea"/>
              <a:cs typeface="+mn-cs"/>
            </a:endParaRPr>
          </a:p>
        </p:txBody>
      </p:sp>
      <p:sp>
        <p:nvSpPr>
          <p:cNvPr id="451" name="Rectangle 450">
            <a:extLst>
              <a:ext uri="{FF2B5EF4-FFF2-40B4-BE49-F238E27FC236}">
                <a16:creationId xmlns:a16="http://schemas.microsoft.com/office/drawing/2014/main" id="{8EAECBA3-58B3-5F53-7797-2B85D87AEFE0}"/>
              </a:ext>
            </a:extLst>
          </p:cNvPr>
          <p:cNvSpPr/>
          <p:nvPr/>
        </p:nvSpPr>
        <p:spPr>
          <a:xfrm>
            <a:off x="8799642" y="4739990"/>
            <a:ext cx="534082" cy="534082"/>
          </a:xfrm>
          <a:prstGeom prst="rect">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17463" marR="0" indent="0" algn="ctr" defTabSz="914400" rtl="0" eaLnBrk="1" fontAlgn="auto" latinLnBrk="0" hangingPunct="1">
              <a:lnSpc>
                <a:spcPct val="90000"/>
              </a:lnSpc>
              <a:spcBef>
                <a:spcPts val="1000"/>
              </a:spcBef>
              <a:spcAft>
                <a:spcPts val="0"/>
              </a:spcAft>
              <a:buClrTx/>
              <a:buSzTx/>
              <a:buFontTx/>
              <a:buNone/>
              <a:tabLst/>
            </a:pPr>
            <a:r>
              <a:rPr lang="es-ES" sz="1100" dirty="0">
                <a:solidFill>
                  <a:sysClr val="windowText" lastClr="000000"/>
                </a:solidFill>
              </a:rPr>
              <a:t>2 </a:t>
            </a:r>
            <a:r>
              <a:rPr lang="es-ES" sz="1100" dirty="0" err="1">
                <a:solidFill>
                  <a:sysClr val="windowText" lastClr="000000"/>
                </a:solidFill>
              </a:rPr>
              <a:t>port</a:t>
            </a:r>
            <a:r>
              <a:rPr lang="es-ES" sz="1100" dirty="0">
                <a:solidFill>
                  <a:sysClr val="windowText" lastClr="000000"/>
                </a:solidFill>
              </a:rPr>
              <a:t> </a:t>
            </a:r>
            <a:br>
              <a:rPr lang="es-ES" sz="1100" dirty="0">
                <a:solidFill>
                  <a:sysClr val="windowText" lastClr="000000"/>
                </a:solidFill>
              </a:rPr>
            </a:br>
            <a:r>
              <a:rPr lang="es-ES" sz="1100" dirty="0">
                <a:solidFill>
                  <a:sysClr val="windowText" lastClr="000000"/>
                </a:solidFill>
              </a:rPr>
              <a:t>FR PoE </a:t>
            </a:r>
            <a:br>
              <a:rPr lang="es-ES" sz="1100" dirty="0">
                <a:solidFill>
                  <a:sysClr val="windowText" lastClr="000000"/>
                </a:solidFill>
              </a:rPr>
            </a:br>
            <a:r>
              <a:rPr lang="es-ES" sz="1100" dirty="0">
                <a:solidFill>
                  <a:sysClr val="windowText" lastClr="000000"/>
                </a:solidFill>
              </a:rPr>
              <a:t>Extender</a:t>
            </a:r>
            <a:endParaRPr kumimoji="0" lang="en-US" sz="1100" b="0" i="0" u="none" strike="noStrike" kern="1200" cap="none" spc="0" normalizeH="0" baseline="0" noProof="0" dirty="0">
              <a:ln>
                <a:noFill/>
              </a:ln>
              <a:solidFill>
                <a:sysClr val="windowText" lastClr="000000"/>
              </a:solidFill>
              <a:effectLst/>
              <a:uLnTx/>
              <a:uFillTx/>
              <a:ea typeface="+mn-ea"/>
              <a:cs typeface="+mn-cs"/>
            </a:endParaRPr>
          </a:p>
        </p:txBody>
      </p:sp>
      <p:sp>
        <p:nvSpPr>
          <p:cNvPr id="452" name="Rectangle 451">
            <a:extLst>
              <a:ext uri="{FF2B5EF4-FFF2-40B4-BE49-F238E27FC236}">
                <a16:creationId xmlns:a16="http://schemas.microsoft.com/office/drawing/2014/main" id="{5F695CC6-435C-6847-A2A4-F2C8C4141896}"/>
              </a:ext>
            </a:extLst>
          </p:cNvPr>
          <p:cNvSpPr/>
          <p:nvPr/>
        </p:nvSpPr>
        <p:spPr>
          <a:xfrm>
            <a:off x="9464093" y="1929065"/>
            <a:ext cx="534082" cy="534082"/>
          </a:xfrm>
          <a:prstGeom prst="rect">
            <a:avLst/>
          </a:prstGeom>
          <a:solidFill>
            <a:srgbClr val="00ADE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17463" marR="0" indent="0" algn="ctr" defTabSz="914400" rtl="0" eaLnBrk="1" fontAlgn="auto" latinLnBrk="0" hangingPunct="1">
              <a:lnSpc>
                <a:spcPct val="90000"/>
              </a:lnSpc>
              <a:spcBef>
                <a:spcPts val="1000"/>
              </a:spcBef>
              <a:spcAft>
                <a:spcPts val="0"/>
              </a:spcAft>
              <a:buClrTx/>
              <a:buSzTx/>
              <a:buFontTx/>
              <a:buNone/>
              <a:tabLst/>
            </a:pPr>
            <a:r>
              <a:rPr lang="es-ES" sz="1200" dirty="0">
                <a:solidFill>
                  <a:schemeClr val="bg1"/>
                </a:solidFill>
              </a:rPr>
              <a:t>Small </a:t>
            </a:r>
            <a:br>
              <a:rPr lang="es-ES" sz="1200" dirty="0">
                <a:solidFill>
                  <a:schemeClr val="bg1"/>
                </a:solidFill>
              </a:rPr>
            </a:br>
            <a:r>
              <a:rPr lang="es-ES" sz="1200" dirty="0">
                <a:solidFill>
                  <a:schemeClr val="bg1"/>
                </a:solidFill>
              </a:rPr>
              <a:t>Cell</a:t>
            </a:r>
            <a:endParaRPr kumimoji="0" lang="en-US" sz="1200" b="0" i="0" u="none" strike="noStrike" kern="1200" cap="none" spc="0" normalizeH="0" baseline="0" noProof="0" dirty="0">
              <a:ln>
                <a:noFill/>
              </a:ln>
              <a:solidFill>
                <a:schemeClr val="bg1"/>
              </a:solidFill>
              <a:effectLst/>
              <a:uLnTx/>
              <a:uFillTx/>
              <a:ea typeface="+mn-ea"/>
              <a:cs typeface="+mn-cs"/>
            </a:endParaRPr>
          </a:p>
        </p:txBody>
      </p:sp>
      <p:sp>
        <p:nvSpPr>
          <p:cNvPr id="453" name="Rectangle 452">
            <a:extLst>
              <a:ext uri="{FF2B5EF4-FFF2-40B4-BE49-F238E27FC236}">
                <a16:creationId xmlns:a16="http://schemas.microsoft.com/office/drawing/2014/main" id="{758F3C9E-DA72-1E9F-EE22-7DFDE6F0FC23}"/>
              </a:ext>
            </a:extLst>
          </p:cNvPr>
          <p:cNvSpPr/>
          <p:nvPr/>
        </p:nvSpPr>
        <p:spPr>
          <a:xfrm>
            <a:off x="9464093" y="3344879"/>
            <a:ext cx="534082" cy="534082"/>
          </a:xfrm>
          <a:prstGeom prst="rect">
            <a:avLst/>
          </a:prstGeom>
          <a:solidFill>
            <a:srgbClr val="00ADE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17463" marR="0" indent="0" algn="ctr" defTabSz="914400" rtl="0" eaLnBrk="1" fontAlgn="auto" latinLnBrk="0" hangingPunct="1">
              <a:lnSpc>
                <a:spcPct val="90000"/>
              </a:lnSpc>
              <a:spcBef>
                <a:spcPts val="1000"/>
              </a:spcBef>
              <a:spcAft>
                <a:spcPts val="0"/>
              </a:spcAft>
              <a:buClrTx/>
              <a:buSzTx/>
              <a:buFontTx/>
              <a:buNone/>
              <a:tabLst/>
            </a:pPr>
            <a:r>
              <a:rPr lang="es-ES" sz="1200" dirty="0" err="1">
                <a:solidFill>
                  <a:schemeClr val="bg1"/>
                </a:solidFill>
              </a:rPr>
              <a:t>Wi</a:t>
            </a:r>
            <a:r>
              <a:rPr lang="es-ES" sz="1200" dirty="0">
                <a:solidFill>
                  <a:schemeClr val="bg1"/>
                </a:solidFill>
              </a:rPr>
              <a:t>-Fi AP</a:t>
            </a:r>
            <a:endParaRPr kumimoji="0" lang="en-US" sz="1200" b="0" i="0" u="none" strike="noStrike" kern="1200" cap="none" spc="0" normalizeH="0" baseline="0" noProof="0" dirty="0">
              <a:ln>
                <a:noFill/>
              </a:ln>
              <a:solidFill>
                <a:schemeClr val="bg1"/>
              </a:solidFill>
              <a:effectLst/>
              <a:uLnTx/>
              <a:uFillTx/>
              <a:ea typeface="+mn-ea"/>
              <a:cs typeface="+mn-cs"/>
            </a:endParaRPr>
          </a:p>
        </p:txBody>
      </p:sp>
      <p:sp>
        <p:nvSpPr>
          <p:cNvPr id="454" name="Rectangle 453">
            <a:extLst>
              <a:ext uri="{FF2B5EF4-FFF2-40B4-BE49-F238E27FC236}">
                <a16:creationId xmlns:a16="http://schemas.microsoft.com/office/drawing/2014/main" id="{994C230C-2D59-088B-2925-1E4D49863254}"/>
              </a:ext>
            </a:extLst>
          </p:cNvPr>
          <p:cNvSpPr/>
          <p:nvPr/>
        </p:nvSpPr>
        <p:spPr>
          <a:xfrm>
            <a:off x="9464093" y="4457225"/>
            <a:ext cx="534082" cy="534082"/>
          </a:xfrm>
          <a:prstGeom prst="rect">
            <a:avLst/>
          </a:prstGeom>
          <a:solidFill>
            <a:srgbClr val="00ADE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17463" marR="0" indent="0" algn="ctr" defTabSz="914400" rtl="0" eaLnBrk="1" fontAlgn="auto" latinLnBrk="0" hangingPunct="1">
              <a:lnSpc>
                <a:spcPct val="90000"/>
              </a:lnSpc>
              <a:spcBef>
                <a:spcPts val="1000"/>
              </a:spcBef>
              <a:spcAft>
                <a:spcPts val="0"/>
              </a:spcAft>
              <a:buClrTx/>
              <a:buSzTx/>
              <a:buFontTx/>
              <a:buNone/>
              <a:tabLst/>
            </a:pPr>
            <a:r>
              <a:rPr lang="es-ES" sz="1200" dirty="0">
                <a:solidFill>
                  <a:schemeClr val="bg1"/>
                </a:solidFill>
              </a:rPr>
              <a:t>Security</a:t>
            </a:r>
            <a:br>
              <a:rPr lang="es-ES" sz="1200" dirty="0">
                <a:solidFill>
                  <a:schemeClr val="bg1"/>
                </a:solidFill>
              </a:rPr>
            </a:br>
            <a:r>
              <a:rPr lang="es-ES" sz="1200" dirty="0">
                <a:solidFill>
                  <a:schemeClr val="bg1"/>
                </a:solidFill>
              </a:rPr>
              <a:t>Camera</a:t>
            </a:r>
            <a:endParaRPr kumimoji="0" lang="en-US" sz="1200" b="0" i="0" u="none" strike="noStrike" kern="1200" cap="none" spc="0" normalizeH="0" baseline="0" noProof="0" dirty="0">
              <a:ln>
                <a:noFill/>
              </a:ln>
              <a:solidFill>
                <a:schemeClr val="bg1"/>
              </a:solidFill>
              <a:effectLst/>
              <a:uLnTx/>
              <a:uFillTx/>
              <a:ea typeface="+mn-ea"/>
              <a:cs typeface="+mn-cs"/>
            </a:endParaRPr>
          </a:p>
        </p:txBody>
      </p:sp>
      <p:sp>
        <p:nvSpPr>
          <p:cNvPr id="455" name="Rectangle 454">
            <a:extLst>
              <a:ext uri="{FF2B5EF4-FFF2-40B4-BE49-F238E27FC236}">
                <a16:creationId xmlns:a16="http://schemas.microsoft.com/office/drawing/2014/main" id="{6B108A77-03FE-E60C-B36A-D019E85EA177}"/>
              </a:ext>
            </a:extLst>
          </p:cNvPr>
          <p:cNvSpPr/>
          <p:nvPr/>
        </p:nvSpPr>
        <p:spPr>
          <a:xfrm>
            <a:off x="9464093" y="5075921"/>
            <a:ext cx="534082" cy="534082"/>
          </a:xfrm>
          <a:prstGeom prst="rect">
            <a:avLst/>
          </a:prstGeom>
          <a:solidFill>
            <a:srgbClr val="00ADE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17463" algn="ctr">
              <a:lnSpc>
                <a:spcPct val="90000"/>
              </a:lnSpc>
              <a:spcBef>
                <a:spcPts val="1000"/>
              </a:spcBef>
            </a:pPr>
            <a:r>
              <a:rPr lang="es-ES" sz="1200" dirty="0">
                <a:solidFill>
                  <a:schemeClr val="bg1"/>
                </a:solidFill>
              </a:rPr>
              <a:t>Security</a:t>
            </a:r>
            <a:br>
              <a:rPr lang="es-ES" sz="1200" dirty="0">
                <a:solidFill>
                  <a:schemeClr val="bg1"/>
                </a:solidFill>
              </a:rPr>
            </a:br>
            <a:r>
              <a:rPr lang="es-ES" sz="1200" dirty="0">
                <a:solidFill>
                  <a:schemeClr val="bg1"/>
                </a:solidFill>
              </a:rPr>
              <a:t>Camera</a:t>
            </a:r>
            <a:endParaRPr kumimoji="0" lang="en-US" sz="1200" b="0" i="0" u="none" strike="noStrike" kern="1200" cap="none" spc="0" normalizeH="0" baseline="0" noProof="0" dirty="0">
              <a:ln>
                <a:noFill/>
              </a:ln>
              <a:solidFill>
                <a:schemeClr val="bg1"/>
              </a:solidFill>
              <a:effectLst/>
              <a:uLnTx/>
              <a:uFillTx/>
              <a:ea typeface="+mn-ea"/>
              <a:cs typeface="+mn-cs"/>
            </a:endParaRPr>
          </a:p>
        </p:txBody>
      </p:sp>
      <p:sp>
        <p:nvSpPr>
          <p:cNvPr id="10" name="Rectangle: Rounded Corners 9">
            <a:extLst>
              <a:ext uri="{FF2B5EF4-FFF2-40B4-BE49-F238E27FC236}">
                <a16:creationId xmlns:a16="http://schemas.microsoft.com/office/drawing/2014/main" id="{04F3ABAC-96C2-550E-ADDF-14999EB5DA67}"/>
              </a:ext>
            </a:extLst>
          </p:cNvPr>
          <p:cNvSpPr/>
          <p:nvPr/>
        </p:nvSpPr>
        <p:spPr>
          <a:xfrm>
            <a:off x="754942" y="5299658"/>
            <a:ext cx="3434104" cy="1056056"/>
          </a:xfrm>
          <a:prstGeom prst="roundRect">
            <a:avLst>
              <a:gd name="adj" fmla="val 4485"/>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4" name="Rectangle: Rounded Corners 13">
            <a:extLst>
              <a:ext uri="{FF2B5EF4-FFF2-40B4-BE49-F238E27FC236}">
                <a16:creationId xmlns:a16="http://schemas.microsoft.com/office/drawing/2014/main" id="{431BA8DC-26F8-2FD0-44EC-6877BDA1175D}"/>
              </a:ext>
            </a:extLst>
          </p:cNvPr>
          <p:cNvSpPr/>
          <p:nvPr/>
        </p:nvSpPr>
        <p:spPr>
          <a:xfrm>
            <a:off x="634700" y="4788405"/>
            <a:ext cx="4303059" cy="682494"/>
          </a:xfrm>
          <a:prstGeom prst="round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marL="17463" marR="0" indent="0" algn="r" defTabSz="914400" rtl="0" eaLnBrk="1" fontAlgn="auto" latinLnBrk="0" hangingPunct="1">
              <a:lnSpc>
                <a:spcPct val="90000"/>
              </a:lnSpc>
              <a:spcBef>
                <a:spcPts val="1000"/>
              </a:spcBef>
              <a:spcAft>
                <a:spcPts val="0"/>
              </a:spcAft>
              <a:buClrTx/>
              <a:buSzTx/>
              <a:buFontTx/>
              <a:buNone/>
              <a:tabLst/>
            </a:pPr>
            <a:r>
              <a:rPr kumimoji="0" lang="es-ES" sz="4000" b="1" i="0" u="none" strike="noStrike" kern="1200" cap="none" spc="0" normalizeH="0" baseline="0" noProof="0" dirty="0">
                <a:ln>
                  <a:noFill/>
                </a:ln>
                <a:solidFill>
                  <a:schemeClr val="tx2"/>
                </a:solidFill>
                <a:effectLst/>
                <a:uLnTx/>
                <a:uFillTx/>
                <a:ea typeface="+mn-ea"/>
                <a:cs typeface="+mn-cs"/>
              </a:rPr>
              <a:t>1</a:t>
            </a:r>
            <a:endParaRPr kumimoji="0" lang="en-US" sz="4000" b="1" i="0" u="none" strike="noStrike" kern="1200" cap="none" spc="0" normalizeH="0" baseline="0" noProof="0" dirty="0">
              <a:ln>
                <a:noFill/>
              </a:ln>
              <a:solidFill>
                <a:schemeClr val="tx2"/>
              </a:solidFill>
              <a:effectLst/>
              <a:uLnTx/>
              <a:uFillTx/>
              <a:ea typeface="+mn-ea"/>
              <a:cs typeface="+mn-cs"/>
            </a:endParaRPr>
          </a:p>
        </p:txBody>
      </p:sp>
      <p:sp>
        <p:nvSpPr>
          <p:cNvPr id="18" name="Rectangle: Rounded Corners 17">
            <a:extLst>
              <a:ext uri="{FF2B5EF4-FFF2-40B4-BE49-F238E27FC236}">
                <a16:creationId xmlns:a16="http://schemas.microsoft.com/office/drawing/2014/main" id="{77D62201-96BA-F437-1516-954C18997B7A}"/>
              </a:ext>
            </a:extLst>
          </p:cNvPr>
          <p:cNvSpPr/>
          <p:nvPr/>
        </p:nvSpPr>
        <p:spPr>
          <a:xfrm>
            <a:off x="930537" y="1098223"/>
            <a:ext cx="3150662" cy="3681253"/>
          </a:xfrm>
          <a:prstGeom prst="roundRect">
            <a:avLst>
              <a:gd name="adj" fmla="val 4485"/>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23" name="Rectangle: Rounded Corners 22">
            <a:extLst>
              <a:ext uri="{FF2B5EF4-FFF2-40B4-BE49-F238E27FC236}">
                <a16:creationId xmlns:a16="http://schemas.microsoft.com/office/drawing/2014/main" id="{471E18E1-590A-201A-8D80-E3C95B78C2B9}"/>
              </a:ext>
            </a:extLst>
          </p:cNvPr>
          <p:cNvSpPr/>
          <p:nvPr/>
        </p:nvSpPr>
        <p:spPr>
          <a:xfrm>
            <a:off x="8747824" y="1518242"/>
            <a:ext cx="2009823" cy="4306004"/>
          </a:xfrm>
          <a:prstGeom prst="roundRect">
            <a:avLst>
              <a:gd name="adj" fmla="val 4485"/>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24" name="Rectangle: Rounded Corners 23">
            <a:extLst>
              <a:ext uri="{FF2B5EF4-FFF2-40B4-BE49-F238E27FC236}">
                <a16:creationId xmlns:a16="http://schemas.microsoft.com/office/drawing/2014/main" id="{5D51671A-1D00-A4F8-18BC-585A823F3F70}"/>
              </a:ext>
            </a:extLst>
          </p:cNvPr>
          <p:cNvSpPr/>
          <p:nvPr/>
        </p:nvSpPr>
        <p:spPr>
          <a:xfrm>
            <a:off x="4097336" y="1337788"/>
            <a:ext cx="4620024" cy="4486458"/>
          </a:xfrm>
          <a:prstGeom prst="roundRect">
            <a:avLst>
              <a:gd name="adj" fmla="val 3959"/>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r" defTabSz="914400" rtl="0" eaLnBrk="1" fontAlgn="auto" latinLnBrk="0" hangingPunct="1">
              <a:lnSpc>
                <a:spcPct val="90000"/>
              </a:lnSpc>
              <a:spcBef>
                <a:spcPts val="1000"/>
              </a:spcBef>
              <a:spcAft>
                <a:spcPts val="0"/>
              </a:spcAft>
              <a:buClrTx/>
              <a:buSzTx/>
              <a:buFontTx/>
              <a:buNone/>
              <a:tabLst/>
            </a:pPr>
            <a:r>
              <a:rPr kumimoji="0" lang="es-ES" sz="4000" b="1" i="0" u="none" strike="noStrike" kern="1200" cap="none" spc="0" normalizeH="0" baseline="0" noProof="0" dirty="0">
                <a:ln>
                  <a:noFill/>
                </a:ln>
                <a:solidFill>
                  <a:schemeClr val="tx2"/>
                </a:solidFill>
                <a:effectLst/>
                <a:uLnTx/>
                <a:uFillTx/>
                <a:ea typeface="+mn-ea"/>
                <a:cs typeface="+mn-cs"/>
              </a:rPr>
              <a:t>2</a:t>
            </a:r>
            <a:endParaRPr kumimoji="0" lang="en-US" sz="4000" b="1" i="0" u="none" strike="noStrike" kern="1200" cap="none" spc="0" normalizeH="0" baseline="0" noProof="0" dirty="0">
              <a:ln>
                <a:noFill/>
              </a:ln>
              <a:solidFill>
                <a:schemeClr val="tx2"/>
              </a:solidFill>
              <a:effectLst/>
              <a:uLnTx/>
              <a:uFillTx/>
              <a:ea typeface="+mn-ea"/>
              <a:cs typeface="+mn-cs"/>
            </a:endParaRPr>
          </a:p>
        </p:txBody>
      </p:sp>
    </p:spTree>
    <p:extLst>
      <p:ext uri="{BB962C8B-B14F-4D97-AF65-F5344CB8AC3E}">
        <p14:creationId xmlns:p14="http://schemas.microsoft.com/office/powerpoint/2010/main" val="14690265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D123C-5A53-E756-497B-3E9FCCDEAE38}"/>
            </a:ext>
          </a:extLst>
        </p:cNvPr>
        <p:cNvGrpSpPr/>
        <p:nvPr/>
      </p:nvGrpSpPr>
      <p:grpSpPr>
        <a:xfrm>
          <a:off x="0" y="0"/>
          <a:ext cx="0" cy="0"/>
          <a:chOff x="0" y="0"/>
          <a:chExt cx="0" cy="0"/>
        </a:xfrm>
      </p:grpSpPr>
      <p:sp>
        <p:nvSpPr>
          <p:cNvPr id="445" name="Freeform: Shape 444">
            <a:extLst>
              <a:ext uri="{FF2B5EF4-FFF2-40B4-BE49-F238E27FC236}">
                <a16:creationId xmlns:a16="http://schemas.microsoft.com/office/drawing/2014/main" id="{925000B2-D145-B1B8-BCAE-50E5BF2C967C}"/>
              </a:ext>
            </a:extLst>
          </p:cNvPr>
          <p:cNvSpPr/>
          <p:nvPr/>
        </p:nvSpPr>
        <p:spPr>
          <a:xfrm rot="21433288" flipV="1">
            <a:off x="3998974" y="3627839"/>
            <a:ext cx="4568316" cy="1771045"/>
          </a:xfrm>
          <a:custGeom>
            <a:avLst/>
            <a:gdLst>
              <a:gd name="connsiteX0" fmla="*/ 0 w 9607550"/>
              <a:gd name="connsiteY0" fmla="*/ 635000 h 856034"/>
              <a:gd name="connsiteX1" fmla="*/ 406400 w 9607550"/>
              <a:gd name="connsiteY1" fmla="*/ 730250 h 856034"/>
              <a:gd name="connsiteX2" fmla="*/ 965200 w 9607550"/>
              <a:gd name="connsiteY2" fmla="*/ 647700 h 856034"/>
              <a:gd name="connsiteX3" fmla="*/ 1612900 w 9607550"/>
              <a:gd name="connsiteY3" fmla="*/ 330200 h 856034"/>
              <a:gd name="connsiteX4" fmla="*/ 2209800 w 9607550"/>
              <a:gd name="connsiteY4" fmla="*/ 158750 h 856034"/>
              <a:gd name="connsiteX5" fmla="*/ 2940050 w 9607550"/>
              <a:gd name="connsiteY5" fmla="*/ 146050 h 856034"/>
              <a:gd name="connsiteX6" fmla="*/ 3790950 w 9607550"/>
              <a:gd name="connsiteY6" fmla="*/ 298450 h 856034"/>
              <a:gd name="connsiteX7" fmla="*/ 4756150 w 9607550"/>
              <a:gd name="connsiteY7" fmla="*/ 527050 h 856034"/>
              <a:gd name="connsiteX8" fmla="*/ 5632450 w 9607550"/>
              <a:gd name="connsiteY8" fmla="*/ 717550 h 856034"/>
              <a:gd name="connsiteX9" fmla="*/ 6534150 w 9607550"/>
              <a:gd name="connsiteY9" fmla="*/ 850900 h 856034"/>
              <a:gd name="connsiteX10" fmla="*/ 7467600 w 9607550"/>
              <a:gd name="connsiteY10" fmla="*/ 806450 h 856034"/>
              <a:gd name="connsiteX11" fmla="*/ 8166100 w 9607550"/>
              <a:gd name="connsiteY11" fmla="*/ 603250 h 856034"/>
              <a:gd name="connsiteX12" fmla="*/ 8864600 w 9607550"/>
              <a:gd name="connsiteY12" fmla="*/ 311150 h 856034"/>
              <a:gd name="connsiteX13" fmla="*/ 9607550 w 9607550"/>
              <a:gd name="connsiteY13" fmla="*/ 0 h 856034"/>
              <a:gd name="connsiteX0" fmla="*/ 0 w 9607550"/>
              <a:gd name="connsiteY0" fmla="*/ 1758677 h 2115169"/>
              <a:gd name="connsiteX1" fmla="*/ 406400 w 9607550"/>
              <a:gd name="connsiteY1" fmla="*/ 1853927 h 2115169"/>
              <a:gd name="connsiteX2" fmla="*/ 965200 w 9607550"/>
              <a:gd name="connsiteY2" fmla="*/ 1771377 h 2115169"/>
              <a:gd name="connsiteX3" fmla="*/ 1612900 w 9607550"/>
              <a:gd name="connsiteY3" fmla="*/ 1453877 h 2115169"/>
              <a:gd name="connsiteX4" fmla="*/ 2209800 w 9607550"/>
              <a:gd name="connsiteY4" fmla="*/ 1282427 h 2115169"/>
              <a:gd name="connsiteX5" fmla="*/ 2940050 w 9607550"/>
              <a:gd name="connsiteY5" fmla="*/ 1269727 h 2115169"/>
              <a:gd name="connsiteX6" fmla="*/ 3790950 w 9607550"/>
              <a:gd name="connsiteY6" fmla="*/ 1422127 h 2115169"/>
              <a:gd name="connsiteX7" fmla="*/ 4756150 w 9607550"/>
              <a:gd name="connsiteY7" fmla="*/ 1650727 h 2115169"/>
              <a:gd name="connsiteX8" fmla="*/ 5145135 w 9607550"/>
              <a:gd name="connsiteY8" fmla="*/ 1451 h 2115169"/>
              <a:gd name="connsiteX9" fmla="*/ 6534150 w 9607550"/>
              <a:gd name="connsiteY9" fmla="*/ 1974577 h 2115169"/>
              <a:gd name="connsiteX10" fmla="*/ 7467600 w 9607550"/>
              <a:gd name="connsiteY10" fmla="*/ 1930127 h 2115169"/>
              <a:gd name="connsiteX11" fmla="*/ 8166100 w 9607550"/>
              <a:gd name="connsiteY11" fmla="*/ 1726927 h 2115169"/>
              <a:gd name="connsiteX12" fmla="*/ 8864600 w 9607550"/>
              <a:gd name="connsiteY12" fmla="*/ 1434827 h 2115169"/>
              <a:gd name="connsiteX13" fmla="*/ 9607550 w 9607550"/>
              <a:gd name="connsiteY13" fmla="*/ 1123677 h 2115169"/>
              <a:gd name="connsiteX0" fmla="*/ 0 w 9607550"/>
              <a:gd name="connsiteY0" fmla="*/ 1765424 h 2121916"/>
              <a:gd name="connsiteX1" fmla="*/ 406400 w 9607550"/>
              <a:gd name="connsiteY1" fmla="*/ 1860674 h 2121916"/>
              <a:gd name="connsiteX2" fmla="*/ 965200 w 9607550"/>
              <a:gd name="connsiteY2" fmla="*/ 1778124 h 2121916"/>
              <a:gd name="connsiteX3" fmla="*/ 1612900 w 9607550"/>
              <a:gd name="connsiteY3" fmla="*/ 1460624 h 2121916"/>
              <a:gd name="connsiteX4" fmla="*/ 2209800 w 9607550"/>
              <a:gd name="connsiteY4" fmla="*/ 1289174 h 2121916"/>
              <a:gd name="connsiteX5" fmla="*/ 2940050 w 9607550"/>
              <a:gd name="connsiteY5" fmla="*/ 1276474 h 2121916"/>
              <a:gd name="connsiteX6" fmla="*/ 3790950 w 9607550"/>
              <a:gd name="connsiteY6" fmla="*/ 1428874 h 2121916"/>
              <a:gd name="connsiteX7" fmla="*/ 4615913 w 9607550"/>
              <a:gd name="connsiteY7" fmla="*/ 1283718 h 2121916"/>
              <a:gd name="connsiteX8" fmla="*/ 5145135 w 9607550"/>
              <a:gd name="connsiteY8" fmla="*/ 8198 h 2121916"/>
              <a:gd name="connsiteX9" fmla="*/ 6534150 w 9607550"/>
              <a:gd name="connsiteY9" fmla="*/ 1981324 h 2121916"/>
              <a:gd name="connsiteX10" fmla="*/ 7467600 w 9607550"/>
              <a:gd name="connsiteY10" fmla="*/ 1936874 h 2121916"/>
              <a:gd name="connsiteX11" fmla="*/ 8166100 w 9607550"/>
              <a:gd name="connsiteY11" fmla="*/ 1733674 h 2121916"/>
              <a:gd name="connsiteX12" fmla="*/ 8864600 w 9607550"/>
              <a:gd name="connsiteY12" fmla="*/ 1441574 h 2121916"/>
              <a:gd name="connsiteX13" fmla="*/ 9607550 w 9607550"/>
              <a:gd name="connsiteY13" fmla="*/ 1130424 h 2121916"/>
              <a:gd name="connsiteX0" fmla="*/ 0 w 9607550"/>
              <a:gd name="connsiteY0" fmla="*/ 2047263 h 2328932"/>
              <a:gd name="connsiteX1" fmla="*/ 406400 w 9607550"/>
              <a:gd name="connsiteY1" fmla="*/ 2142513 h 2328932"/>
              <a:gd name="connsiteX2" fmla="*/ 965200 w 9607550"/>
              <a:gd name="connsiteY2" fmla="*/ 2059963 h 2328932"/>
              <a:gd name="connsiteX3" fmla="*/ 1612900 w 9607550"/>
              <a:gd name="connsiteY3" fmla="*/ 1742463 h 2328932"/>
              <a:gd name="connsiteX4" fmla="*/ 2209800 w 9607550"/>
              <a:gd name="connsiteY4" fmla="*/ 1571013 h 2328932"/>
              <a:gd name="connsiteX5" fmla="*/ 2940050 w 9607550"/>
              <a:gd name="connsiteY5" fmla="*/ 1558313 h 2328932"/>
              <a:gd name="connsiteX6" fmla="*/ 3790950 w 9607550"/>
              <a:gd name="connsiteY6" fmla="*/ 1710713 h 2328932"/>
              <a:gd name="connsiteX7" fmla="*/ 4615913 w 9607550"/>
              <a:gd name="connsiteY7" fmla="*/ 1565557 h 2328932"/>
              <a:gd name="connsiteX8" fmla="*/ 5145135 w 9607550"/>
              <a:gd name="connsiteY8" fmla="*/ 290037 h 2328932"/>
              <a:gd name="connsiteX9" fmla="*/ 6366907 w 9607550"/>
              <a:gd name="connsiteY9" fmla="*/ 162783 h 2328932"/>
              <a:gd name="connsiteX10" fmla="*/ 7467600 w 9607550"/>
              <a:gd name="connsiteY10" fmla="*/ 2218713 h 2328932"/>
              <a:gd name="connsiteX11" fmla="*/ 8166100 w 9607550"/>
              <a:gd name="connsiteY11" fmla="*/ 2015513 h 2328932"/>
              <a:gd name="connsiteX12" fmla="*/ 8864600 w 9607550"/>
              <a:gd name="connsiteY12" fmla="*/ 1723413 h 2328932"/>
              <a:gd name="connsiteX13" fmla="*/ 9607550 w 9607550"/>
              <a:gd name="connsiteY13" fmla="*/ 1412263 h 2328932"/>
              <a:gd name="connsiteX0" fmla="*/ 0 w 9607550"/>
              <a:gd name="connsiteY0" fmla="*/ 2312751 h 2408164"/>
              <a:gd name="connsiteX1" fmla="*/ 406400 w 9607550"/>
              <a:gd name="connsiteY1" fmla="*/ 2408001 h 2408164"/>
              <a:gd name="connsiteX2" fmla="*/ 965200 w 9607550"/>
              <a:gd name="connsiteY2" fmla="*/ 2325451 h 2408164"/>
              <a:gd name="connsiteX3" fmla="*/ 1612900 w 9607550"/>
              <a:gd name="connsiteY3" fmla="*/ 2007951 h 2408164"/>
              <a:gd name="connsiteX4" fmla="*/ 2209800 w 9607550"/>
              <a:gd name="connsiteY4" fmla="*/ 1836501 h 2408164"/>
              <a:gd name="connsiteX5" fmla="*/ 2940050 w 9607550"/>
              <a:gd name="connsiteY5" fmla="*/ 1823801 h 2408164"/>
              <a:gd name="connsiteX6" fmla="*/ 3790950 w 9607550"/>
              <a:gd name="connsiteY6" fmla="*/ 1976201 h 2408164"/>
              <a:gd name="connsiteX7" fmla="*/ 4615913 w 9607550"/>
              <a:gd name="connsiteY7" fmla="*/ 1831045 h 2408164"/>
              <a:gd name="connsiteX8" fmla="*/ 5145135 w 9607550"/>
              <a:gd name="connsiteY8" fmla="*/ 555525 h 2408164"/>
              <a:gd name="connsiteX9" fmla="*/ 6366907 w 9607550"/>
              <a:gd name="connsiteY9" fmla="*/ 428271 h 2408164"/>
              <a:gd name="connsiteX10" fmla="*/ 7467878 w 9607550"/>
              <a:gd name="connsiteY10" fmla="*/ 91141 h 2408164"/>
              <a:gd name="connsiteX11" fmla="*/ 8166100 w 9607550"/>
              <a:gd name="connsiteY11" fmla="*/ 2281001 h 2408164"/>
              <a:gd name="connsiteX12" fmla="*/ 8864600 w 9607550"/>
              <a:gd name="connsiteY12" fmla="*/ 1988901 h 2408164"/>
              <a:gd name="connsiteX13" fmla="*/ 9607550 w 9607550"/>
              <a:gd name="connsiteY13" fmla="*/ 1677751 h 2408164"/>
              <a:gd name="connsiteX0" fmla="*/ 0 w 9607550"/>
              <a:gd name="connsiteY0" fmla="*/ 2293871 h 2389284"/>
              <a:gd name="connsiteX1" fmla="*/ 406400 w 9607550"/>
              <a:gd name="connsiteY1" fmla="*/ 2389121 h 2389284"/>
              <a:gd name="connsiteX2" fmla="*/ 965200 w 9607550"/>
              <a:gd name="connsiteY2" fmla="*/ 2306571 h 2389284"/>
              <a:gd name="connsiteX3" fmla="*/ 1612900 w 9607550"/>
              <a:gd name="connsiteY3" fmla="*/ 1989071 h 2389284"/>
              <a:gd name="connsiteX4" fmla="*/ 2209800 w 9607550"/>
              <a:gd name="connsiteY4" fmla="*/ 1817621 h 2389284"/>
              <a:gd name="connsiteX5" fmla="*/ 2940050 w 9607550"/>
              <a:gd name="connsiteY5" fmla="*/ 1804921 h 2389284"/>
              <a:gd name="connsiteX6" fmla="*/ 3790950 w 9607550"/>
              <a:gd name="connsiteY6" fmla="*/ 1957321 h 2389284"/>
              <a:gd name="connsiteX7" fmla="*/ 4615913 w 9607550"/>
              <a:gd name="connsiteY7" fmla="*/ 1812165 h 2389284"/>
              <a:gd name="connsiteX8" fmla="*/ 5145135 w 9607550"/>
              <a:gd name="connsiteY8" fmla="*/ 536645 h 2389284"/>
              <a:gd name="connsiteX9" fmla="*/ 6366907 w 9607550"/>
              <a:gd name="connsiteY9" fmla="*/ 409391 h 2389284"/>
              <a:gd name="connsiteX10" fmla="*/ 7467878 w 9607550"/>
              <a:gd name="connsiteY10" fmla="*/ 72261 h 2389284"/>
              <a:gd name="connsiteX11" fmla="*/ 8864600 w 9607550"/>
              <a:gd name="connsiteY11" fmla="*/ 1970021 h 2389284"/>
              <a:gd name="connsiteX12" fmla="*/ 9607550 w 9607550"/>
              <a:gd name="connsiteY12" fmla="*/ 1658871 h 2389284"/>
              <a:gd name="connsiteX0" fmla="*/ 0 w 9607550"/>
              <a:gd name="connsiteY0" fmla="*/ 2444886 h 2540299"/>
              <a:gd name="connsiteX1" fmla="*/ 406400 w 9607550"/>
              <a:gd name="connsiteY1" fmla="*/ 2540136 h 2540299"/>
              <a:gd name="connsiteX2" fmla="*/ 965200 w 9607550"/>
              <a:gd name="connsiteY2" fmla="*/ 2457586 h 2540299"/>
              <a:gd name="connsiteX3" fmla="*/ 1612900 w 9607550"/>
              <a:gd name="connsiteY3" fmla="*/ 2140086 h 2540299"/>
              <a:gd name="connsiteX4" fmla="*/ 2209800 w 9607550"/>
              <a:gd name="connsiteY4" fmla="*/ 1968636 h 2540299"/>
              <a:gd name="connsiteX5" fmla="*/ 2940050 w 9607550"/>
              <a:gd name="connsiteY5" fmla="*/ 1955936 h 2540299"/>
              <a:gd name="connsiteX6" fmla="*/ 3790950 w 9607550"/>
              <a:gd name="connsiteY6" fmla="*/ 2108336 h 2540299"/>
              <a:gd name="connsiteX7" fmla="*/ 4615913 w 9607550"/>
              <a:gd name="connsiteY7" fmla="*/ 1963180 h 2540299"/>
              <a:gd name="connsiteX8" fmla="*/ 5145135 w 9607550"/>
              <a:gd name="connsiteY8" fmla="*/ 687660 h 2540299"/>
              <a:gd name="connsiteX9" fmla="*/ 6366907 w 9607550"/>
              <a:gd name="connsiteY9" fmla="*/ 560406 h 2540299"/>
              <a:gd name="connsiteX10" fmla="*/ 7467878 w 9607550"/>
              <a:gd name="connsiteY10" fmla="*/ 223276 h 2540299"/>
              <a:gd name="connsiteX11" fmla="*/ 8545683 w 9607550"/>
              <a:gd name="connsiteY11" fmla="*/ 105601 h 2540299"/>
              <a:gd name="connsiteX12" fmla="*/ 9607550 w 9607550"/>
              <a:gd name="connsiteY12" fmla="*/ 1809886 h 2540299"/>
              <a:gd name="connsiteX0" fmla="*/ 0 w 10149623"/>
              <a:gd name="connsiteY0" fmla="*/ 2834351 h 2929764"/>
              <a:gd name="connsiteX1" fmla="*/ 406400 w 10149623"/>
              <a:gd name="connsiteY1" fmla="*/ 2929601 h 2929764"/>
              <a:gd name="connsiteX2" fmla="*/ 965200 w 10149623"/>
              <a:gd name="connsiteY2" fmla="*/ 2847051 h 2929764"/>
              <a:gd name="connsiteX3" fmla="*/ 1612900 w 10149623"/>
              <a:gd name="connsiteY3" fmla="*/ 2529551 h 2929764"/>
              <a:gd name="connsiteX4" fmla="*/ 2209800 w 10149623"/>
              <a:gd name="connsiteY4" fmla="*/ 2358101 h 2929764"/>
              <a:gd name="connsiteX5" fmla="*/ 2940050 w 10149623"/>
              <a:gd name="connsiteY5" fmla="*/ 2345401 h 2929764"/>
              <a:gd name="connsiteX6" fmla="*/ 3790950 w 10149623"/>
              <a:gd name="connsiteY6" fmla="*/ 2497801 h 2929764"/>
              <a:gd name="connsiteX7" fmla="*/ 4615913 w 10149623"/>
              <a:gd name="connsiteY7" fmla="*/ 2352645 h 2929764"/>
              <a:gd name="connsiteX8" fmla="*/ 5145135 w 10149623"/>
              <a:gd name="connsiteY8" fmla="*/ 1077125 h 2929764"/>
              <a:gd name="connsiteX9" fmla="*/ 6366907 w 10149623"/>
              <a:gd name="connsiteY9" fmla="*/ 949871 h 2929764"/>
              <a:gd name="connsiteX10" fmla="*/ 7467878 w 10149623"/>
              <a:gd name="connsiteY10" fmla="*/ 612741 h 2929764"/>
              <a:gd name="connsiteX11" fmla="*/ 8545683 w 10149623"/>
              <a:gd name="connsiteY11" fmla="*/ 495066 h 2929764"/>
              <a:gd name="connsiteX12" fmla="*/ 10149624 w 10149623"/>
              <a:gd name="connsiteY12" fmla="*/ 0 h 2929764"/>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467878 w 9726549"/>
              <a:gd name="connsiteY10" fmla="*/ 501737 h 2818760"/>
              <a:gd name="connsiteX11" fmla="*/ 8545683 w 9726549"/>
              <a:gd name="connsiteY11" fmla="*/ 384062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467878 w 9726549"/>
              <a:gd name="connsiteY10" fmla="*/ 501737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467878 w 9726549"/>
              <a:gd name="connsiteY10" fmla="*/ 501737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507118 w 9726549"/>
              <a:gd name="connsiteY10" fmla="*/ 241132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01641 w 9726549"/>
              <a:gd name="connsiteY9" fmla="*/ 298736 h 2818760"/>
              <a:gd name="connsiteX10" fmla="*/ 7507118 w 9726549"/>
              <a:gd name="connsiteY10" fmla="*/ 241132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01641 w 9726549"/>
              <a:gd name="connsiteY9" fmla="*/ 298736 h 2818760"/>
              <a:gd name="connsiteX10" fmla="*/ 8533740 w 9726549"/>
              <a:gd name="connsiteY10" fmla="*/ 138868 h 2818760"/>
              <a:gd name="connsiteX11" fmla="*/ 9726548 w 9726549"/>
              <a:gd name="connsiteY11"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3790950 w 9726549"/>
              <a:gd name="connsiteY5" fmla="*/ 2386797 h 2818760"/>
              <a:gd name="connsiteX6" fmla="*/ 4615913 w 9726549"/>
              <a:gd name="connsiteY6" fmla="*/ 2241641 h 2818760"/>
              <a:gd name="connsiteX7" fmla="*/ 5145135 w 9726549"/>
              <a:gd name="connsiteY7" fmla="*/ 966121 h 2818760"/>
              <a:gd name="connsiteX8" fmla="*/ 6301641 w 9726549"/>
              <a:gd name="connsiteY8" fmla="*/ 298736 h 2818760"/>
              <a:gd name="connsiteX9" fmla="*/ 8533740 w 9726549"/>
              <a:gd name="connsiteY9" fmla="*/ 138868 h 2818760"/>
              <a:gd name="connsiteX10" fmla="*/ 9726548 w 9726549"/>
              <a:gd name="connsiteY10"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4615913 w 9726549"/>
              <a:gd name="connsiteY5" fmla="*/ 2241641 h 2818760"/>
              <a:gd name="connsiteX6" fmla="*/ 5145135 w 9726549"/>
              <a:gd name="connsiteY6" fmla="*/ 966121 h 2818760"/>
              <a:gd name="connsiteX7" fmla="*/ 6301641 w 9726549"/>
              <a:gd name="connsiteY7" fmla="*/ 298736 h 2818760"/>
              <a:gd name="connsiteX8" fmla="*/ 8533740 w 9726549"/>
              <a:gd name="connsiteY8" fmla="*/ 138868 h 2818760"/>
              <a:gd name="connsiteX9" fmla="*/ 9726548 w 9726549"/>
              <a:gd name="connsiteY9"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4615913 w 9726549"/>
              <a:gd name="connsiteY5" fmla="*/ 2241641 h 2818760"/>
              <a:gd name="connsiteX6" fmla="*/ 6301641 w 9726549"/>
              <a:gd name="connsiteY6" fmla="*/ 298736 h 2818760"/>
              <a:gd name="connsiteX7" fmla="*/ 8533740 w 9726549"/>
              <a:gd name="connsiteY7" fmla="*/ 138868 h 2818760"/>
              <a:gd name="connsiteX8" fmla="*/ 9726548 w 9726549"/>
              <a:gd name="connsiteY8" fmla="*/ 0 h 2818760"/>
              <a:gd name="connsiteX0" fmla="*/ 0 w 9726549"/>
              <a:gd name="connsiteY0" fmla="*/ 2723347 h 2820009"/>
              <a:gd name="connsiteX1" fmla="*/ 406400 w 9726549"/>
              <a:gd name="connsiteY1" fmla="*/ 2818597 h 2820009"/>
              <a:gd name="connsiteX2" fmla="*/ 965200 w 9726549"/>
              <a:gd name="connsiteY2" fmla="*/ 2736047 h 2820009"/>
              <a:gd name="connsiteX3" fmla="*/ 2209800 w 9726549"/>
              <a:gd name="connsiteY3" fmla="*/ 2247097 h 2820009"/>
              <a:gd name="connsiteX4" fmla="*/ 4615913 w 9726549"/>
              <a:gd name="connsiteY4" fmla="*/ 2241641 h 2820009"/>
              <a:gd name="connsiteX5" fmla="*/ 6301641 w 9726549"/>
              <a:gd name="connsiteY5" fmla="*/ 298736 h 2820009"/>
              <a:gd name="connsiteX6" fmla="*/ 8533740 w 9726549"/>
              <a:gd name="connsiteY6" fmla="*/ 138868 h 2820009"/>
              <a:gd name="connsiteX7" fmla="*/ 9726548 w 9726549"/>
              <a:gd name="connsiteY7" fmla="*/ 0 h 2820009"/>
              <a:gd name="connsiteX0" fmla="*/ 0 w 9726549"/>
              <a:gd name="connsiteY0" fmla="*/ 2723347 h 2755148"/>
              <a:gd name="connsiteX1" fmla="*/ 697425 w 9726549"/>
              <a:gd name="connsiteY1" fmla="*/ 2662239 h 2755148"/>
              <a:gd name="connsiteX2" fmla="*/ 965200 w 9726549"/>
              <a:gd name="connsiteY2" fmla="*/ 2736047 h 2755148"/>
              <a:gd name="connsiteX3" fmla="*/ 2209800 w 9726549"/>
              <a:gd name="connsiteY3" fmla="*/ 2247097 h 2755148"/>
              <a:gd name="connsiteX4" fmla="*/ 4615913 w 9726549"/>
              <a:gd name="connsiteY4" fmla="*/ 2241641 h 2755148"/>
              <a:gd name="connsiteX5" fmla="*/ 6301641 w 9726549"/>
              <a:gd name="connsiteY5" fmla="*/ 298736 h 2755148"/>
              <a:gd name="connsiteX6" fmla="*/ 8533740 w 9726549"/>
              <a:gd name="connsiteY6" fmla="*/ 138868 h 2755148"/>
              <a:gd name="connsiteX7" fmla="*/ 9726548 w 9726549"/>
              <a:gd name="connsiteY7" fmla="*/ 0 h 2755148"/>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533740 w 9726549"/>
              <a:gd name="connsiteY5" fmla="*/ 138868 h 2768819"/>
              <a:gd name="connsiteX6" fmla="*/ 9726548 w 9726549"/>
              <a:gd name="connsiteY6" fmla="*/ 0 h 2768819"/>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533740 w 9726549"/>
              <a:gd name="connsiteY5" fmla="*/ 138868 h 2768819"/>
              <a:gd name="connsiteX6" fmla="*/ 9726548 w 9726549"/>
              <a:gd name="connsiteY6" fmla="*/ 0 h 2768819"/>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533740 w 9726549"/>
              <a:gd name="connsiteY5" fmla="*/ 138868 h 2768819"/>
              <a:gd name="connsiteX6" fmla="*/ 9726548 w 9726549"/>
              <a:gd name="connsiteY6" fmla="*/ 0 h 2768819"/>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240958 w 9726549"/>
              <a:gd name="connsiteY5" fmla="*/ 170271 h 2768819"/>
              <a:gd name="connsiteX6" fmla="*/ 9726548 w 9726549"/>
              <a:gd name="connsiteY6" fmla="*/ 0 h 2768819"/>
              <a:gd name="connsiteX0" fmla="*/ -1 w 9772153"/>
              <a:gd name="connsiteY0" fmla="*/ 2320246 h 2736305"/>
              <a:gd name="connsiteX1" fmla="*/ 1010804 w 9772153"/>
              <a:gd name="connsiteY1" fmla="*/ 2736047 h 2736305"/>
              <a:gd name="connsiteX2" fmla="*/ 2255404 w 9772153"/>
              <a:gd name="connsiteY2" fmla="*/ 2247097 h 2736305"/>
              <a:gd name="connsiteX3" fmla="*/ 4661517 w 9772153"/>
              <a:gd name="connsiteY3" fmla="*/ 2241641 h 2736305"/>
              <a:gd name="connsiteX4" fmla="*/ 6347245 w 9772153"/>
              <a:gd name="connsiteY4" fmla="*/ 298736 h 2736305"/>
              <a:gd name="connsiteX5" fmla="*/ 8286562 w 9772153"/>
              <a:gd name="connsiteY5" fmla="*/ 170271 h 2736305"/>
              <a:gd name="connsiteX6" fmla="*/ 9772152 w 9772153"/>
              <a:gd name="connsiteY6" fmla="*/ 0 h 2736305"/>
              <a:gd name="connsiteX0" fmla="*/ -1 w 9772153"/>
              <a:gd name="connsiteY0" fmla="*/ 2320246 h 2498899"/>
              <a:gd name="connsiteX1" fmla="*/ 1111753 w 9772153"/>
              <a:gd name="connsiteY1" fmla="*/ 2498330 h 2498899"/>
              <a:gd name="connsiteX2" fmla="*/ 2255404 w 9772153"/>
              <a:gd name="connsiteY2" fmla="*/ 2247097 h 2498899"/>
              <a:gd name="connsiteX3" fmla="*/ 4661517 w 9772153"/>
              <a:gd name="connsiteY3" fmla="*/ 2241641 h 2498899"/>
              <a:gd name="connsiteX4" fmla="*/ 6347245 w 9772153"/>
              <a:gd name="connsiteY4" fmla="*/ 298736 h 2498899"/>
              <a:gd name="connsiteX5" fmla="*/ 8286562 w 9772153"/>
              <a:gd name="connsiteY5" fmla="*/ 170271 h 2498899"/>
              <a:gd name="connsiteX6" fmla="*/ 9772152 w 9772153"/>
              <a:gd name="connsiteY6" fmla="*/ 0 h 2498899"/>
              <a:gd name="connsiteX0" fmla="*/ -1 w 9772153"/>
              <a:gd name="connsiteY0" fmla="*/ 2320246 h 2404132"/>
              <a:gd name="connsiteX1" fmla="*/ 1009973 w 9772153"/>
              <a:gd name="connsiteY1" fmla="*/ 1830610 h 2404132"/>
              <a:gd name="connsiteX2" fmla="*/ 2255404 w 9772153"/>
              <a:gd name="connsiteY2" fmla="*/ 2247097 h 2404132"/>
              <a:gd name="connsiteX3" fmla="*/ 4661517 w 9772153"/>
              <a:gd name="connsiteY3" fmla="*/ 2241641 h 2404132"/>
              <a:gd name="connsiteX4" fmla="*/ 6347245 w 9772153"/>
              <a:gd name="connsiteY4" fmla="*/ 298736 h 2404132"/>
              <a:gd name="connsiteX5" fmla="*/ 8286562 w 9772153"/>
              <a:gd name="connsiteY5" fmla="*/ 170271 h 2404132"/>
              <a:gd name="connsiteX6" fmla="*/ 9772152 w 9772153"/>
              <a:gd name="connsiteY6" fmla="*/ 0 h 2404132"/>
              <a:gd name="connsiteX0" fmla="*/ -1 w 9772153"/>
              <a:gd name="connsiteY0" fmla="*/ 2320246 h 2320259"/>
              <a:gd name="connsiteX1" fmla="*/ 1009973 w 9772153"/>
              <a:gd name="connsiteY1" fmla="*/ 1830610 h 2320259"/>
              <a:gd name="connsiteX2" fmla="*/ 2652995 w 9772153"/>
              <a:gd name="connsiteY2" fmla="*/ 1701836 h 2320259"/>
              <a:gd name="connsiteX3" fmla="*/ 4661517 w 9772153"/>
              <a:gd name="connsiteY3" fmla="*/ 2241641 h 2320259"/>
              <a:gd name="connsiteX4" fmla="*/ 6347245 w 9772153"/>
              <a:gd name="connsiteY4" fmla="*/ 298736 h 2320259"/>
              <a:gd name="connsiteX5" fmla="*/ 8286562 w 9772153"/>
              <a:gd name="connsiteY5" fmla="*/ 170271 h 2320259"/>
              <a:gd name="connsiteX6" fmla="*/ 9772152 w 9772153"/>
              <a:gd name="connsiteY6" fmla="*/ 0 h 2320259"/>
              <a:gd name="connsiteX0" fmla="*/ -1 w 9772153"/>
              <a:gd name="connsiteY0" fmla="*/ 2320246 h 2320259"/>
              <a:gd name="connsiteX1" fmla="*/ 1009973 w 9772153"/>
              <a:gd name="connsiteY1" fmla="*/ 1830610 h 2320259"/>
              <a:gd name="connsiteX2" fmla="*/ 2652995 w 9772153"/>
              <a:gd name="connsiteY2" fmla="*/ 1701836 h 2320259"/>
              <a:gd name="connsiteX3" fmla="*/ 4561505 w 9772153"/>
              <a:gd name="connsiteY3" fmla="*/ 1254765 h 2320259"/>
              <a:gd name="connsiteX4" fmla="*/ 6347245 w 9772153"/>
              <a:gd name="connsiteY4" fmla="*/ 298736 h 2320259"/>
              <a:gd name="connsiteX5" fmla="*/ 8286562 w 9772153"/>
              <a:gd name="connsiteY5" fmla="*/ 170271 h 2320259"/>
              <a:gd name="connsiteX6" fmla="*/ 9772152 w 9772153"/>
              <a:gd name="connsiteY6" fmla="*/ 0 h 2320259"/>
              <a:gd name="connsiteX0" fmla="*/ -1 w 9772153"/>
              <a:gd name="connsiteY0" fmla="*/ 3539900 h 3539913"/>
              <a:gd name="connsiteX1" fmla="*/ 1009973 w 9772153"/>
              <a:gd name="connsiteY1" fmla="*/ 3050264 h 3539913"/>
              <a:gd name="connsiteX2" fmla="*/ 2652995 w 9772153"/>
              <a:gd name="connsiteY2" fmla="*/ 2921490 h 3539913"/>
              <a:gd name="connsiteX3" fmla="*/ 4561505 w 9772153"/>
              <a:gd name="connsiteY3" fmla="*/ 2474419 h 3539913"/>
              <a:gd name="connsiteX4" fmla="*/ 6196174 w 9772153"/>
              <a:gd name="connsiteY4" fmla="*/ 16566 h 3539913"/>
              <a:gd name="connsiteX5" fmla="*/ 8286562 w 9772153"/>
              <a:gd name="connsiteY5" fmla="*/ 1389925 h 3539913"/>
              <a:gd name="connsiteX6" fmla="*/ 9772152 w 9772153"/>
              <a:gd name="connsiteY6" fmla="*/ 1219654 h 3539913"/>
              <a:gd name="connsiteX0" fmla="*/ -1 w 9772153"/>
              <a:gd name="connsiteY0" fmla="*/ 3614200 h 3614213"/>
              <a:gd name="connsiteX1" fmla="*/ 1009973 w 9772153"/>
              <a:gd name="connsiteY1" fmla="*/ 3124564 h 3614213"/>
              <a:gd name="connsiteX2" fmla="*/ 2652995 w 9772153"/>
              <a:gd name="connsiteY2" fmla="*/ 2995790 h 3614213"/>
              <a:gd name="connsiteX3" fmla="*/ 4561505 w 9772153"/>
              <a:gd name="connsiteY3" fmla="*/ 2548719 h 3614213"/>
              <a:gd name="connsiteX4" fmla="*/ 6196174 w 9772153"/>
              <a:gd name="connsiteY4" fmla="*/ 90866 h 3614213"/>
              <a:gd name="connsiteX5" fmla="*/ 8305102 w 9772153"/>
              <a:gd name="connsiteY5" fmla="*/ 600968 h 3614213"/>
              <a:gd name="connsiteX6" fmla="*/ 9772152 w 9772153"/>
              <a:gd name="connsiteY6" fmla="*/ 1293954 h 3614213"/>
              <a:gd name="connsiteX0" fmla="*/ -1 w 9907313"/>
              <a:gd name="connsiteY0" fmla="*/ 3605567 h 3605580"/>
              <a:gd name="connsiteX1" fmla="*/ 1009973 w 9907313"/>
              <a:gd name="connsiteY1" fmla="*/ 3115931 h 3605580"/>
              <a:gd name="connsiteX2" fmla="*/ 2652995 w 9907313"/>
              <a:gd name="connsiteY2" fmla="*/ 2987157 h 3605580"/>
              <a:gd name="connsiteX3" fmla="*/ 4561505 w 9907313"/>
              <a:gd name="connsiteY3" fmla="*/ 2540086 h 3605580"/>
              <a:gd name="connsiteX4" fmla="*/ 6196174 w 9907313"/>
              <a:gd name="connsiteY4" fmla="*/ 82233 h 3605580"/>
              <a:gd name="connsiteX5" fmla="*/ 8305102 w 9907313"/>
              <a:gd name="connsiteY5" fmla="*/ 592335 h 3605580"/>
              <a:gd name="connsiteX6" fmla="*/ 9907314 w 9907313"/>
              <a:gd name="connsiteY6" fmla="*/ 683759 h 3605580"/>
              <a:gd name="connsiteX0" fmla="*/ -1 w 9872186"/>
              <a:gd name="connsiteY0" fmla="*/ 3603162 h 3603175"/>
              <a:gd name="connsiteX1" fmla="*/ 1009973 w 9872186"/>
              <a:gd name="connsiteY1" fmla="*/ 3113526 h 3603175"/>
              <a:gd name="connsiteX2" fmla="*/ 2652995 w 9872186"/>
              <a:gd name="connsiteY2" fmla="*/ 2984752 h 3603175"/>
              <a:gd name="connsiteX3" fmla="*/ 4561505 w 9872186"/>
              <a:gd name="connsiteY3" fmla="*/ 2537681 h 3603175"/>
              <a:gd name="connsiteX4" fmla="*/ 6196174 w 9872186"/>
              <a:gd name="connsiteY4" fmla="*/ 79828 h 3603175"/>
              <a:gd name="connsiteX5" fmla="*/ 8305102 w 9872186"/>
              <a:gd name="connsiteY5" fmla="*/ 589930 h 3603175"/>
              <a:gd name="connsiteX6" fmla="*/ 9872186 w 9872186"/>
              <a:gd name="connsiteY6" fmla="*/ 493335 h 3603175"/>
              <a:gd name="connsiteX0" fmla="*/ -1 w 9872186"/>
              <a:gd name="connsiteY0" fmla="*/ 3603162 h 3603173"/>
              <a:gd name="connsiteX1" fmla="*/ 1009973 w 9872186"/>
              <a:gd name="connsiteY1" fmla="*/ 3113526 h 3603173"/>
              <a:gd name="connsiteX2" fmla="*/ 2574766 w 9872186"/>
              <a:gd name="connsiteY2" fmla="*/ 3333477 h 3603173"/>
              <a:gd name="connsiteX3" fmla="*/ 4561505 w 9872186"/>
              <a:gd name="connsiteY3" fmla="*/ 2537681 h 3603173"/>
              <a:gd name="connsiteX4" fmla="*/ 6196174 w 9872186"/>
              <a:gd name="connsiteY4" fmla="*/ 79828 h 3603173"/>
              <a:gd name="connsiteX5" fmla="*/ 8305102 w 9872186"/>
              <a:gd name="connsiteY5" fmla="*/ 589930 h 3603173"/>
              <a:gd name="connsiteX6" fmla="*/ 9872186 w 9872186"/>
              <a:gd name="connsiteY6" fmla="*/ 493335 h 3603173"/>
              <a:gd name="connsiteX0" fmla="*/ -1 w 9872186"/>
              <a:gd name="connsiteY0" fmla="*/ 3618243 h 3618254"/>
              <a:gd name="connsiteX1" fmla="*/ 1009973 w 9872186"/>
              <a:gd name="connsiteY1" fmla="*/ 3128607 h 3618254"/>
              <a:gd name="connsiteX2" fmla="*/ 2574766 w 9872186"/>
              <a:gd name="connsiteY2" fmla="*/ 3348558 h 3618254"/>
              <a:gd name="connsiteX3" fmla="*/ 4556386 w 9872186"/>
              <a:gd name="connsiteY3" fmla="*/ 2803096 h 3618254"/>
              <a:gd name="connsiteX4" fmla="*/ 6196174 w 9872186"/>
              <a:gd name="connsiteY4" fmla="*/ 94909 h 3618254"/>
              <a:gd name="connsiteX5" fmla="*/ 8305102 w 9872186"/>
              <a:gd name="connsiteY5" fmla="*/ 605011 h 3618254"/>
              <a:gd name="connsiteX6" fmla="*/ 9872186 w 9872186"/>
              <a:gd name="connsiteY6" fmla="*/ 508416 h 3618254"/>
              <a:gd name="connsiteX0" fmla="*/ -1 w 9872186"/>
              <a:gd name="connsiteY0" fmla="*/ 3602731 h 3602742"/>
              <a:gd name="connsiteX1" fmla="*/ 1009973 w 9872186"/>
              <a:gd name="connsiteY1" fmla="*/ 3113095 h 3602742"/>
              <a:gd name="connsiteX2" fmla="*/ 2574766 w 9872186"/>
              <a:gd name="connsiteY2" fmla="*/ 3333046 h 3602742"/>
              <a:gd name="connsiteX3" fmla="*/ 4556386 w 9872186"/>
              <a:gd name="connsiteY3" fmla="*/ 2787584 h 3602742"/>
              <a:gd name="connsiteX4" fmla="*/ 6196174 w 9872186"/>
              <a:gd name="connsiteY4" fmla="*/ 79397 h 3602742"/>
              <a:gd name="connsiteX5" fmla="*/ 7929734 w 9872186"/>
              <a:gd name="connsiteY5" fmla="*/ 702505 h 3602742"/>
              <a:gd name="connsiteX6" fmla="*/ 9872186 w 9872186"/>
              <a:gd name="connsiteY6" fmla="*/ 492904 h 3602742"/>
              <a:gd name="connsiteX0" fmla="*/ -1 w 9330221"/>
              <a:gd name="connsiteY0" fmla="*/ 3603486 h 3603497"/>
              <a:gd name="connsiteX1" fmla="*/ 1009973 w 9330221"/>
              <a:gd name="connsiteY1" fmla="*/ 3113850 h 3603497"/>
              <a:gd name="connsiteX2" fmla="*/ 2574766 w 9330221"/>
              <a:gd name="connsiteY2" fmla="*/ 3333801 h 3603497"/>
              <a:gd name="connsiteX3" fmla="*/ 4556386 w 9330221"/>
              <a:gd name="connsiteY3" fmla="*/ 2788339 h 3603497"/>
              <a:gd name="connsiteX4" fmla="*/ 6196174 w 9330221"/>
              <a:gd name="connsiteY4" fmla="*/ 80152 h 3603497"/>
              <a:gd name="connsiteX5" fmla="*/ 7929734 w 9330221"/>
              <a:gd name="connsiteY5" fmla="*/ 703260 h 3603497"/>
              <a:gd name="connsiteX6" fmla="*/ 9330221 w 9330221"/>
              <a:gd name="connsiteY6" fmla="*/ 562978 h 3603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0221" h="3603497">
                <a:moveTo>
                  <a:pt x="-1" y="3603486"/>
                </a:moveTo>
                <a:cubicBezTo>
                  <a:pt x="201082" y="3606132"/>
                  <a:pt x="580845" y="3158797"/>
                  <a:pt x="1009973" y="3113850"/>
                </a:cubicBezTo>
                <a:cubicBezTo>
                  <a:pt x="1439101" y="3068903"/>
                  <a:pt x="1983697" y="3388053"/>
                  <a:pt x="2574766" y="3333801"/>
                </a:cubicBezTo>
                <a:cubicBezTo>
                  <a:pt x="3165835" y="3279549"/>
                  <a:pt x="3952818" y="3330614"/>
                  <a:pt x="4556386" y="2788339"/>
                </a:cubicBezTo>
                <a:cubicBezTo>
                  <a:pt x="5159954" y="2246064"/>
                  <a:pt x="5633949" y="427665"/>
                  <a:pt x="6196174" y="80152"/>
                </a:cubicBezTo>
                <a:cubicBezTo>
                  <a:pt x="6758399" y="-267361"/>
                  <a:pt x="7407393" y="622789"/>
                  <a:pt x="7929734" y="703260"/>
                </a:cubicBezTo>
                <a:cubicBezTo>
                  <a:pt x="8452075" y="783731"/>
                  <a:pt x="8863392" y="609739"/>
                  <a:pt x="9330221" y="562978"/>
                </a:cubicBezTo>
              </a:path>
            </a:pathLst>
          </a:custGeom>
          <a:ln w="19050">
            <a:gradFill>
              <a:gsLst>
                <a:gs pos="5000">
                  <a:srgbClr val="2A2A63"/>
                </a:gs>
                <a:gs pos="12000">
                  <a:srgbClr val="B82381"/>
                </a:gs>
                <a:gs pos="98000">
                  <a:srgbClr val="04A2E5"/>
                </a:gs>
                <a:gs pos="70158">
                  <a:srgbClr val="11A568"/>
                </a:gs>
                <a:gs pos="57000">
                  <a:srgbClr val="88C150"/>
                </a:gs>
                <a:gs pos="46000">
                  <a:srgbClr val="FEC52B"/>
                </a:gs>
                <a:gs pos="34000">
                  <a:srgbClr val="C96632"/>
                </a:gs>
                <a:gs pos="22000">
                  <a:srgbClr val="C3292D"/>
                </a:gs>
                <a:gs pos="100000">
                  <a:schemeClr val="bg1"/>
                </a:gs>
              </a:gsLst>
              <a:lin ang="0" scaled="0"/>
            </a:gra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5A795083-BBA5-C619-2EE7-4E4197057E9A}"/>
              </a:ext>
            </a:extLst>
          </p:cNvPr>
          <p:cNvSpPr>
            <a:spLocks noGrp="1"/>
          </p:cNvSpPr>
          <p:nvPr>
            <p:ph type="ftr" sz="quarter" idx="3"/>
          </p:nvPr>
        </p:nvSpPr>
        <p:spPr>
          <a:prstGeom prst="rect">
            <a:avLst/>
          </a:prstGeom>
        </p:spPr>
        <p:txBody>
          <a:bodyPr vert="horz" lIns="54864" tIns="36576" rIns="0" bIns="45720" rtlCol="0" anchor="ctr"/>
          <a:lstStyle>
            <a:defPPr>
              <a:defRPr lang="en-US"/>
            </a:defPPr>
            <a:lvl1pPr marL="0" algn="l" defTabSz="914400" rtl="0" eaLnBrk="1" latinLnBrk="0" hangingPunct="1">
              <a:defRPr sz="7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US" i="1">
                <a:ea typeface="Calibri" panose="020F0502020204030204" pitchFamily="34" charset="0"/>
              </a:rPr>
              <a:t>© 2025 CommScope, LLC. All rights reserved.</a:t>
            </a:r>
            <a:endParaRPr lang="en-US" dirty="0">
              <a:ea typeface="Calibri" panose="020F0502020204030204" pitchFamily="34" charset="0"/>
            </a:endParaRPr>
          </a:p>
        </p:txBody>
      </p:sp>
      <p:sp>
        <p:nvSpPr>
          <p:cNvPr id="3" name="Slide Number Placeholder 2">
            <a:extLst>
              <a:ext uri="{FF2B5EF4-FFF2-40B4-BE49-F238E27FC236}">
                <a16:creationId xmlns:a16="http://schemas.microsoft.com/office/drawing/2014/main" id="{D07BCF70-75D1-2215-C8B1-F8168E7B8D7A}"/>
              </a:ext>
            </a:extLst>
          </p:cNvPr>
          <p:cNvSpPr>
            <a:spLocks noGrp="1"/>
          </p:cNvSpPr>
          <p:nvPr>
            <p:ph type="sldNum" sz="quarter" idx="4"/>
          </p:nvPr>
        </p:nvSpPr>
        <p:spPr>
          <a:prstGeom prst="rect">
            <a:avLst/>
          </a:prstGeom>
        </p:spPr>
        <p:txBody>
          <a:bodyPr vert="horz" lIns="0" tIns="36576" rIns="54864" bIns="45720" rtlCol="0" anchor="ctr"/>
          <a:lstStyle>
            <a:defPPr>
              <a:defRPr lang="en-US"/>
            </a:defPPr>
            <a:lvl1pPr marL="0" algn="r" defTabSz="914400" rtl="0" eaLnBrk="1" latinLnBrk="0" hangingPunct="1">
              <a:defRPr sz="7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E2BEB5-2653-6044-B03D-162392F9D4CA}" type="slidenum">
              <a:rPr lang="en-US" smtClean="0"/>
              <a:pPr/>
              <a:t>17</a:t>
            </a:fld>
            <a:endParaRPr lang="en-US" dirty="0"/>
          </a:p>
        </p:txBody>
      </p:sp>
      <p:sp>
        <p:nvSpPr>
          <p:cNvPr id="20" name="Title 3">
            <a:extLst>
              <a:ext uri="{FF2B5EF4-FFF2-40B4-BE49-F238E27FC236}">
                <a16:creationId xmlns:a16="http://schemas.microsoft.com/office/drawing/2014/main" id="{1D65FF2E-5BAC-558E-7A98-0F5A5D72A467}"/>
              </a:ext>
            </a:extLst>
          </p:cNvPr>
          <p:cNvSpPr>
            <a:spLocks noGrp="1"/>
          </p:cNvSpPr>
          <p:nvPr>
            <p:ph type="title" idx="4294967295"/>
          </p:nvPr>
        </p:nvSpPr>
        <p:spPr>
          <a:xfrm>
            <a:off x="833719" y="123825"/>
            <a:ext cx="10193056" cy="1019175"/>
          </a:xfrm>
        </p:spPr>
        <p:txBody>
          <a:bodyPr/>
          <a:lstStyle/>
          <a:p>
            <a:r>
              <a:rPr lang="es-ES" sz="3600" dirty="0" err="1">
                <a:latin typeface="Calibri" panose="020F0502020204030204" pitchFamily="34" charset="0"/>
                <a:cs typeface="Calibri" panose="020F0502020204030204" pitchFamily="34" charset="0"/>
              </a:rPr>
              <a:t>FiberREACH</a:t>
            </a:r>
            <a:r>
              <a:rPr lang="es-ES" sz="3600" dirty="0">
                <a:latin typeface="Calibri" panose="020F0502020204030204" pitchFamily="34" charset="0"/>
                <a:cs typeface="Calibri" panose="020F0502020204030204" pitchFamily="34" charset="0"/>
              </a:rPr>
              <a:t> </a:t>
            </a:r>
            <a:r>
              <a:rPr lang="es-ES" sz="3600" dirty="0" err="1">
                <a:latin typeface="Calibri" panose="020F0502020204030204" pitchFamily="34" charset="0"/>
                <a:cs typeface="Calibri" panose="020F0502020204030204" pitchFamily="34" charset="0"/>
              </a:rPr>
              <a:t>solution</a:t>
            </a:r>
            <a:r>
              <a:rPr lang="es-ES" sz="3600" dirty="0">
                <a:latin typeface="Calibri" panose="020F0502020204030204" pitchFamily="34" charset="0"/>
                <a:cs typeface="Calibri" panose="020F0502020204030204" pitchFamily="34" charset="0"/>
              </a:rPr>
              <a:t>: 3 </a:t>
            </a:r>
            <a:r>
              <a:rPr lang="es-ES" sz="3600" dirty="0" err="1">
                <a:latin typeface="Calibri" panose="020F0502020204030204" pitchFamily="34" charset="0"/>
                <a:cs typeface="Calibri" panose="020F0502020204030204" pitchFamily="34" charset="0"/>
              </a:rPr>
              <a:t>steps</a:t>
            </a:r>
            <a:endParaRPr lang="en-US" sz="3600" dirty="0">
              <a:latin typeface="Calibri" panose="020F0502020204030204" pitchFamily="34" charset="0"/>
              <a:cs typeface="Calibri" panose="020F0502020204030204" pitchFamily="34" charset="0"/>
            </a:endParaRPr>
          </a:p>
        </p:txBody>
      </p:sp>
      <p:grpSp>
        <p:nvGrpSpPr>
          <p:cNvPr id="63" name="Group 62">
            <a:extLst>
              <a:ext uri="{FF2B5EF4-FFF2-40B4-BE49-F238E27FC236}">
                <a16:creationId xmlns:a16="http://schemas.microsoft.com/office/drawing/2014/main" id="{5886AE40-2B9A-0022-5958-A463706A6A38}"/>
              </a:ext>
            </a:extLst>
          </p:cNvPr>
          <p:cNvGrpSpPr/>
          <p:nvPr/>
        </p:nvGrpSpPr>
        <p:grpSpPr>
          <a:xfrm>
            <a:off x="2381570" y="1187884"/>
            <a:ext cx="108000" cy="5043035"/>
            <a:chOff x="1569720" y="1456825"/>
            <a:chExt cx="108000" cy="5043035"/>
          </a:xfrm>
        </p:grpSpPr>
        <p:sp>
          <p:nvSpPr>
            <p:cNvPr id="4" name="Rectangle 3">
              <a:extLst>
                <a:ext uri="{FF2B5EF4-FFF2-40B4-BE49-F238E27FC236}">
                  <a16:creationId xmlns:a16="http://schemas.microsoft.com/office/drawing/2014/main" id="{40A0EDB5-9E32-AF3B-80CB-13CCD9BA141C}"/>
                </a:ext>
              </a:extLst>
            </p:cNvPr>
            <p:cNvSpPr/>
            <p:nvPr/>
          </p:nvSpPr>
          <p:spPr>
            <a:xfrm>
              <a:off x="1569720" y="1456825"/>
              <a:ext cx="108000" cy="504303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5" name="Rectangle 4">
              <a:extLst>
                <a:ext uri="{FF2B5EF4-FFF2-40B4-BE49-F238E27FC236}">
                  <a16:creationId xmlns:a16="http://schemas.microsoft.com/office/drawing/2014/main" id="{E7E8EB77-69BE-AADF-F1FC-057CDE6541A1}"/>
                </a:ext>
              </a:extLst>
            </p:cNvPr>
            <p:cNvSpPr>
              <a:spLocks/>
            </p:cNvSpPr>
            <p:nvPr/>
          </p:nvSpPr>
          <p:spPr>
            <a:xfrm>
              <a:off x="1602925" y="14939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6" name="Rectangle 5">
              <a:extLst>
                <a:ext uri="{FF2B5EF4-FFF2-40B4-BE49-F238E27FC236}">
                  <a16:creationId xmlns:a16="http://schemas.microsoft.com/office/drawing/2014/main" id="{FB2248A1-9049-7ECE-DDD8-193FED75EB03}"/>
                </a:ext>
              </a:extLst>
            </p:cNvPr>
            <p:cNvSpPr>
              <a:spLocks/>
            </p:cNvSpPr>
            <p:nvPr/>
          </p:nvSpPr>
          <p:spPr>
            <a:xfrm>
              <a:off x="1602925" y="16089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 name="Rectangle 6">
              <a:extLst>
                <a:ext uri="{FF2B5EF4-FFF2-40B4-BE49-F238E27FC236}">
                  <a16:creationId xmlns:a16="http://schemas.microsoft.com/office/drawing/2014/main" id="{C4EAB455-0A61-DB09-CF2B-4B53D20B70E5}"/>
                </a:ext>
              </a:extLst>
            </p:cNvPr>
            <p:cNvSpPr>
              <a:spLocks/>
            </p:cNvSpPr>
            <p:nvPr/>
          </p:nvSpPr>
          <p:spPr>
            <a:xfrm>
              <a:off x="1602925" y="17240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1" name="Rectangle 10">
              <a:extLst>
                <a:ext uri="{FF2B5EF4-FFF2-40B4-BE49-F238E27FC236}">
                  <a16:creationId xmlns:a16="http://schemas.microsoft.com/office/drawing/2014/main" id="{01E54EA0-10DA-194B-4624-68BC9278F6AE}"/>
                </a:ext>
              </a:extLst>
            </p:cNvPr>
            <p:cNvSpPr>
              <a:spLocks/>
            </p:cNvSpPr>
            <p:nvPr/>
          </p:nvSpPr>
          <p:spPr>
            <a:xfrm>
              <a:off x="1602925" y="18390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2" name="Rectangle 11">
              <a:extLst>
                <a:ext uri="{FF2B5EF4-FFF2-40B4-BE49-F238E27FC236}">
                  <a16:creationId xmlns:a16="http://schemas.microsoft.com/office/drawing/2014/main" id="{33219902-BE49-4FBF-2BA8-3F0B46A762AE}"/>
                </a:ext>
              </a:extLst>
            </p:cNvPr>
            <p:cNvSpPr>
              <a:spLocks/>
            </p:cNvSpPr>
            <p:nvPr/>
          </p:nvSpPr>
          <p:spPr>
            <a:xfrm>
              <a:off x="1602925" y="19541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3" name="Rectangle 12">
              <a:extLst>
                <a:ext uri="{FF2B5EF4-FFF2-40B4-BE49-F238E27FC236}">
                  <a16:creationId xmlns:a16="http://schemas.microsoft.com/office/drawing/2014/main" id="{C4449B6B-DE23-CA50-F0F7-75C9696D7DB1}"/>
                </a:ext>
              </a:extLst>
            </p:cNvPr>
            <p:cNvSpPr>
              <a:spLocks/>
            </p:cNvSpPr>
            <p:nvPr/>
          </p:nvSpPr>
          <p:spPr>
            <a:xfrm>
              <a:off x="1602925" y="20691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5" name="Rectangle 14">
              <a:extLst>
                <a:ext uri="{FF2B5EF4-FFF2-40B4-BE49-F238E27FC236}">
                  <a16:creationId xmlns:a16="http://schemas.microsoft.com/office/drawing/2014/main" id="{9150AFA4-07EB-B6B7-392C-D307AB41A0C0}"/>
                </a:ext>
              </a:extLst>
            </p:cNvPr>
            <p:cNvSpPr>
              <a:spLocks/>
            </p:cNvSpPr>
            <p:nvPr/>
          </p:nvSpPr>
          <p:spPr>
            <a:xfrm>
              <a:off x="1602925" y="21842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6" name="Rectangle 15">
              <a:extLst>
                <a:ext uri="{FF2B5EF4-FFF2-40B4-BE49-F238E27FC236}">
                  <a16:creationId xmlns:a16="http://schemas.microsoft.com/office/drawing/2014/main" id="{2E88FFAD-AE7F-D7C3-3D0E-6F610557E393}"/>
                </a:ext>
              </a:extLst>
            </p:cNvPr>
            <p:cNvSpPr>
              <a:spLocks/>
            </p:cNvSpPr>
            <p:nvPr/>
          </p:nvSpPr>
          <p:spPr>
            <a:xfrm>
              <a:off x="1602925" y="22992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7" name="Rectangle 16">
              <a:extLst>
                <a:ext uri="{FF2B5EF4-FFF2-40B4-BE49-F238E27FC236}">
                  <a16:creationId xmlns:a16="http://schemas.microsoft.com/office/drawing/2014/main" id="{DFC9BB3D-C63F-767A-C2EC-7BFAE4A7A8FE}"/>
                </a:ext>
              </a:extLst>
            </p:cNvPr>
            <p:cNvSpPr>
              <a:spLocks/>
            </p:cNvSpPr>
            <p:nvPr/>
          </p:nvSpPr>
          <p:spPr>
            <a:xfrm>
              <a:off x="1602925" y="24143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9" name="Rectangle 18">
              <a:extLst>
                <a:ext uri="{FF2B5EF4-FFF2-40B4-BE49-F238E27FC236}">
                  <a16:creationId xmlns:a16="http://schemas.microsoft.com/office/drawing/2014/main" id="{7E376681-BD8F-1FD3-4D79-DA333F5788A4}"/>
                </a:ext>
              </a:extLst>
            </p:cNvPr>
            <p:cNvSpPr>
              <a:spLocks/>
            </p:cNvSpPr>
            <p:nvPr/>
          </p:nvSpPr>
          <p:spPr>
            <a:xfrm>
              <a:off x="1602925" y="25293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21" name="Rectangle 20">
              <a:extLst>
                <a:ext uri="{FF2B5EF4-FFF2-40B4-BE49-F238E27FC236}">
                  <a16:creationId xmlns:a16="http://schemas.microsoft.com/office/drawing/2014/main" id="{59E5FF91-9B11-D2D1-EF9F-0C9F7E7767CC}"/>
                </a:ext>
              </a:extLst>
            </p:cNvPr>
            <p:cNvSpPr>
              <a:spLocks/>
            </p:cNvSpPr>
            <p:nvPr/>
          </p:nvSpPr>
          <p:spPr>
            <a:xfrm>
              <a:off x="1602925" y="26444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22" name="Rectangle 21">
              <a:extLst>
                <a:ext uri="{FF2B5EF4-FFF2-40B4-BE49-F238E27FC236}">
                  <a16:creationId xmlns:a16="http://schemas.microsoft.com/office/drawing/2014/main" id="{D2744510-A504-CF9E-3BAC-9DF738E98518}"/>
                </a:ext>
              </a:extLst>
            </p:cNvPr>
            <p:cNvSpPr>
              <a:spLocks/>
            </p:cNvSpPr>
            <p:nvPr/>
          </p:nvSpPr>
          <p:spPr>
            <a:xfrm>
              <a:off x="1602925" y="27594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25" name="Rectangle 24">
              <a:extLst>
                <a:ext uri="{FF2B5EF4-FFF2-40B4-BE49-F238E27FC236}">
                  <a16:creationId xmlns:a16="http://schemas.microsoft.com/office/drawing/2014/main" id="{9DA72D6D-7670-20D2-4DEA-4A6FF70382C6}"/>
                </a:ext>
              </a:extLst>
            </p:cNvPr>
            <p:cNvSpPr>
              <a:spLocks/>
            </p:cNvSpPr>
            <p:nvPr/>
          </p:nvSpPr>
          <p:spPr>
            <a:xfrm>
              <a:off x="1602925" y="28745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26" name="Rectangle 25">
              <a:extLst>
                <a:ext uri="{FF2B5EF4-FFF2-40B4-BE49-F238E27FC236}">
                  <a16:creationId xmlns:a16="http://schemas.microsoft.com/office/drawing/2014/main" id="{0BDD57CD-9A19-34F4-437C-46ABC5D7757E}"/>
                </a:ext>
              </a:extLst>
            </p:cNvPr>
            <p:cNvSpPr>
              <a:spLocks/>
            </p:cNvSpPr>
            <p:nvPr/>
          </p:nvSpPr>
          <p:spPr>
            <a:xfrm>
              <a:off x="1602925" y="29895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27" name="Rectangle 26">
              <a:extLst>
                <a:ext uri="{FF2B5EF4-FFF2-40B4-BE49-F238E27FC236}">
                  <a16:creationId xmlns:a16="http://schemas.microsoft.com/office/drawing/2014/main" id="{05DBEBF3-3E7C-6E25-EBD0-B2523DAEFD52}"/>
                </a:ext>
              </a:extLst>
            </p:cNvPr>
            <p:cNvSpPr>
              <a:spLocks/>
            </p:cNvSpPr>
            <p:nvPr/>
          </p:nvSpPr>
          <p:spPr>
            <a:xfrm>
              <a:off x="1602925" y="31046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28" name="Rectangle 27">
              <a:extLst>
                <a:ext uri="{FF2B5EF4-FFF2-40B4-BE49-F238E27FC236}">
                  <a16:creationId xmlns:a16="http://schemas.microsoft.com/office/drawing/2014/main" id="{2EA2806E-BB48-AF28-0BDB-A2EEB69B0556}"/>
                </a:ext>
              </a:extLst>
            </p:cNvPr>
            <p:cNvSpPr>
              <a:spLocks/>
            </p:cNvSpPr>
            <p:nvPr/>
          </p:nvSpPr>
          <p:spPr>
            <a:xfrm>
              <a:off x="1602925" y="32196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29" name="Rectangle 28">
              <a:extLst>
                <a:ext uri="{FF2B5EF4-FFF2-40B4-BE49-F238E27FC236}">
                  <a16:creationId xmlns:a16="http://schemas.microsoft.com/office/drawing/2014/main" id="{F0CC4AA2-F9FC-0128-596D-A011FCE03DC6}"/>
                </a:ext>
              </a:extLst>
            </p:cNvPr>
            <p:cNvSpPr>
              <a:spLocks/>
            </p:cNvSpPr>
            <p:nvPr/>
          </p:nvSpPr>
          <p:spPr>
            <a:xfrm>
              <a:off x="1602925" y="33347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0" name="Rectangle 29">
              <a:extLst>
                <a:ext uri="{FF2B5EF4-FFF2-40B4-BE49-F238E27FC236}">
                  <a16:creationId xmlns:a16="http://schemas.microsoft.com/office/drawing/2014/main" id="{18CBCC1E-41EB-EB6D-ECF0-3D75FD1E8EBE}"/>
                </a:ext>
              </a:extLst>
            </p:cNvPr>
            <p:cNvSpPr>
              <a:spLocks/>
            </p:cNvSpPr>
            <p:nvPr/>
          </p:nvSpPr>
          <p:spPr>
            <a:xfrm>
              <a:off x="1602925" y="34497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1" name="Rectangle 30">
              <a:extLst>
                <a:ext uri="{FF2B5EF4-FFF2-40B4-BE49-F238E27FC236}">
                  <a16:creationId xmlns:a16="http://schemas.microsoft.com/office/drawing/2014/main" id="{501C63F8-ED59-BA63-0478-D3D8D32CA906}"/>
                </a:ext>
              </a:extLst>
            </p:cNvPr>
            <p:cNvSpPr>
              <a:spLocks/>
            </p:cNvSpPr>
            <p:nvPr/>
          </p:nvSpPr>
          <p:spPr>
            <a:xfrm>
              <a:off x="1602925" y="35648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2" name="Rectangle 31">
              <a:extLst>
                <a:ext uri="{FF2B5EF4-FFF2-40B4-BE49-F238E27FC236}">
                  <a16:creationId xmlns:a16="http://schemas.microsoft.com/office/drawing/2014/main" id="{D5D5F710-979D-F405-9DDC-C141F6C43B21}"/>
                </a:ext>
              </a:extLst>
            </p:cNvPr>
            <p:cNvSpPr>
              <a:spLocks/>
            </p:cNvSpPr>
            <p:nvPr/>
          </p:nvSpPr>
          <p:spPr>
            <a:xfrm>
              <a:off x="1602925" y="36798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3" name="Rectangle 32">
              <a:extLst>
                <a:ext uri="{FF2B5EF4-FFF2-40B4-BE49-F238E27FC236}">
                  <a16:creationId xmlns:a16="http://schemas.microsoft.com/office/drawing/2014/main" id="{42DEA98E-6227-E9E7-250C-01F0C80B3DF7}"/>
                </a:ext>
              </a:extLst>
            </p:cNvPr>
            <p:cNvSpPr>
              <a:spLocks/>
            </p:cNvSpPr>
            <p:nvPr/>
          </p:nvSpPr>
          <p:spPr>
            <a:xfrm>
              <a:off x="1602925" y="37949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4" name="Rectangle 33">
              <a:extLst>
                <a:ext uri="{FF2B5EF4-FFF2-40B4-BE49-F238E27FC236}">
                  <a16:creationId xmlns:a16="http://schemas.microsoft.com/office/drawing/2014/main" id="{C87671E1-E443-77EC-E64C-4CEE674B60B8}"/>
                </a:ext>
              </a:extLst>
            </p:cNvPr>
            <p:cNvSpPr>
              <a:spLocks/>
            </p:cNvSpPr>
            <p:nvPr/>
          </p:nvSpPr>
          <p:spPr>
            <a:xfrm>
              <a:off x="1602925" y="39099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5" name="Rectangle 34">
              <a:extLst>
                <a:ext uri="{FF2B5EF4-FFF2-40B4-BE49-F238E27FC236}">
                  <a16:creationId xmlns:a16="http://schemas.microsoft.com/office/drawing/2014/main" id="{008CE446-4817-E017-C4BD-D5C5E0D04DCB}"/>
                </a:ext>
              </a:extLst>
            </p:cNvPr>
            <p:cNvSpPr>
              <a:spLocks/>
            </p:cNvSpPr>
            <p:nvPr/>
          </p:nvSpPr>
          <p:spPr>
            <a:xfrm>
              <a:off x="1602925" y="40250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6" name="Rectangle 35">
              <a:extLst>
                <a:ext uri="{FF2B5EF4-FFF2-40B4-BE49-F238E27FC236}">
                  <a16:creationId xmlns:a16="http://schemas.microsoft.com/office/drawing/2014/main" id="{34EA380A-B814-AABB-E60E-CBBFE95C1DAC}"/>
                </a:ext>
              </a:extLst>
            </p:cNvPr>
            <p:cNvSpPr>
              <a:spLocks/>
            </p:cNvSpPr>
            <p:nvPr/>
          </p:nvSpPr>
          <p:spPr>
            <a:xfrm>
              <a:off x="1602925" y="41400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9" name="Rectangle 38">
              <a:extLst>
                <a:ext uri="{FF2B5EF4-FFF2-40B4-BE49-F238E27FC236}">
                  <a16:creationId xmlns:a16="http://schemas.microsoft.com/office/drawing/2014/main" id="{6D5FD3AA-E229-DF01-B672-349E3401DABE}"/>
                </a:ext>
              </a:extLst>
            </p:cNvPr>
            <p:cNvSpPr>
              <a:spLocks/>
            </p:cNvSpPr>
            <p:nvPr/>
          </p:nvSpPr>
          <p:spPr>
            <a:xfrm>
              <a:off x="1602925" y="42551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0" name="Rectangle 39">
              <a:extLst>
                <a:ext uri="{FF2B5EF4-FFF2-40B4-BE49-F238E27FC236}">
                  <a16:creationId xmlns:a16="http://schemas.microsoft.com/office/drawing/2014/main" id="{79C0CD53-DF92-C08D-B2B1-AA0D85ECCEBF}"/>
                </a:ext>
              </a:extLst>
            </p:cNvPr>
            <p:cNvSpPr>
              <a:spLocks/>
            </p:cNvSpPr>
            <p:nvPr/>
          </p:nvSpPr>
          <p:spPr>
            <a:xfrm>
              <a:off x="1602925" y="43701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1" name="Rectangle 40">
              <a:extLst>
                <a:ext uri="{FF2B5EF4-FFF2-40B4-BE49-F238E27FC236}">
                  <a16:creationId xmlns:a16="http://schemas.microsoft.com/office/drawing/2014/main" id="{E498D0BF-31F4-71E2-4A19-F75D1D76BDEE}"/>
                </a:ext>
              </a:extLst>
            </p:cNvPr>
            <p:cNvSpPr>
              <a:spLocks/>
            </p:cNvSpPr>
            <p:nvPr/>
          </p:nvSpPr>
          <p:spPr>
            <a:xfrm>
              <a:off x="1602925" y="44852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2" name="Rectangle 41">
              <a:extLst>
                <a:ext uri="{FF2B5EF4-FFF2-40B4-BE49-F238E27FC236}">
                  <a16:creationId xmlns:a16="http://schemas.microsoft.com/office/drawing/2014/main" id="{B8824B39-F418-507F-579B-1DD64FFCFABA}"/>
                </a:ext>
              </a:extLst>
            </p:cNvPr>
            <p:cNvSpPr>
              <a:spLocks/>
            </p:cNvSpPr>
            <p:nvPr/>
          </p:nvSpPr>
          <p:spPr>
            <a:xfrm>
              <a:off x="1602925" y="46002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3" name="Rectangle 42">
              <a:extLst>
                <a:ext uri="{FF2B5EF4-FFF2-40B4-BE49-F238E27FC236}">
                  <a16:creationId xmlns:a16="http://schemas.microsoft.com/office/drawing/2014/main" id="{6BDD04B5-870D-91DF-A361-448C7E01284F}"/>
                </a:ext>
              </a:extLst>
            </p:cNvPr>
            <p:cNvSpPr>
              <a:spLocks/>
            </p:cNvSpPr>
            <p:nvPr/>
          </p:nvSpPr>
          <p:spPr>
            <a:xfrm>
              <a:off x="1602925" y="47153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4" name="Rectangle 43">
              <a:extLst>
                <a:ext uri="{FF2B5EF4-FFF2-40B4-BE49-F238E27FC236}">
                  <a16:creationId xmlns:a16="http://schemas.microsoft.com/office/drawing/2014/main" id="{52D2BB1E-50B8-85FB-B047-6C0641CA2653}"/>
                </a:ext>
              </a:extLst>
            </p:cNvPr>
            <p:cNvSpPr>
              <a:spLocks/>
            </p:cNvSpPr>
            <p:nvPr/>
          </p:nvSpPr>
          <p:spPr>
            <a:xfrm>
              <a:off x="1602925" y="48303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5" name="Rectangle 44">
              <a:extLst>
                <a:ext uri="{FF2B5EF4-FFF2-40B4-BE49-F238E27FC236}">
                  <a16:creationId xmlns:a16="http://schemas.microsoft.com/office/drawing/2014/main" id="{4667B256-5FDB-2355-891C-2170D45C46AB}"/>
                </a:ext>
              </a:extLst>
            </p:cNvPr>
            <p:cNvSpPr>
              <a:spLocks/>
            </p:cNvSpPr>
            <p:nvPr/>
          </p:nvSpPr>
          <p:spPr>
            <a:xfrm>
              <a:off x="1602925" y="49454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6" name="Rectangle 45">
              <a:extLst>
                <a:ext uri="{FF2B5EF4-FFF2-40B4-BE49-F238E27FC236}">
                  <a16:creationId xmlns:a16="http://schemas.microsoft.com/office/drawing/2014/main" id="{A67997C3-D393-D45D-3D01-814BB118B2C0}"/>
                </a:ext>
              </a:extLst>
            </p:cNvPr>
            <p:cNvSpPr>
              <a:spLocks/>
            </p:cNvSpPr>
            <p:nvPr/>
          </p:nvSpPr>
          <p:spPr>
            <a:xfrm>
              <a:off x="1602925" y="50604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7" name="Rectangle 46">
              <a:extLst>
                <a:ext uri="{FF2B5EF4-FFF2-40B4-BE49-F238E27FC236}">
                  <a16:creationId xmlns:a16="http://schemas.microsoft.com/office/drawing/2014/main" id="{9AAF497C-DD33-FFFF-06A4-1FBD6B0A9EF8}"/>
                </a:ext>
              </a:extLst>
            </p:cNvPr>
            <p:cNvSpPr>
              <a:spLocks/>
            </p:cNvSpPr>
            <p:nvPr/>
          </p:nvSpPr>
          <p:spPr>
            <a:xfrm>
              <a:off x="1602925" y="51755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8" name="Rectangle 47">
              <a:extLst>
                <a:ext uri="{FF2B5EF4-FFF2-40B4-BE49-F238E27FC236}">
                  <a16:creationId xmlns:a16="http://schemas.microsoft.com/office/drawing/2014/main" id="{AFB4DA48-646D-41A6-6375-1AD2910E3588}"/>
                </a:ext>
              </a:extLst>
            </p:cNvPr>
            <p:cNvSpPr>
              <a:spLocks/>
            </p:cNvSpPr>
            <p:nvPr/>
          </p:nvSpPr>
          <p:spPr>
            <a:xfrm>
              <a:off x="1602925" y="52905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9" name="Rectangle 48">
              <a:extLst>
                <a:ext uri="{FF2B5EF4-FFF2-40B4-BE49-F238E27FC236}">
                  <a16:creationId xmlns:a16="http://schemas.microsoft.com/office/drawing/2014/main" id="{88DA93E4-60F2-6191-083F-15E4FE6F9D12}"/>
                </a:ext>
              </a:extLst>
            </p:cNvPr>
            <p:cNvSpPr>
              <a:spLocks/>
            </p:cNvSpPr>
            <p:nvPr/>
          </p:nvSpPr>
          <p:spPr>
            <a:xfrm>
              <a:off x="1602925" y="54056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50" name="Rectangle 49">
              <a:extLst>
                <a:ext uri="{FF2B5EF4-FFF2-40B4-BE49-F238E27FC236}">
                  <a16:creationId xmlns:a16="http://schemas.microsoft.com/office/drawing/2014/main" id="{E466EEC4-E1B8-5299-4D1C-8F96080D5562}"/>
                </a:ext>
              </a:extLst>
            </p:cNvPr>
            <p:cNvSpPr>
              <a:spLocks/>
            </p:cNvSpPr>
            <p:nvPr/>
          </p:nvSpPr>
          <p:spPr>
            <a:xfrm>
              <a:off x="1602925" y="55206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51" name="Rectangle 50">
              <a:extLst>
                <a:ext uri="{FF2B5EF4-FFF2-40B4-BE49-F238E27FC236}">
                  <a16:creationId xmlns:a16="http://schemas.microsoft.com/office/drawing/2014/main" id="{ABDE082D-80C9-07D7-EDF9-2C2CF94E4057}"/>
                </a:ext>
              </a:extLst>
            </p:cNvPr>
            <p:cNvSpPr>
              <a:spLocks/>
            </p:cNvSpPr>
            <p:nvPr/>
          </p:nvSpPr>
          <p:spPr>
            <a:xfrm>
              <a:off x="1602925" y="56357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52" name="Rectangle 51">
              <a:extLst>
                <a:ext uri="{FF2B5EF4-FFF2-40B4-BE49-F238E27FC236}">
                  <a16:creationId xmlns:a16="http://schemas.microsoft.com/office/drawing/2014/main" id="{5800951A-C2B1-0EB0-0A14-7CA29BE84FB1}"/>
                </a:ext>
              </a:extLst>
            </p:cNvPr>
            <p:cNvSpPr>
              <a:spLocks/>
            </p:cNvSpPr>
            <p:nvPr/>
          </p:nvSpPr>
          <p:spPr>
            <a:xfrm>
              <a:off x="1602925" y="57507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53" name="Rectangle 52">
              <a:extLst>
                <a:ext uri="{FF2B5EF4-FFF2-40B4-BE49-F238E27FC236}">
                  <a16:creationId xmlns:a16="http://schemas.microsoft.com/office/drawing/2014/main" id="{1BA18DB6-A7E8-28ED-FEDF-BE6CE04348BF}"/>
                </a:ext>
              </a:extLst>
            </p:cNvPr>
            <p:cNvSpPr>
              <a:spLocks/>
            </p:cNvSpPr>
            <p:nvPr/>
          </p:nvSpPr>
          <p:spPr>
            <a:xfrm>
              <a:off x="1602925" y="58658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54" name="Rectangle 53">
              <a:extLst>
                <a:ext uri="{FF2B5EF4-FFF2-40B4-BE49-F238E27FC236}">
                  <a16:creationId xmlns:a16="http://schemas.microsoft.com/office/drawing/2014/main" id="{69DD42EB-A300-EF8F-1548-F2E2A8B1DD6C}"/>
                </a:ext>
              </a:extLst>
            </p:cNvPr>
            <p:cNvSpPr>
              <a:spLocks/>
            </p:cNvSpPr>
            <p:nvPr/>
          </p:nvSpPr>
          <p:spPr>
            <a:xfrm>
              <a:off x="1602925" y="59808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55" name="Rectangle 54">
              <a:extLst>
                <a:ext uri="{FF2B5EF4-FFF2-40B4-BE49-F238E27FC236}">
                  <a16:creationId xmlns:a16="http://schemas.microsoft.com/office/drawing/2014/main" id="{DA61484B-0367-14BE-1CDA-8A4889DE22A8}"/>
                </a:ext>
              </a:extLst>
            </p:cNvPr>
            <p:cNvSpPr>
              <a:spLocks/>
            </p:cNvSpPr>
            <p:nvPr/>
          </p:nvSpPr>
          <p:spPr>
            <a:xfrm>
              <a:off x="1602925" y="60959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56" name="Rectangle 55">
              <a:extLst>
                <a:ext uri="{FF2B5EF4-FFF2-40B4-BE49-F238E27FC236}">
                  <a16:creationId xmlns:a16="http://schemas.microsoft.com/office/drawing/2014/main" id="{10F3F03C-01EA-3087-5D66-8394D506E2C8}"/>
                </a:ext>
              </a:extLst>
            </p:cNvPr>
            <p:cNvSpPr>
              <a:spLocks/>
            </p:cNvSpPr>
            <p:nvPr/>
          </p:nvSpPr>
          <p:spPr>
            <a:xfrm>
              <a:off x="1602925" y="6211004"/>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grpSp>
      <p:grpSp>
        <p:nvGrpSpPr>
          <p:cNvPr id="64" name="Group 63">
            <a:extLst>
              <a:ext uri="{FF2B5EF4-FFF2-40B4-BE49-F238E27FC236}">
                <a16:creationId xmlns:a16="http://schemas.microsoft.com/office/drawing/2014/main" id="{7EF4739E-0683-857D-E7B9-454C7ABB3182}"/>
              </a:ext>
            </a:extLst>
          </p:cNvPr>
          <p:cNvGrpSpPr/>
          <p:nvPr/>
        </p:nvGrpSpPr>
        <p:grpSpPr>
          <a:xfrm>
            <a:off x="3877084" y="1187884"/>
            <a:ext cx="108000" cy="5043035"/>
            <a:chOff x="1569720" y="1456825"/>
            <a:chExt cx="108000" cy="5043035"/>
          </a:xfrm>
        </p:grpSpPr>
        <p:sp>
          <p:nvSpPr>
            <p:cNvPr id="65" name="Rectangle 64">
              <a:extLst>
                <a:ext uri="{FF2B5EF4-FFF2-40B4-BE49-F238E27FC236}">
                  <a16:creationId xmlns:a16="http://schemas.microsoft.com/office/drawing/2014/main" id="{BCA37A54-E061-2947-BB67-F8FEBC4E5746}"/>
                </a:ext>
              </a:extLst>
            </p:cNvPr>
            <p:cNvSpPr/>
            <p:nvPr/>
          </p:nvSpPr>
          <p:spPr>
            <a:xfrm>
              <a:off x="1569720" y="1456825"/>
              <a:ext cx="108000" cy="504303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66" name="Rectangle 65">
              <a:extLst>
                <a:ext uri="{FF2B5EF4-FFF2-40B4-BE49-F238E27FC236}">
                  <a16:creationId xmlns:a16="http://schemas.microsoft.com/office/drawing/2014/main" id="{9A61A6F9-ABE7-6DB7-6982-5638E3FFA8E4}"/>
                </a:ext>
              </a:extLst>
            </p:cNvPr>
            <p:cNvSpPr>
              <a:spLocks/>
            </p:cNvSpPr>
            <p:nvPr/>
          </p:nvSpPr>
          <p:spPr>
            <a:xfrm>
              <a:off x="1602925" y="14939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67" name="Rectangle 66">
              <a:extLst>
                <a:ext uri="{FF2B5EF4-FFF2-40B4-BE49-F238E27FC236}">
                  <a16:creationId xmlns:a16="http://schemas.microsoft.com/office/drawing/2014/main" id="{AD04752B-8DE4-4044-966D-D82AAC203D04}"/>
                </a:ext>
              </a:extLst>
            </p:cNvPr>
            <p:cNvSpPr>
              <a:spLocks/>
            </p:cNvSpPr>
            <p:nvPr/>
          </p:nvSpPr>
          <p:spPr>
            <a:xfrm>
              <a:off x="1602925" y="16089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68" name="Rectangle 67">
              <a:extLst>
                <a:ext uri="{FF2B5EF4-FFF2-40B4-BE49-F238E27FC236}">
                  <a16:creationId xmlns:a16="http://schemas.microsoft.com/office/drawing/2014/main" id="{74235B98-F06B-5F58-C674-BD71F9DD82E3}"/>
                </a:ext>
              </a:extLst>
            </p:cNvPr>
            <p:cNvSpPr>
              <a:spLocks/>
            </p:cNvSpPr>
            <p:nvPr/>
          </p:nvSpPr>
          <p:spPr>
            <a:xfrm>
              <a:off x="1602925" y="17240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69" name="Rectangle 68">
              <a:extLst>
                <a:ext uri="{FF2B5EF4-FFF2-40B4-BE49-F238E27FC236}">
                  <a16:creationId xmlns:a16="http://schemas.microsoft.com/office/drawing/2014/main" id="{B503739C-8CFE-37F7-47FE-04F07E28E92D}"/>
                </a:ext>
              </a:extLst>
            </p:cNvPr>
            <p:cNvSpPr>
              <a:spLocks/>
            </p:cNvSpPr>
            <p:nvPr/>
          </p:nvSpPr>
          <p:spPr>
            <a:xfrm>
              <a:off x="1602925" y="18390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0" name="Rectangle 69">
              <a:extLst>
                <a:ext uri="{FF2B5EF4-FFF2-40B4-BE49-F238E27FC236}">
                  <a16:creationId xmlns:a16="http://schemas.microsoft.com/office/drawing/2014/main" id="{EC15FECF-31FD-E0CE-168D-2FFE14F32893}"/>
                </a:ext>
              </a:extLst>
            </p:cNvPr>
            <p:cNvSpPr>
              <a:spLocks/>
            </p:cNvSpPr>
            <p:nvPr/>
          </p:nvSpPr>
          <p:spPr>
            <a:xfrm>
              <a:off x="1602925" y="19541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1" name="Rectangle 70">
              <a:extLst>
                <a:ext uri="{FF2B5EF4-FFF2-40B4-BE49-F238E27FC236}">
                  <a16:creationId xmlns:a16="http://schemas.microsoft.com/office/drawing/2014/main" id="{F1DE97F1-3D03-2385-CAD4-29DAF35B62E3}"/>
                </a:ext>
              </a:extLst>
            </p:cNvPr>
            <p:cNvSpPr>
              <a:spLocks/>
            </p:cNvSpPr>
            <p:nvPr/>
          </p:nvSpPr>
          <p:spPr>
            <a:xfrm>
              <a:off x="1602925" y="20691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2" name="Rectangle 71">
              <a:extLst>
                <a:ext uri="{FF2B5EF4-FFF2-40B4-BE49-F238E27FC236}">
                  <a16:creationId xmlns:a16="http://schemas.microsoft.com/office/drawing/2014/main" id="{66799A27-7E49-E8F2-AD96-C815F5C4F0BD}"/>
                </a:ext>
              </a:extLst>
            </p:cNvPr>
            <p:cNvSpPr>
              <a:spLocks/>
            </p:cNvSpPr>
            <p:nvPr/>
          </p:nvSpPr>
          <p:spPr>
            <a:xfrm>
              <a:off x="1602925" y="21842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3" name="Rectangle 72">
              <a:extLst>
                <a:ext uri="{FF2B5EF4-FFF2-40B4-BE49-F238E27FC236}">
                  <a16:creationId xmlns:a16="http://schemas.microsoft.com/office/drawing/2014/main" id="{7C11B8C2-9EDC-B10E-36A4-892699CE1CA6}"/>
                </a:ext>
              </a:extLst>
            </p:cNvPr>
            <p:cNvSpPr>
              <a:spLocks/>
            </p:cNvSpPr>
            <p:nvPr/>
          </p:nvSpPr>
          <p:spPr>
            <a:xfrm>
              <a:off x="1602925" y="22992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4" name="Rectangle 73">
              <a:extLst>
                <a:ext uri="{FF2B5EF4-FFF2-40B4-BE49-F238E27FC236}">
                  <a16:creationId xmlns:a16="http://schemas.microsoft.com/office/drawing/2014/main" id="{E4C1661C-9286-D38C-5974-EDE90B12C63B}"/>
                </a:ext>
              </a:extLst>
            </p:cNvPr>
            <p:cNvSpPr>
              <a:spLocks/>
            </p:cNvSpPr>
            <p:nvPr/>
          </p:nvSpPr>
          <p:spPr>
            <a:xfrm>
              <a:off x="1602925" y="24143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5" name="Rectangle 74">
              <a:extLst>
                <a:ext uri="{FF2B5EF4-FFF2-40B4-BE49-F238E27FC236}">
                  <a16:creationId xmlns:a16="http://schemas.microsoft.com/office/drawing/2014/main" id="{8AE3B38A-F022-E40E-1615-838A6BB1FF4C}"/>
                </a:ext>
              </a:extLst>
            </p:cNvPr>
            <p:cNvSpPr>
              <a:spLocks/>
            </p:cNvSpPr>
            <p:nvPr/>
          </p:nvSpPr>
          <p:spPr>
            <a:xfrm>
              <a:off x="1602925" y="25293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6" name="Rectangle 75">
              <a:extLst>
                <a:ext uri="{FF2B5EF4-FFF2-40B4-BE49-F238E27FC236}">
                  <a16:creationId xmlns:a16="http://schemas.microsoft.com/office/drawing/2014/main" id="{BE6CDE6D-70ED-113F-66A4-5756E6F78F2A}"/>
                </a:ext>
              </a:extLst>
            </p:cNvPr>
            <p:cNvSpPr>
              <a:spLocks/>
            </p:cNvSpPr>
            <p:nvPr/>
          </p:nvSpPr>
          <p:spPr>
            <a:xfrm>
              <a:off x="1602925" y="26444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7" name="Rectangle 76">
              <a:extLst>
                <a:ext uri="{FF2B5EF4-FFF2-40B4-BE49-F238E27FC236}">
                  <a16:creationId xmlns:a16="http://schemas.microsoft.com/office/drawing/2014/main" id="{CFA85423-1F94-EF28-E1FA-4EC70080FA7F}"/>
                </a:ext>
              </a:extLst>
            </p:cNvPr>
            <p:cNvSpPr>
              <a:spLocks/>
            </p:cNvSpPr>
            <p:nvPr/>
          </p:nvSpPr>
          <p:spPr>
            <a:xfrm>
              <a:off x="1602925" y="27594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8" name="Rectangle 77">
              <a:extLst>
                <a:ext uri="{FF2B5EF4-FFF2-40B4-BE49-F238E27FC236}">
                  <a16:creationId xmlns:a16="http://schemas.microsoft.com/office/drawing/2014/main" id="{61463DE2-301D-8083-7000-A8EE100EA487}"/>
                </a:ext>
              </a:extLst>
            </p:cNvPr>
            <p:cNvSpPr>
              <a:spLocks/>
            </p:cNvSpPr>
            <p:nvPr/>
          </p:nvSpPr>
          <p:spPr>
            <a:xfrm>
              <a:off x="1602925" y="28745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9" name="Rectangle 78">
              <a:extLst>
                <a:ext uri="{FF2B5EF4-FFF2-40B4-BE49-F238E27FC236}">
                  <a16:creationId xmlns:a16="http://schemas.microsoft.com/office/drawing/2014/main" id="{35831348-50A1-7E47-306D-ED36DD6450AD}"/>
                </a:ext>
              </a:extLst>
            </p:cNvPr>
            <p:cNvSpPr>
              <a:spLocks/>
            </p:cNvSpPr>
            <p:nvPr/>
          </p:nvSpPr>
          <p:spPr>
            <a:xfrm>
              <a:off x="1602925" y="29895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0" name="Rectangle 79">
              <a:extLst>
                <a:ext uri="{FF2B5EF4-FFF2-40B4-BE49-F238E27FC236}">
                  <a16:creationId xmlns:a16="http://schemas.microsoft.com/office/drawing/2014/main" id="{5A2A61F5-BD1F-FDCC-505D-0C9E1EA832A0}"/>
                </a:ext>
              </a:extLst>
            </p:cNvPr>
            <p:cNvSpPr>
              <a:spLocks/>
            </p:cNvSpPr>
            <p:nvPr/>
          </p:nvSpPr>
          <p:spPr>
            <a:xfrm>
              <a:off x="1602925" y="31046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1" name="Rectangle 80">
              <a:extLst>
                <a:ext uri="{FF2B5EF4-FFF2-40B4-BE49-F238E27FC236}">
                  <a16:creationId xmlns:a16="http://schemas.microsoft.com/office/drawing/2014/main" id="{0B7E4212-7FEE-7710-CAFE-BBE7D01FCAE0}"/>
                </a:ext>
              </a:extLst>
            </p:cNvPr>
            <p:cNvSpPr>
              <a:spLocks/>
            </p:cNvSpPr>
            <p:nvPr/>
          </p:nvSpPr>
          <p:spPr>
            <a:xfrm>
              <a:off x="1602925" y="32196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2" name="Rectangle 81">
              <a:extLst>
                <a:ext uri="{FF2B5EF4-FFF2-40B4-BE49-F238E27FC236}">
                  <a16:creationId xmlns:a16="http://schemas.microsoft.com/office/drawing/2014/main" id="{04800075-5C87-B11D-66BC-DA86487B5D3D}"/>
                </a:ext>
              </a:extLst>
            </p:cNvPr>
            <p:cNvSpPr>
              <a:spLocks/>
            </p:cNvSpPr>
            <p:nvPr/>
          </p:nvSpPr>
          <p:spPr>
            <a:xfrm>
              <a:off x="1602925" y="33347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3" name="Rectangle 82">
              <a:extLst>
                <a:ext uri="{FF2B5EF4-FFF2-40B4-BE49-F238E27FC236}">
                  <a16:creationId xmlns:a16="http://schemas.microsoft.com/office/drawing/2014/main" id="{0C968136-F5FA-A59E-44AD-98B110BAB2E9}"/>
                </a:ext>
              </a:extLst>
            </p:cNvPr>
            <p:cNvSpPr>
              <a:spLocks/>
            </p:cNvSpPr>
            <p:nvPr/>
          </p:nvSpPr>
          <p:spPr>
            <a:xfrm>
              <a:off x="1602925" y="34497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4" name="Rectangle 83">
              <a:extLst>
                <a:ext uri="{FF2B5EF4-FFF2-40B4-BE49-F238E27FC236}">
                  <a16:creationId xmlns:a16="http://schemas.microsoft.com/office/drawing/2014/main" id="{96EE4C0F-31CC-A594-162A-3416D62CF927}"/>
                </a:ext>
              </a:extLst>
            </p:cNvPr>
            <p:cNvSpPr>
              <a:spLocks/>
            </p:cNvSpPr>
            <p:nvPr/>
          </p:nvSpPr>
          <p:spPr>
            <a:xfrm>
              <a:off x="1602925" y="35648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5" name="Rectangle 84">
              <a:extLst>
                <a:ext uri="{FF2B5EF4-FFF2-40B4-BE49-F238E27FC236}">
                  <a16:creationId xmlns:a16="http://schemas.microsoft.com/office/drawing/2014/main" id="{6BCF1CFD-820D-AFC7-81B7-ECD11564BE5D}"/>
                </a:ext>
              </a:extLst>
            </p:cNvPr>
            <p:cNvSpPr>
              <a:spLocks/>
            </p:cNvSpPr>
            <p:nvPr/>
          </p:nvSpPr>
          <p:spPr>
            <a:xfrm>
              <a:off x="1602925" y="36798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6" name="Rectangle 85">
              <a:extLst>
                <a:ext uri="{FF2B5EF4-FFF2-40B4-BE49-F238E27FC236}">
                  <a16:creationId xmlns:a16="http://schemas.microsoft.com/office/drawing/2014/main" id="{95AA1216-9BC3-E759-5C25-D1F1C25641D4}"/>
                </a:ext>
              </a:extLst>
            </p:cNvPr>
            <p:cNvSpPr>
              <a:spLocks/>
            </p:cNvSpPr>
            <p:nvPr/>
          </p:nvSpPr>
          <p:spPr>
            <a:xfrm>
              <a:off x="1602925" y="37949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7" name="Rectangle 86">
              <a:extLst>
                <a:ext uri="{FF2B5EF4-FFF2-40B4-BE49-F238E27FC236}">
                  <a16:creationId xmlns:a16="http://schemas.microsoft.com/office/drawing/2014/main" id="{95AA2F32-4EAD-B345-113E-FFF6C96B5D7B}"/>
                </a:ext>
              </a:extLst>
            </p:cNvPr>
            <p:cNvSpPr>
              <a:spLocks/>
            </p:cNvSpPr>
            <p:nvPr/>
          </p:nvSpPr>
          <p:spPr>
            <a:xfrm>
              <a:off x="1602925" y="39099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8" name="Rectangle 87">
              <a:extLst>
                <a:ext uri="{FF2B5EF4-FFF2-40B4-BE49-F238E27FC236}">
                  <a16:creationId xmlns:a16="http://schemas.microsoft.com/office/drawing/2014/main" id="{9489D675-BB47-A61E-7696-3E22DE2D8EC1}"/>
                </a:ext>
              </a:extLst>
            </p:cNvPr>
            <p:cNvSpPr>
              <a:spLocks/>
            </p:cNvSpPr>
            <p:nvPr/>
          </p:nvSpPr>
          <p:spPr>
            <a:xfrm>
              <a:off x="1602925" y="40250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9" name="Rectangle 88">
              <a:extLst>
                <a:ext uri="{FF2B5EF4-FFF2-40B4-BE49-F238E27FC236}">
                  <a16:creationId xmlns:a16="http://schemas.microsoft.com/office/drawing/2014/main" id="{A34E109C-D4DB-8FAA-083D-39D3A7FD21F2}"/>
                </a:ext>
              </a:extLst>
            </p:cNvPr>
            <p:cNvSpPr>
              <a:spLocks/>
            </p:cNvSpPr>
            <p:nvPr/>
          </p:nvSpPr>
          <p:spPr>
            <a:xfrm>
              <a:off x="1602925" y="41400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0" name="Rectangle 89">
              <a:extLst>
                <a:ext uri="{FF2B5EF4-FFF2-40B4-BE49-F238E27FC236}">
                  <a16:creationId xmlns:a16="http://schemas.microsoft.com/office/drawing/2014/main" id="{D99C3021-6122-E4B9-A9AC-B0718035FBA9}"/>
                </a:ext>
              </a:extLst>
            </p:cNvPr>
            <p:cNvSpPr>
              <a:spLocks/>
            </p:cNvSpPr>
            <p:nvPr/>
          </p:nvSpPr>
          <p:spPr>
            <a:xfrm>
              <a:off x="1602925" y="42551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1" name="Rectangle 90">
              <a:extLst>
                <a:ext uri="{FF2B5EF4-FFF2-40B4-BE49-F238E27FC236}">
                  <a16:creationId xmlns:a16="http://schemas.microsoft.com/office/drawing/2014/main" id="{61BB8361-F656-9195-8A03-98F54CB45A26}"/>
                </a:ext>
              </a:extLst>
            </p:cNvPr>
            <p:cNvSpPr>
              <a:spLocks/>
            </p:cNvSpPr>
            <p:nvPr/>
          </p:nvSpPr>
          <p:spPr>
            <a:xfrm>
              <a:off x="1602925" y="43701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2" name="Rectangle 91">
              <a:extLst>
                <a:ext uri="{FF2B5EF4-FFF2-40B4-BE49-F238E27FC236}">
                  <a16:creationId xmlns:a16="http://schemas.microsoft.com/office/drawing/2014/main" id="{77A9A3D0-0CDD-903C-D03F-50F360979D92}"/>
                </a:ext>
              </a:extLst>
            </p:cNvPr>
            <p:cNvSpPr>
              <a:spLocks/>
            </p:cNvSpPr>
            <p:nvPr/>
          </p:nvSpPr>
          <p:spPr>
            <a:xfrm>
              <a:off x="1602925" y="44852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3" name="Rectangle 92">
              <a:extLst>
                <a:ext uri="{FF2B5EF4-FFF2-40B4-BE49-F238E27FC236}">
                  <a16:creationId xmlns:a16="http://schemas.microsoft.com/office/drawing/2014/main" id="{B877BE09-3CAE-47EC-DE87-A41B7AF345EB}"/>
                </a:ext>
              </a:extLst>
            </p:cNvPr>
            <p:cNvSpPr>
              <a:spLocks/>
            </p:cNvSpPr>
            <p:nvPr/>
          </p:nvSpPr>
          <p:spPr>
            <a:xfrm>
              <a:off x="1602925" y="46002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4" name="Rectangle 93">
              <a:extLst>
                <a:ext uri="{FF2B5EF4-FFF2-40B4-BE49-F238E27FC236}">
                  <a16:creationId xmlns:a16="http://schemas.microsoft.com/office/drawing/2014/main" id="{78AEA243-38B1-6CF3-35D1-DD5283AC025D}"/>
                </a:ext>
              </a:extLst>
            </p:cNvPr>
            <p:cNvSpPr>
              <a:spLocks/>
            </p:cNvSpPr>
            <p:nvPr/>
          </p:nvSpPr>
          <p:spPr>
            <a:xfrm>
              <a:off x="1602925" y="47153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5" name="Rectangle 94">
              <a:extLst>
                <a:ext uri="{FF2B5EF4-FFF2-40B4-BE49-F238E27FC236}">
                  <a16:creationId xmlns:a16="http://schemas.microsoft.com/office/drawing/2014/main" id="{470F250C-3EFE-D9DE-4B85-DD07FB5E110A}"/>
                </a:ext>
              </a:extLst>
            </p:cNvPr>
            <p:cNvSpPr>
              <a:spLocks/>
            </p:cNvSpPr>
            <p:nvPr/>
          </p:nvSpPr>
          <p:spPr>
            <a:xfrm>
              <a:off x="1602925" y="48303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6" name="Rectangle 95">
              <a:extLst>
                <a:ext uri="{FF2B5EF4-FFF2-40B4-BE49-F238E27FC236}">
                  <a16:creationId xmlns:a16="http://schemas.microsoft.com/office/drawing/2014/main" id="{290BF645-6BDB-9D6E-7B92-43AD313186C6}"/>
                </a:ext>
              </a:extLst>
            </p:cNvPr>
            <p:cNvSpPr>
              <a:spLocks/>
            </p:cNvSpPr>
            <p:nvPr/>
          </p:nvSpPr>
          <p:spPr>
            <a:xfrm>
              <a:off x="1602925" y="49454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7" name="Rectangle 96">
              <a:extLst>
                <a:ext uri="{FF2B5EF4-FFF2-40B4-BE49-F238E27FC236}">
                  <a16:creationId xmlns:a16="http://schemas.microsoft.com/office/drawing/2014/main" id="{76AEAD7B-FAFE-EC9F-17B7-3E90F6E2D63E}"/>
                </a:ext>
              </a:extLst>
            </p:cNvPr>
            <p:cNvSpPr>
              <a:spLocks/>
            </p:cNvSpPr>
            <p:nvPr/>
          </p:nvSpPr>
          <p:spPr>
            <a:xfrm>
              <a:off x="1602925" y="50604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8" name="Rectangle 97">
              <a:extLst>
                <a:ext uri="{FF2B5EF4-FFF2-40B4-BE49-F238E27FC236}">
                  <a16:creationId xmlns:a16="http://schemas.microsoft.com/office/drawing/2014/main" id="{AC5108EA-82EE-AC9B-6145-39FCF1E8D39A}"/>
                </a:ext>
              </a:extLst>
            </p:cNvPr>
            <p:cNvSpPr>
              <a:spLocks/>
            </p:cNvSpPr>
            <p:nvPr/>
          </p:nvSpPr>
          <p:spPr>
            <a:xfrm>
              <a:off x="1602925" y="51755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9" name="Rectangle 98">
              <a:extLst>
                <a:ext uri="{FF2B5EF4-FFF2-40B4-BE49-F238E27FC236}">
                  <a16:creationId xmlns:a16="http://schemas.microsoft.com/office/drawing/2014/main" id="{504EF182-CE71-3E5B-A915-9465C567971C}"/>
                </a:ext>
              </a:extLst>
            </p:cNvPr>
            <p:cNvSpPr>
              <a:spLocks/>
            </p:cNvSpPr>
            <p:nvPr/>
          </p:nvSpPr>
          <p:spPr>
            <a:xfrm>
              <a:off x="1602925" y="52905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00" name="Rectangle 99">
              <a:extLst>
                <a:ext uri="{FF2B5EF4-FFF2-40B4-BE49-F238E27FC236}">
                  <a16:creationId xmlns:a16="http://schemas.microsoft.com/office/drawing/2014/main" id="{31DAA248-EA2D-EB3E-8DED-5672A3CFEDD5}"/>
                </a:ext>
              </a:extLst>
            </p:cNvPr>
            <p:cNvSpPr>
              <a:spLocks/>
            </p:cNvSpPr>
            <p:nvPr/>
          </p:nvSpPr>
          <p:spPr>
            <a:xfrm>
              <a:off x="1602925" y="54056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01" name="Rectangle 100">
              <a:extLst>
                <a:ext uri="{FF2B5EF4-FFF2-40B4-BE49-F238E27FC236}">
                  <a16:creationId xmlns:a16="http://schemas.microsoft.com/office/drawing/2014/main" id="{C604E41C-8664-0E91-BAE4-06BF4BE911E1}"/>
                </a:ext>
              </a:extLst>
            </p:cNvPr>
            <p:cNvSpPr>
              <a:spLocks/>
            </p:cNvSpPr>
            <p:nvPr/>
          </p:nvSpPr>
          <p:spPr>
            <a:xfrm>
              <a:off x="1602925" y="55206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02" name="Rectangle 101">
              <a:extLst>
                <a:ext uri="{FF2B5EF4-FFF2-40B4-BE49-F238E27FC236}">
                  <a16:creationId xmlns:a16="http://schemas.microsoft.com/office/drawing/2014/main" id="{9185ECB7-DE17-98A9-6005-2A5689DD4186}"/>
                </a:ext>
              </a:extLst>
            </p:cNvPr>
            <p:cNvSpPr>
              <a:spLocks/>
            </p:cNvSpPr>
            <p:nvPr/>
          </p:nvSpPr>
          <p:spPr>
            <a:xfrm>
              <a:off x="1602925" y="56357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03" name="Rectangle 102">
              <a:extLst>
                <a:ext uri="{FF2B5EF4-FFF2-40B4-BE49-F238E27FC236}">
                  <a16:creationId xmlns:a16="http://schemas.microsoft.com/office/drawing/2014/main" id="{97C364A2-25AF-3F03-2F03-C9B1B1EC5FBC}"/>
                </a:ext>
              </a:extLst>
            </p:cNvPr>
            <p:cNvSpPr>
              <a:spLocks/>
            </p:cNvSpPr>
            <p:nvPr/>
          </p:nvSpPr>
          <p:spPr>
            <a:xfrm>
              <a:off x="1602925" y="57507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04" name="Rectangle 103">
              <a:extLst>
                <a:ext uri="{FF2B5EF4-FFF2-40B4-BE49-F238E27FC236}">
                  <a16:creationId xmlns:a16="http://schemas.microsoft.com/office/drawing/2014/main" id="{97B07D03-FB69-5220-9700-A23C1DAD7171}"/>
                </a:ext>
              </a:extLst>
            </p:cNvPr>
            <p:cNvSpPr>
              <a:spLocks/>
            </p:cNvSpPr>
            <p:nvPr/>
          </p:nvSpPr>
          <p:spPr>
            <a:xfrm>
              <a:off x="1602925" y="58658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05" name="Rectangle 104">
              <a:extLst>
                <a:ext uri="{FF2B5EF4-FFF2-40B4-BE49-F238E27FC236}">
                  <a16:creationId xmlns:a16="http://schemas.microsoft.com/office/drawing/2014/main" id="{112265DF-BBDE-B17A-33D5-1B0C2F2FCB35}"/>
                </a:ext>
              </a:extLst>
            </p:cNvPr>
            <p:cNvSpPr>
              <a:spLocks/>
            </p:cNvSpPr>
            <p:nvPr/>
          </p:nvSpPr>
          <p:spPr>
            <a:xfrm>
              <a:off x="1602925" y="59808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06" name="Rectangle 105">
              <a:extLst>
                <a:ext uri="{FF2B5EF4-FFF2-40B4-BE49-F238E27FC236}">
                  <a16:creationId xmlns:a16="http://schemas.microsoft.com/office/drawing/2014/main" id="{A4BA870E-0EDF-22AA-E3BE-53C8D0F90401}"/>
                </a:ext>
              </a:extLst>
            </p:cNvPr>
            <p:cNvSpPr>
              <a:spLocks/>
            </p:cNvSpPr>
            <p:nvPr/>
          </p:nvSpPr>
          <p:spPr>
            <a:xfrm>
              <a:off x="1602925" y="60959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07" name="Rectangle 106">
              <a:extLst>
                <a:ext uri="{FF2B5EF4-FFF2-40B4-BE49-F238E27FC236}">
                  <a16:creationId xmlns:a16="http://schemas.microsoft.com/office/drawing/2014/main" id="{235359BA-A2B6-7EBD-B86E-2158F2BF76E9}"/>
                </a:ext>
              </a:extLst>
            </p:cNvPr>
            <p:cNvSpPr>
              <a:spLocks/>
            </p:cNvSpPr>
            <p:nvPr/>
          </p:nvSpPr>
          <p:spPr>
            <a:xfrm>
              <a:off x="1602925" y="6211004"/>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grpSp>
      <p:grpSp>
        <p:nvGrpSpPr>
          <p:cNvPr id="108" name="Group 107">
            <a:extLst>
              <a:ext uri="{FF2B5EF4-FFF2-40B4-BE49-F238E27FC236}">
                <a16:creationId xmlns:a16="http://schemas.microsoft.com/office/drawing/2014/main" id="{E57A343D-CD69-9B9F-14D2-4734AA7709B1}"/>
              </a:ext>
            </a:extLst>
          </p:cNvPr>
          <p:cNvGrpSpPr/>
          <p:nvPr/>
        </p:nvGrpSpPr>
        <p:grpSpPr>
          <a:xfrm>
            <a:off x="2476501" y="1742541"/>
            <a:ext cx="1419226" cy="129618"/>
            <a:chOff x="1879472" y="3557652"/>
            <a:chExt cx="2076940" cy="189687"/>
          </a:xfrm>
        </p:grpSpPr>
        <p:sp>
          <p:nvSpPr>
            <p:cNvPr id="109" name="Freeform: Shape 108">
              <a:extLst>
                <a:ext uri="{FF2B5EF4-FFF2-40B4-BE49-F238E27FC236}">
                  <a16:creationId xmlns:a16="http://schemas.microsoft.com/office/drawing/2014/main" id="{B1847429-2A2B-E0BD-8D7E-5438F9C49DA5}"/>
                </a:ext>
              </a:extLst>
            </p:cNvPr>
            <p:cNvSpPr/>
            <p:nvPr/>
          </p:nvSpPr>
          <p:spPr>
            <a:xfrm>
              <a:off x="1879472" y="3557652"/>
              <a:ext cx="2076940" cy="189687"/>
            </a:xfrm>
            <a:custGeom>
              <a:avLst/>
              <a:gdLst>
                <a:gd name="connsiteX0" fmla="*/ 2033423 w 2076940"/>
                <a:gd name="connsiteY0" fmla="*/ 17486 h 189687"/>
                <a:gd name="connsiteX1" fmla="*/ 1975241 w 2076940"/>
                <a:gd name="connsiteY1" fmla="*/ 0 h 189687"/>
                <a:gd name="connsiteX2" fmla="*/ 101604 w 2076940"/>
                <a:gd name="connsiteY2" fmla="*/ 0 h 189687"/>
                <a:gd name="connsiteX3" fmla="*/ 43518 w 2076940"/>
                <a:gd name="connsiteY3" fmla="*/ 17486 h 189687"/>
                <a:gd name="connsiteX4" fmla="*/ 26377 w 2076940"/>
                <a:gd name="connsiteY4" fmla="*/ 28795 h 189687"/>
                <a:gd name="connsiteX5" fmla="*/ 0 w 2076940"/>
                <a:gd name="connsiteY5" fmla="*/ 77928 h 189687"/>
                <a:gd name="connsiteX6" fmla="*/ 0 w 2076940"/>
                <a:gd name="connsiteY6" fmla="*/ 158041 h 189687"/>
                <a:gd name="connsiteX7" fmla="*/ 31710 w 2076940"/>
                <a:gd name="connsiteY7" fmla="*/ 189688 h 189687"/>
                <a:gd name="connsiteX8" fmla="*/ 2045231 w 2076940"/>
                <a:gd name="connsiteY8" fmla="*/ 189688 h 189687"/>
                <a:gd name="connsiteX9" fmla="*/ 2076941 w 2076940"/>
                <a:gd name="connsiteY9" fmla="*/ 158041 h 189687"/>
                <a:gd name="connsiteX10" fmla="*/ 2076941 w 2076940"/>
                <a:gd name="connsiteY10" fmla="*/ 77928 h 189687"/>
                <a:gd name="connsiteX11" fmla="*/ 2050468 w 2076940"/>
                <a:gd name="connsiteY11" fmla="*/ 28795 h 18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76940" h="189687">
                  <a:moveTo>
                    <a:pt x="2033423" y="17486"/>
                  </a:moveTo>
                  <a:cubicBezTo>
                    <a:pt x="2015769" y="6956"/>
                    <a:pt x="1995781" y="950"/>
                    <a:pt x="1975241" y="0"/>
                  </a:cubicBezTo>
                  <a:lnTo>
                    <a:pt x="101604" y="0"/>
                  </a:lnTo>
                  <a:cubicBezTo>
                    <a:pt x="81088" y="931"/>
                    <a:pt x="61126" y="6937"/>
                    <a:pt x="43518" y="17486"/>
                  </a:cubicBezTo>
                  <a:lnTo>
                    <a:pt x="26377" y="28795"/>
                  </a:lnTo>
                  <a:cubicBezTo>
                    <a:pt x="10731" y="40465"/>
                    <a:pt x="1072" y="58465"/>
                    <a:pt x="0" y="77928"/>
                  </a:cubicBezTo>
                  <a:lnTo>
                    <a:pt x="0" y="158041"/>
                  </a:lnTo>
                  <a:cubicBezTo>
                    <a:pt x="52" y="175499"/>
                    <a:pt x="14219" y="189640"/>
                    <a:pt x="31710" y="189688"/>
                  </a:cubicBezTo>
                  <a:lnTo>
                    <a:pt x="2045231" y="189688"/>
                  </a:lnTo>
                  <a:cubicBezTo>
                    <a:pt x="2062724" y="189640"/>
                    <a:pt x="2076893" y="175499"/>
                    <a:pt x="2076941" y="158041"/>
                  </a:cubicBezTo>
                  <a:lnTo>
                    <a:pt x="2076941" y="77928"/>
                  </a:lnTo>
                  <a:cubicBezTo>
                    <a:pt x="2075836" y="58446"/>
                    <a:pt x="2066142" y="40456"/>
                    <a:pt x="2050468" y="28795"/>
                  </a:cubicBezTo>
                  <a:close/>
                </a:path>
              </a:pathLst>
            </a:custGeom>
            <a:solidFill>
              <a:srgbClr val="58595B"/>
            </a:solidFill>
            <a:ln w="9517"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9D5BF64A-3EA4-FFC6-9A06-C135C9D25408}"/>
                </a:ext>
              </a:extLst>
            </p:cNvPr>
            <p:cNvSpPr/>
            <p:nvPr/>
          </p:nvSpPr>
          <p:spPr>
            <a:xfrm>
              <a:off x="1891566" y="3615813"/>
              <a:ext cx="2052944" cy="119647"/>
            </a:xfrm>
            <a:custGeom>
              <a:avLst/>
              <a:gdLst>
                <a:gd name="connsiteX0" fmla="*/ 2021234 w 2052944"/>
                <a:gd name="connsiteY0" fmla="*/ 0 h 119647"/>
                <a:gd name="connsiteX1" fmla="*/ 2052944 w 2052944"/>
                <a:gd name="connsiteY1" fmla="*/ 0 h 119647"/>
                <a:gd name="connsiteX2" fmla="*/ 2052944 w 2052944"/>
                <a:gd name="connsiteY2" fmla="*/ 119648 h 119647"/>
                <a:gd name="connsiteX3" fmla="*/ 2021234 w 2052944"/>
                <a:gd name="connsiteY3" fmla="*/ 119648 h 119647"/>
                <a:gd name="connsiteX4" fmla="*/ 31710 w 2052944"/>
                <a:gd name="connsiteY4" fmla="*/ 119648 h 119647"/>
                <a:gd name="connsiteX5" fmla="*/ 0 w 2052944"/>
                <a:gd name="connsiteY5" fmla="*/ 119648 h 119647"/>
                <a:gd name="connsiteX6" fmla="*/ 0 w 2052944"/>
                <a:gd name="connsiteY6" fmla="*/ 0 h 119647"/>
                <a:gd name="connsiteX7" fmla="*/ 31710 w 2052944"/>
                <a:gd name="connsiteY7" fmla="*/ 0 h 119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2944" h="119647">
                  <a:moveTo>
                    <a:pt x="2021234" y="0"/>
                  </a:moveTo>
                  <a:cubicBezTo>
                    <a:pt x="2038747" y="0"/>
                    <a:pt x="2052944" y="0"/>
                    <a:pt x="2052944" y="0"/>
                  </a:cubicBezTo>
                  <a:lnTo>
                    <a:pt x="2052944" y="119648"/>
                  </a:lnTo>
                  <a:cubicBezTo>
                    <a:pt x="2052944" y="119648"/>
                    <a:pt x="2038747" y="119648"/>
                    <a:pt x="2021234" y="119648"/>
                  </a:cubicBezTo>
                  <a:lnTo>
                    <a:pt x="31710" y="119648"/>
                  </a:lnTo>
                  <a:cubicBezTo>
                    <a:pt x="14197" y="119648"/>
                    <a:pt x="0" y="119648"/>
                    <a:pt x="0" y="119648"/>
                  </a:cubicBezTo>
                  <a:lnTo>
                    <a:pt x="0" y="0"/>
                  </a:lnTo>
                  <a:cubicBezTo>
                    <a:pt x="0" y="0"/>
                    <a:pt x="14197" y="0"/>
                    <a:pt x="31710" y="0"/>
                  </a:cubicBezTo>
                  <a:close/>
                </a:path>
              </a:pathLst>
            </a:custGeom>
            <a:solidFill>
              <a:srgbClr val="BABCBE"/>
            </a:solidFill>
            <a:ln w="9517"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DE682FA6-3248-D7F3-6B88-948579E47F5C}"/>
                </a:ext>
              </a:extLst>
            </p:cNvPr>
            <p:cNvSpPr/>
            <p:nvPr/>
          </p:nvSpPr>
          <p:spPr>
            <a:xfrm>
              <a:off x="1945368"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9023BD25-1A78-40DF-E38A-A8161E74F4CC}"/>
                </a:ext>
              </a:extLst>
            </p:cNvPr>
            <p:cNvSpPr/>
            <p:nvPr/>
          </p:nvSpPr>
          <p:spPr>
            <a:xfrm>
              <a:off x="1945368"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9D781DC7-7565-04D7-19A9-C57AEA53E9A0}"/>
                </a:ext>
              </a:extLst>
            </p:cNvPr>
            <p:cNvSpPr/>
            <p:nvPr/>
          </p:nvSpPr>
          <p:spPr>
            <a:xfrm>
              <a:off x="2010692"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4529441C-540F-3901-D745-5DFE6A2D0AF9}"/>
                </a:ext>
              </a:extLst>
            </p:cNvPr>
            <p:cNvSpPr/>
            <p:nvPr/>
          </p:nvSpPr>
          <p:spPr>
            <a:xfrm>
              <a:off x="2010692"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9FEE1AAE-221A-3683-4051-0BA808BF6BBF}"/>
                </a:ext>
              </a:extLst>
            </p:cNvPr>
            <p:cNvSpPr/>
            <p:nvPr/>
          </p:nvSpPr>
          <p:spPr>
            <a:xfrm>
              <a:off x="2076016"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E37627D2-FC24-D4B0-7C79-340DD04FA57A}"/>
                </a:ext>
              </a:extLst>
            </p:cNvPr>
            <p:cNvSpPr/>
            <p:nvPr/>
          </p:nvSpPr>
          <p:spPr>
            <a:xfrm>
              <a:off x="2076016"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4C48C97F-D696-F01D-C06E-DF9C9A77640A}"/>
                </a:ext>
              </a:extLst>
            </p:cNvPr>
            <p:cNvSpPr/>
            <p:nvPr/>
          </p:nvSpPr>
          <p:spPr>
            <a:xfrm>
              <a:off x="2141435"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C2050437-54C4-B615-4D86-EBCF63E73B2A}"/>
                </a:ext>
              </a:extLst>
            </p:cNvPr>
            <p:cNvSpPr/>
            <p:nvPr/>
          </p:nvSpPr>
          <p:spPr>
            <a:xfrm>
              <a:off x="2141435"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D0C64DB4-0442-0447-B30E-8776C2160304}"/>
                </a:ext>
              </a:extLst>
            </p:cNvPr>
            <p:cNvSpPr/>
            <p:nvPr/>
          </p:nvSpPr>
          <p:spPr>
            <a:xfrm>
              <a:off x="2206759"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CAB214B7-30BF-F204-7A7C-95649AD4F5F9}"/>
                </a:ext>
              </a:extLst>
            </p:cNvPr>
            <p:cNvSpPr/>
            <p:nvPr/>
          </p:nvSpPr>
          <p:spPr>
            <a:xfrm>
              <a:off x="2206759"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62829A3C-B350-1D14-A7A9-0104150495A0}"/>
                </a:ext>
              </a:extLst>
            </p:cNvPr>
            <p:cNvSpPr/>
            <p:nvPr/>
          </p:nvSpPr>
          <p:spPr>
            <a:xfrm>
              <a:off x="2272083"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D26EE04A-CC26-5B2C-A64D-A147728C2CE0}"/>
                </a:ext>
              </a:extLst>
            </p:cNvPr>
            <p:cNvSpPr/>
            <p:nvPr/>
          </p:nvSpPr>
          <p:spPr>
            <a:xfrm>
              <a:off x="2272083"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80F7DEF5-8B31-104F-202E-EEA61C8453CA}"/>
                </a:ext>
              </a:extLst>
            </p:cNvPr>
            <p:cNvSpPr/>
            <p:nvPr/>
          </p:nvSpPr>
          <p:spPr>
            <a:xfrm>
              <a:off x="2336931"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EBD3A572-50D7-1093-C341-40244B9A4C10}"/>
                </a:ext>
              </a:extLst>
            </p:cNvPr>
            <p:cNvSpPr/>
            <p:nvPr/>
          </p:nvSpPr>
          <p:spPr>
            <a:xfrm>
              <a:off x="2336931"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EB27C281-29FD-7156-1803-75FE07F9C1B7}"/>
                </a:ext>
              </a:extLst>
            </p:cNvPr>
            <p:cNvSpPr/>
            <p:nvPr/>
          </p:nvSpPr>
          <p:spPr>
            <a:xfrm>
              <a:off x="2402255"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0356487B-A54A-3365-03C9-0570EB7F1CD4}"/>
                </a:ext>
              </a:extLst>
            </p:cNvPr>
            <p:cNvSpPr/>
            <p:nvPr/>
          </p:nvSpPr>
          <p:spPr>
            <a:xfrm>
              <a:off x="2402255"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79504065-EEA6-E6F2-2376-BBC4A138BD5E}"/>
                </a:ext>
              </a:extLst>
            </p:cNvPr>
            <p:cNvSpPr/>
            <p:nvPr/>
          </p:nvSpPr>
          <p:spPr>
            <a:xfrm>
              <a:off x="247872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0DDF5695-3157-A5F4-B858-AB00448F21B4}"/>
                </a:ext>
              </a:extLst>
            </p:cNvPr>
            <p:cNvSpPr/>
            <p:nvPr/>
          </p:nvSpPr>
          <p:spPr>
            <a:xfrm>
              <a:off x="247872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6435E135-7751-3050-A0D7-6206682741EF}"/>
                </a:ext>
              </a:extLst>
            </p:cNvPr>
            <p:cNvSpPr/>
            <p:nvPr/>
          </p:nvSpPr>
          <p:spPr>
            <a:xfrm>
              <a:off x="2544139"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F121A834-B0CD-24BC-6EB9-D80B629313F0}"/>
                </a:ext>
              </a:extLst>
            </p:cNvPr>
            <p:cNvSpPr/>
            <p:nvPr/>
          </p:nvSpPr>
          <p:spPr>
            <a:xfrm>
              <a:off x="2544139"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8E2EF96B-8756-70D5-7569-BF17F92550BB}"/>
                </a:ext>
              </a:extLst>
            </p:cNvPr>
            <p:cNvSpPr/>
            <p:nvPr/>
          </p:nvSpPr>
          <p:spPr>
            <a:xfrm>
              <a:off x="2609463"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D6EA2FDB-748B-D05B-57BC-51598B0CF9D5}"/>
                </a:ext>
              </a:extLst>
            </p:cNvPr>
            <p:cNvSpPr/>
            <p:nvPr/>
          </p:nvSpPr>
          <p:spPr>
            <a:xfrm>
              <a:off x="2609463"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6BE08A7C-7572-2E07-4E11-FAEB91C3F487}"/>
                </a:ext>
              </a:extLst>
            </p:cNvPr>
            <p:cNvSpPr/>
            <p:nvPr/>
          </p:nvSpPr>
          <p:spPr>
            <a:xfrm>
              <a:off x="2674787"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89BC7B6D-0079-8447-FBA3-6C35B715BDE0}"/>
                </a:ext>
              </a:extLst>
            </p:cNvPr>
            <p:cNvSpPr/>
            <p:nvPr/>
          </p:nvSpPr>
          <p:spPr>
            <a:xfrm>
              <a:off x="2674787"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0B621B37-7BFD-F3DF-5B91-BB752497174D}"/>
                </a:ext>
              </a:extLst>
            </p:cNvPr>
            <p:cNvSpPr/>
            <p:nvPr/>
          </p:nvSpPr>
          <p:spPr>
            <a:xfrm>
              <a:off x="2740206"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BFBDC9F3-C046-2C49-2B99-CD1F5A119EA7}"/>
                </a:ext>
              </a:extLst>
            </p:cNvPr>
            <p:cNvSpPr/>
            <p:nvPr/>
          </p:nvSpPr>
          <p:spPr>
            <a:xfrm>
              <a:off x="2740206"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2747750B-6A8B-F08D-0A65-92641AAA3C8C}"/>
                </a:ext>
              </a:extLst>
            </p:cNvPr>
            <p:cNvSpPr/>
            <p:nvPr/>
          </p:nvSpPr>
          <p:spPr>
            <a:xfrm>
              <a:off x="280553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F486BD52-5F7B-295E-0C75-C4A49727D5D1}"/>
                </a:ext>
              </a:extLst>
            </p:cNvPr>
            <p:cNvSpPr/>
            <p:nvPr/>
          </p:nvSpPr>
          <p:spPr>
            <a:xfrm>
              <a:off x="280553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C3E223E8-7453-EBB5-D5F2-9FAD4BF0D040}"/>
                </a:ext>
              </a:extLst>
            </p:cNvPr>
            <p:cNvSpPr/>
            <p:nvPr/>
          </p:nvSpPr>
          <p:spPr>
            <a:xfrm>
              <a:off x="2870378"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16358B3F-CE47-4822-1D81-E4865757C2AB}"/>
                </a:ext>
              </a:extLst>
            </p:cNvPr>
            <p:cNvSpPr/>
            <p:nvPr/>
          </p:nvSpPr>
          <p:spPr>
            <a:xfrm>
              <a:off x="2870378"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FCC0DB26-2AA2-69C7-1010-1D3C095DA28A}"/>
                </a:ext>
              </a:extLst>
            </p:cNvPr>
            <p:cNvSpPr/>
            <p:nvPr/>
          </p:nvSpPr>
          <p:spPr>
            <a:xfrm>
              <a:off x="2935702"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266BC377-0447-F94D-7441-6DA5D9E275BD}"/>
                </a:ext>
              </a:extLst>
            </p:cNvPr>
            <p:cNvSpPr/>
            <p:nvPr/>
          </p:nvSpPr>
          <p:spPr>
            <a:xfrm>
              <a:off x="2935702"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B88F8FD4-F189-2556-94E8-0A55F1335F78}"/>
                </a:ext>
              </a:extLst>
            </p:cNvPr>
            <p:cNvSpPr/>
            <p:nvPr/>
          </p:nvSpPr>
          <p:spPr>
            <a:xfrm>
              <a:off x="3012167"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E8D79863-3A5F-C7FC-C3B2-4A03720BBAB5}"/>
                </a:ext>
              </a:extLst>
            </p:cNvPr>
            <p:cNvSpPr/>
            <p:nvPr/>
          </p:nvSpPr>
          <p:spPr>
            <a:xfrm>
              <a:off x="3012167"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69288CCC-428E-A99B-3F95-CBCCB5E3264D}"/>
                </a:ext>
              </a:extLst>
            </p:cNvPr>
            <p:cNvSpPr/>
            <p:nvPr/>
          </p:nvSpPr>
          <p:spPr>
            <a:xfrm>
              <a:off x="3077491"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F5800347-D0F9-CA9C-311E-720677AE6799}"/>
                </a:ext>
              </a:extLst>
            </p:cNvPr>
            <p:cNvSpPr/>
            <p:nvPr/>
          </p:nvSpPr>
          <p:spPr>
            <a:xfrm>
              <a:off x="3077491"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A9020883-4D9C-7C0C-EBA7-5356D3875A6A}"/>
                </a:ext>
              </a:extLst>
            </p:cNvPr>
            <p:cNvSpPr/>
            <p:nvPr/>
          </p:nvSpPr>
          <p:spPr>
            <a:xfrm>
              <a:off x="314291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48ECB566-5439-7212-5D08-8568AE6288FC}"/>
                </a:ext>
              </a:extLst>
            </p:cNvPr>
            <p:cNvSpPr/>
            <p:nvPr/>
          </p:nvSpPr>
          <p:spPr>
            <a:xfrm>
              <a:off x="314291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70FB1D53-999F-FDE2-BBCC-BB62CC42E056}"/>
                </a:ext>
              </a:extLst>
            </p:cNvPr>
            <p:cNvSpPr/>
            <p:nvPr/>
          </p:nvSpPr>
          <p:spPr>
            <a:xfrm>
              <a:off x="3208234"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C4EF4F35-735D-C6FE-B8E2-088CC9767BBE}"/>
                </a:ext>
              </a:extLst>
            </p:cNvPr>
            <p:cNvSpPr/>
            <p:nvPr/>
          </p:nvSpPr>
          <p:spPr>
            <a:xfrm>
              <a:off x="3208234"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73C236E8-F9A6-4BE0-55C4-2068FC549140}"/>
                </a:ext>
              </a:extLst>
            </p:cNvPr>
            <p:cNvSpPr/>
            <p:nvPr/>
          </p:nvSpPr>
          <p:spPr>
            <a:xfrm>
              <a:off x="3273558"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F6DB17E0-65E4-28AB-5736-E3E3AF9411F2}"/>
                </a:ext>
              </a:extLst>
            </p:cNvPr>
            <p:cNvSpPr/>
            <p:nvPr/>
          </p:nvSpPr>
          <p:spPr>
            <a:xfrm>
              <a:off x="3273558"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D4B8A568-D627-48BC-7A23-AEA79BE393A7}"/>
                </a:ext>
              </a:extLst>
            </p:cNvPr>
            <p:cNvSpPr/>
            <p:nvPr/>
          </p:nvSpPr>
          <p:spPr>
            <a:xfrm>
              <a:off x="3338882" y="3691460"/>
              <a:ext cx="55611" cy="35732"/>
            </a:xfrm>
            <a:custGeom>
              <a:avLst/>
              <a:gdLst>
                <a:gd name="connsiteX0" fmla="*/ 0 w 55611"/>
                <a:gd name="connsiteY0" fmla="*/ 35733 h 35732"/>
                <a:gd name="connsiteX1" fmla="*/ 55611 w 55611"/>
                <a:gd name="connsiteY1" fmla="*/ 35733 h 35732"/>
                <a:gd name="connsiteX2" fmla="*/ 55611 w 55611"/>
                <a:gd name="connsiteY2" fmla="*/ 0 h 35732"/>
                <a:gd name="connsiteX3" fmla="*/ 0 w 55611"/>
                <a:gd name="connsiteY3" fmla="*/ 0 h 35732"/>
                <a:gd name="connsiteX4" fmla="*/ 0 w 55611"/>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11" h="35732">
                  <a:moveTo>
                    <a:pt x="0" y="35733"/>
                  </a:moveTo>
                  <a:lnTo>
                    <a:pt x="55611" y="35733"/>
                  </a:lnTo>
                  <a:lnTo>
                    <a:pt x="55611"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BF91E996-D20A-CEE2-EF06-D1796BE1826C}"/>
                </a:ext>
              </a:extLst>
            </p:cNvPr>
            <p:cNvSpPr/>
            <p:nvPr/>
          </p:nvSpPr>
          <p:spPr>
            <a:xfrm>
              <a:off x="3338882" y="3649265"/>
              <a:ext cx="55611" cy="35732"/>
            </a:xfrm>
            <a:custGeom>
              <a:avLst/>
              <a:gdLst>
                <a:gd name="connsiteX0" fmla="*/ 0 w 55611"/>
                <a:gd name="connsiteY0" fmla="*/ 35733 h 35732"/>
                <a:gd name="connsiteX1" fmla="*/ 55611 w 55611"/>
                <a:gd name="connsiteY1" fmla="*/ 35733 h 35732"/>
                <a:gd name="connsiteX2" fmla="*/ 55611 w 55611"/>
                <a:gd name="connsiteY2" fmla="*/ 0 h 35732"/>
                <a:gd name="connsiteX3" fmla="*/ 0 w 55611"/>
                <a:gd name="connsiteY3" fmla="*/ 0 h 35732"/>
                <a:gd name="connsiteX4" fmla="*/ 0 w 55611"/>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11" h="35732">
                  <a:moveTo>
                    <a:pt x="0" y="35733"/>
                  </a:moveTo>
                  <a:lnTo>
                    <a:pt x="55611" y="35733"/>
                  </a:lnTo>
                  <a:lnTo>
                    <a:pt x="55611"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0BBCF240-0177-EE8F-39B7-F3767A7AF61C}"/>
                </a:ext>
              </a:extLst>
            </p:cNvPr>
            <p:cNvSpPr/>
            <p:nvPr/>
          </p:nvSpPr>
          <p:spPr>
            <a:xfrm>
              <a:off x="340373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4EB23DF8-6B44-F577-7A0B-B36ED69CCF76}"/>
                </a:ext>
              </a:extLst>
            </p:cNvPr>
            <p:cNvSpPr/>
            <p:nvPr/>
          </p:nvSpPr>
          <p:spPr>
            <a:xfrm>
              <a:off x="340373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D522812D-8EA3-416F-FE6B-FC5F137A6CE7}"/>
                </a:ext>
              </a:extLst>
            </p:cNvPr>
            <p:cNvSpPr/>
            <p:nvPr/>
          </p:nvSpPr>
          <p:spPr>
            <a:xfrm>
              <a:off x="346915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39DD2218-3EDF-3817-2ECA-65D9DFADE7A2}"/>
                </a:ext>
              </a:extLst>
            </p:cNvPr>
            <p:cNvSpPr/>
            <p:nvPr/>
          </p:nvSpPr>
          <p:spPr>
            <a:xfrm>
              <a:off x="346915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129B7323-0D6E-7B36-20E1-A36BC5F1208E}"/>
                </a:ext>
              </a:extLst>
            </p:cNvPr>
            <p:cNvSpPr/>
            <p:nvPr/>
          </p:nvSpPr>
          <p:spPr>
            <a:xfrm>
              <a:off x="1948034" y="3625602"/>
              <a:ext cx="10474" cy="10453"/>
            </a:xfrm>
            <a:custGeom>
              <a:avLst/>
              <a:gdLst>
                <a:gd name="connsiteX0" fmla="*/ 10475 w 10474"/>
                <a:gd name="connsiteY0" fmla="*/ 5227 h 10453"/>
                <a:gd name="connsiteX1" fmla="*/ 5237 w 10474"/>
                <a:gd name="connsiteY1" fmla="*/ 10454 h 10453"/>
                <a:gd name="connsiteX2" fmla="*/ 0 w 10474"/>
                <a:gd name="connsiteY2" fmla="*/ 5227 h 10453"/>
                <a:gd name="connsiteX3" fmla="*/ 5237 w 10474"/>
                <a:gd name="connsiteY3" fmla="*/ 0 h 10453"/>
                <a:gd name="connsiteX4" fmla="*/ 10475 w 10474"/>
                <a:gd name="connsiteY4" fmla="*/ 5227 h 10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4" h="10453">
                  <a:moveTo>
                    <a:pt x="10475" y="5227"/>
                  </a:moveTo>
                  <a:cubicBezTo>
                    <a:pt x="10475" y="8114"/>
                    <a:pt x="8130" y="10454"/>
                    <a:pt x="5237" y="10454"/>
                  </a:cubicBezTo>
                  <a:cubicBezTo>
                    <a:pt x="2345" y="10454"/>
                    <a:pt x="0" y="8114"/>
                    <a:pt x="0" y="5227"/>
                  </a:cubicBezTo>
                  <a:cubicBezTo>
                    <a:pt x="0" y="2340"/>
                    <a:pt x="2345" y="0"/>
                    <a:pt x="5237" y="0"/>
                  </a:cubicBezTo>
                  <a:cubicBezTo>
                    <a:pt x="8130" y="0"/>
                    <a:pt x="10475" y="2340"/>
                    <a:pt x="10475" y="5227"/>
                  </a:cubicBezTo>
                  <a:close/>
                </a:path>
              </a:pathLst>
            </a:custGeom>
            <a:solidFill>
              <a:srgbClr val="595A5C"/>
            </a:solidFill>
            <a:ln w="9517"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978D84A4-64EB-F0ED-898E-3514FCC48DCB}"/>
                </a:ext>
              </a:extLst>
            </p:cNvPr>
            <p:cNvSpPr/>
            <p:nvPr/>
          </p:nvSpPr>
          <p:spPr>
            <a:xfrm>
              <a:off x="1909563" y="3655347"/>
              <a:ext cx="9522" cy="30600"/>
            </a:xfrm>
            <a:custGeom>
              <a:avLst/>
              <a:gdLst>
                <a:gd name="connsiteX0" fmla="*/ 7237 w 9522"/>
                <a:gd name="connsiteY0" fmla="*/ 0 h 30600"/>
                <a:gd name="connsiteX1" fmla="*/ 9522 w 9522"/>
                <a:gd name="connsiteY1" fmla="*/ 0 h 30600"/>
                <a:gd name="connsiteX2" fmla="*/ 9522 w 9522"/>
                <a:gd name="connsiteY2" fmla="*/ 30601 h 30600"/>
                <a:gd name="connsiteX3" fmla="*/ 7237 w 9522"/>
                <a:gd name="connsiteY3" fmla="*/ 30601 h 30600"/>
                <a:gd name="connsiteX4" fmla="*/ 2285 w 9522"/>
                <a:gd name="connsiteY4" fmla="*/ 30601 h 30600"/>
                <a:gd name="connsiteX5" fmla="*/ 0 w 9522"/>
                <a:gd name="connsiteY5" fmla="*/ 30601 h 30600"/>
                <a:gd name="connsiteX6" fmla="*/ 0 w 9522"/>
                <a:gd name="connsiteY6" fmla="*/ 0 h 30600"/>
                <a:gd name="connsiteX7" fmla="*/ 2285 w 9522"/>
                <a:gd name="connsiteY7" fmla="*/ 0 h 3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2" h="30600">
                  <a:moveTo>
                    <a:pt x="7237" y="0"/>
                  </a:moveTo>
                  <a:cubicBezTo>
                    <a:pt x="8499" y="0"/>
                    <a:pt x="9522" y="0"/>
                    <a:pt x="9522" y="0"/>
                  </a:cubicBezTo>
                  <a:lnTo>
                    <a:pt x="9522" y="30601"/>
                  </a:lnTo>
                  <a:cubicBezTo>
                    <a:pt x="9522" y="30601"/>
                    <a:pt x="8499" y="30601"/>
                    <a:pt x="7237" y="30601"/>
                  </a:cubicBezTo>
                  <a:lnTo>
                    <a:pt x="2285" y="30601"/>
                  </a:lnTo>
                  <a:cubicBezTo>
                    <a:pt x="1023" y="30601"/>
                    <a:pt x="0" y="30601"/>
                    <a:pt x="0" y="30601"/>
                  </a:cubicBezTo>
                  <a:lnTo>
                    <a:pt x="0" y="0"/>
                  </a:lnTo>
                  <a:cubicBezTo>
                    <a:pt x="0" y="0"/>
                    <a:pt x="1023" y="0"/>
                    <a:pt x="2285" y="0"/>
                  </a:cubicBezTo>
                  <a:close/>
                </a:path>
              </a:pathLst>
            </a:custGeom>
            <a:solidFill>
              <a:srgbClr val="595A5C"/>
            </a:solidFill>
            <a:ln w="9517"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1050E2B1-5FC8-7AAE-AC62-9CAA0941DF2A}"/>
                </a:ext>
              </a:extLst>
            </p:cNvPr>
            <p:cNvSpPr/>
            <p:nvPr/>
          </p:nvSpPr>
          <p:spPr>
            <a:xfrm>
              <a:off x="3734350" y="3692981"/>
              <a:ext cx="69133" cy="37538"/>
            </a:xfrm>
            <a:custGeom>
              <a:avLst/>
              <a:gdLst>
                <a:gd name="connsiteX0" fmla="*/ 0 w 69133"/>
                <a:gd name="connsiteY0" fmla="*/ 37539 h 37538"/>
                <a:gd name="connsiteX1" fmla="*/ 69133 w 69133"/>
                <a:gd name="connsiteY1" fmla="*/ 37539 h 37538"/>
                <a:gd name="connsiteX2" fmla="*/ 69133 w 69133"/>
                <a:gd name="connsiteY2" fmla="*/ 0 h 37538"/>
                <a:gd name="connsiteX3" fmla="*/ 0 w 69133"/>
                <a:gd name="connsiteY3" fmla="*/ 0 h 37538"/>
                <a:gd name="connsiteX4" fmla="*/ 0 w 69133"/>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3" h="37538">
                  <a:moveTo>
                    <a:pt x="0" y="37539"/>
                  </a:moveTo>
                  <a:lnTo>
                    <a:pt x="69133" y="37539"/>
                  </a:lnTo>
                  <a:lnTo>
                    <a:pt x="69133"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E6D5B1D4-31FD-7133-6E7C-30A912A7003D}"/>
                </a:ext>
              </a:extLst>
            </p:cNvPr>
            <p:cNvSpPr/>
            <p:nvPr/>
          </p:nvSpPr>
          <p:spPr>
            <a:xfrm>
              <a:off x="3734350" y="3647365"/>
              <a:ext cx="69133" cy="37633"/>
            </a:xfrm>
            <a:custGeom>
              <a:avLst/>
              <a:gdLst>
                <a:gd name="connsiteX0" fmla="*/ 0 w 69133"/>
                <a:gd name="connsiteY0" fmla="*/ 37633 h 37633"/>
                <a:gd name="connsiteX1" fmla="*/ 69133 w 69133"/>
                <a:gd name="connsiteY1" fmla="*/ 37633 h 37633"/>
                <a:gd name="connsiteX2" fmla="*/ 69133 w 69133"/>
                <a:gd name="connsiteY2" fmla="*/ 0 h 37633"/>
                <a:gd name="connsiteX3" fmla="*/ 0 w 69133"/>
                <a:gd name="connsiteY3" fmla="*/ 0 h 37633"/>
                <a:gd name="connsiteX4" fmla="*/ 0 w 69133"/>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3" h="37633">
                  <a:moveTo>
                    <a:pt x="0" y="37633"/>
                  </a:moveTo>
                  <a:lnTo>
                    <a:pt x="69133" y="37633"/>
                  </a:lnTo>
                  <a:lnTo>
                    <a:pt x="69133" y="0"/>
                  </a:lnTo>
                  <a:lnTo>
                    <a:pt x="0" y="0"/>
                  </a:lnTo>
                  <a:lnTo>
                    <a:pt x="0" y="37633"/>
                  </a:lnTo>
                </a:path>
              </a:pathLst>
            </a:custGeom>
            <a:solidFill>
              <a:srgbClr val="595A5C"/>
            </a:solidFill>
            <a:ln w="9517"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32E9B438-3E83-2A09-B9E4-BE8BFD5C4F46}"/>
                </a:ext>
              </a:extLst>
            </p:cNvPr>
            <p:cNvSpPr/>
            <p:nvPr/>
          </p:nvSpPr>
          <p:spPr>
            <a:xfrm>
              <a:off x="3815100" y="3692981"/>
              <a:ext cx="69132" cy="37538"/>
            </a:xfrm>
            <a:custGeom>
              <a:avLst/>
              <a:gdLst>
                <a:gd name="connsiteX0" fmla="*/ 0 w 69132"/>
                <a:gd name="connsiteY0" fmla="*/ 37539 h 37538"/>
                <a:gd name="connsiteX1" fmla="*/ 69133 w 69132"/>
                <a:gd name="connsiteY1" fmla="*/ 37539 h 37538"/>
                <a:gd name="connsiteX2" fmla="*/ 69133 w 69132"/>
                <a:gd name="connsiteY2" fmla="*/ 0 h 37538"/>
                <a:gd name="connsiteX3" fmla="*/ 0 w 69132"/>
                <a:gd name="connsiteY3" fmla="*/ 0 h 37538"/>
                <a:gd name="connsiteX4" fmla="*/ 0 w 69132"/>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538">
                  <a:moveTo>
                    <a:pt x="0" y="37539"/>
                  </a:moveTo>
                  <a:lnTo>
                    <a:pt x="69133" y="37539"/>
                  </a:lnTo>
                  <a:lnTo>
                    <a:pt x="69133"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617ED65C-9B58-BBA9-9125-6E2CAC02FE65}"/>
                </a:ext>
              </a:extLst>
            </p:cNvPr>
            <p:cNvSpPr/>
            <p:nvPr/>
          </p:nvSpPr>
          <p:spPr>
            <a:xfrm>
              <a:off x="3815100" y="3647365"/>
              <a:ext cx="69132" cy="37633"/>
            </a:xfrm>
            <a:custGeom>
              <a:avLst/>
              <a:gdLst>
                <a:gd name="connsiteX0" fmla="*/ 0 w 69132"/>
                <a:gd name="connsiteY0" fmla="*/ 37633 h 37633"/>
                <a:gd name="connsiteX1" fmla="*/ 69133 w 69132"/>
                <a:gd name="connsiteY1" fmla="*/ 37633 h 37633"/>
                <a:gd name="connsiteX2" fmla="*/ 69133 w 69132"/>
                <a:gd name="connsiteY2" fmla="*/ 0 h 37633"/>
                <a:gd name="connsiteX3" fmla="*/ 0 w 69132"/>
                <a:gd name="connsiteY3" fmla="*/ 0 h 37633"/>
                <a:gd name="connsiteX4" fmla="*/ 0 w 69132"/>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633">
                  <a:moveTo>
                    <a:pt x="0" y="37633"/>
                  </a:moveTo>
                  <a:lnTo>
                    <a:pt x="69133" y="37633"/>
                  </a:lnTo>
                  <a:lnTo>
                    <a:pt x="69133" y="0"/>
                  </a:lnTo>
                  <a:lnTo>
                    <a:pt x="0" y="0"/>
                  </a:lnTo>
                  <a:lnTo>
                    <a:pt x="0" y="37633"/>
                  </a:lnTo>
                </a:path>
              </a:pathLst>
            </a:custGeom>
            <a:solidFill>
              <a:srgbClr val="595A5C"/>
            </a:solidFill>
            <a:ln w="9517"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DB31AD8A-498B-B672-442F-4C7A19F6E583}"/>
                </a:ext>
              </a:extLst>
            </p:cNvPr>
            <p:cNvSpPr/>
            <p:nvPr/>
          </p:nvSpPr>
          <p:spPr>
            <a:xfrm>
              <a:off x="3569516" y="3692981"/>
              <a:ext cx="69037" cy="37538"/>
            </a:xfrm>
            <a:custGeom>
              <a:avLst/>
              <a:gdLst>
                <a:gd name="connsiteX0" fmla="*/ 0 w 69037"/>
                <a:gd name="connsiteY0" fmla="*/ 37539 h 37538"/>
                <a:gd name="connsiteX1" fmla="*/ 69038 w 69037"/>
                <a:gd name="connsiteY1" fmla="*/ 37539 h 37538"/>
                <a:gd name="connsiteX2" fmla="*/ 69038 w 69037"/>
                <a:gd name="connsiteY2" fmla="*/ 0 h 37538"/>
                <a:gd name="connsiteX3" fmla="*/ 0 w 69037"/>
                <a:gd name="connsiteY3" fmla="*/ 0 h 37538"/>
                <a:gd name="connsiteX4" fmla="*/ 0 w 69037"/>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37" h="37538">
                  <a:moveTo>
                    <a:pt x="0" y="37539"/>
                  </a:moveTo>
                  <a:lnTo>
                    <a:pt x="69038" y="37539"/>
                  </a:lnTo>
                  <a:lnTo>
                    <a:pt x="69038"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95136F0E-9493-39EF-CE62-2F9E5DBA1FCC}"/>
                </a:ext>
              </a:extLst>
            </p:cNvPr>
            <p:cNvSpPr/>
            <p:nvPr/>
          </p:nvSpPr>
          <p:spPr>
            <a:xfrm>
              <a:off x="3569516" y="3647365"/>
              <a:ext cx="69037" cy="37633"/>
            </a:xfrm>
            <a:custGeom>
              <a:avLst/>
              <a:gdLst>
                <a:gd name="connsiteX0" fmla="*/ 0 w 69037"/>
                <a:gd name="connsiteY0" fmla="*/ 37633 h 37633"/>
                <a:gd name="connsiteX1" fmla="*/ 69038 w 69037"/>
                <a:gd name="connsiteY1" fmla="*/ 37633 h 37633"/>
                <a:gd name="connsiteX2" fmla="*/ 69038 w 69037"/>
                <a:gd name="connsiteY2" fmla="*/ 0 h 37633"/>
                <a:gd name="connsiteX3" fmla="*/ 0 w 69037"/>
                <a:gd name="connsiteY3" fmla="*/ 0 h 37633"/>
                <a:gd name="connsiteX4" fmla="*/ 0 w 69037"/>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37" h="37633">
                  <a:moveTo>
                    <a:pt x="0" y="37633"/>
                  </a:moveTo>
                  <a:lnTo>
                    <a:pt x="69038" y="37633"/>
                  </a:lnTo>
                  <a:lnTo>
                    <a:pt x="69038" y="0"/>
                  </a:lnTo>
                  <a:lnTo>
                    <a:pt x="0" y="0"/>
                  </a:lnTo>
                  <a:lnTo>
                    <a:pt x="0" y="37633"/>
                  </a:lnTo>
                </a:path>
              </a:pathLst>
            </a:custGeom>
            <a:solidFill>
              <a:srgbClr val="595A5C"/>
            </a:solidFill>
            <a:ln w="9517"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757AECEF-7F2F-3184-A764-7B6FAD706915}"/>
                </a:ext>
              </a:extLst>
            </p:cNvPr>
            <p:cNvSpPr/>
            <p:nvPr/>
          </p:nvSpPr>
          <p:spPr>
            <a:xfrm>
              <a:off x="3650171" y="3692981"/>
              <a:ext cx="69132" cy="37538"/>
            </a:xfrm>
            <a:custGeom>
              <a:avLst/>
              <a:gdLst>
                <a:gd name="connsiteX0" fmla="*/ 0 w 69132"/>
                <a:gd name="connsiteY0" fmla="*/ 37539 h 37538"/>
                <a:gd name="connsiteX1" fmla="*/ 69133 w 69132"/>
                <a:gd name="connsiteY1" fmla="*/ 37539 h 37538"/>
                <a:gd name="connsiteX2" fmla="*/ 69133 w 69132"/>
                <a:gd name="connsiteY2" fmla="*/ 0 h 37538"/>
                <a:gd name="connsiteX3" fmla="*/ 0 w 69132"/>
                <a:gd name="connsiteY3" fmla="*/ 0 h 37538"/>
                <a:gd name="connsiteX4" fmla="*/ 0 w 69132"/>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538">
                  <a:moveTo>
                    <a:pt x="0" y="37539"/>
                  </a:moveTo>
                  <a:lnTo>
                    <a:pt x="69133" y="37539"/>
                  </a:lnTo>
                  <a:lnTo>
                    <a:pt x="69133"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0E48907B-51A2-C4F5-FA3A-2995CDF2DAA1}"/>
                </a:ext>
              </a:extLst>
            </p:cNvPr>
            <p:cNvSpPr/>
            <p:nvPr/>
          </p:nvSpPr>
          <p:spPr>
            <a:xfrm>
              <a:off x="3650171" y="3647365"/>
              <a:ext cx="69132" cy="37633"/>
            </a:xfrm>
            <a:custGeom>
              <a:avLst/>
              <a:gdLst>
                <a:gd name="connsiteX0" fmla="*/ 0 w 69132"/>
                <a:gd name="connsiteY0" fmla="*/ 37633 h 37633"/>
                <a:gd name="connsiteX1" fmla="*/ 69133 w 69132"/>
                <a:gd name="connsiteY1" fmla="*/ 37633 h 37633"/>
                <a:gd name="connsiteX2" fmla="*/ 69133 w 69132"/>
                <a:gd name="connsiteY2" fmla="*/ 0 h 37633"/>
                <a:gd name="connsiteX3" fmla="*/ 0 w 69132"/>
                <a:gd name="connsiteY3" fmla="*/ 0 h 37633"/>
                <a:gd name="connsiteX4" fmla="*/ 0 w 69132"/>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633">
                  <a:moveTo>
                    <a:pt x="0" y="37633"/>
                  </a:moveTo>
                  <a:lnTo>
                    <a:pt x="69133" y="37633"/>
                  </a:lnTo>
                  <a:lnTo>
                    <a:pt x="69133" y="0"/>
                  </a:lnTo>
                  <a:lnTo>
                    <a:pt x="0" y="0"/>
                  </a:lnTo>
                  <a:lnTo>
                    <a:pt x="0" y="37633"/>
                  </a:lnTo>
                </a:path>
              </a:pathLst>
            </a:custGeom>
            <a:solidFill>
              <a:srgbClr val="595A5C"/>
            </a:solidFill>
            <a:ln w="9517" cap="flat">
              <a:noFill/>
              <a:prstDash val="solid"/>
              <a:miter/>
            </a:ln>
          </p:spPr>
          <p:txBody>
            <a:bodyPr rtlCol="0" anchor="ctr"/>
            <a:lstStyle/>
            <a:p>
              <a:endParaRPr lang="en-US"/>
            </a:p>
          </p:txBody>
        </p:sp>
      </p:grpSp>
      <p:grpSp>
        <p:nvGrpSpPr>
          <p:cNvPr id="241" name="Group 240">
            <a:extLst>
              <a:ext uri="{FF2B5EF4-FFF2-40B4-BE49-F238E27FC236}">
                <a16:creationId xmlns:a16="http://schemas.microsoft.com/office/drawing/2014/main" id="{7A316D09-3E0A-3E48-E022-83FC7C6E5C67}"/>
              </a:ext>
            </a:extLst>
          </p:cNvPr>
          <p:cNvGrpSpPr/>
          <p:nvPr/>
        </p:nvGrpSpPr>
        <p:grpSpPr>
          <a:xfrm>
            <a:off x="2476501" y="1637766"/>
            <a:ext cx="1419226" cy="129618"/>
            <a:chOff x="1879472" y="3557652"/>
            <a:chExt cx="2076940" cy="189687"/>
          </a:xfrm>
        </p:grpSpPr>
        <p:sp>
          <p:nvSpPr>
            <p:cNvPr id="242" name="Freeform: Shape 241">
              <a:extLst>
                <a:ext uri="{FF2B5EF4-FFF2-40B4-BE49-F238E27FC236}">
                  <a16:creationId xmlns:a16="http://schemas.microsoft.com/office/drawing/2014/main" id="{EB307832-284B-A47F-C20A-C4FF5601AA00}"/>
                </a:ext>
              </a:extLst>
            </p:cNvPr>
            <p:cNvSpPr/>
            <p:nvPr/>
          </p:nvSpPr>
          <p:spPr>
            <a:xfrm>
              <a:off x="1879472" y="3557652"/>
              <a:ext cx="2076940" cy="189687"/>
            </a:xfrm>
            <a:custGeom>
              <a:avLst/>
              <a:gdLst>
                <a:gd name="connsiteX0" fmla="*/ 2033423 w 2076940"/>
                <a:gd name="connsiteY0" fmla="*/ 17486 h 189687"/>
                <a:gd name="connsiteX1" fmla="*/ 1975241 w 2076940"/>
                <a:gd name="connsiteY1" fmla="*/ 0 h 189687"/>
                <a:gd name="connsiteX2" fmla="*/ 101604 w 2076940"/>
                <a:gd name="connsiteY2" fmla="*/ 0 h 189687"/>
                <a:gd name="connsiteX3" fmla="*/ 43518 w 2076940"/>
                <a:gd name="connsiteY3" fmla="*/ 17486 h 189687"/>
                <a:gd name="connsiteX4" fmla="*/ 26377 w 2076940"/>
                <a:gd name="connsiteY4" fmla="*/ 28795 h 189687"/>
                <a:gd name="connsiteX5" fmla="*/ 0 w 2076940"/>
                <a:gd name="connsiteY5" fmla="*/ 77928 h 189687"/>
                <a:gd name="connsiteX6" fmla="*/ 0 w 2076940"/>
                <a:gd name="connsiteY6" fmla="*/ 158041 h 189687"/>
                <a:gd name="connsiteX7" fmla="*/ 31710 w 2076940"/>
                <a:gd name="connsiteY7" fmla="*/ 189688 h 189687"/>
                <a:gd name="connsiteX8" fmla="*/ 2045231 w 2076940"/>
                <a:gd name="connsiteY8" fmla="*/ 189688 h 189687"/>
                <a:gd name="connsiteX9" fmla="*/ 2076941 w 2076940"/>
                <a:gd name="connsiteY9" fmla="*/ 158041 h 189687"/>
                <a:gd name="connsiteX10" fmla="*/ 2076941 w 2076940"/>
                <a:gd name="connsiteY10" fmla="*/ 77928 h 189687"/>
                <a:gd name="connsiteX11" fmla="*/ 2050468 w 2076940"/>
                <a:gd name="connsiteY11" fmla="*/ 28795 h 18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76940" h="189687">
                  <a:moveTo>
                    <a:pt x="2033423" y="17486"/>
                  </a:moveTo>
                  <a:cubicBezTo>
                    <a:pt x="2015769" y="6956"/>
                    <a:pt x="1995781" y="950"/>
                    <a:pt x="1975241" y="0"/>
                  </a:cubicBezTo>
                  <a:lnTo>
                    <a:pt x="101604" y="0"/>
                  </a:lnTo>
                  <a:cubicBezTo>
                    <a:pt x="81088" y="931"/>
                    <a:pt x="61126" y="6937"/>
                    <a:pt x="43518" y="17486"/>
                  </a:cubicBezTo>
                  <a:lnTo>
                    <a:pt x="26377" y="28795"/>
                  </a:lnTo>
                  <a:cubicBezTo>
                    <a:pt x="10731" y="40465"/>
                    <a:pt x="1072" y="58465"/>
                    <a:pt x="0" y="77928"/>
                  </a:cubicBezTo>
                  <a:lnTo>
                    <a:pt x="0" y="158041"/>
                  </a:lnTo>
                  <a:cubicBezTo>
                    <a:pt x="52" y="175499"/>
                    <a:pt x="14219" y="189640"/>
                    <a:pt x="31710" y="189688"/>
                  </a:cubicBezTo>
                  <a:lnTo>
                    <a:pt x="2045231" y="189688"/>
                  </a:lnTo>
                  <a:cubicBezTo>
                    <a:pt x="2062724" y="189640"/>
                    <a:pt x="2076893" y="175499"/>
                    <a:pt x="2076941" y="158041"/>
                  </a:cubicBezTo>
                  <a:lnTo>
                    <a:pt x="2076941" y="77928"/>
                  </a:lnTo>
                  <a:cubicBezTo>
                    <a:pt x="2075836" y="58446"/>
                    <a:pt x="2066142" y="40456"/>
                    <a:pt x="2050468" y="28795"/>
                  </a:cubicBezTo>
                  <a:close/>
                </a:path>
              </a:pathLst>
            </a:custGeom>
            <a:solidFill>
              <a:srgbClr val="58595B"/>
            </a:solidFill>
            <a:ln w="9517"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61990585-721B-DA17-02D9-310BEBAAA766}"/>
                </a:ext>
              </a:extLst>
            </p:cNvPr>
            <p:cNvSpPr/>
            <p:nvPr/>
          </p:nvSpPr>
          <p:spPr>
            <a:xfrm>
              <a:off x="1891566" y="3615813"/>
              <a:ext cx="2052944" cy="119647"/>
            </a:xfrm>
            <a:custGeom>
              <a:avLst/>
              <a:gdLst>
                <a:gd name="connsiteX0" fmla="*/ 2021234 w 2052944"/>
                <a:gd name="connsiteY0" fmla="*/ 0 h 119647"/>
                <a:gd name="connsiteX1" fmla="*/ 2052944 w 2052944"/>
                <a:gd name="connsiteY1" fmla="*/ 0 h 119647"/>
                <a:gd name="connsiteX2" fmla="*/ 2052944 w 2052944"/>
                <a:gd name="connsiteY2" fmla="*/ 119648 h 119647"/>
                <a:gd name="connsiteX3" fmla="*/ 2021234 w 2052944"/>
                <a:gd name="connsiteY3" fmla="*/ 119648 h 119647"/>
                <a:gd name="connsiteX4" fmla="*/ 31710 w 2052944"/>
                <a:gd name="connsiteY4" fmla="*/ 119648 h 119647"/>
                <a:gd name="connsiteX5" fmla="*/ 0 w 2052944"/>
                <a:gd name="connsiteY5" fmla="*/ 119648 h 119647"/>
                <a:gd name="connsiteX6" fmla="*/ 0 w 2052944"/>
                <a:gd name="connsiteY6" fmla="*/ 0 h 119647"/>
                <a:gd name="connsiteX7" fmla="*/ 31710 w 2052944"/>
                <a:gd name="connsiteY7" fmla="*/ 0 h 119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2944" h="119647">
                  <a:moveTo>
                    <a:pt x="2021234" y="0"/>
                  </a:moveTo>
                  <a:cubicBezTo>
                    <a:pt x="2038747" y="0"/>
                    <a:pt x="2052944" y="0"/>
                    <a:pt x="2052944" y="0"/>
                  </a:cubicBezTo>
                  <a:lnTo>
                    <a:pt x="2052944" y="119648"/>
                  </a:lnTo>
                  <a:cubicBezTo>
                    <a:pt x="2052944" y="119648"/>
                    <a:pt x="2038747" y="119648"/>
                    <a:pt x="2021234" y="119648"/>
                  </a:cubicBezTo>
                  <a:lnTo>
                    <a:pt x="31710" y="119648"/>
                  </a:lnTo>
                  <a:cubicBezTo>
                    <a:pt x="14197" y="119648"/>
                    <a:pt x="0" y="119648"/>
                    <a:pt x="0" y="119648"/>
                  </a:cubicBezTo>
                  <a:lnTo>
                    <a:pt x="0" y="0"/>
                  </a:lnTo>
                  <a:cubicBezTo>
                    <a:pt x="0" y="0"/>
                    <a:pt x="14197" y="0"/>
                    <a:pt x="31710" y="0"/>
                  </a:cubicBezTo>
                  <a:close/>
                </a:path>
              </a:pathLst>
            </a:custGeom>
            <a:solidFill>
              <a:srgbClr val="BABCBE"/>
            </a:solidFill>
            <a:ln w="9517"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D30A0C25-4BD4-C749-1C76-A7A549DBABD1}"/>
                </a:ext>
              </a:extLst>
            </p:cNvPr>
            <p:cNvSpPr/>
            <p:nvPr/>
          </p:nvSpPr>
          <p:spPr>
            <a:xfrm>
              <a:off x="1945368"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DA83706C-8987-FEE7-9ED4-FB716A041E9B}"/>
                </a:ext>
              </a:extLst>
            </p:cNvPr>
            <p:cNvSpPr/>
            <p:nvPr/>
          </p:nvSpPr>
          <p:spPr>
            <a:xfrm>
              <a:off x="1945368"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8149A9C8-70FB-A87D-A082-7AAC635C12D1}"/>
                </a:ext>
              </a:extLst>
            </p:cNvPr>
            <p:cNvSpPr/>
            <p:nvPr/>
          </p:nvSpPr>
          <p:spPr>
            <a:xfrm>
              <a:off x="2010692"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90ACCBEC-87C4-7561-4DBA-E2439F183E54}"/>
                </a:ext>
              </a:extLst>
            </p:cNvPr>
            <p:cNvSpPr/>
            <p:nvPr/>
          </p:nvSpPr>
          <p:spPr>
            <a:xfrm>
              <a:off x="2010692"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0A559928-4C71-1262-B314-8AE912D8C150}"/>
                </a:ext>
              </a:extLst>
            </p:cNvPr>
            <p:cNvSpPr/>
            <p:nvPr/>
          </p:nvSpPr>
          <p:spPr>
            <a:xfrm>
              <a:off x="2076016"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466817C6-89B0-0092-A911-5AF7BDFFE8FB}"/>
                </a:ext>
              </a:extLst>
            </p:cNvPr>
            <p:cNvSpPr/>
            <p:nvPr/>
          </p:nvSpPr>
          <p:spPr>
            <a:xfrm>
              <a:off x="2076016"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D77B57D3-776D-7903-ADC2-245E8522BED2}"/>
                </a:ext>
              </a:extLst>
            </p:cNvPr>
            <p:cNvSpPr/>
            <p:nvPr/>
          </p:nvSpPr>
          <p:spPr>
            <a:xfrm>
              <a:off x="2141435"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99E60A8C-E9DF-4F71-CCE5-97978572C124}"/>
                </a:ext>
              </a:extLst>
            </p:cNvPr>
            <p:cNvSpPr/>
            <p:nvPr/>
          </p:nvSpPr>
          <p:spPr>
            <a:xfrm>
              <a:off x="2141435"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8ABC3012-6872-FCA6-46EC-05B8FD80D381}"/>
                </a:ext>
              </a:extLst>
            </p:cNvPr>
            <p:cNvSpPr/>
            <p:nvPr/>
          </p:nvSpPr>
          <p:spPr>
            <a:xfrm>
              <a:off x="2206759"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864168A8-B5F8-3196-F309-42C59C36F841}"/>
                </a:ext>
              </a:extLst>
            </p:cNvPr>
            <p:cNvSpPr/>
            <p:nvPr/>
          </p:nvSpPr>
          <p:spPr>
            <a:xfrm>
              <a:off x="2206759"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1E9E84C3-F191-959C-A33A-743D89C861FA}"/>
                </a:ext>
              </a:extLst>
            </p:cNvPr>
            <p:cNvSpPr/>
            <p:nvPr/>
          </p:nvSpPr>
          <p:spPr>
            <a:xfrm>
              <a:off x="2272083"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38B1A8BC-0092-D97A-8B00-1875CD2ADC35}"/>
                </a:ext>
              </a:extLst>
            </p:cNvPr>
            <p:cNvSpPr/>
            <p:nvPr/>
          </p:nvSpPr>
          <p:spPr>
            <a:xfrm>
              <a:off x="2272083"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AE97B72C-DDAE-8EB5-C6BE-8D27FC66848B}"/>
                </a:ext>
              </a:extLst>
            </p:cNvPr>
            <p:cNvSpPr/>
            <p:nvPr/>
          </p:nvSpPr>
          <p:spPr>
            <a:xfrm>
              <a:off x="2336931"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B36E7052-9DE1-3FDE-9042-547612254275}"/>
                </a:ext>
              </a:extLst>
            </p:cNvPr>
            <p:cNvSpPr/>
            <p:nvPr/>
          </p:nvSpPr>
          <p:spPr>
            <a:xfrm>
              <a:off x="2336931"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3619617E-4EA0-33CD-166A-C36C2B3F1A37}"/>
                </a:ext>
              </a:extLst>
            </p:cNvPr>
            <p:cNvSpPr/>
            <p:nvPr/>
          </p:nvSpPr>
          <p:spPr>
            <a:xfrm>
              <a:off x="2402255"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10E60AE4-D2F4-4F92-8716-E3868F7C1144}"/>
                </a:ext>
              </a:extLst>
            </p:cNvPr>
            <p:cNvSpPr/>
            <p:nvPr/>
          </p:nvSpPr>
          <p:spPr>
            <a:xfrm>
              <a:off x="2402255"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C8A310D2-CC77-8597-3E03-65FCB7A46788}"/>
                </a:ext>
              </a:extLst>
            </p:cNvPr>
            <p:cNvSpPr/>
            <p:nvPr/>
          </p:nvSpPr>
          <p:spPr>
            <a:xfrm>
              <a:off x="247872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2A81EE57-A6EC-681C-4454-216C71E67F9C}"/>
                </a:ext>
              </a:extLst>
            </p:cNvPr>
            <p:cNvSpPr/>
            <p:nvPr/>
          </p:nvSpPr>
          <p:spPr>
            <a:xfrm>
              <a:off x="247872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BF74B5F4-7771-432F-EBD3-0AF13DC35EC4}"/>
                </a:ext>
              </a:extLst>
            </p:cNvPr>
            <p:cNvSpPr/>
            <p:nvPr/>
          </p:nvSpPr>
          <p:spPr>
            <a:xfrm>
              <a:off x="2544139"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1B65DC91-49D7-19A3-7294-A6F9A7C32140}"/>
                </a:ext>
              </a:extLst>
            </p:cNvPr>
            <p:cNvSpPr/>
            <p:nvPr/>
          </p:nvSpPr>
          <p:spPr>
            <a:xfrm>
              <a:off x="2544139"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BF1D852A-C773-D1F8-F6A1-CA3999F4F822}"/>
                </a:ext>
              </a:extLst>
            </p:cNvPr>
            <p:cNvSpPr/>
            <p:nvPr/>
          </p:nvSpPr>
          <p:spPr>
            <a:xfrm>
              <a:off x="2609463"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B0A39808-3B69-4944-358C-C276C7C33100}"/>
                </a:ext>
              </a:extLst>
            </p:cNvPr>
            <p:cNvSpPr/>
            <p:nvPr/>
          </p:nvSpPr>
          <p:spPr>
            <a:xfrm>
              <a:off x="2609463"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9F621105-E4B4-9487-8080-266AACC1E41D}"/>
                </a:ext>
              </a:extLst>
            </p:cNvPr>
            <p:cNvSpPr/>
            <p:nvPr/>
          </p:nvSpPr>
          <p:spPr>
            <a:xfrm>
              <a:off x="2674787"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F2A9F57A-7E52-EEC8-6412-769F2E6BF712}"/>
                </a:ext>
              </a:extLst>
            </p:cNvPr>
            <p:cNvSpPr/>
            <p:nvPr/>
          </p:nvSpPr>
          <p:spPr>
            <a:xfrm>
              <a:off x="2674787"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0F5F18D1-DC7B-E267-E28F-D33534BC02DF}"/>
                </a:ext>
              </a:extLst>
            </p:cNvPr>
            <p:cNvSpPr/>
            <p:nvPr/>
          </p:nvSpPr>
          <p:spPr>
            <a:xfrm>
              <a:off x="2740206"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3E26EE57-B322-0880-8AB2-830194CF6388}"/>
                </a:ext>
              </a:extLst>
            </p:cNvPr>
            <p:cNvSpPr/>
            <p:nvPr/>
          </p:nvSpPr>
          <p:spPr>
            <a:xfrm>
              <a:off x="2740206"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D07C0558-0264-F2FD-31C9-B2407CEA9BC1}"/>
                </a:ext>
              </a:extLst>
            </p:cNvPr>
            <p:cNvSpPr/>
            <p:nvPr/>
          </p:nvSpPr>
          <p:spPr>
            <a:xfrm>
              <a:off x="280553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B87064A7-6ACC-4DD5-3858-F0A18811CA7A}"/>
                </a:ext>
              </a:extLst>
            </p:cNvPr>
            <p:cNvSpPr/>
            <p:nvPr/>
          </p:nvSpPr>
          <p:spPr>
            <a:xfrm>
              <a:off x="280553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0EB19288-AB29-27DB-CD7A-C89039218373}"/>
                </a:ext>
              </a:extLst>
            </p:cNvPr>
            <p:cNvSpPr/>
            <p:nvPr/>
          </p:nvSpPr>
          <p:spPr>
            <a:xfrm>
              <a:off x="2870378"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7F60B9C2-6C95-64F3-0532-52110C3AC88E}"/>
                </a:ext>
              </a:extLst>
            </p:cNvPr>
            <p:cNvSpPr/>
            <p:nvPr/>
          </p:nvSpPr>
          <p:spPr>
            <a:xfrm>
              <a:off x="2870378"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79E8A1F0-102E-54E7-8061-193149438573}"/>
                </a:ext>
              </a:extLst>
            </p:cNvPr>
            <p:cNvSpPr/>
            <p:nvPr/>
          </p:nvSpPr>
          <p:spPr>
            <a:xfrm>
              <a:off x="2935702"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F63F49C2-F784-572D-6689-23CE656F4C01}"/>
                </a:ext>
              </a:extLst>
            </p:cNvPr>
            <p:cNvSpPr/>
            <p:nvPr/>
          </p:nvSpPr>
          <p:spPr>
            <a:xfrm>
              <a:off x="2935702"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D5CAFBE7-7790-DA51-9775-54A81AAB79A6}"/>
                </a:ext>
              </a:extLst>
            </p:cNvPr>
            <p:cNvSpPr/>
            <p:nvPr/>
          </p:nvSpPr>
          <p:spPr>
            <a:xfrm>
              <a:off x="3012167"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57161303-352E-083D-8D40-CF12483086DD}"/>
                </a:ext>
              </a:extLst>
            </p:cNvPr>
            <p:cNvSpPr/>
            <p:nvPr/>
          </p:nvSpPr>
          <p:spPr>
            <a:xfrm>
              <a:off x="3012167"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20477777-ED10-D946-7669-B66EBE540088}"/>
                </a:ext>
              </a:extLst>
            </p:cNvPr>
            <p:cNvSpPr/>
            <p:nvPr/>
          </p:nvSpPr>
          <p:spPr>
            <a:xfrm>
              <a:off x="3077491"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705D2EDB-AD67-FB32-C765-74C9D09E4A6A}"/>
                </a:ext>
              </a:extLst>
            </p:cNvPr>
            <p:cNvSpPr/>
            <p:nvPr/>
          </p:nvSpPr>
          <p:spPr>
            <a:xfrm>
              <a:off x="3077491"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317AD134-98A6-3F1F-0C9B-A3EC1028F84F}"/>
                </a:ext>
              </a:extLst>
            </p:cNvPr>
            <p:cNvSpPr/>
            <p:nvPr/>
          </p:nvSpPr>
          <p:spPr>
            <a:xfrm>
              <a:off x="314291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699EBE22-E826-CF48-D6DD-BB9C24FB33F4}"/>
                </a:ext>
              </a:extLst>
            </p:cNvPr>
            <p:cNvSpPr/>
            <p:nvPr/>
          </p:nvSpPr>
          <p:spPr>
            <a:xfrm>
              <a:off x="314291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B084F8B2-D30E-2A04-038E-CF2D577D60AE}"/>
                </a:ext>
              </a:extLst>
            </p:cNvPr>
            <p:cNvSpPr/>
            <p:nvPr/>
          </p:nvSpPr>
          <p:spPr>
            <a:xfrm>
              <a:off x="3208234"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1D106880-AA57-816F-EBEF-FA6374112E50}"/>
                </a:ext>
              </a:extLst>
            </p:cNvPr>
            <p:cNvSpPr/>
            <p:nvPr/>
          </p:nvSpPr>
          <p:spPr>
            <a:xfrm>
              <a:off x="3208234"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26F08D2E-B5DC-CF8D-5568-C804ED5AA66C}"/>
                </a:ext>
              </a:extLst>
            </p:cNvPr>
            <p:cNvSpPr/>
            <p:nvPr/>
          </p:nvSpPr>
          <p:spPr>
            <a:xfrm>
              <a:off x="3273558"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06836715-964E-48DE-F18C-9887F4D9839C}"/>
                </a:ext>
              </a:extLst>
            </p:cNvPr>
            <p:cNvSpPr/>
            <p:nvPr/>
          </p:nvSpPr>
          <p:spPr>
            <a:xfrm>
              <a:off x="3273558"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9C67EA50-64BA-999A-19E9-A3D6C7846ED7}"/>
                </a:ext>
              </a:extLst>
            </p:cNvPr>
            <p:cNvSpPr/>
            <p:nvPr/>
          </p:nvSpPr>
          <p:spPr>
            <a:xfrm>
              <a:off x="3338882" y="3691460"/>
              <a:ext cx="55611" cy="35732"/>
            </a:xfrm>
            <a:custGeom>
              <a:avLst/>
              <a:gdLst>
                <a:gd name="connsiteX0" fmla="*/ 0 w 55611"/>
                <a:gd name="connsiteY0" fmla="*/ 35733 h 35732"/>
                <a:gd name="connsiteX1" fmla="*/ 55611 w 55611"/>
                <a:gd name="connsiteY1" fmla="*/ 35733 h 35732"/>
                <a:gd name="connsiteX2" fmla="*/ 55611 w 55611"/>
                <a:gd name="connsiteY2" fmla="*/ 0 h 35732"/>
                <a:gd name="connsiteX3" fmla="*/ 0 w 55611"/>
                <a:gd name="connsiteY3" fmla="*/ 0 h 35732"/>
                <a:gd name="connsiteX4" fmla="*/ 0 w 55611"/>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11" h="35732">
                  <a:moveTo>
                    <a:pt x="0" y="35733"/>
                  </a:moveTo>
                  <a:lnTo>
                    <a:pt x="55611" y="35733"/>
                  </a:lnTo>
                  <a:lnTo>
                    <a:pt x="55611"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861825DD-31A0-B93F-F9AA-2518960B7B64}"/>
                </a:ext>
              </a:extLst>
            </p:cNvPr>
            <p:cNvSpPr/>
            <p:nvPr/>
          </p:nvSpPr>
          <p:spPr>
            <a:xfrm>
              <a:off x="3338882" y="3649265"/>
              <a:ext cx="55611" cy="35732"/>
            </a:xfrm>
            <a:custGeom>
              <a:avLst/>
              <a:gdLst>
                <a:gd name="connsiteX0" fmla="*/ 0 w 55611"/>
                <a:gd name="connsiteY0" fmla="*/ 35733 h 35732"/>
                <a:gd name="connsiteX1" fmla="*/ 55611 w 55611"/>
                <a:gd name="connsiteY1" fmla="*/ 35733 h 35732"/>
                <a:gd name="connsiteX2" fmla="*/ 55611 w 55611"/>
                <a:gd name="connsiteY2" fmla="*/ 0 h 35732"/>
                <a:gd name="connsiteX3" fmla="*/ 0 w 55611"/>
                <a:gd name="connsiteY3" fmla="*/ 0 h 35732"/>
                <a:gd name="connsiteX4" fmla="*/ 0 w 55611"/>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11" h="35732">
                  <a:moveTo>
                    <a:pt x="0" y="35733"/>
                  </a:moveTo>
                  <a:lnTo>
                    <a:pt x="55611" y="35733"/>
                  </a:lnTo>
                  <a:lnTo>
                    <a:pt x="55611"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9F97ABF9-E158-5CCD-E978-C82E33560A87}"/>
                </a:ext>
              </a:extLst>
            </p:cNvPr>
            <p:cNvSpPr/>
            <p:nvPr/>
          </p:nvSpPr>
          <p:spPr>
            <a:xfrm>
              <a:off x="340373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86208956-1F29-E36C-DD30-0D8ED51D641B}"/>
                </a:ext>
              </a:extLst>
            </p:cNvPr>
            <p:cNvSpPr/>
            <p:nvPr/>
          </p:nvSpPr>
          <p:spPr>
            <a:xfrm>
              <a:off x="340373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BEDBAC61-6557-13DA-F3A0-81DC6EE05AE9}"/>
                </a:ext>
              </a:extLst>
            </p:cNvPr>
            <p:cNvSpPr/>
            <p:nvPr/>
          </p:nvSpPr>
          <p:spPr>
            <a:xfrm>
              <a:off x="346915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B153D933-BBBF-B965-B610-B2431F804827}"/>
                </a:ext>
              </a:extLst>
            </p:cNvPr>
            <p:cNvSpPr/>
            <p:nvPr/>
          </p:nvSpPr>
          <p:spPr>
            <a:xfrm>
              <a:off x="346915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75A1B1F9-A3AF-B5FB-A5AA-5CEA1613D15D}"/>
                </a:ext>
              </a:extLst>
            </p:cNvPr>
            <p:cNvSpPr/>
            <p:nvPr/>
          </p:nvSpPr>
          <p:spPr>
            <a:xfrm>
              <a:off x="1948034" y="3625602"/>
              <a:ext cx="10474" cy="10453"/>
            </a:xfrm>
            <a:custGeom>
              <a:avLst/>
              <a:gdLst>
                <a:gd name="connsiteX0" fmla="*/ 10475 w 10474"/>
                <a:gd name="connsiteY0" fmla="*/ 5227 h 10453"/>
                <a:gd name="connsiteX1" fmla="*/ 5237 w 10474"/>
                <a:gd name="connsiteY1" fmla="*/ 10454 h 10453"/>
                <a:gd name="connsiteX2" fmla="*/ 0 w 10474"/>
                <a:gd name="connsiteY2" fmla="*/ 5227 h 10453"/>
                <a:gd name="connsiteX3" fmla="*/ 5237 w 10474"/>
                <a:gd name="connsiteY3" fmla="*/ 0 h 10453"/>
                <a:gd name="connsiteX4" fmla="*/ 10475 w 10474"/>
                <a:gd name="connsiteY4" fmla="*/ 5227 h 10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4" h="10453">
                  <a:moveTo>
                    <a:pt x="10475" y="5227"/>
                  </a:moveTo>
                  <a:cubicBezTo>
                    <a:pt x="10475" y="8114"/>
                    <a:pt x="8130" y="10454"/>
                    <a:pt x="5237" y="10454"/>
                  </a:cubicBezTo>
                  <a:cubicBezTo>
                    <a:pt x="2345" y="10454"/>
                    <a:pt x="0" y="8114"/>
                    <a:pt x="0" y="5227"/>
                  </a:cubicBezTo>
                  <a:cubicBezTo>
                    <a:pt x="0" y="2340"/>
                    <a:pt x="2345" y="0"/>
                    <a:pt x="5237" y="0"/>
                  </a:cubicBezTo>
                  <a:cubicBezTo>
                    <a:pt x="8130" y="0"/>
                    <a:pt x="10475" y="2340"/>
                    <a:pt x="10475" y="5227"/>
                  </a:cubicBezTo>
                  <a:close/>
                </a:path>
              </a:pathLst>
            </a:custGeom>
            <a:solidFill>
              <a:srgbClr val="595A5C"/>
            </a:solidFill>
            <a:ln w="9517"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00052CEE-49E9-E38D-2981-22D30B8D1BBA}"/>
                </a:ext>
              </a:extLst>
            </p:cNvPr>
            <p:cNvSpPr/>
            <p:nvPr/>
          </p:nvSpPr>
          <p:spPr>
            <a:xfrm>
              <a:off x="1909563" y="3655347"/>
              <a:ext cx="9522" cy="30600"/>
            </a:xfrm>
            <a:custGeom>
              <a:avLst/>
              <a:gdLst>
                <a:gd name="connsiteX0" fmla="*/ 7237 w 9522"/>
                <a:gd name="connsiteY0" fmla="*/ 0 h 30600"/>
                <a:gd name="connsiteX1" fmla="*/ 9522 w 9522"/>
                <a:gd name="connsiteY1" fmla="*/ 0 h 30600"/>
                <a:gd name="connsiteX2" fmla="*/ 9522 w 9522"/>
                <a:gd name="connsiteY2" fmla="*/ 30601 h 30600"/>
                <a:gd name="connsiteX3" fmla="*/ 7237 w 9522"/>
                <a:gd name="connsiteY3" fmla="*/ 30601 h 30600"/>
                <a:gd name="connsiteX4" fmla="*/ 2285 w 9522"/>
                <a:gd name="connsiteY4" fmla="*/ 30601 h 30600"/>
                <a:gd name="connsiteX5" fmla="*/ 0 w 9522"/>
                <a:gd name="connsiteY5" fmla="*/ 30601 h 30600"/>
                <a:gd name="connsiteX6" fmla="*/ 0 w 9522"/>
                <a:gd name="connsiteY6" fmla="*/ 0 h 30600"/>
                <a:gd name="connsiteX7" fmla="*/ 2285 w 9522"/>
                <a:gd name="connsiteY7" fmla="*/ 0 h 3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2" h="30600">
                  <a:moveTo>
                    <a:pt x="7237" y="0"/>
                  </a:moveTo>
                  <a:cubicBezTo>
                    <a:pt x="8499" y="0"/>
                    <a:pt x="9522" y="0"/>
                    <a:pt x="9522" y="0"/>
                  </a:cubicBezTo>
                  <a:lnTo>
                    <a:pt x="9522" y="30601"/>
                  </a:lnTo>
                  <a:cubicBezTo>
                    <a:pt x="9522" y="30601"/>
                    <a:pt x="8499" y="30601"/>
                    <a:pt x="7237" y="30601"/>
                  </a:cubicBezTo>
                  <a:lnTo>
                    <a:pt x="2285" y="30601"/>
                  </a:lnTo>
                  <a:cubicBezTo>
                    <a:pt x="1023" y="30601"/>
                    <a:pt x="0" y="30601"/>
                    <a:pt x="0" y="30601"/>
                  </a:cubicBezTo>
                  <a:lnTo>
                    <a:pt x="0" y="0"/>
                  </a:lnTo>
                  <a:cubicBezTo>
                    <a:pt x="0" y="0"/>
                    <a:pt x="1023" y="0"/>
                    <a:pt x="2285" y="0"/>
                  </a:cubicBezTo>
                  <a:close/>
                </a:path>
              </a:pathLst>
            </a:custGeom>
            <a:solidFill>
              <a:srgbClr val="595A5C"/>
            </a:solidFill>
            <a:ln w="9517"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D3233B73-F14B-1A29-9EDB-5D683AACF035}"/>
                </a:ext>
              </a:extLst>
            </p:cNvPr>
            <p:cNvSpPr/>
            <p:nvPr/>
          </p:nvSpPr>
          <p:spPr>
            <a:xfrm>
              <a:off x="3734350" y="3692981"/>
              <a:ext cx="69133" cy="37538"/>
            </a:xfrm>
            <a:custGeom>
              <a:avLst/>
              <a:gdLst>
                <a:gd name="connsiteX0" fmla="*/ 0 w 69133"/>
                <a:gd name="connsiteY0" fmla="*/ 37539 h 37538"/>
                <a:gd name="connsiteX1" fmla="*/ 69133 w 69133"/>
                <a:gd name="connsiteY1" fmla="*/ 37539 h 37538"/>
                <a:gd name="connsiteX2" fmla="*/ 69133 w 69133"/>
                <a:gd name="connsiteY2" fmla="*/ 0 h 37538"/>
                <a:gd name="connsiteX3" fmla="*/ 0 w 69133"/>
                <a:gd name="connsiteY3" fmla="*/ 0 h 37538"/>
                <a:gd name="connsiteX4" fmla="*/ 0 w 69133"/>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3" h="37538">
                  <a:moveTo>
                    <a:pt x="0" y="37539"/>
                  </a:moveTo>
                  <a:lnTo>
                    <a:pt x="69133" y="37539"/>
                  </a:lnTo>
                  <a:lnTo>
                    <a:pt x="69133"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75DD26DC-2A56-22C1-F40B-F0215ACEE0B5}"/>
                </a:ext>
              </a:extLst>
            </p:cNvPr>
            <p:cNvSpPr/>
            <p:nvPr/>
          </p:nvSpPr>
          <p:spPr>
            <a:xfrm>
              <a:off x="3734350" y="3647365"/>
              <a:ext cx="69133" cy="37633"/>
            </a:xfrm>
            <a:custGeom>
              <a:avLst/>
              <a:gdLst>
                <a:gd name="connsiteX0" fmla="*/ 0 w 69133"/>
                <a:gd name="connsiteY0" fmla="*/ 37633 h 37633"/>
                <a:gd name="connsiteX1" fmla="*/ 69133 w 69133"/>
                <a:gd name="connsiteY1" fmla="*/ 37633 h 37633"/>
                <a:gd name="connsiteX2" fmla="*/ 69133 w 69133"/>
                <a:gd name="connsiteY2" fmla="*/ 0 h 37633"/>
                <a:gd name="connsiteX3" fmla="*/ 0 w 69133"/>
                <a:gd name="connsiteY3" fmla="*/ 0 h 37633"/>
                <a:gd name="connsiteX4" fmla="*/ 0 w 69133"/>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3" h="37633">
                  <a:moveTo>
                    <a:pt x="0" y="37633"/>
                  </a:moveTo>
                  <a:lnTo>
                    <a:pt x="69133" y="37633"/>
                  </a:lnTo>
                  <a:lnTo>
                    <a:pt x="69133" y="0"/>
                  </a:lnTo>
                  <a:lnTo>
                    <a:pt x="0" y="0"/>
                  </a:lnTo>
                  <a:lnTo>
                    <a:pt x="0" y="37633"/>
                  </a:lnTo>
                </a:path>
              </a:pathLst>
            </a:custGeom>
            <a:solidFill>
              <a:srgbClr val="595A5C"/>
            </a:solidFill>
            <a:ln w="9517"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0701E368-F288-4779-D77D-EAEF712290E5}"/>
                </a:ext>
              </a:extLst>
            </p:cNvPr>
            <p:cNvSpPr/>
            <p:nvPr/>
          </p:nvSpPr>
          <p:spPr>
            <a:xfrm>
              <a:off x="3815100" y="3692981"/>
              <a:ext cx="69132" cy="37538"/>
            </a:xfrm>
            <a:custGeom>
              <a:avLst/>
              <a:gdLst>
                <a:gd name="connsiteX0" fmla="*/ 0 w 69132"/>
                <a:gd name="connsiteY0" fmla="*/ 37539 h 37538"/>
                <a:gd name="connsiteX1" fmla="*/ 69133 w 69132"/>
                <a:gd name="connsiteY1" fmla="*/ 37539 h 37538"/>
                <a:gd name="connsiteX2" fmla="*/ 69133 w 69132"/>
                <a:gd name="connsiteY2" fmla="*/ 0 h 37538"/>
                <a:gd name="connsiteX3" fmla="*/ 0 w 69132"/>
                <a:gd name="connsiteY3" fmla="*/ 0 h 37538"/>
                <a:gd name="connsiteX4" fmla="*/ 0 w 69132"/>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538">
                  <a:moveTo>
                    <a:pt x="0" y="37539"/>
                  </a:moveTo>
                  <a:lnTo>
                    <a:pt x="69133" y="37539"/>
                  </a:lnTo>
                  <a:lnTo>
                    <a:pt x="69133"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DF838B86-7136-147A-D5CB-8237410AF4E8}"/>
                </a:ext>
              </a:extLst>
            </p:cNvPr>
            <p:cNvSpPr/>
            <p:nvPr/>
          </p:nvSpPr>
          <p:spPr>
            <a:xfrm>
              <a:off x="3815100" y="3647365"/>
              <a:ext cx="69132" cy="37633"/>
            </a:xfrm>
            <a:custGeom>
              <a:avLst/>
              <a:gdLst>
                <a:gd name="connsiteX0" fmla="*/ 0 w 69132"/>
                <a:gd name="connsiteY0" fmla="*/ 37633 h 37633"/>
                <a:gd name="connsiteX1" fmla="*/ 69133 w 69132"/>
                <a:gd name="connsiteY1" fmla="*/ 37633 h 37633"/>
                <a:gd name="connsiteX2" fmla="*/ 69133 w 69132"/>
                <a:gd name="connsiteY2" fmla="*/ 0 h 37633"/>
                <a:gd name="connsiteX3" fmla="*/ 0 w 69132"/>
                <a:gd name="connsiteY3" fmla="*/ 0 h 37633"/>
                <a:gd name="connsiteX4" fmla="*/ 0 w 69132"/>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633">
                  <a:moveTo>
                    <a:pt x="0" y="37633"/>
                  </a:moveTo>
                  <a:lnTo>
                    <a:pt x="69133" y="37633"/>
                  </a:lnTo>
                  <a:lnTo>
                    <a:pt x="69133" y="0"/>
                  </a:lnTo>
                  <a:lnTo>
                    <a:pt x="0" y="0"/>
                  </a:lnTo>
                  <a:lnTo>
                    <a:pt x="0" y="37633"/>
                  </a:lnTo>
                </a:path>
              </a:pathLst>
            </a:custGeom>
            <a:solidFill>
              <a:srgbClr val="595A5C"/>
            </a:solidFill>
            <a:ln w="9517"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21F48ED4-8D41-4767-CB9B-B2748ACB3A10}"/>
                </a:ext>
              </a:extLst>
            </p:cNvPr>
            <p:cNvSpPr/>
            <p:nvPr/>
          </p:nvSpPr>
          <p:spPr>
            <a:xfrm>
              <a:off x="3569516" y="3692981"/>
              <a:ext cx="69037" cy="37538"/>
            </a:xfrm>
            <a:custGeom>
              <a:avLst/>
              <a:gdLst>
                <a:gd name="connsiteX0" fmla="*/ 0 w 69037"/>
                <a:gd name="connsiteY0" fmla="*/ 37539 h 37538"/>
                <a:gd name="connsiteX1" fmla="*/ 69038 w 69037"/>
                <a:gd name="connsiteY1" fmla="*/ 37539 h 37538"/>
                <a:gd name="connsiteX2" fmla="*/ 69038 w 69037"/>
                <a:gd name="connsiteY2" fmla="*/ 0 h 37538"/>
                <a:gd name="connsiteX3" fmla="*/ 0 w 69037"/>
                <a:gd name="connsiteY3" fmla="*/ 0 h 37538"/>
                <a:gd name="connsiteX4" fmla="*/ 0 w 69037"/>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37" h="37538">
                  <a:moveTo>
                    <a:pt x="0" y="37539"/>
                  </a:moveTo>
                  <a:lnTo>
                    <a:pt x="69038" y="37539"/>
                  </a:lnTo>
                  <a:lnTo>
                    <a:pt x="69038"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F14DD4A3-1429-0C1F-8C50-8395769AABCA}"/>
                </a:ext>
              </a:extLst>
            </p:cNvPr>
            <p:cNvSpPr/>
            <p:nvPr/>
          </p:nvSpPr>
          <p:spPr>
            <a:xfrm>
              <a:off x="3569516" y="3647365"/>
              <a:ext cx="69037" cy="37633"/>
            </a:xfrm>
            <a:custGeom>
              <a:avLst/>
              <a:gdLst>
                <a:gd name="connsiteX0" fmla="*/ 0 w 69037"/>
                <a:gd name="connsiteY0" fmla="*/ 37633 h 37633"/>
                <a:gd name="connsiteX1" fmla="*/ 69038 w 69037"/>
                <a:gd name="connsiteY1" fmla="*/ 37633 h 37633"/>
                <a:gd name="connsiteX2" fmla="*/ 69038 w 69037"/>
                <a:gd name="connsiteY2" fmla="*/ 0 h 37633"/>
                <a:gd name="connsiteX3" fmla="*/ 0 w 69037"/>
                <a:gd name="connsiteY3" fmla="*/ 0 h 37633"/>
                <a:gd name="connsiteX4" fmla="*/ 0 w 69037"/>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37" h="37633">
                  <a:moveTo>
                    <a:pt x="0" y="37633"/>
                  </a:moveTo>
                  <a:lnTo>
                    <a:pt x="69038" y="37633"/>
                  </a:lnTo>
                  <a:lnTo>
                    <a:pt x="69038" y="0"/>
                  </a:lnTo>
                  <a:lnTo>
                    <a:pt x="0" y="0"/>
                  </a:lnTo>
                  <a:lnTo>
                    <a:pt x="0" y="37633"/>
                  </a:lnTo>
                </a:path>
              </a:pathLst>
            </a:custGeom>
            <a:solidFill>
              <a:srgbClr val="595A5C"/>
            </a:solidFill>
            <a:ln w="9517"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AB056988-532A-5795-6AB1-112BAB3FE8A0}"/>
                </a:ext>
              </a:extLst>
            </p:cNvPr>
            <p:cNvSpPr/>
            <p:nvPr/>
          </p:nvSpPr>
          <p:spPr>
            <a:xfrm>
              <a:off x="3650171" y="3692981"/>
              <a:ext cx="69132" cy="37538"/>
            </a:xfrm>
            <a:custGeom>
              <a:avLst/>
              <a:gdLst>
                <a:gd name="connsiteX0" fmla="*/ 0 w 69132"/>
                <a:gd name="connsiteY0" fmla="*/ 37539 h 37538"/>
                <a:gd name="connsiteX1" fmla="*/ 69133 w 69132"/>
                <a:gd name="connsiteY1" fmla="*/ 37539 h 37538"/>
                <a:gd name="connsiteX2" fmla="*/ 69133 w 69132"/>
                <a:gd name="connsiteY2" fmla="*/ 0 h 37538"/>
                <a:gd name="connsiteX3" fmla="*/ 0 w 69132"/>
                <a:gd name="connsiteY3" fmla="*/ 0 h 37538"/>
                <a:gd name="connsiteX4" fmla="*/ 0 w 69132"/>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538">
                  <a:moveTo>
                    <a:pt x="0" y="37539"/>
                  </a:moveTo>
                  <a:lnTo>
                    <a:pt x="69133" y="37539"/>
                  </a:lnTo>
                  <a:lnTo>
                    <a:pt x="69133"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5B118FBE-375D-FCB5-C7DA-F2B2181CCF4A}"/>
                </a:ext>
              </a:extLst>
            </p:cNvPr>
            <p:cNvSpPr/>
            <p:nvPr/>
          </p:nvSpPr>
          <p:spPr>
            <a:xfrm>
              <a:off x="3650171" y="3647365"/>
              <a:ext cx="69132" cy="37633"/>
            </a:xfrm>
            <a:custGeom>
              <a:avLst/>
              <a:gdLst>
                <a:gd name="connsiteX0" fmla="*/ 0 w 69132"/>
                <a:gd name="connsiteY0" fmla="*/ 37633 h 37633"/>
                <a:gd name="connsiteX1" fmla="*/ 69133 w 69132"/>
                <a:gd name="connsiteY1" fmla="*/ 37633 h 37633"/>
                <a:gd name="connsiteX2" fmla="*/ 69133 w 69132"/>
                <a:gd name="connsiteY2" fmla="*/ 0 h 37633"/>
                <a:gd name="connsiteX3" fmla="*/ 0 w 69132"/>
                <a:gd name="connsiteY3" fmla="*/ 0 h 37633"/>
                <a:gd name="connsiteX4" fmla="*/ 0 w 69132"/>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633">
                  <a:moveTo>
                    <a:pt x="0" y="37633"/>
                  </a:moveTo>
                  <a:lnTo>
                    <a:pt x="69133" y="37633"/>
                  </a:lnTo>
                  <a:lnTo>
                    <a:pt x="69133" y="0"/>
                  </a:lnTo>
                  <a:lnTo>
                    <a:pt x="0" y="0"/>
                  </a:lnTo>
                  <a:lnTo>
                    <a:pt x="0" y="37633"/>
                  </a:lnTo>
                </a:path>
              </a:pathLst>
            </a:custGeom>
            <a:solidFill>
              <a:srgbClr val="595A5C"/>
            </a:solidFill>
            <a:ln w="9517" cap="flat">
              <a:noFill/>
              <a:prstDash val="solid"/>
              <a:miter/>
            </a:ln>
          </p:spPr>
          <p:txBody>
            <a:bodyPr rtlCol="0" anchor="ctr"/>
            <a:lstStyle/>
            <a:p>
              <a:endParaRPr lang="en-US"/>
            </a:p>
          </p:txBody>
        </p:sp>
      </p:grpSp>
      <p:grpSp>
        <p:nvGrpSpPr>
          <p:cNvPr id="302" name="Group 301">
            <a:extLst>
              <a:ext uri="{FF2B5EF4-FFF2-40B4-BE49-F238E27FC236}">
                <a16:creationId xmlns:a16="http://schemas.microsoft.com/office/drawing/2014/main" id="{73E0EAA4-6317-02C7-C03A-E9ED75B3E5B8}"/>
              </a:ext>
            </a:extLst>
          </p:cNvPr>
          <p:cNvGrpSpPr/>
          <p:nvPr/>
        </p:nvGrpSpPr>
        <p:grpSpPr>
          <a:xfrm>
            <a:off x="2476501" y="1532991"/>
            <a:ext cx="1419226" cy="129618"/>
            <a:chOff x="1879472" y="3557652"/>
            <a:chExt cx="2076940" cy="189687"/>
          </a:xfrm>
        </p:grpSpPr>
        <p:sp>
          <p:nvSpPr>
            <p:cNvPr id="303" name="Freeform: Shape 302">
              <a:extLst>
                <a:ext uri="{FF2B5EF4-FFF2-40B4-BE49-F238E27FC236}">
                  <a16:creationId xmlns:a16="http://schemas.microsoft.com/office/drawing/2014/main" id="{52CC7EA9-2E57-55F8-8096-115ACAC6E149}"/>
                </a:ext>
              </a:extLst>
            </p:cNvPr>
            <p:cNvSpPr/>
            <p:nvPr/>
          </p:nvSpPr>
          <p:spPr>
            <a:xfrm>
              <a:off x="1879472" y="3557652"/>
              <a:ext cx="2076940" cy="189687"/>
            </a:xfrm>
            <a:custGeom>
              <a:avLst/>
              <a:gdLst>
                <a:gd name="connsiteX0" fmla="*/ 2033423 w 2076940"/>
                <a:gd name="connsiteY0" fmla="*/ 17486 h 189687"/>
                <a:gd name="connsiteX1" fmla="*/ 1975241 w 2076940"/>
                <a:gd name="connsiteY1" fmla="*/ 0 h 189687"/>
                <a:gd name="connsiteX2" fmla="*/ 101604 w 2076940"/>
                <a:gd name="connsiteY2" fmla="*/ 0 h 189687"/>
                <a:gd name="connsiteX3" fmla="*/ 43518 w 2076940"/>
                <a:gd name="connsiteY3" fmla="*/ 17486 h 189687"/>
                <a:gd name="connsiteX4" fmla="*/ 26377 w 2076940"/>
                <a:gd name="connsiteY4" fmla="*/ 28795 h 189687"/>
                <a:gd name="connsiteX5" fmla="*/ 0 w 2076940"/>
                <a:gd name="connsiteY5" fmla="*/ 77928 h 189687"/>
                <a:gd name="connsiteX6" fmla="*/ 0 w 2076940"/>
                <a:gd name="connsiteY6" fmla="*/ 158041 h 189687"/>
                <a:gd name="connsiteX7" fmla="*/ 31710 w 2076940"/>
                <a:gd name="connsiteY7" fmla="*/ 189688 h 189687"/>
                <a:gd name="connsiteX8" fmla="*/ 2045231 w 2076940"/>
                <a:gd name="connsiteY8" fmla="*/ 189688 h 189687"/>
                <a:gd name="connsiteX9" fmla="*/ 2076941 w 2076940"/>
                <a:gd name="connsiteY9" fmla="*/ 158041 h 189687"/>
                <a:gd name="connsiteX10" fmla="*/ 2076941 w 2076940"/>
                <a:gd name="connsiteY10" fmla="*/ 77928 h 189687"/>
                <a:gd name="connsiteX11" fmla="*/ 2050468 w 2076940"/>
                <a:gd name="connsiteY11" fmla="*/ 28795 h 18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76940" h="189687">
                  <a:moveTo>
                    <a:pt x="2033423" y="17486"/>
                  </a:moveTo>
                  <a:cubicBezTo>
                    <a:pt x="2015769" y="6956"/>
                    <a:pt x="1995781" y="950"/>
                    <a:pt x="1975241" y="0"/>
                  </a:cubicBezTo>
                  <a:lnTo>
                    <a:pt x="101604" y="0"/>
                  </a:lnTo>
                  <a:cubicBezTo>
                    <a:pt x="81088" y="931"/>
                    <a:pt x="61126" y="6937"/>
                    <a:pt x="43518" y="17486"/>
                  </a:cubicBezTo>
                  <a:lnTo>
                    <a:pt x="26377" y="28795"/>
                  </a:lnTo>
                  <a:cubicBezTo>
                    <a:pt x="10731" y="40465"/>
                    <a:pt x="1072" y="58465"/>
                    <a:pt x="0" y="77928"/>
                  </a:cubicBezTo>
                  <a:lnTo>
                    <a:pt x="0" y="158041"/>
                  </a:lnTo>
                  <a:cubicBezTo>
                    <a:pt x="52" y="175499"/>
                    <a:pt x="14219" y="189640"/>
                    <a:pt x="31710" y="189688"/>
                  </a:cubicBezTo>
                  <a:lnTo>
                    <a:pt x="2045231" y="189688"/>
                  </a:lnTo>
                  <a:cubicBezTo>
                    <a:pt x="2062724" y="189640"/>
                    <a:pt x="2076893" y="175499"/>
                    <a:pt x="2076941" y="158041"/>
                  </a:cubicBezTo>
                  <a:lnTo>
                    <a:pt x="2076941" y="77928"/>
                  </a:lnTo>
                  <a:cubicBezTo>
                    <a:pt x="2075836" y="58446"/>
                    <a:pt x="2066142" y="40456"/>
                    <a:pt x="2050468" y="28795"/>
                  </a:cubicBezTo>
                  <a:close/>
                </a:path>
              </a:pathLst>
            </a:custGeom>
            <a:solidFill>
              <a:srgbClr val="58595B"/>
            </a:solidFill>
            <a:ln w="9517"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6E823042-46A6-6F63-44CF-1AE19C718648}"/>
                </a:ext>
              </a:extLst>
            </p:cNvPr>
            <p:cNvSpPr/>
            <p:nvPr/>
          </p:nvSpPr>
          <p:spPr>
            <a:xfrm>
              <a:off x="1891566" y="3615813"/>
              <a:ext cx="2052944" cy="119647"/>
            </a:xfrm>
            <a:custGeom>
              <a:avLst/>
              <a:gdLst>
                <a:gd name="connsiteX0" fmla="*/ 2021234 w 2052944"/>
                <a:gd name="connsiteY0" fmla="*/ 0 h 119647"/>
                <a:gd name="connsiteX1" fmla="*/ 2052944 w 2052944"/>
                <a:gd name="connsiteY1" fmla="*/ 0 h 119647"/>
                <a:gd name="connsiteX2" fmla="*/ 2052944 w 2052944"/>
                <a:gd name="connsiteY2" fmla="*/ 119648 h 119647"/>
                <a:gd name="connsiteX3" fmla="*/ 2021234 w 2052944"/>
                <a:gd name="connsiteY3" fmla="*/ 119648 h 119647"/>
                <a:gd name="connsiteX4" fmla="*/ 31710 w 2052944"/>
                <a:gd name="connsiteY4" fmla="*/ 119648 h 119647"/>
                <a:gd name="connsiteX5" fmla="*/ 0 w 2052944"/>
                <a:gd name="connsiteY5" fmla="*/ 119648 h 119647"/>
                <a:gd name="connsiteX6" fmla="*/ 0 w 2052944"/>
                <a:gd name="connsiteY6" fmla="*/ 0 h 119647"/>
                <a:gd name="connsiteX7" fmla="*/ 31710 w 2052944"/>
                <a:gd name="connsiteY7" fmla="*/ 0 h 119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2944" h="119647">
                  <a:moveTo>
                    <a:pt x="2021234" y="0"/>
                  </a:moveTo>
                  <a:cubicBezTo>
                    <a:pt x="2038747" y="0"/>
                    <a:pt x="2052944" y="0"/>
                    <a:pt x="2052944" y="0"/>
                  </a:cubicBezTo>
                  <a:lnTo>
                    <a:pt x="2052944" y="119648"/>
                  </a:lnTo>
                  <a:cubicBezTo>
                    <a:pt x="2052944" y="119648"/>
                    <a:pt x="2038747" y="119648"/>
                    <a:pt x="2021234" y="119648"/>
                  </a:cubicBezTo>
                  <a:lnTo>
                    <a:pt x="31710" y="119648"/>
                  </a:lnTo>
                  <a:cubicBezTo>
                    <a:pt x="14197" y="119648"/>
                    <a:pt x="0" y="119648"/>
                    <a:pt x="0" y="119648"/>
                  </a:cubicBezTo>
                  <a:lnTo>
                    <a:pt x="0" y="0"/>
                  </a:lnTo>
                  <a:cubicBezTo>
                    <a:pt x="0" y="0"/>
                    <a:pt x="14197" y="0"/>
                    <a:pt x="31710" y="0"/>
                  </a:cubicBezTo>
                  <a:close/>
                </a:path>
              </a:pathLst>
            </a:custGeom>
            <a:solidFill>
              <a:srgbClr val="BABCBE"/>
            </a:solidFill>
            <a:ln w="9517"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4FB41E41-9F69-583A-B9B3-CBBFD48E3F06}"/>
                </a:ext>
              </a:extLst>
            </p:cNvPr>
            <p:cNvSpPr/>
            <p:nvPr/>
          </p:nvSpPr>
          <p:spPr>
            <a:xfrm>
              <a:off x="1945368"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6EFD8121-E290-E25A-8923-D2384186EF29}"/>
                </a:ext>
              </a:extLst>
            </p:cNvPr>
            <p:cNvSpPr/>
            <p:nvPr/>
          </p:nvSpPr>
          <p:spPr>
            <a:xfrm>
              <a:off x="1945368"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F44458CF-B56A-5763-FCCC-0EC8676B831D}"/>
                </a:ext>
              </a:extLst>
            </p:cNvPr>
            <p:cNvSpPr/>
            <p:nvPr/>
          </p:nvSpPr>
          <p:spPr>
            <a:xfrm>
              <a:off x="2010692"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E414626C-1D53-92E5-FF8D-EF9B8A06AAE7}"/>
                </a:ext>
              </a:extLst>
            </p:cNvPr>
            <p:cNvSpPr/>
            <p:nvPr/>
          </p:nvSpPr>
          <p:spPr>
            <a:xfrm>
              <a:off x="2010692"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C56EC817-48F7-D7C4-13E3-0213699267DB}"/>
                </a:ext>
              </a:extLst>
            </p:cNvPr>
            <p:cNvSpPr/>
            <p:nvPr/>
          </p:nvSpPr>
          <p:spPr>
            <a:xfrm>
              <a:off x="2076016"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5E6B07A2-4662-4F8D-77E5-2DF451901A6C}"/>
                </a:ext>
              </a:extLst>
            </p:cNvPr>
            <p:cNvSpPr/>
            <p:nvPr/>
          </p:nvSpPr>
          <p:spPr>
            <a:xfrm>
              <a:off x="2076016"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7052E0C4-686E-26AE-1D2A-CE0A3B033AC9}"/>
                </a:ext>
              </a:extLst>
            </p:cNvPr>
            <p:cNvSpPr/>
            <p:nvPr/>
          </p:nvSpPr>
          <p:spPr>
            <a:xfrm>
              <a:off x="2141435"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B8B89D16-5EB0-9739-EDD6-0CC68C629EF5}"/>
                </a:ext>
              </a:extLst>
            </p:cNvPr>
            <p:cNvSpPr/>
            <p:nvPr/>
          </p:nvSpPr>
          <p:spPr>
            <a:xfrm>
              <a:off x="2141435"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396B853B-153F-8DA5-5343-2551ACD8C3DA}"/>
                </a:ext>
              </a:extLst>
            </p:cNvPr>
            <p:cNvSpPr/>
            <p:nvPr/>
          </p:nvSpPr>
          <p:spPr>
            <a:xfrm>
              <a:off x="2206759"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7A8E853A-B30C-A0D3-9250-5B1F8D7320ED}"/>
                </a:ext>
              </a:extLst>
            </p:cNvPr>
            <p:cNvSpPr/>
            <p:nvPr/>
          </p:nvSpPr>
          <p:spPr>
            <a:xfrm>
              <a:off x="2206759"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D875AE2E-2E52-00FE-166B-8CF6480C3D3B}"/>
                </a:ext>
              </a:extLst>
            </p:cNvPr>
            <p:cNvSpPr/>
            <p:nvPr/>
          </p:nvSpPr>
          <p:spPr>
            <a:xfrm>
              <a:off x="2272083"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53171E78-18DF-6309-C0A0-73F2AF3C6D66}"/>
                </a:ext>
              </a:extLst>
            </p:cNvPr>
            <p:cNvSpPr/>
            <p:nvPr/>
          </p:nvSpPr>
          <p:spPr>
            <a:xfrm>
              <a:off x="2272083"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21F4864B-6A08-D19C-A8B9-48511854283D}"/>
                </a:ext>
              </a:extLst>
            </p:cNvPr>
            <p:cNvSpPr/>
            <p:nvPr/>
          </p:nvSpPr>
          <p:spPr>
            <a:xfrm>
              <a:off x="2336931"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AC3058E0-894B-6DEC-4D82-59E1CEA267FC}"/>
                </a:ext>
              </a:extLst>
            </p:cNvPr>
            <p:cNvSpPr/>
            <p:nvPr/>
          </p:nvSpPr>
          <p:spPr>
            <a:xfrm>
              <a:off x="2336931"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938CF694-D66D-E628-21CF-093590AA6CAC}"/>
                </a:ext>
              </a:extLst>
            </p:cNvPr>
            <p:cNvSpPr/>
            <p:nvPr/>
          </p:nvSpPr>
          <p:spPr>
            <a:xfrm>
              <a:off x="2402255"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61C506D7-BA20-DCFD-784B-0CD0FE6DAED6}"/>
                </a:ext>
              </a:extLst>
            </p:cNvPr>
            <p:cNvSpPr/>
            <p:nvPr/>
          </p:nvSpPr>
          <p:spPr>
            <a:xfrm>
              <a:off x="2402255"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39747038-63C2-6B15-0034-652EF6DA20F4}"/>
                </a:ext>
              </a:extLst>
            </p:cNvPr>
            <p:cNvSpPr/>
            <p:nvPr/>
          </p:nvSpPr>
          <p:spPr>
            <a:xfrm>
              <a:off x="247872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0C1407CB-A8E6-05D8-6D3D-313BD505C6CB}"/>
                </a:ext>
              </a:extLst>
            </p:cNvPr>
            <p:cNvSpPr/>
            <p:nvPr/>
          </p:nvSpPr>
          <p:spPr>
            <a:xfrm>
              <a:off x="247872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4810B6A3-A217-B431-3036-7513D263D3A4}"/>
                </a:ext>
              </a:extLst>
            </p:cNvPr>
            <p:cNvSpPr/>
            <p:nvPr/>
          </p:nvSpPr>
          <p:spPr>
            <a:xfrm>
              <a:off x="2544139"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E91D875E-F5EB-3BD9-F408-FE409045F5E2}"/>
                </a:ext>
              </a:extLst>
            </p:cNvPr>
            <p:cNvSpPr/>
            <p:nvPr/>
          </p:nvSpPr>
          <p:spPr>
            <a:xfrm>
              <a:off x="2544139"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2B8FD583-26B6-9517-CC11-7BBCFE692D52}"/>
                </a:ext>
              </a:extLst>
            </p:cNvPr>
            <p:cNvSpPr/>
            <p:nvPr/>
          </p:nvSpPr>
          <p:spPr>
            <a:xfrm>
              <a:off x="2609463"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5CC5F0E8-F90C-082F-32CE-7581977F371C}"/>
                </a:ext>
              </a:extLst>
            </p:cNvPr>
            <p:cNvSpPr/>
            <p:nvPr/>
          </p:nvSpPr>
          <p:spPr>
            <a:xfrm>
              <a:off x="2609463"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9049C98D-7389-CFD7-3CB9-ACD369B8F54D}"/>
                </a:ext>
              </a:extLst>
            </p:cNvPr>
            <p:cNvSpPr/>
            <p:nvPr/>
          </p:nvSpPr>
          <p:spPr>
            <a:xfrm>
              <a:off x="2674787"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A46E4F5B-60A8-0B8C-9000-F7EF9BC901A0}"/>
                </a:ext>
              </a:extLst>
            </p:cNvPr>
            <p:cNvSpPr/>
            <p:nvPr/>
          </p:nvSpPr>
          <p:spPr>
            <a:xfrm>
              <a:off x="2674787"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AA86F456-03D2-0881-17C4-40D074DB9FA8}"/>
                </a:ext>
              </a:extLst>
            </p:cNvPr>
            <p:cNvSpPr/>
            <p:nvPr/>
          </p:nvSpPr>
          <p:spPr>
            <a:xfrm>
              <a:off x="2740206"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D9871D34-8933-2B8D-EA4A-AAEB527FDA59}"/>
                </a:ext>
              </a:extLst>
            </p:cNvPr>
            <p:cNvSpPr/>
            <p:nvPr/>
          </p:nvSpPr>
          <p:spPr>
            <a:xfrm>
              <a:off x="2740206"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8FCD1685-8078-74A1-487D-165B45D0CA9F}"/>
                </a:ext>
              </a:extLst>
            </p:cNvPr>
            <p:cNvSpPr/>
            <p:nvPr/>
          </p:nvSpPr>
          <p:spPr>
            <a:xfrm>
              <a:off x="280553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54B4CB7E-CEE9-9EC3-D429-09F9DA15A010}"/>
                </a:ext>
              </a:extLst>
            </p:cNvPr>
            <p:cNvSpPr/>
            <p:nvPr/>
          </p:nvSpPr>
          <p:spPr>
            <a:xfrm>
              <a:off x="280553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BA042B4A-B3C3-EA02-0066-3A87306F2654}"/>
                </a:ext>
              </a:extLst>
            </p:cNvPr>
            <p:cNvSpPr/>
            <p:nvPr/>
          </p:nvSpPr>
          <p:spPr>
            <a:xfrm>
              <a:off x="2870378"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29810BCD-3AF3-6345-DC80-4DE7A8E528A4}"/>
                </a:ext>
              </a:extLst>
            </p:cNvPr>
            <p:cNvSpPr/>
            <p:nvPr/>
          </p:nvSpPr>
          <p:spPr>
            <a:xfrm>
              <a:off x="2870378"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D37583B8-5162-A13C-603A-DB72587BEAA0}"/>
                </a:ext>
              </a:extLst>
            </p:cNvPr>
            <p:cNvSpPr/>
            <p:nvPr/>
          </p:nvSpPr>
          <p:spPr>
            <a:xfrm>
              <a:off x="2935702"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079E0420-77FE-E220-C0F0-A8FE08EB41B1}"/>
                </a:ext>
              </a:extLst>
            </p:cNvPr>
            <p:cNvSpPr/>
            <p:nvPr/>
          </p:nvSpPr>
          <p:spPr>
            <a:xfrm>
              <a:off x="2935702"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DC4FDBD8-FABA-0ABD-AF30-0215634500DF}"/>
                </a:ext>
              </a:extLst>
            </p:cNvPr>
            <p:cNvSpPr/>
            <p:nvPr/>
          </p:nvSpPr>
          <p:spPr>
            <a:xfrm>
              <a:off x="3012167"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F634AF60-B172-58BC-556C-D32F170B2CAA}"/>
                </a:ext>
              </a:extLst>
            </p:cNvPr>
            <p:cNvSpPr/>
            <p:nvPr/>
          </p:nvSpPr>
          <p:spPr>
            <a:xfrm>
              <a:off x="3012167"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BACD61FC-FF3B-31E4-D9CB-28FFBB36834B}"/>
                </a:ext>
              </a:extLst>
            </p:cNvPr>
            <p:cNvSpPr/>
            <p:nvPr/>
          </p:nvSpPr>
          <p:spPr>
            <a:xfrm>
              <a:off x="3077491"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D0D7973D-7801-1101-98D6-0F1918D9FEBA}"/>
                </a:ext>
              </a:extLst>
            </p:cNvPr>
            <p:cNvSpPr/>
            <p:nvPr/>
          </p:nvSpPr>
          <p:spPr>
            <a:xfrm>
              <a:off x="3077491"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019404EF-21C7-47B7-DA42-638AA0ED923A}"/>
                </a:ext>
              </a:extLst>
            </p:cNvPr>
            <p:cNvSpPr/>
            <p:nvPr/>
          </p:nvSpPr>
          <p:spPr>
            <a:xfrm>
              <a:off x="314291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E4C98BE6-BC94-CD33-CD5B-4A9B103DE394}"/>
                </a:ext>
              </a:extLst>
            </p:cNvPr>
            <p:cNvSpPr/>
            <p:nvPr/>
          </p:nvSpPr>
          <p:spPr>
            <a:xfrm>
              <a:off x="314291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2D837656-EDFB-AC57-92AF-30DA347B0B1B}"/>
                </a:ext>
              </a:extLst>
            </p:cNvPr>
            <p:cNvSpPr/>
            <p:nvPr/>
          </p:nvSpPr>
          <p:spPr>
            <a:xfrm>
              <a:off x="3208234"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003F899E-1A81-5107-ED26-729447566485}"/>
                </a:ext>
              </a:extLst>
            </p:cNvPr>
            <p:cNvSpPr/>
            <p:nvPr/>
          </p:nvSpPr>
          <p:spPr>
            <a:xfrm>
              <a:off x="3208234"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6A7DA405-4E71-37B1-43DF-3A8B9BA69E7A}"/>
                </a:ext>
              </a:extLst>
            </p:cNvPr>
            <p:cNvSpPr/>
            <p:nvPr/>
          </p:nvSpPr>
          <p:spPr>
            <a:xfrm>
              <a:off x="3273558"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8F227F62-EB0C-2735-426F-711294185682}"/>
                </a:ext>
              </a:extLst>
            </p:cNvPr>
            <p:cNvSpPr/>
            <p:nvPr/>
          </p:nvSpPr>
          <p:spPr>
            <a:xfrm>
              <a:off x="3273558"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C658798E-699E-B749-0983-8EA90E4171C0}"/>
                </a:ext>
              </a:extLst>
            </p:cNvPr>
            <p:cNvSpPr/>
            <p:nvPr/>
          </p:nvSpPr>
          <p:spPr>
            <a:xfrm>
              <a:off x="3338882" y="3691460"/>
              <a:ext cx="55611" cy="35732"/>
            </a:xfrm>
            <a:custGeom>
              <a:avLst/>
              <a:gdLst>
                <a:gd name="connsiteX0" fmla="*/ 0 w 55611"/>
                <a:gd name="connsiteY0" fmla="*/ 35733 h 35732"/>
                <a:gd name="connsiteX1" fmla="*/ 55611 w 55611"/>
                <a:gd name="connsiteY1" fmla="*/ 35733 h 35732"/>
                <a:gd name="connsiteX2" fmla="*/ 55611 w 55611"/>
                <a:gd name="connsiteY2" fmla="*/ 0 h 35732"/>
                <a:gd name="connsiteX3" fmla="*/ 0 w 55611"/>
                <a:gd name="connsiteY3" fmla="*/ 0 h 35732"/>
                <a:gd name="connsiteX4" fmla="*/ 0 w 55611"/>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11" h="35732">
                  <a:moveTo>
                    <a:pt x="0" y="35733"/>
                  </a:moveTo>
                  <a:lnTo>
                    <a:pt x="55611" y="35733"/>
                  </a:lnTo>
                  <a:lnTo>
                    <a:pt x="55611"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9311EB9C-D5EB-5BC1-AD83-6296B6D5BDA3}"/>
                </a:ext>
              </a:extLst>
            </p:cNvPr>
            <p:cNvSpPr/>
            <p:nvPr/>
          </p:nvSpPr>
          <p:spPr>
            <a:xfrm>
              <a:off x="3338882" y="3649265"/>
              <a:ext cx="55611" cy="35732"/>
            </a:xfrm>
            <a:custGeom>
              <a:avLst/>
              <a:gdLst>
                <a:gd name="connsiteX0" fmla="*/ 0 w 55611"/>
                <a:gd name="connsiteY0" fmla="*/ 35733 h 35732"/>
                <a:gd name="connsiteX1" fmla="*/ 55611 w 55611"/>
                <a:gd name="connsiteY1" fmla="*/ 35733 h 35732"/>
                <a:gd name="connsiteX2" fmla="*/ 55611 w 55611"/>
                <a:gd name="connsiteY2" fmla="*/ 0 h 35732"/>
                <a:gd name="connsiteX3" fmla="*/ 0 w 55611"/>
                <a:gd name="connsiteY3" fmla="*/ 0 h 35732"/>
                <a:gd name="connsiteX4" fmla="*/ 0 w 55611"/>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11" h="35732">
                  <a:moveTo>
                    <a:pt x="0" y="35733"/>
                  </a:moveTo>
                  <a:lnTo>
                    <a:pt x="55611" y="35733"/>
                  </a:lnTo>
                  <a:lnTo>
                    <a:pt x="55611"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289FE597-B8BF-E049-6819-5EAD0C1BB1DC}"/>
                </a:ext>
              </a:extLst>
            </p:cNvPr>
            <p:cNvSpPr/>
            <p:nvPr/>
          </p:nvSpPr>
          <p:spPr>
            <a:xfrm>
              <a:off x="340373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C0CB2963-8817-9EDB-B415-05D1B3CE0AD3}"/>
                </a:ext>
              </a:extLst>
            </p:cNvPr>
            <p:cNvSpPr/>
            <p:nvPr/>
          </p:nvSpPr>
          <p:spPr>
            <a:xfrm>
              <a:off x="340373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ADC94BC2-28AC-01F2-844F-30FF02E91D08}"/>
                </a:ext>
              </a:extLst>
            </p:cNvPr>
            <p:cNvSpPr/>
            <p:nvPr/>
          </p:nvSpPr>
          <p:spPr>
            <a:xfrm>
              <a:off x="346915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195DDD6C-6485-B15C-3B81-244FEEDB6326}"/>
                </a:ext>
              </a:extLst>
            </p:cNvPr>
            <p:cNvSpPr/>
            <p:nvPr/>
          </p:nvSpPr>
          <p:spPr>
            <a:xfrm>
              <a:off x="346915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0D837164-FB6F-CB9E-E4F3-57C222FB2067}"/>
                </a:ext>
              </a:extLst>
            </p:cNvPr>
            <p:cNvSpPr/>
            <p:nvPr/>
          </p:nvSpPr>
          <p:spPr>
            <a:xfrm>
              <a:off x="1948034" y="3625602"/>
              <a:ext cx="10474" cy="10453"/>
            </a:xfrm>
            <a:custGeom>
              <a:avLst/>
              <a:gdLst>
                <a:gd name="connsiteX0" fmla="*/ 10475 w 10474"/>
                <a:gd name="connsiteY0" fmla="*/ 5227 h 10453"/>
                <a:gd name="connsiteX1" fmla="*/ 5237 w 10474"/>
                <a:gd name="connsiteY1" fmla="*/ 10454 h 10453"/>
                <a:gd name="connsiteX2" fmla="*/ 0 w 10474"/>
                <a:gd name="connsiteY2" fmla="*/ 5227 h 10453"/>
                <a:gd name="connsiteX3" fmla="*/ 5237 w 10474"/>
                <a:gd name="connsiteY3" fmla="*/ 0 h 10453"/>
                <a:gd name="connsiteX4" fmla="*/ 10475 w 10474"/>
                <a:gd name="connsiteY4" fmla="*/ 5227 h 10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4" h="10453">
                  <a:moveTo>
                    <a:pt x="10475" y="5227"/>
                  </a:moveTo>
                  <a:cubicBezTo>
                    <a:pt x="10475" y="8114"/>
                    <a:pt x="8130" y="10454"/>
                    <a:pt x="5237" y="10454"/>
                  </a:cubicBezTo>
                  <a:cubicBezTo>
                    <a:pt x="2345" y="10454"/>
                    <a:pt x="0" y="8114"/>
                    <a:pt x="0" y="5227"/>
                  </a:cubicBezTo>
                  <a:cubicBezTo>
                    <a:pt x="0" y="2340"/>
                    <a:pt x="2345" y="0"/>
                    <a:pt x="5237" y="0"/>
                  </a:cubicBezTo>
                  <a:cubicBezTo>
                    <a:pt x="8130" y="0"/>
                    <a:pt x="10475" y="2340"/>
                    <a:pt x="10475" y="5227"/>
                  </a:cubicBezTo>
                  <a:close/>
                </a:path>
              </a:pathLst>
            </a:custGeom>
            <a:solidFill>
              <a:srgbClr val="595A5C"/>
            </a:solidFill>
            <a:ln w="9517"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3149D35D-5DC8-F377-788E-03474F3C396F}"/>
                </a:ext>
              </a:extLst>
            </p:cNvPr>
            <p:cNvSpPr/>
            <p:nvPr/>
          </p:nvSpPr>
          <p:spPr>
            <a:xfrm>
              <a:off x="1909563" y="3655347"/>
              <a:ext cx="9522" cy="30600"/>
            </a:xfrm>
            <a:custGeom>
              <a:avLst/>
              <a:gdLst>
                <a:gd name="connsiteX0" fmla="*/ 7237 w 9522"/>
                <a:gd name="connsiteY0" fmla="*/ 0 h 30600"/>
                <a:gd name="connsiteX1" fmla="*/ 9522 w 9522"/>
                <a:gd name="connsiteY1" fmla="*/ 0 h 30600"/>
                <a:gd name="connsiteX2" fmla="*/ 9522 w 9522"/>
                <a:gd name="connsiteY2" fmla="*/ 30601 h 30600"/>
                <a:gd name="connsiteX3" fmla="*/ 7237 w 9522"/>
                <a:gd name="connsiteY3" fmla="*/ 30601 h 30600"/>
                <a:gd name="connsiteX4" fmla="*/ 2285 w 9522"/>
                <a:gd name="connsiteY4" fmla="*/ 30601 h 30600"/>
                <a:gd name="connsiteX5" fmla="*/ 0 w 9522"/>
                <a:gd name="connsiteY5" fmla="*/ 30601 h 30600"/>
                <a:gd name="connsiteX6" fmla="*/ 0 w 9522"/>
                <a:gd name="connsiteY6" fmla="*/ 0 h 30600"/>
                <a:gd name="connsiteX7" fmla="*/ 2285 w 9522"/>
                <a:gd name="connsiteY7" fmla="*/ 0 h 3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2" h="30600">
                  <a:moveTo>
                    <a:pt x="7237" y="0"/>
                  </a:moveTo>
                  <a:cubicBezTo>
                    <a:pt x="8499" y="0"/>
                    <a:pt x="9522" y="0"/>
                    <a:pt x="9522" y="0"/>
                  </a:cubicBezTo>
                  <a:lnTo>
                    <a:pt x="9522" y="30601"/>
                  </a:lnTo>
                  <a:cubicBezTo>
                    <a:pt x="9522" y="30601"/>
                    <a:pt x="8499" y="30601"/>
                    <a:pt x="7237" y="30601"/>
                  </a:cubicBezTo>
                  <a:lnTo>
                    <a:pt x="2285" y="30601"/>
                  </a:lnTo>
                  <a:cubicBezTo>
                    <a:pt x="1023" y="30601"/>
                    <a:pt x="0" y="30601"/>
                    <a:pt x="0" y="30601"/>
                  </a:cubicBezTo>
                  <a:lnTo>
                    <a:pt x="0" y="0"/>
                  </a:lnTo>
                  <a:cubicBezTo>
                    <a:pt x="0" y="0"/>
                    <a:pt x="1023" y="0"/>
                    <a:pt x="2285" y="0"/>
                  </a:cubicBezTo>
                  <a:close/>
                </a:path>
              </a:pathLst>
            </a:custGeom>
            <a:solidFill>
              <a:srgbClr val="595A5C"/>
            </a:solidFill>
            <a:ln w="9517"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41D92251-F0CE-AC62-0A0C-67B006BD0265}"/>
                </a:ext>
              </a:extLst>
            </p:cNvPr>
            <p:cNvSpPr/>
            <p:nvPr/>
          </p:nvSpPr>
          <p:spPr>
            <a:xfrm>
              <a:off x="3734350" y="3692981"/>
              <a:ext cx="69133" cy="37538"/>
            </a:xfrm>
            <a:custGeom>
              <a:avLst/>
              <a:gdLst>
                <a:gd name="connsiteX0" fmla="*/ 0 w 69133"/>
                <a:gd name="connsiteY0" fmla="*/ 37539 h 37538"/>
                <a:gd name="connsiteX1" fmla="*/ 69133 w 69133"/>
                <a:gd name="connsiteY1" fmla="*/ 37539 h 37538"/>
                <a:gd name="connsiteX2" fmla="*/ 69133 w 69133"/>
                <a:gd name="connsiteY2" fmla="*/ 0 h 37538"/>
                <a:gd name="connsiteX3" fmla="*/ 0 w 69133"/>
                <a:gd name="connsiteY3" fmla="*/ 0 h 37538"/>
                <a:gd name="connsiteX4" fmla="*/ 0 w 69133"/>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3" h="37538">
                  <a:moveTo>
                    <a:pt x="0" y="37539"/>
                  </a:moveTo>
                  <a:lnTo>
                    <a:pt x="69133" y="37539"/>
                  </a:lnTo>
                  <a:lnTo>
                    <a:pt x="69133"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D3B7D9B6-5FA7-41AD-B36C-DB8184E7923C}"/>
                </a:ext>
              </a:extLst>
            </p:cNvPr>
            <p:cNvSpPr/>
            <p:nvPr/>
          </p:nvSpPr>
          <p:spPr>
            <a:xfrm>
              <a:off x="3734350" y="3647365"/>
              <a:ext cx="69133" cy="37633"/>
            </a:xfrm>
            <a:custGeom>
              <a:avLst/>
              <a:gdLst>
                <a:gd name="connsiteX0" fmla="*/ 0 w 69133"/>
                <a:gd name="connsiteY0" fmla="*/ 37633 h 37633"/>
                <a:gd name="connsiteX1" fmla="*/ 69133 w 69133"/>
                <a:gd name="connsiteY1" fmla="*/ 37633 h 37633"/>
                <a:gd name="connsiteX2" fmla="*/ 69133 w 69133"/>
                <a:gd name="connsiteY2" fmla="*/ 0 h 37633"/>
                <a:gd name="connsiteX3" fmla="*/ 0 w 69133"/>
                <a:gd name="connsiteY3" fmla="*/ 0 h 37633"/>
                <a:gd name="connsiteX4" fmla="*/ 0 w 69133"/>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3" h="37633">
                  <a:moveTo>
                    <a:pt x="0" y="37633"/>
                  </a:moveTo>
                  <a:lnTo>
                    <a:pt x="69133" y="37633"/>
                  </a:lnTo>
                  <a:lnTo>
                    <a:pt x="69133" y="0"/>
                  </a:lnTo>
                  <a:lnTo>
                    <a:pt x="0" y="0"/>
                  </a:lnTo>
                  <a:lnTo>
                    <a:pt x="0" y="37633"/>
                  </a:lnTo>
                </a:path>
              </a:pathLst>
            </a:custGeom>
            <a:solidFill>
              <a:srgbClr val="595A5C"/>
            </a:solidFill>
            <a:ln w="9517"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DD6FE542-893C-981D-CF95-3D1C5F4150DF}"/>
                </a:ext>
              </a:extLst>
            </p:cNvPr>
            <p:cNvSpPr/>
            <p:nvPr/>
          </p:nvSpPr>
          <p:spPr>
            <a:xfrm>
              <a:off x="3815100" y="3692981"/>
              <a:ext cx="69132" cy="37538"/>
            </a:xfrm>
            <a:custGeom>
              <a:avLst/>
              <a:gdLst>
                <a:gd name="connsiteX0" fmla="*/ 0 w 69132"/>
                <a:gd name="connsiteY0" fmla="*/ 37539 h 37538"/>
                <a:gd name="connsiteX1" fmla="*/ 69133 w 69132"/>
                <a:gd name="connsiteY1" fmla="*/ 37539 h 37538"/>
                <a:gd name="connsiteX2" fmla="*/ 69133 w 69132"/>
                <a:gd name="connsiteY2" fmla="*/ 0 h 37538"/>
                <a:gd name="connsiteX3" fmla="*/ 0 w 69132"/>
                <a:gd name="connsiteY3" fmla="*/ 0 h 37538"/>
                <a:gd name="connsiteX4" fmla="*/ 0 w 69132"/>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538">
                  <a:moveTo>
                    <a:pt x="0" y="37539"/>
                  </a:moveTo>
                  <a:lnTo>
                    <a:pt x="69133" y="37539"/>
                  </a:lnTo>
                  <a:lnTo>
                    <a:pt x="69133"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D66FA79D-1C37-F5D5-D2D6-CB96ABE39F69}"/>
                </a:ext>
              </a:extLst>
            </p:cNvPr>
            <p:cNvSpPr/>
            <p:nvPr/>
          </p:nvSpPr>
          <p:spPr>
            <a:xfrm>
              <a:off x="3815100" y="3647365"/>
              <a:ext cx="69132" cy="37633"/>
            </a:xfrm>
            <a:custGeom>
              <a:avLst/>
              <a:gdLst>
                <a:gd name="connsiteX0" fmla="*/ 0 w 69132"/>
                <a:gd name="connsiteY0" fmla="*/ 37633 h 37633"/>
                <a:gd name="connsiteX1" fmla="*/ 69133 w 69132"/>
                <a:gd name="connsiteY1" fmla="*/ 37633 h 37633"/>
                <a:gd name="connsiteX2" fmla="*/ 69133 w 69132"/>
                <a:gd name="connsiteY2" fmla="*/ 0 h 37633"/>
                <a:gd name="connsiteX3" fmla="*/ 0 w 69132"/>
                <a:gd name="connsiteY3" fmla="*/ 0 h 37633"/>
                <a:gd name="connsiteX4" fmla="*/ 0 w 69132"/>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633">
                  <a:moveTo>
                    <a:pt x="0" y="37633"/>
                  </a:moveTo>
                  <a:lnTo>
                    <a:pt x="69133" y="37633"/>
                  </a:lnTo>
                  <a:lnTo>
                    <a:pt x="69133" y="0"/>
                  </a:lnTo>
                  <a:lnTo>
                    <a:pt x="0" y="0"/>
                  </a:lnTo>
                  <a:lnTo>
                    <a:pt x="0" y="37633"/>
                  </a:lnTo>
                </a:path>
              </a:pathLst>
            </a:custGeom>
            <a:solidFill>
              <a:srgbClr val="595A5C"/>
            </a:solidFill>
            <a:ln w="9517"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5898AB48-A7EA-4ACB-E6EC-BD808724C910}"/>
                </a:ext>
              </a:extLst>
            </p:cNvPr>
            <p:cNvSpPr/>
            <p:nvPr/>
          </p:nvSpPr>
          <p:spPr>
            <a:xfrm>
              <a:off x="3569516" y="3692981"/>
              <a:ext cx="69037" cy="37538"/>
            </a:xfrm>
            <a:custGeom>
              <a:avLst/>
              <a:gdLst>
                <a:gd name="connsiteX0" fmla="*/ 0 w 69037"/>
                <a:gd name="connsiteY0" fmla="*/ 37539 h 37538"/>
                <a:gd name="connsiteX1" fmla="*/ 69038 w 69037"/>
                <a:gd name="connsiteY1" fmla="*/ 37539 h 37538"/>
                <a:gd name="connsiteX2" fmla="*/ 69038 w 69037"/>
                <a:gd name="connsiteY2" fmla="*/ 0 h 37538"/>
                <a:gd name="connsiteX3" fmla="*/ 0 w 69037"/>
                <a:gd name="connsiteY3" fmla="*/ 0 h 37538"/>
                <a:gd name="connsiteX4" fmla="*/ 0 w 69037"/>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37" h="37538">
                  <a:moveTo>
                    <a:pt x="0" y="37539"/>
                  </a:moveTo>
                  <a:lnTo>
                    <a:pt x="69038" y="37539"/>
                  </a:lnTo>
                  <a:lnTo>
                    <a:pt x="69038"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DEEAD6C0-DF8F-DB7B-5384-1E9B4BBA7F18}"/>
                </a:ext>
              </a:extLst>
            </p:cNvPr>
            <p:cNvSpPr/>
            <p:nvPr/>
          </p:nvSpPr>
          <p:spPr>
            <a:xfrm>
              <a:off x="3569516" y="3647365"/>
              <a:ext cx="69037" cy="37633"/>
            </a:xfrm>
            <a:custGeom>
              <a:avLst/>
              <a:gdLst>
                <a:gd name="connsiteX0" fmla="*/ 0 w 69037"/>
                <a:gd name="connsiteY0" fmla="*/ 37633 h 37633"/>
                <a:gd name="connsiteX1" fmla="*/ 69038 w 69037"/>
                <a:gd name="connsiteY1" fmla="*/ 37633 h 37633"/>
                <a:gd name="connsiteX2" fmla="*/ 69038 w 69037"/>
                <a:gd name="connsiteY2" fmla="*/ 0 h 37633"/>
                <a:gd name="connsiteX3" fmla="*/ 0 w 69037"/>
                <a:gd name="connsiteY3" fmla="*/ 0 h 37633"/>
                <a:gd name="connsiteX4" fmla="*/ 0 w 69037"/>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37" h="37633">
                  <a:moveTo>
                    <a:pt x="0" y="37633"/>
                  </a:moveTo>
                  <a:lnTo>
                    <a:pt x="69038" y="37633"/>
                  </a:lnTo>
                  <a:lnTo>
                    <a:pt x="69038" y="0"/>
                  </a:lnTo>
                  <a:lnTo>
                    <a:pt x="0" y="0"/>
                  </a:lnTo>
                  <a:lnTo>
                    <a:pt x="0" y="37633"/>
                  </a:lnTo>
                </a:path>
              </a:pathLst>
            </a:custGeom>
            <a:solidFill>
              <a:srgbClr val="595A5C"/>
            </a:solidFill>
            <a:ln w="9517"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E942AB0F-8F3E-7EAC-1797-35776BACF35E}"/>
                </a:ext>
              </a:extLst>
            </p:cNvPr>
            <p:cNvSpPr/>
            <p:nvPr/>
          </p:nvSpPr>
          <p:spPr>
            <a:xfrm>
              <a:off x="3650171" y="3692981"/>
              <a:ext cx="69132" cy="37538"/>
            </a:xfrm>
            <a:custGeom>
              <a:avLst/>
              <a:gdLst>
                <a:gd name="connsiteX0" fmla="*/ 0 w 69132"/>
                <a:gd name="connsiteY0" fmla="*/ 37539 h 37538"/>
                <a:gd name="connsiteX1" fmla="*/ 69133 w 69132"/>
                <a:gd name="connsiteY1" fmla="*/ 37539 h 37538"/>
                <a:gd name="connsiteX2" fmla="*/ 69133 w 69132"/>
                <a:gd name="connsiteY2" fmla="*/ 0 h 37538"/>
                <a:gd name="connsiteX3" fmla="*/ 0 w 69132"/>
                <a:gd name="connsiteY3" fmla="*/ 0 h 37538"/>
                <a:gd name="connsiteX4" fmla="*/ 0 w 69132"/>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538">
                  <a:moveTo>
                    <a:pt x="0" y="37539"/>
                  </a:moveTo>
                  <a:lnTo>
                    <a:pt x="69133" y="37539"/>
                  </a:lnTo>
                  <a:lnTo>
                    <a:pt x="69133"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9483D70B-749C-1BE3-06F7-1F8A2862FC18}"/>
                </a:ext>
              </a:extLst>
            </p:cNvPr>
            <p:cNvSpPr/>
            <p:nvPr/>
          </p:nvSpPr>
          <p:spPr>
            <a:xfrm>
              <a:off x="3650171" y="3647365"/>
              <a:ext cx="69132" cy="37633"/>
            </a:xfrm>
            <a:custGeom>
              <a:avLst/>
              <a:gdLst>
                <a:gd name="connsiteX0" fmla="*/ 0 w 69132"/>
                <a:gd name="connsiteY0" fmla="*/ 37633 h 37633"/>
                <a:gd name="connsiteX1" fmla="*/ 69133 w 69132"/>
                <a:gd name="connsiteY1" fmla="*/ 37633 h 37633"/>
                <a:gd name="connsiteX2" fmla="*/ 69133 w 69132"/>
                <a:gd name="connsiteY2" fmla="*/ 0 h 37633"/>
                <a:gd name="connsiteX3" fmla="*/ 0 w 69132"/>
                <a:gd name="connsiteY3" fmla="*/ 0 h 37633"/>
                <a:gd name="connsiteX4" fmla="*/ 0 w 69132"/>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633">
                  <a:moveTo>
                    <a:pt x="0" y="37633"/>
                  </a:moveTo>
                  <a:lnTo>
                    <a:pt x="69133" y="37633"/>
                  </a:lnTo>
                  <a:lnTo>
                    <a:pt x="69133" y="0"/>
                  </a:lnTo>
                  <a:lnTo>
                    <a:pt x="0" y="0"/>
                  </a:lnTo>
                  <a:lnTo>
                    <a:pt x="0" y="37633"/>
                  </a:lnTo>
                </a:path>
              </a:pathLst>
            </a:custGeom>
            <a:solidFill>
              <a:srgbClr val="595A5C"/>
            </a:solidFill>
            <a:ln w="9517" cap="flat">
              <a:noFill/>
              <a:prstDash val="solid"/>
              <a:miter/>
            </a:ln>
          </p:spPr>
          <p:txBody>
            <a:bodyPr rtlCol="0" anchor="ctr"/>
            <a:lstStyle/>
            <a:p>
              <a:endParaRPr lang="en-US"/>
            </a:p>
          </p:txBody>
        </p:sp>
      </p:grpSp>
      <p:sp>
        <p:nvSpPr>
          <p:cNvPr id="385" name="Rectangle 384">
            <a:extLst>
              <a:ext uri="{FF2B5EF4-FFF2-40B4-BE49-F238E27FC236}">
                <a16:creationId xmlns:a16="http://schemas.microsoft.com/office/drawing/2014/main" id="{E70B8990-197F-ABA2-43EA-BE97C19C5E74}"/>
              </a:ext>
            </a:extLst>
          </p:cNvPr>
          <p:cNvSpPr/>
          <p:nvPr/>
        </p:nvSpPr>
        <p:spPr>
          <a:xfrm>
            <a:off x="2493170" y="5213490"/>
            <a:ext cx="1378744" cy="488950"/>
          </a:xfrm>
          <a:prstGeom prst="rect">
            <a:avLst/>
          </a:prstGeom>
          <a:solidFill>
            <a:schemeClr val="bg1">
              <a:lumMod val="50000"/>
            </a:schemeClr>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86" name="TextBox 385">
            <a:extLst>
              <a:ext uri="{FF2B5EF4-FFF2-40B4-BE49-F238E27FC236}">
                <a16:creationId xmlns:a16="http://schemas.microsoft.com/office/drawing/2014/main" id="{E1E958B1-7D6F-5543-A86D-B25ADFCB13B6}"/>
              </a:ext>
            </a:extLst>
          </p:cNvPr>
          <p:cNvSpPr txBox="1"/>
          <p:nvPr/>
        </p:nvSpPr>
        <p:spPr>
          <a:xfrm>
            <a:off x="1727201" y="5398500"/>
            <a:ext cx="654050" cy="406265"/>
          </a:xfrm>
          <a:prstGeom prst="rect">
            <a:avLst/>
          </a:prstGeom>
          <a:noFill/>
        </p:spPr>
        <p:txBody>
          <a:bodyPr vert="horz" wrap="square" lIns="91440" tIns="91440" rIns="91440" bIns="91440" rtlCol="0" anchor="ctr" anchorCtr="0">
            <a:spAutoFit/>
          </a:bodyPr>
          <a:lstStyle/>
          <a:p>
            <a:pPr marL="17463" marR="0" algn="r" defTabSz="914400" rtl="0" eaLnBrk="1" fontAlgn="auto" latinLnBrk="0" hangingPunct="1">
              <a:lnSpc>
                <a:spcPct val="90000"/>
              </a:lnSpc>
              <a:spcBef>
                <a:spcPts val="1000"/>
              </a:spcBef>
              <a:spcAft>
                <a:spcPts val="0"/>
              </a:spcAft>
              <a:buClrTx/>
              <a:buSzTx/>
              <a:buFont typeface="Arial" panose="020B0604020202020204" pitchFamily="34" charset="0"/>
              <a:buNone/>
            </a:pPr>
            <a:r>
              <a:rPr kumimoji="0" lang="es-ES" sz="1600" b="0" i="0" u="none" strike="noStrike" kern="1200" cap="none" spc="0" normalizeH="0" baseline="0" noProof="0" dirty="0">
                <a:ln>
                  <a:noFill/>
                </a:ln>
                <a:solidFill>
                  <a:schemeClr val="tx1">
                    <a:lumMod val="50000"/>
                    <a:lumOff val="50000"/>
                  </a:schemeClr>
                </a:solidFill>
                <a:effectLst/>
                <a:uLnTx/>
                <a:uFillTx/>
                <a:latin typeface="+mj-lt"/>
                <a:ea typeface="+mn-ea"/>
                <a:cs typeface="+mn-cs"/>
              </a:rPr>
              <a:t>UPS</a:t>
            </a:r>
            <a:endParaRPr kumimoji="0" lang="en-US" sz="1600" b="0" i="0" u="none" strike="noStrike" kern="1200" cap="none" spc="0" normalizeH="0" baseline="0" noProof="0" dirty="0">
              <a:ln>
                <a:noFill/>
              </a:ln>
              <a:solidFill>
                <a:schemeClr val="tx1">
                  <a:lumMod val="50000"/>
                  <a:lumOff val="50000"/>
                </a:schemeClr>
              </a:solidFill>
              <a:effectLst/>
              <a:uLnTx/>
              <a:uFillTx/>
              <a:latin typeface="+mj-lt"/>
              <a:ea typeface="+mn-ea"/>
              <a:cs typeface="+mn-cs"/>
            </a:endParaRPr>
          </a:p>
        </p:txBody>
      </p:sp>
      <p:sp>
        <p:nvSpPr>
          <p:cNvPr id="387" name="TextBox 386">
            <a:extLst>
              <a:ext uri="{FF2B5EF4-FFF2-40B4-BE49-F238E27FC236}">
                <a16:creationId xmlns:a16="http://schemas.microsoft.com/office/drawing/2014/main" id="{5B57DC9A-F857-BBD9-465C-141C5B17436A}"/>
              </a:ext>
            </a:extLst>
          </p:cNvPr>
          <p:cNvSpPr txBox="1"/>
          <p:nvPr/>
        </p:nvSpPr>
        <p:spPr>
          <a:xfrm>
            <a:off x="511407" y="4912863"/>
            <a:ext cx="1869844" cy="406265"/>
          </a:xfrm>
          <a:prstGeom prst="rect">
            <a:avLst/>
          </a:prstGeom>
          <a:noFill/>
        </p:spPr>
        <p:txBody>
          <a:bodyPr vert="horz" wrap="square" lIns="91440" tIns="91440" rIns="91440" bIns="91440" rtlCol="0" anchor="ctr" anchorCtr="0">
            <a:spAutoFit/>
          </a:bodyPr>
          <a:lstStyle/>
          <a:p>
            <a:pPr marL="17463" marR="0" algn="r" defTabSz="914400" rtl="0" eaLnBrk="1" fontAlgn="auto" latinLnBrk="0" hangingPunct="1">
              <a:lnSpc>
                <a:spcPct val="90000"/>
              </a:lnSpc>
              <a:spcBef>
                <a:spcPts val="1000"/>
              </a:spcBef>
              <a:spcAft>
                <a:spcPts val="0"/>
              </a:spcAft>
              <a:buClrTx/>
              <a:buSzTx/>
              <a:buFont typeface="Arial" panose="020B0604020202020204" pitchFamily="34" charset="0"/>
              <a:buNone/>
            </a:pPr>
            <a:r>
              <a:rPr kumimoji="0" lang="es-ES" sz="1600" b="0" i="0" u="none" strike="noStrike" kern="1200" cap="none" spc="0" normalizeH="0" baseline="0" noProof="0" dirty="0">
                <a:ln>
                  <a:noFill/>
                </a:ln>
                <a:solidFill>
                  <a:schemeClr val="tx1">
                    <a:lumMod val="50000"/>
                    <a:lumOff val="50000"/>
                  </a:schemeClr>
                </a:solidFill>
                <a:effectLst/>
                <a:uLnTx/>
                <a:uFillTx/>
                <a:latin typeface="+mj-lt"/>
                <a:ea typeface="+mn-ea"/>
                <a:cs typeface="+mn-cs"/>
              </a:rPr>
              <a:t>FR </a:t>
            </a:r>
            <a:r>
              <a:rPr kumimoji="0" lang="es-ES" sz="1600" b="0" i="0" u="none" strike="noStrike" kern="1200" cap="none" spc="0" normalizeH="0" baseline="0" noProof="0" dirty="0" err="1">
                <a:ln>
                  <a:noFill/>
                </a:ln>
                <a:solidFill>
                  <a:schemeClr val="tx1">
                    <a:lumMod val="50000"/>
                    <a:lumOff val="50000"/>
                  </a:schemeClr>
                </a:solidFill>
                <a:effectLst/>
                <a:uLnTx/>
                <a:uFillTx/>
                <a:latin typeface="+mj-lt"/>
                <a:ea typeface="+mn-ea"/>
                <a:cs typeface="+mn-cs"/>
              </a:rPr>
              <a:t>power</a:t>
            </a:r>
            <a:r>
              <a:rPr kumimoji="0" lang="es-ES" sz="1600" b="0" i="0" u="none" strike="noStrike" kern="1200" cap="none" spc="0" normalizeH="0" baseline="0" noProof="0" dirty="0">
                <a:ln>
                  <a:noFill/>
                </a:ln>
                <a:solidFill>
                  <a:schemeClr val="tx1">
                    <a:lumMod val="50000"/>
                    <a:lumOff val="50000"/>
                  </a:schemeClr>
                </a:solidFill>
                <a:effectLst/>
                <a:uLnTx/>
                <a:uFillTx/>
                <a:latin typeface="+mj-lt"/>
                <a:ea typeface="+mn-ea"/>
                <a:cs typeface="+mn-cs"/>
              </a:rPr>
              <a:t> </a:t>
            </a:r>
            <a:r>
              <a:rPr kumimoji="0" lang="es-ES" sz="1600" b="0" i="0" u="none" strike="noStrike" kern="1200" cap="none" spc="0" normalizeH="0" baseline="0" noProof="0" dirty="0" err="1">
                <a:ln>
                  <a:noFill/>
                </a:ln>
                <a:solidFill>
                  <a:schemeClr val="tx1">
                    <a:lumMod val="50000"/>
                    <a:lumOff val="50000"/>
                  </a:schemeClr>
                </a:solidFill>
                <a:effectLst/>
                <a:uLnTx/>
                <a:uFillTx/>
                <a:latin typeface="+mj-lt"/>
                <a:ea typeface="+mn-ea"/>
                <a:cs typeface="+mn-cs"/>
              </a:rPr>
              <a:t>supply</a:t>
            </a:r>
            <a:endParaRPr kumimoji="0" lang="en-US" sz="1600" b="0" i="0" u="none" strike="noStrike" kern="1200" cap="none" spc="0" normalizeH="0" baseline="0" noProof="0" dirty="0">
              <a:ln>
                <a:noFill/>
              </a:ln>
              <a:solidFill>
                <a:schemeClr val="tx1">
                  <a:lumMod val="50000"/>
                  <a:lumOff val="50000"/>
                </a:schemeClr>
              </a:solidFill>
              <a:effectLst/>
              <a:uLnTx/>
              <a:uFillTx/>
              <a:latin typeface="+mj-lt"/>
              <a:ea typeface="+mn-ea"/>
              <a:cs typeface="+mn-cs"/>
            </a:endParaRPr>
          </a:p>
        </p:txBody>
      </p:sp>
      <p:sp>
        <p:nvSpPr>
          <p:cNvPr id="388" name="TextBox 387">
            <a:extLst>
              <a:ext uri="{FF2B5EF4-FFF2-40B4-BE49-F238E27FC236}">
                <a16:creationId xmlns:a16="http://schemas.microsoft.com/office/drawing/2014/main" id="{C96CCE5C-23F2-D27E-064C-FADE335E53E4}"/>
              </a:ext>
            </a:extLst>
          </p:cNvPr>
          <p:cNvSpPr txBox="1"/>
          <p:nvPr/>
        </p:nvSpPr>
        <p:spPr>
          <a:xfrm>
            <a:off x="1002507" y="2563363"/>
            <a:ext cx="1378744" cy="406265"/>
          </a:xfrm>
          <a:prstGeom prst="rect">
            <a:avLst/>
          </a:prstGeom>
          <a:noFill/>
        </p:spPr>
        <p:txBody>
          <a:bodyPr vert="horz" wrap="square" lIns="91440" tIns="91440" rIns="91440" bIns="91440" rtlCol="0" anchor="ctr" anchorCtr="0">
            <a:spAutoFit/>
          </a:bodyPr>
          <a:lstStyle/>
          <a:p>
            <a:pPr marL="17463" marR="0" algn="r" defTabSz="914400" rtl="0" eaLnBrk="1" fontAlgn="auto" latinLnBrk="0" hangingPunct="1">
              <a:lnSpc>
                <a:spcPct val="90000"/>
              </a:lnSpc>
              <a:spcBef>
                <a:spcPts val="1000"/>
              </a:spcBef>
              <a:spcAft>
                <a:spcPts val="0"/>
              </a:spcAft>
              <a:buClrTx/>
              <a:buSzTx/>
              <a:buFont typeface="Arial" panose="020B0604020202020204" pitchFamily="34" charset="0"/>
              <a:buNone/>
            </a:pPr>
            <a:r>
              <a:rPr kumimoji="0" lang="es-ES" sz="1600" b="0" i="0" u="none" strike="noStrike" kern="1200" cap="none" spc="0" normalizeH="0" baseline="0" noProof="0" dirty="0">
                <a:ln>
                  <a:noFill/>
                </a:ln>
                <a:solidFill>
                  <a:schemeClr val="tx1">
                    <a:lumMod val="50000"/>
                    <a:lumOff val="50000"/>
                  </a:schemeClr>
                </a:solidFill>
                <a:effectLst/>
                <a:uLnTx/>
                <a:uFillTx/>
                <a:latin typeface="+mj-lt"/>
                <a:ea typeface="+mn-ea"/>
                <a:cs typeface="+mn-cs"/>
              </a:rPr>
              <a:t>Fiber panel</a:t>
            </a:r>
            <a:endParaRPr kumimoji="0" lang="en-US" sz="1600" b="0" i="0" u="none" strike="noStrike" kern="1200" cap="none" spc="0" normalizeH="0" baseline="0" noProof="0" dirty="0">
              <a:ln>
                <a:noFill/>
              </a:ln>
              <a:solidFill>
                <a:schemeClr val="tx1">
                  <a:lumMod val="50000"/>
                  <a:lumOff val="50000"/>
                </a:schemeClr>
              </a:solidFill>
              <a:effectLst/>
              <a:uLnTx/>
              <a:uFillTx/>
              <a:latin typeface="+mj-lt"/>
              <a:ea typeface="+mn-ea"/>
              <a:cs typeface="+mn-cs"/>
            </a:endParaRPr>
          </a:p>
        </p:txBody>
      </p:sp>
      <p:sp>
        <p:nvSpPr>
          <p:cNvPr id="389" name="TextBox 388">
            <a:extLst>
              <a:ext uri="{FF2B5EF4-FFF2-40B4-BE49-F238E27FC236}">
                <a16:creationId xmlns:a16="http://schemas.microsoft.com/office/drawing/2014/main" id="{513C86AA-D957-8E5D-60E9-820FA5E3DEA8}"/>
              </a:ext>
            </a:extLst>
          </p:cNvPr>
          <p:cNvSpPr txBox="1"/>
          <p:nvPr/>
        </p:nvSpPr>
        <p:spPr>
          <a:xfrm>
            <a:off x="1002507" y="1488807"/>
            <a:ext cx="1378744" cy="406265"/>
          </a:xfrm>
          <a:prstGeom prst="rect">
            <a:avLst/>
          </a:prstGeom>
          <a:noFill/>
        </p:spPr>
        <p:txBody>
          <a:bodyPr vert="horz" wrap="square" lIns="91440" tIns="91440" rIns="91440" bIns="91440" rtlCol="0" anchor="ctr" anchorCtr="0">
            <a:spAutoFit/>
          </a:bodyPr>
          <a:lstStyle/>
          <a:p>
            <a:pPr marL="17463" marR="0" algn="r" defTabSz="914400" rtl="0" eaLnBrk="1" fontAlgn="auto" latinLnBrk="0" hangingPunct="1">
              <a:lnSpc>
                <a:spcPct val="90000"/>
              </a:lnSpc>
              <a:spcBef>
                <a:spcPts val="1000"/>
              </a:spcBef>
              <a:spcAft>
                <a:spcPts val="0"/>
              </a:spcAft>
              <a:buClrTx/>
              <a:buSzTx/>
              <a:buFont typeface="Arial" panose="020B0604020202020204" pitchFamily="34" charset="0"/>
              <a:buNone/>
            </a:pPr>
            <a:r>
              <a:rPr kumimoji="0" lang="es-ES" sz="1600" b="0" i="0" u="none" strike="noStrike" kern="1200" cap="none" spc="0" normalizeH="0" baseline="0" noProof="0" dirty="0">
                <a:ln>
                  <a:noFill/>
                </a:ln>
                <a:solidFill>
                  <a:schemeClr val="tx1">
                    <a:lumMod val="50000"/>
                    <a:lumOff val="50000"/>
                  </a:schemeClr>
                </a:solidFill>
                <a:effectLst/>
                <a:uLnTx/>
                <a:uFillTx/>
                <a:latin typeface="+mj-lt"/>
                <a:ea typeface="+mn-ea"/>
                <a:cs typeface="+mn-cs"/>
              </a:rPr>
              <a:t>Switches</a:t>
            </a:r>
            <a:endParaRPr kumimoji="0" lang="en-US" sz="1600" b="0" i="0" u="none" strike="noStrike" kern="1200" cap="none" spc="0" normalizeH="0" baseline="0" noProof="0" dirty="0">
              <a:ln>
                <a:noFill/>
              </a:ln>
              <a:solidFill>
                <a:schemeClr val="tx1">
                  <a:lumMod val="50000"/>
                  <a:lumOff val="50000"/>
                </a:schemeClr>
              </a:solidFill>
              <a:effectLst/>
              <a:uLnTx/>
              <a:uFillTx/>
              <a:latin typeface="+mj-lt"/>
              <a:ea typeface="+mn-ea"/>
              <a:cs typeface="+mn-cs"/>
            </a:endParaRPr>
          </a:p>
        </p:txBody>
      </p:sp>
      <p:sp>
        <p:nvSpPr>
          <p:cNvPr id="393" name="Oval 392">
            <a:extLst>
              <a:ext uri="{FF2B5EF4-FFF2-40B4-BE49-F238E27FC236}">
                <a16:creationId xmlns:a16="http://schemas.microsoft.com/office/drawing/2014/main" id="{6827068B-4BC3-E4A6-A1FB-0A3EA2D496B0}"/>
              </a:ext>
            </a:extLst>
          </p:cNvPr>
          <p:cNvSpPr/>
          <p:nvPr/>
        </p:nvSpPr>
        <p:spPr>
          <a:xfrm>
            <a:off x="8573017" y="2118699"/>
            <a:ext cx="164050" cy="164050"/>
          </a:xfrm>
          <a:prstGeom prst="ellipse">
            <a:avLst/>
          </a:prstGeom>
          <a:solidFill>
            <a:schemeClr val="bg1"/>
          </a:solidFill>
          <a:ln>
            <a:noFill/>
          </a:ln>
          <a:effectLst>
            <a:glow rad="736600">
              <a:schemeClr val="bg1">
                <a:alpha val="63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97" name="Freeform: Shape 396">
            <a:extLst>
              <a:ext uri="{FF2B5EF4-FFF2-40B4-BE49-F238E27FC236}">
                <a16:creationId xmlns:a16="http://schemas.microsoft.com/office/drawing/2014/main" id="{D0AC0250-9C9D-1FB3-A1E4-9CCB4D45717C}"/>
              </a:ext>
            </a:extLst>
          </p:cNvPr>
          <p:cNvSpPr/>
          <p:nvPr/>
        </p:nvSpPr>
        <p:spPr>
          <a:xfrm rot="166712">
            <a:off x="4020189" y="1850929"/>
            <a:ext cx="4568603" cy="1761150"/>
          </a:xfrm>
          <a:custGeom>
            <a:avLst/>
            <a:gdLst>
              <a:gd name="connsiteX0" fmla="*/ 0 w 9607550"/>
              <a:gd name="connsiteY0" fmla="*/ 635000 h 856034"/>
              <a:gd name="connsiteX1" fmla="*/ 406400 w 9607550"/>
              <a:gd name="connsiteY1" fmla="*/ 730250 h 856034"/>
              <a:gd name="connsiteX2" fmla="*/ 965200 w 9607550"/>
              <a:gd name="connsiteY2" fmla="*/ 647700 h 856034"/>
              <a:gd name="connsiteX3" fmla="*/ 1612900 w 9607550"/>
              <a:gd name="connsiteY3" fmla="*/ 330200 h 856034"/>
              <a:gd name="connsiteX4" fmla="*/ 2209800 w 9607550"/>
              <a:gd name="connsiteY4" fmla="*/ 158750 h 856034"/>
              <a:gd name="connsiteX5" fmla="*/ 2940050 w 9607550"/>
              <a:gd name="connsiteY5" fmla="*/ 146050 h 856034"/>
              <a:gd name="connsiteX6" fmla="*/ 3790950 w 9607550"/>
              <a:gd name="connsiteY6" fmla="*/ 298450 h 856034"/>
              <a:gd name="connsiteX7" fmla="*/ 4756150 w 9607550"/>
              <a:gd name="connsiteY7" fmla="*/ 527050 h 856034"/>
              <a:gd name="connsiteX8" fmla="*/ 5632450 w 9607550"/>
              <a:gd name="connsiteY8" fmla="*/ 717550 h 856034"/>
              <a:gd name="connsiteX9" fmla="*/ 6534150 w 9607550"/>
              <a:gd name="connsiteY9" fmla="*/ 850900 h 856034"/>
              <a:gd name="connsiteX10" fmla="*/ 7467600 w 9607550"/>
              <a:gd name="connsiteY10" fmla="*/ 806450 h 856034"/>
              <a:gd name="connsiteX11" fmla="*/ 8166100 w 9607550"/>
              <a:gd name="connsiteY11" fmla="*/ 603250 h 856034"/>
              <a:gd name="connsiteX12" fmla="*/ 8864600 w 9607550"/>
              <a:gd name="connsiteY12" fmla="*/ 311150 h 856034"/>
              <a:gd name="connsiteX13" fmla="*/ 9607550 w 9607550"/>
              <a:gd name="connsiteY13" fmla="*/ 0 h 856034"/>
              <a:gd name="connsiteX0" fmla="*/ 0 w 9607550"/>
              <a:gd name="connsiteY0" fmla="*/ 1758677 h 2115169"/>
              <a:gd name="connsiteX1" fmla="*/ 406400 w 9607550"/>
              <a:gd name="connsiteY1" fmla="*/ 1853927 h 2115169"/>
              <a:gd name="connsiteX2" fmla="*/ 965200 w 9607550"/>
              <a:gd name="connsiteY2" fmla="*/ 1771377 h 2115169"/>
              <a:gd name="connsiteX3" fmla="*/ 1612900 w 9607550"/>
              <a:gd name="connsiteY3" fmla="*/ 1453877 h 2115169"/>
              <a:gd name="connsiteX4" fmla="*/ 2209800 w 9607550"/>
              <a:gd name="connsiteY4" fmla="*/ 1282427 h 2115169"/>
              <a:gd name="connsiteX5" fmla="*/ 2940050 w 9607550"/>
              <a:gd name="connsiteY5" fmla="*/ 1269727 h 2115169"/>
              <a:gd name="connsiteX6" fmla="*/ 3790950 w 9607550"/>
              <a:gd name="connsiteY6" fmla="*/ 1422127 h 2115169"/>
              <a:gd name="connsiteX7" fmla="*/ 4756150 w 9607550"/>
              <a:gd name="connsiteY7" fmla="*/ 1650727 h 2115169"/>
              <a:gd name="connsiteX8" fmla="*/ 5145135 w 9607550"/>
              <a:gd name="connsiteY8" fmla="*/ 1451 h 2115169"/>
              <a:gd name="connsiteX9" fmla="*/ 6534150 w 9607550"/>
              <a:gd name="connsiteY9" fmla="*/ 1974577 h 2115169"/>
              <a:gd name="connsiteX10" fmla="*/ 7467600 w 9607550"/>
              <a:gd name="connsiteY10" fmla="*/ 1930127 h 2115169"/>
              <a:gd name="connsiteX11" fmla="*/ 8166100 w 9607550"/>
              <a:gd name="connsiteY11" fmla="*/ 1726927 h 2115169"/>
              <a:gd name="connsiteX12" fmla="*/ 8864600 w 9607550"/>
              <a:gd name="connsiteY12" fmla="*/ 1434827 h 2115169"/>
              <a:gd name="connsiteX13" fmla="*/ 9607550 w 9607550"/>
              <a:gd name="connsiteY13" fmla="*/ 1123677 h 2115169"/>
              <a:gd name="connsiteX0" fmla="*/ 0 w 9607550"/>
              <a:gd name="connsiteY0" fmla="*/ 1765424 h 2121916"/>
              <a:gd name="connsiteX1" fmla="*/ 406400 w 9607550"/>
              <a:gd name="connsiteY1" fmla="*/ 1860674 h 2121916"/>
              <a:gd name="connsiteX2" fmla="*/ 965200 w 9607550"/>
              <a:gd name="connsiteY2" fmla="*/ 1778124 h 2121916"/>
              <a:gd name="connsiteX3" fmla="*/ 1612900 w 9607550"/>
              <a:gd name="connsiteY3" fmla="*/ 1460624 h 2121916"/>
              <a:gd name="connsiteX4" fmla="*/ 2209800 w 9607550"/>
              <a:gd name="connsiteY4" fmla="*/ 1289174 h 2121916"/>
              <a:gd name="connsiteX5" fmla="*/ 2940050 w 9607550"/>
              <a:gd name="connsiteY5" fmla="*/ 1276474 h 2121916"/>
              <a:gd name="connsiteX6" fmla="*/ 3790950 w 9607550"/>
              <a:gd name="connsiteY6" fmla="*/ 1428874 h 2121916"/>
              <a:gd name="connsiteX7" fmla="*/ 4615913 w 9607550"/>
              <a:gd name="connsiteY7" fmla="*/ 1283718 h 2121916"/>
              <a:gd name="connsiteX8" fmla="*/ 5145135 w 9607550"/>
              <a:gd name="connsiteY8" fmla="*/ 8198 h 2121916"/>
              <a:gd name="connsiteX9" fmla="*/ 6534150 w 9607550"/>
              <a:gd name="connsiteY9" fmla="*/ 1981324 h 2121916"/>
              <a:gd name="connsiteX10" fmla="*/ 7467600 w 9607550"/>
              <a:gd name="connsiteY10" fmla="*/ 1936874 h 2121916"/>
              <a:gd name="connsiteX11" fmla="*/ 8166100 w 9607550"/>
              <a:gd name="connsiteY11" fmla="*/ 1733674 h 2121916"/>
              <a:gd name="connsiteX12" fmla="*/ 8864600 w 9607550"/>
              <a:gd name="connsiteY12" fmla="*/ 1441574 h 2121916"/>
              <a:gd name="connsiteX13" fmla="*/ 9607550 w 9607550"/>
              <a:gd name="connsiteY13" fmla="*/ 1130424 h 2121916"/>
              <a:gd name="connsiteX0" fmla="*/ 0 w 9607550"/>
              <a:gd name="connsiteY0" fmla="*/ 2047263 h 2328932"/>
              <a:gd name="connsiteX1" fmla="*/ 406400 w 9607550"/>
              <a:gd name="connsiteY1" fmla="*/ 2142513 h 2328932"/>
              <a:gd name="connsiteX2" fmla="*/ 965200 w 9607550"/>
              <a:gd name="connsiteY2" fmla="*/ 2059963 h 2328932"/>
              <a:gd name="connsiteX3" fmla="*/ 1612900 w 9607550"/>
              <a:gd name="connsiteY3" fmla="*/ 1742463 h 2328932"/>
              <a:gd name="connsiteX4" fmla="*/ 2209800 w 9607550"/>
              <a:gd name="connsiteY4" fmla="*/ 1571013 h 2328932"/>
              <a:gd name="connsiteX5" fmla="*/ 2940050 w 9607550"/>
              <a:gd name="connsiteY5" fmla="*/ 1558313 h 2328932"/>
              <a:gd name="connsiteX6" fmla="*/ 3790950 w 9607550"/>
              <a:gd name="connsiteY6" fmla="*/ 1710713 h 2328932"/>
              <a:gd name="connsiteX7" fmla="*/ 4615913 w 9607550"/>
              <a:gd name="connsiteY7" fmla="*/ 1565557 h 2328932"/>
              <a:gd name="connsiteX8" fmla="*/ 5145135 w 9607550"/>
              <a:gd name="connsiteY8" fmla="*/ 290037 h 2328932"/>
              <a:gd name="connsiteX9" fmla="*/ 6366907 w 9607550"/>
              <a:gd name="connsiteY9" fmla="*/ 162783 h 2328932"/>
              <a:gd name="connsiteX10" fmla="*/ 7467600 w 9607550"/>
              <a:gd name="connsiteY10" fmla="*/ 2218713 h 2328932"/>
              <a:gd name="connsiteX11" fmla="*/ 8166100 w 9607550"/>
              <a:gd name="connsiteY11" fmla="*/ 2015513 h 2328932"/>
              <a:gd name="connsiteX12" fmla="*/ 8864600 w 9607550"/>
              <a:gd name="connsiteY12" fmla="*/ 1723413 h 2328932"/>
              <a:gd name="connsiteX13" fmla="*/ 9607550 w 9607550"/>
              <a:gd name="connsiteY13" fmla="*/ 1412263 h 2328932"/>
              <a:gd name="connsiteX0" fmla="*/ 0 w 9607550"/>
              <a:gd name="connsiteY0" fmla="*/ 2312751 h 2408164"/>
              <a:gd name="connsiteX1" fmla="*/ 406400 w 9607550"/>
              <a:gd name="connsiteY1" fmla="*/ 2408001 h 2408164"/>
              <a:gd name="connsiteX2" fmla="*/ 965200 w 9607550"/>
              <a:gd name="connsiteY2" fmla="*/ 2325451 h 2408164"/>
              <a:gd name="connsiteX3" fmla="*/ 1612900 w 9607550"/>
              <a:gd name="connsiteY3" fmla="*/ 2007951 h 2408164"/>
              <a:gd name="connsiteX4" fmla="*/ 2209800 w 9607550"/>
              <a:gd name="connsiteY4" fmla="*/ 1836501 h 2408164"/>
              <a:gd name="connsiteX5" fmla="*/ 2940050 w 9607550"/>
              <a:gd name="connsiteY5" fmla="*/ 1823801 h 2408164"/>
              <a:gd name="connsiteX6" fmla="*/ 3790950 w 9607550"/>
              <a:gd name="connsiteY6" fmla="*/ 1976201 h 2408164"/>
              <a:gd name="connsiteX7" fmla="*/ 4615913 w 9607550"/>
              <a:gd name="connsiteY7" fmla="*/ 1831045 h 2408164"/>
              <a:gd name="connsiteX8" fmla="*/ 5145135 w 9607550"/>
              <a:gd name="connsiteY8" fmla="*/ 555525 h 2408164"/>
              <a:gd name="connsiteX9" fmla="*/ 6366907 w 9607550"/>
              <a:gd name="connsiteY9" fmla="*/ 428271 h 2408164"/>
              <a:gd name="connsiteX10" fmla="*/ 7467878 w 9607550"/>
              <a:gd name="connsiteY10" fmla="*/ 91141 h 2408164"/>
              <a:gd name="connsiteX11" fmla="*/ 8166100 w 9607550"/>
              <a:gd name="connsiteY11" fmla="*/ 2281001 h 2408164"/>
              <a:gd name="connsiteX12" fmla="*/ 8864600 w 9607550"/>
              <a:gd name="connsiteY12" fmla="*/ 1988901 h 2408164"/>
              <a:gd name="connsiteX13" fmla="*/ 9607550 w 9607550"/>
              <a:gd name="connsiteY13" fmla="*/ 1677751 h 2408164"/>
              <a:gd name="connsiteX0" fmla="*/ 0 w 9607550"/>
              <a:gd name="connsiteY0" fmla="*/ 2293871 h 2389284"/>
              <a:gd name="connsiteX1" fmla="*/ 406400 w 9607550"/>
              <a:gd name="connsiteY1" fmla="*/ 2389121 h 2389284"/>
              <a:gd name="connsiteX2" fmla="*/ 965200 w 9607550"/>
              <a:gd name="connsiteY2" fmla="*/ 2306571 h 2389284"/>
              <a:gd name="connsiteX3" fmla="*/ 1612900 w 9607550"/>
              <a:gd name="connsiteY3" fmla="*/ 1989071 h 2389284"/>
              <a:gd name="connsiteX4" fmla="*/ 2209800 w 9607550"/>
              <a:gd name="connsiteY4" fmla="*/ 1817621 h 2389284"/>
              <a:gd name="connsiteX5" fmla="*/ 2940050 w 9607550"/>
              <a:gd name="connsiteY5" fmla="*/ 1804921 h 2389284"/>
              <a:gd name="connsiteX6" fmla="*/ 3790950 w 9607550"/>
              <a:gd name="connsiteY6" fmla="*/ 1957321 h 2389284"/>
              <a:gd name="connsiteX7" fmla="*/ 4615913 w 9607550"/>
              <a:gd name="connsiteY7" fmla="*/ 1812165 h 2389284"/>
              <a:gd name="connsiteX8" fmla="*/ 5145135 w 9607550"/>
              <a:gd name="connsiteY8" fmla="*/ 536645 h 2389284"/>
              <a:gd name="connsiteX9" fmla="*/ 6366907 w 9607550"/>
              <a:gd name="connsiteY9" fmla="*/ 409391 h 2389284"/>
              <a:gd name="connsiteX10" fmla="*/ 7467878 w 9607550"/>
              <a:gd name="connsiteY10" fmla="*/ 72261 h 2389284"/>
              <a:gd name="connsiteX11" fmla="*/ 8864600 w 9607550"/>
              <a:gd name="connsiteY11" fmla="*/ 1970021 h 2389284"/>
              <a:gd name="connsiteX12" fmla="*/ 9607550 w 9607550"/>
              <a:gd name="connsiteY12" fmla="*/ 1658871 h 2389284"/>
              <a:gd name="connsiteX0" fmla="*/ 0 w 9607550"/>
              <a:gd name="connsiteY0" fmla="*/ 2444886 h 2540299"/>
              <a:gd name="connsiteX1" fmla="*/ 406400 w 9607550"/>
              <a:gd name="connsiteY1" fmla="*/ 2540136 h 2540299"/>
              <a:gd name="connsiteX2" fmla="*/ 965200 w 9607550"/>
              <a:gd name="connsiteY2" fmla="*/ 2457586 h 2540299"/>
              <a:gd name="connsiteX3" fmla="*/ 1612900 w 9607550"/>
              <a:gd name="connsiteY3" fmla="*/ 2140086 h 2540299"/>
              <a:gd name="connsiteX4" fmla="*/ 2209800 w 9607550"/>
              <a:gd name="connsiteY4" fmla="*/ 1968636 h 2540299"/>
              <a:gd name="connsiteX5" fmla="*/ 2940050 w 9607550"/>
              <a:gd name="connsiteY5" fmla="*/ 1955936 h 2540299"/>
              <a:gd name="connsiteX6" fmla="*/ 3790950 w 9607550"/>
              <a:gd name="connsiteY6" fmla="*/ 2108336 h 2540299"/>
              <a:gd name="connsiteX7" fmla="*/ 4615913 w 9607550"/>
              <a:gd name="connsiteY7" fmla="*/ 1963180 h 2540299"/>
              <a:gd name="connsiteX8" fmla="*/ 5145135 w 9607550"/>
              <a:gd name="connsiteY8" fmla="*/ 687660 h 2540299"/>
              <a:gd name="connsiteX9" fmla="*/ 6366907 w 9607550"/>
              <a:gd name="connsiteY9" fmla="*/ 560406 h 2540299"/>
              <a:gd name="connsiteX10" fmla="*/ 7467878 w 9607550"/>
              <a:gd name="connsiteY10" fmla="*/ 223276 h 2540299"/>
              <a:gd name="connsiteX11" fmla="*/ 8545683 w 9607550"/>
              <a:gd name="connsiteY11" fmla="*/ 105601 h 2540299"/>
              <a:gd name="connsiteX12" fmla="*/ 9607550 w 9607550"/>
              <a:gd name="connsiteY12" fmla="*/ 1809886 h 2540299"/>
              <a:gd name="connsiteX0" fmla="*/ 0 w 10149623"/>
              <a:gd name="connsiteY0" fmla="*/ 2834351 h 2929764"/>
              <a:gd name="connsiteX1" fmla="*/ 406400 w 10149623"/>
              <a:gd name="connsiteY1" fmla="*/ 2929601 h 2929764"/>
              <a:gd name="connsiteX2" fmla="*/ 965200 w 10149623"/>
              <a:gd name="connsiteY2" fmla="*/ 2847051 h 2929764"/>
              <a:gd name="connsiteX3" fmla="*/ 1612900 w 10149623"/>
              <a:gd name="connsiteY3" fmla="*/ 2529551 h 2929764"/>
              <a:gd name="connsiteX4" fmla="*/ 2209800 w 10149623"/>
              <a:gd name="connsiteY4" fmla="*/ 2358101 h 2929764"/>
              <a:gd name="connsiteX5" fmla="*/ 2940050 w 10149623"/>
              <a:gd name="connsiteY5" fmla="*/ 2345401 h 2929764"/>
              <a:gd name="connsiteX6" fmla="*/ 3790950 w 10149623"/>
              <a:gd name="connsiteY6" fmla="*/ 2497801 h 2929764"/>
              <a:gd name="connsiteX7" fmla="*/ 4615913 w 10149623"/>
              <a:gd name="connsiteY7" fmla="*/ 2352645 h 2929764"/>
              <a:gd name="connsiteX8" fmla="*/ 5145135 w 10149623"/>
              <a:gd name="connsiteY8" fmla="*/ 1077125 h 2929764"/>
              <a:gd name="connsiteX9" fmla="*/ 6366907 w 10149623"/>
              <a:gd name="connsiteY9" fmla="*/ 949871 h 2929764"/>
              <a:gd name="connsiteX10" fmla="*/ 7467878 w 10149623"/>
              <a:gd name="connsiteY10" fmla="*/ 612741 h 2929764"/>
              <a:gd name="connsiteX11" fmla="*/ 8545683 w 10149623"/>
              <a:gd name="connsiteY11" fmla="*/ 495066 h 2929764"/>
              <a:gd name="connsiteX12" fmla="*/ 10149624 w 10149623"/>
              <a:gd name="connsiteY12" fmla="*/ 0 h 2929764"/>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467878 w 9726549"/>
              <a:gd name="connsiteY10" fmla="*/ 501737 h 2818760"/>
              <a:gd name="connsiteX11" fmla="*/ 8545683 w 9726549"/>
              <a:gd name="connsiteY11" fmla="*/ 384062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467878 w 9726549"/>
              <a:gd name="connsiteY10" fmla="*/ 501737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467878 w 9726549"/>
              <a:gd name="connsiteY10" fmla="*/ 501737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507118 w 9726549"/>
              <a:gd name="connsiteY10" fmla="*/ 241132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01641 w 9726549"/>
              <a:gd name="connsiteY9" fmla="*/ 298736 h 2818760"/>
              <a:gd name="connsiteX10" fmla="*/ 7507118 w 9726549"/>
              <a:gd name="connsiteY10" fmla="*/ 241132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01641 w 9726549"/>
              <a:gd name="connsiteY9" fmla="*/ 298736 h 2818760"/>
              <a:gd name="connsiteX10" fmla="*/ 8533740 w 9726549"/>
              <a:gd name="connsiteY10" fmla="*/ 138868 h 2818760"/>
              <a:gd name="connsiteX11" fmla="*/ 9726548 w 9726549"/>
              <a:gd name="connsiteY11"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3790950 w 9726549"/>
              <a:gd name="connsiteY5" fmla="*/ 2386797 h 2818760"/>
              <a:gd name="connsiteX6" fmla="*/ 4615913 w 9726549"/>
              <a:gd name="connsiteY6" fmla="*/ 2241641 h 2818760"/>
              <a:gd name="connsiteX7" fmla="*/ 5145135 w 9726549"/>
              <a:gd name="connsiteY7" fmla="*/ 966121 h 2818760"/>
              <a:gd name="connsiteX8" fmla="*/ 6301641 w 9726549"/>
              <a:gd name="connsiteY8" fmla="*/ 298736 h 2818760"/>
              <a:gd name="connsiteX9" fmla="*/ 8533740 w 9726549"/>
              <a:gd name="connsiteY9" fmla="*/ 138868 h 2818760"/>
              <a:gd name="connsiteX10" fmla="*/ 9726548 w 9726549"/>
              <a:gd name="connsiteY10"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4615913 w 9726549"/>
              <a:gd name="connsiteY5" fmla="*/ 2241641 h 2818760"/>
              <a:gd name="connsiteX6" fmla="*/ 5145135 w 9726549"/>
              <a:gd name="connsiteY6" fmla="*/ 966121 h 2818760"/>
              <a:gd name="connsiteX7" fmla="*/ 6301641 w 9726549"/>
              <a:gd name="connsiteY7" fmla="*/ 298736 h 2818760"/>
              <a:gd name="connsiteX8" fmla="*/ 8533740 w 9726549"/>
              <a:gd name="connsiteY8" fmla="*/ 138868 h 2818760"/>
              <a:gd name="connsiteX9" fmla="*/ 9726548 w 9726549"/>
              <a:gd name="connsiteY9"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4615913 w 9726549"/>
              <a:gd name="connsiteY5" fmla="*/ 2241641 h 2818760"/>
              <a:gd name="connsiteX6" fmla="*/ 6301641 w 9726549"/>
              <a:gd name="connsiteY6" fmla="*/ 298736 h 2818760"/>
              <a:gd name="connsiteX7" fmla="*/ 8533740 w 9726549"/>
              <a:gd name="connsiteY7" fmla="*/ 138868 h 2818760"/>
              <a:gd name="connsiteX8" fmla="*/ 9726548 w 9726549"/>
              <a:gd name="connsiteY8" fmla="*/ 0 h 2818760"/>
              <a:gd name="connsiteX0" fmla="*/ 0 w 9726549"/>
              <a:gd name="connsiteY0" fmla="*/ 2723347 h 2820009"/>
              <a:gd name="connsiteX1" fmla="*/ 406400 w 9726549"/>
              <a:gd name="connsiteY1" fmla="*/ 2818597 h 2820009"/>
              <a:gd name="connsiteX2" fmla="*/ 965200 w 9726549"/>
              <a:gd name="connsiteY2" fmla="*/ 2736047 h 2820009"/>
              <a:gd name="connsiteX3" fmla="*/ 2209800 w 9726549"/>
              <a:gd name="connsiteY3" fmla="*/ 2247097 h 2820009"/>
              <a:gd name="connsiteX4" fmla="*/ 4615913 w 9726549"/>
              <a:gd name="connsiteY4" fmla="*/ 2241641 h 2820009"/>
              <a:gd name="connsiteX5" fmla="*/ 6301641 w 9726549"/>
              <a:gd name="connsiteY5" fmla="*/ 298736 h 2820009"/>
              <a:gd name="connsiteX6" fmla="*/ 8533740 w 9726549"/>
              <a:gd name="connsiteY6" fmla="*/ 138868 h 2820009"/>
              <a:gd name="connsiteX7" fmla="*/ 9726548 w 9726549"/>
              <a:gd name="connsiteY7" fmla="*/ 0 h 2820009"/>
              <a:gd name="connsiteX0" fmla="*/ 0 w 9726549"/>
              <a:gd name="connsiteY0" fmla="*/ 2723347 h 2755148"/>
              <a:gd name="connsiteX1" fmla="*/ 697425 w 9726549"/>
              <a:gd name="connsiteY1" fmla="*/ 2662239 h 2755148"/>
              <a:gd name="connsiteX2" fmla="*/ 965200 w 9726549"/>
              <a:gd name="connsiteY2" fmla="*/ 2736047 h 2755148"/>
              <a:gd name="connsiteX3" fmla="*/ 2209800 w 9726549"/>
              <a:gd name="connsiteY3" fmla="*/ 2247097 h 2755148"/>
              <a:gd name="connsiteX4" fmla="*/ 4615913 w 9726549"/>
              <a:gd name="connsiteY4" fmla="*/ 2241641 h 2755148"/>
              <a:gd name="connsiteX5" fmla="*/ 6301641 w 9726549"/>
              <a:gd name="connsiteY5" fmla="*/ 298736 h 2755148"/>
              <a:gd name="connsiteX6" fmla="*/ 8533740 w 9726549"/>
              <a:gd name="connsiteY6" fmla="*/ 138868 h 2755148"/>
              <a:gd name="connsiteX7" fmla="*/ 9726548 w 9726549"/>
              <a:gd name="connsiteY7" fmla="*/ 0 h 2755148"/>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533740 w 9726549"/>
              <a:gd name="connsiteY5" fmla="*/ 138868 h 2768819"/>
              <a:gd name="connsiteX6" fmla="*/ 9726548 w 9726549"/>
              <a:gd name="connsiteY6" fmla="*/ 0 h 2768819"/>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533740 w 9726549"/>
              <a:gd name="connsiteY5" fmla="*/ 138868 h 2768819"/>
              <a:gd name="connsiteX6" fmla="*/ 9726548 w 9726549"/>
              <a:gd name="connsiteY6" fmla="*/ 0 h 2768819"/>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533740 w 9726549"/>
              <a:gd name="connsiteY5" fmla="*/ 138868 h 2768819"/>
              <a:gd name="connsiteX6" fmla="*/ 9726548 w 9726549"/>
              <a:gd name="connsiteY6" fmla="*/ 0 h 2768819"/>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240958 w 9726549"/>
              <a:gd name="connsiteY5" fmla="*/ 170271 h 2768819"/>
              <a:gd name="connsiteX6" fmla="*/ 9726548 w 9726549"/>
              <a:gd name="connsiteY6" fmla="*/ 0 h 2768819"/>
              <a:gd name="connsiteX0" fmla="*/ -1 w 9772153"/>
              <a:gd name="connsiteY0" fmla="*/ 2320246 h 2736305"/>
              <a:gd name="connsiteX1" fmla="*/ 1010804 w 9772153"/>
              <a:gd name="connsiteY1" fmla="*/ 2736047 h 2736305"/>
              <a:gd name="connsiteX2" fmla="*/ 2255404 w 9772153"/>
              <a:gd name="connsiteY2" fmla="*/ 2247097 h 2736305"/>
              <a:gd name="connsiteX3" fmla="*/ 4661517 w 9772153"/>
              <a:gd name="connsiteY3" fmla="*/ 2241641 h 2736305"/>
              <a:gd name="connsiteX4" fmla="*/ 6347245 w 9772153"/>
              <a:gd name="connsiteY4" fmla="*/ 298736 h 2736305"/>
              <a:gd name="connsiteX5" fmla="*/ 8286562 w 9772153"/>
              <a:gd name="connsiteY5" fmla="*/ 170271 h 2736305"/>
              <a:gd name="connsiteX6" fmla="*/ 9772152 w 9772153"/>
              <a:gd name="connsiteY6" fmla="*/ 0 h 2736305"/>
              <a:gd name="connsiteX0" fmla="*/ -1 w 9772153"/>
              <a:gd name="connsiteY0" fmla="*/ 2320246 h 2498899"/>
              <a:gd name="connsiteX1" fmla="*/ 1111753 w 9772153"/>
              <a:gd name="connsiteY1" fmla="*/ 2498330 h 2498899"/>
              <a:gd name="connsiteX2" fmla="*/ 2255404 w 9772153"/>
              <a:gd name="connsiteY2" fmla="*/ 2247097 h 2498899"/>
              <a:gd name="connsiteX3" fmla="*/ 4661517 w 9772153"/>
              <a:gd name="connsiteY3" fmla="*/ 2241641 h 2498899"/>
              <a:gd name="connsiteX4" fmla="*/ 6347245 w 9772153"/>
              <a:gd name="connsiteY4" fmla="*/ 298736 h 2498899"/>
              <a:gd name="connsiteX5" fmla="*/ 8286562 w 9772153"/>
              <a:gd name="connsiteY5" fmla="*/ 170271 h 2498899"/>
              <a:gd name="connsiteX6" fmla="*/ 9772152 w 9772153"/>
              <a:gd name="connsiteY6" fmla="*/ 0 h 2498899"/>
              <a:gd name="connsiteX0" fmla="*/ -1 w 9772153"/>
              <a:gd name="connsiteY0" fmla="*/ 3321577 h 3500230"/>
              <a:gd name="connsiteX1" fmla="*/ 1111753 w 9772153"/>
              <a:gd name="connsiteY1" fmla="*/ 3499661 h 3500230"/>
              <a:gd name="connsiteX2" fmla="*/ 2255404 w 9772153"/>
              <a:gd name="connsiteY2" fmla="*/ 3248428 h 3500230"/>
              <a:gd name="connsiteX3" fmla="*/ 4661517 w 9772153"/>
              <a:gd name="connsiteY3" fmla="*/ 3242972 h 3500230"/>
              <a:gd name="connsiteX4" fmla="*/ 6174207 w 9772153"/>
              <a:gd name="connsiteY4" fmla="*/ 58017 h 3500230"/>
              <a:gd name="connsiteX5" fmla="*/ 8286562 w 9772153"/>
              <a:gd name="connsiteY5" fmla="*/ 1171602 h 3500230"/>
              <a:gd name="connsiteX6" fmla="*/ 9772152 w 9772153"/>
              <a:gd name="connsiteY6" fmla="*/ 1001331 h 3500230"/>
              <a:gd name="connsiteX0" fmla="*/ -1 w 9772153"/>
              <a:gd name="connsiteY0" fmla="*/ 3415325 h 3593978"/>
              <a:gd name="connsiteX1" fmla="*/ 1111753 w 9772153"/>
              <a:gd name="connsiteY1" fmla="*/ 3593409 h 3593978"/>
              <a:gd name="connsiteX2" fmla="*/ 2255404 w 9772153"/>
              <a:gd name="connsiteY2" fmla="*/ 3342176 h 3593978"/>
              <a:gd name="connsiteX3" fmla="*/ 4661517 w 9772153"/>
              <a:gd name="connsiteY3" fmla="*/ 3336720 h 3593978"/>
              <a:gd name="connsiteX4" fmla="*/ 6174207 w 9772153"/>
              <a:gd name="connsiteY4" fmla="*/ 151765 h 3593978"/>
              <a:gd name="connsiteX5" fmla="*/ 8044934 w 9772153"/>
              <a:gd name="connsiteY5" fmla="*/ 569900 h 3593978"/>
              <a:gd name="connsiteX6" fmla="*/ 9772152 w 9772153"/>
              <a:gd name="connsiteY6" fmla="*/ 1095079 h 3593978"/>
              <a:gd name="connsiteX0" fmla="*/ -1 w 9330808"/>
              <a:gd name="connsiteY0" fmla="*/ 3404710 h 3583363"/>
              <a:gd name="connsiteX1" fmla="*/ 1111753 w 9330808"/>
              <a:gd name="connsiteY1" fmla="*/ 3582794 h 3583363"/>
              <a:gd name="connsiteX2" fmla="*/ 2255404 w 9330808"/>
              <a:gd name="connsiteY2" fmla="*/ 3331561 h 3583363"/>
              <a:gd name="connsiteX3" fmla="*/ 4661517 w 9330808"/>
              <a:gd name="connsiteY3" fmla="*/ 3326105 h 3583363"/>
              <a:gd name="connsiteX4" fmla="*/ 6174207 w 9330808"/>
              <a:gd name="connsiteY4" fmla="*/ 141150 h 3583363"/>
              <a:gd name="connsiteX5" fmla="*/ 8044934 w 9330808"/>
              <a:gd name="connsiteY5" fmla="*/ 559285 h 3583363"/>
              <a:gd name="connsiteX6" fmla="*/ 9330808 w 9330808"/>
              <a:gd name="connsiteY6" fmla="*/ 553894 h 3583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0808" h="3583363">
                <a:moveTo>
                  <a:pt x="-1" y="3404710"/>
                </a:moveTo>
                <a:cubicBezTo>
                  <a:pt x="201082" y="3407356"/>
                  <a:pt x="735852" y="3594985"/>
                  <a:pt x="1111753" y="3582794"/>
                </a:cubicBezTo>
                <a:cubicBezTo>
                  <a:pt x="1487654" y="3570603"/>
                  <a:pt x="1663777" y="3374342"/>
                  <a:pt x="2255404" y="3331561"/>
                </a:cubicBezTo>
                <a:cubicBezTo>
                  <a:pt x="2847031" y="3288780"/>
                  <a:pt x="4008383" y="3857840"/>
                  <a:pt x="4661517" y="3326105"/>
                </a:cubicBezTo>
                <a:cubicBezTo>
                  <a:pt x="5314651" y="2794370"/>
                  <a:pt x="5610304" y="602287"/>
                  <a:pt x="6174207" y="141150"/>
                </a:cubicBezTo>
                <a:cubicBezTo>
                  <a:pt x="6738110" y="-319987"/>
                  <a:pt x="7518834" y="490494"/>
                  <a:pt x="8044934" y="559285"/>
                </a:cubicBezTo>
                <a:cubicBezTo>
                  <a:pt x="8571034" y="628076"/>
                  <a:pt x="8933205" y="600183"/>
                  <a:pt x="9330808" y="553894"/>
                </a:cubicBezTo>
              </a:path>
            </a:pathLst>
          </a:custGeom>
          <a:ln w="19050">
            <a:gradFill>
              <a:gsLst>
                <a:gs pos="5000">
                  <a:srgbClr val="2A2A63"/>
                </a:gs>
                <a:gs pos="12000">
                  <a:srgbClr val="B82381"/>
                </a:gs>
                <a:gs pos="98000">
                  <a:srgbClr val="04A2E5"/>
                </a:gs>
                <a:gs pos="70158">
                  <a:srgbClr val="11A568"/>
                </a:gs>
                <a:gs pos="57000">
                  <a:srgbClr val="88C150"/>
                </a:gs>
                <a:gs pos="46000">
                  <a:srgbClr val="FEC52B"/>
                </a:gs>
                <a:gs pos="34000">
                  <a:srgbClr val="C96632"/>
                </a:gs>
                <a:gs pos="22000">
                  <a:srgbClr val="C3292D"/>
                </a:gs>
                <a:gs pos="100000">
                  <a:schemeClr val="bg1"/>
                </a:gs>
              </a:gsLst>
              <a:lin ang="0" scaled="0"/>
            </a:gra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cxnSp>
        <p:nvCxnSpPr>
          <p:cNvPr id="400" name="Straight Connector 399">
            <a:extLst>
              <a:ext uri="{FF2B5EF4-FFF2-40B4-BE49-F238E27FC236}">
                <a16:creationId xmlns:a16="http://schemas.microsoft.com/office/drawing/2014/main" id="{93E2923F-C5A2-9280-8543-6A2B34C8F805}"/>
              </a:ext>
            </a:extLst>
          </p:cNvPr>
          <p:cNvCxnSpPr>
            <a:cxnSpLocks/>
          </p:cNvCxnSpPr>
          <p:nvPr/>
        </p:nvCxnSpPr>
        <p:spPr>
          <a:xfrm>
            <a:off x="2610805" y="1872679"/>
            <a:ext cx="0" cy="492041"/>
          </a:xfrm>
          <a:prstGeom prst="line">
            <a:avLst/>
          </a:prstGeom>
          <a:ln w="19050"/>
        </p:spPr>
        <p:style>
          <a:lnRef idx="1">
            <a:schemeClr val="accent5"/>
          </a:lnRef>
          <a:fillRef idx="0">
            <a:schemeClr val="accent5"/>
          </a:fillRef>
          <a:effectRef idx="0">
            <a:schemeClr val="accent5"/>
          </a:effectRef>
          <a:fontRef idx="minor">
            <a:schemeClr val="tx1"/>
          </a:fontRef>
        </p:style>
      </p:cxnSp>
      <p:cxnSp>
        <p:nvCxnSpPr>
          <p:cNvPr id="402" name="Straight Connector 401">
            <a:extLst>
              <a:ext uri="{FF2B5EF4-FFF2-40B4-BE49-F238E27FC236}">
                <a16:creationId xmlns:a16="http://schemas.microsoft.com/office/drawing/2014/main" id="{300F6048-42A6-97FA-820A-40B1363C4C50}"/>
              </a:ext>
            </a:extLst>
          </p:cNvPr>
          <p:cNvCxnSpPr>
            <a:cxnSpLocks/>
          </p:cNvCxnSpPr>
          <p:nvPr/>
        </p:nvCxnSpPr>
        <p:spPr>
          <a:xfrm>
            <a:off x="2653667" y="1872679"/>
            <a:ext cx="0" cy="492041"/>
          </a:xfrm>
          <a:prstGeom prst="line">
            <a:avLst/>
          </a:prstGeom>
          <a:ln w="19050"/>
        </p:spPr>
        <p:style>
          <a:lnRef idx="1">
            <a:schemeClr val="accent5"/>
          </a:lnRef>
          <a:fillRef idx="0">
            <a:schemeClr val="accent5"/>
          </a:fillRef>
          <a:effectRef idx="0">
            <a:schemeClr val="accent5"/>
          </a:effectRef>
          <a:fontRef idx="minor">
            <a:schemeClr val="tx1"/>
          </a:fontRef>
        </p:style>
      </p:cxnSp>
      <p:cxnSp>
        <p:nvCxnSpPr>
          <p:cNvPr id="403" name="Straight Connector 402">
            <a:extLst>
              <a:ext uri="{FF2B5EF4-FFF2-40B4-BE49-F238E27FC236}">
                <a16:creationId xmlns:a16="http://schemas.microsoft.com/office/drawing/2014/main" id="{D0D9BD22-4094-4041-AFA3-D331B17A4EED}"/>
              </a:ext>
            </a:extLst>
          </p:cNvPr>
          <p:cNvCxnSpPr>
            <a:cxnSpLocks/>
          </p:cNvCxnSpPr>
          <p:nvPr/>
        </p:nvCxnSpPr>
        <p:spPr>
          <a:xfrm>
            <a:off x="2696530" y="1872679"/>
            <a:ext cx="0" cy="492041"/>
          </a:xfrm>
          <a:prstGeom prst="line">
            <a:avLst/>
          </a:prstGeom>
          <a:ln w="19050"/>
        </p:spPr>
        <p:style>
          <a:lnRef idx="1">
            <a:schemeClr val="accent5"/>
          </a:lnRef>
          <a:fillRef idx="0">
            <a:schemeClr val="accent5"/>
          </a:fillRef>
          <a:effectRef idx="0">
            <a:schemeClr val="accent5"/>
          </a:effectRef>
          <a:fontRef idx="minor">
            <a:schemeClr val="tx1"/>
          </a:fontRef>
        </p:style>
      </p:cxnSp>
      <p:cxnSp>
        <p:nvCxnSpPr>
          <p:cNvPr id="404" name="Straight Connector 403">
            <a:extLst>
              <a:ext uri="{FF2B5EF4-FFF2-40B4-BE49-F238E27FC236}">
                <a16:creationId xmlns:a16="http://schemas.microsoft.com/office/drawing/2014/main" id="{5A6D89DA-4474-A993-345B-DC0EABA5696F}"/>
              </a:ext>
            </a:extLst>
          </p:cNvPr>
          <p:cNvCxnSpPr>
            <a:cxnSpLocks/>
          </p:cNvCxnSpPr>
          <p:nvPr/>
        </p:nvCxnSpPr>
        <p:spPr>
          <a:xfrm>
            <a:off x="2767968" y="1872679"/>
            <a:ext cx="0" cy="492041"/>
          </a:xfrm>
          <a:prstGeom prst="line">
            <a:avLst/>
          </a:prstGeom>
          <a:ln w="19050">
            <a:solidFill>
              <a:srgbClr val="FFFF00"/>
            </a:solidFill>
          </a:ln>
        </p:spPr>
        <p:style>
          <a:lnRef idx="1">
            <a:schemeClr val="accent5"/>
          </a:lnRef>
          <a:fillRef idx="0">
            <a:schemeClr val="accent5"/>
          </a:fillRef>
          <a:effectRef idx="0">
            <a:schemeClr val="accent5"/>
          </a:effectRef>
          <a:fontRef idx="minor">
            <a:schemeClr val="tx1"/>
          </a:fontRef>
        </p:style>
      </p:cxnSp>
      <p:cxnSp>
        <p:nvCxnSpPr>
          <p:cNvPr id="405" name="Straight Connector 404">
            <a:extLst>
              <a:ext uri="{FF2B5EF4-FFF2-40B4-BE49-F238E27FC236}">
                <a16:creationId xmlns:a16="http://schemas.microsoft.com/office/drawing/2014/main" id="{9DF9DC77-37DC-603A-3232-BDAC5EE39DC0}"/>
              </a:ext>
            </a:extLst>
          </p:cNvPr>
          <p:cNvCxnSpPr>
            <a:cxnSpLocks/>
          </p:cNvCxnSpPr>
          <p:nvPr/>
        </p:nvCxnSpPr>
        <p:spPr>
          <a:xfrm>
            <a:off x="2810830" y="1872679"/>
            <a:ext cx="0" cy="492041"/>
          </a:xfrm>
          <a:prstGeom prst="line">
            <a:avLst/>
          </a:prstGeom>
          <a:ln w="19050">
            <a:solidFill>
              <a:srgbClr val="FFFF00"/>
            </a:solidFill>
          </a:ln>
        </p:spPr>
        <p:style>
          <a:lnRef idx="1">
            <a:schemeClr val="accent5"/>
          </a:lnRef>
          <a:fillRef idx="0">
            <a:schemeClr val="accent5"/>
          </a:fillRef>
          <a:effectRef idx="0">
            <a:schemeClr val="accent5"/>
          </a:effectRef>
          <a:fontRef idx="minor">
            <a:schemeClr val="tx1"/>
          </a:fontRef>
        </p:style>
      </p:cxnSp>
      <p:cxnSp>
        <p:nvCxnSpPr>
          <p:cNvPr id="406" name="Straight Connector 405">
            <a:extLst>
              <a:ext uri="{FF2B5EF4-FFF2-40B4-BE49-F238E27FC236}">
                <a16:creationId xmlns:a16="http://schemas.microsoft.com/office/drawing/2014/main" id="{B31AFA01-D3E4-726D-AD08-894667E18403}"/>
              </a:ext>
            </a:extLst>
          </p:cNvPr>
          <p:cNvCxnSpPr>
            <a:cxnSpLocks/>
          </p:cNvCxnSpPr>
          <p:nvPr/>
        </p:nvCxnSpPr>
        <p:spPr>
          <a:xfrm>
            <a:off x="2853693" y="1872679"/>
            <a:ext cx="0" cy="492041"/>
          </a:xfrm>
          <a:prstGeom prst="line">
            <a:avLst/>
          </a:prstGeom>
          <a:ln w="19050">
            <a:solidFill>
              <a:srgbClr val="FFFF00"/>
            </a:solidFill>
          </a:ln>
        </p:spPr>
        <p:style>
          <a:lnRef idx="1">
            <a:schemeClr val="accent5"/>
          </a:lnRef>
          <a:fillRef idx="0">
            <a:schemeClr val="accent5"/>
          </a:fillRef>
          <a:effectRef idx="0">
            <a:schemeClr val="accent5"/>
          </a:effectRef>
          <a:fontRef idx="minor">
            <a:schemeClr val="tx1"/>
          </a:fontRef>
        </p:style>
      </p:cxnSp>
      <p:grpSp>
        <p:nvGrpSpPr>
          <p:cNvPr id="416" name="Group 415">
            <a:extLst>
              <a:ext uri="{FF2B5EF4-FFF2-40B4-BE49-F238E27FC236}">
                <a16:creationId xmlns:a16="http://schemas.microsoft.com/office/drawing/2014/main" id="{38DC5EDB-CB75-26B7-946F-C70747570320}"/>
              </a:ext>
            </a:extLst>
          </p:cNvPr>
          <p:cNvGrpSpPr/>
          <p:nvPr/>
        </p:nvGrpSpPr>
        <p:grpSpPr>
          <a:xfrm>
            <a:off x="2654621" y="3682356"/>
            <a:ext cx="558000" cy="1277403"/>
            <a:chOff x="2654620" y="3951297"/>
            <a:chExt cx="558000" cy="1277403"/>
          </a:xfrm>
        </p:grpSpPr>
        <p:cxnSp>
          <p:nvCxnSpPr>
            <p:cNvPr id="409" name="Straight Connector 408">
              <a:extLst>
                <a:ext uri="{FF2B5EF4-FFF2-40B4-BE49-F238E27FC236}">
                  <a16:creationId xmlns:a16="http://schemas.microsoft.com/office/drawing/2014/main" id="{4000269D-281D-71EF-2DF0-A11D6E63E185}"/>
                </a:ext>
              </a:extLst>
            </p:cNvPr>
            <p:cNvCxnSpPr>
              <a:cxnSpLocks/>
            </p:cNvCxnSpPr>
            <p:nvPr/>
          </p:nvCxnSpPr>
          <p:spPr>
            <a:xfrm>
              <a:off x="2654620" y="4076700"/>
              <a:ext cx="0" cy="1152000"/>
            </a:xfrm>
            <a:prstGeom prst="line">
              <a:avLst/>
            </a:prstGeom>
            <a:ln>
              <a:solidFill>
                <a:schemeClr val="bg1"/>
              </a:solidFill>
            </a:ln>
            <a:effectLst>
              <a:glow rad="25400">
                <a:schemeClr val="bg1">
                  <a:alpha val="46000"/>
                </a:schemeClr>
              </a:glow>
            </a:effectLst>
          </p:spPr>
          <p:style>
            <a:lnRef idx="1">
              <a:schemeClr val="accent6"/>
            </a:lnRef>
            <a:fillRef idx="0">
              <a:schemeClr val="accent6"/>
            </a:fillRef>
            <a:effectRef idx="0">
              <a:schemeClr val="accent6"/>
            </a:effectRef>
            <a:fontRef idx="minor">
              <a:schemeClr val="tx1"/>
            </a:fontRef>
          </p:style>
        </p:cxnSp>
        <p:cxnSp>
          <p:nvCxnSpPr>
            <p:cNvPr id="410" name="Straight Connector 409">
              <a:extLst>
                <a:ext uri="{FF2B5EF4-FFF2-40B4-BE49-F238E27FC236}">
                  <a16:creationId xmlns:a16="http://schemas.microsoft.com/office/drawing/2014/main" id="{F4C75F53-E81A-545A-42CC-0F28654E6368}"/>
                </a:ext>
              </a:extLst>
            </p:cNvPr>
            <p:cNvCxnSpPr>
              <a:cxnSpLocks/>
            </p:cNvCxnSpPr>
            <p:nvPr/>
          </p:nvCxnSpPr>
          <p:spPr>
            <a:xfrm flipH="1">
              <a:off x="2780620" y="3951297"/>
              <a:ext cx="432000" cy="0"/>
            </a:xfrm>
            <a:prstGeom prst="line">
              <a:avLst/>
            </a:prstGeom>
            <a:ln>
              <a:solidFill>
                <a:schemeClr val="bg1"/>
              </a:solidFill>
            </a:ln>
            <a:effectLst>
              <a:glow rad="25400">
                <a:schemeClr val="bg1">
                  <a:alpha val="46000"/>
                </a:schemeClr>
              </a:glow>
            </a:effectLst>
          </p:spPr>
          <p:style>
            <a:lnRef idx="1">
              <a:schemeClr val="accent6"/>
            </a:lnRef>
            <a:fillRef idx="0">
              <a:schemeClr val="accent6"/>
            </a:fillRef>
            <a:effectRef idx="0">
              <a:schemeClr val="accent6"/>
            </a:effectRef>
            <a:fontRef idx="minor">
              <a:schemeClr val="tx1"/>
            </a:fontRef>
          </p:style>
        </p:cxnSp>
        <p:sp>
          <p:nvSpPr>
            <p:cNvPr id="412" name="Arc 411">
              <a:extLst>
                <a:ext uri="{FF2B5EF4-FFF2-40B4-BE49-F238E27FC236}">
                  <a16:creationId xmlns:a16="http://schemas.microsoft.com/office/drawing/2014/main" id="{27AB8210-7A9B-5C36-7F44-B84D9A56E2CF}"/>
                </a:ext>
              </a:extLst>
            </p:cNvPr>
            <p:cNvSpPr/>
            <p:nvPr/>
          </p:nvSpPr>
          <p:spPr>
            <a:xfrm rot="16200000">
              <a:off x="2654620" y="3951297"/>
              <a:ext cx="252000" cy="252000"/>
            </a:xfrm>
            <a:prstGeom prst="arc">
              <a:avLst/>
            </a:prstGeom>
            <a:ln>
              <a:solidFill>
                <a:schemeClr val="bg1"/>
              </a:solidFill>
            </a:ln>
            <a:effectLst>
              <a:glow rad="25400">
                <a:schemeClr val="bg1">
                  <a:alpha val="46000"/>
                </a:schemeClr>
              </a:glow>
            </a:effectLst>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grpSp>
      <p:grpSp>
        <p:nvGrpSpPr>
          <p:cNvPr id="417" name="Group 416">
            <a:extLst>
              <a:ext uri="{FF2B5EF4-FFF2-40B4-BE49-F238E27FC236}">
                <a16:creationId xmlns:a16="http://schemas.microsoft.com/office/drawing/2014/main" id="{2502FA0D-383C-8228-CAB3-35161620DDC8}"/>
              </a:ext>
            </a:extLst>
          </p:cNvPr>
          <p:cNvGrpSpPr/>
          <p:nvPr/>
        </p:nvGrpSpPr>
        <p:grpSpPr>
          <a:xfrm>
            <a:off x="2714654" y="3789503"/>
            <a:ext cx="510988" cy="1158444"/>
            <a:chOff x="2654620" y="3951297"/>
            <a:chExt cx="559920" cy="1269376"/>
          </a:xfrm>
        </p:grpSpPr>
        <p:cxnSp>
          <p:nvCxnSpPr>
            <p:cNvPr id="418" name="Straight Connector 417">
              <a:extLst>
                <a:ext uri="{FF2B5EF4-FFF2-40B4-BE49-F238E27FC236}">
                  <a16:creationId xmlns:a16="http://schemas.microsoft.com/office/drawing/2014/main" id="{9756A824-AC72-C99F-C05D-5441591DAE2C}"/>
                </a:ext>
              </a:extLst>
            </p:cNvPr>
            <p:cNvCxnSpPr>
              <a:cxnSpLocks/>
            </p:cNvCxnSpPr>
            <p:nvPr/>
          </p:nvCxnSpPr>
          <p:spPr>
            <a:xfrm>
              <a:off x="2654620" y="4076700"/>
              <a:ext cx="0" cy="1143973"/>
            </a:xfrm>
            <a:prstGeom prst="line">
              <a:avLst/>
            </a:prstGeom>
            <a:ln>
              <a:solidFill>
                <a:schemeClr val="bg1"/>
              </a:solidFill>
            </a:ln>
            <a:effectLst>
              <a:glow rad="25400">
                <a:schemeClr val="bg1">
                  <a:alpha val="46000"/>
                </a:schemeClr>
              </a:glow>
            </a:effectLst>
          </p:spPr>
          <p:style>
            <a:lnRef idx="1">
              <a:schemeClr val="accent6"/>
            </a:lnRef>
            <a:fillRef idx="0">
              <a:schemeClr val="accent6"/>
            </a:fillRef>
            <a:effectRef idx="0">
              <a:schemeClr val="accent6"/>
            </a:effectRef>
            <a:fontRef idx="minor">
              <a:schemeClr val="tx1"/>
            </a:fontRef>
          </p:style>
        </p:cxnSp>
        <p:cxnSp>
          <p:nvCxnSpPr>
            <p:cNvPr id="419" name="Straight Connector 418">
              <a:extLst>
                <a:ext uri="{FF2B5EF4-FFF2-40B4-BE49-F238E27FC236}">
                  <a16:creationId xmlns:a16="http://schemas.microsoft.com/office/drawing/2014/main" id="{55567130-BBC7-89B9-838B-5F52332DE716}"/>
                </a:ext>
              </a:extLst>
            </p:cNvPr>
            <p:cNvCxnSpPr>
              <a:cxnSpLocks/>
            </p:cNvCxnSpPr>
            <p:nvPr/>
          </p:nvCxnSpPr>
          <p:spPr>
            <a:xfrm flipH="1">
              <a:off x="2780619" y="3951297"/>
              <a:ext cx="433921" cy="0"/>
            </a:xfrm>
            <a:prstGeom prst="line">
              <a:avLst/>
            </a:prstGeom>
            <a:ln>
              <a:solidFill>
                <a:schemeClr val="bg1"/>
              </a:solidFill>
            </a:ln>
            <a:effectLst>
              <a:glow rad="25400">
                <a:schemeClr val="bg1">
                  <a:alpha val="46000"/>
                </a:schemeClr>
              </a:glow>
            </a:effectLst>
          </p:spPr>
          <p:style>
            <a:lnRef idx="1">
              <a:schemeClr val="accent6"/>
            </a:lnRef>
            <a:fillRef idx="0">
              <a:schemeClr val="accent6"/>
            </a:fillRef>
            <a:effectRef idx="0">
              <a:schemeClr val="accent6"/>
            </a:effectRef>
            <a:fontRef idx="minor">
              <a:schemeClr val="tx1"/>
            </a:fontRef>
          </p:style>
        </p:cxnSp>
        <p:sp>
          <p:nvSpPr>
            <p:cNvPr id="420" name="Arc 419">
              <a:extLst>
                <a:ext uri="{FF2B5EF4-FFF2-40B4-BE49-F238E27FC236}">
                  <a16:creationId xmlns:a16="http://schemas.microsoft.com/office/drawing/2014/main" id="{6011B139-7868-04D6-29CA-8C8BC87C06B1}"/>
                </a:ext>
              </a:extLst>
            </p:cNvPr>
            <p:cNvSpPr/>
            <p:nvPr/>
          </p:nvSpPr>
          <p:spPr>
            <a:xfrm rot="16200000">
              <a:off x="2654620" y="3951297"/>
              <a:ext cx="252000" cy="252000"/>
            </a:xfrm>
            <a:prstGeom prst="arc">
              <a:avLst/>
            </a:prstGeom>
            <a:ln>
              <a:solidFill>
                <a:schemeClr val="bg1"/>
              </a:solidFill>
            </a:ln>
            <a:effectLst>
              <a:glow rad="25400">
                <a:schemeClr val="bg1">
                  <a:alpha val="46000"/>
                </a:schemeClr>
              </a:glow>
            </a:effectLst>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grpSp>
      <p:grpSp>
        <p:nvGrpSpPr>
          <p:cNvPr id="421" name="Group 420">
            <a:extLst>
              <a:ext uri="{FF2B5EF4-FFF2-40B4-BE49-F238E27FC236}">
                <a16:creationId xmlns:a16="http://schemas.microsoft.com/office/drawing/2014/main" id="{25E71F11-F960-00E2-BCF4-EC5A51A0CED1}"/>
              </a:ext>
            </a:extLst>
          </p:cNvPr>
          <p:cNvGrpSpPr/>
          <p:nvPr/>
        </p:nvGrpSpPr>
        <p:grpSpPr>
          <a:xfrm>
            <a:off x="2686492" y="3736446"/>
            <a:ext cx="551162" cy="1199660"/>
            <a:chOff x="2654620" y="3951297"/>
            <a:chExt cx="582797" cy="1268514"/>
          </a:xfrm>
        </p:grpSpPr>
        <p:cxnSp>
          <p:nvCxnSpPr>
            <p:cNvPr id="422" name="Straight Connector 421">
              <a:extLst>
                <a:ext uri="{FF2B5EF4-FFF2-40B4-BE49-F238E27FC236}">
                  <a16:creationId xmlns:a16="http://schemas.microsoft.com/office/drawing/2014/main" id="{3AF2051E-A99B-7015-A8FC-3571FE9291ED}"/>
                </a:ext>
              </a:extLst>
            </p:cNvPr>
            <p:cNvCxnSpPr>
              <a:cxnSpLocks/>
            </p:cNvCxnSpPr>
            <p:nvPr/>
          </p:nvCxnSpPr>
          <p:spPr>
            <a:xfrm>
              <a:off x="2654620" y="4077825"/>
              <a:ext cx="0" cy="1141986"/>
            </a:xfrm>
            <a:prstGeom prst="line">
              <a:avLst/>
            </a:prstGeom>
            <a:ln>
              <a:solidFill>
                <a:schemeClr val="bg1"/>
              </a:solidFill>
            </a:ln>
            <a:effectLst>
              <a:glow rad="25400">
                <a:schemeClr val="bg1">
                  <a:alpha val="46000"/>
                </a:schemeClr>
              </a:glow>
            </a:effectLst>
          </p:spPr>
          <p:style>
            <a:lnRef idx="1">
              <a:schemeClr val="accent6"/>
            </a:lnRef>
            <a:fillRef idx="0">
              <a:schemeClr val="accent6"/>
            </a:fillRef>
            <a:effectRef idx="0">
              <a:schemeClr val="accent6"/>
            </a:effectRef>
            <a:fontRef idx="minor">
              <a:schemeClr val="tx1"/>
            </a:fontRef>
          </p:style>
        </p:cxnSp>
        <p:cxnSp>
          <p:nvCxnSpPr>
            <p:cNvPr id="423" name="Straight Connector 422">
              <a:extLst>
                <a:ext uri="{FF2B5EF4-FFF2-40B4-BE49-F238E27FC236}">
                  <a16:creationId xmlns:a16="http://schemas.microsoft.com/office/drawing/2014/main" id="{E01D7A8B-ECAA-4629-8076-CA5F8B1DAA39}"/>
                </a:ext>
              </a:extLst>
            </p:cNvPr>
            <p:cNvCxnSpPr>
              <a:cxnSpLocks/>
            </p:cNvCxnSpPr>
            <p:nvPr/>
          </p:nvCxnSpPr>
          <p:spPr>
            <a:xfrm flipH="1">
              <a:off x="2780621" y="3951297"/>
              <a:ext cx="456796" cy="0"/>
            </a:xfrm>
            <a:prstGeom prst="line">
              <a:avLst/>
            </a:prstGeom>
            <a:ln>
              <a:solidFill>
                <a:schemeClr val="bg1"/>
              </a:solidFill>
            </a:ln>
            <a:effectLst>
              <a:glow rad="25400">
                <a:schemeClr val="bg1">
                  <a:alpha val="46000"/>
                </a:schemeClr>
              </a:glow>
            </a:effectLst>
          </p:spPr>
          <p:style>
            <a:lnRef idx="1">
              <a:schemeClr val="accent6"/>
            </a:lnRef>
            <a:fillRef idx="0">
              <a:schemeClr val="accent6"/>
            </a:fillRef>
            <a:effectRef idx="0">
              <a:schemeClr val="accent6"/>
            </a:effectRef>
            <a:fontRef idx="minor">
              <a:schemeClr val="tx1"/>
            </a:fontRef>
          </p:style>
        </p:cxnSp>
        <p:sp>
          <p:nvSpPr>
            <p:cNvPr id="424" name="Arc 423">
              <a:extLst>
                <a:ext uri="{FF2B5EF4-FFF2-40B4-BE49-F238E27FC236}">
                  <a16:creationId xmlns:a16="http://schemas.microsoft.com/office/drawing/2014/main" id="{B7A415B4-4272-F3EF-D569-144AD1BA9A4E}"/>
                </a:ext>
              </a:extLst>
            </p:cNvPr>
            <p:cNvSpPr/>
            <p:nvPr/>
          </p:nvSpPr>
          <p:spPr>
            <a:xfrm rot="16200000">
              <a:off x="2654620" y="3951297"/>
              <a:ext cx="252000" cy="252000"/>
            </a:xfrm>
            <a:prstGeom prst="arc">
              <a:avLst/>
            </a:prstGeom>
            <a:ln>
              <a:solidFill>
                <a:schemeClr val="bg1"/>
              </a:solidFill>
            </a:ln>
            <a:effectLst>
              <a:glow rad="25400">
                <a:schemeClr val="bg1">
                  <a:alpha val="46000"/>
                </a:schemeClr>
              </a:glow>
            </a:effectLst>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grpSp>
      <p:grpSp>
        <p:nvGrpSpPr>
          <p:cNvPr id="169" name="Group 168">
            <a:extLst>
              <a:ext uri="{FF2B5EF4-FFF2-40B4-BE49-F238E27FC236}">
                <a16:creationId xmlns:a16="http://schemas.microsoft.com/office/drawing/2014/main" id="{5DBAC5E4-593E-B516-5083-0FF054D77F2F}"/>
              </a:ext>
            </a:extLst>
          </p:cNvPr>
          <p:cNvGrpSpPr/>
          <p:nvPr/>
        </p:nvGrpSpPr>
        <p:grpSpPr>
          <a:xfrm>
            <a:off x="2400755" y="4899789"/>
            <a:ext cx="1558472" cy="332491"/>
            <a:chOff x="1999170" y="4599510"/>
            <a:chExt cx="1840593" cy="392680"/>
          </a:xfrm>
        </p:grpSpPr>
        <p:sp>
          <p:nvSpPr>
            <p:cNvPr id="170" name="Freeform: Shape 169">
              <a:extLst>
                <a:ext uri="{FF2B5EF4-FFF2-40B4-BE49-F238E27FC236}">
                  <a16:creationId xmlns:a16="http://schemas.microsoft.com/office/drawing/2014/main" id="{9606AF95-9A30-73FE-6C2F-8781F7262B37}"/>
                </a:ext>
              </a:extLst>
            </p:cNvPr>
            <p:cNvSpPr/>
            <p:nvPr/>
          </p:nvSpPr>
          <p:spPr>
            <a:xfrm>
              <a:off x="2105059" y="4716307"/>
              <a:ext cx="1634242" cy="231312"/>
            </a:xfrm>
            <a:custGeom>
              <a:avLst/>
              <a:gdLst>
                <a:gd name="connsiteX0" fmla="*/ 0 w 1634242"/>
                <a:gd name="connsiteY0" fmla="*/ 0 h 231312"/>
                <a:gd name="connsiteX1" fmla="*/ 1634242 w 1634242"/>
                <a:gd name="connsiteY1" fmla="*/ 0 h 231312"/>
                <a:gd name="connsiteX2" fmla="*/ 1634242 w 1634242"/>
                <a:gd name="connsiteY2" fmla="*/ 231313 h 231312"/>
                <a:gd name="connsiteX3" fmla="*/ 0 w 1634242"/>
                <a:gd name="connsiteY3" fmla="*/ 231313 h 231312"/>
              </a:gdLst>
              <a:ahLst/>
              <a:cxnLst>
                <a:cxn ang="0">
                  <a:pos x="connsiteX0" y="connsiteY0"/>
                </a:cxn>
                <a:cxn ang="0">
                  <a:pos x="connsiteX1" y="connsiteY1"/>
                </a:cxn>
                <a:cxn ang="0">
                  <a:pos x="connsiteX2" y="connsiteY2"/>
                </a:cxn>
                <a:cxn ang="0">
                  <a:pos x="connsiteX3" y="connsiteY3"/>
                </a:cxn>
              </a:cxnLst>
              <a:rect l="l" t="t" r="r" b="b"/>
              <a:pathLst>
                <a:path w="1634242" h="231312">
                  <a:moveTo>
                    <a:pt x="0" y="0"/>
                  </a:moveTo>
                  <a:lnTo>
                    <a:pt x="1634242" y="0"/>
                  </a:lnTo>
                  <a:lnTo>
                    <a:pt x="1634242" y="231313"/>
                  </a:lnTo>
                  <a:lnTo>
                    <a:pt x="0" y="231313"/>
                  </a:lnTo>
                  <a:close/>
                </a:path>
              </a:pathLst>
            </a:custGeom>
            <a:solidFill>
              <a:srgbClr val="6D6E71"/>
            </a:solidFill>
            <a:ln w="9517"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C7DA7C04-5FC5-B1D2-CF8C-BE35C761186E}"/>
                </a:ext>
              </a:extLst>
            </p:cNvPr>
            <p:cNvSpPr/>
            <p:nvPr/>
          </p:nvSpPr>
          <p:spPr>
            <a:xfrm>
              <a:off x="2228756" y="4599510"/>
              <a:ext cx="1387515" cy="239295"/>
            </a:xfrm>
            <a:custGeom>
              <a:avLst/>
              <a:gdLst>
                <a:gd name="connsiteX0" fmla="*/ 0 w 1387515"/>
                <a:gd name="connsiteY0" fmla="*/ 0 h 239295"/>
                <a:gd name="connsiteX1" fmla="*/ 1387516 w 1387515"/>
                <a:gd name="connsiteY1" fmla="*/ 0 h 239295"/>
                <a:gd name="connsiteX2" fmla="*/ 1387516 w 1387515"/>
                <a:gd name="connsiteY2" fmla="*/ 239296 h 239295"/>
                <a:gd name="connsiteX3" fmla="*/ 0 w 1387515"/>
                <a:gd name="connsiteY3" fmla="*/ 239296 h 239295"/>
              </a:gdLst>
              <a:ahLst/>
              <a:cxnLst>
                <a:cxn ang="0">
                  <a:pos x="connsiteX0" y="connsiteY0"/>
                </a:cxn>
                <a:cxn ang="0">
                  <a:pos x="connsiteX1" y="connsiteY1"/>
                </a:cxn>
                <a:cxn ang="0">
                  <a:pos x="connsiteX2" y="connsiteY2"/>
                </a:cxn>
                <a:cxn ang="0">
                  <a:pos x="connsiteX3" y="connsiteY3"/>
                </a:cxn>
              </a:cxnLst>
              <a:rect l="l" t="t" r="r" b="b"/>
              <a:pathLst>
                <a:path w="1387515" h="239295">
                  <a:moveTo>
                    <a:pt x="0" y="0"/>
                  </a:moveTo>
                  <a:lnTo>
                    <a:pt x="1387516" y="0"/>
                  </a:lnTo>
                  <a:lnTo>
                    <a:pt x="1387516" y="239296"/>
                  </a:lnTo>
                  <a:lnTo>
                    <a:pt x="0" y="239296"/>
                  </a:lnTo>
                  <a:close/>
                </a:path>
              </a:pathLst>
            </a:custGeom>
            <a:solidFill>
              <a:srgbClr val="000000"/>
            </a:solidFill>
            <a:ln w="9517"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FDCC0879-BDE9-22F1-ED65-7DAE0D9DC189}"/>
                </a:ext>
              </a:extLst>
            </p:cNvPr>
            <p:cNvSpPr/>
            <p:nvPr/>
          </p:nvSpPr>
          <p:spPr>
            <a:xfrm>
              <a:off x="2097632" y="4599510"/>
              <a:ext cx="1647859" cy="122688"/>
            </a:xfrm>
            <a:custGeom>
              <a:avLst/>
              <a:gdLst>
                <a:gd name="connsiteX0" fmla="*/ 131124 w 1647859"/>
                <a:gd name="connsiteY0" fmla="*/ 0 h 122688"/>
                <a:gd name="connsiteX1" fmla="*/ 0 w 1647859"/>
                <a:gd name="connsiteY1" fmla="*/ 122689 h 122688"/>
                <a:gd name="connsiteX2" fmla="*/ 1647859 w 1647859"/>
                <a:gd name="connsiteY2" fmla="*/ 122689 h 122688"/>
                <a:gd name="connsiteX3" fmla="*/ 1518640 w 1647859"/>
                <a:gd name="connsiteY3" fmla="*/ 0 h 122688"/>
                <a:gd name="connsiteX4" fmla="*/ 131124 w 1647859"/>
                <a:gd name="connsiteY4" fmla="*/ 0 h 122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7859" h="122688">
                  <a:moveTo>
                    <a:pt x="131124" y="0"/>
                  </a:moveTo>
                  <a:lnTo>
                    <a:pt x="0" y="122689"/>
                  </a:lnTo>
                  <a:lnTo>
                    <a:pt x="1647859" y="122689"/>
                  </a:lnTo>
                  <a:lnTo>
                    <a:pt x="1518640" y="0"/>
                  </a:lnTo>
                  <a:lnTo>
                    <a:pt x="131124" y="0"/>
                  </a:lnTo>
                  <a:close/>
                </a:path>
              </a:pathLst>
            </a:custGeom>
            <a:solidFill>
              <a:srgbClr val="BCBEC0"/>
            </a:solidFill>
            <a:ln w="9517"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06AB76AE-0F89-426D-5507-E82A7D9C1774}"/>
                </a:ext>
              </a:extLst>
            </p:cNvPr>
            <p:cNvSpPr/>
            <p:nvPr/>
          </p:nvSpPr>
          <p:spPr>
            <a:xfrm>
              <a:off x="2097632" y="4838806"/>
              <a:ext cx="1647859" cy="122688"/>
            </a:xfrm>
            <a:custGeom>
              <a:avLst/>
              <a:gdLst>
                <a:gd name="connsiteX0" fmla="*/ 131124 w 1647859"/>
                <a:gd name="connsiteY0" fmla="*/ 0 h 122688"/>
                <a:gd name="connsiteX1" fmla="*/ 0 w 1647859"/>
                <a:gd name="connsiteY1" fmla="*/ 122689 h 122688"/>
                <a:gd name="connsiteX2" fmla="*/ 1647859 w 1647859"/>
                <a:gd name="connsiteY2" fmla="*/ 122689 h 122688"/>
                <a:gd name="connsiteX3" fmla="*/ 1518640 w 1647859"/>
                <a:gd name="connsiteY3" fmla="*/ 0 h 122688"/>
                <a:gd name="connsiteX4" fmla="*/ 131124 w 1647859"/>
                <a:gd name="connsiteY4" fmla="*/ 0 h 122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7859" h="122688">
                  <a:moveTo>
                    <a:pt x="131124" y="0"/>
                  </a:moveTo>
                  <a:lnTo>
                    <a:pt x="0" y="122689"/>
                  </a:lnTo>
                  <a:lnTo>
                    <a:pt x="1647859" y="122689"/>
                  </a:lnTo>
                  <a:lnTo>
                    <a:pt x="1518640" y="0"/>
                  </a:lnTo>
                  <a:lnTo>
                    <a:pt x="131124" y="0"/>
                  </a:lnTo>
                  <a:close/>
                </a:path>
              </a:pathLst>
            </a:custGeom>
            <a:solidFill>
              <a:srgbClr val="BCBEC0"/>
            </a:solidFill>
            <a:ln w="9517"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B7801116-3D59-D14D-B8EB-0BCC888D8818}"/>
                </a:ext>
              </a:extLst>
            </p:cNvPr>
            <p:cNvSpPr/>
            <p:nvPr/>
          </p:nvSpPr>
          <p:spPr>
            <a:xfrm>
              <a:off x="1999170" y="4683045"/>
              <a:ext cx="105699" cy="309145"/>
            </a:xfrm>
            <a:custGeom>
              <a:avLst/>
              <a:gdLst>
                <a:gd name="connsiteX0" fmla="*/ 52469 w 105699"/>
                <a:gd name="connsiteY0" fmla="*/ 0 h 309145"/>
                <a:gd name="connsiteX1" fmla="*/ 52469 w 105699"/>
                <a:gd name="connsiteY1" fmla="*/ 11594 h 309145"/>
                <a:gd name="connsiteX2" fmla="*/ 39948 w 105699"/>
                <a:gd name="connsiteY2" fmla="*/ 22000 h 309145"/>
                <a:gd name="connsiteX3" fmla="*/ 29520 w 105699"/>
                <a:gd name="connsiteY3" fmla="*/ 11594 h 309145"/>
                <a:gd name="connsiteX4" fmla="*/ 29520 w 105699"/>
                <a:gd name="connsiteY4" fmla="*/ 0 h 309145"/>
                <a:gd name="connsiteX5" fmla="*/ 0 w 105699"/>
                <a:gd name="connsiteY5" fmla="*/ 0 h 309145"/>
                <a:gd name="connsiteX6" fmla="*/ 0 w 105699"/>
                <a:gd name="connsiteY6" fmla="*/ 309146 h 309145"/>
                <a:gd name="connsiteX7" fmla="*/ 29520 w 105699"/>
                <a:gd name="connsiteY7" fmla="*/ 309146 h 309145"/>
                <a:gd name="connsiteX8" fmla="*/ 29520 w 105699"/>
                <a:gd name="connsiteY8" fmla="*/ 297552 h 309145"/>
                <a:gd name="connsiteX9" fmla="*/ 42041 w 105699"/>
                <a:gd name="connsiteY9" fmla="*/ 287146 h 309145"/>
                <a:gd name="connsiteX10" fmla="*/ 52469 w 105699"/>
                <a:gd name="connsiteY10" fmla="*/ 297552 h 309145"/>
                <a:gd name="connsiteX11" fmla="*/ 52469 w 105699"/>
                <a:gd name="connsiteY11" fmla="*/ 309146 h 309145"/>
                <a:gd name="connsiteX12" fmla="*/ 105699 w 105699"/>
                <a:gd name="connsiteY12" fmla="*/ 309146 h 309145"/>
                <a:gd name="connsiteX13" fmla="*/ 105699 w 105699"/>
                <a:gd name="connsiteY13" fmla="*/ 0 h 309145"/>
                <a:gd name="connsiteX14" fmla="*/ 52469 w 105699"/>
                <a:gd name="connsiteY14" fmla="*/ 229222 h 309145"/>
                <a:gd name="connsiteX15" fmla="*/ 29520 w 105699"/>
                <a:gd name="connsiteY15" fmla="*/ 229222 h 309145"/>
                <a:gd name="connsiteX16" fmla="*/ 18093 w 105699"/>
                <a:gd name="connsiteY16" fmla="*/ 217818 h 309145"/>
                <a:gd name="connsiteX17" fmla="*/ 29520 w 105699"/>
                <a:gd name="connsiteY17" fmla="*/ 206414 h 309145"/>
                <a:gd name="connsiteX18" fmla="*/ 52850 w 105699"/>
                <a:gd name="connsiteY18" fmla="*/ 206414 h 309145"/>
                <a:gd name="connsiteX19" fmla="*/ 64277 w 105699"/>
                <a:gd name="connsiteY19" fmla="*/ 217818 h 309145"/>
                <a:gd name="connsiteX20" fmla="*/ 52850 w 105699"/>
                <a:gd name="connsiteY20" fmla="*/ 229222 h 309145"/>
                <a:gd name="connsiteX21" fmla="*/ 52469 w 105699"/>
                <a:gd name="connsiteY21" fmla="*/ 162698 h 309145"/>
                <a:gd name="connsiteX22" fmla="*/ 29520 w 105699"/>
                <a:gd name="connsiteY22" fmla="*/ 162698 h 309145"/>
                <a:gd name="connsiteX23" fmla="*/ 18093 w 105699"/>
                <a:gd name="connsiteY23" fmla="*/ 151294 h 309145"/>
                <a:gd name="connsiteX24" fmla="*/ 29520 w 105699"/>
                <a:gd name="connsiteY24" fmla="*/ 139890 h 309145"/>
                <a:gd name="connsiteX25" fmla="*/ 52850 w 105699"/>
                <a:gd name="connsiteY25" fmla="*/ 139890 h 309145"/>
                <a:gd name="connsiteX26" fmla="*/ 64277 w 105699"/>
                <a:gd name="connsiteY26" fmla="*/ 151294 h 309145"/>
                <a:gd name="connsiteX27" fmla="*/ 52850 w 105699"/>
                <a:gd name="connsiteY27" fmla="*/ 162698 h 309145"/>
                <a:gd name="connsiteX28" fmla="*/ 52469 w 105699"/>
                <a:gd name="connsiteY28" fmla="*/ 96175 h 309145"/>
                <a:gd name="connsiteX29" fmla="*/ 29520 w 105699"/>
                <a:gd name="connsiteY29" fmla="*/ 96175 h 309145"/>
                <a:gd name="connsiteX30" fmla="*/ 17855 w 105699"/>
                <a:gd name="connsiteY30" fmla="*/ 84533 h 309145"/>
                <a:gd name="connsiteX31" fmla="*/ 29520 w 105699"/>
                <a:gd name="connsiteY31" fmla="*/ 72891 h 309145"/>
                <a:gd name="connsiteX32" fmla="*/ 52850 w 105699"/>
                <a:gd name="connsiteY32" fmla="*/ 72891 h 309145"/>
                <a:gd name="connsiteX33" fmla="*/ 63278 w 105699"/>
                <a:gd name="connsiteY33" fmla="*/ 85388 h 309145"/>
                <a:gd name="connsiteX34" fmla="*/ 52850 w 105699"/>
                <a:gd name="connsiteY34" fmla="*/ 95794 h 30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5699" h="309145">
                  <a:moveTo>
                    <a:pt x="52469" y="0"/>
                  </a:moveTo>
                  <a:lnTo>
                    <a:pt x="52469" y="11594"/>
                  </a:lnTo>
                  <a:cubicBezTo>
                    <a:pt x="51891" y="17914"/>
                    <a:pt x="46285" y="22580"/>
                    <a:pt x="39948" y="22000"/>
                  </a:cubicBezTo>
                  <a:cubicBezTo>
                    <a:pt x="34411" y="21497"/>
                    <a:pt x="30024" y="17116"/>
                    <a:pt x="29520" y="11594"/>
                  </a:cubicBezTo>
                  <a:lnTo>
                    <a:pt x="29520" y="0"/>
                  </a:lnTo>
                  <a:lnTo>
                    <a:pt x="0" y="0"/>
                  </a:lnTo>
                  <a:lnTo>
                    <a:pt x="0" y="309146"/>
                  </a:lnTo>
                  <a:lnTo>
                    <a:pt x="29520" y="309146"/>
                  </a:lnTo>
                  <a:lnTo>
                    <a:pt x="29520" y="297552"/>
                  </a:lnTo>
                  <a:cubicBezTo>
                    <a:pt x="30098" y="291232"/>
                    <a:pt x="35703" y="286566"/>
                    <a:pt x="42041" y="287146"/>
                  </a:cubicBezTo>
                  <a:cubicBezTo>
                    <a:pt x="47577" y="287649"/>
                    <a:pt x="51964" y="292030"/>
                    <a:pt x="52469" y="297552"/>
                  </a:cubicBezTo>
                  <a:lnTo>
                    <a:pt x="52469" y="309146"/>
                  </a:lnTo>
                  <a:lnTo>
                    <a:pt x="105699" y="309146"/>
                  </a:lnTo>
                  <a:lnTo>
                    <a:pt x="105699" y="0"/>
                  </a:lnTo>
                  <a:close/>
                  <a:moveTo>
                    <a:pt x="52469" y="229222"/>
                  </a:moveTo>
                  <a:lnTo>
                    <a:pt x="29520" y="229222"/>
                  </a:lnTo>
                  <a:cubicBezTo>
                    <a:pt x="23209" y="229222"/>
                    <a:pt x="18093" y="224119"/>
                    <a:pt x="18093" y="217818"/>
                  </a:cubicBezTo>
                  <a:cubicBezTo>
                    <a:pt x="18093" y="211517"/>
                    <a:pt x="23209" y="206414"/>
                    <a:pt x="29520" y="206414"/>
                  </a:cubicBezTo>
                  <a:lnTo>
                    <a:pt x="52850" y="206414"/>
                  </a:lnTo>
                  <a:cubicBezTo>
                    <a:pt x="59160" y="206414"/>
                    <a:pt x="64277" y="211517"/>
                    <a:pt x="64277" y="217818"/>
                  </a:cubicBezTo>
                  <a:cubicBezTo>
                    <a:pt x="64277" y="224119"/>
                    <a:pt x="59160" y="229222"/>
                    <a:pt x="52850" y="229222"/>
                  </a:cubicBezTo>
                  <a:close/>
                  <a:moveTo>
                    <a:pt x="52469" y="162698"/>
                  </a:moveTo>
                  <a:lnTo>
                    <a:pt x="29520" y="162698"/>
                  </a:lnTo>
                  <a:cubicBezTo>
                    <a:pt x="23209" y="162698"/>
                    <a:pt x="18093" y="157595"/>
                    <a:pt x="18093" y="151294"/>
                  </a:cubicBezTo>
                  <a:cubicBezTo>
                    <a:pt x="18093" y="144994"/>
                    <a:pt x="23209" y="139890"/>
                    <a:pt x="29520" y="139890"/>
                  </a:cubicBezTo>
                  <a:lnTo>
                    <a:pt x="52850" y="139890"/>
                  </a:lnTo>
                  <a:cubicBezTo>
                    <a:pt x="59160" y="139890"/>
                    <a:pt x="64277" y="144994"/>
                    <a:pt x="64277" y="151294"/>
                  </a:cubicBezTo>
                  <a:cubicBezTo>
                    <a:pt x="64277" y="157595"/>
                    <a:pt x="59160" y="162698"/>
                    <a:pt x="52850" y="162698"/>
                  </a:cubicBezTo>
                  <a:close/>
                  <a:moveTo>
                    <a:pt x="52469" y="96175"/>
                  </a:moveTo>
                  <a:lnTo>
                    <a:pt x="29520" y="96175"/>
                  </a:lnTo>
                  <a:cubicBezTo>
                    <a:pt x="23078" y="96175"/>
                    <a:pt x="17855" y="90967"/>
                    <a:pt x="17855" y="84533"/>
                  </a:cubicBezTo>
                  <a:cubicBezTo>
                    <a:pt x="17855" y="78099"/>
                    <a:pt x="23078" y="72891"/>
                    <a:pt x="29520" y="72891"/>
                  </a:cubicBezTo>
                  <a:lnTo>
                    <a:pt x="52850" y="72891"/>
                  </a:lnTo>
                  <a:cubicBezTo>
                    <a:pt x="59187" y="73471"/>
                    <a:pt x="63856" y="79059"/>
                    <a:pt x="63278" y="85388"/>
                  </a:cubicBezTo>
                  <a:cubicBezTo>
                    <a:pt x="62773" y="90910"/>
                    <a:pt x="58386" y="95291"/>
                    <a:pt x="52850" y="95794"/>
                  </a:cubicBezTo>
                  <a:close/>
                </a:path>
              </a:pathLst>
            </a:custGeom>
            <a:solidFill>
              <a:srgbClr val="BCBEC0"/>
            </a:solidFill>
            <a:ln w="9517"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890F1305-68CA-A850-36FB-94E294DC4D46}"/>
                </a:ext>
              </a:extLst>
            </p:cNvPr>
            <p:cNvSpPr/>
            <p:nvPr/>
          </p:nvSpPr>
          <p:spPr>
            <a:xfrm>
              <a:off x="3733874" y="4683045"/>
              <a:ext cx="105889" cy="309145"/>
            </a:xfrm>
            <a:custGeom>
              <a:avLst/>
              <a:gdLst>
                <a:gd name="connsiteX0" fmla="*/ 0 w 105889"/>
                <a:gd name="connsiteY0" fmla="*/ 0 h 309145"/>
                <a:gd name="connsiteX1" fmla="*/ 0 w 105889"/>
                <a:gd name="connsiteY1" fmla="*/ 309146 h 309145"/>
                <a:gd name="connsiteX2" fmla="*/ 53516 w 105889"/>
                <a:gd name="connsiteY2" fmla="*/ 309146 h 309145"/>
                <a:gd name="connsiteX3" fmla="*/ 53516 w 105889"/>
                <a:gd name="connsiteY3" fmla="*/ 297552 h 309145"/>
                <a:gd name="connsiteX4" fmla="*/ 64943 w 105889"/>
                <a:gd name="connsiteY4" fmla="*/ 286148 h 309145"/>
                <a:gd name="connsiteX5" fmla="*/ 76370 w 105889"/>
                <a:gd name="connsiteY5" fmla="*/ 297552 h 309145"/>
                <a:gd name="connsiteX6" fmla="*/ 76370 w 105889"/>
                <a:gd name="connsiteY6" fmla="*/ 309146 h 309145"/>
                <a:gd name="connsiteX7" fmla="*/ 105890 w 105889"/>
                <a:gd name="connsiteY7" fmla="*/ 309146 h 309145"/>
                <a:gd name="connsiteX8" fmla="*/ 105890 w 105889"/>
                <a:gd name="connsiteY8" fmla="*/ 0 h 309145"/>
                <a:gd name="connsiteX9" fmla="*/ 76370 w 105889"/>
                <a:gd name="connsiteY9" fmla="*/ 0 h 309145"/>
                <a:gd name="connsiteX10" fmla="*/ 76370 w 105889"/>
                <a:gd name="connsiteY10" fmla="*/ 11594 h 309145"/>
                <a:gd name="connsiteX11" fmla="*/ 64943 w 105889"/>
                <a:gd name="connsiteY11" fmla="*/ 22998 h 309145"/>
                <a:gd name="connsiteX12" fmla="*/ 53516 w 105889"/>
                <a:gd name="connsiteY12" fmla="*/ 11594 h 309145"/>
                <a:gd name="connsiteX13" fmla="*/ 53516 w 105889"/>
                <a:gd name="connsiteY13" fmla="*/ 0 h 309145"/>
                <a:gd name="connsiteX14" fmla="*/ 41899 w 105889"/>
                <a:gd name="connsiteY14" fmla="*/ 217818 h 309145"/>
                <a:gd name="connsiteX15" fmla="*/ 53326 w 105889"/>
                <a:gd name="connsiteY15" fmla="*/ 206414 h 309145"/>
                <a:gd name="connsiteX16" fmla="*/ 76560 w 105889"/>
                <a:gd name="connsiteY16" fmla="*/ 206414 h 309145"/>
                <a:gd name="connsiteX17" fmla="*/ 87987 w 105889"/>
                <a:gd name="connsiteY17" fmla="*/ 217818 h 309145"/>
                <a:gd name="connsiteX18" fmla="*/ 76560 w 105889"/>
                <a:gd name="connsiteY18" fmla="*/ 229222 h 309145"/>
                <a:gd name="connsiteX19" fmla="*/ 53326 w 105889"/>
                <a:gd name="connsiteY19" fmla="*/ 229222 h 309145"/>
                <a:gd name="connsiteX20" fmla="*/ 41899 w 105889"/>
                <a:gd name="connsiteY20" fmla="*/ 218008 h 309145"/>
                <a:gd name="connsiteX21" fmla="*/ 41899 w 105889"/>
                <a:gd name="connsiteY21" fmla="*/ 217818 h 309145"/>
                <a:gd name="connsiteX22" fmla="*/ 41899 w 105889"/>
                <a:gd name="connsiteY22" fmla="*/ 151294 h 309145"/>
                <a:gd name="connsiteX23" fmla="*/ 53326 w 105889"/>
                <a:gd name="connsiteY23" fmla="*/ 139890 h 309145"/>
                <a:gd name="connsiteX24" fmla="*/ 76560 w 105889"/>
                <a:gd name="connsiteY24" fmla="*/ 139890 h 309145"/>
                <a:gd name="connsiteX25" fmla="*/ 87987 w 105889"/>
                <a:gd name="connsiteY25" fmla="*/ 151294 h 309145"/>
                <a:gd name="connsiteX26" fmla="*/ 76560 w 105889"/>
                <a:gd name="connsiteY26" fmla="*/ 162698 h 309145"/>
                <a:gd name="connsiteX27" fmla="*/ 53326 w 105889"/>
                <a:gd name="connsiteY27" fmla="*/ 162698 h 309145"/>
                <a:gd name="connsiteX28" fmla="*/ 41889 w 105889"/>
                <a:gd name="connsiteY28" fmla="*/ 151494 h 309145"/>
                <a:gd name="connsiteX29" fmla="*/ 41899 w 105889"/>
                <a:gd name="connsiteY29" fmla="*/ 150914 h 309145"/>
                <a:gd name="connsiteX30" fmla="*/ 41899 w 105889"/>
                <a:gd name="connsiteY30" fmla="*/ 84770 h 309145"/>
                <a:gd name="connsiteX31" fmla="*/ 53326 w 105889"/>
                <a:gd name="connsiteY31" fmla="*/ 73271 h 309145"/>
                <a:gd name="connsiteX32" fmla="*/ 76560 w 105889"/>
                <a:gd name="connsiteY32" fmla="*/ 73271 h 309145"/>
                <a:gd name="connsiteX33" fmla="*/ 86987 w 105889"/>
                <a:gd name="connsiteY33" fmla="*/ 85768 h 309145"/>
                <a:gd name="connsiteX34" fmla="*/ 76560 w 105889"/>
                <a:gd name="connsiteY34" fmla="*/ 96175 h 309145"/>
                <a:gd name="connsiteX35" fmla="*/ 53326 w 105889"/>
                <a:gd name="connsiteY35" fmla="*/ 96175 h 309145"/>
                <a:gd name="connsiteX36" fmla="*/ 41870 w 105889"/>
                <a:gd name="connsiteY36" fmla="*/ 84799 h 309145"/>
                <a:gd name="connsiteX37" fmla="*/ 41899 w 105889"/>
                <a:gd name="connsiteY37" fmla="*/ 84010 h 30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5889" h="309145">
                  <a:moveTo>
                    <a:pt x="0" y="0"/>
                  </a:moveTo>
                  <a:lnTo>
                    <a:pt x="0" y="309146"/>
                  </a:lnTo>
                  <a:lnTo>
                    <a:pt x="53516" y="309146"/>
                  </a:lnTo>
                  <a:lnTo>
                    <a:pt x="53516" y="297552"/>
                  </a:lnTo>
                  <a:cubicBezTo>
                    <a:pt x="53516" y="291251"/>
                    <a:pt x="58630" y="286148"/>
                    <a:pt x="64943" y="286148"/>
                  </a:cubicBezTo>
                  <a:cubicBezTo>
                    <a:pt x="71256" y="286148"/>
                    <a:pt x="76370" y="291251"/>
                    <a:pt x="76370" y="297552"/>
                  </a:cubicBezTo>
                  <a:lnTo>
                    <a:pt x="76370" y="309146"/>
                  </a:lnTo>
                  <a:lnTo>
                    <a:pt x="105890" y="309146"/>
                  </a:lnTo>
                  <a:lnTo>
                    <a:pt x="105890" y="0"/>
                  </a:lnTo>
                  <a:lnTo>
                    <a:pt x="76370" y="0"/>
                  </a:lnTo>
                  <a:lnTo>
                    <a:pt x="76370" y="11594"/>
                  </a:lnTo>
                  <a:cubicBezTo>
                    <a:pt x="76370" y="17895"/>
                    <a:pt x="71256" y="22998"/>
                    <a:pt x="64943" y="22998"/>
                  </a:cubicBezTo>
                  <a:cubicBezTo>
                    <a:pt x="58630" y="22998"/>
                    <a:pt x="53516" y="17895"/>
                    <a:pt x="53516" y="11594"/>
                  </a:cubicBezTo>
                  <a:lnTo>
                    <a:pt x="53516" y="0"/>
                  </a:lnTo>
                  <a:close/>
                  <a:moveTo>
                    <a:pt x="41899" y="217818"/>
                  </a:moveTo>
                  <a:cubicBezTo>
                    <a:pt x="41899" y="211517"/>
                    <a:pt x="47012" y="206414"/>
                    <a:pt x="53326" y="206414"/>
                  </a:cubicBezTo>
                  <a:lnTo>
                    <a:pt x="76560" y="206414"/>
                  </a:lnTo>
                  <a:cubicBezTo>
                    <a:pt x="82874" y="206414"/>
                    <a:pt x="87987" y="211517"/>
                    <a:pt x="87987" y="217818"/>
                  </a:cubicBezTo>
                  <a:cubicBezTo>
                    <a:pt x="87987" y="224119"/>
                    <a:pt x="82874" y="229222"/>
                    <a:pt x="76560" y="229222"/>
                  </a:cubicBezTo>
                  <a:lnTo>
                    <a:pt x="53326" y="229222"/>
                  </a:lnTo>
                  <a:cubicBezTo>
                    <a:pt x="47069" y="229279"/>
                    <a:pt x="41956" y="224252"/>
                    <a:pt x="41899" y="218008"/>
                  </a:cubicBezTo>
                  <a:cubicBezTo>
                    <a:pt x="41899" y="217942"/>
                    <a:pt x="41899" y="217885"/>
                    <a:pt x="41899" y="217818"/>
                  </a:cubicBezTo>
                  <a:close/>
                  <a:moveTo>
                    <a:pt x="41899" y="151294"/>
                  </a:moveTo>
                  <a:cubicBezTo>
                    <a:pt x="41899" y="144994"/>
                    <a:pt x="47012" y="139890"/>
                    <a:pt x="53326" y="139890"/>
                  </a:cubicBezTo>
                  <a:lnTo>
                    <a:pt x="76560" y="139890"/>
                  </a:lnTo>
                  <a:cubicBezTo>
                    <a:pt x="82874" y="139890"/>
                    <a:pt x="87987" y="144994"/>
                    <a:pt x="87987" y="151294"/>
                  </a:cubicBezTo>
                  <a:cubicBezTo>
                    <a:pt x="87987" y="157595"/>
                    <a:pt x="82874" y="162698"/>
                    <a:pt x="76560" y="162698"/>
                  </a:cubicBezTo>
                  <a:lnTo>
                    <a:pt x="53326" y="162698"/>
                  </a:lnTo>
                  <a:cubicBezTo>
                    <a:pt x="47069" y="162755"/>
                    <a:pt x="41946" y="157738"/>
                    <a:pt x="41889" y="151494"/>
                  </a:cubicBezTo>
                  <a:cubicBezTo>
                    <a:pt x="41889" y="151304"/>
                    <a:pt x="41889" y="151104"/>
                    <a:pt x="41899" y="150914"/>
                  </a:cubicBezTo>
                  <a:close/>
                  <a:moveTo>
                    <a:pt x="41899" y="84770"/>
                  </a:moveTo>
                  <a:cubicBezTo>
                    <a:pt x="41899" y="78460"/>
                    <a:pt x="47003" y="73328"/>
                    <a:pt x="53326" y="73271"/>
                  </a:cubicBezTo>
                  <a:lnTo>
                    <a:pt x="76560" y="73271"/>
                  </a:lnTo>
                  <a:cubicBezTo>
                    <a:pt x="82893" y="73851"/>
                    <a:pt x="87568" y="79439"/>
                    <a:pt x="86987" y="85768"/>
                  </a:cubicBezTo>
                  <a:cubicBezTo>
                    <a:pt x="86483" y="91290"/>
                    <a:pt x="82093" y="95671"/>
                    <a:pt x="76560" y="96175"/>
                  </a:cubicBezTo>
                  <a:lnTo>
                    <a:pt x="53326" y="96175"/>
                  </a:lnTo>
                  <a:cubicBezTo>
                    <a:pt x="47012" y="96184"/>
                    <a:pt x="41889" y="91090"/>
                    <a:pt x="41870" y="84799"/>
                  </a:cubicBezTo>
                  <a:cubicBezTo>
                    <a:pt x="41870" y="84533"/>
                    <a:pt x="41880" y="84276"/>
                    <a:pt x="41899" y="84010"/>
                  </a:cubicBezTo>
                  <a:close/>
                </a:path>
              </a:pathLst>
            </a:custGeom>
            <a:solidFill>
              <a:srgbClr val="BCBEC0"/>
            </a:solidFill>
            <a:ln w="9517"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79614A56-E158-C0B6-9653-2D0130C782DA}"/>
                </a:ext>
              </a:extLst>
            </p:cNvPr>
            <p:cNvSpPr/>
            <p:nvPr/>
          </p:nvSpPr>
          <p:spPr>
            <a:xfrm>
              <a:off x="2260656" y="4723150"/>
              <a:ext cx="366614" cy="237394"/>
            </a:xfrm>
            <a:custGeom>
              <a:avLst/>
              <a:gdLst>
                <a:gd name="connsiteX0" fmla="*/ 0 w 366614"/>
                <a:gd name="connsiteY0" fmla="*/ 0 h 237394"/>
                <a:gd name="connsiteX1" fmla="*/ 366614 w 366614"/>
                <a:gd name="connsiteY1" fmla="*/ 0 h 237394"/>
                <a:gd name="connsiteX2" fmla="*/ 366614 w 366614"/>
                <a:gd name="connsiteY2" fmla="*/ 237395 h 237394"/>
                <a:gd name="connsiteX3" fmla="*/ 0 w 366614"/>
                <a:gd name="connsiteY3" fmla="*/ 237395 h 237394"/>
              </a:gdLst>
              <a:ahLst/>
              <a:cxnLst>
                <a:cxn ang="0">
                  <a:pos x="connsiteX0" y="connsiteY0"/>
                </a:cxn>
                <a:cxn ang="0">
                  <a:pos x="connsiteX1" y="connsiteY1"/>
                </a:cxn>
                <a:cxn ang="0">
                  <a:pos x="connsiteX2" y="connsiteY2"/>
                </a:cxn>
                <a:cxn ang="0">
                  <a:pos x="connsiteX3" y="connsiteY3"/>
                </a:cxn>
              </a:cxnLst>
              <a:rect l="l" t="t" r="r" b="b"/>
              <a:pathLst>
                <a:path w="366614" h="237394">
                  <a:moveTo>
                    <a:pt x="0" y="0"/>
                  </a:moveTo>
                  <a:lnTo>
                    <a:pt x="366614" y="0"/>
                  </a:lnTo>
                  <a:lnTo>
                    <a:pt x="366614" y="237395"/>
                  </a:lnTo>
                  <a:lnTo>
                    <a:pt x="0" y="237395"/>
                  </a:lnTo>
                  <a:close/>
                </a:path>
              </a:pathLst>
            </a:custGeom>
            <a:solidFill>
              <a:srgbClr val="DCDBDB"/>
            </a:solidFill>
            <a:ln w="9517"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8809423C-6555-E907-0F8D-8A945E75AEDE}"/>
                </a:ext>
              </a:extLst>
            </p:cNvPr>
            <p:cNvSpPr/>
            <p:nvPr/>
          </p:nvSpPr>
          <p:spPr>
            <a:xfrm>
              <a:off x="2259704" y="4722199"/>
              <a:ext cx="368899" cy="239295"/>
            </a:xfrm>
            <a:custGeom>
              <a:avLst/>
              <a:gdLst>
                <a:gd name="connsiteX0" fmla="*/ 366614 w 368899"/>
                <a:gd name="connsiteY0" fmla="*/ 1901 h 239295"/>
                <a:gd name="connsiteX1" fmla="*/ 366614 w 368899"/>
                <a:gd name="connsiteY1" fmla="*/ 237395 h 239295"/>
                <a:gd name="connsiteX2" fmla="*/ 1904 w 368899"/>
                <a:gd name="connsiteY2" fmla="*/ 237395 h 239295"/>
                <a:gd name="connsiteX3" fmla="*/ 1904 w 368899"/>
                <a:gd name="connsiteY3" fmla="*/ 1901 h 239295"/>
                <a:gd name="connsiteX4" fmla="*/ 366614 w 368899"/>
                <a:gd name="connsiteY4" fmla="*/ 1901 h 239295"/>
                <a:gd name="connsiteX5" fmla="*/ 368519 w 368899"/>
                <a:gd name="connsiteY5" fmla="*/ 0 h 239295"/>
                <a:gd name="connsiteX6" fmla="*/ 0 w 368899"/>
                <a:gd name="connsiteY6" fmla="*/ 0 h 239295"/>
                <a:gd name="connsiteX7" fmla="*/ 0 w 368899"/>
                <a:gd name="connsiteY7" fmla="*/ 239296 h 239295"/>
                <a:gd name="connsiteX8" fmla="*/ 368900 w 368899"/>
                <a:gd name="connsiteY8" fmla="*/ 239296 h 239295"/>
                <a:gd name="connsiteX9" fmla="*/ 368900 w 368899"/>
                <a:gd name="connsiteY9" fmla="*/ 0 h 23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8899" h="239295">
                  <a:moveTo>
                    <a:pt x="366614" y="1901"/>
                  </a:moveTo>
                  <a:lnTo>
                    <a:pt x="366614" y="237395"/>
                  </a:lnTo>
                  <a:lnTo>
                    <a:pt x="1904" y="237395"/>
                  </a:lnTo>
                  <a:lnTo>
                    <a:pt x="1904" y="1901"/>
                  </a:lnTo>
                  <a:lnTo>
                    <a:pt x="366614" y="1901"/>
                  </a:lnTo>
                  <a:moveTo>
                    <a:pt x="368519" y="0"/>
                  </a:moveTo>
                  <a:lnTo>
                    <a:pt x="0" y="0"/>
                  </a:lnTo>
                  <a:lnTo>
                    <a:pt x="0" y="239296"/>
                  </a:lnTo>
                  <a:lnTo>
                    <a:pt x="368900" y="239296"/>
                  </a:lnTo>
                  <a:lnTo>
                    <a:pt x="368900" y="0"/>
                  </a:lnTo>
                  <a:close/>
                </a:path>
              </a:pathLst>
            </a:custGeom>
            <a:solidFill>
              <a:srgbClr val="B3B3B3"/>
            </a:solidFill>
            <a:ln w="9517"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B61673E4-8A45-DD10-A6B8-E921BADFBDAA}"/>
                </a:ext>
              </a:extLst>
            </p:cNvPr>
            <p:cNvSpPr/>
            <p:nvPr/>
          </p:nvSpPr>
          <p:spPr>
            <a:xfrm>
              <a:off x="2106011" y="4723150"/>
              <a:ext cx="152740" cy="237394"/>
            </a:xfrm>
            <a:custGeom>
              <a:avLst/>
              <a:gdLst>
                <a:gd name="connsiteX0" fmla="*/ 0 w 152740"/>
                <a:gd name="connsiteY0" fmla="*/ 0 h 237394"/>
                <a:gd name="connsiteX1" fmla="*/ 152740 w 152740"/>
                <a:gd name="connsiteY1" fmla="*/ 0 h 237394"/>
                <a:gd name="connsiteX2" fmla="*/ 152740 w 152740"/>
                <a:gd name="connsiteY2" fmla="*/ 237395 h 237394"/>
                <a:gd name="connsiteX3" fmla="*/ 0 w 152740"/>
                <a:gd name="connsiteY3" fmla="*/ 237395 h 237394"/>
              </a:gdLst>
              <a:ahLst/>
              <a:cxnLst>
                <a:cxn ang="0">
                  <a:pos x="connsiteX0" y="connsiteY0"/>
                </a:cxn>
                <a:cxn ang="0">
                  <a:pos x="connsiteX1" y="connsiteY1"/>
                </a:cxn>
                <a:cxn ang="0">
                  <a:pos x="connsiteX2" y="connsiteY2"/>
                </a:cxn>
                <a:cxn ang="0">
                  <a:pos x="connsiteX3" y="connsiteY3"/>
                </a:cxn>
              </a:cxnLst>
              <a:rect l="l" t="t" r="r" b="b"/>
              <a:pathLst>
                <a:path w="152740" h="237394">
                  <a:moveTo>
                    <a:pt x="0" y="0"/>
                  </a:moveTo>
                  <a:lnTo>
                    <a:pt x="152740" y="0"/>
                  </a:lnTo>
                  <a:lnTo>
                    <a:pt x="152740" y="237395"/>
                  </a:lnTo>
                  <a:lnTo>
                    <a:pt x="0" y="237395"/>
                  </a:lnTo>
                  <a:close/>
                </a:path>
              </a:pathLst>
            </a:custGeom>
            <a:solidFill>
              <a:srgbClr val="DCDBDB"/>
            </a:solidFill>
            <a:ln w="9517"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C86100BC-9EA6-E64B-0685-1F21D9EF1214}"/>
                </a:ext>
              </a:extLst>
            </p:cNvPr>
            <p:cNvSpPr/>
            <p:nvPr/>
          </p:nvSpPr>
          <p:spPr>
            <a:xfrm>
              <a:off x="2104869" y="4722199"/>
              <a:ext cx="154834" cy="239295"/>
            </a:xfrm>
            <a:custGeom>
              <a:avLst/>
              <a:gdLst>
                <a:gd name="connsiteX0" fmla="*/ 152930 w 154834"/>
                <a:gd name="connsiteY0" fmla="*/ 1901 h 239295"/>
                <a:gd name="connsiteX1" fmla="*/ 152930 w 154834"/>
                <a:gd name="connsiteY1" fmla="*/ 237395 h 239295"/>
                <a:gd name="connsiteX2" fmla="*/ 2095 w 154834"/>
                <a:gd name="connsiteY2" fmla="*/ 237395 h 239295"/>
                <a:gd name="connsiteX3" fmla="*/ 2095 w 154834"/>
                <a:gd name="connsiteY3" fmla="*/ 1901 h 239295"/>
                <a:gd name="connsiteX4" fmla="*/ 152930 w 154834"/>
                <a:gd name="connsiteY4" fmla="*/ 1901 h 239295"/>
                <a:gd name="connsiteX5" fmla="*/ 154835 w 154834"/>
                <a:gd name="connsiteY5" fmla="*/ 0 h 239295"/>
                <a:gd name="connsiteX6" fmla="*/ 0 w 154834"/>
                <a:gd name="connsiteY6" fmla="*/ 0 h 239295"/>
                <a:gd name="connsiteX7" fmla="*/ 0 w 154834"/>
                <a:gd name="connsiteY7" fmla="*/ 239296 h 239295"/>
                <a:gd name="connsiteX8" fmla="*/ 154835 w 154834"/>
                <a:gd name="connsiteY8" fmla="*/ 239296 h 239295"/>
                <a:gd name="connsiteX9" fmla="*/ 154835 w 154834"/>
                <a:gd name="connsiteY9" fmla="*/ 0 h 23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834" h="239295">
                  <a:moveTo>
                    <a:pt x="152930" y="1901"/>
                  </a:moveTo>
                  <a:lnTo>
                    <a:pt x="152930" y="237395"/>
                  </a:lnTo>
                  <a:lnTo>
                    <a:pt x="2095" y="237395"/>
                  </a:lnTo>
                  <a:lnTo>
                    <a:pt x="2095" y="1901"/>
                  </a:lnTo>
                  <a:lnTo>
                    <a:pt x="152930" y="1901"/>
                  </a:lnTo>
                  <a:moveTo>
                    <a:pt x="154835" y="0"/>
                  </a:moveTo>
                  <a:lnTo>
                    <a:pt x="0" y="0"/>
                  </a:lnTo>
                  <a:lnTo>
                    <a:pt x="0" y="239296"/>
                  </a:lnTo>
                  <a:lnTo>
                    <a:pt x="154835" y="239296"/>
                  </a:lnTo>
                  <a:lnTo>
                    <a:pt x="154835" y="0"/>
                  </a:lnTo>
                  <a:close/>
                </a:path>
              </a:pathLst>
            </a:custGeom>
            <a:solidFill>
              <a:srgbClr val="B3B3B3"/>
            </a:solidFill>
            <a:ln w="9517"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D6062F4D-D9F4-A3AB-4189-276EA7A7870D}"/>
                </a:ext>
              </a:extLst>
            </p:cNvPr>
            <p:cNvSpPr/>
            <p:nvPr/>
          </p:nvSpPr>
          <p:spPr>
            <a:xfrm>
              <a:off x="2629175" y="4723150"/>
              <a:ext cx="366614" cy="237394"/>
            </a:xfrm>
            <a:custGeom>
              <a:avLst/>
              <a:gdLst>
                <a:gd name="connsiteX0" fmla="*/ 0 w 366614"/>
                <a:gd name="connsiteY0" fmla="*/ 0 h 237394"/>
                <a:gd name="connsiteX1" fmla="*/ 366614 w 366614"/>
                <a:gd name="connsiteY1" fmla="*/ 0 h 237394"/>
                <a:gd name="connsiteX2" fmla="*/ 366614 w 366614"/>
                <a:gd name="connsiteY2" fmla="*/ 237395 h 237394"/>
                <a:gd name="connsiteX3" fmla="*/ 0 w 366614"/>
                <a:gd name="connsiteY3" fmla="*/ 237395 h 237394"/>
              </a:gdLst>
              <a:ahLst/>
              <a:cxnLst>
                <a:cxn ang="0">
                  <a:pos x="connsiteX0" y="connsiteY0"/>
                </a:cxn>
                <a:cxn ang="0">
                  <a:pos x="connsiteX1" y="connsiteY1"/>
                </a:cxn>
                <a:cxn ang="0">
                  <a:pos x="connsiteX2" y="connsiteY2"/>
                </a:cxn>
                <a:cxn ang="0">
                  <a:pos x="connsiteX3" y="connsiteY3"/>
                </a:cxn>
              </a:cxnLst>
              <a:rect l="l" t="t" r="r" b="b"/>
              <a:pathLst>
                <a:path w="366614" h="237394">
                  <a:moveTo>
                    <a:pt x="0" y="0"/>
                  </a:moveTo>
                  <a:lnTo>
                    <a:pt x="366614" y="0"/>
                  </a:lnTo>
                  <a:lnTo>
                    <a:pt x="366614" y="237395"/>
                  </a:lnTo>
                  <a:lnTo>
                    <a:pt x="0" y="237395"/>
                  </a:lnTo>
                  <a:close/>
                </a:path>
              </a:pathLst>
            </a:custGeom>
            <a:solidFill>
              <a:srgbClr val="DCDBDB"/>
            </a:solidFill>
            <a:ln w="9517"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5D83531E-A3D3-AD33-0F3A-DE72D5DB9D16}"/>
                </a:ext>
              </a:extLst>
            </p:cNvPr>
            <p:cNvSpPr/>
            <p:nvPr/>
          </p:nvSpPr>
          <p:spPr>
            <a:xfrm>
              <a:off x="2628603" y="4722199"/>
              <a:ext cx="368518" cy="239295"/>
            </a:xfrm>
            <a:custGeom>
              <a:avLst/>
              <a:gdLst>
                <a:gd name="connsiteX0" fmla="*/ 366233 w 368518"/>
                <a:gd name="connsiteY0" fmla="*/ 1901 h 239295"/>
                <a:gd name="connsiteX1" fmla="*/ 366233 w 368518"/>
                <a:gd name="connsiteY1" fmla="*/ 237395 h 239295"/>
                <a:gd name="connsiteX2" fmla="*/ 1524 w 368518"/>
                <a:gd name="connsiteY2" fmla="*/ 237395 h 239295"/>
                <a:gd name="connsiteX3" fmla="*/ 1524 w 368518"/>
                <a:gd name="connsiteY3" fmla="*/ 1901 h 239295"/>
                <a:gd name="connsiteX4" fmla="*/ 366233 w 368518"/>
                <a:gd name="connsiteY4" fmla="*/ 1901 h 239295"/>
                <a:gd name="connsiteX5" fmla="*/ 368138 w 368518"/>
                <a:gd name="connsiteY5" fmla="*/ 0 h 239295"/>
                <a:gd name="connsiteX6" fmla="*/ 0 w 368518"/>
                <a:gd name="connsiteY6" fmla="*/ 0 h 239295"/>
                <a:gd name="connsiteX7" fmla="*/ 0 w 368518"/>
                <a:gd name="connsiteY7" fmla="*/ 239296 h 239295"/>
                <a:gd name="connsiteX8" fmla="*/ 368519 w 368518"/>
                <a:gd name="connsiteY8" fmla="*/ 239296 h 239295"/>
                <a:gd name="connsiteX9" fmla="*/ 368519 w 368518"/>
                <a:gd name="connsiteY9" fmla="*/ 0 h 23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8518" h="239295">
                  <a:moveTo>
                    <a:pt x="366233" y="1901"/>
                  </a:moveTo>
                  <a:lnTo>
                    <a:pt x="366233" y="237395"/>
                  </a:lnTo>
                  <a:lnTo>
                    <a:pt x="1524" y="237395"/>
                  </a:lnTo>
                  <a:lnTo>
                    <a:pt x="1524" y="1901"/>
                  </a:lnTo>
                  <a:lnTo>
                    <a:pt x="366233" y="1901"/>
                  </a:lnTo>
                  <a:moveTo>
                    <a:pt x="368138" y="0"/>
                  </a:moveTo>
                  <a:lnTo>
                    <a:pt x="0" y="0"/>
                  </a:lnTo>
                  <a:lnTo>
                    <a:pt x="0" y="239296"/>
                  </a:lnTo>
                  <a:lnTo>
                    <a:pt x="368519" y="239296"/>
                  </a:lnTo>
                  <a:lnTo>
                    <a:pt x="368519" y="0"/>
                  </a:lnTo>
                  <a:close/>
                </a:path>
              </a:pathLst>
            </a:custGeom>
            <a:solidFill>
              <a:srgbClr val="B3B3B3"/>
            </a:solidFill>
            <a:ln w="9517"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A1D9FE30-ECC0-790F-924C-DEC5840462EC}"/>
                </a:ext>
              </a:extLst>
            </p:cNvPr>
            <p:cNvSpPr/>
            <p:nvPr/>
          </p:nvSpPr>
          <p:spPr>
            <a:xfrm>
              <a:off x="2997693" y="4723150"/>
              <a:ext cx="366614" cy="237394"/>
            </a:xfrm>
            <a:custGeom>
              <a:avLst/>
              <a:gdLst>
                <a:gd name="connsiteX0" fmla="*/ 0 w 366614"/>
                <a:gd name="connsiteY0" fmla="*/ 0 h 237394"/>
                <a:gd name="connsiteX1" fmla="*/ 366614 w 366614"/>
                <a:gd name="connsiteY1" fmla="*/ 0 h 237394"/>
                <a:gd name="connsiteX2" fmla="*/ 366614 w 366614"/>
                <a:gd name="connsiteY2" fmla="*/ 237395 h 237394"/>
                <a:gd name="connsiteX3" fmla="*/ 0 w 366614"/>
                <a:gd name="connsiteY3" fmla="*/ 237395 h 237394"/>
              </a:gdLst>
              <a:ahLst/>
              <a:cxnLst>
                <a:cxn ang="0">
                  <a:pos x="connsiteX0" y="connsiteY0"/>
                </a:cxn>
                <a:cxn ang="0">
                  <a:pos x="connsiteX1" y="connsiteY1"/>
                </a:cxn>
                <a:cxn ang="0">
                  <a:pos x="connsiteX2" y="connsiteY2"/>
                </a:cxn>
                <a:cxn ang="0">
                  <a:pos x="connsiteX3" y="connsiteY3"/>
                </a:cxn>
              </a:cxnLst>
              <a:rect l="l" t="t" r="r" b="b"/>
              <a:pathLst>
                <a:path w="366614" h="237394">
                  <a:moveTo>
                    <a:pt x="0" y="0"/>
                  </a:moveTo>
                  <a:lnTo>
                    <a:pt x="366614" y="0"/>
                  </a:lnTo>
                  <a:lnTo>
                    <a:pt x="366614" y="237395"/>
                  </a:lnTo>
                  <a:lnTo>
                    <a:pt x="0" y="237395"/>
                  </a:lnTo>
                  <a:close/>
                </a:path>
              </a:pathLst>
            </a:custGeom>
            <a:solidFill>
              <a:srgbClr val="DCDBDB"/>
            </a:solidFill>
            <a:ln w="9517"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DD49DC44-F90C-5EAC-6D03-4E3E934AC23E}"/>
                </a:ext>
              </a:extLst>
            </p:cNvPr>
            <p:cNvSpPr/>
            <p:nvPr/>
          </p:nvSpPr>
          <p:spPr>
            <a:xfrm>
              <a:off x="2996741" y="4722199"/>
              <a:ext cx="368518" cy="239295"/>
            </a:xfrm>
            <a:custGeom>
              <a:avLst/>
              <a:gdLst>
                <a:gd name="connsiteX0" fmla="*/ 366614 w 368518"/>
                <a:gd name="connsiteY0" fmla="*/ 1901 h 239295"/>
                <a:gd name="connsiteX1" fmla="*/ 366614 w 368518"/>
                <a:gd name="connsiteY1" fmla="*/ 237395 h 239295"/>
                <a:gd name="connsiteX2" fmla="*/ 1904 w 368518"/>
                <a:gd name="connsiteY2" fmla="*/ 237395 h 239295"/>
                <a:gd name="connsiteX3" fmla="*/ 1904 w 368518"/>
                <a:gd name="connsiteY3" fmla="*/ 1901 h 239295"/>
                <a:gd name="connsiteX4" fmla="*/ 366614 w 368518"/>
                <a:gd name="connsiteY4" fmla="*/ 1901 h 239295"/>
                <a:gd name="connsiteX5" fmla="*/ 368519 w 368518"/>
                <a:gd name="connsiteY5" fmla="*/ 0 h 239295"/>
                <a:gd name="connsiteX6" fmla="*/ 0 w 368518"/>
                <a:gd name="connsiteY6" fmla="*/ 0 h 239295"/>
                <a:gd name="connsiteX7" fmla="*/ 0 w 368518"/>
                <a:gd name="connsiteY7" fmla="*/ 239296 h 239295"/>
                <a:gd name="connsiteX8" fmla="*/ 368519 w 368518"/>
                <a:gd name="connsiteY8" fmla="*/ 239296 h 239295"/>
                <a:gd name="connsiteX9" fmla="*/ 368519 w 368518"/>
                <a:gd name="connsiteY9" fmla="*/ 0 h 23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8518" h="239295">
                  <a:moveTo>
                    <a:pt x="366614" y="1901"/>
                  </a:moveTo>
                  <a:lnTo>
                    <a:pt x="366614" y="237395"/>
                  </a:lnTo>
                  <a:lnTo>
                    <a:pt x="1904" y="237395"/>
                  </a:lnTo>
                  <a:lnTo>
                    <a:pt x="1904" y="1901"/>
                  </a:lnTo>
                  <a:lnTo>
                    <a:pt x="366614" y="1901"/>
                  </a:lnTo>
                  <a:moveTo>
                    <a:pt x="368519" y="0"/>
                  </a:moveTo>
                  <a:lnTo>
                    <a:pt x="0" y="0"/>
                  </a:lnTo>
                  <a:lnTo>
                    <a:pt x="0" y="239296"/>
                  </a:lnTo>
                  <a:lnTo>
                    <a:pt x="368519" y="239296"/>
                  </a:lnTo>
                  <a:lnTo>
                    <a:pt x="368519" y="0"/>
                  </a:lnTo>
                  <a:close/>
                </a:path>
              </a:pathLst>
            </a:custGeom>
            <a:solidFill>
              <a:srgbClr val="B3B3B3"/>
            </a:solidFill>
            <a:ln w="9517"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3889570C-BFA6-B17B-C4EA-62ADCD0CF641}"/>
                </a:ext>
              </a:extLst>
            </p:cNvPr>
            <p:cNvSpPr/>
            <p:nvPr/>
          </p:nvSpPr>
          <p:spPr>
            <a:xfrm>
              <a:off x="3366212" y="4723150"/>
              <a:ext cx="366614" cy="237394"/>
            </a:xfrm>
            <a:custGeom>
              <a:avLst/>
              <a:gdLst>
                <a:gd name="connsiteX0" fmla="*/ 0 w 366614"/>
                <a:gd name="connsiteY0" fmla="*/ 0 h 237394"/>
                <a:gd name="connsiteX1" fmla="*/ 366614 w 366614"/>
                <a:gd name="connsiteY1" fmla="*/ 0 h 237394"/>
                <a:gd name="connsiteX2" fmla="*/ 366614 w 366614"/>
                <a:gd name="connsiteY2" fmla="*/ 237395 h 237394"/>
                <a:gd name="connsiteX3" fmla="*/ 0 w 366614"/>
                <a:gd name="connsiteY3" fmla="*/ 237395 h 237394"/>
              </a:gdLst>
              <a:ahLst/>
              <a:cxnLst>
                <a:cxn ang="0">
                  <a:pos x="connsiteX0" y="connsiteY0"/>
                </a:cxn>
                <a:cxn ang="0">
                  <a:pos x="connsiteX1" y="connsiteY1"/>
                </a:cxn>
                <a:cxn ang="0">
                  <a:pos x="connsiteX2" y="connsiteY2"/>
                </a:cxn>
                <a:cxn ang="0">
                  <a:pos x="connsiteX3" y="connsiteY3"/>
                </a:cxn>
              </a:cxnLst>
              <a:rect l="l" t="t" r="r" b="b"/>
              <a:pathLst>
                <a:path w="366614" h="237394">
                  <a:moveTo>
                    <a:pt x="0" y="0"/>
                  </a:moveTo>
                  <a:lnTo>
                    <a:pt x="366614" y="0"/>
                  </a:lnTo>
                  <a:lnTo>
                    <a:pt x="366614" y="237395"/>
                  </a:lnTo>
                  <a:lnTo>
                    <a:pt x="0" y="237395"/>
                  </a:lnTo>
                  <a:close/>
                </a:path>
              </a:pathLst>
            </a:custGeom>
            <a:solidFill>
              <a:srgbClr val="DCDBDB"/>
            </a:solidFill>
            <a:ln w="9517"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AB9166F3-D663-CD81-130B-2E43B19E8954}"/>
                </a:ext>
              </a:extLst>
            </p:cNvPr>
            <p:cNvSpPr/>
            <p:nvPr/>
          </p:nvSpPr>
          <p:spPr>
            <a:xfrm>
              <a:off x="3365260" y="4722199"/>
              <a:ext cx="368613" cy="239295"/>
            </a:xfrm>
            <a:custGeom>
              <a:avLst/>
              <a:gdLst>
                <a:gd name="connsiteX0" fmla="*/ 366709 w 368613"/>
                <a:gd name="connsiteY0" fmla="*/ 1901 h 239295"/>
                <a:gd name="connsiteX1" fmla="*/ 366709 w 368613"/>
                <a:gd name="connsiteY1" fmla="*/ 237395 h 239295"/>
                <a:gd name="connsiteX2" fmla="*/ 1904 w 368613"/>
                <a:gd name="connsiteY2" fmla="*/ 237395 h 239295"/>
                <a:gd name="connsiteX3" fmla="*/ 1904 w 368613"/>
                <a:gd name="connsiteY3" fmla="*/ 1901 h 239295"/>
                <a:gd name="connsiteX4" fmla="*/ 366709 w 368613"/>
                <a:gd name="connsiteY4" fmla="*/ 1901 h 239295"/>
                <a:gd name="connsiteX5" fmla="*/ 368614 w 368613"/>
                <a:gd name="connsiteY5" fmla="*/ 0 h 239295"/>
                <a:gd name="connsiteX6" fmla="*/ 0 w 368613"/>
                <a:gd name="connsiteY6" fmla="*/ 0 h 239295"/>
                <a:gd name="connsiteX7" fmla="*/ 0 w 368613"/>
                <a:gd name="connsiteY7" fmla="*/ 239296 h 239295"/>
                <a:gd name="connsiteX8" fmla="*/ 368614 w 368613"/>
                <a:gd name="connsiteY8" fmla="*/ 239296 h 239295"/>
                <a:gd name="connsiteX9" fmla="*/ 368614 w 368613"/>
                <a:gd name="connsiteY9" fmla="*/ 0 h 23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8613" h="239295">
                  <a:moveTo>
                    <a:pt x="366709" y="1901"/>
                  </a:moveTo>
                  <a:lnTo>
                    <a:pt x="366709" y="237395"/>
                  </a:lnTo>
                  <a:lnTo>
                    <a:pt x="1904" y="237395"/>
                  </a:lnTo>
                  <a:lnTo>
                    <a:pt x="1904" y="1901"/>
                  </a:lnTo>
                  <a:lnTo>
                    <a:pt x="366709" y="1901"/>
                  </a:lnTo>
                  <a:moveTo>
                    <a:pt x="368614" y="0"/>
                  </a:moveTo>
                  <a:lnTo>
                    <a:pt x="0" y="0"/>
                  </a:lnTo>
                  <a:lnTo>
                    <a:pt x="0" y="239296"/>
                  </a:lnTo>
                  <a:lnTo>
                    <a:pt x="368614" y="239296"/>
                  </a:lnTo>
                  <a:lnTo>
                    <a:pt x="368614" y="0"/>
                  </a:lnTo>
                  <a:close/>
                </a:path>
              </a:pathLst>
            </a:custGeom>
            <a:solidFill>
              <a:srgbClr val="B3B3B3"/>
            </a:solidFill>
            <a:ln w="9517"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308A3C9B-7DCB-3CAC-6F91-01F660F2CEEF}"/>
                </a:ext>
              </a:extLst>
            </p:cNvPr>
            <p:cNvSpPr/>
            <p:nvPr/>
          </p:nvSpPr>
          <p:spPr>
            <a:xfrm>
              <a:off x="2153624" y="4845363"/>
              <a:ext cx="70085" cy="69945"/>
            </a:xfrm>
            <a:custGeom>
              <a:avLst/>
              <a:gdLst>
                <a:gd name="connsiteX0" fmla="*/ 0 w 70085"/>
                <a:gd name="connsiteY0" fmla="*/ 0 h 69945"/>
                <a:gd name="connsiteX1" fmla="*/ 70085 w 70085"/>
                <a:gd name="connsiteY1" fmla="*/ 0 h 69945"/>
                <a:gd name="connsiteX2" fmla="*/ 70085 w 70085"/>
                <a:gd name="connsiteY2" fmla="*/ 69945 h 69945"/>
                <a:gd name="connsiteX3" fmla="*/ 0 w 70085"/>
                <a:gd name="connsiteY3" fmla="*/ 69945 h 69945"/>
              </a:gdLst>
              <a:ahLst/>
              <a:cxnLst>
                <a:cxn ang="0">
                  <a:pos x="connsiteX0" y="connsiteY0"/>
                </a:cxn>
                <a:cxn ang="0">
                  <a:pos x="connsiteX1" y="connsiteY1"/>
                </a:cxn>
                <a:cxn ang="0">
                  <a:pos x="connsiteX2" y="connsiteY2"/>
                </a:cxn>
                <a:cxn ang="0">
                  <a:pos x="connsiteX3" y="connsiteY3"/>
                </a:cxn>
              </a:cxnLst>
              <a:rect l="l" t="t" r="r" b="b"/>
              <a:pathLst>
                <a:path w="70085" h="69945">
                  <a:moveTo>
                    <a:pt x="0" y="0"/>
                  </a:moveTo>
                  <a:lnTo>
                    <a:pt x="70085" y="0"/>
                  </a:lnTo>
                  <a:lnTo>
                    <a:pt x="70085" y="69945"/>
                  </a:lnTo>
                  <a:lnTo>
                    <a:pt x="0" y="69945"/>
                  </a:lnTo>
                  <a:close/>
                </a:path>
              </a:pathLst>
            </a:custGeom>
            <a:solidFill>
              <a:srgbClr val="595A5C"/>
            </a:solidFill>
            <a:ln w="9517"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7B86914B-9330-A9ED-6F52-AFCD55C6A5FB}"/>
                </a:ext>
              </a:extLst>
            </p:cNvPr>
            <p:cNvSpPr/>
            <p:nvPr/>
          </p:nvSpPr>
          <p:spPr>
            <a:xfrm>
              <a:off x="2150005" y="4778459"/>
              <a:ext cx="19997" cy="19957"/>
            </a:xfrm>
            <a:custGeom>
              <a:avLst/>
              <a:gdLst>
                <a:gd name="connsiteX0" fmla="*/ 19997 w 19997"/>
                <a:gd name="connsiteY0" fmla="*/ 9979 h 19957"/>
                <a:gd name="connsiteX1" fmla="*/ 9999 w 19997"/>
                <a:gd name="connsiteY1" fmla="*/ 19957 h 19957"/>
                <a:gd name="connsiteX2" fmla="*/ 0 w 19997"/>
                <a:gd name="connsiteY2" fmla="*/ 9979 h 19957"/>
                <a:gd name="connsiteX3" fmla="*/ 9999 w 19997"/>
                <a:gd name="connsiteY3" fmla="*/ 0 h 19957"/>
                <a:gd name="connsiteX4" fmla="*/ 19997 w 19997"/>
                <a:gd name="connsiteY4" fmla="*/ 9979 h 19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97" h="19957">
                  <a:moveTo>
                    <a:pt x="19997" y="9979"/>
                  </a:moveTo>
                  <a:cubicBezTo>
                    <a:pt x="19997" y="15490"/>
                    <a:pt x="15521" y="19957"/>
                    <a:pt x="9999" y="19957"/>
                  </a:cubicBezTo>
                  <a:cubicBezTo>
                    <a:pt x="4476" y="19957"/>
                    <a:pt x="0" y="15490"/>
                    <a:pt x="0" y="9979"/>
                  </a:cubicBezTo>
                  <a:cubicBezTo>
                    <a:pt x="0" y="4468"/>
                    <a:pt x="4476" y="0"/>
                    <a:pt x="9999" y="0"/>
                  </a:cubicBezTo>
                  <a:cubicBezTo>
                    <a:pt x="15521" y="0"/>
                    <a:pt x="19997" y="4468"/>
                    <a:pt x="19997" y="9979"/>
                  </a:cubicBezTo>
                  <a:close/>
                </a:path>
              </a:pathLst>
            </a:custGeom>
            <a:solidFill>
              <a:srgbClr val="595A5C"/>
            </a:solidFill>
            <a:ln w="9517"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FB058A5C-9364-B34A-86F7-41CA40695942}"/>
                </a:ext>
              </a:extLst>
            </p:cNvPr>
            <p:cNvSpPr/>
            <p:nvPr/>
          </p:nvSpPr>
          <p:spPr>
            <a:xfrm>
              <a:off x="2203807" y="4778459"/>
              <a:ext cx="19997" cy="19957"/>
            </a:xfrm>
            <a:custGeom>
              <a:avLst/>
              <a:gdLst>
                <a:gd name="connsiteX0" fmla="*/ 19997 w 19997"/>
                <a:gd name="connsiteY0" fmla="*/ 9979 h 19957"/>
                <a:gd name="connsiteX1" fmla="*/ 9999 w 19997"/>
                <a:gd name="connsiteY1" fmla="*/ 19957 h 19957"/>
                <a:gd name="connsiteX2" fmla="*/ 0 w 19997"/>
                <a:gd name="connsiteY2" fmla="*/ 9979 h 19957"/>
                <a:gd name="connsiteX3" fmla="*/ 9999 w 19997"/>
                <a:gd name="connsiteY3" fmla="*/ 0 h 19957"/>
                <a:gd name="connsiteX4" fmla="*/ 19997 w 19997"/>
                <a:gd name="connsiteY4" fmla="*/ 9979 h 19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97" h="19957">
                  <a:moveTo>
                    <a:pt x="19997" y="9979"/>
                  </a:moveTo>
                  <a:cubicBezTo>
                    <a:pt x="19997" y="15490"/>
                    <a:pt x="15521" y="19957"/>
                    <a:pt x="9999" y="19957"/>
                  </a:cubicBezTo>
                  <a:cubicBezTo>
                    <a:pt x="4476" y="19957"/>
                    <a:pt x="0" y="15490"/>
                    <a:pt x="0" y="9979"/>
                  </a:cubicBezTo>
                  <a:cubicBezTo>
                    <a:pt x="0" y="4468"/>
                    <a:pt x="4476" y="0"/>
                    <a:pt x="9999" y="0"/>
                  </a:cubicBezTo>
                  <a:cubicBezTo>
                    <a:pt x="15521" y="0"/>
                    <a:pt x="19997" y="4468"/>
                    <a:pt x="19997" y="9979"/>
                  </a:cubicBezTo>
                  <a:close/>
                </a:path>
              </a:pathLst>
            </a:custGeom>
            <a:solidFill>
              <a:srgbClr val="595A5C"/>
            </a:solidFill>
            <a:ln w="9517"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BA59E0E8-2D0B-23D8-7EB7-8ACF4A1876D6}"/>
                </a:ext>
              </a:extLst>
            </p:cNvPr>
            <p:cNvSpPr/>
            <p:nvPr/>
          </p:nvSpPr>
          <p:spPr>
            <a:xfrm>
              <a:off x="2536426" y="4723150"/>
              <a:ext cx="90844" cy="237394"/>
            </a:xfrm>
            <a:custGeom>
              <a:avLst/>
              <a:gdLst>
                <a:gd name="connsiteX0" fmla="*/ 0 w 90844"/>
                <a:gd name="connsiteY0" fmla="*/ 0 h 237394"/>
                <a:gd name="connsiteX1" fmla="*/ 90844 w 90844"/>
                <a:gd name="connsiteY1" fmla="*/ 0 h 237394"/>
                <a:gd name="connsiteX2" fmla="*/ 90844 w 90844"/>
                <a:gd name="connsiteY2" fmla="*/ 237395 h 237394"/>
                <a:gd name="connsiteX3" fmla="*/ 0 w 90844"/>
                <a:gd name="connsiteY3" fmla="*/ 237395 h 237394"/>
              </a:gdLst>
              <a:ahLst/>
              <a:cxnLst>
                <a:cxn ang="0">
                  <a:pos x="connsiteX0" y="connsiteY0"/>
                </a:cxn>
                <a:cxn ang="0">
                  <a:pos x="connsiteX1" y="connsiteY1"/>
                </a:cxn>
                <a:cxn ang="0">
                  <a:pos x="connsiteX2" y="connsiteY2"/>
                </a:cxn>
                <a:cxn ang="0">
                  <a:pos x="connsiteX3" y="connsiteY3"/>
                </a:cxn>
              </a:cxnLst>
              <a:rect l="l" t="t" r="r" b="b"/>
              <a:pathLst>
                <a:path w="90844" h="237394">
                  <a:moveTo>
                    <a:pt x="0" y="0"/>
                  </a:moveTo>
                  <a:lnTo>
                    <a:pt x="90844" y="0"/>
                  </a:lnTo>
                  <a:lnTo>
                    <a:pt x="90844" y="237395"/>
                  </a:lnTo>
                  <a:lnTo>
                    <a:pt x="0" y="237395"/>
                  </a:lnTo>
                  <a:close/>
                </a:path>
              </a:pathLst>
            </a:custGeom>
            <a:solidFill>
              <a:srgbClr val="DCDBDB"/>
            </a:solidFill>
            <a:ln w="9517"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7BA64F5A-EF1E-2058-8533-AF72C488F807}"/>
                </a:ext>
              </a:extLst>
            </p:cNvPr>
            <p:cNvSpPr/>
            <p:nvPr/>
          </p:nvSpPr>
          <p:spPr>
            <a:xfrm>
              <a:off x="2535474" y="4722199"/>
              <a:ext cx="93129" cy="239295"/>
            </a:xfrm>
            <a:custGeom>
              <a:avLst/>
              <a:gdLst>
                <a:gd name="connsiteX0" fmla="*/ 90844 w 93129"/>
                <a:gd name="connsiteY0" fmla="*/ 1901 h 239295"/>
                <a:gd name="connsiteX1" fmla="*/ 90844 w 93129"/>
                <a:gd name="connsiteY1" fmla="*/ 237395 h 239295"/>
                <a:gd name="connsiteX2" fmla="*/ 1904 w 93129"/>
                <a:gd name="connsiteY2" fmla="*/ 237395 h 239295"/>
                <a:gd name="connsiteX3" fmla="*/ 1904 w 93129"/>
                <a:gd name="connsiteY3" fmla="*/ 1901 h 239295"/>
                <a:gd name="connsiteX4" fmla="*/ 90844 w 93129"/>
                <a:gd name="connsiteY4" fmla="*/ 1901 h 239295"/>
                <a:gd name="connsiteX5" fmla="*/ 92749 w 93129"/>
                <a:gd name="connsiteY5" fmla="*/ 0 h 239295"/>
                <a:gd name="connsiteX6" fmla="*/ 0 w 93129"/>
                <a:gd name="connsiteY6" fmla="*/ 0 h 239295"/>
                <a:gd name="connsiteX7" fmla="*/ 0 w 93129"/>
                <a:gd name="connsiteY7" fmla="*/ 239296 h 239295"/>
                <a:gd name="connsiteX8" fmla="*/ 93130 w 93129"/>
                <a:gd name="connsiteY8" fmla="*/ 239296 h 239295"/>
                <a:gd name="connsiteX9" fmla="*/ 93130 w 93129"/>
                <a:gd name="connsiteY9" fmla="*/ 0 h 23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129" h="239295">
                  <a:moveTo>
                    <a:pt x="90844" y="1901"/>
                  </a:moveTo>
                  <a:lnTo>
                    <a:pt x="90844" y="237395"/>
                  </a:lnTo>
                  <a:lnTo>
                    <a:pt x="1904" y="237395"/>
                  </a:lnTo>
                  <a:lnTo>
                    <a:pt x="1904" y="1901"/>
                  </a:lnTo>
                  <a:lnTo>
                    <a:pt x="90844" y="1901"/>
                  </a:lnTo>
                  <a:moveTo>
                    <a:pt x="92749" y="0"/>
                  </a:moveTo>
                  <a:lnTo>
                    <a:pt x="0" y="0"/>
                  </a:lnTo>
                  <a:lnTo>
                    <a:pt x="0" y="239296"/>
                  </a:lnTo>
                  <a:lnTo>
                    <a:pt x="93130" y="239296"/>
                  </a:lnTo>
                  <a:lnTo>
                    <a:pt x="93130" y="0"/>
                  </a:lnTo>
                  <a:close/>
                </a:path>
              </a:pathLst>
            </a:custGeom>
            <a:solidFill>
              <a:srgbClr val="B3B3B3"/>
            </a:solidFill>
            <a:ln w="9517"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CE844045-4BEC-74C2-D491-CD16E14D9C03}"/>
                </a:ext>
              </a:extLst>
            </p:cNvPr>
            <p:cNvSpPr/>
            <p:nvPr/>
          </p:nvSpPr>
          <p:spPr>
            <a:xfrm>
              <a:off x="2904945" y="4723150"/>
              <a:ext cx="90844" cy="237394"/>
            </a:xfrm>
            <a:custGeom>
              <a:avLst/>
              <a:gdLst>
                <a:gd name="connsiteX0" fmla="*/ 0 w 90844"/>
                <a:gd name="connsiteY0" fmla="*/ 0 h 237394"/>
                <a:gd name="connsiteX1" fmla="*/ 90844 w 90844"/>
                <a:gd name="connsiteY1" fmla="*/ 0 h 237394"/>
                <a:gd name="connsiteX2" fmla="*/ 90844 w 90844"/>
                <a:gd name="connsiteY2" fmla="*/ 237395 h 237394"/>
                <a:gd name="connsiteX3" fmla="*/ 0 w 90844"/>
                <a:gd name="connsiteY3" fmla="*/ 237395 h 237394"/>
              </a:gdLst>
              <a:ahLst/>
              <a:cxnLst>
                <a:cxn ang="0">
                  <a:pos x="connsiteX0" y="connsiteY0"/>
                </a:cxn>
                <a:cxn ang="0">
                  <a:pos x="connsiteX1" y="connsiteY1"/>
                </a:cxn>
                <a:cxn ang="0">
                  <a:pos x="connsiteX2" y="connsiteY2"/>
                </a:cxn>
                <a:cxn ang="0">
                  <a:pos x="connsiteX3" y="connsiteY3"/>
                </a:cxn>
              </a:cxnLst>
              <a:rect l="l" t="t" r="r" b="b"/>
              <a:pathLst>
                <a:path w="90844" h="237394">
                  <a:moveTo>
                    <a:pt x="0" y="0"/>
                  </a:moveTo>
                  <a:lnTo>
                    <a:pt x="90844" y="0"/>
                  </a:lnTo>
                  <a:lnTo>
                    <a:pt x="90844" y="237395"/>
                  </a:lnTo>
                  <a:lnTo>
                    <a:pt x="0" y="237395"/>
                  </a:lnTo>
                  <a:close/>
                </a:path>
              </a:pathLst>
            </a:custGeom>
            <a:solidFill>
              <a:srgbClr val="DCDBDB"/>
            </a:solidFill>
            <a:ln w="9517"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B2CC90A7-4797-46EC-4222-EBB1C1228F5F}"/>
                </a:ext>
              </a:extLst>
            </p:cNvPr>
            <p:cNvSpPr/>
            <p:nvPr/>
          </p:nvSpPr>
          <p:spPr>
            <a:xfrm>
              <a:off x="2903992" y="4722199"/>
              <a:ext cx="92748" cy="239295"/>
            </a:xfrm>
            <a:custGeom>
              <a:avLst/>
              <a:gdLst>
                <a:gd name="connsiteX0" fmla="*/ 90844 w 92748"/>
                <a:gd name="connsiteY0" fmla="*/ 1901 h 239295"/>
                <a:gd name="connsiteX1" fmla="*/ 90844 w 92748"/>
                <a:gd name="connsiteY1" fmla="*/ 237395 h 239295"/>
                <a:gd name="connsiteX2" fmla="*/ 1904 w 92748"/>
                <a:gd name="connsiteY2" fmla="*/ 237395 h 239295"/>
                <a:gd name="connsiteX3" fmla="*/ 1904 w 92748"/>
                <a:gd name="connsiteY3" fmla="*/ 1901 h 239295"/>
                <a:gd name="connsiteX4" fmla="*/ 90844 w 92748"/>
                <a:gd name="connsiteY4" fmla="*/ 1901 h 239295"/>
                <a:gd name="connsiteX5" fmla="*/ 92749 w 92748"/>
                <a:gd name="connsiteY5" fmla="*/ 0 h 239295"/>
                <a:gd name="connsiteX6" fmla="*/ 0 w 92748"/>
                <a:gd name="connsiteY6" fmla="*/ 0 h 239295"/>
                <a:gd name="connsiteX7" fmla="*/ 0 w 92748"/>
                <a:gd name="connsiteY7" fmla="*/ 239296 h 239295"/>
                <a:gd name="connsiteX8" fmla="*/ 92749 w 92748"/>
                <a:gd name="connsiteY8" fmla="*/ 239296 h 239295"/>
                <a:gd name="connsiteX9" fmla="*/ 92749 w 92748"/>
                <a:gd name="connsiteY9" fmla="*/ 0 h 23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748" h="239295">
                  <a:moveTo>
                    <a:pt x="90844" y="1901"/>
                  </a:moveTo>
                  <a:lnTo>
                    <a:pt x="90844" y="237395"/>
                  </a:lnTo>
                  <a:lnTo>
                    <a:pt x="1904" y="237395"/>
                  </a:lnTo>
                  <a:lnTo>
                    <a:pt x="1904" y="1901"/>
                  </a:lnTo>
                  <a:lnTo>
                    <a:pt x="90844" y="1901"/>
                  </a:lnTo>
                  <a:moveTo>
                    <a:pt x="92749" y="0"/>
                  </a:moveTo>
                  <a:lnTo>
                    <a:pt x="0" y="0"/>
                  </a:lnTo>
                  <a:lnTo>
                    <a:pt x="0" y="239296"/>
                  </a:lnTo>
                  <a:lnTo>
                    <a:pt x="92749" y="239296"/>
                  </a:lnTo>
                  <a:lnTo>
                    <a:pt x="92749" y="0"/>
                  </a:lnTo>
                  <a:close/>
                </a:path>
              </a:pathLst>
            </a:custGeom>
            <a:solidFill>
              <a:srgbClr val="B3B3B3"/>
            </a:solidFill>
            <a:ln w="9517"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3F08881C-E696-B66F-95EF-4E0962E4BF70}"/>
                </a:ext>
              </a:extLst>
            </p:cNvPr>
            <p:cNvSpPr/>
            <p:nvPr/>
          </p:nvSpPr>
          <p:spPr>
            <a:xfrm>
              <a:off x="3273463" y="4723150"/>
              <a:ext cx="90844" cy="237394"/>
            </a:xfrm>
            <a:custGeom>
              <a:avLst/>
              <a:gdLst>
                <a:gd name="connsiteX0" fmla="*/ 0 w 90844"/>
                <a:gd name="connsiteY0" fmla="*/ 0 h 237394"/>
                <a:gd name="connsiteX1" fmla="*/ 90844 w 90844"/>
                <a:gd name="connsiteY1" fmla="*/ 0 h 237394"/>
                <a:gd name="connsiteX2" fmla="*/ 90844 w 90844"/>
                <a:gd name="connsiteY2" fmla="*/ 237395 h 237394"/>
                <a:gd name="connsiteX3" fmla="*/ 0 w 90844"/>
                <a:gd name="connsiteY3" fmla="*/ 237395 h 237394"/>
              </a:gdLst>
              <a:ahLst/>
              <a:cxnLst>
                <a:cxn ang="0">
                  <a:pos x="connsiteX0" y="connsiteY0"/>
                </a:cxn>
                <a:cxn ang="0">
                  <a:pos x="connsiteX1" y="connsiteY1"/>
                </a:cxn>
                <a:cxn ang="0">
                  <a:pos x="connsiteX2" y="connsiteY2"/>
                </a:cxn>
                <a:cxn ang="0">
                  <a:pos x="connsiteX3" y="connsiteY3"/>
                </a:cxn>
              </a:cxnLst>
              <a:rect l="l" t="t" r="r" b="b"/>
              <a:pathLst>
                <a:path w="90844" h="237394">
                  <a:moveTo>
                    <a:pt x="0" y="0"/>
                  </a:moveTo>
                  <a:lnTo>
                    <a:pt x="90844" y="0"/>
                  </a:lnTo>
                  <a:lnTo>
                    <a:pt x="90844" y="237395"/>
                  </a:lnTo>
                  <a:lnTo>
                    <a:pt x="0" y="237395"/>
                  </a:lnTo>
                  <a:close/>
                </a:path>
              </a:pathLst>
            </a:custGeom>
            <a:solidFill>
              <a:srgbClr val="DCDBDB"/>
            </a:solidFill>
            <a:ln w="9517"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D06608B0-FB02-C50C-DBD3-D8DE3365EF85}"/>
                </a:ext>
              </a:extLst>
            </p:cNvPr>
            <p:cNvSpPr/>
            <p:nvPr/>
          </p:nvSpPr>
          <p:spPr>
            <a:xfrm>
              <a:off x="3272511" y="4722199"/>
              <a:ext cx="92748" cy="239295"/>
            </a:xfrm>
            <a:custGeom>
              <a:avLst/>
              <a:gdLst>
                <a:gd name="connsiteX0" fmla="*/ 90844 w 92748"/>
                <a:gd name="connsiteY0" fmla="*/ 1901 h 239295"/>
                <a:gd name="connsiteX1" fmla="*/ 90844 w 92748"/>
                <a:gd name="connsiteY1" fmla="*/ 237395 h 239295"/>
                <a:gd name="connsiteX2" fmla="*/ 1905 w 92748"/>
                <a:gd name="connsiteY2" fmla="*/ 237395 h 239295"/>
                <a:gd name="connsiteX3" fmla="*/ 1905 w 92748"/>
                <a:gd name="connsiteY3" fmla="*/ 1901 h 239295"/>
                <a:gd name="connsiteX4" fmla="*/ 90844 w 92748"/>
                <a:gd name="connsiteY4" fmla="*/ 1901 h 239295"/>
                <a:gd name="connsiteX5" fmla="*/ 92749 w 92748"/>
                <a:gd name="connsiteY5" fmla="*/ 0 h 239295"/>
                <a:gd name="connsiteX6" fmla="*/ 0 w 92748"/>
                <a:gd name="connsiteY6" fmla="*/ 0 h 239295"/>
                <a:gd name="connsiteX7" fmla="*/ 0 w 92748"/>
                <a:gd name="connsiteY7" fmla="*/ 239296 h 239295"/>
                <a:gd name="connsiteX8" fmla="*/ 92749 w 92748"/>
                <a:gd name="connsiteY8" fmla="*/ 239296 h 239295"/>
                <a:gd name="connsiteX9" fmla="*/ 92749 w 92748"/>
                <a:gd name="connsiteY9" fmla="*/ 0 h 23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748" h="239295">
                  <a:moveTo>
                    <a:pt x="90844" y="1901"/>
                  </a:moveTo>
                  <a:lnTo>
                    <a:pt x="90844" y="237395"/>
                  </a:lnTo>
                  <a:lnTo>
                    <a:pt x="1905" y="237395"/>
                  </a:lnTo>
                  <a:lnTo>
                    <a:pt x="1905" y="1901"/>
                  </a:lnTo>
                  <a:lnTo>
                    <a:pt x="90844" y="1901"/>
                  </a:lnTo>
                  <a:moveTo>
                    <a:pt x="92749" y="0"/>
                  </a:moveTo>
                  <a:lnTo>
                    <a:pt x="0" y="0"/>
                  </a:lnTo>
                  <a:lnTo>
                    <a:pt x="0" y="239296"/>
                  </a:lnTo>
                  <a:lnTo>
                    <a:pt x="92749" y="239296"/>
                  </a:lnTo>
                  <a:lnTo>
                    <a:pt x="92749" y="0"/>
                  </a:lnTo>
                  <a:close/>
                </a:path>
              </a:pathLst>
            </a:custGeom>
            <a:solidFill>
              <a:srgbClr val="B3B3B3"/>
            </a:solidFill>
            <a:ln w="9517"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DF7BC46B-1929-F621-C0E8-B9AC88B45F34}"/>
                </a:ext>
              </a:extLst>
            </p:cNvPr>
            <p:cNvSpPr/>
            <p:nvPr/>
          </p:nvSpPr>
          <p:spPr>
            <a:xfrm>
              <a:off x="3642077" y="4723150"/>
              <a:ext cx="90844" cy="237394"/>
            </a:xfrm>
            <a:custGeom>
              <a:avLst/>
              <a:gdLst>
                <a:gd name="connsiteX0" fmla="*/ 0 w 90844"/>
                <a:gd name="connsiteY0" fmla="*/ 0 h 237394"/>
                <a:gd name="connsiteX1" fmla="*/ 90844 w 90844"/>
                <a:gd name="connsiteY1" fmla="*/ 0 h 237394"/>
                <a:gd name="connsiteX2" fmla="*/ 90844 w 90844"/>
                <a:gd name="connsiteY2" fmla="*/ 237395 h 237394"/>
                <a:gd name="connsiteX3" fmla="*/ 0 w 90844"/>
                <a:gd name="connsiteY3" fmla="*/ 237395 h 237394"/>
              </a:gdLst>
              <a:ahLst/>
              <a:cxnLst>
                <a:cxn ang="0">
                  <a:pos x="connsiteX0" y="connsiteY0"/>
                </a:cxn>
                <a:cxn ang="0">
                  <a:pos x="connsiteX1" y="connsiteY1"/>
                </a:cxn>
                <a:cxn ang="0">
                  <a:pos x="connsiteX2" y="connsiteY2"/>
                </a:cxn>
                <a:cxn ang="0">
                  <a:pos x="connsiteX3" y="connsiteY3"/>
                </a:cxn>
              </a:cxnLst>
              <a:rect l="l" t="t" r="r" b="b"/>
              <a:pathLst>
                <a:path w="90844" h="237394">
                  <a:moveTo>
                    <a:pt x="0" y="0"/>
                  </a:moveTo>
                  <a:lnTo>
                    <a:pt x="90844" y="0"/>
                  </a:lnTo>
                  <a:lnTo>
                    <a:pt x="90844" y="237395"/>
                  </a:lnTo>
                  <a:lnTo>
                    <a:pt x="0" y="237395"/>
                  </a:lnTo>
                  <a:close/>
                </a:path>
              </a:pathLst>
            </a:custGeom>
            <a:solidFill>
              <a:srgbClr val="DCDBDB"/>
            </a:solidFill>
            <a:ln w="9517"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84D58CB7-F52B-A952-7540-05AD52353EB5}"/>
                </a:ext>
              </a:extLst>
            </p:cNvPr>
            <p:cNvSpPr/>
            <p:nvPr/>
          </p:nvSpPr>
          <p:spPr>
            <a:xfrm>
              <a:off x="3641125" y="4722199"/>
              <a:ext cx="92748" cy="239295"/>
            </a:xfrm>
            <a:custGeom>
              <a:avLst/>
              <a:gdLst>
                <a:gd name="connsiteX0" fmla="*/ 90844 w 92748"/>
                <a:gd name="connsiteY0" fmla="*/ 1901 h 239295"/>
                <a:gd name="connsiteX1" fmla="*/ 90844 w 92748"/>
                <a:gd name="connsiteY1" fmla="*/ 237395 h 239295"/>
                <a:gd name="connsiteX2" fmla="*/ 1904 w 92748"/>
                <a:gd name="connsiteY2" fmla="*/ 237395 h 239295"/>
                <a:gd name="connsiteX3" fmla="*/ 1904 w 92748"/>
                <a:gd name="connsiteY3" fmla="*/ 1901 h 239295"/>
                <a:gd name="connsiteX4" fmla="*/ 90844 w 92748"/>
                <a:gd name="connsiteY4" fmla="*/ 1901 h 239295"/>
                <a:gd name="connsiteX5" fmla="*/ 92749 w 92748"/>
                <a:gd name="connsiteY5" fmla="*/ 0 h 239295"/>
                <a:gd name="connsiteX6" fmla="*/ 0 w 92748"/>
                <a:gd name="connsiteY6" fmla="*/ 0 h 239295"/>
                <a:gd name="connsiteX7" fmla="*/ 0 w 92748"/>
                <a:gd name="connsiteY7" fmla="*/ 239296 h 239295"/>
                <a:gd name="connsiteX8" fmla="*/ 92749 w 92748"/>
                <a:gd name="connsiteY8" fmla="*/ 239296 h 239295"/>
                <a:gd name="connsiteX9" fmla="*/ 92749 w 92748"/>
                <a:gd name="connsiteY9" fmla="*/ 0 h 23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748" h="239295">
                  <a:moveTo>
                    <a:pt x="90844" y="1901"/>
                  </a:moveTo>
                  <a:lnTo>
                    <a:pt x="90844" y="237395"/>
                  </a:lnTo>
                  <a:lnTo>
                    <a:pt x="1904" y="237395"/>
                  </a:lnTo>
                  <a:lnTo>
                    <a:pt x="1904" y="1901"/>
                  </a:lnTo>
                  <a:lnTo>
                    <a:pt x="90844" y="1901"/>
                  </a:lnTo>
                  <a:moveTo>
                    <a:pt x="92749" y="0"/>
                  </a:moveTo>
                  <a:lnTo>
                    <a:pt x="0" y="0"/>
                  </a:lnTo>
                  <a:lnTo>
                    <a:pt x="0" y="239296"/>
                  </a:lnTo>
                  <a:lnTo>
                    <a:pt x="92749" y="239296"/>
                  </a:lnTo>
                  <a:lnTo>
                    <a:pt x="92749" y="0"/>
                  </a:lnTo>
                  <a:close/>
                </a:path>
              </a:pathLst>
            </a:custGeom>
            <a:solidFill>
              <a:srgbClr val="B3B3B3"/>
            </a:solidFill>
            <a:ln w="9517"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DE84A04F-CDB7-9941-1114-444017D2DC1A}"/>
                </a:ext>
              </a:extLst>
            </p:cNvPr>
            <p:cNvSpPr/>
            <p:nvPr/>
          </p:nvSpPr>
          <p:spPr>
            <a:xfrm>
              <a:off x="2329313" y="4763729"/>
              <a:ext cx="14093" cy="130386"/>
            </a:xfrm>
            <a:custGeom>
              <a:avLst/>
              <a:gdLst>
                <a:gd name="connsiteX0" fmla="*/ 8665 w 14093"/>
                <a:gd name="connsiteY0" fmla="*/ 0 h 130386"/>
                <a:gd name="connsiteX1" fmla="*/ 14093 w 14093"/>
                <a:gd name="connsiteY1" fmla="*/ 0 h 130386"/>
                <a:gd name="connsiteX2" fmla="*/ 14093 w 14093"/>
                <a:gd name="connsiteY2" fmla="*/ 130387 h 130386"/>
                <a:gd name="connsiteX3" fmla="*/ 8665 w 14093"/>
                <a:gd name="connsiteY3" fmla="*/ 130387 h 130386"/>
                <a:gd name="connsiteX4" fmla="*/ 5428 w 14093"/>
                <a:gd name="connsiteY4" fmla="*/ 130387 h 130386"/>
                <a:gd name="connsiteX5" fmla="*/ 0 w 14093"/>
                <a:gd name="connsiteY5" fmla="*/ 130387 h 130386"/>
                <a:gd name="connsiteX6" fmla="*/ 0 w 14093"/>
                <a:gd name="connsiteY6" fmla="*/ 0 h 130386"/>
                <a:gd name="connsiteX7" fmla="*/ 5428 w 14093"/>
                <a:gd name="connsiteY7" fmla="*/ 0 h 130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0386">
                  <a:moveTo>
                    <a:pt x="8665" y="0"/>
                  </a:moveTo>
                  <a:cubicBezTo>
                    <a:pt x="11663" y="0"/>
                    <a:pt x="14093" y="0"/>
                    <a:pt x="14093" y="0"/>
                  </a:cubicBezTo>
                  <a:lnTo>
                    <a:pt x="14093" y="130387"/>
                  </a:lnTo>
                  <a:cubicBezTo>
                    <a:pt x="14093" y="130387"/>
                    <a:pt x="11663" y="130387"/>
                    <a:pt x="8665" y="130387"/>
                  </a:cubicBezTo>
                  <a:lnTo>
                    <a:pt x="5428" y="130387"/>
                  </a:lnTo>
                  <a:cubicBezTo>
                    <a:pt x="2430" y="130387"/>
                    <a:pt x="0" y="130387"/>
                    <a:pt x="0" y="130387"/>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CAF350A4-FC16-EB25-771D-942B29F53283}"/>
                </a:ext>
              </a:extLst>
            </p:cNvPr>
            <p:cNvSpPr/>
            <p:nvPr/>
          </p:nvSpPr>
          <p:spPr>
            <a:xfrm>
              <a:off x="2361594" y="4763729"/>
              <a:ext cx="14093" cy="133902"/>
            </a:xfrm>
            <a:custGeom>
              <a:avLst/>
              <a:gdLst>
                <a:gd name="connsiteX0" fmla="*/ 8665 w 14093"/>
                <a:gd name="connsiteY0" fmla="*/ 0 h 133902"/>
                <a:gd name="connsiteX1" fmla="*/ 14093 w 14093"/>
                <a:gd name="connsiteY1" fmla="*/ 0 h 133902"/>
                <a:gd name="connsiteX2" fmla="*/ 14093 w 14093"/>
                <a:gd name="connsiteY2" fmla="*/ 133903 h 133902"/>
                <a:gd name="connsiteX3" fmla="*/ 8665 w 14093"/>
                <a:gd name="connsiteY3" fmla="*/ 133903 h 133902"/>
                <a:gd name="connsiteX4" fmla="*/ 5428 w 14093"/>
                <a:gd name="connsiteY4" fmla="*/ 133903 h 133902"/>
                <a:gd name="connsiteX5" fmla="*/ 0 w 14093"/>
                <a:gd name="connsiteY5" fmla="*/ 133903 h 133902"/>
                <a:gd name="connsiteX6" fmla="*/ 0 w 14093"/>
                <a:gd name="connsiteY6" fmla="*/ 0 h 133902"/>
                <a:gd name="connsiteX7" fmla="*/ 5428 w 14093"/>
                <a:gd name="connsiteY7" fmla="*/ 0 h 133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3902">
                  <a:moveTo>
                    <a:pt x="8665" y="0"/>
                  </a:moveTo>
                  <a:cubicBezTo>
                    <a:pt x="11663" y="0"/>
                    <a:pt x="14093" y="0"/>
                    <a:pt x="14093" y="0"/>
                  </a:cubicBezTo>
                  <a:lnTo>
                    <a:pt x="14093" y="133903"/>
                  </a:lnTo>
                  <a:cubicBezTo>
                    <a:pt x="14093" y="133903"/>
                    <a:pt x="11663" y="133903"/>
                    <a:pt x="8665" y="133903"/>
                  </a:cubicBezTo>
                  <a:lnTo>
                    <a:pt x="5428" y="133903"/>
                  </a:lnTo>
                  <a:cubicBezTo>
                    <a:pt x="2430" y="133903"/>
                    <a:pt x="0" y="133903"/>
                    <a:pt x="0" y="133903"/>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2D96F743-EA40-283A-A0D6-5097FAEF286A}"/>
                </a:ext>
              </a:extLst>
            </p:cNvPr>
            <p:cNvSpPr/>
            <p:nvPr/>
          </p:nvSpPr>
          <p:spPr>
            <a:xfrm>
              <a:off x="2393875" y="4763729"/>
              <a:ext cx="14093" cy="137419"/>
            </a:xfrm>
            <a:custGeom>
              <a:avLst/>
              <a:gdLst>
                <a:gd name="connsiteX0" fmla="*/ 8665 w 14093"/>
                <a:gd name="connsiteY0" fmla="*/ 0 h 137419"/>
                <a:gd name="connsiteX1" fmla="*/ 14093 w 14093"/>
                <a:gd name="connsiteY1" fmla="*/ 0 h 137419"/>
                <a:gd name="connsiteX2" fmla="*/ 14093 w 14093"/>
                <a:gd name="connsiteY2" fmla="*/ 137419 h 137419"/>
                <a:gd name="connsiteX3" fmla="*/ 8665 w 14093"/>
                <a:gd name="connsiteY3" fmla="*/ 137419 h 137419"/>
                <a:gd name="connsiteX4" fmla="*/ 5428 w 14093"/>
                <a:gd name="connsiteY4" fmla="*/ 137419 h 137419"/>
                <a:gd name="connsiteX5" fmla="*/ 0 w 14093"/>
                <a:gd name="connsiteY5" fmla="*/ 137419 h 137419"/>
                <a:gd name="connsiteX6" fmla="*/ 0 w 14093"/>
                <a:gd name="connsiteY6" fmla="*/ 0 h 137419"/>
                <a:gd name="connsiteX7" fmla="*/ 5428 w 14093"/>
                <a:gd name="connsiteY7" fmla="*/ 0 h 13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7419">
                  <a:moveTo>
                    <a:pt x="8665" y="0"/>
                  </a:moveTo>
                  <a:cubicBezTo>
                    <a:pt x="11663" y="0"/>
                    <a:pt x="14093" y="0"/>
                    <a:pt x="14093" y="0"/>
                  </a:cubicBezTo>
                  <a:lnTo>
                    <a:pt x="14093" y="137419"/>
                  </a:lnTo>
                  <a:cubicBezTo>
                    <a:pt x="14093" y="137419"/>
                    <a:pt x="11663" y="137419"/>
                    <a:pt x="8665" y="137419"/>
                  </a:cubicBezTo>
                  <a:lnTo>
                    <a:pt x="5428" y="137419"/>
                  </a:lnTo>
                  <a:cubicBezTo>
                    <a:pt x="2430" y="137419"/>
                    <a:pt x="0" y="137419"/>
                    <a:pt x="0" y="137419"/>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CD0ED8D1-0F92-1C23-46D3-1BD9EFED38E4}"/>
                </a:ext>
              </a:extLst>
            </p:cNvPr>
            <p:cNvSpPr/>
            <p:nvPr/>
          </p:nvSpPr>
          <p:spPr>
            <a:xfrm>
              <a:off x="2426156" y="4763729"/>
              <a:ext cx="14093" cy="139129"/>
            </a:xfrm>
            <a:custGeom>
              <a:avLst/>
              <a:gdLst>
                <a:gd name="connsiteX0" fmla="*/ 8665 w 14093"/>
                <a:gd name="connsiteY0" fmla="*/ 0 h 139129"/>
                <a:gd name="connsiteX1" fmla="*/ 14093 w 14093"/>
                <a:gd name="connsiteY1" fmla="*/ 0 h 139129"/>
                <a:gd name="connsiteX2" fmla="*/ 14093 w 14093"/>
                <a:gd name="connsiteY2" fmla="*/ 139130 h 139129"/>
                <a:gd name="connsiteX3" fmla="*/ 8665 w 14093"/>
                <a:gd name="connsiteY3" fmla="*/ 139130 h 139129"/>
                <a:gd name="connsiteX4" fmla="*/ 5428 w 14093"/>
                <a:gd name="connsiteY4" fmla="*/ 139130 h 139129"/>
                <a:gd name="connsiteX5" fmla="*/ 0 w 14093"/>
                <a:gd name="connsiteY5" fmla="*/ 139130 h 139129"/>
                <a:gd name="connsiteX6" fmla="*/ 0 w 14093"/>
                <a:gd name="connsiteY6" fmla="*/ 0 h 139129"/>
                <a:gd name="connsiteX7" fmla="*/ 5428 w 14093"/>
                <a:gd name="connsiteY7" fmla="*/ 0 h 13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9129">
                  <a:moveTo>
                    <a:pt x="8665" y="0"/>
                  </a:moveTo>
                  <a:cubicBezTo>
                    <a:pt x="11663" y="0"/>
                    <a:pt x="14093" y="0"/>
                    <a:pt x="14093" y="0"/>
                  </a:cubicBezTo>
                  <a:lnTo>
                    <a:pt x="14093" y="139130"/>
                  </a:lnTo>
                  <a:cubicBezTo>
                    <a:pt x="14093" y="139130"/>
                    <a:pt x="11663" y="139130"/>
                    <a:pt x="8665" y="139130"/>
                  </a:cubicBezTo>
                  <a:lnTo>
                    <a:pt x="5428" y="139130"/>
                  </a:lnTo>
                  <a:cubicBezTo>
                    <a:pt x="2430" y="139130"/>
                    <a:pt x="0" y="139130"/>
                    <a:pt x="0" y="139130"/>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C7C33F01-BAF7-3344-B2AE-46A5A14A2D54}"/>
                </a:ext>
              </a:extLst>
            </p:cNvPr>
            <p:cNvSpPr/>
            <p:nvPr/>
          </p:nvSpPr>
          <p:spPr>
            <a:xfrm>
              <a:off x="2458437" y="4763729"/>
              <a:ext cx="14093" cy="140935"/>
            </a:xfrm>
            <a:custGeom>
              <a:avLst/>
              <a:gdLst>
                <a:gd name="connsiteX0" fmla="*/ 8665 w 14093"/>
                <a:gd name="connsiteY0" fmla="*/ 0 h 140935"/>
                <a:gd name="connsiteX1" fmla="*/ 14093 w 14093"/>
                <a:gd name="connsiteY1" fmla="*/ 0 h 140935"/>
                <a:gd name="connsiteX2" fmla="*/ 14093 w 14093"/>
                <a:gd name="connsiteY2" fmla="*/ 140935 h 140935"/>
                <a:gd name="connsiteX3" fmla="*/ 8665 w 14093"/>
                <a:gd name="connsiteY3" fmla="*/ 140935 h 140935"/>
                <a:gd name="connsiteX4" fmla="*/ 5428 w 14093"/>
                <a:gd name="connsiteY4" fmla="*/ 140935 h 140935"/>
                <a:gd name="connsiteX5" fmla="*/ 0 w 14093"/>
                <a:gd name="connsiteY5" fmla="*/ 140935 h 140935"/>
                <a:gd name="connsiteX6" fmla="*/ 0 w 14093"/>
                <a:gd name="connsiteY6" fmla="*/ 0 h 140935"/>
                <a:gd name="connsiteX7" fmla="*/ 5428 w 14093"/>
                <a:gd name="connsiteY7" fmla="*/ 0 h 140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40935">
                  <a:moveTo>
                    <a:pt x="8665" y="0"/>
                  </a:moveTo>
                  <a:cubicBezTo>
                    <a:pt x="11663" y="0"/>
                    <a:pt x="14093" y="0"/>
                    <a:pt x="14093" y="0"/>
                  </a:cubicBezTo>
                  <a:lnTo>
                    <a:pt x="14093" y="140935"/>
                  </a:lnTo>
                  <a:cubicBezTo>
                    <a:pt x="14093" y="140935"/>
                    <a:pt x="11663" y="140935"/>
                    <a:pt x="8665" y="140935"/>
                  </a:cubicBezTo>
                  <a:lnTo>
                    <a:pt x="5428" y="140935"/>
                  </a:lnTo>
                  <a:cubicBezTo>
                    <a:pt x="2430" y="140935"/>
                    <a:pt x="0" y="140935"/>
                    <a:pt x="0" y="140935"/>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6B58F8E1-7F00-B89E-AA5F-D03EBF168B90}"/>
                </a:ext>
              </a:extLst>
            </p:cNvPr>
            <p:cNvSpPr/>
            <p:nvPr/>
          </p:nvSpPr>
          <p:spPr>
            <a:xfrm>
              <a:off x="2702212" y="4763729"/>
              <a:ext cx="14093" cy="130386"/>
            </a:xfrm>
            <a:custGeom>
              <a:avLst/>
              <a:gdLst>
                <a:gd name="connsiteX0" fmla="*/ 8665 w 14093"/>
                <a:gd name="connsiteY0" fmla="*/ 0 h 130386"/>
                <a:gd name="connsiteX1" fmla="*/ 14093 w 14093"/>
                <a:gd name="connsiteY1" fmla="*/ 0 h 130386"/>
                <a:gd name="connsiteX2" fmla="*/ 14093 w 14093"/>
                <a:gd name="connsiteY2" fmla="*/ 130387 h 130386"/>
                <a:gd name="connsiteX3" fmla="*/ 8665 w 14093"/>
                <a:gd name="connsiteY3" fmla="*/ 130387 h 130386"/>
                <a:gd name="connsiteX4" fmla="*/ 5428 w 14093"/>
                <a:gd name="connsiteY4" fmla="*/ 130387 h 130386"/>
                <a:gd name="connsiteX5" fmla="*/ 0 w 14093"/>
                <a:gd name="connsiteY5" fmla="*/ 130387 h 130386"/>
                <a:gd name="connsiteX6" fmla="*/ 0 w 14093"/>
                <a:gd name="connsiteY6" fmla="*/ 0 h 130386"/>
                <a:gd name="connsiteX7" fmla="*/ 5428 w 14093"/>
                <a:gd name="connsiteY7" fmla="*/ 0 h 130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0386">
                  <a:moveTo>
                    <a:pt x="8665" y="0"/>
                  </a:moveTo>
                  <a:cubicBezTo>
                    <a:pt x="11663" y="0"/>
                    <a:pt x="14093" y="0"/>
                    <a:pt x="14093" y="0"/>
                  </a:cubicBezTo>
                  <a:lnTo>
                    <a:pt x="14093" y="130387"/>
                  </a:lnTo>
                  <a:cubicBezTo>
                    <a:pt x="14093" y="130387"/>
                    <a:pt x="11663" y="130387"/>
                    <a:pt x="8665" y="130387"/>
                  </a:cubicBezTo>
                  <a:lnTo>
                    <a:pt x="5428" y="130387"/>
                  </a:lnTo>
                  <a:cubicBezTo>
                    <a:pt x="2430" y="130387"/>
                    <a:pt x="0" y="130387"/>
                    <a:pt x="0" y="130387"/>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772468C4-5679-1751-2757-36C438D661E0}"/>
                </a:ext>
              </a:extLst>
            </p:cNvPr>
            <p:cNvSpPr/>
            <p:nvPr/>
          </p:nvSpPr>
          <p:spPr>
            <a:xfrm>
              <a:off x="2734493" y="4763729"/>
              <a:ext cx="14093" cy="133902"/>
            </a:xfrm>
            <a:custGeom>
              <a:avLst/>
              <a:gdLst>
                <a:gd name="connsiteX0" fmla="*/ 8665 w 14093"/>
                <a:gd name="connsiteY0" fmla="*/ 0 h 133902"/>
                <a:gd name="connsiteX1" fmla="*/ 14093 w 14093"/>
                <a:gd name="connsiteY1" fmla="*/ 0 h 133902"/>
                <a:gd name="connsiteX2" fmla="*/ 14093 w 14093"/>
                <a:gd name="connsiteY2" fmla="*/ 133903 h 133902"/>
                <a:gd name="connsiteX3" fmla="*/ 8665 w 14093"/>
                <a:gd name="connsiteY3" fmla="*/ 133903 h 133902"/>
                <a:gd name="connsiteX4" fmla="*/ 5428 w 14093"/>
                <a:gd name="connsiteY4" fmla="*/ 133903 h 133902"/>
                <a:gd name="connsiteX5" fmla="*/ 0 w 14093"/>
                <a:gd name="connsiteY5" fmla="*/ 133903 h 133902"/>
                <a:gd name="connsiteX6" fmla="*/ 0 w 14093"/>
                <a:gd name="connsiteY6" fmla="*/ 0 h 133902"/>
                <a:gd name="connsiteX7" fmla="*/ 5428 w 14093"/>
                <a:gd name="connsiteY7" fmla="*/ 0 h 133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3902">
                  <a:moveTo>
                    <a:pt x="8665" y="0"/>
                  </a:moveTo>
                  <a:cubicBezTo>
                    <a:pt x="11663" y="0"/>
                    <a:pt x="14093" y="0"/>
                    <a:pt x="14093" y="0"/>
                  </a:cubicBezTo>
                  <a:lnTo>
                    <a:pt x="14093" y="133903"/>
                  </a:lnTo>
                  <a:cubicBezTo>
                    <a:pt x="14093" y="133903"/>
                    <a:pt x="11663" y="133903"/>
                    <a:pt x="8665" y="133903"/>
                  </a:cubicBezTo>
                  <a:lnTo>
                    <a:pt x="5428" y="133903"/>
                  </a:lnTo>
                  <a:cubicBezTo>
                    <a:pt x="2430" y="133903"/>
                    <a:pt x="0" y="133903"/>
                    <a:pt x="0" y="133903"/>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E204CF96-9E6E-3CB5-0BDD-4697A06C52CA}"/>
                </a:ext>
              </a:extLst>
            </p:cNvPr>
            <p:cNvSpPr/>
            <p:nvPr/>
          </p:nvSpPr>
          <p:spPr>
            <a:xfrm>
              <a:off x="2766774" y="4763729"/>
              <a:ext cx="14093" cy="137419"/>
            </a:xfrm>
            <a:custGeom>
              <a:avLst/>
              <a:gdLst>
                <a:gd name="connsiteX0" fmla="*/ 8665 w 14093"/>
                <a:gd name="connsiteY0" fmla="*/ 0 h 137419"/>
                <a:gd name="connsiteX1" fmla="*/ 14093 w 14093"/>
                <a:gd name="connsiteY1" fmla="*/ 0 h 137419"/>
                <a:gd name="connsiteX2" fmla="*/ 14093 w 14093"/>
                <a:gd name="connsiteY2" fmla="*/ 137419 h 137419"/>
                <a:gd name="connsiteX3" fmla="*/ 8665 w 14093"/>
                <a:gd name="connsiteY3" fmla="*/ 137419 h 137419"/>
                <a:gd name="connsiteX4" fmla="*/ 5428 w 14093"/>
                <a:gd name="connsiteY4" fmla="*/ 137419 h 137419"/>
                <a:gd name="connsiteX5" fmla="*/ 0 w 14093"/>
                <a:gd name="connsiteY5" fmla="*/ 137419 h 137419"/>
                <a:gd name="connsiteX6" fmla="*/ 0 w 14093"/>
                <a:gd name="connsiteY6" fmla="*/ 0 h 137419"/>
                <a:gd name="connsiteX7" fmla="*/ 5428 w 14093"/>
                <a:gd name="connsiteY7" fmla="*/ 0 h 13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7419">
                  <a:moveTo>
                    <a:pt x="8665" y="0"/>
                  </a:moveTo>
                  <a:cubicBezTo>
                    <a:pt x="11663" y="0"/>
                    <a:pt x="14093" y="0"/>
                    <a:pt x="14093" y="0"/>
                  </a:cubicBezTo>
                  <a:lnTo>
                    <a:pt x="14093" y="137419"/>
                  </a:lnTo>
                  <a:cubicBezTo>
                    <a:pt x="14093" y="137419"/>
                    <a:pt x="11663" y="137419"/>
                    <a:pt x="8665" y="137419"/>
                  </a:cubicBezTo>
                  <a:lnTo>
                    <a:pt x="5428" y="137419"/>
                  </a:lnTo>
                  <a:cubicBezTo>
                    <a:pt x="2430" y="137419"/>
                    <a:pt x="0" y="137419"/>
                    <a:pt x="0" y="137419"/>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005D889A-3E67-4F47-CA90-FFA62F367125}"/>
                </a:ext>
              </a:extLst>
            </p:cNvPr>
            <p:cNvSpPr/>
            <p:nvPr/>
          </p:nvSpPr>
          <p:spPr>
            <a:xfrm>
              <a:off x="2799055" y="4763729"/>
              <a:ext cx="14093" cy="139129"/>
            </a:xfrm>
            <a:custGeom>
              <a:avLst/>
              <a:gdLst>
                <a:gd name="connsiteX0" fmla="*/ 8665 w 14093"/>
                <a:gd name="connsiteY0" fmla="*/ 0 h 139129"/>
                <a:gd name="connsiteX1" fmla="*/ 14093 w 14093"/>
                <a:gd name="connsiteY1" fmla="*/ 0 h 139129"/>
                <a:gd name="connsiteX2" fmla="*/ 14093 w 14093"/>
                <a:gd name="connsiteY2" fmla="*/ 139130 h 139129"/>
                <a:gd name="connsiteX3" fmla="*/ 8665 w 14093"/>
                <a:gd name="connsiteY3" fmla="*/ 139130 h 139129"/>
                <a:gd name="connsiteX4" fmla="*/ 5428 w 14093"/>
                <a:gd name="connsiteY4" fmla="*/ 139130 h 139129"/>
                <a:gd name="connsiteX5" fmla="*/ 0 w 14093"/>
                <a:gd name="connsiteY5" fmla="*/ 139130 h 139129"/>
                <a:gd name="connsiteX6" fmla="*/ 0 w 14093"/>
                <a:gd name="connsiteY6" fmla="*/ 0 h 139129"/>
                <a:gd name="connsiteX7" fmla="*/ 5428 w 14093"/>
                <a:gd name="connsiteY7" fmla="*/ 0 h 13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9129">
                  <a:moveTo>
                    <a:pt x="8665" y="0"/>
                  </a:moveTo>
                  <a:cubicBezTo>
                    <a:pt x="11663" y="0"/>
                    <a:pt x="14093" y="0"/>
                    <a:pt x="14093" y="0"/>
                  </a:cubicBezTo>
                  <a:lnTo>
                    <a:pt x="14093" y="139130"/>
                  </a:lnTo>
                  <a:cubicBezTo>
                    <a:pt x="14093" y="139130"/>
                    <a:pt x="11663" y="139130"/>
                    <a:pt x="8665" y="139130"/>
                  </a:cubicBezTo>
                  <a:lnTo>
                    <a:pt x="5428" y="139130"/>
                  </a:lnTo>
                  <a:cubicBezTo>
                    <a:pt x="2430" y="139130"/>
                    <a:pt x="0" y="139130"/>
                    <a:pt x="0" y="139130"/>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241580A9-E984-3BFD-F8AF-D7AB55EE9902}"/>
                </a:ext>
              </a:extLst>
            </p:cNvPr>
            <p:cNvSpPr/>
            <p:nvPr/>
          </p:nvSpPr>
          <p:spPr>
            <a:xfrm>
              <a:off x="2831336" y="4763729"/>
              <a:ext cx="14093" cy="140935"/>
            </a:xfrm>
            <a:custGeom>
              <a:avLst/>
              <a:gdLst>
                <a:gd name="connsiteX0" fmla="*/ 8665 w 14093"/>
                <a:gd name="connsiteY0" fmla="*/ 0 h 140935"/>
                <a:gd name="connsiteX1" fmla="*/ 14093 w 14093"/>
                <a:gd name="connsiteY1" fmla="*/ 0 h 140935"/>
                <a:gd name="connsiteX2" fmla="*/ 14093 w 14093"/>
                <a:gd name="connsiteY2" fmla="*/ 140935 h 140935"/>
                <a:gd name="connsiteX3" fmla="*/ 8665 w 14093"/>
                <a:gd name="connsiteY3" fmla="*/ 140935 h 140935"/>
                <a:gd name="connsiteX4" fmla="*/ 5428 w 14093"/>
                <a:gd name="connsiteY4" fmla="*/ 140935 h 140935"/>
                <a:gd name="connsiteX5" fmla="*/ 0 w 14093"/>
                <a:gd name="connsiteY5" fmla="*/ 140935 h 140935"/>
                <a:gd name="connsiteX6" fmla="*/ 0 w 14093"/>
                <a:gd name="connsiteY6" fmla="*/ 0 h 140935"/>
                <a:gd name="connsiteX7" fmla="*/ 5428 w 14093"/>
                <a:gd name="connsiteY7" fmla="*/ 0 h 140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40935">
                  <a:moveTo>
                    <a:pt x="8665" y="0"/>
                  </a:moveTo>
                  <a:cubicBezTo>
                    <a:pt x="11663" y="0"/>
                    <a:pt x="14093" y="0"/>
                    <a:pt x="14093" y="0"/>
                  </a:cubicBezTo>
                  <a:lnTo>
                    <a:pt x="14093" y="140935"/>
                  </a:lnTo>
                  <a:cubicBezTo>
                    <a:pt x="14093" y="140935"/>
                    <a:pt x="11663" y="140935"/>
                    <a:pt x="8665" y="140935"/>
                  </a:cubicBezTo>
                  <a:lnTo>
                    <a:pt x="5428" y="140935"/>
                  </a:lnTo>
                  <a:cubicBezTo>
                    <a:pt x="2430" y="140935"/>
                    <a:pt x="0" y="140935"/>
                    <a:pt x="0" y="140935"/>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958D990B-7285-DC08-D318-4708D9A98CA0}"/>
                </a:ext>
              </a:extLst>
            </p:cNvPr>
            <p:cNvSpPr/>
            <p:nvPr/>
          </p:nvSpPr>
          <p:spPr>
            <a:xfrm>
              <a:off x="3075111" y="4763729"/>
              <a:ext cx="14093" cy="130386"/>
            </a:xfrm>
            <a:custGeom>
              <a:avLst/>
              <a:gdLst>
                <a:gd name="connsiteX0" fmla="*/ 8665 w 14093"/>
                <a:gd name="connsiteY0" fmla="*/ 0 h 130386"/>
                <a:gd name="connsiteX1" fmla="*/ 14093 w 14093"/>
                <a:gd name="connsiteY1" fmla="*/ 0 h 130386"/>
                <a:gd name="connsiteX2" fmla="*/ 14093 w 14093"/>
                <a:gd name="connsiteY2" fmla="*/ 130387 h 130386"/>
                <a:gd name="connsiteX3" fmla="*/ 8665 w 14093"/>
                <a:gd name="connsiteY3" fmla="*/ 130387 h 130386"/>
                <a:gd name="connsiteX4" fmla="*/ 5428 w 14093"/>
                <a:gd name="connsiteY4" fmla="*/ 130387 h 130386"/>
                <a:gd name="connsiteX5" fmla="*/ 0 w 14093"/>
                <a:gd name="connsiteY5" fmla="*/ 130387 h 130386"/>
                <a:gd name="connsiteX6" fmla="*/ 0 w 14093"/>
                <a:gd name="connsiteY6" fmla="*/ 0 h 130386"/>
                <a:gd name="connsiteX7" fmla="*/ 5428 w 14093"/>
                <a:gd name="connsiteY7" fmla="*/ 0 h 130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0386">
                  <a:moveTo>
                    <a:pt x="8665" y="0"/>
                  </a:moveTo>
                  <a:cubicBezTo>
                    <a:pt x="11663" y="0"/>
                    <a:pt x="14093" y="0"/>
                    <a:pt x="14093" y="0"/>
                  </a:cubicBezTo>
                  <a:lnTo>
                    <a:pt x="14093" y="130387"/>
                  </a:lnTo>
                  <a:cubicBezTo>
                    <a:pt x="14093" y="130387"/>
                    <a:pt x="11663" y="130387"/>
                    <a:pt x="8665" y="130387"/>
                  </a:cubicBezTo>
                  <a:lnTo>
                    <a:pt x="5428" y="130387"/>
                  </a:lnTo>
                  <a:cubicBezTo>
                    <a:pt x="2430" y="130387"/>
                    <a:pt x="0" y="130387"/>
                    <a:pt x="0" y="130387"/>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5C318CC5-0B2A-6EE1-96DD-FB6F8EAC9941}"/>
                </a:ext>
              </a:extLst>
            </p:cNvPr>
            <p:cNvSpPr/>
            <p:nvPr/>
          </p:nvSpPr>
          <p:spPr>
            <a:xfrm>
              <a:off x="3107392" y="4763729"/>
              <a:ext cx="14093" cy="133902"/>
            </a:xfrm>
            <a:custGeom>
              <a:avLst/>
              <a:gdLst>
                <a:gd name="connsiteX0" fmla="*/ 8665 w 14093"/>
                <a:gd name="connsiteY0" fmla="*/ 0 h 133902"/>
                <a:gd name="connsiteX1" fmla="*/ 14093 w 14093"/>
                <a:gd name="connsiteY1" fmla="*/ 0 h 133902"/>
                <a:gd name="connsiteX2" fmla="*/ 14093 w 14093"/>
                <a:gd name="connsiteY2" fmla="*/ 133903 h 133902"/>
                <a:gd name="connsiteX3" fmla="*/ 8665 w 14093"/>
                <a:gd name="connsiteY3" fmla="*/ 133903 h 133902"/>
                <a:gd name="connsiteX4" fmla="*/ 5428 w 14093"/>
                <a:gd name="connsiteY4" fmla="*/ 133903 h 133902"/>
                <a:gd name="connsiteX5" fmla="*/ 0 w 14093"/>
                <a:gd name="connsiteY5" fmla="*/ 133903 h 133902"/>
                <a:gd name="connsiteX6" fmla="*/ 0 w 14093"/>
                <a:gd name="connsiteY6" fmla="*/ 0 h 133902"/>
                <a:gd name="connsiteX7" fmla="*/ 5428 w 14093"/>
                <a:gd name="connsiteY7" fmla="*/ 0 h 133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3902">
                  <a:moveTo>
                    <a:pt x="8665" y="0"/>
                  </a:moveTo>
                  <a:cubicBezTo>
                    <a:pt x="11663" y="0"/>
                    <a:pt x="14093" y="0"/>
                    <a:pt x="14093" y="0"/>
                  </a:cubicBezTo>
                  <a:lnTo>
                    <a:pt x="14093" y="133903"/>
                  </a:lnTo>
                  <a:cubicBezTo>
                    <a:pt x="14093" y="133903"/>
                    <a:pt x="11663" y="133903"/>
                    <a:pt x="8665" y="133903"/>
                  </a:cubicBezTo>
                  <a:lnTo>
                    <a:pt x="5428" y="133903"/>
                  </a:lnTo>
                  <a:cubicBezTo>
                    <a:pt x="2430" y="133903"/>
                    <a:pt x="0" y="133903"/>
                    <a:pt x="0" y="133903"/>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26051465-7383-3B52-DB5C-1A56B3D4706C}"/>
                </a:ext>
              </a:extLst>
            </p:cNvPr>
            <p:cNvSpPr/>
            <p:nvPr/>
          </p:nvSpPr>
          <p:spPr>
            <a:xfrm>
              <a:off x="3139673" y="4763729"/>
              <a:ext cx="14093" cy="137419"/>
            </a:xfrm>
            <a:custGeom>
              <a:avLst/>
              <a:gdLst>
                <a:gd name="connsiteX0" fmla="*/ 8665 w 14093"/>
                <a:gd name="connsiteY0" fmla="*/ 0 h 137419"/>
                <a:gd name="connsiteX1" fmla="*/ 14093 w 14093"/>
                <a:gd name="connsiteY1" fmla="*/ 0 h 137419"/>
                <a:gd name="connsiteX2" fmla="*/ 14093 w 14093"/>
                <a:gd name="connsiteY2" fmla="*/ 137419 h 137419"/>
                <a:gd name="connsiteX3" fmla="*/ 8665 w 14093"/>
                <a:gd name="connsiteY3" fmla="*/ 137419 h 137419"/>
                <a:gd name="connsiteX4" fmla="*/ 5428 w 14093"/>
                <a:gd name="connsiteY4" fmla="*/ 137419 h 137419"/>
                <a:gd name="connsiteX5" fmla="*/ 0 w 14093"/>
                <a:gd name="connsiteY5" fmla="*/ 137419 h 137419"/>
                <a:gd name="connsiteX6" fmla="*/ 0 w 14093"/>
                <a:gd name="connsiteY6" fmla="*/ 0 h 137419"/>
                <a:gd name="connsiteX7" fmla="*/ 5428 w 14093"/>
                <a:gd name="connsiteY7" fmla="*/ 0 h 13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7419">
                  <a:moveTo>
                    <a:pt x="8665" y="0"/>
                  </a:moveTo>
                  <a:cubicBezTo>
                    <a:pt x="11663" y="0"/>
                    <a:pt x="14093" y="0"/>
                    <a:pt x="14093" y="0"/>
                  </a:cubicBezTo>
                  <a:lnTo>
                    <a:pt x="14093" y="137419"/>
                  </a:lnTo>
                  <a:cubicBezTo>
                    <a:pt x="14093" y="137419"/>
                    <a:pt x="11663" y="137419"/>
                    <a:pt x="8665" y="137419"/>
                  </a:cubicBezTo>
                  <a:lnTo>
                    <a:pt x="5428" y="137419"/>
                  </a:lnTo>
                  <a:cubicBezTo>
                    <a:pt x="2430" y="137419"/>
                    <a:pt x="0" y="137419"/>
                    <a:pt x="0" y="137419"/>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B7E13E29-CD65-BF3B-C919-3CCE94D3187A}"/>
                </a:ext>
              </a:extLst>
            </p:cNvPr>
            <p:cNvSpPr/>
            <p:nvPr/>
          </p:nvSpPr>
          <p:spPr>
            <a:xfrm>
              <a:off x="3171954" y="4763729"/>
              <a:ext cx="14093" cy="139129"/>
            </a:xfrm>
            <a:custGeom>
              <a:avLst/>
              <a:gdLst>
                <a:gd name="connsiteX0" fmla="*/ 8665 w 14093"/>
                <a:gd name="connsiteY0" fmla="*/ 0 h 139129"/>
                <a:gd name="connsiteX1" fmla="*/ 14093 w 14093"/>
                <a:gd name="connsiteY1" fmla="*/ 0 h 139129"/>
                <a:gd name="connsiteX2" fmla="*/ 14093 w 14093"/>
                <a:gd name="connsiteY2" fmla="*/ 139130 h 139129"/>
                <a:gd name="connsiteX3" fmla="*/ 8665 w 14093"/>
                <a:gd name="connsiteY3" fmla="*/ 139130 h 139129"/>
                <a:gd name="connsiteX4" fmla="*/ 5428 w 14093"/>
                <a:gd name="connsiteY4" fmla="*/ 139130 h 139129"/>
                <a:gd name="connsiteX5" fmla="*/ 0 w 14093"/>
                <a:gd name="connsiteY5" fmla="*/ 139130 h 139129"/>
                <a:gd name="connsiteX6" fmla="*/ 0 w 14093"/>
                <a:gd name="connsiteY6" fmla="*/ 0 h 139129"/>
                <a:gd name="connsiteX7" fmla="*/ 5428 w 14093"/>
                <a:gd name="connsiteY7" fmla="*/ 0 h 13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9129">
                  <a:moveTo>
                    <a:pt x="8665" y="0"/>
                  </a:moveTo>
                  <a:cubicBezTo>
                    <a:pt x="11663" y="0"/>
                    <a:pt x="14093" y="0"/>
                    <a:pt x="14093" y="0"/>
                  </a:cubicBezTo>
                  <a:lnTo>
                    <a:pt x="14093" y="139130"/>
                  </a:lnTo>
                  <a:cubicBezTo>
                    <a:pt x="14093" y="139130"/>
                    <a:pt x="11663" y="139130"/>
                    <a:pt x="8665" y="139130"/>
                  </a:cubicBezTo>
                  <a:lnTo>
                    <a:pt x="5428" y="139130"/>
                  </a:lnTo>
                  <a:cubicBezTo>
                    <a:pt x="2430" y="139130"/>
                    <a:pt x="0" y="139130"/>
                    <a:pt x="0" y="139130"/>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23F4CEA6-02C9-B6D9-AB40-76E29FAEF229}"/>
                </a:ext>
              </a:extLst>
            </p:cNvPr>
            <p:cNvSpPr/>
            <p:nvPr/>
          </p:nvSpPr>
          <p:spPr>
            <a:xfrm>
              <a:off x="3204235" y="4763729"/>
              <a:ext cx="14093" cy="140935"/>
            </a:xfrm>
            <a:custGeom>
              <a:avLst/>
              <a:gdLst>
                <a:gd name="connsiteX0" fmla="*/ 8665 w 14093"/>
                <a:gd name="connsiteY0" fmla="*/ 0 h 140935"/>
                <a:gd name="connsiteX1" fmla="*/ 14093 w 14093"/>
                <a:gd name="connsiteY1" fmla="*/ 0 h 140935"/>
                <a:gd name="connsiteX2" fmla="*/ 14093 w 14093"/>
                <a:gd name="connsiteY2" fmla="*/ 140935 h 140935"/>
                <a:gd name="connsiteX3" fmla="*/ 8665 w 14093"/>
                <a:gd name="connsiteY3" fmla="*/ 140935 h 140935"/>
                <a:gd name="connsiteX4" fmla="*/ 5428 w 14093"/>
                <a:gd name="connsiteY4" fmla="*/ 140935 h 140935"/>
                <a:gd name="connsiteX5" fmla="*/ 0 w 14093"/>
                <a:gd name="connsiteY5" fmla="*/ 140935 h 140935"/>
                <a:gd name="connsiteX6" fmla="*/ 0 w 14093"/>
                <a:gd name="connsiteY6" fmla="*/ 0 h 140935"/>
                <a:gd name="connsiteX7" fmla="*/ 5428 w 14093"/>
                <a:gd name="connsiteY7" fmla="*/ 0 h 140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40935">
                  <a:moveTo>
                    <a:pt x="8665" y="0"/>
                  </a:moveTo>
                  <a:cubicBezTo>
                    <a:pt x="11663" y="0"/>
                    <a:pt x="14093" y="0"/>
                    <a:pt x="14093" y="0"/>
                  </a:cubicBezTo>
                  <a:lnTo>
                    <a:pt x="14093" y="140935"/>
                  </a:lnTo>
                  <a:cubicBezTo>
                    <a:pt x="14093" y="140935"/>
                    <a:pt x="11663" y="140935"/>
                    <a:pt x="8665" y="140935"/>
                  </a:cubicBezTo>
                  <a:lnTo>
                    <a:pt x="5428" y="140935"/>
                  </a:lnTo>
                  <a:cubicBezTo>
                    <a:pt x="2430" y="140935"/>
                    <a:pt x="0" y="140935"/>
                    <a:pt x="0" y="140935"/>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DA8B2424-E72A-97BC-2703-568177316AB8}"/>
                </a:ext>
              </a:extLst>
            </p:cNvPr>
            <p:cNvSpPr/>
            <p:nvPr/>
          </p:nvSpPr>
          <p:spPr>
            <a:xfrm>
              <a:off x="3440963" y="4763729"/>
              <a:ext cx="14093" cy="130386"/>
            </a:xfrm>
            <a:custGeom>
              <a:avLst/>
              <a:gdLst>
                <a:gd name="connsiteX0" fmla="*/ 8665 w 14093"/>
                <a:gd name="connsiteY0" fmla="*/ 0 h 130386"/>
                <a:gd name="connsiteX1" fmla="*/ 14093 w 14093"/>
                <a:gd name="connsiteY1" fmla="*/ 0 h 130386"/>
                <a:gd name="connsiteX2" fmla="*/ 14093 w 14093"/>
                <a:gd name="connsiteY2" fmla="*/ 130387 h 130386"/>
                <a:gd name="connsiteX3" fmla="*/ 8665 w 14093"/>
                <a:gd name="connsiteY3" fmla="*/ 130387 h 130386"/>
                <a:gd name="connsiteX4" fmla="*/ 5428 w 14093"/>
                <a:gd name="connsiteY4" fmla="*/ 130387 h 130386"/>
                <a:gd name="connsiteX5" fmla="*/ 0 w 14093"/>
                <a:gd name="connsiteY5" fmla="*/ 130387 h 130386"/>
                <a:gd name="connsiteX6" fmla="*/ 0 w 14093"/>
                <a:gd name="connsiteY6" fmla="*/ 0 h 130386"/>
                <a:gd name="connsiteX7" fmla="*/ 5428 w 14093"/>
                <a:gd name="connsiteY7" fmla="*/ 0 h 130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0386">
                  <a:moveTo>
                    <a:pt x="8665" y="0"/>
                  </a:moveTo>
                  <a:cubicBezTo>
                    <a:pt x="11663" y="0"/>
                    <a:pt x="14093" y="0"/>
                    <a:pt x="14093" y="0"/>
                  </a:cubicBezTo>
                  <a:lnTo>
                    <a:pt x="14093" y="130387"/>
                  </a:lnTo>
                  <a:cubicBezTo>
                    <a:pt x="14093" y="130387"/>
                    <a:pt x="11663" y="130387"/>
                    <a:pt x="8665" y="130387"/>
                  </a:cubicBezTo>
                  <a:lnTo>
                    <a:pt x="5428" y="130387"/>
                  </a:lnTo>
                  <a:cubicBezTo>
                    <a:pt x="2430" y="130387"/>
                    <a:pt x="0" y="130387"/>
                    <a:pt x="0" y="130387"/>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AE3D4721-B6DC-240A-C5DC-01C036DC255E}"/>
                </a:ext>
              </a:extLst>
            </p:cNvPr>
            <p:cNvSpPr/>
            <p:nvPr/>
          </p:nvSpPr>
          <p:spPr>
            <a:xfrm>
              <a:off x="3473244" y="4763729"/>
              <a:ext cx="14093" cy="133902"/>
            </a:xfrm>
            <a:custGeom>
              <a:avLst/>
              <a:gdLst>
                <a:gd name="connsiteX0" fmla="*/ 8665 w 14093"/>
                <a:gd name="connsiteY0" fmla="*/ 0 h 133902"/>
                <a:gd name="connsiteX1" fmla="*/ 14093 w 14093"/>
                <a:gd name="connsiteY1" fmla="*/ 0 h 133902"/>
                <a:gd name="connsiteX2" fmla="*/ 14093 w 14093"/>
                <a:gd name="connsiteY2" fmla="*/ 133903 h 133902"/>
                <a:gd name="connsiteX3" fmla="*/ 8665 w 14093"/>
                <a:gd name="connsiteY3" fmla="*/ 133903 h 133902"/>
                <a:gd name="connsiteX4" fmla="*/ 5428 w 14093"/>
                <a:gd name="connsiteY4" fmla="*/ 133903 h 133902"/>
                <a:gd name="connsiteX5" fmla="*/ 0 w 14093"/>
                <a:gd name="connsiteY5" fmla="*/ 133903 h 133902"/>
                <a:gd name="connsiteX6" fmla="*/ 0 w 14093"/>
                <a:gd name="connsiteY6" fmla="*/ 0 h 133902"/>
                <a:gd name="connsiteX7" fmla="*/ 5428 w 14093"/>
                <a:gd name="connsiteY7" fmla="*/ 0 h 133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3902">
                  <a:moveTo>
                    <a:pt x="8665" y="0"/>
                  </a:moveTo>
                  <a:cubicBezTo>
                    <a:pt x="11663" y="0"/>
                    <a:pt x="14093" y="0"/>
                    <a:pt x="14093" y="0"/>
                  </a:cubicBezTo>
                  <a:lnTo>
                    <a:pt x="14093" y="133903"/>
                  </a:lnTo>
                  <a:cubicBezTo>
                    <a:pt x="14093" y="133903"/>
                    <a:pt x="11663" y="133903"/>
                    <a:pt x="8665" y="133903"/>
                  </a:cubicBezTo>
                  <a:lnTo>
                    <a:pt x="5428" y="133903"/>
                  </a:lnTo>
                  <a:cubicBezTo>
                    <a:pt x="2430" y="133903"/>
                    <a:pt x="0" y="133903"/>
                    <a:pt x="0" y="133903"/>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8222518F-216E-34AB-A227-4CCCAACFD271}"/>
                </a:ext>
              </a:extLst>
            </p:cNvPr>
            <p:cNvSpPr/>
            <p:nvPr/>
          </p:nvSpPr>
          <p:spPr>
            <a:xfrm>
              <a:off x="3505525" y="4763729"/>
              <a:ext cx="14093" cy="137419"/>
            </a:xfrm>
            <a:custGeom>
              <a:avLst/>
              <a:gdLst>
                <a:gd name="connsiteX0" fmla="*/ 8665 w 14093"/>
                <a:gd name="connsiteY0" fmla="*/ 0 h 137419"/>
                <a:gd name="connsiteX1" fmla="*/ 14093 w 14093"/>
                <a:gd name="connsiteY1" fmla="*/ 0 h 137419"/>
                <a:gd name="connsiteX2" fmla="*/ 14093 w 14093"/>
                <a:gd name="connsiteY2" fmla="*/ 137419 h 137419"/>
                <a:gd name="connsiteX3" fmla="*/ 8665 w 14093"/>
                <a:gd name="connsiteY3" fmla="*/ 137419 h 137419"/>
                <a:gd name="connsiteX4" fmla="*/ 5428 w 14093"/>
                <a:gd name="connsiteY4" fmla="*/ 137419 h 137419"/>
                <a:gd name="connsiteX5" fmla="*/ 0 w 14093"/>
                <a:gd name="connsiteY5" fmla="*/ 137419 h 137419"/>
                <a:gd name="connsiteX6" fmla="*/ 0 w 14093"/>
                <a:gd name="connsiteY6" fmla="*/ 0 h 137419"/>
                <a:gd name="connsiteX7" fmla="*/ 5428 w 14093"/>
                <a:gd name="connsiteY7" fmla="*/ 0 h 13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7419">
                  <a:moveTo>
                    <a:pt x="8665" y="0"/>
                  </a:moveTo>
                  <a:cubicBezTo>
                    <a:pt x="11663" y="0"/>
                    <a:pt x="14093" y="0"/>
                    <a:pt x="14093" y="0"/>
                  </a:cubicBezTo>
                  <a:lnTo>
                    <a:pt x="14093" y="137419"/>
                  </a:lnTo>
                  <a:cubicBezTo>
                    <a:pt x="14093" y="137419"/>
                    <a:pt x="11663" y="137419"/>
                    <a:pt x="8665" y="137419"/>
                  </a:cubicBezTo>
                  <a:lnTo>
                    <a:pt x="5428" y="137419"/>
                  </a:lnTo>
                  <a:cubicBezTo>
                    <a:pt x="2430" y="137419"/>
                    <a:pt x="0" y="137419"/>
                    <a:pt x="0" y="137419"/>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4846FE20-F163-CB00-EE7A-5D2966D94797}"/>
                </a:ext>
              </a:extLst>
            </p:cNvPr>
            <p:cNvSpPr/>
            <p:nvPr/>
          </p:nvSpPr>
          <p:spPr>
            <a:xfrm>
              <a:off x="3537806" y="4763729"/>
              <a:ext cx="14093" cy="139129"/>
            </a:xfrm>
            <a:custGeom>
              <a:avLst/>
              <a:gdLst>
                <a:gd name="connsiteX0" fmla="*/ 8665 w 14093"/>
                <a:gd name="connsiteY0" fmla="*/ 0 h 139129"/>
                <a:gd name="connsiteX1" fmla="*/ 14093 w 14093"/>
                <a:gd name="connsiteY1" fmla="*/ 0 h 139129"/>
                <a:gd name="connsiteX2" fmla="*/ 14093 w 14093"/>
                <a:gd name="connsiteY2" fmla="*/ 139130 h 139129"/>
                <a:gd name="connsiteX3" fmla="*/ 8665 w 14093"/>
                <a:gd name="connsiteY3" fmla="*/ 139130 h 139129"/>
                <a:gd name="connsiteX4" fmla="*/ 5428 w 14093"/>
                <a:gd name="connsiteY4" fmla="*/ 139130 h 139129"/>
                <a:gd name="connsiteX5" fmla="*/ 0 w 14093"/>
                <a:gd name="connsiteY5" fmla="*/ 139130 h 139129"/>
                <a:gd name="connsiteX6" fmla="*/ 0 w 14093"/>
                <a:gd name="connsiteY6" fmla="*/ 0 h 139129"/>
                <a:gd name="connsiteX7" fmla="*/ 5428 w 14093"/>
                <a:gd name="connsiteY7" fmla="*/ 0 h 13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9129">
                  <a:moveTo>
                    <a:pt x="8665" y="0"/>
                  </a:moveTo>
                  <a:cubicBezTo>
                    <a:pt x="11663" y="0"/>
                    <a:pt x="14093" y="0"/>
                    <a:pt x="14093" y="0"/>
                  </a:cubicBezTo>
                  <a:lnTo>
                    <a:pt x="14093" y="139130"/>
                  </a:lnTo>
                  <a:cubicBezTo>
                    <a:pt x="14093" y="139130"/>
                    <a:pt x="11663" y="139130"/>
                    <a:pt x="8665" y="139130"/>
                  </a:cubicBezTo>
                  <a:lnTo>
                    <a:pt x="5428" y="139130"/>
                  </a:lnTo>
                  <a:cubicBezTo>
                    <a:pt x="2430" y="139130"/>
                    <a:pt x="0" y="139130"/>
                    <a:pt x="0" y="139130"/>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025361A4-7580-CB0B-6D91-6F9D6A578FD2}"/>
                </a:ext>
              </a:extLst>
            </p:cNvPr>
            <p:cNvSpPr/>
            <p:nvPr/>
          </p:nvSpPr>
          <p:spPr>
            <a:xfrm>
              <a:off x="3570087" y="4763729"/>
              <a:ext cx="14093" cy="140935"/>
            </a:xfrm>
            <a:custGeom>
              <a:avLst/>
              <a:gdLst>
                <a:gd name="connsiteX0" fmla="*/ 8665 w 14093"/>
                <a:gd name="connsiteY0" fmla="*/ 0 h 140935"/>
                <a:gd name="connsiteX1" fmla="*/ 14093 w 14093"/>
                <a:gd name="connsiteY1" fmla="*/ 0 h 140935"/>
                <a:gd name="connsiteX2" fmla="*/ 14093 w 14093"/>
                <a:gd name="connsiteY2" fmla="*/ 140935 h 140935"/>
                <a:gd name="connsiteX3" fmla="*/ 8665 w 14093"/>
                <a:gd name="connsiteY3" fmla="*/ 140935 h 140935"/>
                <a:gd name="connsiteX4" fmla="*/ 5428 w 14093"/>
                <a:gd name="connsiteY4" fmla="*/ 140935 h 140935"/>
                <a:gd name="connsiteX5" fmla="*/ 0 w 14093"/>
                <a:gd name="connsiteY5" fmla="*/ 140935 h 140935"/>
                <a:gd name="connsiteX6" fmla="*/ 0 w 14093"/>
                <a:gd name="connsiteY6" fmla="*/ 0 h 140935"/>
                <a:gd name="connsiteX7" fmla="*/ 5428 w 14093"/>
                <a:gd name="connsiteY7" fmla="*/ 0 h 140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40935">
                  <a:moveTo>
                    <a:pt x="8665" y="0"/>
                  </a:moveTo>
                  <a:cubicBezTo>
                    <a:pt x="11663" y="0"/>
                    <a:pt x="14093" y="0"/>
                    <a:pt x="14093" y="0"/>
                  </a:cubicBezTo>
                  <a:lnTo>
                    <a:pt x="14093" y="140935"/>
                  </a:lnTo>
                  <a:cubicBezTo>
                    <a:pt x="14093" y="140935"/>
                    <a:pt x="11663" y="140935"/>
                    <a:pt x="8665" y="140935"/>
                  </a:cubicBezTo>
                  <a:lnTo>
                    <a:pt x="5428" y="140935"/>
                  </a:lnTo>
                  <a:cubicBezTo>
                    <a:pt x="2430" y="140935"/>
                    <a:pt x="0" y="140935"/>
                    <a:pt x="0" y="140935"/>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EF7DA6D1-5B9B-28D6-9AFB-B6CB032BFD2F}"/>
                </a:ext>
              </a:extLst>
            </p:cNvPr>
            <p:cNvSpPr/>
            <p:nvPr/>
          </p:nvSpPr>
          <p:spPr>
            <a:xfrm>
              <a:off x="2574420" y="4925002"/>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EACB546A-F0DD-A3EB-D0B4-E6532AE4D8C6}"/>
                </a:ext>
              </a:extLst>
            </p:cNvPr>
            <p:cNvSpPr/>
            <p:nvPr/>
          </p:nvSpPr>
          <p:spPr>
            <a:xfrm>
              <a:off x="2574420" y="4890504"/>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12758C5F-81E8-4F3E-5E22-7FBA4F013778}"/>
                </a:ext>
              </a:extLst>
            </p:cNvPr>
            <p:cNvSpPr/>
            <p:nvPr/>
          </p:nvSpPr>
          <p:spPr>
            <a:xfrm>
              <a:off x="2574420" y="4856007"/>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FF46F00D-6CAA-5665-4F4E-1E42060E3FA0}"/>
                </a:ext>
              </a:extLst>
            </p:cNvPr>
            <p:cNvSpPr/>
            <p:nvPr/>
          </p:nvSpPr>
          <p:spPr>
            <a:xfrm>
              <a:off x="2574420" y="4821510"/>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067974B1-0FD1-3AB8-3E6A-AFEA57E37B72}"/>
                </a:ext>
              </a:extLst>
            </p:cNvPr>
            <p:cNvSpPr/>
            <p:nvPr/>
          </p:nvSpPr>
          <p:spPr>
            <a:xfrm>
              <a:off x="2574420" y="4787012"/>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E53D6428-0D7F-E31A-DC1D-66488E6CDACB}"/>
                </a:ext>
              </a:extLst>
            </p:cNvPr>
            <p:cNvSpPr/>
            <p:nvPr/>
          </p:nvSpPr>
          <p:spPr>
            <a:xfrm>
              <a:off x="2574420" y="4752515"/>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14660690-94EC-F430-6705-5A7D48639C1C}"/>
                </a:ext>
              </a:extLst>
            </p:cNvPr>
            <p:cNvSpPr/>
            <p:nvPr/>
          </p:nvSpPr>
          <p:spPr>
            <a:xfrm>
              <a:off x="2940749" y="4925002"/>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15D8A597-9CCA-A11A-3AB4-E3586538508D}"/>
                </a:ext>
              </a:extLst>
            </p:cNvPr>
            <p:cNvSpPr/>
            <p:nvPr/>
          </p:nvSpPr>
          <p:spPr>
            <a:xfrm>
              <a:off x="2940749" y="4890504"/>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33213863-98C8-6D2A-4564-E35C4E5DCFA6}"/>
                </a:ext>
              </a:extLst>
            </p:cNvPr>
            <p:cNvSpPr/>
            <p:nvPr/>
          </p:nvSpPr>
          <p:spPr>
            <a:xfrm>
              <a:off x="2940749" y="4856007"/>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2D22DB50-9D77-99F4-4B90-DE190F9F2396}"/>
                </a:ext>
              </a:extLst>
            </p:cNvPr>
            <p:cNvSpPr/>
            <p:nvPr/>
          </p:nvSpPr>
          <p:spPr>
            <a:xfrm>
              <a:off x="2940749" y="4821510"/>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83DF3561-8455-427E-7F1F-DF01115317D8}"/>
                </a:ext>
              </a:extLst>
            </p:cNvPr>
            <p:cNvSpPr/>
            <p:nvPr/>
          </p:nvSpPr>
          <p:spPr>
            <a:xfrm>
              <a:off x="2940749" y="4787012"/>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5F62F2E6-3202-FF63-80FF-0072DA6D3E7B}"/>
                </a:ext>
              </a:extLst>
            </p:cNvPr>
            <p:cNvSpPr/>
            <p:nvPr/>
          </p:nvSpPr>
          <p:spPr>
            <a:xfrm>
              <a:off x="2940749" y="4752515"/>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06429926-C619-FAA2-07D8-C86774EAB1C6}"/>
                </a:ext>
              </a:extLst>
            </p:cNvPr>
            <p:cNvSpPr/>
            <p:nvPr/>
          </p:nvSpPr>
          <p:spPr>
            <a:xfrm>
              <a:off x="3307077" y="4925002"/>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D3D6CA99-48DB-99A3-4D25-FF3124A95984}"/>
                </a:ext>
              </a:extLst>
            </p:cNvPr>
            <p:cNvSpPr/>
            <p:nvPr/>
          </p:nvSpPr>
          <p:spPr>
            <a:xfrm>
              <a:off x="3307077" y="4890504"/>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8B5678D7-47B2-A34D-EFF7-4FB0C47AF8B3}"/>
                </a:ext>
              </a:extLst>
            </p:cNvPr>
            <p:cNvSpPr/>
            <p:nvPr/>
          </p:nvSpPr>
          <p:spPr>
            <a:xfrm>
              <a:off x="3307077" y="4856007"/>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CAAADD9E-9706-E8F8-E814-2E8F1FEC92C1}"/>
                </a:ext>
              </a:extLst>
            </p:cNvPr>
            <p:cNvSpPr/>
            <p:nvPr/>
          </p:nvSpPr>
          <p:spPr>
            <a:xfrm>
              <a:off x="3307077" y="4821510"/>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F890AD3F-B97D-6518-7E96-17B37FA9A587}"/>
                </a:ext>
              </a:extLst>
            </p:cNvPr>
            <p:cNvSpPr/>
            <p:nvPr/>
          </p:nvSpPr>
          <p:spPr>
            <a:xfrm>
              <a:off x="3307077" y="4787012"/>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69F758DD-56EA-D64D-BCB4-105DEFB2A7F6}"/>
                </a:ext>
              </a:extLst>
            </p:cNvPr>
            <p:cNvSpPr/>
            <p:nvPr/>
          </p:nvSpPr>
          <p:spPr>
            <a:xfrm>
              <a:off x="3307077" y="4752515"/>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FB2DDC25-1432-6FBC-B006-8638B3646B9B}"/>
                </a:ext>
              </a:extLst>
            </p:cNvPr>
            <p:cNvSpPr/>
            <p:nvPr/>
          </p:nvSpPr>
          <p:spPr>
            <a:xfrm>
              <a:off x="3673406" y="4925002"/>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538E5F66-B4B8-9994-4434-0719BA5BCCD0}"/>
                </a:ext>
              </a:extLst>
            </p:cNvPr>
            <p:cNvSpPr/>
            <p:nvPr/>
          </p:nvSpPr>
          <p:spPr>
            <a:xfrm>
              <a:off x="3673406" y="4890504"/>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53227144-9554-8918-B858-621006A22A69}"/>
                </a:ext>
              </a:extLst>
            </p:cNvPr>
            <p:cNvSpPr/>
            <p:nvPr/>
          </p:nvSpPr>
          <p:spPr>
            <a:xfrm>
              <a:off x="3673406" y="4856007"/>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2B9DDAD1-F312-6635-0DF1-F07455F7E8D3}"/>
                </a:ext>
              </a:extLst>
            </p:cNvPr>
            <p:cNvSpPr/>
            <p:nvPr/>
          </p:nvSpPr>
          <p:spPr>
            <a:xfrm>
              <a:off x="3673406" y="4821510"/>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A9F07543-AF17-8E2C-ED0E-9936EDCBCD1C}"/>
                </a:ext>
              </a:extLst>
            </p:cNvPr>
            <p:cNvSpPr/>
            <p:nvPr/>
          </p:nvSpPr>
          <p:spPr>
            <a:xfrm>
              <a:off x="3673406" y="4787012"/>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87024D35-179C-A0FB-9D08-1739BD58BECB}"/>
                </a:ext>
              </a:extLst>
            </p:cNvPr>
            <p:cNvSpPr/>
            <p:nvPr/>
          </p:nvSpPr>
          <p:spPr>
            <a:xfrm>
              <a:off x="3673406" y="4752515"/>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grpSp>
      <p:grpSp>
        <p:nvGrpSpPr>
          <p:cNvPr id="425" name="Group 424">
            <a:extLst>
              <a:ext uri="{FF2B5EF4-FFF2-40B4-BE49-F238E27FC236}">
                <a16:creationId xmlns:a16="http://schemas.microsoft.com/office/drawing/2014/main" id="{51327A37-99AB-F4CF-FE2F-7AFA65A9C4E3}"/>
              </a:ext>
            </a:extLst>
          </p:cNvPr>
          <p:cNvGrpSpPr/>
          <p:nvPr/>
        </p:nvGrpSpPr>
        <p:grpSpPr>
          <a:xfrm flipV="1">
            <a:off x="2654621" y="3024392"/>
            <a:ext cx="551162" cy="479992"/>
            <a:chOff x="2654620" y="3951297"/>
            <a:chExt cx="582797" cy="507541"/>
          </a:xfrm>
          <a:effectLst/>
        </p:grpSpPr>
        <p:cxnSp>
          <p:nvCxnSpPr>
            <p:cNvPr id="426" name="Straight Connector 425">
              <a:extLst>
                <a:ext uri="{FF2B5EF4-FFF2-40B4-BE49-F238E27FC236}">
                  <a16:creationId xmlns:a16="http://schemas.microsoft.com/office/drawing/2014/main" id="{A6C7F564-DF5F-3141-0FBD-091BF25E94C4}"/>
                </a:ext>
              </a:extLst>
            </p:cNvPr>
            <p:cNvCxnSpPr>
              <a:cxnSpLocks/>
            </p:cNvCxnSpPr>
            <p:nvPr/>
          </p:nvCxnSpPr>
          <p:spPr>
            <a:xfrm>
              <a:off x="2654620" y="4078176"/>
              <a:ext cx="0" cy="380662"/>
            </a:xfrm>
            <a:prstGeom prst="line">
              <a:avLst/>
            </a:prstGeom>
            <a:ln w="12700">
              <a:solidFill>
                <a:srgbClr val="FFFF00"/>
              </a:solidFill>
            </a:ln>
            <a:effectLst/>
          </p:spPr>
          <p:style>
            <a:lnRef idx="1">
              <a:schemeClr val="accent6"/>
            </a:lnRef>
            <a:fillRef idx="0">
              <a:schemeClr val="accent6"/>
            </a:fillRef>
            <a:effectRef idx="0">
              <a:schemeClr val="accent6"/>
            </a:effectRef>
            <a:fontRef idx="minor">
              <a:schemeClr val="tx1"/>
            </a:fontRef>
          </p:style>
        </p:cxnSp>
        <p:cxnSp>
          <p:nvCxnSpPr>
            <p:cNvPr id="427" name="Straight Connector 426">
              <a:extLst>
                <a:ext uri="{FF2B5EF4-FFF2-40B4-BE49-F238E27FC236}">
                  <a16:creationId xmlns:a16="http://schemas.microsoft.com/office/drawing/2014/main" id="{DE758A57-5138-D5EE-E6E0-7C6DCEBD566F}"/>
                </a:ext>
              </a:extLst>
            </p:cNvPr>
            <p:cNvCxnSpPr>
              <a:cxnSpLocks/>
            </p:cNvCxnSpPr>
            <p:nvPr/>
          </p:nvCxnSpPr>
          <p:spPr>
            <a:xfrm flipH="1">
              <a:off x="2780621" y="3951297"/>
              <a:ext cx="456796" cy="0"/>
            </a:xfrm>
            <a:prstGeom prst="line">
              <a:avLst/>
            </a:prstGeom>
            <a:ln w="12700">
              <a:solidFill>
                <a:srgbClr val="FFFF00"/>
              </a:solidFill>
            </a:ln>
            <a:effectLst/>
          </p:spPr>
          <p:style>
            <a:lnRef idx="1">
              <a:schemeClr val="accent6"/>
            </a:lnRef>
            <a:fillRef idx="0">
              <a:schemeClr val="accent6"/>
            </a:fillRef>
            <a:effectRef idx="0">
              <a:schemeClr val="accent6"/>
            </a:effectRef>
            <a:fontRef idx="minor">
              <a:schemeClr val="tx1"/>
            </a:fontRef>
          </p:style>
        </p:cxnSp>
        <p:sp>
          <p:nvSpPr>
            <p:cNvPr id="428" name="Arc 427">
              <a:extLst>
                <a:ext uri="{FF2B5EF4-FFF2-40B4-BE49-F238E27FC236}">
                  <a16:creationId xmlns:a16="http://schemas.microsoft.com/office/drawing/2014/main" id="{77F62E9C-3135-CE00-9A82-30FFBA45E253}"/>
                </a:ext>
              </a:extLst>
            </p:cNvPr>
            <p:cNvSpPr/>
            <p:nvPr/>
          </p:nvSpPr>
          <p:spPr>
            <a:xfrm rot="16200000">
              <a:off x="2654620" y="3951297"/>
              <a:ext cx="252000" cy="252000"/>
            </a:xfrm>
            <a:prstGeom prst="arc">
              <a:avLst/>
            </a:prstGeom>
            <a:ln w="12700">
              <a:solidFill>
                <a:srgbClr val="FFFF00"/>
              </a:solidFill>
            </a:ln>
            <a:effectLst/>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grpSp>
      <p:grpSp>
        <p:nvGrpSpPr>
          <p:cNvPr id="429" name="Group 428">
            <a:extLst>
              <a:ext uri="{FF2B5EF4-FFF2-40B4-BE49-F238E27FC236}">
                <a16:creationId xmlns:a16="http://schemas.microsoft.com/office/drawing/2014/main" id="{EDC1622E-7B5E-83D1-5297-A6754EA6D67A}"/>
              </a:ext>
            </a:extLst>
          </p:cNvPr>
          <p:cNvGrpSpPr/>
          <p:nvPr/>
        </p:nvGrpSpPr>
        <p:grpSpPr>
          <a:xfrm flipV="1">
            <a:off x="2686492" y="3018621"/>
            <a:ext cx="551162" cy="442968"/>
            <a:chOff x="2654620" y="3951297"/>
            <a:chExt cx="582797" cy="468383"/>
          </a:xfrm>
          <a:effectLst/>
        </p:grpSpPr>
        <p:cxnSp>
          <p:nvCxnSpPr>
            <p:cNvPr id="430" name="Straight Connector 429">
              <a:extLst>
                <a:ext uri="{FF2B5EF4-FFF2-40B4-BE49-F238E27FC236}">
                  <a16:creationId xmlns:a16="http://schemas.microsoft.com/office/drawing/2014/main" id="{06DC24E9-0F69-8765-E650-6AB36F9D98CF}"/>
                </a:ext>
              </a:extLst>
            </p:cNvPr>
            <p:cNvCxnSpPr>
              <a:cxnSpLocks/>
            </p:cNvCxnSpPr>
            <p:nvPr/>
          </p:nvCxnSpPr>
          <p:spPr>
            <a:xfrm>
              <a:off x="2654620" y="4077083"/>
              <a:ext cx="0" cy="342597"/>
            </a:xfrm>
            <a:prstGeom prst="line">
              <a:avLst/>
            </a:prstGeom>
            <a:ln w="12700">
              <a:solidFill>
                <a:srgbClr val="FFFF00"/>
              </a:solidFill>
            </a:ln>
            <a:effectLst/>
          </p:spPr>
          <p:style>
            <a:lnRef idx="1">
              <a:schemeClr val="accent6"/>
            </a:lnRef>
            <a:fillRef idx="0">
              <a:schemeClr val="accent6"/>
            </a:fillRef>
            <a:effectRef idx="0">
              <a:schemeClr val="accent6"/>
            </a:effectRef>
            <a:fontRef idx="minor">
              <a:schemeClr val="tx1"/>
            </a:fontRef>
          </p:style>
        </p:cxnSp>
        <p:cxnSp>
          <p:nvCxnSpPr>
            <p:cNvPr id="431" name="Straight Connector 430">
              <a:extLst>
                <a:ext uri="{FF2B5EF4-FFF2-40B4-BE49-F238E27FC236}">
                  <a16:creationId xmlns:a16="http://schemas.microsoft.com/office/drawing/2014/main" id="{888D4AF4-F79D-8DF2-2785-75DB9F1D250E}"/>
                </a:ext>
              </a:extLst>
            </p:cNvPr>
            <p:cNvCxnSpPr>
              <a:cxnSpLocks/>
            </p:cNvCxnSpPr>
            <p:nvPr/>
          </p:nvCxnSpPr>
          <p:spPr>
            <a:xfrm flipH="1">
              <a:off x="2780621" y="3951297"/>
              <a:ext cx="456796" cy="0"/>
            </a:xfrm>
            <a:prstGeom prst="line">
              <a:avLst/>
            </a:prstGeom>
            <a:ln w="12700">
              <a:solidFill>
                <a:srgbClr val="FFFF00"/>
              </a:solidFill>
            </a:ln>
            <a:effectLst/>
          </p:spPr>
          <p:style>
            <a:lnRef idx="1">
              <a:schemeClr val="accent6"/>
            </a:lnRef>
            <a:fillRef idx="0">
              <a:schemeClr val="accent6"/>
            </a:fillRef>
            <a:effectRef idx="0">
              <a:schemeClr val="accent6"/>
            </a:effectRef>
            <a:fontRef idx="minor">
              <a:schemeClr val="tx1"/>
            </a:fontRef>
          </p:style>
        </p:cxnSp>
        <p:sp>
          <p:nvSpPr>
            <p:cNvPr id="432" name="Arc 431">
              <a:extLst>
                <a:ext uri="{FF2B5EF4-FFF2-40B4-BE49-F238E27FC236}">
                  <a16:creationId xmlns:a16="http://schemas.microsoft.com/office/drawing/2014/main" id="{5A1298DD-3CC5-34C2-0BAC-BB7EC2FC8C4B}"/>
                </a:ext>
              </a:extLst>
            </p:cNvPr>
            <p:cNvSpPr/>
            <p:nvPr/>
          </p:nvSpPr>
          <p:spPr>
            <a:xfrm rot="16200000">
              <a:off x="2654620" y="3951297"/>
              <a:ext cx="252000" cy="252000"/>
            </a:xfrm>
            <a:prstGeom prst="arc">
              <a:avLst/>
            </a:prstGeom>
            <a:ln w="12700">
              <a:solidFill>
                <a:srgbClr val="FFFF00"/>
              </a:solidFill>
            </a:ln>
            <a:effectLst/>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grpSp>
      <p:grpSp>
        <p:nvGrpSpPr>
          <p:cNvPr id="441" name="Group 440">
            <a:extLst>
              <a:ext uri="{FF2B5EF4-FFF2-40B4-BE49-F238E27FC236}">
                <a16:creationId xmlns:a16="http://schemas.microsoft.com/office/drawing/2014/main" id="{E94DC06F-D30E-F3A5-43D0-83E6F94F7A66}"/>
              </a:ext>
            </a:extLst>
          </p:cNvPr>
          <p:cNvGrpSpPr/>
          <p:nvPr/>
        </p:nvGrpSpPr>
        <p:grpSpPr>
          <a:xfrm flipV="1">
            <a:off x="2714654" y="3025804"/>
            <a:ext cx="551162" cy="393196"/>
            <a:chOff x="2654620" y="3951297"/>
            <a:chExt cx="582797" cy="415771"/>
          </a:xfrm>
          <a:effectLst/>
        </p:grpSpPr>
        <p:cxnSp>
          <p:nvCxnSpPr>
            <p:cNvPr id="442" name="Straight Connector 441">
              <a:extLst>
                <a:ext uri="{FF2B5EF4-FFF2-40B4-BE49-F238E27FC236}">
                  <a16:creationId xmlns:a16="http://schemas.microsoft.com/office/drawing/2014/main" id="{FAA589A8-9A64-84F3-62D4-FED6F62F5BE8}"/>
                </a:ext>
              </a:extLst>
            </p:cNvPr>
            <p:cNvCxnSpPr>
              <a:cxnSpLocks/>
            </p:cNvCxnSpPr>
            <p:nvPr/>
          </p:nvCxnSpPr>
          <p:spPr>
            <a:xfrm>
              <a:off x="2654620" y="4062534"/>
              <a:ext cx="0" cy="304534"/>
            </a:xfrm>
            <a:prstGeom prst="line">
              <a:avLst/>
            </a:prstGeom>
            <a:ln w="12700">
              <a:solidFill>
                <a:srgbClr val="FFFF00"/>
              </a:solidFill>
            </a:ln>
            <a:effectLst/>
          </p:spPr>
          <p:style>
            <a:lnRef idx="1">
              <a:schemeClr val="accent6"/>
            </a:lnRef>
            <a:fillRef idx="0">
              <a:schemeClr val="accent6"/>
            </a:fillRef>
            <a:effectRef idx="0">
              <a:schemeClr val="accent6"/>
            </a:effectRef>
            <a:fontRef idx="minor">
              <a:schemeClr val="tx1"/>
            </a:fontRef>
          </p:style>
        </p:cxnSp>
        <p:cxnSp>
          <p:nvCxnSpPr>
            <p:cNvPr id="443" name="Straight Connector 442">
              <a:extLst>
                <a:ext uri="{FF2B5EF4-FFF2-40B4-BE49-F238E27FC236}">
                  <a16:creationId xmlns:a16="http://schemas.microsoft.com/office/drawing/2014/main" id="{AEAB0701-FBDC-52BE-3BEF-A5BF775764F1}"/>
                </a:ext>
              </a:extLst>
            </p:cNvPr>
            <p:cNvCxnSpPr>
              <a:cxnSpLocks/>
            </p:cNvCxnSpPr>
            <p:nvPr/>
          </p:nvCxnSpPr>
          <p:spPr>
            <a:xfrm flipH="1">
              <a:off x="2780621" y="3951297"/>
              <a:ext cx="456796" cy="0"/>
            </a:xfrm>
            <a:prstGeom prst="line">
              <a:avLst/>
            </a:prstGeom>
            <a:ln w="12700">
              <a:solidFill>
                <a:srgbClr val="FFFF00"/>
              </a:solidFill>
            </a:ln>
            <a:effectLst/>
          </p:spPr>
          <p:style>
            <a:lnRef idx="1">
              <a:schemeClr val="accent6"/>
            </a:lnRef>
            <a:fillRef idx="0">
              <a:schemeClr val="accent6"/>
            </a:fillRef>
            <a:effectRef idx="0">
              <a:schemeClr val="accent6"/>
            </a:effectRef>
            <a:fontRef idx="minor">
              <a:schemeClr val="tx1"/>
            </a:fontRef>
          </p:style>
        </p:cxnSp>
        <p:sp>
          <p:nvSpPr>
            <p:cNvPr id="444" name="Arc 443">
              <a:extLst>
                <a:ext uri="{FF2B5EF4-FFF2-40B4-BE49-F238E27FC236}">
                  <a16:creationId xmlns:a16="http://schemas.microsoft.com/office/drawing/2014/main" id="{F85DDC5F-8BD9-1A44-D5C3-8AFB1A160D4D}"/>
                </a:ext>
              </a:extLst>
            </p:cNvPr>
            <p:cNvSpPr/>
            <p:nvPr/>
          </p:nvSpPr>
          <p:spPr>
            <a:xfrm rot="16200000">
              <a:off x="2654620" y="3951297"/>
              <a:ext cx="252000" cy="252000"/>
            </a:xfrm>
            <a:prstGeom prst="arc">
              <a:avLst/>
            </a:prstGeom>
            <a:ln w="12700">
              <a:solidFill>
                <a:srgbClr val="FFFF00"/>
              </a:solidFill>
            </a:ln>
            <a:effectLst/>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grpSp>
      <p:grpSp>
        <p:nvGrpSpPr>
          <p:cNvPr id="363" name="Group 362">
            <a:extLst>
              <a:ext uri="{FF2B5EF4-FFF2-40B4-BE49-F238E27FC236}">
                <a16:creationId xmlns:a16="http://schemas.microsoft.com/office/drawing/2014/main" id="{C6BD4E74-89CF-EA91-D698-BB14762956BE}"/>
              </a:ext>
            </a:extLst>
          </p:cNvPr>
          <p:cNvGrpSpPr/>
          <p:nvPr/>
        </p:nvGrpSpPr>
        <p:grpSpPr>
          <a:xfrm>
            <a:off x="2400301" y="2366310"/>
            <a:ext cx="1549400" cy="666750"/>
            <a:chOff x="1653265" y="1623700"/>
            <a:chExt cx="6352655" cy="3537959"/>
          </a:xfrm>
        </p:grpSpPr>
        <p:sp>
          <p:nvSpPr>
            <p:cNvPr id="364" name="Rectangle 363">
              <a:extLst>
                <a:ext uri="{FF2B5EF4-FFF2-40B4-BE49-F238E27FC236}">
                  <a16:creationId xmlns:a16="http://schemas.microsoft.com/office/drawing/2014/main" id="{63526083-9A66-633A-2BF7-9399A286C618}"/>
                </a:ext>
              </a:extLst>
            </p:cNvPr>
            <p:cNvSpPr/>
            <p:nvPr/>
          </p:nvSpPr>
          <p:spPr>
            <a:xfrm>
              <a:off x="7266628" y="2209800"/>
              <a:ext cx="365474" cy="28194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65" name="Rectangle 364">
              <a:extLst>
                <a:ext uri="{FF2B5EF4-FFF2-40B4-BE49-F238E27FC236}">
                  <a16:creationId xmlns:a16="http://schemas.microsoft.com/office/drawing/2014/main" id="{ACAD2061-F1D8-33CB-75BB-22A46C309FAE}"/>
                </a:ext>
              </a:extLst>
            </p:cNvPr>
            <p:cNvSpPr/>
            <p:nvPr/>
          </p:nvSpPr>
          <p:spPr>
            <a:xfrm>
              <a:off x="2042446" y="2209800"/>
              <a:ext cx="365474" cy="28194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66" name="Trapezoid 365">
              <a:extLst>
                <a:ext uri="{FF2B5EF4-FFF2-40B4-BE49-F238E27FC236}">
                  <a16:creationId xmlns:a16="http://schemas.microsoft.com/office/drawing/2014/main" id="{E8F5DA29-D994-9B53-164F-992A8FA2AF42}"/>
                </a:ext>
              </a:extLst>
            </p:cNvPr>
            <p:cNvSpPr/>
            <p:nvPr/>
          </p:nvSpPr>
          <p:spPr>
            <a:xfrm>
              <a:off x="2042446" y="1623700"/>
              <a:ext cx="5563312" cy="461473"/>
            </a:xfrm>
            <a:prstGeom prst="trapezoid">
              <a:avLst>
                <a:gd name="adj" fmla="val 91667"/>
              </a:avLst>
            </a:prstGeom>
            <a:solidFill>
              <a:srgbClr val="3332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grpSp>
          <p:nvGrpSpPr>
            <p:cNvPr id="367" name="Group 366">
              <a:extLst>
                <a:ext uri="{FF2B5EF4-FFF2-40B4-BE49-F238E27FC236}">
                  <a16:creationId xmlns:a16="http://schemas.microsoft.com/office/drawing/2014/main" id="{DD0DAABE-0CFA-A4BB-13EF-F8A4EC94CF9C}"/>
                </a:ext>
              </a:extLst>
            </p:cNvPr>
            <p:cNvGrpSpPr/>
            <p:nvPr/>
          </p:nvGrpSpPr>
          <p:grpSpPr>
            <a:xfrm>
              <a:off x="1947863" y="2546646"/>
              <a:ext cx="5752478" cy="545810"/>
              <a:chOff x="1947863" y="2546646"/>
              <a:chExt cx="5752478" cy="545810"/>
            </a:xfrm>
          </p:grpSpPr>
          <p:sp>
            <p:nvSpPr>
              <p:cNvPr id="381" name="Trapezoid 380">
                <a:extLst>
                  <a:ext uri="{FF2B5EF4-FFF2-40B4-BE49-F238E27FC236}">
                    <a16:creationId xmlns:a16="http://schemas.microsoft.com/office/drawing/2014/main" id="{2565ADDD-A801-76B3-496C-A10B5BFEC2A1}"/>
                  </a:ext>
                </a:extLst>
              </p:cNvPr>
              <p:cNvSpPr/>
              <p:nvPr/>
            </p:nvSpPr>
            <p:spPr>
              <a:xfrm>
                <a:off x="1947863" y="2546646"/>
                <a:ext cx="5752478" cy="538385"/>
              </a:xfrm>
              <a:prstGeom prst="trapezoid">
                <a:avLst>
                  <a:gd name="adj" fmla="val 80556"/>
                </a:avLst>
              </a:prstGeom>
              <a:solidFill>
                <a:srgbClr val="3332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82" name="Rectangle: Top Corners Rounded 381">
                <a:extLst>
                  <a:ext uri="{FF2B5EF4-FFF2-40B4-BE49-F238E27FC236}">
                    <a16:creationId xmlns:a16="http://schemas.microsoft.com/office/drawing/2014/main" id="{88A1F091-C8E5-E7F8-E918-62D0D8454DA2}"/>
                  </a:ext>
                </a:extLst>
              </p:cNvPr>
              <p:cNvSpPr/>
              <p:nvPr/>
            </p:nvSpPr>
            <p:spPr>
              <a:xfrm>
                <a:off x="2968194" y="2691925"/>
                <a:ext cx="299103" cy="400531"/>
              </a:xfrm>
              <a:prstGeom prst="round2SameRect">
                <a:avLst>
                  <a:gd name="adj1" fmla="val 48095"/>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83" name="Rectangle: Top Corners Rounded 382">
                <a:extLst>
                  <a:ext uri="{FF2B5EF4-FFF2-40B4-BE49-F238E27FC236}">
                    <a16:creationId xmlns:a16="http://schemas.microsoft.com/office/drawing/2014/main" id="{6662C713-C757-A6A0-33DF-F8C7059818C1}"/>
                  </a:ext>
                </a:extLst>
              </p:cNvPr>
              <p:cNvSpPr/>
              <p:nvPr/>
            </p:nvSpPr>
            <p:spPr>
              <a:xfrm>
                <a:off x="4695913" y="2691925"/>
                <a:ext cx="299103" cy="400531"/>
              </a:xfrm>
              <a:prstGeom prst="round2SameRect">
                <a:avLst>
                  <a:gd name="adj1" fmla="val 48095"/>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84" name="Rectangle: Top Corners Rounded 383">
                <a:extLst>
                  <a:ext uri="{FF2B5EF4-FFF2-40B4-BE49-F238E27FC236}">
                    <a16:creationId xmlns:a16="http://schemas.microsoft.com/office/drawing/2014/main" id="{BBCDF4DB-79BD-0D21-8DDC-898324BAD108}"/>
                  </a:ext>
                </a:extLst>
              </p:cNvPr>
              <p:cNvSpPr/>
              <p:nvPr/>
            </p:nvSpPr>
            <p:spPr>
              <a:xfrm>
                <a:off x="6423632" y="2691925"/>
                <a:ext cx="299103" cy="400531"/>
              </a:xfrm>
              <a:prstGeom prst="round2SameRect">
                <a:avLst>
                  <a:gd name="adj1" fmla="val 48095"/>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grpSp>
        <p:grpSp>
          <p:nvGrpSpPr>
            <p:cNvPr id="368" name="Group 367">
              <a:extLst>
                <a:ext uri="{FF2B5EF4-FFF2-40B4-BE49-F238E27FC236}">
                  <a16:creationId xmlns:a16="http://schemas.microsoft.com/office/drawing/2014/main" id="{07B0F936-356D-F001-9195-57D6ABF170AB}"/>
                </a:ext>
              </a:extLst>
            </p:cNvPr>
            <p:cNvGrpSpPr/>
            <p:nvPr/>
          </p:nvGrpSpPr>
          <p:grpSpPr>
            <a:xfrm>
              <a:off x="1947863" y="3403896"/>
              <a:ext cx="5752478" cy="545810"/>
              <a:chOff x="1947863" y="2546646"/>
              <a:chExt cx="5752478" cy="545810"/>
            </a:xfrm>
          </p:grpSpPr>
          <p:sp>
            <p:nvSpPr>
              <p:cNvPr id="377" name="Trapezoid 376">
                <a:extLst>
                  <a:ext uri="{FF2B5EF4-FFF2-40B4-BE49-F238E27FC236}">
                    <a16:creationId xmlns:a16="http://schemas.microsoft.com/office/drawing/2014/main" id="{91DEB34A-805D-58B0-B7A1-F9BB902ED2C0}"/>
                  </a:ext>
                </a:extLst>
              </p:cNvPr>
              <p:cNvSpPr/>
              <p:nvPr/>
            </p:nvSpPr>
            <p:spPr>
              <a:xfrm>
                <a:off x="1947863" y="2546646"/>
                <a:ext cx="5752478" cy="538385"/>
              </a:xfrm>
              <a:prstGeom prst="trapezoid">
                <a:avLst>
                  <a:gd name="adj" fmla="val 80556"/>
                </a:avLst>
              </a:prstGeom>
              <a:solidFill>
                <a:srgbClr val="3332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78" name="Rectangle: Top Corners Rounded 377">
                <a:extLst>
                  <a:ext uri="{FF2B5EF4-FFF2-40B4-BE49-F238E27FC236}">
                    <a16:creationId xmlns:a16="http://schemas.microsoft.com/office/drawing/2014/main" id="{309BAFE2-FFDF-2950-5755-02B9EB3C102B}"/>
                  </a:ext>
                </a:extLst>
              </p:cNvPr>
              <p:cNvSpPr/>
              <p:nvPr/>
            </p:nvSpPr>
            <p:spPr>
              <a:xfrm>
                <a:off x="2968194" y="2691925"/>
                <a:ext cx="299103" cy="400531"/>
              </a:xfrm>
              <a:prstGeom prst="round2SameRect">
                <a:avLst>
                  <a:gd name="adj1" fmla="val 48095"/>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79" name="Rectangle: Top Corners Rounded 378">
                <a:extLst>
                  <a:ext uri="{FF2B5EF4-FFF2-40B4-BE49-F238E27FC236}">
                    <a16:creationId xmlns:a16="http://schemas.microsoft.com/office/drawing/2014/main" id="{FBC7569B-A62F-CFD9-D656-1BA6B2169E3F}"/>
                  </a:ext>
                </a:extLst>
              </p:cNvPr>
              <p:cNvSpPr/>
              <p:nvPr/>
            </p:nvSpPr>
            <p:spPr>
              <a:xfrm>
                <a:off x="4695913" y="2691925"/>
                <a:ext cx="299103" cy="400531"/>
              </a:xfrm>
              <a:prstGeom prst="round2SameRect">
                <a:avLst>
                  <a:gd name="adj1" fmla="val 48095"/>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80" name="Rectangle: Top Corners Rounded 379">
                <a:extLst>
                  <a:ext uri="{FF2B5EF4-FFF2-40B4-BE49-F238E27FC236}">
                    <a16:creationId xmlns:a16="http://schemas.microsoft.com/office/drawing/2014/main" id="{B2796796-140E-FE60-0E41-227D287F529E}"/>
                  </a:ext>
                </a:extLst>
              </p:cNvPr>
              <p:cNvSpPr/>
              <p:nvPr/>
            </p:nvSpPr>
            <p:spPr>
              <a:xfrm>
                <a:off x="6423632" y="2691925"/>
                <a:ext cx="299103" cy="400531"/>
              </a:xfrm>
              <a:prstGeom prst="round2SameRect">
                <a:avLst>
                  <a:gd name="adj1" fmla="val 48095"/>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grpSp>
        <p:grpSp>
          <p:nvGrpSpPr>
            <p:cNvPr id="369" name="Group 368">
              <a:extLst>
                <a:ext uri="{FF2B5EF4-FFF2-40B4-BE49-F238E27FC236}">
                  <a16:creationId xmlns:a16="http://schemas.microsoft.com/office/drawing/2014/main" id="{A4F2EA69-1397-EECD-622F-7223B8094AEF}"/>
                </a:ext>
              </a:extLst>
            </p:cNvPr>
            <p:cNvGrpSpPr/>
            <p:nvPr/>
          </p:nvGrpSpPr>
          <p:grpSpPr>
            <a:xfrm>
              <a:off x="1947863" y="4261146"/>
              <a:ext cx="5752478" cy="545810"/>
              <a:chOff x="1947863" y="2546646"/>
              <a:chExt cx="5752478" cy="545810"/>
            </a:xfrm>
          </p:grpSpPr>
          <p:sp>
            <p:nvSpPr>
              <p:cNvPr id="373" name="Trapezoid 372">
                <a:extLst>
                  <a:ext uri="{FF2B5EF4-FFF2-40B4-BE49-F238E27FC236}">
                    <a16:creationId xmlns:a16="http://schemas.microsoft.com/office/drawing/2014/main" id="{04DAA6C7-EC68-E6BC-46FD-92DAC2CC4AC0}"/>
                  </a:ext>
                </a:extLst>
              </p:cNvPr>
              <p:cNvSpPr/>
              <p:nvPr/>
            </p:nvSpPr>
            <p:spPr>
              <a:xfrm>
                <a:off x="1947863" y="2546646"/>
                <a:ext cx="5752478" cy="538385"/>
              </a:xfrm>
              <a:prstGeom prst="trapezoid">
                <a:avLst>
                  <a:gd name="adj" fmla="val 80556"/>
                </a:avLst>
              </a:prstGeom>
              <a:solidFill>
                <a:srgbClr val="3332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74" name="Rectangle: Top Corners Rounded 373">
                <a:extLst>
                  <a:ext uri="{FF2B5EF4-FFF2-40B4-BE49-F238E27FC236}">
                    <a16:creationId xmlns:a16="http://schemas.microsoft.com/office/drawing/2014/main" id="{EDF9B085-5684-20A2-841F-7E1A27C426F3}"/>
                  </a:ext>
                </a:extLst>
              </p:cNvPr>
              <p:cNvSpPr/>
              <p:nvPr/>
            </p:nvSpPr>
            <p:spPr>
              <a:xfrm>
                <a:off x="2968194" y="2691925"/>
                <a:ext cx="299103" cy="400531"/>
              </a:xfrm>
              <a:prstGeom prst="round2SameRect">
                <a:avLst>
                  <a:gd name="adj1" fmla="val 48095"/>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75" name="Rectangle: Top Corners Rounded 374">
                <a:extLst>
                  <a:ext uri="{FF2B5EF4-FFF2-40B4-BE49-F238E27FC236}">
                    <a16:creationId xmlns:a16="http://schemas.microsoft.com/office/drawing/2014/main" id="{6A91616B-2A1D-DB97-DBA7-21446B57433E}"/>
                  </a:ext>
                </a:extLst>
              </p:cNvPr>
              <p:cNvSpPr/>
              <p:nvPr/>
            </p:nvSpPr>
            <p:spPr>
              <a:xfrm>
                <a:off x="4695913" y="2691925"/>
                <a:ext cx="299103" cy="400531"/>
              </a:xfrm>
              <a:prstGeom prst="round2SameRect">
                <a:avLst>
                  <a:gd name="adj1" fmla="val 48095"/>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76" name="Rectangle: Top Corners Rounded 375">
                <a:extLst>
                  <a:ext uri="{FF2B5EF4-FFF2-40B4-BE49-F238E27FC236}">
                    <a16:creationId xmlns:a16="http://schemas.microsoft.com/office/drawing/2014/main" id="{A88E536A-924B-FC9A-5C3E-E1EBB575F9A3}"/>
                  </a:ext>
                </a:extLst>
              </p:cNvPr>
              <p:cNvSpPr/>
              <p:nvPr/>
            </p:nvSpPr>
            <p:spPr>
              <a:xfrm>
                <a:off x="6423632" y="2691925"/>
                <a:ext cx="299103" cy="400531"/>
              </a:xfrm>
              <a:prstGeom prst="round2SameRect">
                <a:avLst>
                  <a:gd name="adj1" fmla="val 48095"/>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grpSp>
        <p:sp>
          <p:nvSpPr>
            <p:cNvPr id="370" name="Freeform: Shape 369">
              <a:extLst>
                <a:ext uri="{FF2B5EF4-FFF2-40B4-BE49-F238E27FC236}">
                  <a16:creationId xmlns:a16="http://schemas.microsoft.com/office/drawing/2014/main" id="{3E335780-8A70-444E-DC7E-DE0C1F58A78F}"/>
                </a:ext>
              </a:extLst>
            </p:cNvPr>
            <p:cNvSpPr/>
            <p:nvPr/>
          </p:nvSpPr>
          <p:spPr>
            <a:xfrm>
              <a:off x="1653265" y="2085173"/>
              <a:ext cx="256431" cy="3076486"/>
            </a:xfrm>
            <a:custGeom>
              <a:avLst/>
              <a:gdLst>
                <a:gd name="connsiteX0" fmla="*/ 100850 w 256431"/>
                <a:gd name="connsiteY0" fmla="*/ 2744556 h 3076486"/>
                <a:gd name="connsiteX1" fmla="*/ 54333 w 256431"/>
                <a:gd name="connsiteY1" fmla="*/ 2775389 h 3076486"/>
                <a:gd name="connsiteX2" fmla="*/ 50366 w 256431"/>
                <a:gd name="connsiteY2" fmla="*/ 2795040 h 3076486"/>
                <a:gd name="connsiteX3" fmla="*/ 50366 w 256431"/>
                <a:gd name="connsiteY3" fmla="*/ 2795039 h 3076486"/>
                <a:gd name="connsiteX4" fmla="*/ 50366 w 256431"/>
                <a:gd name="connsiteY4" fmla="*/ 2795040 h 3076486"/>
                <a:gd name="connsiteX5" fmla="*/ 50366 w 256431"/>
                <a:gd name="connsiteY5" fmla="*/ 2795040 h 3076486"/>
                <a:gd name="connsiteX6" fmla="*/ 54333 w 256431"/>
                <a:gd name="connsiteY6" fmla="*/ 2814690 h 3076486"/>
                <a:gd name="connsiteX7" fmla="*/ 100850 w 256431"/>
                <a:gd name="connsiteY7" fmla="*/ 2845523 h 3076486"/>
                <a:gd name="connsiteX8" fmla="*/ 164648 w 256431"/>
                <a:gd name="connsiteY8" fmla="*/ 2845524 h 3076486"/>
                <a:gd name="connsiteX9" fmla="*/ 215132 w 256431"/>
                <a:gd name="connsiteY9" fmla="*/ 2795040 h 3076486"/>
                <a:gd name="connsiteX10" fmla="*/ 215133 w 256431"/>
                <a:gd name="connsiteY10" fmla="*/ 2795040 h 3076486"/>
                <a:gd name="connsiteX11" fmla="*/ 164649 w 256431"/>
                <a:gd name="connsiteY11" fmla="*/ 2744556 h 3076486"/>
                <a:gd name="connsiteX12" fmla="*/ 100850 w 256431"/>
                <a:gd name="connsiteY12" fmla="*/ 2465052 h 3076486"/>
                <a:gd name="connsiteX13" fmla="*/ 54333 w 256431"/>
                <a:gd name="connsiteY13" fmla="*/ 2495885 h 3076486"/>
                <a:gd name="connsiteX14" fmla="*/ 50366 w 256431"/>
                <a:gd name="connsiteY14" fmla="*/ 2515536 h 3076486"/>
                <a:gd name="connsiteX15" fmla="*/ 50366 w 256431"/>
                <a:gd name="connsiteY15" fmla="*/ 2515535 h 3076486"/>
                <a:gd name="connsiteX16" fmla="*/ 50366 w 256431"/>
                <a:gd name="connsiteY16" fmla="*/ 2515536 h 3076486"/>
                <a:gd name="connsiteX17" fmla="*/ 50366 w 256431"/>
                <a:gd name="connsiteY17" fmla="*/ 2515536 h 3076486"/>
                <a:gd name="connsiteX18" fmla="*/ 54333 w 256431"/>
                <a:gd name="connsiteY18" fmla="*/ 2535186 h 3076486"/>
                <a:gd name="connsiteX19" fmla="*/ 100850 w 256431"/>
                <a:gd name="connsiteY19" fmla="*/ 2566019 h 3076486"/>
                <a:gd name="connsiteX20" fmla="*/ 164648 w 256431"/>
                <a:gd name="connsiteY20" fmla="*/ 2566020 h 3076486"/>
                <a:gd name="connsiteX21" fmla="*/ 215132 w 256431"/>
                <a:gd name="connsiteY21" fmla="*/ 2515536 h 3076486"/>
                <a:gd name="connsiteX22" fmla="*/ 215133 w 256431"/>
                <a:gd name="connsiteY22" fmla="*/ 2515536 h 3076486"/>
                <a:gd name="connsiteX23" fmla="*/ 164649 w 256431"/>
                <a:gd name="connsiteY23" fmla="*/ 2465052 h 3076486"/>
                <a:gd name="connsiteX24" fmla="*/ 100850 w 256431"/>
                <a:gd name="connsiteY24" fmla="*/ 2185548 h 3076486"/>
                <a:gd name="connsiteX25" fmla="*/ 54333 w 256431"/>
                <a:gd name="connsiteY25" fmla="*/ 2216381 h 3076486"/>
                <a:gd name="connsiteX26" fmla="*/ 50366 w 256431"/>
                <a:gd name="connsiteY26" fmla="*/ 2236032 h 3076486"/>
                <a:gd name="connsiteX27" fmla="*/ 50366 w 256431"/>
                <a:gd name="connsiteY27" fmla="*/ 2236031 h 3076486"/>
                <a:gd name="connsiteX28" fmla="*/ 50366 w 256431"/>
                <a:gd name="connsiteY28" fmla="*/ 2236032 h 3076486"/>
                <a:gd name="connsiteX29" fmla="*/ 50366 w 256431"/>
                <a:gd name="connsiteY29" fmla="*/ 2236032 h 3076486"/>
                <a:gd name="connsiteX30" fmla="*/ 54333 w 256431"/>
                <a:gd name="connsiteY30" fmla="*/ 2255682 h 3076486"/>
                <a:gd name="connsiteX31" fmla="*/ 100850 w 256431"/>
                <a:gd name="connsiteY31" fmla="*/ 2286515 h 3076486"/>
                <a:gd name="connsiteX32" fmla="*/ 164648 w 256431"/>
                <a:gd name="connsiteY32" fmla="*/ 2286516 h 3076486"/>
                <a:gd name="connsiteX33" fmla="*/ 215132 w 256431"/>
                <a:gd name="connsiteY33" fmla="*/ 2236032 h 3076486"/>
                <a:gd name="connsiteX34" fmla="*/ 215133 w 256431"/>
                <a:gd name="connsiteY34" fmla="*/ 2236032 h 3076486"/>
                <a:gd name="connsiteX35" fmla="*/ 164649 w 256431"/>
                <a:gd name="connsiteY35" fmla="*/ 2185548 h 3076486"/>
                <a:gd name="connsiteX36" fmla="*/ 100850 w 256431"/>
                <a:gd name="connsiteY36" fmla="*/ 1906044 h 3076486"/>
                <a:gd name="connsiteX37" fmla="*/ 54333 w 256431"/>
                <a:gd name="connsiteY37" fmla="*/ 1936877 h 3076486"/>
                <a:gd name="connsiteX38" fmla="*/ 50366 w 256431"/>
                <a:gd name="connsiteY38" fmla="*/ 1956528 h 3076486"/>
                <a:gd name="connsiteX39" fmla="*/ 50366 w 256431"/>
                <a:gd name="connsiteY39" fmla="*/ 1956527 h 3076486"/>
                <a:gd name="connsiteX40" fmla="*/ 50366 w 256431"/>
                <a:gd name="connsiteY40" fmla="*/ 1956528 h 3076486"/>
                <a:gd name="connsiteX41" fmla="*/ 50366 w 256431"/>
                <a:gd name="connsiteY41" fmla="*/ 1956528 h 3076486"/>
                <a:gd name="connsiteX42" fmla="*/ 54333 w 256431"/>
                <a:gd name="connsiteY42" fmla="*/ 1976178 h 3076486"/>
                <a:gd name="connsiteX43" fmla="*/ 100850 w 256431"/>
                <a:gd name="connsiteY43" fmla="*/ 2007011 h 3076486"/>
                <a:gd name="connsiteX44" fmla="*/ 164648 w 256431"/>
                <a:gd name="connsiteY44" fmla="*/ 2007012 h 3076486"/>
                <a:gd name="connsiteX45" fmla="*/ 215132 w 256431"/>
                <a:gd name="connsiteY45" fmla="*/ 1956528 h 3076486"/>
                <a:gd name="connsiteX46" fmla="*/ 215133 w 256431"/>
                <a:gd name="connsiteY46" fmla="*/ 1956528 h 3076486"/>
                <a:gd name="connsiteX47" fmla="*/ 164649 w 256431"/>
                <a:gd name="connsiteY47" fmla="*/ 1906044 h 3076486"/>
                <a:gd name="connsiteX48" fmla="*/ 100850 w 256431"/>
                <a:gd name="connsiteY48" fmla="*/ 1626540 h 3076486"/>
                <a:gd name="connsiteX49" fmla="*/ 54333 w 256431"/>
                <a:gd name="connsiteY49" fmla="*/ 1657373 h 3076486"/>
                <a:gd name="connsiteX50" fmla="*/ 50366 w 256431"/>
                <a:gd name="connsiteY50" fmla="*/ 1677024 h 3076486"/>
                <a:gd name="connsiteX51" fmla="*/ 50366 w 256431"/>
                <a:gd name="connsiteY51" fmla="*/ 1677023 h 3076486"/>
                <a:gd name="connsiteX52" fmla="*/ 50366 w 256431"/>
                <a:gd name="connsiteY52" fmla="*/ 1677024 h 3076486"/>
                <a:gd name="connsiteX53" fmla="*/ 50366 w 256431"/>
                <a:gd name="connsiteY53" fmla="*/ 1677024 h 3076486"/>
                <a:gd name="connsiteX54" fmla="*/ 54333 w 256431"/>
                <a:gd name="connsiteY54" fmla="*/ 1696674 h 3076486"/>
                <a:gd name="connsiteX55" fmla="*/ 100850 w 256431"/>
                <a:gd name="connsiteY55" fmla="*/ 1727507 h 3076486"/>
                <a:gd name="connsiteX56" fmla="*/ 164648 w 256431"/>
                <a:gd name="connsiteY56" fmla="*/ 1727508 h 3076486"/>
                <a:gd name="connsiteX57" fmla="*/ 215132 w 256431"/>
                <a:gd name="connsiteY57" fmla="*/ 1677024 h 3076486"/>
                <a:gd name="connsiteX58" fmla="*/ 215133 w 256431"/>
                <a:gd name="connsiteY58" fmla="*/ 1677024 h 3076486"/>
                <a:gd name="connsiteX59" fmla="*/ 164649 w 256431"/>
                <a:gd name="connsiteY59" fmla="*/ 1626540 h 3076486"/>
                <a:gd name="connsiteX60" fmla="*/ 100850 w 256431"/>
                <a:gd name="connsiteY60" fmla="*/ 1347036 h 3076486"/>
                <a:gd name="connsiteX61" fmla="*/ 54333 w 256431"/>
                <a:gd name="connsiteY61" fmla="*/ 1377869 h 3076486"/>
                <a:gd name="connsiteX62" fmla="*/ 50366 w 256431"/>
                <a:gd name="connsiteY62" fmla="*/ 1397520 h 3076486"/>
                <a:gd name="connsiteX63" fmla="*/ 50366 w 256431"/>
                <a:gd name="connsiteY63" fmla="*/ 1397519 h 3076486"/>
                <a:gd name="connsiteX64" fmla="*/ 50366 w 256431"/>
                <a:gd name="connsiteY64" fmla="*/ 1397520 h 3076486"/>
                <a:gd name="connsiteX65" fmla="*/ 50366 w 256431"/>
                <a:gd name="connsiteY65" fmla="*/ 1397520 h 3076486"/>
                <a:gd name="connsiteX66" fmla="*/ 54333 w 256431"/>
                <a:gd name="connsiteY66" fmla="*/ 1417170 h 3076486"/>
                <a:gd name="connsiteX67" fmla="*/ 100850 w 256431"/>
                <a:gd name="connsiteY67" fmla="*/ 1448003 h 3076486"/>
                <a:gd name="connsiteX68" fmla="*/ 164648 w 256431"/>
                <a:gd name="connsiteY68" fmla="*/ 1448004 h 3076486"/>
                <a:gd name="connsiteX69" fmla="*/ 215132 w 256431"/>
                <a:gd name="connsiteY69" fmla="*/ 1397520 h 3076486"/>
                <a:gd name="connsiteX70" fmla="*/ 215133 w 256431"/>
                <a:gd name="connsiteY70" fmla="*/ 1397520 h 3076486"/>
                <a:gd name="connsiteX71" fmla="*/ 164649 w 256431"/>
                <a:gd name="connsiteY71" fmla="*/ 1347036 h 3076486"/>
                <a:gd name="connsiteX72" fmla="*/ 100850 w 256431"/>
                <a:gd name="connsiteY72" fmla="*/ 1067532 h 3076486"/>
                <a:gd name="connsiteX73" fmla="*/ 54333 w 256431"/>
                <a:gd name="connsiteY73" fmla="*/ 1098365 h 3076486"/>
                <a:gd name="connsiteX74" fmla="*/ 50366 w 256431"/>
                <a:gd name="connsiteY74" fmla="*/ 1118016 h 3076486"/>
                <a:gd name="connsiteX75" fmla="*/ 50366 w 256431"/>
                <a:gd name="connsiteY75" fmla="*/ 1118015 h 3076486"/>
                <a:gd name="connsiteX76" fmla="*/ 50366 w 256431"/>
                <a:gd name="connsiteY76" fmla="*/ 1118016 h 3076486"/>
                <a:gd name="connsiteX77" fmla="*/ 50366 w 256431"/>
                <a:gd name="connsiteY77" fmla="*/ 1118016 h 3076486"/>
                <a:gd name="connsiteX78" fmla="*/ 54333 w 256431"/>
                <a:gd name="connsiteY78" fmla="*/ 1137666 h 3076486"/>
                <a:gd name="connsiteX79" fmla="*/ 100850 w 256431"/>
                <a:gd name="connsiteY79" fmla="*/ 1168499 h 3076486"/>
                <a:gd name="connsiteX80" fmla="*/ 164648 w 256431"/>
                <a:gd name="connsiteY80" fmla="*/ 1168500 h 3076486"/>
                <a:gd name="connsiteX81" fmla="*/ 215132 w 256431"/>
                <a:gd name="connsiteY81" fmla="*/ 1118016 h 3076486"/>
                <a:gd name="connsiteX82" fmla="*/ 215133 w 256431"/>
                <a:gd name="connsiteY82" fmla="*/ 1118016 h 3076486"/>
                <a:gd name="connsiteX83" fmla="*/ 164649 w 256431"/>
                <a:gd name="connsiteY83" fmla="*/ 1067532 h 3076486"/>
                <a:gd name="connsiteX84" fmla="*/ 100850 w 256431"/>
                <a:gd name="connsiteY84" fmla="*/ 788028 h 3076486"/>
                <a:gd name="connsiteX85" fmla="*/ 54333 w 256431"/>
                <a:gd name="connsiteY85" fmla="*/ 818861 h 3076486"/>
                <a:gd name="connsiteX86" fmla="*/ 50366 w 256431"/>
                <a:gd name="connsiteY86" fmla="*/ 838512 h 3076486"/>
                <a:gd name="connsiteX87" fmla="*/ 50366 w 256431"/>
                <a:gd name="connsiteY87" fmla="*/ 838511 h 3076486"/>
                <a:gd name="connsiteX88" fmla="*/ 50366 w 256431"/>
                <a:gd name="connsiteY88" fmla="*/ 838512 h 3076486"/>
                <a:gd name="connsiteX89" fmla="*/ 50366 w 256431"/>
                <a:gd name="connsiteY89" fmla="*/ 838512 h 3076486"/>
                <a:gd name="connsiteX90" fmla="*/ 54333 w 256431"/>
                <a:gd name="connsiteY90" fmla="*/ 858162 h 3076486"/>
                <a:gd name="connsiteX91" fmla="*/ 100850 w 256431"/>
                <a:gd name="connsiteY91" fmla="*/ 888995 h 3076486"/>
                <a:gd name="connsiteX92" fmla="*/ 164648 w 256431"/>
                <a:gd name="connsiteY92" fmla="*/ 888996 h 3076486"/>
                <a:gd name="connsiteX93" fmla="*/ 215132 w 256431"/>
                <a:gd name="connsiteY93" fmla="*/ 838512 h 3076486"/>
                <a:gd name="connsiteX94" fmla="*/ 215133 w 256431"/>
                <a:gd name="connsiteY94" fmla="*/ 838512 h 3076486"/>
                <a:gd name="connsiteX95" fmla="*/ 164649 w 256431"/>
                <a:gd name="connsiteY95" fmla="*/ 788028 h 3076486"/>
                <a:gd name="connsiteX96" fmla="*/ 100850 w 256431"/>
                <a:gd name="connsiteY96" fmla="*/ 508524 h 3076486"/>
                <a:gd name="connsiteX97" fmla="*/ 54333 w 256431"/>
                <a:gd name="connsiteY97" fmla="*/ 539357 h 3076486"/>
                <a:gd name="connsiteX98" fmla="*/ 50366 w 256431"/>
                <a:gd name="connsiteY98" fmla="*/ 559008 h 3076486"/>
                <a:gd name="connsiteX99" fmla="*/ 50366 w 256431"/>
                <a:gd name="connsiteY99" fmla="*/ 559007 h 3076486"/>
                <a:gd name="connsiteX100" fmla="*/ 50366 w 256431"/>
                <a:gd name="connsiteY100" fmla="*/ 559008 h 3076486"/>
                <a:gd name="connsiteX101" fmla="*/ 50366 w 256431"/>
                <a:gd name="connsiteY101" fmla="*/ 559008 h 3076486"/>
                <a:gd name="connsiteX102" fmla="*/ 54333 w 256431"/>
                <a:gd name="connsiteY102" fmla="*/ 578658 h 3076486"/>
                <a:gd name="connsiteX103" fmla="*/ 100850 w 256431"/>
                <a:gd name="connsiteY103" fmla="*/ 609491 h 3076486"/>
                <a:gd name="connsiteX104" fmla="*/ 164648 w 256431"/>
                <a:gd name="connsiteY104" fmla="*/ 609492 h 3076486"/>
                <a:gd name="connsiteX105" fmla="*/ 215132 w 256431"/>
                <a:gd name="connsiteY105" fmla="*/ 559008 h 3076486"/>
                <a:gd name="connsiteX106" fmla="*/ 215133 w 256431"/>
                <a:gd name="connsiteY106" fmla="*/ 559008 h 3076486"/>
                <a:gd name="connsiteX107" fmla="*/ 164649 w 256431"/>
                <a:gd name="connsiteY107" fmla="*/ 508524 h 3076486"/>
                <a:gd name="connsiteX108" fmla="*/ 100850 w 256431"/>
                <a:gd name="connsiteY108" fmla="*/ 229020 h 3076486"/>
                <a:gd name="connsiteX109" fmla="*/ 54333 w 256431"/>
                <a:gd name="connsiteY109" fmla="*/ 259853 h 3076486"/>
                <a:gd name="connsiteX110" fmla="*/ 50366 w 256431"/>
                <a:gd name="connsiteY110" fmla="*/ 279504 h 3076486"/>
                <a:gd name="connsiteX111" fmla="*/ 50366 w 256431"/>
                <a:gd name="connsiteY111" fmla="*/ 279503 h 3076486"/>
                <a:gd name="connsiteX112" fmla="*/ 50366 w 256431"/>
                <a:gd name="connsiteY112" fmla="*/ 279504 h 3076486"/>
                <a:gd name="connsiteX113" fmla="*/ 50366 w 256431"/>
                <a:gd name="connsiteY113" fmla="*/ 279504 h 3076486"/>
                <a:gd name="connsiteX114" fmla="*/ 54333 w 256431"/>
                <a:gd name="connsiteY114" fmla="*/ 299154 h 3076486"/>
                <a:gd name="connsiteX115" fmla="*/ 100850 w 256431"/>
                <a:gd name="connsiteY115" fmla="*/ 329987 h 3076486"/>
                <a:gd name="connsiteX116" fmla="*/ 164648 w 256431"/>
                <a:gd name="connsiteY116" fmla="*/ 329988 h 3076486"/>
                <a:gd name="connsiteX117" fmla="*/ 215132 w 256431"/>
                <a:gd name="connsiteY117" fmla="*/ 279504 h 3076486"/>
                <a:gd name="connsiteX118" fmla="*/ 215133 w 256431"/>
                <a:gd name="connsiteY118" fmla="*/ 279504 h 3076486"/>
                <a:gd name="connsiteX119" fmla="*/ 164649 w 256431"/>
                <a:gd name="connsiteY119" fmla="*/ 229020 h 3076486"/>
                <a:gd name="connsiteX120" fmla="*/ 0 w 256431"/>
                <a:gd name="connsiteY120" fmla="*/ 0 h 3076486"/>
                <a:gd name="connsiteX121" fmla="*/ 45832 w 256431"/>
                <a:gd name="connsiteY121" fmla="*/ 0 h 3076486"/>
                <a:gd name="connsiteX122" fmla="*/ 45832 w 256431"/>
                <a:gd name="connsiteY122" fmla="*/ 0 h 3076486"/>
                <a:gd name="connsiteX123" fmla="*/ 49799 w 256431"/>
                <a:gd name="connsiteY123" fmla="*/ 19650 h 3076486"/>
                <a:gd name="connsiteX124" fmla="*/ 96316 w 256431"/>
                <a:gd name="connsiteY124" fmla="*/ 50483 h 3076486"/>
                <a:gd name="connsiteX125" fmla="*/ 160114 w 256431"/>
                <a:gd name="connsiteY125" fmla="*/ 50484 h 3076486"/>
                <a:gd name="connsiteX126" fmla="*/ 210598 w 256431"/>
                <a:gd name="connsiteY126" fmla="*/ 0 h 3076486"/>
                <a:gd name="connsiteX127" fmla="*/ 210599 w 256431"/>
                <a:gd name="connsiteY127" fmla="*/ 0 h 3076486"/>
                <a:gd name="connsiteX128" fmla="*/ 256431 w 256431"/>
                <a:gd name="connsiteY128" fmla="*/ 0 h 3076486"/>
                <a:gd name="connsiteX129" fmla="*/ 256431 w 256431"/>
                <a:gd name="connsiteY129" fmla="*/ 3076486 h 3076486"/>
                <a:gd name="connsiteX130" fmla="*/ 214769 w 256431"/>
                <a:gd name="connsiteY130" fmla="*/ 3076486 h 3076486"/>
                <a:gd name="connsiteX131" fmla="*/ 215162 w 256431"/>
                <a:gd name="connsiteY131" fmla="*/ 3074539 h 3076486"/>
                <a:gd name="connsiteX132" fmla="*/ 215163 w 256431"/>
                <a:gd name="connsiteY132" fmla="*/ 3074539 h 3076486"/>
                <a:gd name="connsiteX133" fmla="*/ 164679 w 256431"/>
                <a:gd name="connsiteY133" fmla="*/ 3024055 h 3076486"/>
                <a:gd name="connsiteX134" fmla="*/ 100880 w 256431"/>
                <a:gd name="connsiteY134" fmla="*/ 3024055 h 3076486"/>
                <a:gd name="connsiteX135" fmla="*/ 54363 w 256431"/>
                <a:gd name="connsiteY135" fmla="*/ 3054888 h 3076486"/>
                <a:gd name="connsiteX136" fmla="*/ 50396 w 256431"/>
                <a:gd name="connsiteY136" fmla="*/ 3074539 h 3076486"/>
                <a:gd name="connsiteX137" fmla="*/ 50396 w 256431"/>
                <a:gd name="connsiteY137" fmla="*/ 3074538 h 3076486"/>
                <a:gd name="connsiteX138" fmla="*/ 50396 w 256431"/>
                <a:gd name="connsiteY138" fmla="*/ 3074539 h 3076486"/>
                <a:gd name="connsiteX139" fmla="*/ 50396 w 256431"/>
                <a:gd name="connsiteY139" fmla="*/ 3074539 h 3076486"/>
                <a:gd name="connsiteX140" fmla="*/ 50789 w 256431"/>
                <a:gd name="connsiteY140" fmla="*/ 3076486 h 3076486"/>
                <a:gd name="connsiteX141" fmla="*/ 0 w 256431"/>
                <a:gd name="connsiteY141" fmla="*/ 3076486 h 3076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256431" h="3076486">
                  <a:moveTo>
                    <a:pt x="100850" y="2744556"/>
                  </a:moveTo>
                  <a:cubicBezTo>
                    <a:pt x="79939" y="2744556"/>
                    <a:pt x="61997" y="2757270"/>
                    <a:pt x="54333" y="2775389"/>
                  </a:cubicBezTo>
                  <a:lnTo>
                    <a:pt x="50366" y="2795040"/>
                  </a:lnTo>
                  <a:lnTo>
                    <a:pt x="50366" y="2795039"/>
                  </a:lnTo>
                  <a:lnTo>
                    <a:pt x="50366" y="2795040"/>
                  </a:lnTo>
                  <a:lnTo>
                    <a:pt x="50366" y="2795040"/>
                  </a:lnTo>
                  <a:lnTo>
                    <a:pt x="54333" y="2814690"/>
                  </a:lnTo>
                  <a:cubicBezTo>
                    <a:pt x="61997" y="2832810"/>
                    <a:pt x="79939" y="2845523"/>
                    <a:pt x="100850" y="2845523"/>
                  </a:cubicBezTo>
                  <a:lnTo>
                    <a:pt x="164648" y="2845524"/>
                  </a:lnTo>
                  <a:cubicBezTo>
                    <a:pt x="192530" y="2845524"/>
                    <a:pt x="215132" y="2822922"/>
                    <a:pt x="215132" y="2795040"/>
                  </a:cubicBezTo>
                  <a:lnTo>
                    <a:pt x="215133" y="2795040"/>
                  </a:lnTo>
                  <a:cubicBezTo>
                    <a:pt x="215133" y="2767158"/>
                    <a:pt x="192531" y="2744556"/>
                    <a:pt x="164649" y="2744556"/>
                  </a:cubicBezTo>
                  <a:close/>
                  <a:moveTo>
                    <a:pt x="100850" y="2465052"/>
                  </a:moveTo>
                  <a:cubicBezTo>
                    <a:pt x="79939" y="2465052"/>
                    <a:pt x="61997" y="2477766"/>
                    <a:pt x="54333" y="2495885"/>
                  </a:cubicBezTo>
                  <a:lnTo>
                    <a:pt x="50366" y="2515536"/>
                  </a:lnTo>
                  <a:lnTo>
                    <a:pt x="50366" y="2515535"/>
                  </a:lnTo>
                  <a:lnTo>
                    <a:pt x="50366" y="2515536"/>
                  </a:lnTo>
                  <a:lnTo>
                    <a:pt x="50366" y="2515536"/>
                  </a:lnTo>
                  <a:lnTo>
                    <a:pt x="54333" y="2535186"/>
                  </a:lnTo>
                  <a:cubicBezTo>
                    <a:pt x="61997" y="2553306"/>
                    <a:pt x="79939" y="2566019"/>
                    <a:pt x="100850" y="2566019"/>
                  </a:cubicBezTo>
                  <a:lnTo>
                    <a:pt x="164648" y="2566020"/>
                  </a:lnTo>
                  <a:cubicBezTo>
                    <a:pt x="192530" y="2566020"/>
                    <a:pt x="215132" y="2543418"/>
                    <a:pt x="215132" y="2515536"/>
                  </a:cubicBezTo>
                  <a:lnTo>
                    <a:pt x="215133" y="2515536"/>
                  </a:lnTo>
                  <a:cubicBezTo>
                    <a:pt x="215133" y="2487654"/>
                    <a:pt x="192531" y="2465052"/>
                    <a:pt x="164649" y="2465052"/>
                  </a:cubicBezTo>
                  <a:close/>
                  <a:moveTo>
                    <a:pt x="100850" y="2185548"/>
                  </a:moveTo>
                  <a:cubicBezTo>
                    <a:pt x="79939" y="2185548"/>
                    <a:pt x="61997" y="2198262"/>
                    <a:pt x="54333" y="2216381"/>
                  </a:cubicBezTo>
                  <a:lnTo>
                    <a:pt x="50366" y="2236032"/>
                  </a:lnTo>
                  <a:lnTo>
                    <a:pt x="50366" y="2236031"/>
                  </a:lnTo>
                  <a:lnTo>
                    <a:pt x="50366" y="2236032"/>
                  </a:lnTo>
                  <a:lnTo>
                    <a:pt x="50366" y="2236032"/>
                  </a:lnTo>
                  <a:lnTo>
                    <a:pt x="54333" y="2255682"/>
                  </a:lnTo>
                  <a:cubicBezTo>
                    <a:pt x="61997" y="2273802"/>
                    <a:pt x="79939" y="2286515"/>
                    <a:pt x="100850" y="2286515"/>
                  </a:cubicBezTo>
                  <a:lnTo>
                    <a:pt x="164648" y="2286516"/>
                  </a:lnTo>
                  <a:cubicBezTo>
                    <a:pt x="192530" y="2286516"/>
                    <a:pt x="215132" y="2263914"/>
                    <a:pt x="215132" y="2236032"/>
                  </a:cubicBezTo>
                  <a:lnTo>
                    <a:pt x="215133" y="2236032"/>
                  </a:lnTo>
                  <a:cubicBezTo>
                    <a:pt x="215133" y="2208150"/>
                    <a:pt x="192531" y="2185548"/>
                    <a:pt x="164649" y="2185548"/>
                  </a:cubicBezTo>
                  <a:close/>
                  <a:moveTo>
                    <a:pt x="100850" y="1906044"/>
                  </a:moveTo>
                  <a:cubicBezTo>
                    <a:pt x="79939" y="1906044"/>
                    <a:pt x="61997" y="1918758"/>
                    <a:pt x="54333" y="1936877"/>
                  </a:cubicBezTo>
                  <a:lnTo>
                    <a:pt x="50366" y="1956528"/>
                  </a:lnTo>
                  <a:lnTo>
                    <a:pt x="50366" y="1956527"/>
                  </a:lnTo>
                  <a:lnTo>
                    <a:pt x="50366" y="1956528"/>
                  </a:lnTo>
                  <a:lnTo>
                    <a:pt x="50366" y="1956528"/>
                  </a:lnTo>
                  <a:lnTo>
                    <a:pt x="54333" y="1976178"/>
                  </a:lnTo>
                  <a:cubicBezTo>
                    <a:pt x="61997" y="1994297"/>
                    <a:pt x="79939" y="2007011"/>
                    <a:pt x="100850" y="2007011"/>
                  </a:cubicBezTo>
                  <a:lnTo>
                    <a:pt x="164648" y="2007012"/>
                  </a:lnTo>
                  <a:cubicBezTo>
                    <a:pt x="192530" y="2007012"/>
                    <a:pt x="215132" y="1984410"/>
                    <a:pt x="215132" y="1956528"/>
                  </a:cubicBezTo>
                  <a:lnTo>
                    <a:pt x="215133" y="1956528"/>
                  </a:lnTo>
                  <a:cubicBezTo>
                    <a:pt x="215133" y="1928646"/>
                    <a:pt x="192531" y="1906044"/>
                    <a:pt x="164649" y="1906044"/>
                  </a:cubicBezTo>
                  <a:close/>
                  <a:moveTo>
                    <a:pt x="100850" y="1626540"/>
                  </a:moveTo>
                  <a:cubicBezTo>
                    <a:pt x="79939" y="1626540"/>
                    <a:pt x="61997" y="1639254"/>
                    <a:pt x="54333" y="1657373"/>
                  </a:cubicBezTo>
                  <a:lnTo>
                    <a:pt x="50366" y="1677024"/>
                  </a:lnTo>
                  <a:lnTo>
                    <a:pt x="50366" y="1677023"/>
                  </a:lnTo>
                  <a:lnTo>
                    <a:pt x="50366" y="1677024"/>
                  </a:lnTo>
                  <a:lnTo>
                    <a:pt x="50366" y="1677024"/>
                  </a:lnTo>
                  <a:lnTo>
                    <a:pt x="54333" y="1696674"/>
                  </a:lnTo>
                  <a:cubicBezTo>
                    <a:pt x="61997" y="1714793"/>
                    <a:pt x="79939" y="1727507"/>
                    <a:pt x="100850" y="1727507"/>
                  </a:cubicBezTo>
                  <a:lnTo>
                    <a:pt x="164648" y="1727508"/>
                  </a:lnTo>
                  <a:cubicBezTo>
                    <a:pt x="192530" y="1727508"/>
                    <a:pt x="215132" y="1704906"/>
                    <a:pt x="215132" y="1677024"/>
                  </a:cubicBezTo>
                  <a:lnTo>
                    <a:pt x="215133" y="1677024"/>
                  </a:lnTo>
                  <a:cubicBezTo>
                    <a:pt x="215133" y="1649142"/>
                    <a:pt x="192531" y="1626540"/>
                    <a:pt x="164649" y="1626540"/>
                  </a:cubicBezTo>
                  <a:close/>
                  <a:moveTo>
                    <a:pt x="100850" y="1347036"/>
                  </a:moveTo>
                  <a:cubicBezTo>
                    <a:pt x="79939" y="1347036"/>
                    <a:pt x="61997" y="1359750"/>
                    <a:pt x="54333" y="1377869"/>
                  </a:cubicBezTo>
                  <a:lnTo>
                    <a:pt x="50366" y="1397520"/>
                  </a:lnTo>
                  <a:lnTo>
                    <a:pt x="50366" y="1397519"/>
                  </a:lnTo>
                  <a:lnTo>
                    <a:pt x="50366" y="1397520"/>
                  </a:lnTo>
                  <a:lnTo>
                    <a:pt x="50366" y="1397520"/>
                  </a:lnTo>
                  <a:lnTo>
                    <a:pt x="54333" y="1417170"/>
                  </a:lnTo>
                  <a:cubicBezTo>
                    <a:pt x="61997" y="1435290"/>
                    <a:pt x="79939" y="1448003"/>
                    <a:pt x="100850" y="1448003"/>
                  </a:cubicBezTo>
                  <a:lnTo>
                    <a:pt x="164648" y="1448004"/>
                  </a:lnTo>
                  <a:cubicBezTo>
                    <a:pt x="192530" y="1448004"/>
                    <a:pt x="215132" y="1425402"/>
                    <a:pt x="215132" y="1397520"/>
                  </a:cubicBezTo>
                  <a:lnTo>
                    <a:pt x="215133" y="1397520"/>
                  </a:lnTo>
                  <a:cubicBezTo>
                    <a:pt x="215133" y="1369638"/>
                    <a:pt x="192531" y="1347036"/>
                    <a:pt x="164649" y="1347036"/>
                  </a:cubicBezTo>
                  <a:close/>
                  <a:moveTo>
                    <a:pt x="100850" y="1067532"/>
                  </a:moveTo>
                  <a:cubicBezTo>
                    <a:pt x="79939" y="1067532"/>
                    <a:pt x="61997" y="1080246"/>
                    <a:pt x="54333" y="1098365"/>
                  </a:cubicBezTo>
                  <a:lnTo>
                    <a:pt x="50366" y="1118016"/>
                  </a:lnTo>
                  <a:lnTo>
                    <a:pt x="50366" y="1118015"/>
                  </a:lnTo>
                  <a:lnTo>
                    <a:pt x="50366" y="1118016"/>
                  </a:lnTo>
                  <a:lnTo>
                    <a:pt x="50366" y="1118016"/>
                  </a:lnTo>
                  <a:lnTo>
                    <a:pt x="54333" y="1137666"/>
                  </a:lnTo>
                  <a:cubicBezTo>
                    <a:pt x="61997" y="1155786"/>
                    <a:pt x="79939" y="1168499"/>
                    <a:pt x="100850" y="1168499"/>
                  </a:cubicBezTo>
                  <a:lnTo>
                    <a:pt x="164648" y="1168500"/>
                  </a:lnTo>
                  <a:cubicBezTo>
                    <a:pt x="192530" y="1168500"/>
                    <a:pt x="215132" y="1145898"/>
                    <a:pt x="215132" y="1118016"/>
                  </a:cubicBezTo>
                  <a:lnTo>
                    <a:pt x="215133" y="1118016"/>
                  </a:lnTo>
                  <a:cubicBezTo>
                    <a:pt x="215133" y="1090134"/>
                    <a:pt x="192531" y="1067532"/>
                    <a:pt x="164649" y="1067532"/>
                  </a:cubicBezTo>
                  <a:close/>
                  <a:moveTo>
                    <a:pt x="100850" y="788028"/>
                  </a:moveTo>
                  <a:cubicBezTo>
                    <a:pt x="79939" y="788028"/>
                    <a:pt x="61997" y="800742"/>
                    <a:pt x="54333" y="818861"/>
                  </a:cubicBezTo>
                  <a:lnTo>
                    <a:pt x="50366" y="838512"/>
                  </a:lnTo>
                  <a:lnTo>
                    <a:pt x="50366" y="838511"/>
                  </a:lnTo>
                  <a:lnTo>
                    <a:pt x="50366" y="838512"/>
                  </a:lnTo>
                  <a:lnTo>
                    <a:pt x="50366" y="838512"/>
                  </a:lnTo>
                  <a:lnTo>
                    <a:pt x="54333" y="858162"/>
                  </a:lnTo>
                  <a:cubicBezTo>
                    <a:pt x="61997" y="876282"/>
                    <a:pt x="79939" y="888995"/>
                    <a:pt x="100850" y="888995"/>
                  </a:cubicBezTo>
                  <a:lnTo>
                    <a:pt x="164648" y="888996"/>
                  </a:lnTo>
                  <a:cubicBezTo>
                    <a:pt x="192530" y="888996"/>
                    <a:pt x="215132" y="866394"/>
                    <a:pt x="215132" y="838512"/>
                  </a:cubicBezTo>
                  <a:lnTo>
                    <a:pt x="215133" y="838512"/>
                  </a:lnTo>
                  <a:cubicBezTo>
                    <a:pt x="215133" y="810630"/>
                    <a:pt x="192531" y="788028"/>
                    <a:pt x="164649" y="788028"/>
                  </a:cubicBezTo>
                  <a:close/>
                  <a:moveTo>
                    <a:pt x="100850" y="508524"/>
                  </a:moveTo>
                  <a:cubicBezTo>
                    <a:pt x="79939" y="508524"/>
                    <a:pt x="61997" y="521238"/>
                    <a:pt x="54333" y="539357"/>
                  </a:cubicBezTo>
                  <a:lnTo>
                    <a:pt x="50366" y="559008"/>
                  </a:lnTo>
                  <a:lnTo>
                    <a:pt x="50366" y="559007"/>
                  </a:lnTo>
                  <a:lnTo>
                    <a:pt x="50366" y="559008"/>
                  </a:lnTo>
                  <a:lnTo>
                    <a:pt x="50366" y="559008"/>
                  </a:lnTo>
                  <a:lnTo>
                    <a:pt x="54333" y="578658"/>
                  </a:lnTo>
                  <a:cubicBezTo>
                    <a:pt x="61997" y="596778"/>
                    <a:pt x="79939" y="609491"/>
                    <a:pt x="100850" y="609491"/>
                  </a:cubicBezTo>
                  <a:lnTo>
                    <a:pt x="164648" y="609492"/>
                  </a:lnTo>
                  <a:cubicBezTo>
                    <a:pt x="192530" y="609492"/>
                    <a:pt x="215132" y="586890"/>
                    <a:pt x="215132" y="559008"/>
                  </a:cubicBezTo>
                  <a:lnTo>
                    <a:pt x="215133" y="559008"/>
                  </a:lnTo>
                  <a:cubicBezTo>
                    <a:pt x="215133" y="531126"/>
                    <a:pt x="192531" y="508524"/>
                    <a:pt x="164649" y="508524"/>
                  </a:cubicBezTo>
                  <a:close/>
                  <a:moveTo>
                    <a:pt x="100850" y="229020"/>
                  </a:moveTo>
                  <a:cubicBezTo>
                    <a:pt x="79939" y="229020"/>
                    <a:pt x="61997" y="241734"/>
                    <a:pt x="54333" y="259853"/>
                  </a:cubicBezTo>
                  <a:lnTo>
                    <a:pt x="50366" y="279504"/>
                  </a:lnTo>
                  <a:lnTo>
                    <a:pt x="50366" y="279503"/>
                  </a:lnTo>
                  <a:lnTo>
                    <a:pt x="50366" y="279504"/>
                  </a:lnTo>
                  <a:lnTo>
                    <a:pt x="50366" y="279504"/>
                  </a:lnTo>
                  <a:lnTo>
                    <a:pt x="54333" y="299154"/>
                  </a:lnTo>
                  <a:cubicBezTo>
                    <a:pt x="61997" y="317274"/>
                    <a:pt x="79939" y="329987"/>
                    <a:pt x="100850" y="329987"/>
                  </a:cubicBezTo>
                  <a:lnTo>
                    <a:pt x="164648" y="329988"/>
                  </a:lnTo>
                  <a:cubicBezTo>
                    <a:pt x="192530" y="329988"/>
                    <a:pt x="215132" y="307386"/>
                    <a:pt x="215132" y="279504"/>
                  </a:cubicBezTo>
                  <a:lnTo>
                    <a:pt x="215133" y="279504"/>
                  </a:lnTo>
                  <a:cubicBezTo>
                    <a:pt x="215133" y="251622"/>
                    <a:pt x="192531" y="229020"/>
                    <a:pt x="164649" y="229020"/>
                  </a:cubicBezTo>
                  <a:close/>
                  <a:moveTo>
                    <a:pt x="0" y="0"/>
                  </a:moveTo>
                  <a:lnTo>
                    <a:pt x="45832" y="0"/>
                  </a:lnTo>
                  <a:lnTo>
                    <a:pt x="45832" y="0"/>
                  </a:lnTo>
                  <a:lnTo>
                    <a:pt x="49799" y="19650"/>
                  </a:lnTo>
                  <a:cubicBezTo>
                    <a:pt x="57463" y="37770"/>
                    <a:pt x="75405" y="50483"/>
                    <a:pt x="96316" y="50483"/>
                  </a:cubicBezTo>
                  <a:lnTo>
                    <a:pt x="160114" y="50484"/>
                  </a:lnTo>
                  <a:cubicBezTo>
                    <a:pt x="187996" y="50484"/>
                    <a:pt x="210598" y="27882"/>
                    <a:pt x="210598" y="0"/>
                  </a:cubicBezTo>
                  <a:lnTo>
                    <a:pt x="210599" y="0"/>
                  </a:lnTo>
                  <a:lnTo>
                    <a:pt x="256431" y="0"/>
                  </a:lnTo>
                  <a:lnTo>
                    <a:pt x="256431" y="3076486"/>
                  </a:lnTo>
                  <a:lnTo>
                    <a:pt x="214769" y="3076486"/>
                  </a:lnTo>
                  <a:lnTo>
                    <a:pt x="215162" y="3074539"/>
                  </a:lnTo>
                  <a:lnTo>
                    <a:pt x="215163" y="3074539"/>
                  </a:lnTo>
                  <a:cubicBezTo>
                    <a:pt x="215163" y="3046657"/>
                    <a:pt x="192561" y="3024055"/>
                    <a:pt x="164679" y="3024055"/>
                  </a:cubicBezTo>
                  <a:lnTo>
                    <a:pt x="100880" y="3024055"/>
                  </a:lnTo>
                  <a:cubicBezTo>
                    <a:pt x="79969" y="3024055"/>
                    <a:pt x="62027" y="3036769"/>
                    <a:pt x="54363" y="3054888"/>
                  </a:cubicBezTo>
                  <a:lnTo>
                    <a:pt x="50396" y="3074539"/>
                  </a:lnTo>
                  <a:lnTo>
                    <a:pt x="50396" y="3074538"/>
                  </a:lnTo>
                  <a:lnTo>
                    <a:pt x="50396" y="3074539"/>
                  </a:lnTo>
                  <a:lnTo>
                    <a:pt x="50396" y="3074539"/>
                  </a:lnTo>
                  <a:lnTo>
                    <a:pt x="50789" y="3076486"/>
                  </a:lnTo>
                  <a:lnTo>
                    <a:pt x="0" y="307648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71" name="Freeform: Shape 370">
              <a:extLst>
                <a:ext uri="{FF2B5EF4-FFF2-40B4-BE49-F238E27FC236}">
                  <a16:creationId xmlns:a16="http://schemas.microsoft.com/office/drawing/2014/main" id="{726A82D6-F923-BC37-479C-21E0D0D15646}"/>
                </a:ext>
              </a:extLst>
            </p:cNvPr>
            <p:cNvSpPr/>
            <p:nvPr/>
          </p:nvSpPr>
          <p:spPr>
            <a:xfrm>
              <a:off x="1871530" y="2085173"/>
              <a:ext cx="5905143" cy="3076486"/>
            </a:xfrm>
            <a:custGeom>
              <a:avLst/>
              <a:gdLst>
                <a:gd name="connsiteX0" fmla="*/ 277738 w 5905143"/>
                <a:gd name="connsiteY0" fmla="*/ 273465 h 3076486"/>
                <a:gd name="connsiteX1" fmla="*/ 277738 w 5905143"/>
                <a:gd name="connsiteY1" fmla="*/ 2803021 h 3076486"/>
                <a:gd name="connsiteX2" fmla="*/ 5627405 w 5905143"/>
                <a:gd name="connsiteY2" fmla="*/ 2803021 h 3076486"/>
                <a:gd name="connsiteX3" fmla="*/ 5627405 w 5905143"/>
                <a:gd name="connsiteY3" fmla="*/ 273465 h 3076486"/>
                <a:gd name="connsiteX4" fmla="*/ 76912 w 5905143"/>
                <a:gd name="connsiteY4" fmla="*/ 0 h 3076486"/>
                <a:gd name="connsiteX5" fmla="*/ 5828231 w 5905143"/>
                <a:gd name="connsiteY5" fmla="*/ 0 h 3076486"/>
                <a:gd name="connsiteX6" fmla="*/ 5905143 w 5905143"/>
                <a:gd name="connsiteY6" fmla="*/ 76912 h 3076486"/>
                <a:gd name="connsiteX7" fmla="*/ 5905143 w 5905143"/>
                <a:gd name="connsiteY7" fmla="*/ 2999574 h 3076486"/>
                <a:gd name="connsiteX8" fmla="*/ 5828231 w 5905143"/>
                <a:gd name="connsiteY8" fmla="*/ 3076486 h 3076486"/>
                <a:gd name="connsiteX9" fmla="*/ 76912 w 5905143"/>
                <a:gd name="connsiteY9" fmla="*/ 3076486 h 3076486"/>
                <a:gd name="connsiteX10" fmla="*/ 0 w 5905143"/>
                <a:gd name="connsiteY10" fmla="*/ 2999574 h 3076486"/>
                <a:gd name="connsiteX11" fmla="*/ 0 w 5905143"/>
                <a:gd name="connsiteY11" fmla="*/ 76912 h 3076486"/>
                <a:gd name="connsiteX12" fmla="*/ 76912 w 5905143"/>
                <a:gd name="connsiteY12" fmla="*/ 0 h 3076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05143" h="3076486">
                  <a:moveTo>
                    <a:pt x="277738" y="273465"/>
                  </a:moveTo>
                  <a:lnTo>
                    <a:pt x="277738" y="2803021"/>
                  </a:lnTo>
                  <a:lnTo>
                    <a:pt x="5627405" y="2803021"/>
                  </a:lnTo>
                  <a:lnTo>
                    <a:pt x="5627405" y="273465"/>
                  </a:lnTo>
                  <a:close/>
                  <a:moveTo>
                    <a:pt x="76912" y="0"/>
                  </a:moveTo>
                  <a:lnTo>
                    <a:pt x="5828231" y="0"/>
                  </a:lnTo>
                  <a:cubicBezTo>
                    <a:pt x="5870708" y="0"/>
                    <a:pt x="5905143" y="34435"/>
                    <a:pt x="5905143" y="76912"/>
                  </a:cubicBezTo>
                  <a:lnTo>
                    <a:pt x="5905143" y="2999574"/>
                  </a:lnTo>
                  <a:cubicBezTo>
                    <a:pt x="5905143" y="3042051"/>
                    <a:pt x="5870708" y="3076486"/>
                    <a:pt x="5828231" y="3076486"/>
                  </a:cubicBezTo>
                  <a:lnTo>
                    <a:pt x="76912" y="3076486"/>
                  </a:lnTo>
                  <a:cubicBezTo>
                    <a:pt x="34435" y="3076486"/>
                    <a:pt x="0" y="3042051"/>
                    <a:pt x="0" y="2999574"/>
                  </a:cubicBezTo>
                  <a:lnTo>
                    <a:pt x="0" y="76912"/>
                  </a:lnTo>
                  <a:cubicBezTo>
                    <a:pt x="0" y="34435"/>
                    <a:pt x="34435" y="0"/>
                    <a:pt x="76912" y="0"/>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72" name="Freeform: Shape 371">
              <a:extLst>
                <a:ext uri="{FF2B5EF4-FFF2-40B4-BE49-F238E27FC236}">
                  <a16:creationId xmlns:a16="http://schemas.microsoft.com/office/drawing/2014/main" id="{6F221E41-4A28-2EFE-80D5-008893F122E3}"/>
                </a:ext>
              </a:extLst>
            </p:cNvPr>
            <p:cNvSpPr/>
            <p:nvPr/>
          </p:nvSpPr>
          <p:spPr>
            <a:xfrm>
              <a:off x="7749489" y="2085173"/>
              <a:ext cx="256431" cy="3076486"/>
            </a:xfrm>
            <a:custGeom>
              <a:avLst/>
              <a:gdLst>
                <a:gd name="connsiteX0" fmla="*/ 100850 w 256431"/>
                <a:gd name="connsiteY0" fmla="*/ 2744556 h 3076486"/>
                <a:gd name="connsiteX1" fmla="*/ 54333 w 256431"/>
                <a:gd name="connsiteY1" fmla="*/ 2775389 h 3076486"/>
                <a:gd name="connsiteX2" fmla="*/ 50366 w 256431"/>
                <a:gd name="connsiteY2" fmla="*/ 2795040 h 3076486"/>
                <a:gd name="connsiteX3" fmla="*/ 50366 w 256431"/>
                <a:gd name="connsiteY3" fmla="*/ 2795039 h 3076486"/>
                <a:gd name="connsiteX4" fmla="*/ 50366 w 256431"/>
                <a:gd name="connsiteY4" fmla="*/ 2795040 h 3076486"/>
                <a:gd name="connsiteX5" fmla="*/ 50366 w 256431"/>
                <a:gd name="connsiteY5" fmla="*/ 2795040 h 3076486"/>
                <a:gd name="connsiteX6" fmla="*/ 54333 w 256431"/>
                <a:gd name="connsiteY6" fmla="*/ 2814690 h 3076486"/>
                <a:gd name="connsiteX7" fmla="*/ 100850 w 256431"/>
                <a:gd name="connsiteY7" fmla="*/ 2845523 h 3076486"/>
                <a:gd name="connsiteX8" fmla="*/ 164648 w 256431"/>
                <a:gd name="connsiteY8" fmla="*/ 2845524 h 3076486"/>
                <a:gd name="connsiteX9" fmla="*/ 215132 w 256431"/>
                <a:gd name="connsiteY9" fmla="*/ 2795040 h 3076486"/>
                <a:gd name="connsiteX10" fmla="*/ 215133 w 256431"/>
                <a:gd name="connsiteY10" fmla="*/ 2795040 h 3076486"/>
                <a:gd name="connsiteX11" fmla="*/ 164649 w 256431"/>
                <a:gd name="connsiteY11" fmla="*/ 2744556 h 3076486"/>
                <a:gd name="connsiteX12" fmla="*/ 100850 w 256431"/>
                <a:gd name="connsiteY12" fmla="*/ 2465052 h 3076486"/>
                <a:gd name="connsiteX13" fmla="*/ 54333 w 256431"/>
                <a:gd name="connsiteY13" fmla="*/ 2495885 h 3076486"/>
                <a:gd name="connsiteX14" fmla="*/ 50366 w 256431"/>
                <a:gd name="connsiteY14" fmla="*/ 2515536 h 3076486"/>
                <a:gd name="connsiteX15" fmla="*/ 50366 w 256431"/>
                <a:gd name="connsiteY15" fmla="*/ 2515535 h 3076486"/>
                <a:gd name="connsiteX16" fmla="*/ 50366 w 256431"/>
                <a:gd name="connsiteY16" fmla="*/ 2515536 h 3076486"/>
                <a:gd name="connsiteX17" fmla="*/ 50366 w 256431"/>
                <a:gd name="connsiteY17" fmla="*/ 2515536 h 3076486"/>
                <a:gd name="connsiteX18" fmla="*/ 54333 w 256431"/>
                <a:gd name="connsiteY18" fmla="*/ 2535186 h 3076486"/>
                <a:gd name="connsiteX19" fmla="*/ 100850 w 256431"/>
                <a:gd name="connsiteY19" fmla="*/ 2566019 h 3076486"/>
                <a:gd name="connsiteX20" fmla="*/ 164648 w 256431"/>
                <a:gd name="connsiteY20" fmla="*/ 2566020 h 3076486"/>
                <a:gd name="connsiteX21" fmla="*/ 215132 w 256431"/>
                <a:gd name="connsiteY21" fmla="*/ 2515536 h 3076486"/>
                <a:gd name="connsiteX22" fmla="*/ 215133 w 256431"/>
                <a:gd name="connsiteY22" fmla="*/ 2515536 h 3076486"/>
                <a:gd name="connsiteX23" fmla="*/ 164649 w 256431"/>
                <a:gd name="connsiteY23" fmla="*/ 2465052 h 3076486"/>
                <a:gd name="connsiteX24" fmla="*/ 100850 w 256431"/>
                <a:gd name="connsiteY24" fmla="*/ 2185548 h 3076486"/>
                <a:gd name="connsiteX25" fmla="*/ 54333 w 256431"/>
                <a:gd name="connsiteY25" fmla="*/ 2216381 h 3076486"/>
                <a:gd name="connsiteX26" fmla="*/ 50366 w 256431"/>
                <a:gd name="connsiteY26" fmla="*/ 2236032 h 3076486"/>
                <a:gd name="connsiteX27" fmla="*/ 50366 w 256431"/>
                <a:gd name="connsiteY27" fmla="*/ 2236031 h 3076486"/>
                <a:gd name="connsiteX28" fmla="*/ 50366 w 256431"/>
                <a:gd name="connsiteY28" fmla="*/ 2236032 h 3076486"/>
                <a:gd name="connsiteX29" fmla="*/ 50366 w 256431"/>
                <a:gd name="connsiteY29" fmla="*/ 2236032 h 3076486"/>
                <a:gd name="connsiteX30" fmla="*/ 54333 w 256431"/>
                <a:gd name="connsiteY30" fmla="*/ 2255682 h 3076486"/>
                <a:gd name="connsiteX31" fmla="*/ 100850 w 256431"/>
                <a:gd name="connsiteY31" fmla="*/ 2286515 h 3076486"/>
                <a:gd name="connsiteX32" fmla="*/ 164648 w 256431"/>
                <a:gd name="connsiteY32" fmla="*/ 2286516 h 3076486"/>
                <a:gd name="connsiteX33" fmla="*/ 215132 w 256431"/>
                <a:gd name="connsiteY33" fmla="*/ 2236032 h 3076486"/>
                <a:gd name="connsiteX34" fmla="*/ 215133 w 256431"/>
                <a:gd name="connsiteY34" fmla="*/ 2236032 h 3076486"/>
                <a:gd name="connsiteX35" fmla="*/ 164649 w 256431"/>
                <a:gd name="connsiteY35" fmla="*/ 2185548 h 3076486"/>
                <a:gd name="connsiteX36" fmla="*/ 100850 w 256431"/>
                <a:gd name="connsiteY36" fmla="*/ 1906044 h 3076486"/>
                <a:gd name="connsiteX37" fmla="*/ 54333 w 256431"/>
                <a:gd name="connsiteY37" fmla="*/ 1936877 h 3076486"/>
                <a:gd name="connsiteX38" fmla="*/ 50366 w 256431"/>
                <a:gd name="connsiteY38" fmla="*/ 1956528 h 3076486"/>
                <a:gd name="connsiteX39" fmla="*/ 50366 w 256431"/>
                <a:gd name="connsiteY39" fmla="*/ 1956527 h 3076486"/>
                <a:gd name="connsiteX40" fmla="*/ 50366 w 256431"/>
                <a:gd name="connsiteY40" fmla="*/ 1956528 h 3076486"/>
                <a:gd name="connsiteX41" fmla="*/ 50366 w 256431"/>
                <a:gd name="connsiteY41" fmla="*/ 1956528 h 3076486"/>
                <a:gd name="connsiteX42" fmla="*/ 54333 w 256431"/>
                <a:gd name="connsiteY42" fmla="*/ 1976178 h 3076486"/>
                <a:gd name="connsiteX43" fmla="*/ 100850 w 256431"/>
                <a:gd name="connsiteY43" fmla="*/ 2007011 h 3076486"/>
                <a:gd name="connsiteX44" fmla="*/ 164648 w 256431"/>
                <a:gd name="connsiteY44" fmla="*/ 2007012 h 3076486"/>
                <a:gd name="connsiteX45" fmla="*/ 215132 w 256431"/>
                <a:gd name="connsiteY45" fmla="*/ 1956528 h 3076486"/>
                <a:gd name="connsiteX46" fmla="*/ 215133 w 256431"/>
                <a:gd name="connsiteY46" fmla="*/ 1956528 h 3076486"/>
                <a:gd name="connsiteX47" fmla="*/ 164649 w 256431"/>
                <a:gd name="connsiteY47" fmla="*/ 1906044 h 3076486"/>
                <a:gd name="connsiteX48" fmla="*/ 100850 w 256431"/>
                <a:gd name="connsiteY48" fmla="*/ 1626540 h 3076486"/>
                <a:gd name="connsiteX49" fmla="*/ 54333 w 256431"/>
                <a:gd name="connsiteY49" fmla="*/ 1657373 h 3076486"/>
                <a:gd name="connsiteX50" fmla="*/ 50366 w 256431"/>
                <a:gd name="connsiteY50" fmla="*/ 1677024 h 3076486"/>
                <a:gd name="connsiteX51" fmla="*/ 50366 w 256431"/>
                <a:gd name="connsiteY51" fmla="*/ 1677023 h 3076486"/>
                <a:gd name="connsiteX52" fmla="*/ 50366 w 256431"/>
                <a:gd name="connsiteY52" fmla="*/ 1677024 h 3076486"/>
                <a:gd name="connsiteX53" fmla="*/ 50366 w 256431"/>
                <a:gd name="connsiteY53" fmla="*/ 1677024 h 3076486"/>
                <a:gd name="connsiteX54" fmla="*/ 54333 w 256431"/>
                <a:gd name="connsiteY54" fmla="*/ 1696674 h 3076486"/>
                <a:gd name="connsiteX55" fmla="*/ 100850 w 256431"/>
                <a:gd name="connsiteY55" fmla="*/ 1727507 h 3076486"/>
                <a:gd name="connsiteX56" fmla="*/ 164648 w 256431"/>
                <a:gd name="connsiteY56" fmla="*/ 1727508 h 3076486"/>
                <a:gd name="connsiteX57" fmla="*/ 215132 w 256431"/>
                <a:gd name="connsiteY57" fmla="*/ 1677024 h 3076486"/>
                <a:gd name="connsiteX58" fmla="*/ 215133 w 256431"/>
                <a:gd name="connsiteY58" fmla="*/ 1677024 h 3076486"/>
                <a:gd name="connsiteX59" fmla="*/ 164649 w 256431"/>
                <a:gd name="connsiteY59" fmla="*/ 1626540 h 3076486"/>
                <a:gd name="connsiteX60" fmla="*/ 100850 w 256431"/>
                <a:gd name="connsiteY60" fmla="*/ 1347036 h 3076486"/>
                <a:gd name="connsiteX61" fmla="*/ 54333 w 256431"/>
                <a:gd name="connsiteY61" fmla="*/ 1377869 h 3076486"/>
                <a:gd name="connsiteX62" fmla="*/ 50366 w 256431"/>
                <a:gd name="connsiteY62" fmla="*/ 1397520 h 3076486"/>
                <a:gd name="connsiteX63" fmla="*/ 50366 w 256431"/>
                <a:gd name="connsiteY63" fmla="*/ 1397519 h 3076486"/>
                <a:gd name="connsiteX64" fmla="*/ 50366 w 256431"/>
                <a:gd name="connsiteY64" fmla="*/ 1397520 h 3076486"/>
                <a:gd name="connsiteX65" fmla="*/ 50366 w 256431"/>
                <a:gd name="connsiteY65" fmla="*/ 1397520 h 3076486"/>
                <a:gd name="connsiteX66" fmla="*/ 54333 w 256431"/>
                <a:gd name="connsiteY66" fmla="*/ 1417170 h 3076486"/>
                <a:gd name="connsiteX67" fmla="*/ 100850 w 256431"/>
                <a:gd name="connsiteY67" fmla="*/ 1448003 h 3076486"/>
                <a:gd name="connsiteX68" fmla="*/ 164648 w 256431"/>
                <a:gd name="connsiteY68" fmla="*/ 1448004 h 3076486"/>
                <a:gd name="connsiteX69" fmla="*/ 215132 w 256431"/>
                <a:gd name="connsiteY69" fmla="*/ 1397520 h 3076486"/>
                <a:gd name="connsiteX70" fmla="*/ 215133 w 256431"/>
                <a:gd name="connsiteY70" fmla="*/ 1397520 h 3076486"/>
                <a:gd name="connsiteX71" fmla="*/ 164649 w 256431"/>
                <a:gd name="connsiteY71" fmla="*/ 1347036 h 3076486"/>
                <a:gd name="connsiteX72" fmla="*/ 100850 w 256431"/>
                <a:gd name="connsiteY72" fmla="*/ 1067532 h 3076486"/>
                <a:gd name="connsiteX73" fmla="*/ 54333 w 256431"/>
                <a:gd name="connsiteY73" fmla="*/ 1098365 h 3076486"/>
                <a:gd name="connsiteX74" fmla="*/ 50366 w 256431"/>
                <a:gd name="connsiteY74" fmla="*/ 1118016 h 3076486"/>
                <a:gd name="connsiteX75" fmla="*/ 50366 w 256431"/>
                <a:gd name="connsiteY75" fmla="*/ 1118015 h 3076486"/>
                <a:gd name="connsiteX76" fmla="*/ 50366 w 256431"/>
                <a:gd name="connsiteY76" fmla="*/ 1118016 h 3076486"/>
                <a:gd name="connsiteX77" fmla="*/ 50366 w 256431"/>
                <a:gd name="connsiteY77" fmla="*/ 1118016 h 3076486"/>
                <a:gd name="connsiteX78" fmla="*/ 54333 w 256431"/>
                <a:gd name="connsiteY78" fmla="*/ 1137666 h 3076486"/>
                <a:gd name="connsiteX79" fmla="*/ 100850 w 256431"/>
                <a:gd name="connsiteY79" fmla="*/ 1168499 h 3076486"/>
                <a:gd name="connsiteX80" fmla="*/ 164648 w 256431"/>
                <a:gd name="connsiteY80" fmla="*/ 1168500 h 3076486"/>
                <a:gd name="connsiteX81" fmla="*/ 215132 w 256431"/>
                <a:gd name="connsiteY81" fmla="*/ 1118016 h 3076486"/>
                <a:gd name="connsiteX82" fmla="*/ 215133 w 256431"/>
                <a:gd name="connsiteY82" fmla="*/ 1118016 h 3076486"/>
                <a:gd name="connsiteX83" fmla="*/ 164649 w 256431"/>
                <a:gd name="connsiteY83" fmla="*/ 1067532 h 3076486"/>
                <a:gd name="connsiteX84" fmla="*/ 100850 w 256431"/>
                <a:gd name="connsiteY84" fmla="*/ 788028 h 3076486"/>
                <a:gd name="connsiteX85" fmla="*/ 54333 w 256431"/>
                <a:gd name="connsiteY85" fmla="*/ 818861 h 3076486"/>
                <a:gd name="connsiteX86" fmla="*/ 50366 w 256431"/>
                <a:gd name="connsiteY86" fmla="*/ 838512 h 3076486"/>
                <a:gd name="connsiteX87" fmla="*/ 50366 w 256431"/>
                <a:gd name="connsiteY87" fmla="*/ 838511 h 3076486"/>
                <a:gd name="connsiteX88" fmla="*/ 50366 w 256431"/>
                <a:gd name="connsiteY88" fmla="*/ 838512 h 3076486"/>
                <a:gd name="connsiteX89" fmla="*/ 50366 w 256431"/>
                <a:gd name="connsiteY89" fmla="*/ 838512 h 3076486"/>
                <a:gd name="connsiteX90" fmla="*/ 54333 w 256431"/>
                <a:gd name="connsiteY90" fmla="*/ 858162 h 3076486"/>
                <a:gd name="connsiteX91" fmla="*/ 100850 w 256431"/>
                <a:gd name="connsiteY91" fmla="*/ 888995 h 3076486"/>
                <a:gd name="connsiteX92" fmla="*/ 164648 w 256431"/>
                <a:gd name="connsiteY92" fmla="*/ 888996 h 3076486"/>
                <a:gd name="connsiteX93" fmla="*/ 215132 w 256431"/>
                <a:gd name="connsiteY93" fmla="*/ 838512 h 3076486"/>
                <a:gd name="connsiteX94" fmla="*/ 215133 w 256431"/>
                <a:gd name="connsiteY94" fmla="*/ 838512 h 3076486"/>
                <a:gd name="connsiteX95" fmla="*/ 164649 w 256431"/>
                <a:gd name="connsiteY95" fmla="*/ 788028 h 3076486"/>
                <a:gd name="connsiteX96" fmla="*/ 100850 w 256431"/>
                <a:gd name="connsiteY96" fmla="*/ 508524 h 3076486"/>
                <a:gd name="connsiteX97" fmla="*/ 54333 w 256431"/>
                <a:gd name="connsiteY97" fmla="*/ 539357 h 3076486"/>
                <a:gd name="connsiteX98" fmla="*/ 50366 w 256431"/>
                <a:gd name="connsiteY98" fmla="*/ 559008 h 3076486"/>
                <a:gd name="connsiteX99" fmla="*/ 50366 w 256431"/>
                <a:gd name="connsiteY99" fmla="*/ 559007 h 3076486"/>
                <a:gd name="connsiteX100" fmla="*/ 50366 w 256431"/>
                <a:gd name="connsiteY100" fmla="*/ 559008 h 3076486"/>
                <a:gd name="connsiteX101" fmla="*/ 50366 w 256431"/>
                <a:gd name="connsiteY101" fmla="*/ 559008 h 3076486"/>
                <a:gd name="connsiteX102" fmla="*/ 54333 w 256431"/>
                <a:gd name="connsiteY102" fmla="*/ 578658 h 3076486"/>
                <a:gd name="connsiteX103" fmla="*/ 100850 w 256431"/>
                <a:gd name="connsiteY103" fmla="*/ 609491 h 3076486"/>
                <a:gd name="connsiteX104" fmla="*/ 164648 w 256431"/>
                <a:gd name="connsiteY104" fmla="*/ 609492 h 3076486"/>
                <a:gd name="connsiteX105" fmla="*/ 215132 w 256431"/>
                <a:gd name="connsiteY105" fmla="*/ 559008 h 3076486"/>
                <a:gd name="connsiteX106" fmla="*/ 215133 w 256431"/>
                <a:gd name="connsiteY106" fmla="*/ 559008 h 3076486"/>
                <a:gd name="connsiteX107" fmla="*/ 164649 w 256431"/>
                <a:gd name="connsiteY107" fmla="*/ 508524 h 3076486"/>
                <a:gd name="connsiteX108" fmla="*/ 100850 w 256431"/>
                <a:gd name="connsiteY108" fmla="*/ 229020 h 3076486"/>
                <a:gd name="connsiteX109" fmla="*/ 54333 w 256431"/>
                <a:gd name="connsiteY109" fmla="*/ 259853 h 3076486"/>
                <a:gd name="connsiteX110" fmla="*/ 50366 w 256431"/>
                <a:gd name="connsiteY110" fmla="*/ 279504 h 3076486"/>
                <a:gd name="connsiteX111" fmla="*/ 50366 w 256431"/>
                <a:gd name="connsiteY111" fmla="*/ 279503 h 3076486"/>
                <a:gd name="connsiteX112" fmla="*/ 50366 w 256431"/>
                <a:gd name="connsiteY112" fmla="*/ 279504 h 3076486"/>
                <a:gd name="connsiteX113" fmla="*/ 50366 w 256431"/>
                <a:gd name="connsiteY113" fmla="*/ 279504 h 3076486"/>
                <a:gd name="connsiteX114" fmla="*/ 54333 w 256431"/>
                <a:gd name="connsiteY114" fmla="*/ 299154 h 3076486"/>
                <a:gd name="connsiteX115" fmla="*/ 100850 w 256431"/>
                <a:gd name="connsiteY115" fmla="*/ 329987 h 3076486"/>
                <a:gd name="connsiteX116" fmla="*/ 164648 w 256431"/>
                <a:gd name="connsiteY116" fmla="*/ 329988 h 3076486"/>
                <a:gd name="connsiteX117" fmla="*/ 215132 w 256431"/>
                <a:gd name="connsiteY117" fmla="*/ 279504 h 3076486"/>
                <a:gd name="connsiteX118" fmla="*/ 215133 w 256431"/>
                <a:gd name="connsiteY118" fmla="*/ 279504 h 3076486"/>
                <a:gd name="connsiteX119" fmla="*/ 164649 w 256431"/>
                <a:gd name="connsiteY119" fmla="*/ 229020 h 3076486"/>
                <a:gd name="connsiteX120" fmla="*/ 0 w 256431"/>
                <a:gd name="connsiteY120" fmla="*/ 0 h 3076486"/>
                <a:gd name="connsiteX121" fmla="*/ 45832 w 256431"/>
                <a:gd name="connsiteY121" fmla="*/ 0 h 3076486"/>
                <a:gd name="connsiteX122" fmla="*/ 45832 w 256431"/>
                <a:gd name="connsiteY122" fmla="*/ 0 h 3076486"/>
                <a:gd name="connsiteX123" fmla="*/ 49799 w 256431"/>
                <a:gd name="connsiteY123" fmla="*/ 19650 h 3076486"/>
                <a:gd name="connsiteX124" fmla="*/ 96316 w 256431"/>
                <a:gd name="connsiteY124" fmla="*/ 50483 h 3076486"/>
                <a:gd name="connsiteX125" fmla="*/ 160114 w 256431"/>
                <a:gd name="connsiteY125" fmla="*/ 50484 h 3076486"/>
                <a:gd name="connsiteX126" fmla="*/ 210598 w 256431"/>
                <a:gd name="connsiteY126" fmla="*/ 0 h 3076486"/>
                <a:gd name="connsiteX127" fmla="*/ 210599 w 256431"/>
                <a:gd name="connsiteY127" fmla="*/ 0 h 3076486"/>
                <a:gd name="connsiteX128" fmla="*/ 256431 w 256431"/>
                <a:gd name="connsiteY128" fmla="*/ 0 h 3076486"/>
                <a:gd name="connsiteX129" fmla="*/ 256431 w 256431"/>
                <a:gd name="connsiteY129" fmla="*/ 3076486 h 3076486"/>
                <a:gd name="connsiteX130" fmla="*/ 214769 w 256431"/>
                <a:gd name="connsiteY130" fmla="*/ 3076486 h 3076486"/>
                <a:gd name="connsiteX131" fmla="*/ 215162 w 256431"/>
                <a:gd name="connsiteY131" fmla="*/ 3074539 h 3076486"/>
                <a:gd name="connsiteX132" fmla="*/ 215163 w 256431"/>
                <a:gd name="connsiteY132" fmla="*/ 3074539 h 3076486"/>
                <a:gd name="connsiteX133" fmla="*/ 164679 w 256431"/>
                <a:gd name="connsiteY133" fmla="*/ 3024055 h 3076486"/>
                <a:gd name="connsiteX134" fmla="*/ 100880 w 256431"/>
                <a:gd name="connsiteY134" fmla="*/ 3024055 h 3076486"/>
                <a:gd name="connsiteX135" fmla="*/ 54363 w 256431"/>
                <a:gd name="connsiteY135" fmla="*/ 3054888 h 3076486"/>
                <a:gd name="connsiteX136" fmla="*/ 50396 w 256431"/>
                <a:gd name="connsiteY136" fmla="*/ 3074539 h 3076486"/>
                <a:gd name="connsiteX137" fmla="*/ 50396 w 256431"/>
                <a:gd name="connsiteY137" fmla="*/ 3074538 h 3076486"/>
                <a:gd name="connsiteX138" fmla="*/ 50396 w 256431"/>
                <a:gd name="connsiteY138" fmla="*/ 3074539 h 3076486"/>
                <a:gd name="connsiteX139" fmla="*/ 50396 w 256431"/>
                <a:gd name="connsiteY139" fmla="*/ 3074539 h 3076486"/>
                <a:gd name="connsiteX140" fmla="*/ 50789 w 256431"/>
                <a:gd name="connsiteY140" fmla="*/ 3076486 h 3076486"/>
                <a:gd name="connsiteX141" fmla="*/ 0 w 256431"/>
                <a:gd name="connsiteY141" fmla="*/ 3076486 h 3076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256431" h="3076486">
                  <a:moveTo>
                    <a:pt x="100850" y="2744556"/>
                  </a:moveTo>
                  <a:cubicBezTo>
                    <a:pt x="79939" y="2744556"/>
                    <a:pt x="61997" y="2757270"/>
                    <a:pt x="54333" y="2775389"/>
                  </a:cubicBezTo>
                  <a:lnTo>
                    <a:pt x="50366" y="2795040"/>
                  </a:lnTo>
                  <a:lnTo>
                    <a:pt x="50366" y="2795039"/>
                  </a:lnTo>
                  <a:lnTo>
                    <a:pt x="50366" y="2795040"/>
                  </a:lnTo>
                  <a:lnTo>
                    <a:pt x="50366" y="2795040"/>
                  </a:lnTo>
                  <a:lnTo>
                    <a:pt x="54333" y="2814690"/>
                  </a:lnTo>
                  <a:cubicBezTo>
                    <a:pt x="61997" y="2832810"/>
                    <a:pt x="79939" y="2845523"/>
                    <a:pt x="100850" y="2845523"/>
                  </a:cubicBezTo>
                  <a:lnTo>
                    <a:pt x="164648" y="2845524"/>
                  </a:lnTo>
                  <a:cubicBezTo>
                    <a:pt x="192530" y="2845524"/>
                    <a:pt x="215132" y="2822922"/>
                    <a:pt x="215132" y="2795040"/>
                  </a:cubicBezTo>
                  <a:lnTo>
                    <a:pt x="215133" y="2795040"/>
                  </a:lnTo>
                  <a:cubicBezTo>
                    <a:pt x="215133" y="2767158"/>
                    <a:pt x="192531" y="2744556"/>
                    <a:pt x="164649" y="2744556"/>
                  </a:cubicBezTo>
                  <a:close/>
                  <a:moveTo>
                    <a:pt x="100850" y="2465052"/>
                  </a:moveTo>
                  <a:cubicBezTo>
                    <a:pt x="79939" y="2465052"/>
                    <a:pt x="61997" y="2477766"/>
                    <a:pt x="54333" y="2495885"/>
                  </a:cubicBezTo>
                  <a:lnTo>
                    <a:pt x="50366" y="2515536"/>
                  </a:lnTo>
                  <a:lnTo>
                    <a:pt x="50366" y="2515535"/>
                  </a:lnTo>
                  <a:lnTo>
                    <a:pt x="50366" y="2515536"/>
                  </a:lnTo>
                  <a:lnTo>
                    <a:pt x="50366" y="2515536"/>
                  </a:lnTo>
                  <a:lnTo>
                    <a:pt x="54333" y="2535186"/>
                  </a:lnTo>
                  <a:cubicBezTo>
                    <a:pt x="61997" y="2553306"/>
                    <a:pt x="79939" y="2566019"/>
                    <a:pt x="100850" y="2566019"/>
                  </a:cubicBezTo>
                  <a:lnTo>
                    <a:pt x="164648" y="2566020"/>
                  </a:lnTo>
                  <a:cubicBezTo>
                    <a:pt x="192530" y="2566020"/>
                    <a:pt x="215132" y="2543418"/>
                    <a:pt x="215132" y="2515536"/>
                  </a:cubicBezTo>
                  <a:lnTo>
                    <a:pt x="215133" y="2515536"/>
                  </a:lnTo>
                  <a:cubicBezTo>
                    <a:pt x="215133" y="2487654"/>
                    <a:pt x="192531" y="2465052"/>
                    <a:pt x="164649" y="2465052"/>
                  </a:cubicBezTo>
                  <a:close/>
                  <a:moveTo>
                    <a:pt x="100850" y="2185548"/>
                  </a:moveTo>
                  <a:cubicBezTo>
                    <a:pt x="79939" y="2185548"/>
                    <a:pt x="61997" y="2198262"/>
                    <a:pt x="54333" y="2216381"/>
                  </a:cubicBezTo>
                  <a:lnTo>
                    <a:pt x="50366" y="2236032"/>
                  </a:lnTo>
                  <a:lnTo>
                    <a:pt x="50366" y="2236031"/>
                  </a:lnTo>
                  <a:lnTo>
                    <a:pt x="50366" y="2236032"/>
                  </a:lnTo>
                  <a:lnTo>
                    <a:pt x="50366" y="2236032"/>
                  </a:lnTo>
                  <a:lnTo>
                    <a:pt x="54333" y="2255682"/>
                  </a:lnTo>
                  <a:cubicBezTo>
                    <a:pt x="61997" y="2273802"/>
                    <a:pt x="79939" y="2286515"/>
                    <a:pt x="100850" y="2286515"/>
                  </a:cubicBezTo>
                  <a:lnTo>
                    <a:pt x="164648" y="2286516"/>
                  </a:lnTo>
                  <a:cubicBezTo>
                    <a:pt x="192530" y="2286516"/>
                    <a:pt x="215132" y="2263914"/>
                    <a:pt x="215132" y="2236032"/>
                  </a:cubicBezTo>
                  <a:lnTo>
                    <a:pt x="215133" y="2236032"/>
                  </a:lnTo>
                  <a:cubicBezTo>
                    <a:pt x="215133" y="2208150"/>
                    <a:pt x="192531" y="2185548"/>
                    <a:pt x="164649" y="2185548"/>
                  </a:cubicBezTo>
                  <a:close/>
                  <a:moveTo>
                    <a:pt x="100850" y="1906044"/>
                  </a:moveTo>
                  <a:cubicBezTo>
                    <a:pt x="79939" y="1906044"/>
                    <a:pt x="61997" y="1918758"/>
                    <a:pt x="54333" y="1936877"/>
                  </a:cubicBezTo>
                  <a:lnTo>
                    <a:pt x="50366" y="1956528"/>
                  </a:lnTo>
                  <a:lnTo>
                    <a:pt x="50366" y="1956527"/>
                  </a:lnTo>
                  <a:lnTo>
                    <a:pt x="50366" y="1956528"/>
                  </a:lnTo>
                  <a:lnTo>
                    <a:pt x="50366" y="1956528"/>
                  </a:lnTo>
                  <a:lnTo>
                    <a:pt x="54333" y="1976178"/>
                  </a:lnTo>
                  <a:cubicBezTo>
                    <a:pt x="61997" y="1994297"/>
                    <a:pt x="79939" y="2007011"/>
                    <a:pt x="100850" y="2007011"/>
                  </a:cubicBezTo>
                  <a:lnTo>
                    <a:pt x="164648" y="2007012"/>
                  </a:lnTo>
                  <a:cubicBezTo>
                    <a:pt x="192530" y="2007012"/>
                    <a:pt x="215132" y="1984410"/>
                    <a:pt x="215132" y="1956528"/>
                  </a:cubicBezTo>
                  <a:lnTo>
                    <a:pt x="215133" y="1956528"/>
                  </a:lnTo>
                  <a:cubicBezTo>
                    <a:pt x="215133" y="1928646"/>
                    <a:pt x="192531" y="1906044"/>
                    <a:pt x="164649" y="1906044"/>
                  </a:cubicBezTo>
                  <a:close/>
                  <a:moveTo>
                    <a:pt x="100850" y="1626540"/>
                  </a:moveTo>
                  <a:cubicBezTo>
                    <a:pt x="79939" y="1626540"/>
                    <a:pt x="61997" y="1639254"/>
                    <a:pt x="54333" y="1657373"/>
                  </a:cubicBezTo>
                  <a:lnTo>
                    <a:pt x="50366" y="1677024"/>
                  </a:lnTo>
                  <a:lnTo>
                    <a:pt x="50366" y="1677023"/>
                  </a:lnTo>
                  <a:lnTo>
                    <a:pt x="50366" y="1677024"/>
                  </a:lnTo>
                  <a:lnTo>
                    <a:pt x="50366" y="1677024"/>
                  </a:lnTo>
                  <a:lnTo>
                    <a:pt x="54333" y="1696674"/>
                  </a:lnTo>
                  <a:cubicBezTo>
                    <a:pt x="61997" y="1714793"/>
                    <a:pt x="79939" y="1727507"/>
                    <a:pt x="100850" y="1727507"/>
                  </a:cubicBezTo>
                  <a:lnTo>
                    <a:pt x="164648" y="1727508"/>
                  </a:lnTo>
                  <a:cubicBezTo>
                    <a:pt x="192530" y="1727508"/>
                    <a:pt x="215132" y="1704906"/>
                    <a:pt x="215132" y="1677024"/>
                  </a:cubicBezTo>
                  <a:lnTo>
                    <a:pt x="215133" y="1677024"/>
                  </a:lnTo>
                  <a:cubicBezTo>
                    <a:pt x="215133" y="1649142"/>
                    <a:pt x="192531" y="1626540"/>
                    <a:pt x="164649" y="1626540"/>
                  </a:cubicBezTo>
                  <a:close/>
                  <a:moveTo>
                    <a:pt x="100850" y="1347036"/>
                  </a:moveTo>
                  <a:cubicBezTo>
                    <a:pt x="79939" y="1347036"/>
                    <a:pt x="61997" y="1359750"/>
                    <a:pt x="54333" y="1377869"/>
                  </a:cubicBezTo>
                  <a:lnTo>
                    <a:pt x="50366" y="1397520"/>
                  </a:lnTo>
                  <a:lnTo>
                    <a:pt x="50366" y="1397519"/>
                  </a:lnTo>
                  <a:lnTo>
                    <a:pt x="50366" y="1397520"/>
                  </a:lnTo>
                  <a:lnTo>
                    <a:pt x="50366" y="1397520"/>
                  </a:lnTo>
                  <a:lnTo>
                    <a:pt x="54333" y="1417170"/>
                  </a:lnTo>
                  <a:cubicBezTo>
                    <a:pt x="61997" y="1435290"/>
                    <a:pt x="79939" y="1448003"/>
                    <a:pt x="100850" y="1448003"/>
                  </a:cubicBezTo>
                  <a:lnTo>
                    <a:pt x="164648" y="1448004"/>
                  </a:lnTo>
                  <a:cubicBezTo>
                    <a:pt x="192530" y="1448004"/>
                    <a:pt x="215132" y="1425402"/>
                    <a:pt x="215132" y="1397520"/>
                  </a:cubicBezTo>
                  <a:lnTo>
                    <a:pt x="215133" y="1397520"/>
                  </a:lnTo>
                  <a:cubicBezTo>
                    <a:pt x="215133" y="1369638"/>
                    <a:pt x="192531" y="1347036"/>
                    <a:pt x="164649" y="1347036"/>
                  </a:cubicBezTo>
                  <a:close/>
                  <a:moveTo>
                    <a:pt x="100850" y="1067532"/>
                  </a:moveTo>
                  <a:cubicBezTo>
                    <a:pt x="79939" y="1067532"/>
                    <a:pt x="61997" y="1080246"/>
                    <a:pt x="54333" y="1098365"/>
                  </a:cubicBezTo>
                  <a:lnTo>
                    <a:pt x="50366" y="1118016"/>
                  </a:lnTo>
                  <a:lnTo>
                    <a:pt x="50366" y="1118015"/>
                  </a:lnTo>
                  <a:lnTo>
                    <a:pt x="50366" y="1118016"/>
                  </a:lnTo>
                  <a:lnTo>
                    <a:pt x="50366" y="1118016"/>
                  </a:lnTo>
                  <a:lnTo>
                    <a:pt x="54333" y="1137666"/>
                  </a:lnTo>
                  <a:cubicBezTo>
                    <a:pt x="61997" y="1155786"/>
                    <a:pt x="79939" y="1168499"/>
                    <a:pt x="100850" y="1168499"/>
                  </a:cubicBezTo>
                  <a:lnTo>
                    <a:pt x="164648" y="1168500"/>
                  </a:lnTo>
                  <a:cubicBezTo>
                    <a:pt x="192530" y="1168500"/>
                    <a:pt x="215132" y="1145898"/>
                    <a:pt x="215132" y="1118016"/>
                  </a:cubicBezTo>
                  <a:lnTo>
                    <a:pt x="215133" y="1118016"/>
                  </a:lnTo>
                  <a:cubicBezTo>
                    <a:pt x="215133" y="1090134"/>
                    <a:pt x="192531" y="1067532"/>
                    <a:pt x="164649" y="1067532"/>
                  </a:cubicBezTo>
                  <a:close/>
                  <a:moveTo>
                    <a:pt x="100850" y="788028"/>
                  </a:moveTo>
                  <a:cubicBezTo>
                    <a:pt x="79939" y="788028"/>
                    <a:pt x="61997" y="800742"/>
                    <a:pt x="54333" y="818861"/>
                  </a:cubicBezTo>
                  <a:lnTo>
                    <a:pt x="50366" y="838512"/>
                  </a:lnTo>
                  <a:lnTo>
                    <a:pt x="50366" y="838511"/>
                  </a:lnTo>
                  <a:lnTo>
                    <a:pt x="50366" y="838512"/>
                  </a:lnTo>
                  <a:lnTo>
                    <a:pt x="50366" y="838512"/>
                  </a:lnTo>
                  <a:lnTo>
                    <a:pt x="54333" y="858162"/>
                  </a:lnTo>
                  <a:cubicBezTo>
                    <a:pt x="61997" y="876282"/>
                    <a:pt x="79939" y="888995"/>
                    <a:pt x="100850" y="888995"/>
                  </a:cubicBezTo>
                  <a:lnTo>
                    <a:pt x="164648" y="888996"/>
                  </a:lnTo>
                  <a:cubicBezTo>
                    <a:pt x="192530" y="888996"/>
                    <a:pt x="215132" y="866394"/>
                    <a:pt x="215132" y="838512"/>
                  </a:cubicBezTo>
                  <a:lnTo>
                    <a:pt x="215133" y="838512"/>
                  </a:lnTo>
                  <a:cubicBezTo>
                    <a:pt x="215133" y="810630"/>
                    <a:pt x="192531" y="788028"/>
                    <a:pt x="164649" y="788028"/>
                  </a:cubicBezTo>
                  <a:close/>
                  <a:moveTo>
                    <a:pt x="100850" y="508524"/>
                  </a:moveTo>
                  <a:cubicBezTo>
                    <a:pt x="79939" y="508524"/>
                    <a:pt x="61997" y="521238"/>
                    <a:pt x="54333" y="539357"/>
                  </a:cubicBezTo>
                  <a:lnTo>
                    <a:pt x="50366" y="559008"/>
                  </a:lnTo>
                  <a:lnTo>
                    <a:pt x="50366" y="559007"/>
                  </a:lnTo>
                  <a:lnTo>
                    <a:pt x="50366" y="559008"/>
                  </a:lnTo>
                  <a:lnTo>
                    <a:pt x="50366" y="559008"/>
                  </a:lnTo>
                  <a:lnTo>
                    <a:pt x="54333" y="578658"/>
                  </a:lnTo>
                  <a:cubicBezTo>
                    <a:pt x="61997" y="596778"/>
                    <a:pt x="79939" y="609491"/>
                    <a:pt x="100850" y="609491"/>
                  </a:cubicBezTo>
                  <a:lnTo>
                    <a:pt x="164648" y="609492"/>
                  </a:lnTo>
                  <a:cubicBezTo>
                    <a:pt x="192530" y="609492"/>
                    <a:pt x="215132" y="586890"/>
                    <a:pt x="215132" y="559008"/>
                  </a:cubicBezTo>
                  <a:lnTo>
                    <a:pt x="215133" y="559008"/>
                  </a:lnTo>
                  <a:cubicBezTo>
                    <a:pt x="215133" y="531126"/>
                    <a:pt x="192531" y="508524"/>
                    <a:pt x="164649" y="508524"/>
                  </a:cubicBezTo>
                  <a:close/>
                  <a:moveTo>
                    <a:pt x="100850" y="229020"/>
                  </a:moveTo>
                  <a:cubicBezTo>
                    <a:pt x="79939" y="229020"/>
                    <a:pt x="61997" y="241734"/>
                    <a:pt x="54333" y="259853"/>
                  </a:cubicBezTo>
                  <a:lnTo>
                    <a:pt x="50366" y="279504"/>
                  </a:lnTo>
                  <a:lnTo>
                    <a:pt x="50366" y="279503"/>
                  </a:lnTo>
                  <a:lnTo>
                    <a:pt x="50366" y="279504"/>
                  </a:lnTo>
                  <a:lnTo>
                    <a:pt x="50366" y="279504"/>
                  </a:lnTo>
                  <a:lnTo>
                    <a:pt x="54333" y="299154"/>
                  </a:lnTo>
                  <a:cubicBezTo>
                    <a:pt x="61997" y="317274"/>
                    <a:pt x="79939" y="329987"/>
                    <a:pt x="100850" y="329987"/>
                  </a:cubicBezTo>
                  <a:lnTo>
                    <a:pt x="164648" y="329988"/>
                  </a:lnTo>
                  <a:cubicBezTo>
                    <a:pt x="192530" y="329988"/>
                    <a:pt x="215132" y="307386"/>
                    <a:pt x="215132" y="279504"/>
                  </a:cubicBezTo>
                  <a:lnTo>
                    <a:pt x="215133" y="279504"/>
                  </a:lnTo>
                  <a:cubicBezTo>
                    <a:pt x="215133" y="251622"/>
                    <a:pt x="192531" y="229020"/>
                    <a:pt x="164649" y="229020"/>
                  </a:cubicBezTo>
                  <a:close/>
                  <a:moveTo>
                    <a:pt x="0" y="0"/>
                  </a:moveTo>
                  <a:lnTo>
                    <a:pt x="45832" y="0"/>
                  </a:lnTo>
                  <a:lnTo>
                    <a:pt x="45832" y="0"/>
                  </a:lnTo>
                  <a:lnTo>
                    <a:pt x="49799" y="19650"/>
                  </a:lnTo>
                  <a:cubicBezTo>
                    <a:pt x="57463" y="37770"/>
                    <a:pt x="75405" y="50483"/>
                    <a:pt x="96316" y="50483"/>
                  </a:cubicBezTo>
                  <a:lnTo>
                    <a:pt x="160114" y="50484"/>
                  </a:lnTo>
                  <a:cubicBezTo>
                    <a:pt x="187996" y="50484"/>
                    <a:pt x="210598" y="27882"/>
                    <a:pt x="210598" y="0"/>
                  </a:cubicBezTo>
                  <a:lnTo>
                    <a:pt x="210599" y="0"/>
                  </a:lnTo>
                  <a:lnTo>
                    <a:pt x="256431" y="0"/>
                  </a:lnTo>
                  <a:lnTo>
                    <a:pt x="256431" y="3076486"/>
                  </a:lnTo>
                  <a:lnTo>
                    <a:pt x="214769" y="3076486"/>
                  </a:lnTo>
                  <a:lnTo>
                    <a:pt x="215162" y="3074539"/>
                  </a:lnTo>
                  <a:lnTo>
                    <a:pt x="215163" y="3074539"/>
                  </a:lnTo>
                  <a:cubicBezTo>
                    <a:pt x="215163" y="3046657"/>
                    <a:pt x="192561" y="3024055"/>
                    <a:pt x="164679" y="3024055"/>
                  </a:cubicBezTo>
                  <a:lnTo>
                    <a:pt x="100880" y="3024055"/>
                  </a:lnTo>
                  <a:cubicBezTo>
                    <a:pt x="79969" y="3024055"/>
                    <a:pt x="62027" y="3036769"/>
                    <a:pt x="54363" y="3054888"/>
                  </a:cubicBezTo>
                  <a:lnTo>
                    <a:pt x="50396" y="3074539"/>
                  </a:lnTo>
                  <a:lnTo>
                    <a:pt x="50396" y="3074538"/>
                  </a:lnTo>
                  <a:lnTo>
                    <a:pt x="50396" y="3074539"/>
                  </a:lnTo>
                  <a:lnTo>
                    <a:pt x="50396" y="3074539"/>
                  </a:lnTo>
                  <a:lnTo>
                    <a:pt x="50789" y="3076486"/>
                  </a:lnTo>
                  <a:lnTo>
                    <a:pt x="0" y="307648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grpSp>
      <p:sp>
        <p:nvSpPr>
          <p:cNvPr id="398" name="Rectangle: Rounded Corners 397">
            <a:extLst>
              <a:ext uri="{FF2B5EF4-FFF2-40B4-BE49-F238E27FC236}">
                <a16:creationId xmlns:a16="http://schemas.microsoft.com/office/drawing/2014/main" id="{F6625EDD-AF8C-35FF-19B9-D371CFF02994}"/>
              </a:ext>
            </a:extLst>
          </p:cNvPr>
          <p:cNvSpPr/>
          <p:nvPr/>
        </p:nvSpPr>
        <p:spPr>
          <a:xfrm>
            <a:off x="3182542" y="3312459"/>
            <a:ext cx="689372" cy="552298"/>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46" name="Freeform: Shape 445">
            <a:extLst>
              <a:ext uri="{FF2B5EF4-FFF2-40B4-BE49-F238E27FC236}">
                <a16:creationId xmlns:a16="http://schemas.microsoft.com/office/drawing/2014/main" id="{875EE5AB-D3D0-6948-8CB0-6C4F70611DE5}"/>
              </a:ext>
            </a:extLst>
          </p:cNvPr>
          <p:cNvSpPr/>
          <p:nvPr/>
        </p:nvSpPr>
        <p:spPr>
          <a:xfrm rot="166712">
            <a:off x="3989423" y="3209301"/>
            <a:ext cx="4672779" cy="657597"/>
          </a:xfrm>
          <a:custGeom>
            <a:avLst/>
            <a:gdLst>
              <a:gd name="connsiteX0" fmla="*/ 0 w 9607550"/>
              <a:gd name="connsiteY0" fmla="*/ 635000 h 856034"/>
              <a:gd name="connsiteX1" fmla="*/ 406400 w 9607550"/>
              <a:gd name="connsiteY1" fmla="*/ 730250 h 856034"/>
              <a:gd name="connsiteX2" fmla="*/ 965200 w 9607550"/>
              <a:gd name="connsiteY2" fmla="*/ 647700 h 856034"/>
              <a:gd name="connsiteX3" fmla="*/ 1612900 w 9607550"/>
              <a:gd name="connsiteY3" fmla="*/ 330200 h 856034"/>
              <a:gd name="connsiteX4" fmla="*/ 2209800 w 9607550"/>
              <a:gd name="connsiteY4" fmla="*/ 158750 h 856034"/>
              <a:gd name="connsiteX5" fmla="*/ 2940050 w 9607550"/>
              <a:gd name="connsiteY5" fmla="*/ 146050 h 856034"/>
              <a:gd name="connsiteX6" fmla="*/ 3790950 w 9607550"/>
              <a:gd name="connsiteY6" fmla="*/ 298450 h 856034"/>
              <a:gd name="connsiteX7" fmla="*/ 4756150 w 9607550"/>
              <a:gd name="connsiteY7" fmla="*/ 527050 h 856034"/>
              <a:gd name="connsiteX8" fmla="*/ 5632450 w 9607550"/>
              <a:gd name="connsiteY8" fmla="*/ 717550 h 856034"/>
              <a:gd name="connsiteX9" fmla="*/ 6534150 w 9607550"/>
              <a:gd name="connsiteY9" fmla="*/ 850900 h 856034"/>
              <a:gd name="connsiteX10" fmla="*/ 7467600 w 9607550"/>
              <a:gd name="connsiteY10" fmla="*/ 806450 h 856034"/>
              <a:gd name="connsiteX11" fmla="*/ 8166100 w 9607550"/>
              <a:gd name="connsiteY11" fmla="*/ 603250 h 856034"/>
              <a:gd name="connsiteX12" fmla="*/ 8864600 w 9607550"/>
              <a:gd name="connsiteY12" fmla="*/ 311150 h 856034"/>
              <a:gd name="connsiteX13" fmla="*/ 9607550 w 9607550"/>
              <a:gd name="connsiteY13" fmla="*/ 0 h 856034"/>
              <a:gd name="connsiteX0" fmla="*/ 0 w 9607550"/>
              <a:gd name="connsiteY0" fmla="*/ 1758677 h 2115169"/>
              <a:gd name="connsiteX1" fmla="*/ 406400 w 9607550"/>
              <a:gd name="connsiteY1" fmla="*/ 1853927 h 2115169"/>
              <a:gd name="connsiteX2" fmla="*/ 965200 w 9607550"/>
              <a:gd name="connsiteY2" fmla="*/ 1771377 h 2115169"/>
              <a:gd name="connsiteX3" fmla="*/ 1612900 w 9607550"/>
              <a:gd name="connsiteY3" fmla="*/ 1453877 h 2115169"/>
              <a:gd name="connsiteX4" fmla="*/ 2209800 w 9607550"/>
              <a:gd name="connsiteY4" fmla="*/ 1282427 h 2115169"/>
              <a:gd name="connsiteX5" fmla="*/ 2940050 w 9607550"/>
              <a:gd name="connsiteY5" fmla="*/ 1269727 h 2115169"/>
              <a:gd name="connsiteX6" fmla="*/ 3790950 w 9607550"/>
              <a:gd name="connsiteY6" fmla="*/ 1422127 h 2115169"/>
              <a:gd name="connsiteX7" fmla="*/ 4756150 w 9607550"/>
              <a:gd name="connsiteY7" fmla="*/ 1650727 h 2115169"/>
              <a:gd name="connsiteX8" fmla="*/ 5145135 w 9607550"/>
              <a:gd name="connsiteY8" fmla="*/ 1451 h 2115169"/>
              <a:gd name="connsiteX9" fmla="*/ 6534150 w 9607550"/>
              <a:gd name="connsiteY9" fmla="*/ 1974577 h 2115169"/>
              <a:gd name="connsiteX10" fmla="*/ 7467600 w 9607550"/>
              <a:gd name="connsiteY10" fmla="*/ 1930127 h 2115169"/>
              <a:gd name="connsiteX11" fmla="*/ 8166100 w 9607550"/>
              <a:gd name="connsiteY11" fmla="*/ 1726927 h 2115169"/>
              <a:gd name="connsiteX12" fmla="*/ 8864600 w 9607550"/>
              <a:gd name="connsiteY12" fmla="*/ 1434827 h 2115169"/>
              <a:gd name="connsiteX13" fmla="*/ 9607550 w 9607550"/>
              <a:gd name="connsiteY13" fmla="*/ 1123677 h 2115169"/>
              <a:gd name="connsiteX0" fmla="*/ 0 w 9607550"/>
              <a:gd name="connsiteY0" fmla="*/ 1765424 h 2121916"/>
              <a:gd name="connsiteX1" fmla="*/ 406400 w 9607550"/>
              <a:gd name="connsiteY1" fmla="*/ 1860674 h 2121916"/>
              <a:gd name="connsiteX2" fmla="*/ 965200 w 9607550"/>
              <a:gd name="connsiteY2" fmla="*/ 1778124 h 2121916"/>
              <a:gd name="connsiteX3" fmla="*/ 1612900 w 9607550"/>
              <a:gd name="connsiteY3" fmla="*/ 1460624 h 2121916"/>
              <a:gd name="connsiteX4" fmla="*/ 2209800 w 9607550"/>
              <a:gd name="connsiteY4" fmla="*/ 1289174 h 2121916"/>
              <a:gd name="connsiteX5" fmla="*/ 2940050 w 9607550"/>
              <a:gd name="connsiteY5" fmla="*/ 1276474 h 2121916"/>
              <a:gd name="connsiteX6" fmla="*/ 3790950 w 9607550"/>
              <a:gd name="connsiteY6" fmla="*/ 1428874 h 2121916"/>
              <a:gd name="connsiteX7" fmla="*/ 4615913 w 9607550"/>
              <a:gd name="connsiteY7" fmla="*/ 1283718 h 2121916"/>
              <a:gd name="connsiteX8" fmla="*/ 5145135 w 9607550"/>
              <a:gd name="connsiteY8" fmla="*/ 8198 h 2121916"/>
              <a:gd name="connsiteX9" fmla="*/ 6534150 w 9607550"/>
              <a:gd name="connsiteY9" fmla="*/ 1981324 h 2121916"/>
              <a:gd name="connsiteX10" fmla="*/ 7467600 w 9607550"/>
              <a:gd name="connsiteY10" fmla="*/ 1936874 h 2121916"/>
              <a:gd name="connsiteX11" fmla="*/ 8166100 w 9607550"/>
              <a:gd name="connsiteY11" fmla="*/ 1733674 h 2121916"/>
              <a:gd name="connsiteX12" fmla="*/ 8864600 w 9607550"/>
              <a:gd name="connsiteY12" fmla="*/ 1441574 h 2121916"/>
              <a:gd name="connsiteX13" fmla="*/ 9607550 w 9607550"/>
              <a:gd name="connsiteY13" fmla="*/ 1130424 h 2121916"/>
              <a:gd name="connsiteX0" fmla="*/ 0 w 9607550"/>
              <a:gd name="connsiteY0" fmla="*/ 2047263 h 2328932"/>
              <a:gd name="connsiteX1" fmla="*/ 406400 w 9607550"/>
              <a:gd name="connsiteY1" fmla="*/ 2142513 h 2328932"/>
              <a:gd name="connsiteX2" fmla="*/ 965200 w 9607550"/>
              <a:gd name="connsiteY2" fmla="*/ 2059963 h 2328932"/>
              <a:gd name="connsiteX3" fmla="*/ 1612900 w 9607550"/>
              <a:gd name="connsiteY3" fmla="*/ 1742463 h 2328932"/>
              <a:gd name="connsiteX4" fmla="*/ 2209800 w 9607550"/>
              <a:gd name="connsiteY4" fmla="*/ 1571013 h 2328932"/>
              <a:gd name="connsiteX5" fmla="*/ 2940050 w 9607550"/>
              <a:gd name="connsiteY5" fmla="*/ 1558313 h 2328932"/>
              <a:gd name="connsiteX6" fmla="*/ 3790950 w 9607550"/>
              <a:gd name="connsiteY6" fmla="*/ 1710713 h 2328932"/>
              <a:gd name="connsiteX7" fmla="*/ 4615913 w 9607550"/>
              <a:gd name="connsiteY7" fmla="*/ 1565557 h 2328932"/>
              <a:gd name="connsiteX8" fmla="*/ 5145135 w 9607550"/>
              <a:gd name="connsiteY8" fmla="*/ 290037 h 2328932"/>
              <a:gd name="connsiteX9" fmla="*/ 6366907 w 9607550"/>
              <a:gd name="connsiteY9" fmla="*/ 162783 h 2328932"/>
              <a:gd name="connsiteX10" fmla="*/ 7467600 w 9607550"/>
              <a:gd name="connsiteY10" fmla="*/ 2218713 h 2328932"/>
              <a:gd name="connsiteX11" fmla="*/ 8166100 w 9607550"/>
              <a:gd name="connsiteY11" fmla="*/ 2015513 h 2328932"/>
              <a:gd name="connsiteX12" fmla="*/ 8864600 w 9607550"/>
              <a:gd name="connsiteY12" fmla="*/ 1723413 h 2328932"/>
              <a:gd name="connsiteX13" fmla="*/ 9607550 w 9607550"/>
              <a:gd name="connsiteY13" fmla="*/ 1412263 h 2328932"/>
              <a:gd name="connsiteX0" fmla="*/ 0 w 9607550"/>
              <a:gd name="connsiteY0" fmla="*/ 2312751 h 2408164"/>
              <a:gd name="connsiteX1" fmla="*/ 406400 w 9607550"/>
              <a:gd name="connsiteY1" fmla="*/ 2408001 h 2408164"/>
              <a:gd name="connsiteX2" fmla="*/ 965200 w 9607550"/>
              <a:gd name="connsiteY2" fmla="*/ 2325451 h 2408164"/>
              <a:gd name="connsiteX3" fmla="*/ 1612900 w 9607550"/>
              <a:gd name="connsiteY3" fmla="*/ 2007951 h 2408164"/>
              <a:gd name="connsiteX4" fmla="*/ 2209800 w 9607550"/>
              <a:gd name="connsiteY4" fmla="*/ 1836501 h 2408164"/>
              <a:gd name="connsiteX5" fmla="*/ 2940050 w 9607550"/>
              <a:gd name="connsiteY5" fmla="*/ 1823801 h 2408164"/>
              <a:gd name="connsiteX6" fmla="*/ 3790950 w 9607550"/>
              <a:gd name="connsiteY6" fmla="*/ 1976201 h 2408164"/>
              <a:gd name="connsiteX7" fmla="*/ 4615913 w 9607550"/>
              <a:gd name="connsiteY7" fmla="*/ 1831045 h 2408164"/>
              <a:gd name="connsiteX8" fmla="*/ 5145135 w 9607550"/>
              <a:gd name="connsiteY8" fmla="*/ 555525 h 2408164"/>
              <a:gd name="connsiteX9" fmla="*/ 6366907 w 9607550"/>
              <a:gd name="connsiteY9" fmla="*/ 428271 h 2408164"/>
              <a:gd name="connsiteX10" fmla="*/ 7467878 w 9607550"/>
              <a:gd name="connsiteY10" fmla="*/ 91141 h 2408164"/>
              <a:gd name="connsiteX11" fmla="*/ 8166100 w 9607550"/>
              <a:gd name="connsiteY11" fmla="*/ 2281001 h 2408164"/>
              <a:gd name="connsiteX12" fmla="*/ 8864600 w 9607550"/>
              <a:gd name="connsiteY12" fmla="*/ 1988901 h 2408164"/>
              <a:gd name="connsiteX13" fmla="*/ 9607550 w 9607550"/>
              <a:gd name="connsiteY13" fmla="*/ 1677751 h 2408164"/>
              <a:gd name="connsiteX0" fmla="*/ 0 w 9607550"/>
              <a:gd name="connsiteY0" fmla="*/ 2293871 h 2389284"/>
              <a:gd name="connsiteX1" fmla="*/ 406400 w 9607550"/>
              <a:gd name="connsiteY1" fmla="*/ 2389121 h 2389284"/>
              <a:gd name="connsiteX2" fmla="*/ 965200 w 9607550"/>
              <a:gd name="connsiteY2" fmla="*/ 2306571 h 2389284"/>
              <a:gd name="connsiteX3" fmla="*/ 1612900 w 9607550"/>
              <a:gd name="connsiteY3" fmla="*/ 1989071 h 2389284"/>
              <a:gd name="connsiteX4" fmla="*/ 2209800 w 9607550"/>
              <a:gd name="connsiteY4" fmla="*/ 1817621 h 2389284"/>
              <a:gd name="connsiteX5" fmla="*/ 2940050 w 9607550"/>
              <a:gd name="connsiteY5" fmla="*/ 1804921 h 2389284"/>
              <a:gd name="connsiteX6" fmla="*/ 3790950 w 9607550"/>
              <a:gd name="connsiteY6" fmla="*/ 1957321 h 2389284"/>
              <a:gd name="connsiteX7" fmla="*/ 4615913 w 9607550"/>
              <a:gd name="connsiteY7" fmla="*/ 1812165 h 2389284"/>
              <a:gd name="connsiteX8" fmla="*/ 5145135 w 9607550"/>
              <a:gd name="connsiteY8" fmla="*/ 536645 h 2389284"/>
              <a:gd name="connsiteX9" fmla="*/ 6366907 w 9607550"/>
              <a:gd name="connsiteY9" fmla="*/ 409391 h 2389284"/>
              <a:gd name="connsiteX10" fmla="*/ 7467878 w 9607550"/>
              <a:gd name="connsiteY10" fmla="*/ 72261 h 2389284"/>
              <a:gd name="connsiteX11" fmla="*/ 8864600 w 9607550"/>
              <a:gd name="connsiteY11" fmla="*/ 1970021 h 2389284"/>
              <a:gd name="connsiteX12" fmla="*/ 9607550 w 9607550"/>
              <a:gd name="connsiteY12" fmla="*/ 1658871 h 2389284"/>
              <a:gd name="connsiteX0" fmla="*/ 0 w 9607550"/>
              <a:gd name="connsiteY0" fmla="*/ 2444886 h 2540299"/>
              <a:gd name="connsiteX1" fmla="*/ 406400 w 9607550"/>
              <a:gd name="connsiteY1" fmla="*/ 2540136 h 2540299"/>
              <a:gd name="connsiteX2" fmla="*/ 965200 w 9607550"/>
              <a:gd name="connsiteY2" fmla="*/ 2457586 h 2540299"/>
              <a:gd name="connsiteX3" fmla="*/ 1612900 w 9607550"/>
              <a:gd name="connsiteY3" fmla="*/ 2140086 h 2540299"/>
              <a:gd name="connsiteX4" fmla="*/ 2209800 w 9607550"/>
              <a:gd name="connsiteY4" fmla="*/ 1968636 h 2540299"/>
              <a:gd name="connsiteX5" fmla="*/ 2940050 w 9607550"/>
              <a:gd name="connsiteY5" fmla="*/ 1955936 h 2540299"/>
              <a:gd name="connsiteX6" fmla="*/ 3790950 w 9607550"/>
              <a:gd name="connsiteY6" fmla="*/ 2108336 h 2540299"/>
              <a:gd name="connsiteX7" fmla="*/ 4615913 w 9607550"/>
              <a:gd name="connsiteY7" fmla="*/ 1963180 h 2540299"/>
              <a:gd name="connsiteX8" fmla="*/ 5145135 w 9607550"/>
              <a:gd name="connsiteY8" fmla="*/ 687660 h 2540299"/>
              <a:gd name="connsiteX9" fmla="*/ 6366907 w 9607550"/>
              <a:gd name="connsiteY9" fmla="*/ 560406 h 2540299"/>
              <a:gd name="connsiteX10" fmla="*/ 7467878 w 9607550"/>
              <a:gd name="connsiteY10" fmla="*/ 223276 h 2540299"/>
              <a:gd name="connsiteX11" fmla="*/ 8545683 w 9607550"/>
              <a:gd name="connsiteY11" fmla="*/ 105601 h 2540299"/>
              <a:gd name="connsiteX12" fmla="*/ 9607550 w 9607550"/>
              <a:gd name="connsiteY12" fmla="*/ 1809886 h 2540299"/>
              <a:gd name="connsiteX0" fmla="*/ 0 w 10149623"/>
              <a:gd name="connsiteY0" fmla="*/ 2834351 h 2929764"/>
              <a:gd name="connsiteX1" fmla="*/ 406400 w 10149623"/>
              <a:gd name="connsiteY1" fmla="*/ 2929601 h 2929764"/>
              <a:gd name="connsiteX2" fmla="*/ 965200 w 10149623"/>
              <a:gd name="connsiteY2" fmla="*/ 2847051 h 2929764"/>
              <a:gd name="connsiteX3" fmla="*/ 1612900 w 10149623"/>
              <a:gd name="connsiteY3" fmla="*/ 2529551 h 2929764"/>
              <a:gd name="connsiteX4" fmla="*/ 2209800 w 10149623"/>
              <a:gd name="connsiteY4" fmla="*/ 2358101 h 2929764"/>
              <a:gd name="connsiteX5" fmla="*/ 2940050 w 10149623"/>
              <a:gd name="connsiteY5" fmla="*/ 2345401 h 2929764"/>
              <a:gd name="connsiteX6" fmla="*/ 3790950 w 10149623"/>
              <a:gd name="connsiteY6" fmla="*/ 2497801 h 2929764"/>
              <a:gd name="connsiteX7" fmla="*/ 4615913 w 10149623"/>
              <a:gd name="connsiteY7" fmla="*/ 2352645 h 2929764"/>
              <a:gd name="connsiteX8" fmla="*/ 5145135 w 10149623"/>
              <a:gd name="connsiteY8" fmla="*/ 1077125 h 2929764"/>
              <a:gd name="connsiteX9" fmla="*/ 6366907 w 10149623"/>
              <a:gd name="connsiteY9" fmla="*/ 949871 h 2929764"/>
              <a:gd name="connsiteX10" fmla="*/ 7467878 w 10149623"/>
              <a:gd name="connsiteY10" fmla="*/ 612741 h 2929764"/>
              <a:gd name="connsiteX11" fmla="*/ 8545683 w 10149623"/>
              <a:gd name="connsiteY11" fmla="*/ 495066 h 2929764"/>
              <a:gd name="connsiteX12" fmla="*/ 10149624 w 10149623"/>
              <a:gd name="connsiteY12" fmla="*/ 0 h 2929764"/>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467878 w 9726549"/>
              <a:gd name="connsiteY10" fmla="*/ 501737 h 2818760"/>
              <a:gd name="connsiteX11" fmla="*/ 8545683 w 9726549"/>
              <a:gd name="connsiteY11" fmla="*/ 384062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467878 w 9726549"/>
              <a:gd name="connsiteY10" fmla="*/ 501737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467878 w 9726549"/>
              <a:gd name="connsiteY10" fmla="*/ 501737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507118 w 9726549"/>
              <a:gd name="connsiteY10" fmla="*/ 241132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01641 w 9726549"/>
              <a:gd name="connsiteY9" fmla="*/ 298736 h 2818760"/>
              <a:gd name="connsiteX10" fmla="*/ 7507118 w 9726549"/>
              <a:gd name="connsiteY10" fmla="*/ 241132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01641 w 9726549"/>
              <a:gd name="connsiteY9" fmla="*/ 298736 h 2818760"/>
              <a:gd name="connsiteX10" fmla="*/ 8533740 w 9726549"/>
              <a:gd name="connsiteY10" fmla="*/ 138868 h 2818760"/>
              <a:gd name="connsiteX11" fmla="*/ 9726548 w 9726549"/>
              <a:gd name="connsiteY11"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3790950 w 9726549"/>
              <a:gd name="connsiteY5" fmla="*/ 2386797 h 2818760"/>
              <a:gd name="connsiteX6" fmla="*/ 4615913 w 9726549"/>
              <a:gd name="connsiteY6" fmla="*/ 2241641 h 2818760"/>
              <a:gd name="connsiteX7" fmla="*/ 5145135 w 9726549"/>
              <a:gd name="connsiteY7" fmla="*/ 966121 h 2818760"/>
              <a:gd name="connsiteX8" fmla="*/ 6301641 w 9726549"/>
              <a:gd name="connsiteY8" fmla="*/ 298736 h 2818760"/>
              <a:gd name="connsiteX9" fmla="*/ 8533740 w 9726549"/>
              <a:gd name="connsiteY9" fmla="*/ 138868 h 2818760"/>
              <a:gd name="connsiteX10" fmla="*/ 9726548 w 9726549"/>
              <a:gd name="connsiteY10"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4615913 w 9726549"/>
              <a:gd name="connsiteY5" fmla="*/ 2241641 h 2818760"/>
              <a:gd name="connsiteX6" fmla="*/ 5145135 w 9726549"/>
              <a:gd name="connsiteY6" fmla="*/ 966121 h 2818760"/>
              <a:gd name="connsiteX7" fmla="*/ 6301641 w 9726549"/>
              <a:gd name="connsiteY7" fmla="*/ 298736 h 2818760"/>
              <a:gd name="connsiteX8" fmla="*/ 8533740 w 9726549"/>
              <a:gd name="connsiteY8" fmla="*/ 138868 h 2818760"/>
              <a:gd name="connsiteX9" fmla="*/ 9726548 w 9726549"/>
              <a:gd name="connsiteY9"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4615913 w 9726549"/>
              <a:gd name="connsiteY5" fmla="*/ 2241641 h 2818760"/>
              <a:gd name="connsiteX6" fmla="*/ 6301641 w 9726549"/>
              <a:gd name="connsiteY6" fmla="*/ 298736 h 2818760"/>
              <a:gd name="connsiteX7" fmla="*/ 8533740 w 9726549"/>
              <a:gd name="connsiteY7" fmla="*/ 138868 h 2818760"/>
              <a:gd name="connsiteX8" fmla="*/ 9726548 w 9726549"/>
              <a:gd name="connsiteY8" fmla="*/ 0 h 2818760"/>
              <a:gd name="connsiteX0" fmla="*/ 0 w 9726549"/>
              <a:gd name="connsiteY0" fmla="*/ 2723347 h 2820009"/>
              <a:gd name="connsiteX1" fmla="*/ 406400 w 9726549"/>
              <a:gd name="connsiteY1" fmla="*/ 2818597 h 2820009"/>
              <a:gd name="connsiteX2" fmla="*/ 965200 w 9726549"/>
              <a:gd name="connsiteY2" fmla="*/ 2736047 h 2820009"/>
              <a:gd name="connsiteX3" fmla="*/ 2209800 w 9726549"/>
              <a:gd name="connsiteY3" fmla="*/ 2247097 h 2820009"/>
              <a:gd name="connsiteX4" fmla="*/ 4615913 w 9726549"/>
              <a:gd name="connsiteY4" fmla="*/ 2241641 h 2820009"/>
              <a:gd name="connsiteX5" fmla="*/ 6301641 w 9726549"/>
              <a:gd name="connsiteY5" fmla="*/ 298736 h 2820009"/>
              <a:gd name="connsiteX6" fmla="*/ 8533740 w 9726549"/>
              <a:gd name="connsiteY6" fmla="*/ 138868 h 2820009"/>
              <a:gd name="connsiteX7" fmla="*/ 9726548 w 9726549"/>
              <a:gd name="connsiteY7" fmla="*/ 0 h 2820009"/>
              <a:gd name="connsiteX0" fmla="*/ 0 w 9726549"/>
              <a:gd name="connsiteY0" fmla="*/ 2723347 h 2755148"/>
              <a:gd name="connsiteX1" fmla="*/ 697425 w 9726549"/>
              <a:gd name="connsiteY1" fmla="*/ 2662239 h 2755148"/>
              <a:gd name="connsiteX2" fmla="*/ 965200 w 9726549"/>
              <a:gd name="connsiteY2" fmla="*/ 2736047 h 2755148"/>
              <a:gd name="connsiteX3" fmla="*/ 2209800 w 9726549"/>
              <a:gd name="connsiteY3" fmla="*/ 2247097 h 2755148"/>
              <a:gd name="connsiteX4" fmla="*/ 4615913 w 9726549"/>
              <a:gd name="connsiteY4" fmla="*/ 2241641 h 2755148"/>
              <a:gd name="connsiteX5" fmla="*/ 6301641 w 9726549"/>
              <a:gd name="connsiteY5" fmla="*/ 298736 h 2755148"/>
              <a:gd name="connsiteX6" fmla="*/ 8533740 w 9726549"/>
              <a:gd name="connsiteY6" fmla="*/ 138868 h 2755148"/>
              <a:gd name="connsiteX7" fmla="*/ 9726548 w 9726549"/>
              <a:gd name="connsiteY7" fmla="*/ 0 h 2755148"/>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533740 w 9726549"/>
              <a:gd name="connsiteY5" fmla="*/ 138868 h 2768819"/>
              <a:gd name="connsiteX6" fmla="*/ 9726548 w 9726549"/>
              <a:gd name="connsiteY6" fmla="*/ 0 h 2768819"/>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533740 w 9726549"/>
              <a:gd name="connsiteY5" fmla="*/ 138868 h 2768819"/>
              <a:gd name="connsiteX6" fmla="*/ 9726548 w 9726549"/>
              <a:gd name="connsiteY6" fmla="*/ 0 h 2768819"/>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533740 w 9726549"/>
              <a:gd name="connsiteY5" fmla="*/ 138868 h 2768819"/>
              <a:gd name="connsiteX6" fmla="*/ 9726548 w 9726549"/>
              <a:gd name="connsiteY6" fmla="*/ 0 h 2768819"/>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240958 w 9726549"/>
              <a:gd name="connsiteY5" fmla="*/ 170271 h 2768819"/>
              <a:gd name="connsiteX6" fmla="*/ 9726548 w 9726549"/>
              <a:gd name="connsiteY6" fmla="*/ 0 h 2768819"/>
              <a:gd name="connsiteX0" fmla="*/ -1 w 9772153"/>
              <a:gd name="connsiteY0" fmla="*/ 2320246 h 2736305"/>
              <a:gd name="connsiteX1" fmla="*/ 1010804 w 9772153"/>
              <a:gd name="connsiteY1" fmla="*/ 2736047 h 2736305"/>
              <a:gd name="connsiteX2" fmla="*/ 2255404 w 9772153"/>
              <a:gd name="connsiteY2" fmla="*/ 2247097 h 2736305"/>
              <a:gd name="connsiteX3" fmla="*/ 4661517 w 9772153"/>
              <a:gd name="connsiteY3" fmla="*/ 2241641 h 2736305"/>
              <a:gd name="connsiteX4" fmla="*/ 6347245 w 9772153"/>
              <a:gd name="connsiteY4" fmla="*/ 298736 h 2736305"/>
              <a:gd name="connsiteX5" fmla="*/ 8286562 w 9772153"/>
              <a:gd name="connsiteY5" fmla="*/ 170271 h 2736305"/>
              <a:gd name="connsiteX6" fmla="*/ 9772152 w 9772153"/>
              <a:gd name="connsiteY6" fmla="*/ 0 h 2736305"/>
              <a:gd name="connsiteX0" fmla="*/ -1 w 9772153"/>
              <a:gd name="connsiteY0" fmla="*/ 2320246 h 2498899"/>
              <a:gd name="connsiteX1" fmla="*/ 1111753 w 9772153"/>
              <a:gd name="connsiteY1" fmla="*/ 2498330 h 2498899"/>
              <a:gd name="connsiteX2" fmla="*/ 2255404 w 9772153"/>
              <a:gd name="connsiteY2" fmla="*/ 2247097 h 2498899"/>
              <a:gd name="connsiteX3" fmla="*/ 4661517 w 9772153"/>
              <a:gd name="connsiteY3" fmla="*/ 2241641 h 2498899"/>
              <a:gd name="connsiteX4" fmla="*/ 6347245 w 9772153"/>
              <a:gd name="connsiteY4" fmla="*/ 298736 h 2498899"/>
              <a:gd name="connsiteX5" fmla="*/ 8286562 w 9772153"/>
              <a:gd name="connsiteY5" fmla="*/ 170271 h 2498899"/>
              <a:gd name="connsiteX6" fmla="*/ 9772152 w 9772153"/>
              <a:gd name="connsiteY6" fmla="*/ 0 h 2498899"/>
              <a:gd name="connsiteX0" fmla="*/ -1 w 9772153"/>
              <a:gd name="connsiteY0" fmla="*/ 3321577 h 3500230"/>
              <a:gd name="connsiteX1" fmla="*/ 1111753 w 9772153"/>
              <a:gd name="connsiteY1" fmla="*/ 3499661 h 3500230"/>
              <a:gd name="connsiteX2" fmla="*/ 2255404 w 9772153"/>
              <a:gd name="connsiteY2" fmla="*/ 3248428 h 3500230"/>
              <a:gd name="connsiteX3" fmla="*/ 4661517 w 9772153"/>
              <a:gd name="connsiteY3" fmla="*/ 3242972 h 3500230"/>
              <a:gd name="connsiteX4" fmla="*/ 6174207 w 9772153"/>
              <a:gd name="connsiteY4" fmla="*/ 58017 h 3500230"/>
              <a:gd name="connsiteX5" fmla="*/ 8286562 w 9772153"/>
              <a:gd name="connsiteY5" fmla="*/ 1171602 h 3500230"/>
              <a:gd name="connsiteX6" fmla="*/ 9772152 w 9772153"/>
              <a:gd name="connsiteY6" fmla="*/ 1001331 h 3500230"/>
              <a:gd name="connsiteX0" fmla="*/ -1 w 9772153"/>
              <a:gd name="connsiteY0" fmla="*/ 3415325 h 3593978"/>
              <a:gd name="connsiteX1" fmla="*/ 1111753 w 9772153"/>
              <a:gd name="connsiteY1" fmla="*/ 3593409 h 3593978"/>
              <a:gd name="connsiteX2" fmla="*/ 2255404 w 9772153"/>
              <a:gd name="connsiteY2" fmla="*/ 3342176 h 3593978"/>
              <a:gd name="connsiteX3" fmla="*/ 4661517 w 9772153"/>
              <a:gd name="connsiteY3" fmla="*/ 3336720 h 3593978"/>
              <a:gd name="connsiteX4" fmla="*/ 6174207 w 9772153"/>
              <a:gd name="connsiteY4" fmla="*/ 151765 h 3593978"/>
              <a:gd name="connsiteX5" fmla="*/ 8044934 w 9772153"/>
              <a:gd name="connsiteY5" fmla="*/ 569900 h 3593978"/>
              <a:gd name="connsiteX6" fmla="*/ 9772152 w 9772153"/>
              <a:gd name="connsiteY6" fmla="*/ 1095079 h 3593978"/>
              <a:gd name="connsiteX0" fmla="*/ -1 w 9330808"/>
              <a:gd name="connsiteY0" fmla="*/ 3404710 h 3583363"/>
              <a:gd name="connsiteX1" fmla="*/ 1111753 w 9330808"/>
              <a:gd name="connsiteY1" fmla="*/ 3582794 h 3583363"/>
              <a:gd name="connsiteX2" fmla="*/ 2255404 w 9330808"/>
              <a:gd name="connsiteY2" fmla="*/ 3331561 h 3583363"/>
              <a:gd name="connsiteX3" fmla="*/ 4661517 w 9330808"/>
              <a:gd name="connsiteY3" fmla="*/ 3326105 h 3583363"/>
              <a:gd name="connsiteX4" fmla="*/ 6174207 w 9330808"/>
              <a:gd name="connsiteY4" fmla="*/ 141150 h 3583363"/>
              <a:gd name="connsiteX5" fmla="*/ 8044934 w 9330808"/>
              <a:gd name="connsiteY5" fmla="*/ 559285 h 3583363"/>
              <a:gd name="connsiteX6" fmla="*/ 9330808 w 9330808"/>
              <a:gd name="connsiteY6" fmla="*/ 553894 h 3583363"/>
              <a:gd name="connsiteX0" fmla="*/ -1 w 9330808"/>
              <a:gd name="connsiteY0" fmla="*/ 3404710 h 3749486"/>
              <a:gd name="connsiteX1" fmla="*/ 1059263 w 9330808"/>
              <a:gd name="connsiteY1" fmla="*/ 3749179 h 3749486"/>
              <a:gd name="connsiteX2" fmla="*/ 2255404 w 9330808"/>
              <a:gd name="connsiteY2" fmla="*/ 3331561 h 3749486"/>
              <a:gd name="connsiteX3" fmla="*/ 4661517 w 9330808"/>
              <a:gd name="connsiteY3" fmla="*/ 3326105 h 3749486"/>
              <a:gd name="connsiteX4" fmla="*/ 6174207 w 9330808"/>
              <a:gd name="connsiteY4" fmla="*/ 141150 h 3749486"/>
              <a:gd name="connsiteX5" fmla="*/ 8044934 w 9330808"/>
              <a:gd name="connsiteY5" fmla="*/ 559285 h 3749486"/>
              <a:gd name="connsiteX6" fmla="*/ 9330808 w 9330808"/>
              <a:gd name="connsiteY6" fmla="*/ 553894 h 3749486"/>
              <a:gd name="connsiteX0" fmla="*/ -1 w 9330808"/>
              <a:gd name="connsiteY0" fmla="*/ 3415862 h 3760638"/>
              <a:gd name="connsiteX1" fmla="*/ 1059263 w 9330808"/>
              <a:gd name="connsiteY1" fmla="*/ 3760331 h 3760638"/>
              <a:gd name="connsiteX2" fmla="*/ 2255404 w 9330808"/>
              <a:gd name="connsiteY2" fmla="*/ 3342713 h 3760638"/>
              <a:gd name="connsiteX3" fmla="*/ 5327484 w 9330808"/>
              <a:gd name="connsiteY3" fmla="*/ 3503399 h 3760638"/>
              <a:gd name="connsiteX4" fmla="*/ 6174207 w 9330808"/>
              <a:gd name="connsiteY4" fmla="*/ 152302 h 3760638"/>
              <a:gd name="connsiteX5" fmla="*/ 8044934 w 9330808"/>
              <a:gd name="connsiteY5" fmla="*/ 570437 h 3760638"/>
              <a:gd name="connsiteX6" fmla="*/ 9330808 w 9330808"/>
              <a:gd name="connsiteY6" fmla="*/ 565046 h 3760638"/>
              <a:gd name="connsiteX0" fmla="*/ -1 w 9330808"/>
              <a:gd name="connsiteY0" fmla="*/ 2974881 h 3319657"/>
              <a:gd name="connsiteX1" fmla="*/ 1059263 w 9330808"/>
              <a:gd name="connsiteY1" fmla="*/ 3319350 h 3319657"/>
              <a:gd name="connsiteX2" fmla="*/ 2255404 w 9330808"/>
              <a:gd name="connsiteY2" fmla="*/ 2901732 h 3319657"/>
              <a:gd name="connsiteX3" fmla="*/ 5327484 w 9330808"/>
              <a:gd name="connsiteY3" fmla="*/ 3062418 h 3319657"/>
              <a:gd name="connsiteX4" fmla="*/ 6743815 w 9330808"/>
              <a:gd name="connsiteY4" fmla="*/ 1986278 h 3319657"/>
              <a:gd name="connsiteX5" fmla="*/ 8044934 w 9330808"/>
              <a:gd name="connsiteY5" fmla="*/ 129456 h 3319657"/>
              <a:gd name="connsiteX6" fmla="*/ 9330808 w 9330808"/>
              <a:gd name="connsiteY6" fmla="*/ 124065 h 3319657"/>
              <a:gd name="connsiteX0" fmla="*/ -1 w 9330808"/>
              <a:gd name="connsiteY0" fmla="*/ 2850817 h 3195593"/>
              <a:gd name="connsiteX1" fmla="*/ 1059263 w 9330808"/>
              <a:gd name="connsiteY1" fmla="*/ 3195286 h 3195593"/>
              <a:gd name="connsiteX2" fmla="*/ 2255404 w 9330808"/>
              <a:gd name="connsiteY2" fmla="*/ 2777668 h 3195593"/>
              <a:gd name="connsiteX3" fmla="*/ 5327484 w 9330808"/>
              <a:gd name="connsiteY3" fmla="*/ 2938354 h 3195593"/>
              <a:gd name="connsiteX4" fmla="*/ 6743815 w 9330808"/>
              <a:gd name="connsiteY4" fmla="*/ 1862214 h 3195593"/>
              <a:gd name="connsiteX5" fmla="*/ 8209755 w 9330808"/>
              <a:gd name="connsiteY5" fmla="*/ 1256463 h 3195593"/>
              <a:gd name="connsiteX6" fmla="*/ 9330808 w 9330808"/>
              <a:gd name="connsiteY6" fmla="*/ 1 h 3195593"/>
              <a:gd name="connsiteX0" fmla="*/ -1 w 9543575"/>
              <a:gd name="connsiteY0" fmla="*/ 1607288 h 1952064"/>
              <a:gd name="connsiteX1" fmla="*/ 1059263 w 9543575"/>
              <a:gd name="connsiteY1" fmla="*/ 1951757 h 1952064"/>
              <a:gd name="connsiteX2" fmla="*/ 2255404 w 9543575"/>
              <a:gd name="connsiteY2" fmla="*/ 1534139 h 1952064"/>
              <a:gd name="connsiteX3" fmla="*/ 5327484 w 9543575"/>
              <a:gd name="connsiteY3" fmla="*/ 1694825 h 1952064"/>
              <a:gd name="connsiteX4" fmla="*/ 6743815 w 9543575"/>
              <a:gd name="connsiteY4" fmla="*/ 618685 h 1952064"/>
              <a:gd name="connsiteX5" fmla="*/ 8209755 w 9543575"/>
              <a:gd name="connsiteY5" fmla="*/ 12934 h 1952064"/>
              <a:gd name="connsiteX6" fmla="*/ 9543574 w 9543575"/>
              <a:gd name="connsiteY6" fmla="*/ 1169412 h 1952064"/>
              <a:gd name="connsiteX0" fmla="*/ -1 w 9543575"/>
              <a:gd name="connsiteY0" fmla="*/ 1046693 h 1391469"/>
              <a:gd name="connsiteX1" fmla="*/ 1059263 w 9543575"/>
              <a:gd name="connsiteY1" fmla="*/ 1391162 h 1391469"/>
              <a:gd name="connsiteX2" fmla="*/ 2255404 w 9543575"/>
              <a:gd name="connsiteY2" fmla="*/ 973544 h 1391469"/>
              <a:gd name="connsiteX3" fmla="*/ 5327484 w 9543575"/>
              <a:gd name="connsiteY3" fmla="*/ 1134230 h 1391469"/>
              <a:gd name="connsiteX4" fmla="*/ 6743815 w 9543575"/>
              <a:gd name="connsiteY4" fmla="*/ 58090 h 1391469"/>
              <a:gd name="connsiteX5" fmla="*/ 7864985 w 9543575"/>
              <a:gd name="connsiteY5" fmla="*/ 193389 h 1391469"/>
              <a:gd name="connsiteX6" fmla="*/ 9543574 w 9543575"/>
              <a:gd name="connsiteY6" fmla="*/ 608817 h 1391469"/>
              <a:gd name="connsiteX0" fmla="*/ -1 w 9543575"/>
              <a:gd name="connsiteY0" fmla="*/ 1026627 h 1371403"/>
              <a:gd name="connsiteX1" fmla="*/ 1059263 w 9543575"/>
              <a:gd name="connsiteY1" fmla="*/ 1371096 h 1371403"/>
              <a:gd name="connsiteX2" fmla="*/ 2255404 w 9543575"/>
              <a:gd name="connsiteY2" fmla="*/ 953478 h 1371403"/>
              <a:gd name="connsiteX3" fmla="*/ 5327484 w 9543575"/>
              <a:gd name="connsiteY3" fmla="*/ 1114164 h 1371403"/>
              <a:gd name="connsiteX4" fmla="*/ 6743815 w 9543575"/>
              <a:gd name="connsiteY4" fmla="*/ 38024 h 1371403"/>
              <a:gd name="connsiteX5" fmla="*/ 7864985 w 9543575"/>
              <a:gd name="connsiteY5" fmla="*/ 173323 h 1371403"/>
              <a:gd name="connsiteX6" fmla="*/ 9543574 w 9543575"/>
              <a:gd name="connsiteY6" fmla="*/ 588751 h 1371403"/>
              <a:gd name="connsiteX0" fmla="*/ -1 w 9543575"/>
              <a:gd name="connsiteY0" fmla="*/ 993244 h 1338020"/>
              <a:gd name="connsiteX1" fmla="*/ 1059263 w 9543575"/>
              <a:gd name="connsiteY1" fmla="*/ 1337713 h 1338020"/>
              <a:gd name="connsiteX2" fmla="*/ 2255404 w 9543575"/>
              <a:gd name="connsiteY2" fmla="*/ 920095 h 1338020"/>
              <a:gd name="connsiteX3" fmla="*/ 5327484 w 9543575"/>
              <a:gd name="connsiteY3" fmla="*/ 1080781 h 1338020"/>
              <a:gd name="connsiteX4" fmla="*/ 6743815 w 9543575"/>
              <a:gd name="connsiteY4" fmla="*/ 4641 h 1338020"/>
              <a:gd name="connsiteX5" fmla="*/ 8123299 w 9543575"/>
              <a:gd name="connsiteY5" fmla="*/ 644866 h 1338020"/>
              <a:gd name="connsiteX6" fmla="*/ 9543574 w 9543575"/>
              <a:gd name="connsiteY6" fmla="*/ 555368 h 1338020"/>
              <a:gd name="connsiteX0" fmla="*/ -1 w 9543575"/>
              <a:gd name="connsiteY0" fmla="*/ 993244 h 1337994"/>
              <a:gd name="connsiteX1" fmla="*/ 1059263 w 9543575"/>
              <a:gd name="connsiteY1" fmla="*/ 1337713 h 1337994"/>
              <a:gd name="connsiteX2" fmla="*/ 2255404 w 9543575"/>
              <a:gd name="connsiteY2" fmla="*/ 920095 h 1337994"/>
              <a:gd name="connsiteX3" fmla="*/ 5327484 w 9543575"/>
              <a:gd name="connsiteY3" fmla="*/ 1080781 h 1337994"/>
              <a:gd name="connsiteX4" fmla="*/ 6743815 w 9543575"/>
              <a:gd name="connsiteY4" fmla="*/ 4641 h 1337994"/>
              <a:gd name="connsiteX5" fmla="*/ 8123299 w 9543575"/>
              <a:gd name="connsiteY5" fmla="*/ 644866 h 1337994"/>
              <a:gd name="connsiteX6" fmla="*/ 9543574 w 9543575"/>
              <a:gd name="connsiteY6" fmla="*/ 555368 h 133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3575" h="1337994">
                <a:moveTo>
                  <a:pt x="-1" y="993244"/>
                </a:moveTo>
                <a:cubicBezTo>
                  <a:pt x="753360" y="960565"/>
                  <a:pt x="683362" y="1349904"/>
                  <a:pt x="1059263" y="1337713"/>
                </a:cubicBezTo>
                <a:cubicBezTo>
                  <a:pt x="1435164" y="1325522"/>
                  <a:pt x="1544034" y="962917"/>
                  <a:pt x="2255404" y="920095"/>
                </a:cubicBezTo>
                <a:cubicBezTo>
                  <a:pt x="2966774" y="877273"/>
                  <a:pt x="4579416" y="1233357"/>
                  <a:pt x="5327484" y="1080781"/>
                </a:cubicBezTo>
                <a:cubicBezTo>
                  <a:pt x="6075553" y="928205"/>
                  <a:pt x="6277846" y="77293"/>
                  <a:pt x="6743815" y="4641"/>
                </a:cubicBezTo>
                <a:cubicBezTo>
                  <a:pt x="7209784" y="-68011"/>
                  <a:pt x="7656869" y="737645"/>
                  <a:pt x="8123299" y="644866"/>
                </a:cubicBezTo>
                <a:cubicBezTo>
                  <a:pt x="8623881" y="545294"/>
                  <a:pt x="9145971" y="601657"/>
                  <a:pt x="9543574" y="555368"/>
                </a:cubicBezTo>
              </a:path>
            </a:pathLst>
          </a:custGeom>
          <a:ln w="19050">
            <a:gradFill>
              <a:gsLst>
                <a:gs pos="5000">
                  <a:srgbClr val="2A2A63"/>
                </a:gs>
                <a:gs pos="12000">
                  <a:srgbClr val="B82381"/>
                </a:gs>
                <a:gs pos="98000">
                  <a:srgbClr val="04A2E5"/>
                </a:gs>
                <a:gs pos="70158">
                  <a:srgbClr val="11A568"/>
                </a:gs>
                <a:gs pos="57000">
                  <a:srgbClr val="88C150"/>
                </a:gs>
                <a:gs pos="46000">
                  <a:srgbClr val="FEC52B"/>
                </a:gs>
                <a:gs pos="34000">
                  <a:srgbClr val="C96632"/>
                </a:gs>
                <a:gs pos="22000">
                  <a:srgbClr val="C3292D"/>
                </a:gs>
                <a:gs pos="100000">
                  <a:schemeClr val="bg1"/>
                </a:gs>
              </a:gsLst>
              <a:lin ang="0" scaled="0"/>
            </a:gra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447" name="Oval 446">
            <a:extLst>
              <a:ext uri="{FF2B5EF4-FFF2-40B4-BE49-F238E27FC236}">
                <a16:creationId xmlns:a16="http://schemas.microsoft.com/office/drawing/2014/main" id="{3DBD9924-FCCE-A7EA-5F23-95D7844509D6}"/>
              </a:ext>
            </a:extLst>
          </p:cNvPr>
          <p:cNvSpPr/>
          <p:nvPr/>
        </p:nvSpPr>
        <p:spPr>
          <a:xfrm>
            <a:off x="8573017" y="3521853"/>
            <a:ext cx="164050" cy="164050"/>
          </a:xfrm>
          <a:prstGeom prst="ellipse">
            <a:avLst/>
          </a:prstGeom>
          <a:solidFill>
            <a:schemeClr val="bg1"/>
          </a:solidFill>
          <a:ln>
            <a:noFill/>
          </a:ln>
          <a:effectLst>
            <a:glow rad="736600">
              <a:schemeClr val="bg1">
                <a:alpha val="63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48" name="Oval 447">
            <a:extLst>
              <a:ext uri="{FF2B5EF4-FFF2-40B4-BE49-F238E27FC236}">
                <a16:creationId xmlns:a16="http://schemas.microsoft.com/office/drawing/2014/main" id="{C2F8AF0C-7BCE-BE30-E4AC-D3C974036B12}"/>
              </a:ext>
            </a:extLst>
          </p:cNvPr>
          <p:cNvSpPr/>
          <p:nvPr/>
        </p:nvSpPr>
        <p:spPr>
          <a:xfrm>
            <a:off x="8573017" y="4925006"/>
            <a:ext cx="164050" cy="164050"/>
          </a:xfrm>
          <a:prstGeom prst="ellipse">
            <a:avLst/>
          </a:prstGeom>
          <a:solidFill>
            <a:schemeClr val="bg1"/>
          </a:solidFill>
          <a:ln>
            <a:noFill/>
          </a:ln>
          <a:effectLst>
            <a:glow rad="736600">
              <a:schemeClr val="bg1">
                <a:alpha val="63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49" name="Rectangle 448">
            <a:extLst>
              <a:ext uri="{FF2B5EF4-FFF2-40B4-BE49-F238E27FC236}">
                <a16:creationId xmlns:a16="http://schemas.microsoft.com/office/drawing/2014/main" id="{D306F067-A068-D486-559F-E6A694FA4848}"/>
              </a:ext>
            </a:extLst>
          </p:cNvPr>
          <p:cNvSpPr/>
          <p:nvPr/>
        </p:nvSpPr>
        <p:spPr>
          <a:xfrm>
            <a:off x="8799642" y="1929065"/>
            <a:ext cx="534082" cy="534082"/>
          </a:xfrm>
          <a:prstGeom prst="rect">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17463" marR="0" indent="0" algn="ctr" defTabSz="914400" rtl="0" eaLnBrk="1" fontAlgn="auto" latinLnBrk="0" hangingPunct="1">
              <a:lnSpc>
                <a:spcPct val="90000"/>
              </a:lnSpc>
              <a:spcBef>
                <a:spcPts val="1000"/>
              </a:spcBef>
              <a:spcAft>
                <a:spcPts val="0"/>
              </a:spcAft>
              <a:buClrTx/>
              <a:buSzTx/>
              <a:buFontTx/>
              <a:buNone/>
              <a:tabLst/>
            </a:pPr>
            <a:r>
              <a:rPr lang="es-ES" sz="1100" dirty="0">
                <a:solidFill>
                  <a:sysClr val="windowText" lastClr="000000"/>
                </a:solidFill>
              </a:rPr>
              <a:t>FR </a:t>
            </a:r>
            <a:br>
              <a:rPr lang="es-ES" sz="1100" dirty="0">
                <a:solidFill>
                  <a:sysClr val="windowText" lastClr="000000"/>
                </a:solidFill>
              </a:rPr>
            </a:br>
            <a:r>
              <a:rPr lang="es-ES" sz="1100" dirty="0">
                <a:solidFill>
                  <a:sysClr val="windowText" lastClr="000000"/>
                </a:solidFill>
              </a:rPr>
              <a:t>PoE </a:t>
            </a:r>
            <a:br>
              <a:rPr lang="es-ES" sz="1100" dirty="0">
                <a:solidFill>
                  <a:sysClr val="windowText" lastClr="000000"/>
                </a:solidFill>
              </a:rPr>
            </a:br>
            <a:r>
              <a:rPr lang="es-ES" sz="1100" dirty="0">
                <a:solidFill>
                  <a:sysClr val="windowText" lastClr="000000"/>
                </a:solidFill>
              </a:rPr>
              <a:t>Extender</a:t>
            </a:r>
            <a:endParaRPr kumimoji="0" lang="en-US" sz="1100" b="0" i="0" u="none" strike="noStrike" kern="1200" cap="none" spc="0" normalizeH="0" baseline="0" noProof="0" dirty="0">
              <a:ln>
                <a:noFill/>
              </a:ln>
              <a:solidFill>
                <a:sysClr val="windowText" lastClr="000000"/>
              </a:solidFill>
              <a:effectLst/>
              <a:uLnTx/>
              <a:uFillTx/>
              <a:ea typeface="+mn-ea"/>
              <a:cs typeface="+mn-cs"/>
            </a:endParaRPr>
          </a:p>
        </p:txBody>
      </p:sp>
      <p:sp>
        <p:nvSpPr>
          <p:cNvPr id="450" name="Rectangle 449">
            <a:extLst>
              <a:ext uri="{FF2B5EF4-FFF2-40B4-BE49-F238E27FC236}">
                <a16:creationId xmlns:a16="http://schemas.microsoft.com/office/drawing/2014/main" id="{A89B6449-4128-F380-0306-47E1DB050A9D}"/>
              </a:ext>
            </a:extLst>
          </p:cNvPr>
          <p:cNvSpPr/>
          <p:nvPr/>
        </p:nvSpPr>
        <p:spPr>
          <a:xfrm>
            <a:off x="8799642" y="3344879"/>
            <a:ext cx="534082" cy="534082"/>
          </a:xfrm>
          <a:prstGeom prst="rect">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17463" marR="0" indent="0" algn="ctr" defTabSz="914400" rtl="0" eaLnBrk="1" fontAlgn="auto" latinLnBrk="0" hangingPunct="1">
              <a:lnSpc>
                <a:spcPct val="90000"/>
              </a:lnSpc>
              <a:spcBef>
                <a:spcPts val="1000"/>
              </a:spcBef>
              <a:spcAft>
                <a:spcPts val="0"/>
              </a:spcAft>
              <a:buClrTx/>
              <a:buSzTx/>
              <a:buFontTx/>
              <a:buNone/>
              <a:tabLst/>
            </a:pPr>
            <a:r>
              <a:rPr lang="es-ES" sz="1100" dirty="0">
                <a:solidFill>
                  <a:sysClr val="windowText" lastClr="000000"/>
                </a:solidFill>
              </a:rPr>
              <a:t>FR </a:t>
            </a:r>
            <a:br>
              <a:rPr lang="es-ES" sz="1100" dirty="0">
                <a:solidFill>
                  <a:sysClr val="windowText" lastClr="000000"/>
                </a:solidFill>
              </a:rPr>
            </a:br>
            <a:r>
              <a:rPr lang="es-ES" sz="1100" dirty="0">
                <a:solidFill>
                  <a:sysClr val="windowText" lastClr="000000"/>
                </a:solidFill>
              </a:rPr>
              <a:t>PoE </a:t>
            </a:r>
            <a:br>
              <a:rPr lang="es-ES" sz="1100" dirty="0">
                <a:solidFill>
                  <a:sysClr val="windowText" lastClr="000000"/>
                </a:solidFill>
              </a:rPr>
            </a:br>
            <a:r>
              <a:rPr lang="es-ES" sz="1100" dirty="0">
                <a:solidFill>
                  <a:sysClr val="windowText" lastClr="000000"/>
                </a:solidFill>
              </a:rPr>
              <a:t>Extender</a:t>
            </a:r>
            <a:endParaRPr kumimoji="0" lang="en-US" sz="1100" b="0" i="0" u="none" strike="noStrike" kern="1200" cap="none" spc="0" normalizeH="0" baseline="0" noProof="0" dirty="0">
              <a:ln>
                <a:noFill/>
              </a:ln>
              <a:solidFill>
                <a:sysClr val="windowText" lastClr="000000"/>
              </a:solidFill>
              <a:effectLst/>
              <a:uLnTx/>
              <a:uFillTx/>
              <a:ea typeface="+mn-ea"/>
              <a:cs typeface="+mn-cs"/>
            </a:endParaRPr>
          </a:p>
        </p:txBody>
      </p:sp>
      <p:sp>
        <p:nvSpPr>
          <p:cNvPr id="451" name="Rectangle 450">
            <a:extLst>
              <a:ext uri="{FF2B5EF4-FFF2-40B4-BE49-F238E27FC236}">
                <a16:creationId xmlns:a16="http://schemas.microsoft.com/office/drawing/2014/main" id="{B4E33B52-61BF-BD16-B30A-1D9917DDC15B}"/>
              </a:ext>
            </a:extLst>
          </p:cNvPr>
          <p:cNvSpPr/>
          <p:nvPr/>
        </p:nvSpPr>
        <p:spPr>
          <a:xfrm>
            <a:off x="8799642" y="4739990"/>
            <a:ext cx="534082" cy="534082"/>
          </a:xfrm>
          <a:prstGeom prst="rect">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17463" marR="0" indent="0" algn="ctr" defTabSz="914400" rtl="0" eaLnBrk="1" fontAlgn="auto" latinLnBrk="0" hangingPunct="1">
              <a:lnSpc>
                <a:spcPct val="90000"/>
              </a:lnSpc>
              <a:spcBef>
                <a:spcPts val="1000"/>
              </a:spcBef>
              <a:spcAft>
                <a:spcPts val="0"/>
              </a:spcAft>
              <a:buClrTx/>
              <a:buSzTx/>
              <a:buFontTx/>
              <a:buNone/>
              <a:tabLst/>
            </a:pPr>
            <a:r>
              <a:rPr lang="es-ES" sz="1100" dirty="0">
                <a:solidFill>
                  <a:sysClr val="windowText" lastClr="000000"/>
                </a:solidFill>
              </a:rPr>
              <a:t>2 </a:t>
            </a:r>
            <a:r>
              <a:rPr lang="es-ES" sz="1100" dirty="0" err="1">
                <a:solidFill>
                  <a:sysClr val="windowText" lastClr="000000"/>
                </a:solidFill>
              </a:rPr>
              <a:t>port</a:t>
            </a:r>
            <a:r>
              <a:rPr lang="es-ES" sz="1100" dirty="0">
                <a:solidFill>
                  <a:sysClr val="windowText" lastClr="000000"/>
                </a:solidFill>
              </a:rPr>
              <a:t> </a:t>
            </a:r>
            <a:br>
              <a:rPr lang="es-ES" sz="1100" dirty="0">
                <a:solidFill>
                  <a:sysClr val="windowText" lastClr="000000"/>
                </a:solidFill>
              </a:rPr>
            </a:br>
            <a:r>
              <a:rPr lang="es-ES" sz="1100" dirty="0">
                <a:solidFill>
                  <a:sysClr val="windowText" lastClr="000000"/>
                </a:solidFill>
              </a:rPr>
              <a:t>FR PoE </a:t>
            </a:r>
            <a:br>
              <a:rPr lang="es-ES" sz="1100" dirty="0">
                <a:solidFill>
                  <a:sysClr val="windowText" lastClr="000000"/>
                </a:solidFill>
              </a:rPr>
            </a:br>
            <a:r>
              <a:rPr lang="es-ES" sz="1100" dirty="0">
                <a:solidFill>
                  <a:sysClr val="windowText" lastClr="000000"/>
                </a:solidFill>
              </a:rPr>
              <a:t>Extender</a:t>
            </a:r>
            <a:endParaRPr kumimoji="0" lang="en-US" sz="1100" b="0" i="0" u="none" strike="noStrike" kern="1200" cap="none" spc="0" normalizeH="0" baseline="0" noProof="0" dirty="0">
              <a:ln>
                <a:noFill/>
              </a:ln>
              <a:solidFill>
                <a:sysClr val="windowText" lastClr="000000"/>
              </a:solidFill>
              <a:effectLst/>
              <a:uLnTx/>
              <a:uFillTx/>
              <a:ea typeface="+mn-ea"/>
              <a:cs typeface="+mn-cs"/>
            </a:endParaRPr>
          </a:p>
        </p:txBody>
      </p:sp>
      <p:sp>
        <p:nvSpPr>
          <p:cNvPr id="452" name="Rectangle 451">
            <a:extLst>
              <a:ext uri="{FF2B5EF4-FFF2-40B4-BE49-F238E27FC236}">
                <a16:creationId xmlns:a16="http://schemas.microsoft.com/office/drawing/2014/main" id="{38738190-DB7E-7DD9-498A-8A043750028A}"/>
              </a:ext>
            </a:extLst>
          </p:cNvPr>
          <p:cNvSpPr/>
          <p:nvPr/>
        </p:nvSpPr>
        <p:spPr>
          <a:xfrm>
            <a:off x="9464093" y="1929065"/>
            <a:ext cx="534082" cy="534082"/>
          </a:xfrm>
          <a:prstGeom prst="rect">
            <a:avLst/>
          </a:prstGeom>
          <a:solidFill>
            <a:srgbClr val="00ADE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17463" marR="0" indent="0" algn="ctr" defTabSz="914400" rtl="0" eaLnBrk="1" fontAlgn="auto" latinLnBrk="0" hangingPunct="1">
              <a:lnSpc>
                <a:spcPct val="90000"/>
              </a:lnSpc>
              <a:spcBef>
                <a:spcPts val="1000"/>
              </a:spcBef>
              <a:spcAft>
                <a:spcPts val="0"/>
              </a:spcAft>
              <a:buClrTx/>
              <a:buSzTx/>
              <a:buFontTx/>
              <a:buNone/>
              <a:tabLst/>
            </a:pPr>
            <a:r>
              <a:rPr lang="es-ES" sz="1200" dirty="0">
                <a:solidFill>
                  <a:schemeClr val="bg1"/>
                </a:solidFill>
              </a:rPr>
              <a:t>Small </a:t>
            </a:r>
            <a:br>
              <a:rPr lang="es-ES" sz="1200" dirty="0">
                <a:solidFill>
                  <a:schemeClr val="bg1"/>
                </a:solidFill>
              </a:rPr>
            </a:br>
            <a:r>
              <a:rPr lang="es-ES" sz="1200" dirty="0">
                <a:solidFill>
                  <a:schemeClr val="bg1"/>
                </a:solidFill>
              </a:rPr>
              <a:t>Cell</a:t>
            </a:r>
            <a:endParaRPr kumimoji="0" lang="en-US" sz="1200" b="0" i="0" u="none" strike="noStrike" kern="1200" cap="none" spc="0" normalizeH="0" baseline="0" noProof="0" dirty="0">
              <a:ln>
                <a:noFill/>
              </a:ln>
              <a:solidFill>
                <a:schemeClr val="bg1"/>
              </a:solidFill>
              <a:effectLst/>
              <a:uLnTx/>
              <a:uFillTx/>
              <a:ea typeface="+mn-ea"/>
              <a:cs typeface="+mn-cs"/>
            </a:endParaRPr>
          </a:p>
        </p:txBody>
      </p:sp>
      <p:sp>
        <p:nvSpPr>
          <p:cNvPr id="453" name="Rectangle 452">
            <a:extLst>
              <a:ext uri="{FF2B5EF4-FFF2-40B4-BE49-F238E27FC236}">
                <a16:creationId xmlns:a16="http://schemas.microsoft.com/office/drawing/2014/main" id="{34A33F78-E384-1F92-8821-B23782EC98EC}"/>
              </a:ext>
            </a:extLst>
          </p:cNvPr>
          <p:cNvSpPr/>
          <p:nvPr/>
        </p:nvSpPr>
        <p:spPr>
          <a:xfrm>
            <a:off x="9464093" y="3344879"/>
            <a:ext cx="534082" cy="534082"/>
          </a:xfrm>
          <a:prstGeom prst="rect">
            <a:avLst/>
          </a:prstGeom>
          <a:solidFill>
            <a:srgbClr val="00ADE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17463" marR="0" indent="0" algn="ctr" defTabSz="914400" rtl="0" eaLnBrk="1" fontAlgn="auto" latinLnBrk="0" hangingPunct="1">
              <a:lnSpc>
                <a:spcPct val="90000"/>
              </a:lnSpc>
              <a:spcBef>
                <a:spcPts val="1000"/>
              </a:spcBef>
              <a:spcAft>
                <a:spcPts val="0"/>
              </a:spcAft>
              <a:buClrTx/>
              <a:buSzTx/>
              <a:buFontTx/>
              <a:buNone/>
              <a:tabLst/>
            </a:pPr>
            <a:r>
              <a:rPr lang="es-ES" sz="1200" dirty="0" err="1">
                <a:solidFill>
                  <a:schemeClr val="bg1"/>
                </a:solidFill>
              </a:rPr>
              <a:t>Wi</a:t>
            </a:r>
            <a:r>
              <a:rPr lang="es-ES" sz="1200" dirty="0">
                <a:solidFill>
                  <a:schemeClr val="bg1"/>
                </a:solidFill>
              </a:rPr>
              <a:t>-Fi AP</a:t>
            </a:r>
            <a:endParaRPr kumimoji="0" lang="en-US" sz="1200" b="0" i="0" u="none" strike="noStrike" kern="1200" cap="none" spc="0" normalizeH="0" baseline="0" noProof="0" dirty="0">
              <a:ln>
                <a:noFill/>
              </a:ln>
              <a:solidFill>
                <a:schemeClr val="bg1"/>
              </a:solidFill>
              <a:effectLst/>
              <a:uLnTx/>
              <a:uFillTx/>
              <a:ea typeface="+mn-ea"/>
              <a:cs typeface="+mn-cs"/>
            </a:endParaRPr>
          </a:p>
        </p:txBody>
      </p:sp>
      <p:sp>
        <p:nvSpPr>
          <p:cNvPr id="454" name="Rectangle 453">
            <a:extLst>
              <a:ext uri="{FF2B5EF4-FFF2-40B4-BE49-F238E27FC236}">
                <a16:creationId xmlns:a16="http://schemas.microsoft.com/office/drawing/2014/main" id="{2B2AD7AF-E157-7E41-51B4-5DD044DA8BF3}"/>
              </a:ext>
            </a:extLst>
          </p:cNvPr>
          <p:cNvSpPr/>
          <p:nvPr/>
        </p:nvSpPr>
        <p:spPr>
          <a:xfrm>
            <a:off x="9464093" y="4457225"/>
            <a:ext cx="534082" cy="534082"/>
          </a:xfrm>
          <a:prstGeom prst="rect">
            <a:avLst/>
          </a:prstGeom>
          <a:solidFill>
            <a:srgbClr val="00ADE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17463" marR="0" indent="0" algn="ctr" defTabSz="914400" rtl="0" eaLnBrk="1" fontAlgn="auto" latinLnBrk="0" hangingPunct="1">
              <a:lnSpc>
                <a:spcPct val="90000"/>
              </a:lnSpc>
              <a:spcBef>
                <a:spcPts val="1000"/>
              </a:spcBef>
              <a:spcAft>
                <a:spcPts val="0"/>
              </a:spcAft>
              <a:buClrTx/>
              <a:buSzTx/>
              <a:buFontTx/>
              <a:buNone/>
              <a:tabLst/>
            </a:pPr>
            <a:r>
              <a:rPr lang="es-ES" sz="1200" dirty="0">
                <a:solidFill>
                  <a:schemeClr val="bg1"/>
                </a:solidFill>
              </a:rPr>
              <a:t>Security</a:t>
            </a:r>
            <a:br>
              <a:rPr lang="es-ES" sz="1200" dirty="0">
                <a:solidFill>
                  <a:schemeClr val="bg1"/>
                </a:solidFill>
              </a:rPr>
            </a:br>
            <a:r>
              <a:rPr lang="es-ES" sz="1200" dirty="0">
                <a:solidFill>
                  <a:schemeClr val="bg1"/>
                </a:solidFill>
              </a:rPr>
              <a:t>Camera</a:t>
            </a:r>
            <a:endParaRPr kumimoji="0" lang="en-US" sz="1200" b="0" i="0" u="none" strike="noStrike" kern="1200" cap="none" spc="0" normalizeH="0" baseline="0" noProof="0" dirty="0">
              <a:ln>
                <a:noFill/>
              </a:ln>
              <a:solidFill>
                <a:schemeClr val="bg1"/>
              </a:solidFill>
              <a:effectLst/>
              <a:uLnTx/>
              <a:uFillTx/>
              <a:ea typeface="+mn-ea"/>
              <a:cs typeface="+mn-cs"/>
            </a:endParaRPr>
          </a:p>
        </p:txBody>
      </p:sp>
      <p:sp>
        <p:nvSpPr>
          <p:cNvPr id="455" name="Rectangle 454">
            <a:extLst>
              <a:ext uri="{FF2B5EF4-FFF2-40B4-BE49-F238E27FC236}">
                <a16:creationId xmlns:a16="http://schemas.microsoft.com/office/drawing/2014/main" id="{5C852828-80BF-F264-3E13-C0101B5CE2DE}"/>
              </a:ext>
            </a:extLst>
          </p:cNvPr>
          <p:cNvSpPr/>
          <p:nvPr/>
        </p:nvSpPr>
        <p:spPr>
          <a:xfrm>
            <a:off x="9464093" y="5075921"/>
            <a:ext cx="534082" cy="534082"/>
          </a:xfrm>
          <a:prstGeom prst="rect">
            <a:avLst/>
          </a:prstGeom>
          <a:solidFill>
            <a:srgbClr val="00ADE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17463" algn="ctr">
              <a:lnSpc>
                <a:spcPct val="90000"/>
              </a:lnSpc>
              <a:spcBef>
                <a:spcPts val="1000"/>
              </a:spcBef>
            </a:pPr>
            <a:r>
              <a:rPr lang="es-ES" sz="1200" dirty="0">
                <a:solidFill>
                  <a:schemeClr val="bg1"/>
                </a:solidFill>
              </a:rPr>
              <a:t>Security</a:t>
            </a:r>
            <a:br>
              <a:rPr lang="es-ES" sz="1200" dirty="0">
                <a:solidFill>
                  <a:schemeClr val="bg1"/>
                </a:solidFill>
              </a:rPr>
            </a:br>
            <a:r>
              <a:rPr lang="es-ES" sz="1200" dirty="0">
                <a:solidFill>
                  <a:schemeClr val="bg1"/>
                </a:solidFill>
              </a:rPr>
              <a:t>Camera</a:t>
            </a:r>
            <a:endParaRPr kumimoji="0" lang="en-US" sz="1200" b="0" i="0" u="none" strike="noStrike" kern="1200" cap="none" spc="0" normalizeH="0" baseline="0" noProof="0" dirty="0">
              <a:ln>
                <a:noFill/>
              </a:ln>
              <a:solidFill>
                <a:schemeClr val="bg1"/>
              </a:solidFill>
              <a:effectLst/>
              <a:uLnTx/>
              <a:uFillTx/>
              <a:ea typeface="+mn-ea"/>
              <a:cs typeface="+mn-cs"/>
            </a:endParaRPr>
          </a:p>
        </p:txBody>
      </p:sp>
      <p:sp>
        <p:nvSpPr>
          <p:cNvPr id="10" name="Rectangle: Rounded Corners 9">
            <a:extLst>
              <a:ext uri="{FF2B5EF4-FFF2-40B4-BE49-F238E27FC236}">
                <a16:creationId xmlns:a16="http://schemas.microsoft.com/office/drawing/2014/main" id="{1FCB8D8B-F26D-70CE-4139-53BC864AB672}"/>
              </a:ext>
            </a:extLst>
          </p:cNvPr>
          <p:cNvSpPr/>
          <p:nvPr/>
        </p:nvSpPr>
        <p:spPr>
          <a:xfrm>
            <a:off x="754942" y="5299658"/>
            <a:ext cx="3434104" cy="1056056"/>
          </a:xfrm>
          <a:prstGeom prst="roundRect">
            <a:avLst>
              <a:gd name="adj" fmla="val 4485"/>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4" name="Rectangle: Rounded Corners 13">
            <a:extLst>
              <a:ext uri="{FF2B5EF4-FFF2-40B4-BE49-F238E27FC236}">
                <a16:creationId xmlns:a16="http://schemas.microsoft.com/office/drawing/2014/main" id="{0B05AB5E-4557-38D9-E94D-08AF26DF4A31}"/>
              </a:ext>
            </a:extLst>
          </p:cNvPr>
          <p:cNvSpPr/>
          <p:nvPr/>
        </p:nvSpPr>
        <p:spPr>
          <a:xfrm>
            <a:off x="634700" y="4788405"/>
            <a:ext cx="4303059" cy="682494"/>
          </a:xfrm>
          <a:prstGeom prst="round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marL="17463" marR="0" indent="0" algn="r" defTabSz="914400" rtl="0" eaLnBrk="1" fontAlgn="auto" latinLnBrk="0" hangingPunct="1">
              <a:lnSpc>
                <a:spcPct val="90000"/>
              </a:lnSpc>
              <a:spcBef>
                <a:spcPts val="1000"/>
              </a:spcBef>
              <a:spcAft>
                <a:spcPts val="0"/>
              </a:spcAft>
              <a:buClrTx/>
              <a:buSzTx/>
              <a:buFontTx/>
              <a:buNone/>
              <a:tabLst/>
            </a:pPr>
            <a:r>
              <a:rPr kumimoji="0" lang="es-ES" sz="4000" b="1" i="0" u="none" strike="noStrike" kern="1200" cap="none" spc="0" normalizeH="0" baseline="0" noProof="0" dirty="0">
                <a:ln>
                  <a:noFill/>
                </a:ln>
                <a:solidFill>
                  <a:schemeClr val="tx2"/>
                </a:solidFill>
                <a:effectLst/>
                <a:uLnTx/>
                <a:uFillTx/>
                <a:ea typeface="+mn-ea"/>
                <a:cs typeface="+mn-cs"/>
              </a:rPr>
              <a:t>1</a:t>
            </a:r>
            <a:endParaRPr kumimoji="0" lang="en-US" sz="4000" b="1" i="0" u="none" strike="noStrike" kern="1200" cap="none" spc="0" normalizeH="0" baseline="0" noProof="0" dirty="0">
              <a:ln>
                <a:noFill/>
              </a:ln>
              <a:solidFill>
                <a:schemeClr val="tx2"/>
              </a:solidFill>
              <a:effectLst/>
              <a:uLnTx/>
              <a:uFillTx/>
              <a:ea typeface="+mn-ea"/>
              <a:cs typeface="+mn-cs"/>
            </a:endParaRPr>
          </a:p>
        </p:txBody>
      </p:sp>
      <p:sp>
        <p:nvSpPr>
          <p:cNvPr id="18" name="Rectangle: Rounded Corners 17">
            <a:extLst>
              <a:ext uri="{FF2B5EF4-FFF2-40B4-BE49-F238E27FC236}">
                <a16:creationId xmlns:a16="http://schemas.microsoft.com/office/drawing/2014/main" id="{B24CAC18-ECE7-14B4-6973-696F8F336A7A}"/>
              </a:ext>
            </a:extLst>
          </p:cNvPr>
          <p:cNvSpPr/>
          <p:nvPr/>
        </p:nvSpPr>
        <p:spPr>
          <a:xfrm>
            <a:off x="930537" y="1098223"/>
            <a:ext cx="3150662" cy="3681253"/>
          </a:xfrm>
          <a:prstGeom prst="roundRect">
            <a:avLst>
              <a:gd name="adj" fmla="val 4485"/>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24" name="Rectangle: Rounded Corners 23">
            <a:extLst>
              <a:ext uri="{FF2B5EF4-FFF2-40B4-BE49-F238E27FC236}">
                <a16:creationId xmlns:a16="http://schemas.microsoft.com/office/drawing/2014/main" id="{2FA4BDF5-CB34-8901-6EB2-36E25D4FF4C7}"/>
              </a:ext>
            </a:extLst>
          </p:cNvPr>
          <p:cNvSpPr/>
          <p:nvPr/>
        </p:nvSpPr>
        <p:spPr>
          <a:xfrm>
            <a:off x="4097336" y="1337788"/>
            <a:ext cx="4620024" cy="4486458"/>
          </a:xfrm>
          <a:prstGeom prst="roundRect">
            <a:avLst>
              <a:gd name="adj" fmla="val 3959"/>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r" defTabSz="914400" rtl="0" eaLnBrk="1" fontAlgn="auto" latinLnBrk="0" hangingPunct="1">
              <a:lnSpc>
                <a:spcPct val="90000"/>
              </a:lnSpc>
              <a:spcBef>
                <a:spcPts val="1000"/>
              </a:spcBef>
              <a:spcAft>
                <a:spcPts val="0"/>
              </a:spcAft>
              <a:buClrTx/>
              <a:buSzTx/>
              <a:buFontTx/>
              <a:buNone/>
              <a:tabLst/>
            </a:pPr>
            <a:r>
              <a:rPr kumimoji="0" lang="es-ES" sz="4000" b="1" i="0" u="none" strike="noStrike" kern="1200" cap="none" spc="0" normalizeH="0" baseline="0" noProof="0" dirty="0">
                <a:ln>
                  <a:noFill/>
                </a:ln>
                <a:solidFill>
                  <a:schemeClr val="tx2"/>
                </a:solidFill>
                <a:effectLst/>
                <a:uLnTx/>
                <a:uFillTx/>
                <a:ea typeface="+mn-ea"/>
                <a:cs typeface="+mn-cs"/>
              </a:rPr>
              <a:t>2</a:t>
            </a:r>
            <a:endParaRPr kumimoji="0" lang="en-US" sz="4000" b="1" i="0" u="none" strike="noStrike" kern="1200" cap="none" spc="0" normalizeH="0" baseline="0" noProof="0" dirty="0">
              <a:ln>
                <a:noFill/>
              </a:ln>
              <a:solidFill>
                <a:schemeClr val="tx2"/>
              </a:solidFill>
              <a:effectLst/>
              <a:uLnTx/>
              <a:uFillTx/>
              <a:ea typeface="+mn-ea"/>
              <a:cs typeface="+mn-cs"/>
            </a:endParaRPr>
          </a:p>
        </p:txBody>
      </p:sp>
      <p:sp>
        <p:nvSpPr>
          <p:cNvPr id="57" name="Rectangle: Rounded Corners 56">
            <a:extLst>
              <a:ext uri="{FF2B5EF4-FFF2-40B4-BE49-F238E27FC236}">
                <a16:creationId xmlns:a16="http://schemas.microsoft.com/office/drawing/2014/main" id="{F01DF4F7-8342-8B6B-B6EE-FC5AFC3827B8}"/>
              </a:ext>
            </a:extLst>
          </p:cNvPr>
          <p:cNvSpPr/>
          <p:nvPr/>
        </p:nvSpPr>
        <p:spPr>
          <a:xfrm>
            <a:off x="6722765" y="-3831789"/>
            <a:ext cx="5673391" cy="15910840"/>
          </a:xfrm>
          <a:prstGeom prst="roundRect">
            <a:avLst>
              <a:gd name="adj" fmla="val 4485"/>
            </a:avLst>
          </a:prstGeom>
          <a:gradFill>
            <a:gsLst>
              <a:gs pos="0">
                <a:schemeClr val="tx1">
                  <a:alpha val="0"/>
                </a:schemeClr>
              </a:gs>
              <a:gs pos="22000">
                <a:schemeClr val="tx1">
                  <a:alpha val="84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grpSp>
        <p:nvGrpSpPr>
          <p:cNvPr id="38" name="Group 37">
            <a:extLst>
              <a:ext uri="{FF2B5EF4-FFF2-40B4-BE49-F238E27FC236}">
                <a16:creationId xmlns:a16="http://schemas.microsoft.com/office/drawing/2014/main" id="{43B13CAC-CC06-834D-2CD4-10E7C5565C39}"/>
              </a:ext>
            </a:extLst>
          </p:cNvPr>
          <p:cNvGrpSpPr/>
          <p:nvPr/>
        </p:nvGrpSpPr>
        <p:grpSpPr>
          <a:xfrm>
            <a:off x="8064961" y="71020"/>
            <a:ext cx="2632418" cy="2632420"/>
            <a:chOff x="6912199" y="-1707805"/>
            <a:chExt cx="4708955" cy="4708955"/>
          </a:xfrm>
        </p:grpSpPr>
        <p:sp>
          <p:nvSpPr>
            <p:cNvPr id="9" name="Oval 8">
              <a:extLst>
                <a:ext uri="{FF2B5EF4-FFF2-40B4-BE49-F238E27FC236}">
                  <a16:creationId xmlns:a16="http://schemas.microsoft.com/office/drawing/2014/main" id="{194EDA0F-25D3-572C-2C9E-70CB72FAE93F}"/>
                </a:ext>
              </a:extLst>
            </p:cNvPr>
            <p:cNvSpPr/>
            <p:nvPr/>
          </p:nvSpPr>
          <p:spPr>
            <a:xfrm flipH="1">
              <a:off x="6912199" y="-1707805"/>
              <a:ext cx="4708955" cy="4708955"/>
            </a:xfrm>
            <a:prstGeom prst="ellipse">
              <a:avLst/>
            </a:prstGeom>
            <a:gradFill flip="none" rotWithShape="1">
              <a:gsLst>
                <a:gs pos="1942">
                  <a:schemeClr val="accent1"/>
                </a:gs>
                <a:gs pos="70000">
                  <a:schemeClr val="accent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pic>
          <p:nvPicPr>
            <p:cNvPr id="37" name="Picture 36">
              <a:extLst>
                <a:ext uri="{FF2B5EF4-FFF2-40B4-BE49-F238E27FC236}">
                  <a16:creationId xmlns:a16="http://schemas.microsoft.com/office/drawing/2014/main" id="{1DECA96C-DFEF-073C-0238-5C45D780B4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4707"/>
            <a:stretch/>
          </p:blipFill>
          <p:spPr>
            <a:xfrm>
              <a:off x="7230616" y="-515113"/>
              <a:ext cx="4197406" cy="2226820"/>
            </a:xfrm>
            <a:prstGeom prst="rect">
              <a:avLst/>
            </a:prstGeom>
          </p:spPr>
        </p:pic>
      </p:grpSp>
      <p:graphicFrame>
        <p:nvGraphicFramePr>
          <p:cNvPr id="8" name="Table 7">
            <a:extLst>
              <a:ext uri="{FF2B5EF4-FFF2-40B4-BE49-F238E27FC236}">
                <a16:creationId xmlns:a16="http://schemas.microsoft.com/office/drawing/2014/main" id="{B95AD3DA-5847-C837-B757-137A48640934}"/>
              </a:ext>
            </a:extLst>
          </p:cNvPr>
          <p:cNvGraphicFramePr>
            <a:graphicFrameLocks noGrp="1"/>
          </p:cNvGraphicFramePr>
          <p:nvPr/>
        </p:nvGraphicFramePr>
        <p:xfrm>
          <a:off x="7549240" y="1937497"/>
          <a:ext cx="4213966" cy="4233275"/>
        </p:xfrm>
        <a:graphic>
          <a:graphicData uri="http://schemas.openxmlformats.org/drawingml/2006/table">
            <a:tbl>
              <a:tblPr firstRow="1" firstCol="1" bandRow="1">
                <a:tableStyleId>{2D5ABB26-0587-4C30-8999-92F81FD0307C}</a:tableStyleId>
              </a:tblPr>
              <a:tblGrid>
                <a:gridCol w="915936">
                  <a:extLst>
                    <a:ext uri="{9D8B030D-6E8A-4147-A177-3AD203B41FA5}">
                      <a16:colId xmlns:a16="http://schemas.microsoft.com/office/drawing/2014/main" val="46531283"/>
                    </a:ext>
                  </a:extLst>
                </a:gridCol>
                <a:gridCol w="3298030">
                  <a:extLst>
                    <a:ext uri="{9D8B030D-6E8A-4147-A177-3AD203B41FA5}">
                      <a16:colId xmlns:a16="http://schemas.microsoft.com/office/drawing/2014/main" val="1427541890"/>
                    </a:ext>
                  </a:extLst>
                </a:gridCol>
              </a:tblGrid>
              <a:tr h="100511">
                <a:tc>
                  <a:txBody>
                    <a:bodyPr/>
                    <a:lstStyle/>
                    <a:p>
                      <a:pPr>
                        <a:lnSpc>
                          <a:spcPct val="107000"/>
                        </a:lnSpc>
                        <a:spcAft>
                          <a:spcPts val="800"/>
                        </a:spcAft>
                      </a:pPr>
                      <a:r>
                        <a:rPr lang="en-US" sz="900" kern="100" dirty="0">
                          <a:solidFill>
                            <a:schemeClr val="bg1">
                              <a:lumMod val="85000"/>
                            </a:schemeClr>
                          </a:solidFill>
                          <a:effectLst/>
                        </a:rPr>
                        <a:t>MID/part number </a:t>
                      </a:r>
                      <a:endParaRPr lang="en-US" sz="900" kern="100" dirty="0">
                        <a:solidFill>
                          <a:schemeClr val="bg1">
                            <a:lumMod val="8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14118" marR="14118" marT="0" marB="0"/>
                </a:tc>
                <a:tc>
                  <a:txBody>
                    <a:bodyPr/>
                    <a:lstStyle/>
                    <a:p>
                      <a:pPr>
                        <a:lnSpc>
                          <a:spcPct val="107000"/>
                        </a:lnSpc>
                        <a:spcAft>
                          <a:spcPts val="800"/>
                        </a:spcAft>
                      </a:pPr>
                      <a:r>
                        <a:rPr lang="en-US" sz="900" kern="100" dirty="0">
                          <a:solidFill>
                            <a:schemeClr val="bg1">
                              <a:lumMod val="85000"/>
                            </a:schemeClr>
                          </a:solidFill>
                          <a:effectLst/>
                        </a:rPr>
                        <a:t>Description of powered fiber cables</a:t>
                      </a:r>
                      <a:endParaRPr lang="en-US" sz="900" kern="100" dirty="0">
                        <a:solidFill>
                          <a:schemeClr val="bg1">
                            <a:lumMod val="8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14118" marR="14118" marT="0" marB="0"/>
                </a:tc>
                <a:extLst>
                  <a:ext uri="{0D108BD9-81ED-4DB2-BD59-A6C34878D82A}">
                    <a16:rowId xmlns:a16="http://schemas.microsoft.com/office/drawing/2014/main" val="2190172395"/>
                  </a:ext>
                </a:extLst>
              </a:tr>
              <a:tr h="204593">
                <a:tc>
                  <a:txBody>
                    <a:bodyPr/>
                    <a:lstStyle/>
                    <a:p>
                      <a:pPr>
                        <a:lnSpc>
                          <a:spcPct val="107000"/>
                        </a:lnSpc>
                        <a:spcAft>
                          <a:spcPts val="800"/>
                        </a:spcAft>
                      </a:pPr>
                      <a:r>
                        <a:rPr lang="en-US" sz="900" kern="100">
                          <a:solidFill>
                            <a:schemeClr val="bg1">
                              <a:lumMod val="85000"/>
                            </a:schemeClr>
                          </a:solidFill>
                          <a:effectLst/>
                        </a:rPr>
                        <a:t>PFC-S02L12 </a:t>
                      </a:r>
                      <a:endParaRPr lang="en-US" sz="900" kern="100">
                        <a:solidFill>
                          <a:schemeClr val="bg1">
                            <a:lumMod val="8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14118" marR="14118" marT="0" marB="0"/>
                </a:tc>
                <a:tc>
                  <a:txBody>
                    <a:bodyPr/>
                    <a:lstStyle/>
                    <a:p>
                      <a:pPr>
                        <a:lnSpc>
                          <a:spcPct val="107000"/>
                        </a:lnSpc>
                        <a:spcAft>
                          <a:spcPts val="800"/>
                        </a:spcAft>
                      </a:pPr>
                      <a:r>
                        <a:rPr lang="en-US" sz="900" kern="100" dirty="0">
                          <a:solidFill>
                            <a:schemeClr val="bg1">
                              <a:lumMod val="85000"/>
                            </a:schemeClr>
                          </a:solidFill>
                          <a:effectLst/>
                        </a:rPr>
                        <a:t>Indoor/Outdoor, OS2, 2 Fibers, 2 x 12 AWG Conductors</a:t>
                      </a:r>
                      <a:endParaRPr lang="en-US" sz="900" kern="100" dirty="0">
                        <a:solidFill>
                          <a:schemeClr val="bg1">
                            <a:lumMod val="8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14118" marR="14118" marT="0" marB="0"/>
                </a:tc>
                <a:extLst>
                  <a:ext uri="{0D108BD9-81ED-4DB2-BD59-A6C34878D82A}">
                    <a16:rowId xmlns:a16="http://schemas.microsoft.com/office/drawing/2014/main" val="2330572899"/>
                  </a:ext>
                </a:extLst>
              </a:tr>
              <a:tr h="204593">
                <a:tc>
                  <a:txBody>
                    <a:bodyPr/>
                    <a:lstStyle/>
                    <a:p>
                      <a:pPr>
                        <a:lnSpc>
                          <a:spcPct val="107000"/>
                        </a:lnSpc>
                        <a:spcAft>
                          <a:spcPts val="800"/>
                        </a:spcAft>
                      </a:pPr>
                      <a:r>
                        <a:rPr lang="en-US" sz="900" kern="100">
                          <a:solidFill>
                            <a:schemeClr val="bg1">
                              <a:lumMod val="85000"/>
                            </a:schemeClr>
                          </a:solidFill>
                          <a:effectLst/>
                        </a:rPr>
                        <a:t>PFC-S02L16 </a:t>
                      </a:r>
                      <a:endParaRPr lang="en-US" sz="900" kern="100">
                        <a:solidFill>
                          <a:schemeClr val="bg1">
                            <a:lumMod val="8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14118" marR="14118" marT="0" marB="0"/>
                </a:tc>
                <a:tc>
                  <a:txBody>
                    <a:bodyPr/>
                    <a:lstStyle/>
                    <a:p>
                      <a:pPr>
                        <a:lnSpc>
                          <a:spcPct val="107000"/>
                        </a:lnSpc>
                        <a:spcAft>
                          <a:spcPts val="800"/>
                        </a:spcAft>
                      </a:pPr>
                      <a:r>
                        <a:rPr lang="en-US" sz="900" kern="100" dirty="0">
                          <a:solidFill>
                            <a:schemeClr val="bg1">
                              <a:lumMod val="85000"/>
                            </a:schemeClr>
                          </a:solidFill>
                          <a:effectLst/>
                        </a:rPr>
                        <a:t>Indoor/Outdoor, OS2, 2 Fibers, 2 x 16 AWG Conductors</a:t>
                      </a:r>
                      <a:endParaRPr lang="en-US" sz="900" kern="100" dirty="0">
                        <a:solidFill>
                          <a:schemeClr val="bg1">
                            <a:lumMod val="8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14118" marR="14118" marT="0" marB="0"/>
                </a:tc>
                <a:extLst>
                  <a:ext uri="{0D108BD9-81ED-4DB2-BD59-A6C34878D82A}">
                    <a16:rowId xmlns:a16="http://schemas.microsoft.com/office/drawing/2014/main" val="1490264056"/>
                  </a:ext>
                </a:extLst>
              </a:tr>
              <a:tr h="204593">
                <a:tc>
                  <a:txBody>
                    <a:bodyPr/>
                    <a:lstStyle/>
                    <a:p>
                      <a:pPr>
                        <a:lnSpc>
                          <a:spcPct val="107000"/>
                        </a:lnSpc>
                        <a:spcAft>
                          <a:spcPts val="800"/>
                        </a:spcAft>
                      </a:pPr>
                      <a:r>
                        <a:rPr lang="en-US" sz="900" kern="100" dirty="0">
                          <a:solidFill>
                            <a:schemeClr val="bg1">
                              <a:lumMod val="85000"/>
                            </a:schemeClr>
                          </a:solidFill>
                          <a:effectLst/>
                        </a:rPr>
                        <a:t>PFC-S02O12 </a:t>
                      </a:r>
                      <a:endParaRPr lang="en-US" sz="900" kern="100" dirty="0">
                        <a:solidFill>
                          <a:schemeClr val="bg1">
                            <a:lumMod val="8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14118" marR="14118" marT="0" marB="0"/>
                </a:tc>
                <a:tc>
                  <a:txBody>
                    <a:bodyPr/>
                    <a:lstStyle/>
                    <a:p>
                      <a:pPr>
                        <a:lnSpc>
                          <a:spcPct val="107000"/>
                        </a:lnSpc>
                        <a:spcAft>
                          <a:spcPts val="800"/>
                        </a:spcAft>
                      </a:pPr>
                      <a:r>
                        <a:rPr lang="en-US" sz="900" kern="100" dirty="0">
                          <a:solidFill>
                            <a:schemeClr val="bg1">
                              <a:lumMod val="85000"/>
                            </a:schemeClr>
                          </a:solidFill>
                          <a:effectLst/>
                        </a:rPr>
                        <a:t>Outdoor, OS2, 2 Fibers, 2 x 12 AWG Conductors</a:t>
                      </a:r>
                      <a:endParaRPr lang="en-US" sz="900" kern="100" dirty="0">
                        <a:solidFill>
                          <a:schemeClr val="bg1">
                            <a:lumMod val="8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14118" marR="14118" marT="0" marB="0"/>
                </a:tc>
                <a:extLst>
                  <a:ext uri="{0D108BD9-81ED-4DB2-BD59-A6C34878D82A}">
                    <a16:rowId xmlns:a16="http://schemas.microsoft.com/office/drawing/2014/main" val="2365283942"/>
                  </a:ext>
                </a:extLst>
              </a:tr>
              <a:tr h="204593">
                <a:tc>
                  <a:txBody>
                    <a:bodyPr/>
                    <a:lstStyle/>
                    <a:p>
                      <a:pPr>
                        <a:lnSpc>
                          <a:spcPct val="107000"/>
                        </a:lnSpc>
                        <a:spcAft>
                          <a:spcPts val="800"/>
                        </a:spcAft>
                      </a:pPr>
                      <a:r>
                        <a:rPr lang="en-US" sz="900" kern="100">
                          <a:solidFill>
                            <a:schemeClr val="bg1">
                              <a:lumMod val="85000"/>
                            </a:schemeClr>
                          </a:solidFill>
                          <a:effectLst/>
                        </a:rPr>
                        <a:t>PFC-S02O16 </a:t>
                      </a:r>
                      <a:endParaRPr lang="en-US" sz="900" kern="100">
                        <a:solidFill>
                          <a:schemeClr val="bg1">
                            <a:lumMod val="8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14118" marR="14118" marT="0" marB="0"/>
                </a:tc>
                <a:tc>
                  <a:txBody>
                    <a:bodyPr/>
                    <a:lstStyle/>
                    <a:p>
                      <a:pPr>
                        <a:lnSpc>
                          <a:spcPct val="107000"/>
                        </a:lnSpc>
                        <a:spcAft>
                          <a:spcPts val="800"/>
                        </a:spcAft>
                      </a:pPr>
                      <a:r>
                        <a:rPr lang="en-US" sz="900" kern="100" dirty="0">
                          <a:solidFill>
                            <a:schemeClr val="bg1">
                              <a:lumMod val="85000"/>
                            </a:schemeClr>
                          </a:solidFill>
                          <a:effectLst/>
                        </a:rPr>
                        <a:t>Outdoor, OS2, 2 Fibers, 2 x 16 AWG Conductors</a:t>
                      </a:r>
                      <a:endParaRPr lang="en-US" sz="900" kern="100" dirty="0">
                        <a:solidFill>
                          <a:schemeClr val="bg1">
                            <a:lumMod val="8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14118" marR="14118" marT="0" marB="0"/>
                </a:tc>
                <a:extLst>
                  <a:ext uri="{0D108BD9-81ED-4DB2-BD59-A6C34878D82A}">
                    <a16:rowId xmlns:a16="http://schemas.microsoft.com/office/drawing/2014/main" val="1733815263"/>
                  </a:ext>
                </a:extLst>
              </a:tr>
              <a:tr h="204593">
                <a:tc>
                  <a:txBody>
                    <a:bodyPr/>
                    <a:lstStyle/>
                    <a:p>
                      <a:pPr>
                        <a:lnSpc>
                          <a:spcPct val="107000"/>
                        </a:lnSpc>
                        <a:spcAft>
                          <a:spcPts val="800"/>
                        </a:spcAft>
                      </a:pPr>
                      <a:r>
                        <a:rPr lang="en-US" sz="900" kern="100">
                          <a:solidFill>
                            <a:schemeClr val="bg1">
                              <a:lumMod val="85000"/>
                            </a:schemeClr>
                          </a:solidFill>
                          <a:effectLst/>
                        </a:rPr>
                        <a:t>PFC-S04L12 </a:t>
                      </a:r>
                      <a:endParaRPr lang="en-US" sz="900" kern="100">
                        <a:solidFill>
                          <a:schemeClr val="bg1">
                            <a:lumMod val="8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14118" marR="14118" marT="0" marB="0"/>
                </a:tc>
                <a:tc>
                  <a:txBody>
                    <a:bodyPr/>
                    <a:lstStyle/>
                    <a:p>
                      <a:pPr>
                        <a:lnSpc>
                          <a:spcPct val="107000"/>
                        </a:lnSpc>
                        <a:spcAft>
                          <a:spcPts val="800"/>
                        </a:spcAft>
                      </a:pPr>
                      <a:r>
                        <a:rPr lang="en-US" sz="900" kern="100" dirty="0">
                          <a:solidFill>
                            <a:schemeClr val="bg1">
                              <a:lumMod val="85000"/>
                            </a:schemeClr>
                          </a:solidFill>
                          <a:effectLst/>
                        </a:rPr>
                        <a:t>Indoor/Outdoor, OS2, 4 Fibers, 2 x 12 AWG Conductors</a:t>
                      </a:r>
                      <a:endParaRPr lang="en-US" sz="900" kern="100" dirty="0">
                        <a:solidFill>
                          <a:schemeClr val="bg1">
                            <a:lumMod val="8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14118" marR="14118" marT="0" marB="0"/>
                </a:tc>
                <a:extLst>
                  <a:ext uri="{0D108BD9-81ED-4DB2-BD59-A6C34878D82A}">
                    <a16:rowId xmlns:a16="http://schemas.microsoft.com/office/drawing/2014/main" val="2617000293"/>
                  </a:ext>
                </a:extLst>
              </a:tr>
              <a:tr h="204593">
                <a:tc>
                  <a:txBody>
                    <a:bodyPr/>
                    <a:lstStyle/>
                    <a:p>
                      <a:pPr>
                        <a:lnSpc>
                          <a:spcPct val="107000"/>
                        </a:lnSpc>
                        <a:spcAft>
                          <a:spcPts val="800"/>
                        </a:spcAft>
                      </a:pPr>
                      <a:r>
                        <a:rPr lang="en-US" sz="900" kern="100">
                          <a:solidFill>
                            <a:schemeClr val="bg1">
                              <a:lumMod val="85000"/>
                            </a:schemeClr>
                          </a:solidFill>
                          <a:effectLst/>
                        </a:rPr>
                        <a:t>PFC-S04L16 </a:t>
                      </a:r>
                      <a:endParaRPr lang="en-US" sz="900" kern="100">
                        <a:solidFill>
                          <a:schemeClr val="bg1">
                            <a:lumMod val="8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14118" marR="14118" marT="0" marB="0"/>
                </a:tc>
                <a:tc>
                  <a:txBody>
                    <a:bodyPr/>
                    <a:lstStyle/>
                    <a:p>
                      <a:pPr>
                        <a:lnSpc>
                          <a:spcPct val="107000"/>
                        </a:lnSpc>
                        <a:spcAft>
                          <a:spcPts val="800"/>
                        </a:spcAft>
                      </a:pPr>
                      <a:r>
                        <a:rPr lang="en-US" sz="900" kern="100" dirty="0">
                          <a:solidFill>
                            <a:schemeClr val="bg1">
                              <a:lumMod val="85000"/>
                            </a:schemeClr>
                          </a:solidFill>
                          <a:effectLst/>
                        </a:rPr>
                        <a:t>Indoor/Outdoor, OS2, 4 Fibers, 2 x 16 AWG Conductors</a:t>
                      </a:r>
                      <a:endParaRPr lang="en-US" sz="900" kern="100" dirty="0">
                        <a:solidFill>
                          <a:schemeClr val="bg1">
                            <a:lumMod val="8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14118" marR="14118" marT="0" marB="0"/>
                </a:tc>
                <a:extLst>
                  <a:ext uri="{0D108BD9-81ED-4DB2-BD59-A6C34878D82A}">
                    <a16:rowId xmlns:a16="http://schemas.microsoft.com/office/drawing/2014/main" val="3072231382"/>
                  </a:ext>
                </a:extLst>
              </a:tr>
              <a:tr h="204593">
                <a:tc>
                  <a:txBody>
                    <a:bodyPr/>
                    <a:lstStyle/>
                    <a:p>
                      <a:pPr>
                        <a:lnSpc>
                          <a:spcPct val="107000"/>
                        </a:lnSpc>
                        <a:spcAft>
                          <a:spcPts val="800"/>
                        </a:spcAft>
                      </a:pPr>
                      <a:r>
                        <a:rPr lang="en-US" sz="900" kern="100">
                          <a:solidFill>
                            <a:schemeClr val="bg1">
                              <a:lumMod val="85000"/>
                            </a:schemeClr>
                          </a:solidFill>
                          <a:effectLst/>
                        </a:rPr>
                        <a:t>PFC-S04O12 </a:t>
                      </a:r>
                      <a:endParaRPr lang="en-US" sz="900" kern="100">
                        <a:solidFill>
                          <a:schemeClr val="bg1">
                            <a:lumMod val="8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14118" marR="14118" marT="0" marB="0"/>
                </a:tc>
                <a:tc>
                  <a:txBody>
                    <a:bodyPr/>
                    <a:lstStyle/>
                    <a:p>
                      <a:pPr>
                        <a:lnSpc>
                          <a:spcPct val="107000"/>
                        </a:lnSpc>
                        <a:spcAft>
                          <a:spcPts val="800"/>
                        </a:spcAft>
                      </a:pPr>
                      <a:r>
                        <a:rPr lang="en-US" sz="900" kern="100" dirty="0">
                          <a:solidFill>
                            <a:schemeClr val="bg1">
                              <a:lumMod val="85000"/>
                            </a:schemeClr>
                          </a:solidFill>
                          <a:effectLst/>
                        </a:rPr>
                        <a:t>Outdoor, OS2, 4 Fibers, 2 x 12 AWG Conductors</a:t>
                      </a:r>
                      <a:endParaRPr lang="en-US" sz="900" kern="100" dirty="0">
                        <a:solidFill>
                          <a:schemeClr val="bg1">
                            <a:lumMod val="8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14118" marR="14118" marT="0" marB="0"/>
                </a:tc>
                <a:extLst>
                  <a:ext uri="{0D108BD9-81ED-4DB2-BD59-A6C34878D82A}">
                    <a16:rowId xmlns:a16="http://schemas.microsoft.com/office/drawing/2014/main" val="2937786413"/>
                  </a:ext>
                </a:extLst>
              </a:tr>
              <a:tr h="204593">
                <a:tc>
                  <a:txBody>
                    <a:bodyPr/>
                    <a:lstStyle/>
                    <a:p>
                      <a:pPr>
                        <a:lnSpc>
                          <a:spcPct val="107000"/>
                        </a:lnSpc>
                        <a:spcAft>
                          <a:spcPts val="800"/>
                        </a:spcAft>
                      </a:pPr>
                      <a:r>
                        <a:rPr lang="en-US" sz="900" kern="100">
                          <a:solidFill>
                            <a:schemeClr val="bg1">
                              <a:lumMod val="85000"/>
                            </a:schemeClr>
                          </a:solidFill>
                          <a:effectLst/>
                        </a:rPr>
                        <a:t>PFC-S04O16 </a:t>
                      </a:r>
                      <a:endParaRPr lang="en-US" sz="900" kern="100">
                        <a:solidFill>
                          <a:schemeClr val="bg1">
                            <a:lumMod val="8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14118" marR="14118" marT="0" marB="0"/>
                </a:tc>
                <a:tc>
                  <a:txBody>
                    <a:bodyPr/>
                    <a:lstStyle/>
                    <a:p>
                      <a:pPr>
                        <a:lnSpc>
                          <a:spcPct val="107000"/>
                        </a:lnSpc>
                        <a:spcAft>
                          <a:spcPts val="800"/>
                        </a:spcAft>
                      </a:pPr>
                      <a:r>
                        <a:rPr lang="en-US" sz="900" kern="100" dirty="0">
                          <a:solidFill>
                            <a:schemeClr val="bg1">
                              <a:lumMod val="85000"/>
                            </a:schemeClr>
                          </a:solidFill>
                          <a:effectLst/>
                        </a:rPr>
                        <a:t>Outdoor, OS2, 4 Fibers, 2 x 16 AWG Conductors</a:t>
                      </a:r>
                      <a:endParaRPr lang="en-US" sz="900" kern="100" dirty="0">
                        <a:solidFill>
                          <a:schemeClr val="bg1">
                            <a:lumMod val="8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14118" marR="14118" marT="0" marB="0"/>
                </a:tc>
                <a:extLst>
                  <a:ext uri="{0D108BD9-81ED-4DB2-BD59-A6C34878D82A}">
                    <a16:rowId xmlns:a16="http://schemas.microsoft.com/office/drawing/2014/main" val="928925840"/>
                  </a:ext>
                </a:extLst>
              </a:tr>
              <a:tr h="204593">
                <a:tc>
                  <a:txBody>
                    <a:bodyPr/>
                    <a:lstStyle/>
                    <a:p>
                      <a:pPr>
                        <a:lnSpc>
                          <a:spcPct val="107000"/>
                        </a:lnSpc>
                        <a:spcAft>
                          <a:spcPts val="800"/>
                        </a:spcAft>
                      </a:pPr>
                      <a:r>
                        <a:rPr lang="en-US" sz="900" kern="100" dirty="0">
                          <a:solidFill>
                            <a:schemeClr val="bg1">
                              <a:lumMod val="85000"/>
                            </a:schemeClr>
                          </a:solidFill>
                          <a:effectLst/>
                        </a:rPr>
                        <a:t>PFC-S12L12 </a:t>
                      </a:r>
                      <a:endParaRPr lang="en-US" sz="900" kern="100" dirty="0">
                        <a:solidFill>
                          <a:schemeClr val="bg1">
                            <a:lumMod val="8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14118" marR="14118" marT="0" marB="0"/>
                </a:tc>
                <a:tc>
                  <a:txBody>
                    <a:bodyPr/>
                    <a:lstStyle/>
                    <a:p>
                      <a:pPr>
                        <a:lnSpc>
                          <a:spcPct val="107000"/>
                        </a:lnSpc>
                        <a:spcAft>
                          <a:spcPts val="800"/>
                        </a:spcAft>
                      </a:pPr>
                      <a:r>
                        <a:rPr lang="en-US" sz="900" kern="100" dirty="0">
                          <a:solidFill>
                            <a:schemeClr val="bg1">
                              <a:lumMod val="85000"/>
                            </a:schemeClr>
                          </a:solidFill>
                          <a:effectLst/>
                        </a:rPr>
                        <a:t>Indoor/Outdoor, OS2, 12 Fibers, 2 x 12 AWG Conductors</a:t>
                      </a:r>
                      <a:endParaRPr lang="en-US" sz="900" kern="100" dirty="0">
                        <a:solidFill>
                          <a:schemeClr val="bg1">
                            <a:lumMod val="8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14118" marR="14118" marT="0" marB="0"/>
                </a:tc>
                <a:extLst>
                  <a:ext uri="{0D108BD9-81ED-4DB2-BD59-A6C34878D82A}">
                    <a16:rowId xmlns:a16="http://schemas.microsoft.com/office/drawing/2014/main" val="2225886355"/>
                  </a:ext>
                </a:extLst>
              </a:tr>
              <a:tr h="204593">
                <a:tc>
                  <a:txBody>
                    <a:bodyPr/>
                    <a:lstStyle/>
                    <a:p>
                      <a:pPr>
                        <a:lnSpc>
                          <a:spcPct val="107000"/>
                        </a:lnSpc>
                        <a:spcAft>
                          <a:spcPts val="800"/>
                        </a:spcAft>
                      </a:pPr>
                      <a:r>
                        <a:rPr lang="en-US" sz="900" kern="100">
                          <a:solidFill>
                            <a:schemeClr val="bg1">
                              <a:lumMod val="85000"/>
                            </a:schemeClr>
                          </a:solidFill>
                          <a:effectLst/>
                        </a:rPr>
                        <a:t>PFC-S12L16 </a:t>
                      </a:r>
                      <a:endParaRPr lang="en-US" sz="900" kern="100">
                        <a:solidFill>
                          <a:schemeClr val="bg1">
                            <a:lumMod val="8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14118" marR="14118" marT="0" marB="0"/>
                </a:tc>
                <a:tc>
                  <a:txBody>
                    <a:bodyPr/>
                    <a:lstStyle/>
                    <a:p>
                      <a:pPr>
                        <a:lnSpc>
                          <a:spcPct val="107000"/>
                        </a:lnSpc>
                        <a:spcAft>
                          <a:spcPts val="800"/>
                        </a:spcAft>
                      </a:pPr>
                      <a:r>
                        <a:rPr lang="en-US" sz="900" kern="100" dirty="0">
                          <a:solidFill>
                            <a:schemeClr val="bg1">
                              <a:lumMod val="85000"/>
                            </a:schemeClr>
                          </a:solidFill>
                          <a:effectLst/>
                        </a:rPr>
                        <a:t>Indoor/Outdoor, OS2, 2 Fibers, 12 x 16 AWG Conductors</a:t>
                      </a:r>
                      <a:endParaRPr lang="en-US" sz="900" kern="100" dirty="0">
                        <a:solidFill>
                          <a:schemeClr val="bg1">
                            <a:lumMod val="8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14118" marR="14118" marT="0" marB="0"/>
                </a:tc>
                <a:extLst>
                  <a:ext uri="{0D108BD9-81ED-4DB2-BD59-A6C34878D82A}">
                    <a16:rowId xmlns:a16="http://schemas.microsoft.com/office/drawing/2014/main" val="2137216877"/>
                  </a:ext>
                </a:extLst>
              </a:tr>
              <a:tr h="204593">
                <a:tc>
                  <a:txBody>
                    <a:bodyPr/>
                    <a:lstStyle/>
                    <a:p>
                      <a:pPr>
                        <a:lnSpc>
                          <a:spcPct val="107000"/>
                        </a:lnSpc>
                        <a:spcAft>
                          <a:spcPts val="800"/>
                        </a:spcAft>
                      </a:pPr>
                      <a:r>
                        <a:rPr lang="en-US" sz="900" kern="100">
                          <a:solidFill>
                            <a:schemeClr val="bg1">
                              <a:lumMod val="85000"/>
                            </a:schemeClr>
                          </a:solidFill>
                          <a:effectLst/>
                        </a:rPr>
                        <a:t>PFC-S12O12 </a:t>
                      </a:r>
                      <a:endParaRPr lang="en-US" sz="900" kern="100">
                        <a:solidFill>
                          <a:schemeClr val="bg1">
                            <a:lumMod val="8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14118" marR="14118" marT="0" marB="0"/>
                </a:tc>
                <a:tc>
                  <a:txBody>
                    <a:bodyPr/>
                    <a:lstStyle/>
                    <a:p>
                      <a:pPr>
                        <a:lnSpc>
                          <a:spcPct val="107000"/>
                        </a:lnSpc>
                        <a:spcAft>
                          <a:spcPts val="800"/>
                        </a:spcAft>
                      </a:pPr>
                      <a:r>
                        <a:rPr lang="en-US" sz="900" kern="100" dirty="0">
                          <a:solidFill>
                            <a:schemeClr val="bg1">
                              <a:lumMod val="85000"/>
                            </a:schemeClr>
                          </a:solidFill>
                          <a:effectLst/>
                        </a:rPr>
                        <a:t>Outdoor, OS2, 12 Fibers, 2 x 12 AWG Conductors</a:t>
                      </a:r>
                      <a:endParaRPr lang="en-US" sz="900" kern="100" dirty="0">
                        <a:solidFill>
                          <a:schemeClr val="bg1">
                            <a:lumMod val="8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14118" marR="14118" marT="0" marB="0"/>
                </a:tc>
                <a:extLst>
                  <a:ext uri="{0D108BD9-81ED-4DB2-BD59-A6C34878D82A}">
                    <a16:rowId xmlns:a16="http://schemas.microsoft.com/office/drawing/2014/main" val="567164365"/>
                  </a:ext>
                </a:extLst>
              </a:tr>
              <a:tr h="204593">
                <a:tc>
                  <a:txBody>
                    <a:bodyPr/>
                    <a:lstStyle/>
                    <a:p>
                      <a:pPr>
                        <a:lnSpc>
                          <a:spcPct val="107000"/>
                        </a:lnSpc>
                        <a:spcAft>
                          <a:spcPts val="800"/>
                        </a:spcAft>
                      </a:pPr>
                      <a:r>
                        <a:rPr lang="en-US" sz="900" kern="100">
                          <a:solidFill>
                            <a:schemeClr val="bg1">
                              <a:lumMod val="85000"/>
                            </a:schemeClr>
                          </a:solidFill>
                          <a:effectLst/>
                        </a:rPr>
                        <a:t>PFC-S12O16 </a:t>
                      </a:r>
                      <a:endParaRPr lang="en-US" sz="900" kern="100">
                        <a:solidFill>
                          <a:schemeClr val="bg1">
                            <a:lumMod val="8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14118" marR="14118" marT="0" marB="0"/>
                </a:tc>
                <a:tc>
                  <a:txBody>
                    <a:bodyPr/>
                    <a:lstStyle/>
                    <a:p>
                      <a:pPr>
                        <a:lnSpc>
                          <a:spcPct val="107000"/>
                        </a:lnSpc>
                        <a:spcAft>
                          <a:spcPts val="800"/>
                        </a:spcAft>
                      </a:pPr>
                      <a:r>
                        <a:rPr lang="en-US" sz="900" kern="100" dirty="0">
                          <a:solidFill>
                            <a:schemeClr val="bg1">
                              <a:lumMod val="85000"/>
                            </a:schemeClr>
                          </a:solidFill>
                          <a:effectLst/>
                        </a:rPr>
                        <a:t>Outdoor, OS2, 12 Fibers, 2 x 16 AWG Conductors</a:t>
                      </a:r>
                      <a:endParaRPr lang="en-US" sz="900" kern="100" dirty="0">
                        <a:solidFill>
                          <a:schemeClr val="bg1">
                            <a:lumMod val="8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14118" marR="14118" marT="0" marB="0"/>
                </a:tc>
                <a:extLst>
                  <a:ext uri="{0D108BD9-81ED-4DB2-BD59-A6C34878D82A}">
                    <a16:rowId xmlns:a16="http://schemas.microsoft.com/office/drawing/2014/main" val="831971078"/>
                  </a:ext>
                </a:extLst>
              </a:tr>
              <a:tr h="204593">
                <a:tc>
                  <a:txBody>
                    <a:bodyPr/>
                    <a:lstStyle/>
                    <a:p>
                      <a:pPr>
                        <a:lnSpc>
                          <a:spcPct val="107000"/>
                        </a:lnSpc>
                        <a:spcAft>
                          <a:spcPts val="800"/>
                        </a:spcAft>
                      </a:pPr>
                      <a:r>
                        <a:rPr lang="en-US" sz="900" kern="100">
                          <a:solidFill>
                            <a:schemeClr val="bg1">
                              <a:lumMod val="85000"/>
                            </a:schemeClr>
                          </a:solidFill>
                          <a:effectLst/>
                        </a:rPr>
                        <a:t>PFC-302L12 </a:t>
                      </a:r>
                      <a:endParaRPr lang="en-US" sz="900" kern="100">
                        <a:solidFill>
                          <a:schemeClr val="bg1">
                            <a:lumMod val="8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14118" marR="14118" marT="0" marB="0"/>
                </a:tc>
                <a:tc>
                  <a:txBody>
                    <a:bodyPr/>
                    <a:lstStyle/>
                    <a:p>
                      <a:pPr>
                        <a:lnSpc>
                          <a:spcPct val="107000"/>
                        </a:lnSpc>
                        <a:spcAft>
                          <a:spcPts val="800"/>
                        </a:spcAft>
                      </a:pPr>
                      <a:r>
                        <a:rPr lang="en-US" sz="900" kern="100" dirty="0">
                          <a:solidFill>
                            <a:schemeClr val="bg1">
                              <a:lumMod val="85000"/>
                            </a:schemeClr>
                          </a:solidFill>
                          <a:effectLst/>
                        </a:rPr>
                        <a:t>Indoor/Outdoor, OM3, 2 Fibers, 2 x 12 AWG Conductors</a:t>
                      </a:r>
                      <a:endParaRPr lang="en-US" sz="900" kern="100" dirty="0">
                        <a:solidFill>
                          <a:schemeClr val="bg1">
                            <a:lumMod val="8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14118" marR="14118" marT="0" marB="0"/>
                </a:tc>
                <a:extLst>
                  <a:ext uri="{0D108BD9-81ED-4DB2-BD59-A6C34878D82A}">
                    <a16:rowId xmlns:a16="http://schemas.microsoft.com/office/drawing/2014/main" val="3360204219"/>
                  </a:ext>
                </a:extLst>
              </a:tr>
              <a:tr h="204593">
                <a:tc>
                  <a:txBody>
                    <a:bodyPr/>
                    <a:lstStyle/>
                    <a:p>
                      <a:pPr>
                        <a:lnSpc>
                          <a:spcPct val="107000"/>
                        </a:lnSpc>
                        <a:spcAft>
                          <a:spcPts val="800"/>
                        </a:spcAft>
                      </a:pPr>
                      <a:r>
                        <a:rPr lang="en-US" sz="900" kern="100">
                          <a:solidFill>
                            <a:schemeClr val="bg1">
                              <a:lumMod val="85000"/>
                            </a:schemeClr>
                          </a:solidFill>
                          <a:effectLst/>
                        </a:rPr>
                        <a:t>PFC-302L16 </a:t>
                      </a:r>
                      <a:endParaRPr lang="en-US" sz="900" kern="100">
                        <a:solidFill>
                          <a:schemeClr val="bg1">
                            <a:lumMod val="8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14118" marR="14118" marT="0" marB="0"/>
                </a:tc>
                <a:tc>
                  <a:txBody>
                    <a:bodyPr/>
                    <a:lstStyle/>
                    <a:p>
                      <a:pPr>
                        <a:lnSpc>
                          <a:spcPct val="107000"/>
                        </a:lnSpc>
                        <a:spcAft>
                          <a:spcPts val="800"/>
                        </a:spcAft>
                      </a:pPr>
                      <a:r>
                        <a:rPr lang="en-US" sz="900" kern="100" dirty="0">
                          <a:solidFill>
                            <a:schemeClr val="bg1">
                              <a:lumMod val="85000"/>
                            </a:schemeClr>
                          </a:solidFill>
                          <a:effectLst/>
                        </a:rPr>
                        <a:t>Indoor/Outdoor, OM3, 2 Fibers, 2 x 16 AWG Conductors</a:t>
                      </a:r>
                      <a:endParaRPr lang="en-US" sz="900" kern="100" dirty="0">
                        <a:solidFill>
                          <a:schemeClr val="bg1">
                            <a:lumMod val="8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14118" marR="14118" marT="0" marB="0"/>
                </a:tc>
                <a:extLst>
                  <a:ext uri="{0D108BD9-81ED-4DB2-BD59-A6C34878D82A}">
                    <a16:rowId xmlns:a16="http://schemas.microsoft.com/office/drawing/2014/main" val="3852165061"/>
                  </a:ext>
                </a:extLst>
              </a:tr>
              <a:tr h="204593">
                <a:tc>
                  <a:txBody>
                    <a:bodyPr/>
                    <a:lstStyle/>
                    <a:p>
                      <a:pPr>
                        <a:lnSpc>
                          <a:spcPct val="107000"/>
                        </a:lnSpc>
                        <a:spcAft>
                          <a:spcPts val="800"/>
                        </a:spcAft>
                      </a:pPr>
                      <a:r>
                        <a:rPr lang="en-US" sz="900" kern="100">
                          <a:solidFill>
                            <a:schemeClr val="bg1">
                              <a:lumMod val="85000"/>
                            </a:schemeClr>
                          </a:solidFill>
                          <a:effectLst/>
                        </a:rPr>
                        <a:t>PFC-302O12 </a:t>
                      </a:r>
                      <a:endParaRPr lang="en-US" sz="900" kern="100">
                        <a:solidFill>
                          <a:schemeClr val="bg1">
                            <a:lumMod val="8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14118" marR="14118" marT="0" marB="0"/>
                </a:tc>
                <a:tc>
                  <a:txBody>
                    <a:bodyPr/>
                    <a:lstStyle/>
                    <a:p>
                      <a:pPr>
                        <a:lnSpc>
                          <a:spcPct val="107000"/>
                        </a:lnSpc>
                        <a:spcAft>
                          <a:spcPts val="800"/>
                        </a:spcAft>
                      </a:pPr>
                      <a:r>
                        <a:rPr lang="en-US" sz="900" kern="100" dirty="0">
                          <a:solidFill>
                            <a:schemeClr val="bg1">
                              <a:lumMod val="85000"/>
                            </a:schemeClr>
                          </a:solidFill>
                          <a:effectLst/>
                        </a:rPr>
                        <a:t>Outdoor, OM3, 2 Fibers, 2 x 12 AWG Conductors</a:t>
                      </a:r>
                      <a:endParaRPr lang="en-US" sz="900" kern="100" dirty="0">
                        <a:solidFill>
                          <a:schemeClr val="bg1">
                            <a:lumMod val="8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14118" marR="14118" marT="0" marB="0"/>
                </a:tc>
                <a:extLst>
                  <a:ext uri="{0D108BD9-81ED-4DB2-BD59-A6C34878D82A}">
                    <a16:rowId xmlns:a16="http://schemas.microsoft.com/office/drawing/2014/main" val="1753554434"/>
                  </a:ext>
                </a:extLst>
              </a:tr>
              <a:tr h="204593">
                <a:tc>
                  <a:txBody>
                    <a:bodyPr/>
                    <a:lstStyle/>
                    <a:p>
                      <a:pPr>
                        <a:lnSpc>
                          <a:spcPct val="107000"/>
                        </a:lnSpc>
                        <a:spcAft>
                          <a:spcPts val="800"/>
                        </a:spcAft>
                      </a:pPr>
                      <a:r>
                        <a:rPr lang="en-US" sz="900" kern="100">
                          <a:solidFill>
                            <a:schemeClr val="bg1">
                              <a:lumMod val="85000"/>
                            </a:schemeClr>
                          </a:solidFill>
                          <a:effectLst/>
                        </a:rPr>
                        <a:t>PFC-302O16 </a:t>
                      </a:r>
                      <a:endParaRPr lang="en-US" sz="900" kern="100">
                        <a:solidFill>
                          <a:schemeClr val="bg1">
                            <a:lumMod val="8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14118" marR="14118" marT="0" marB="0"/>
                </a:tc>
                <a:tc>
                  <a:txBody>
                    <a:bodyPr/>
                    <a:lstStyle/>
                    <a:p>
                      <a:pPr>
                        <a:lnSpc>
                          <a:spcPct val="107000"/>
                        </a:lnSpc>
                        <a:spcAft>
                          <a:spcPts val="800"/>
                        </a:spcAft>
                      </a:pPr>
                      <a:r>
                        <a:rPr lang="en-US" sz="900" kern="100" dirty="0">
                          <a:solidFill>
                            <a:schemeClr val="bg1">
                              <a:lumMod val="85000"/>
                            </a:schemeClr>
                          </a:solidFill>
                          <a:effectLst/>
                        </a:rPr>
                        <a:t>Outdoor, OM3, 2 Fibers, 2 x 16 AWG Conductors</a:t>
                      </a:r>
                      <a:endParaRPr lang="en-US" sz="900" kern="100" dirty="0">
                        <a:solidFill>
                          <a:schemeClr val="bg1">
                            <a:lumMod val="8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14118" marR="14118" marT="0" marB="0"/>
                </a:tc>
                <a:extLst>
                  <a:ext uri="{0D108BD9-81ED-4DB2-BD59-A6C34878D82A}">
                    <a16:rowId xmlns:a16="http://schemas.microsoft.com/office/drawing/2014/main" val="3303574817"/>
                  </a:ext>
                </a:extLst>
              </a:tr>
              <a:tr h="204593">
                <a:tc>
                  <a:txBody>
                    <a:bodyPr/>
                    <a:lstStyle/>
                    <a:p>
                      <a:pPr>
                        <a:lnSpc>
                          <a:spcPct val="107000"/>
                        </a:lnSpc>
                        <a:spcAft>
                          <a:spcPts val="800"/>
                        </a:spcAft>
                      </a:pPr>
                      <a:r>
                        <a:rPr lang="en-US" sz="900" kern="100">
                          <a:solidFill>
                            <a:schemeClr val="bg1">
                              <a:lumMod val="85000"/>
                            </a:schemeClr>
                          </a:solidFill>
                          <a:effectLst/>
                        </a:rPr>
                        <a:t>PFC-304L12 </a:t>
                      </a:r>
                      <a:endParaRPr lang="en-US" sz="900" kern="100">
                        <a:solidFill>
                          <a:schemeClr val="bg1">
                            <a:lumMod val="8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14118" marR="14118" marT="0" marB="0"/>
                </a:tc>
                <a:tc>
                  <a:txBody>
                    <a:bodyPr/>
                    <a:lstStyle/>
                    <a:p>
                      <a:pPr>
                        <a:lnSpc>
                          <a:spcPct val="107000"/>
                        </a:lnSpc>
                        <a:spcAft>
                          <a:spcPts val="800"/>
                        </a:spcAft>
                      </a:pPr>
                      <a:r>
                        <a:rPr lang="en-US" sz="900" kern="100" dirty="0">
                          <a:solidFill>
                            <a:schemeClr val="bg1">
                              <a:lumMod val="85000"/>
                            </a:schemeClr>
                          </a:solidFill>
                          <a:effectLst/>
                        </a:rPr>
                        <a:t>Indoor/Outdoor, OM3, 4 Fibers, 2 x 12 AWG Conductors</a:t>
                      </a:r>
                      <a:endParaRPr lang="en-US" sz="900" kern="100" dirty="0">
                        <a:solidFill>
                          <a:schemeClr val="bg1">
                            <a:lumMod val="8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14118" marR="14118" marT="0" marB="0"/>
                </a:tc>
                <a:extLst>
                  <a:ext uri="{0D108BD9-81ED-4DB2-BD59-A6C34878D82A}">
                    <a16:rowId xmlns:a16="http://schemas.microsoft.com/office/drawing/2014/main" val="2496457006"/>
                  </a:ext>
                </a:extLst>
              </a:tr>
              <a:tr h="204593">
                <a:tc>
                  <a:txBody>
                    <a:bodyPr/>
                    <a:lstStyle/>
                    <a:p>
                      <a:pPr>
                        <a:lnSpc>
                          <a:spcPct val="107000"/>
                        </a:lnSpc>
                        <a:spcAft>
                          <a:spcPts val="800"/>
                        </a:spcAft>
                      </a:pPr>
                      <a:r>
                        <a:rPr lang="en-US" sz="900" kern="100">
                          <a:solidFill>
                            <a:schemeClr val="bg1">
                              <a:lumMod val="85000"/>
                            </a:schemeClr>
                          </a:solidFill>
                          <a:effectLst/>
                        </a:rPr>
                        <a:t>PFC-304L16 </a:t>
                      </a:r>
                      <a:endParaRPr lang="en-US" sz="900" kern="100">
                        <a:solidFill>
                          <a:schemeClr val="bg1">
                            <a:lumMod val="8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14118" marR="14118" marT="0" marB="0"/>
                </a:tc>
                <a:tc>
                  <a:txBody>
                    <a:bodyPr/>
                    <a:lstStyle/>
                    <a:p>
                      <a:pPr>
                        <a:lnSpc>
                          <a:spcPct val="107000"/>
                        </a:lnSpc>
                        <a:spcAft>
                          <a:spcPts val="800"/>
                        </a:spcAft>
                      </a:pPr>
                      <a:r>
                        <a:rPr lang="en-US" sz="900" kern="100" dirty="0">
                          <a:solidFill>
                            <a:schemeClr val="bg1">
                              <a:lumMod val="85000"/>
                            </a:schemeClr>
                          </a:solidFill>
                          <a:effectLst/>
                        </a:rPr>
                        <a:t>Indoor/Outdoor, OM3, 4 Fibers, 2 x 16 AWG Conductors</a:t>
                      </a:r>
                      <a:endParaRPr lang="en-US" sz="900" kern="100" dirty="0">
                        <a:solidFill>
                          <a:schemeClr val="bg1">
                            <a:lumMod val="8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14118" marR="14118" marT="0" marB="0"/>
                </a:tc>
                <a:extLst>
                  <a:ext uri="{0D108BD9-81ED-4DB2-BD59-A6C34878D82A}">
                    <a16:rowId xmlns:a16="http://schemas.microsoft.com/office/drawing/2014/main" val="3962883050"/>
                  </a:ext>
                </a:extLst>
              </a:tr>
              <a:tr h="204593">
                <a:tc>
                  <a:txBody>
                    <a:bodyPr/>
                    <a:lstStyle/>
                    <a:p>
                      <a:pPr>
                        <a:lnSpc>
                          <a:spcPct val="107000"/>
                        </a:lnSpc>
                        <a:spcAft>
                          <a:spcPts val="800"/>
                        </a:spcAft>
                      </a:pPr>
                      <a:r>
                        <a:rPr lang="en-US" sz="900" kern="100">
                          <a:solidFill>
                            <a:schemeClr val="bg1">
                              <a:lumMod val="85000"/>
                            </a:schemeClr>
                          </a:solidFill>
                          <a:effectLst/>
                        </a:rPr>
                        <a:t>PFC-304O12 </a:t>
                      </a:r>
                      <a:endParaRPr lang="en-US" sz="900" kern="100">
                        <a:solidFill>
                          <a:schemeClr val="bg1">
                            <a:lumMod val="8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14118" marR="14118" marT="0" marB="0"/>
                </a:tc>
                <a:tc>
                  <a:txBody>
                    <a:bodyPr/>
                    <a:lstStyle/>
                    <a:p>
                      <a:pPr>
                        <a:lnSpc>
                          <a:spcPct val="107000"/>
                        </a:lnSpc>
                        <a:spcAft>
                          <a:spcPts val="800"/>
                        </a:spcAft>
                      </a:pPr>
                      <a:r>
                        <a:rPr lang="en-US" sz="900" kern="100" dirty="0">
                          <a:solidFill>
                            <a:schemeClr val="bg1">
                              <a:lumMod val="85000"/>
                            </a:schemeClr>
                          </a:solidFill>
                          <a:effectLst/>
                        </a:rPr>
                        <a:t>Outdoor, OM3, 4 Fibers, 2 x 12 AWG Conductors</a:t>
                      </a:r>
                      <a:endParaRPr lang="en-US" sz="900" kern="100" dirty="0">
                        <a:solidFill>
                          <a:schemeClr val="bg1">
                            <a:lumMod val="8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14118" marR="14118" marT="0" marB="0"/>
                </a:tc>
                <a:extLst>
                  <a:ext uri="{0D108BD9-81ED-4DB2-BD59-A6C34878D82A}">
                    <a16:rowId xmlns:a16="http://schemas.microsoft.com/office/drawing/2014/main" val="1852789153"/>
                  </a:ext>
                </a:extLst>
              </a:tr>
              <a:tr h="204593">
                <a:tc>
                  <a:txBody>
                    <a:bodyPr/>
                    <a:lstStyle/>
                    <a:p>
                      <a:pPr>
                        <a:lnSpc>
                          <a:spcPct val="107000"/>
                        </a:lnSpc>
                        <a:spcAft>
                          <a:spcPts val="800"/>
                        </a:spcAft>
                      </a:pPr>
                      <a:r>
                        <a:rPr lang="en-US" sz="900" kern="100">
                          <a:solidFill>
                            <a:schemeClr val="bg1">
                              <a:lumMod val="85000"/>
                            </a:schemeClr>
                          </a:solidFill>
                          <a:effectLst/>
                        </a:rPr>
                        <a:t>PFC-304O16 </a:t>
                      </a:r>
                      <a:endParaRPr lang="en-US" sz="900" kern="100">
                        <a:solidFill>
                          <a:schemeClr val="bg1">
                            <a:lumMod val="8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14118" marR="14118" marT="0" marB="0"/>
                </a:tc>
                <a:tc>
                  <a:txBody>
                    <a:bodyPr/>
                    <a:lstStyle/>
                    <a:p>
                      <a:pPr>
                        <a:lnSpc>
                          <a:spcPct val="107000"/>
                        </a:lnSpc>
                        <a:spcAft>
                          <a:spcPts val="800"/>
                        </a:spcAft>
                      </a:pPr>
                      <a:r>
                        <a:rPr lang="en-US" sz="900" kern="100" dirty="0">
                          <a:solidFill>
                            <a:schemeClr val="bg1">
                              <a:lumMod val="85000"/>
                            </a:schemeClr>
                          </a:solidFill>
                          <a:effectLst/>
                        </a:rPr>
                        <a:t>Outdoor, OM3, 4 Fibers, 2 x 16 AWG Conductors</a:t>
                      </a:r>
                      <a:endParaRPr lang="en-US" sz="900" kern="100" dirty="0">
                        <a:solidFill>
                          <a:schemeClr val="bg1">
                            <a:lumMod val="8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14118" marR="14118" marT="0" marB="0"/>
                </a:tc>
                <a:extLst>
                  <a:ext uri="{0D108BD9-81ED-4DB2-BD59-A6C34878D82A}">
                    <a16:rowId xmlns:a16="http://schemas.microsoft.com/office/drawing/2014/main" val="2040815119"/>
                  </a:ext>
                </a:extLst>
              </a:tr>
            </a:tbl>
          </a:graphicData>
        </a:graphic>
      </p:graphicFrame>
    </p:spTree>
    <p:extLst>
      <p:ext uri="{BB962C8B-B14F-4D97-AF65-F5344CB8AC3E}">
        <p14:creationId xmlns:p14="http://schemas.microsoft.com/office/powerpoint/2010/main" val="575427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BEF7E-8F7B-57A6-DA43-CEB37545D0B2}"/>
            </a:ext>
          </a:extLst>
        </p:cNvPr>
        <p:cNvGrpSpPr/>
        <p:nvPr/>
      </p:nvGrpSpPr>
      <p:grpSpPr>
        <a:xfrm>
          <a:off x="0" y="0"/>
          <a:ext cx="0" cy="0"/>
          <a:chOff x="0" y="0"/>
          <a:chExt cx="0" cy="0"/>
        </a:xfrm>
      </p:grpSpPr>
      <p:sp>
        <p:nvSpPr>
          <p:cNvPr id="445" name="Freeform: Shape 444">
            <a:extLst>
              <a:ext uri="{FF2B5EF4-FFF2-40B4-BE49-F238E27FC236}">
                <a16:creationId xmlns:a16="http://schemas.microsoft.com/office/drawing/2014/main" id="{233E7EF1-0537-BD66-2824-B8F88BABBB67}"/>
              </a:ext>
            </a:extLst>
          </p:cNvPr>
          <p:cNvSpPr/>
          <p:nvPr/>
        </p:nvSpPr>
        <p:spPr>
          <a:xfrm rot="21433288" flipV="1">
            <a:off x="3998974" y="3627839"/>
            <a:ext cx="4568316" cy="1771045"/>
          </a:xfrm>
          <a:custGeom>
            <a:avLst/>
            <a:gdLst>
              <a:gd name="connsiteX0" fmla="*/ 0 w 9607550"/>
              <a:gd name="connsiteY0" fmla="*/ 635000 h 856034"/>
              <a:gd name="connsiteX1" fmla="*/ 406400 w 9607550"/>
              <a:gd name="connsiteY1" fmla="*/ 730250 h 856034"/>
              <a:gd name="connsiteX2" fmla="*/ 965200 w 9607550"/>
              <a:gd name="connsiteY2" fmla="*/ 647700 h 856034"/>
              <a:gd name="connsiteX3" fmla="*/ 1612900 w 9607550"/>
              <a:gd name="connsiteY3" fmla="*/ 330200 h 856034"/>
              <a:gd name="connsiteX4" fmla="*/ 2209800 w 9607550"/>
              <a:gd name="connsiteY4" fmla="*/ 158750 h 856034"/>
              <a:gd name="connsiteX5" fmla="*/ 2940050 w 9607550"/>
              <a:gd name="connsiteY5" fmla="*/ 146050 h 856034"/>
              <a:gd name="connsiteX6" fmla="*/ 3790950 w 9607550"/>
              <a:gd name="connsiteY6" fmla="*/ 298450 h 856034"/>
              <a:gd name="connsiteX7" fmla="*/ 4756150 w 9607550"/>
              <a:gd name="connsiteY7" fmla="*/ 527050 h 856034"/>
              <a:gd name="connsiteX8" fmla="*/ 5632450 w 9607550"/>
              <a:gd name="connsiteY8" fmla="*/ 717550 h 856034"/>
              <a:gd name="connsiteX9" fmla="*/ 6534150 w 9607550"/>
              <a:gd name="connsiteY9" fmla="*/ 850900 h 856034"/>
              <a:gd name="connsiteX10" fmla="*/ 7467600 w 9607550"/>
              <a:gd name="connsiteY10" fmla="*/ 806450 h 856034"/>
              <a:gd name="connsiteX11" fmla="*/ 8166100 w 9607550"/>
              <a:gd name="connsiteY11" fmla="*/ 603250 h 856034"/>
              <a:gd name="connsiteX12" fmla="*/ 8864600 w 9607550"/>
              <a:gd name="connsiteY12" fmla="*/ 311150 h 856034"/>
              <a:gd name="connsiteX13" fmla="*/ 9607550 w 9607550"/>
              <a:gd name="connsiteY13" fmla="*/ 0 h 856034"/>
              <a:gd name="connsiteX0" fmla="*/ 0 w 9607550"/>
              <a:gd name="connsiteY0" fmla="*/ 1758677 h 2115169"/>
              <a:gd name="connsiteX1" fmla="*/ 406400 w 9607550"/>
              <a:gd name="connsiteY1" fmla="*/ 1853927 h 2115169"/>
              <a:gd name="connsiteX2" fmla="*/ 965200 w 9607550"/>
              <a:gd name="connsiteY2" fmla="*/ 1771377 h 2115169"/>
              <a:gd name="connsiteX3" fmla="*/ 1612900 w 9607550"/>
              <a:gd name="connsiteY3" fmla="*/ 1453877 h 2115169"/>
              <a:gd name="connsiteX4" fmla="*/ 2209800 w 9607550"/>
              <a:gd name="connsiteY4" fmla="*/ 1282427 h 2115169"/>
              <a:gd name="connsiteX5" fmla="*/ 2940050 w 9607550"/>
              <a:gd name="connsiteY5" fmla="*/ 1269727 h 2115169"/>
              <a:gd name="connsiteX6" fmla="*/ 3790950 w 9607550"/>
              <a:gd name="connsiteY6" fmla="*/ 1422127 h 2115169"/>
              <a:gd name="connsiteX7" fmla="*/ 4756150 w 9607550"/>
              <a:gd name="connsiteY7" fmla="*/ 1650727 h 2115169"/>
              <a:gd name="connsiteX8" fmla="*/ 5145135 w 9607550"/>
              <a:gd name="connsiteY8" fmla="*/ 1451 h 2115169"/>
              <a:gd name="connsiteX9" fmla="*/ 6534150 w 9607550"/>
              <a:gd name="connsiteY9" fmla="*/ 1974577 h 2115169"/>
              <a:gd name="connsiteX10" fmla="*/ 7467600 w 9607550"/>
              <a:gd name="connsiteY10" fmla="*/ 1930127 h 2115169"/>
              <a:gd name="connsiteX11" fmla="*/ 8166100 w 9607550"/>
              <a:gd name="connsiteY11" fmla="*/ 1726927 h 2115169"/>
              <a:gd name="connsiteX12" fmla="*/ 8864600 w 9607550"/>
              <a:gd name="connsiteY12" fmla="*/ 1434827 h 2115169"/>
              <a:gd name="connsiteX13" fmla="*/ 9607550 w 9607550"/>
              <a:gd name="connsiteY13" fmla="*/ 1123677 h 2115169"/>
              <a:gd name="connsiteX0" fmla="*/ 0 w 9607550"/>
              <a:gd name="connsiteY0" fmla="*/ 1765424 h 2121916"/>
              <a:gd name="connsiteX1" fmla="*/ 406400 w 9607550"/>
              <a:gd name="connsiteY1" fmla="*/ 1860674 h 2121916"/>
              <a:gd name="connsiteX2" fmla="*/ 965200 w 9607550"/>
              <a:gd name="connsiteY2" fmla="*/ 1778124 h 2121916"/>
              <a:gd name="connsiteX3" fmla="*/ 1612900 w 9607550"/>
              <a:gd name="connsiteY3" fmla="*/ 1460624 h 2121916"/>
              <a:gd name="connsiteX4" fmla="*/ 2209800 w 9607550"/>
              <a:gd name="connsiteY4" fmla="*/ 1289174 h 2121916"/>
              <a:gd name="connsiteX5" fmla="*/ 2940050 w 9607550"/>
              <a:gd name="connsiteY5" fmla="*/ 1276474 h 2121916"/>
              <a:gd name="connsiteX6" fmla="*/ 3790950 w 9607550"/>
              <a:gd name="connsiteY6" fmla="*/ 1428874 h 2121916"/>
              <a:gd name="connsiteX7" fmla="*/ 4615913 w 9607550"/>
              <a:gd name="connsiteY7" fmla="*/ 1283718 h 2121916"/>
              <a:gd name="connsiteX8" fmla="*/ 5145135 w 9607550"/>
              <a:gd name="connsiteY8" fmla="*/ 8198 h 2121916"/>
              <a:gd name="connsiteX9" fmla="*/ 6534150 w 9607550"/>
              <a:gd name="connsiteY9" fmla="*/ 1981324 h 2121916"/>
              <a:gd name="connsiteX10" fmla="*/ 7467600 w 9607550"/>
              <a:gd name="connsiteY10" fmla="*/ 1936874 h 2121916"/>
              <a:gd name="connsiteX11" fmla="*/ 8166100 w 9607550"/>
              <a:gd name="connsiteY11" fmla="*/ 1733674 h 2121916"/>
              <a:gd name="connsiteX12" fmla="*/ 8864600 w 9607550"/>
              <a:gd name="connsiteY12" fmla="*/ 1441574 h 2121916"/>
              <a:gd name="connsiteX13" fmla="*/ 9607550 w 9607550"/>
              <a:gd name="connsiteY13" fmla="*/ 1130424 h 2121916"/>
              <a:gd name="connsiteX0" fmla="*/ 0 w 9607550"/>
              <a:gd name="connsiteY0" fmla="*/ 2047263 h 2328932"/>
              <a:gd name="connsiteX1" fmla="*/ 406400 w 9607550"/>
              <a:gd name="connsiteY1" fmla="*/ 2142513 h 2328932"/>
              <a:gd name="connsiteX2" fmla="*/ 965200 w 9607550"/>
              <a:gd name="connsiteY2" fmla="*/ 2059963 h 2328932"/>
              <a:gd name="connsiteX3" fmla="*/ 1612900 w 9607550"/>
              <a:gd name="connsiteY3" fmla="*/ 1742463 h 2328932"/>
              <a:gd name="connsiteX4" fmla="*/ 2209800 w 9607550"/>
              <a:gd name="connsiteY4" fmla="*/ 1571013 h 2328932"/>
              <a:gd name="connsiteX5" fmla="*/ 2940050 w 9607550"/>
              <a:gd name="connsiteY5" fmla="*/ 1558313 h 2328932"/>
              <a:gd name="connsiteX6" fmla="*/ 3790950 w 9607550"/>
              <a:gd name="connsiteY6" fmla="*/ 1710713 h 2328932"/>
              <a:gd name="connsiteX7" fmla="*/ 4615913 w 9607550"/>
              <a:gd name="connsiteY7" fmla="*/ 1565557 h 2328932"/>
              <a:gd name="connsiteX8" fmla="*/ 5145135 w 9607550"/>
              <a:gd name="connsiteY8" fmla="*/ 290037 h 2328932"/>
              <a:gd name="connsiteX9" fmla="*/ 6366907 w 9607550"/>
              <a:gd name="connsiteY9" fmla="*/ 162783 h 2328932"/>
              <a:gd name="connsiteX10" fmla="*/ 7467600 w 9607550"/>
              <a:gd name="connsiteY10" fmla="*/ 2218713 h 2328932"/>
              <a:gd name="connsiteX11" fmla="*/ 8166100 w 9607550"/>
              <a:gd name="connsiteY11" fmla="*/ 2015513 h 2328932"/>
              <a:gd name="connsiteX12" fmla="*/ 8864600 w 9607550"/>
              <a:gd name="connsiteY12" fmla="*/ 1723413 h 2328932"/>
              <a:gd name="connsiteX13" fmla="*/ 9607550 w 9607550"/>
              <a:gd name="connsiteY13" fmla="*/ 1412263 h 2328932"/>
              <a:gd name="connsiteX0" fmla="*/ 0 w 9607550"/>
              <a:gd name="connsiteY0" fmla="*/ 2312751 h 2408164"/>
              <a:gd name="connsiteX1" fmla="*/ 406400 w 9607550"/>
              <a:gd name="connsiteY1" fmla="*/ 2408001 h 2408164"/>
              <a:gd name="connsiteX2" fmla="*/ 965200 w 9607550"/>
              <a:gd name="connsiteY2" fmla="*/ 2325451 h 2408164"/>
              <a:gd name="connsiteX3" fmla="*/ 1612900 w 9607550"/>
              <a:gd name="connsiteY3" fmla="*/ 2007951 h 2408164"/>
              <a:gd name="connsiteX4" fmla="*/ 2209800 w 9607550"/>
              <a:gd name="connsiteY4" fmla="*/ 1836501 h 2408164"/>
              <a:gd name="connsiteX5" fmla="*/ 2940050 w 9607550"/>
              <a:gd name="connsiteY5" fmla="*/ 1823801 h 2408164"/>
              <a:gd name="connsiteX6" fmla="*/ 3790950 w 9607550"/>
              <a:gd name="connsiteY6" fmla="*/ 1976201 h 2408164"/>
              <a:gd name="connsiteX7" fmla="*/ 4615913 w 9607550"/>
              <a:gd name="connsiteY7" fmla="*/ 1831045 h 2408164"/>
              <a:gd name="connsiteX8" fmla="*/ 5145135 w 9607550"/>
              <a:gd name="connsiteY8" fmla="*/ 555525 h 2408164"/>
              <a:gd name="connsiteX9" fmla="*/ 6366907 w 9607550"/>
              <a:gd name="connsiteY9" fmla="*/ 428271 h 2408164"/>
              <a:gd name="connsiteX10" fmla="*/ 7467878 w 9607550"/>
              <a:gd name="connsiteY10" fmla="*/ 91141 h 2408164"/>
              <a:gd name="connsiteX11" fmla="*/ 8166100 w 9607550"/>
              <a:gd name="connsiteY11" fmla="*/ 2281001 h 2408164"/>
              <a:gd name="connsiteX12" fmla="*/ 8864600 w 9607550"/>
              <a:gd name="connsiteY12" fmla="*/ 1988901 h 2408164"/>
              <a:gd name="connsiteX13" fmla="*/ 9607550 w 9607550"/>
              <a:gd name="connsiteY13" fmla="*/ 1677751 h 2408164"/>
              <a:gd name="connsiteX0" fmla="*/ 0 w 9607550"/>
              <a:gd name="connsiteY0" fmla="*/ 2293871 h 2389284"/>
              <a:gd name="connsiteX1" fmla="*/ 406400 w 9607550"/>
              <a:gd name="connsiteY1" fmla="*/ 2389121 h 2389284"/>
              <a:gd name="connsiteX2" fmla="*/ 965200 w 9607550"/>
              <a:gd name="connsiteY2" fmla="*/ 2306571 h 2389284"/>
              <a:gd name="connsiteX3" fmla="*/ 1612900 w 9607550"/>
              <a:gd name="connsiteY3" fmla="*/ 1989071 h 2389284"/>
              <a:gd name="connsiteX4" fmla="*/ 2209800 w 9607550"/>
              <a:gd name="connsiteY4" fmla="*/ 1817621 h 2389284"/>
              <a:gd name="connsiteX5" fmla="*/ 2940050 w 9607550"/>
              <a:gd name="connsiteY5" fmla="*/ 1804921 h 2389284"/>
              <a:gd name="connsiteX6" fmla="*/ 3790950 w 9607550"/>
              <a:gd name="connsiteY6" fmla="*/ 1957321 h 2389284"/>
              <a:gd name="connsiteX7" fmla="*/ 4615913 w 9607550"/>
              <a:gd name="connsiteY7" fmla="*/ 1812165 h 2389284"/>
              <a:gd name="connsiteX8" fmla="*/ 5145135 w 9607550"/>
              <a:gd name="connsiteY8" fmla="*/ 536645 h 2389284"/>
              <a:gd name="connsiteX9" fmla="*/ 6366907 w 9607550"/>
              <a:gd name="connsiteY9" fmla="*/ 409391 h 2389284"/>
              <a:gd name="connsiteX10" fmla="*/ 7467878 w 9607550"/>
              <a:gd name="connsiteY10" fmla="*/ 72261 h 2389284"/>
              <a:gd name="connsiteX11" fmla="*/ 8864600 w 9607550"/>
              <a:gd name="connsiteY11" fmla="*/ 1970021 h 2389284"/>
              <a:gd name="connsiteX12" fmla="*/ 9607550 w 9607550"/>
              <a:gd name="connsiteY12" fmla="*/ 1658871 h 2389284"/>
              <a:gd name="connsiteX0" fmla="*/ 0 w 9607550"/>
              <a:gd name="connsiteY0" fmla="*/ 2444886 h 2540299"/>
              <a:gd name="connsiteX1" fmla="*/ 406400 w 9607550"/>
              <a:gd name="connsiteY1" fmla="*/ 2540136 h 2540299"/>
              <a:gd name="connsiteX2" fmla="*/ 965200 w 9607550"/>
              <a:gd name="connsiteY2" fmla="*/ 2457586 h 2540299"/>
              <a:gd name="connsiteX3" fmla="*/ 1612900 w 9607550"/>
              <a:gd name="connsiteY3" fmla="*/ 2140086 h 2540299"/>
              <a:gd name="connsiteX4" fmla="*/ 2209800 w 9607550"/>
              <a:gd name="connsiteY4" fmla="*/ 1968636 h 2540299"/>
              <a:gd name="connsiteX5" fmla="*/ 2940050 w 9607550"/>
              <a:gd name="connsiteY5" fmla="*/ 1955936 h 2540299"/>
              <a:gd name="connsiteX6" fmla="*/ 3790950 w 9607550"/>
              <a:gd name="connsiteY6" fmla="*/ 2108336 h 2540299"/>
              <a:gd name="connsiteX7" fmla="*/ 4615913 w 9607550"/>
              <a:gd name="connsiteY7" fmla="*/ 1963180 h 2540299"/>
              <a:gd name="connsiteX8" fmla="*/ 5145135 w 9607550"/>
              <a:gd name="connsiteY8" fmla="*/ 687660 h 2540299"/>
              <a:gd name="connsiteX9" fmla="*/ 6366907 w 9607550"/>
              <a:gd name="connsiteY9" fmla="*/ 560406 h 2540299"/>
              <a:gd name="connsiteX10" fmla="*/ 7467878 w 9607550"/>
              <a:gd name="connsiteY10" fmla="*/ 223276 h 2540299"/>
              <a:gd name="connsiteX11" fmla="*/ 8545683 w 9607550"/>
              <a:gd name="connsiteY11" fmla="*/ 105601 h 2540299"/>
              <a:gd name="connsiteX12" fmla="*/ 9607550 w 9607550"/>
              <a:gd name="connsiteY12" fmla="*/ 1809886 h 2540299"/>
              <a:gd name="connsiteX0" fmla="*/ 0 w 10149623"/>
              <a:gd name="connsiteY0" fmla="*/ 2834351 h 2929764"/>
              <a:gd name="connsiteX1" fmla="*/ 406400 w 10149623"/>
              <a:gd name="connsiteY1" fmla="*/ 2929601 h 2929764"/>
              <a:gd name="connsiteX2" fmla="*/ 965200 w 10149623"/>
              <a:gd name="connsiteY2" fmla="*/ 2847051 h 2929764"/>
              <a:gd name="connsiteX3" fmla="*/ 1612900 w 10149623"/>
              <a:gd name="connsiteY3" fmla="*/ 2529551 h 2929764"/>
              <a:gd name="connsiteX4" fmla="*/ 2209800 w 10149623"/>
              <a:gd name="connsiteY4" fmla="*/ 2358101 h 2929764"/>
              <a:gd name="connsiteX5" fmla="*/ 2940050 w 10149623"/>
              <a:gd name="connsiteY5" fmla="*/ 2345401 h 2929764"/>
              <a:gd name="connsiteX6" fmla="*/ 3790950 w 10149623"/>
              <a:gd name="connsiteY6" fmla="*/ 2497801 h 2929764"/>
              <a:gd name="connsiteX7" fmla="*/ 4615913 w 10149623"/>
              <a:gd name="connsiteY7" fmla="*/ 2352645 h 2929764"/>
              <a:gd name="connsiteX8" fmla="*/ 5145135 w 10149623"/>
              <a:gd name="connsiteY8" fmla="*/ 1077125 h 2929764"/>
              <a:gd name="connsiteX9" fmla="*/ 6366907 w 10149623"/>
              <a:gd name="connsiteY9" fmla="*/ 949871 h 2929764"/>
              <a:gd name="connsiteX10" fmla="*/ 7467878 w 10149623"/>
              <a:gd name="connsiteY10" fmla="*/ 612741 h 2929764"/>
              <a:gd name="connsiteX11" fmla="*/ 8545683 w 10149623"/>
              <a:gd name="connsiteY11" fmla="*/ 495066 h 2929764"/>
              <a:gd name="connsiteX12" fmla="*/ 10149624 w 10149623"/>
              <a:gd name="connsiteY12" fmla="*/ 0 h 2929764"/>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467878 w 9726549"/>
              <a:gd name="connsiteY10" fmla="*/ 501737 h 2818760"/>
              <a:gd name="connsiteX11" fmla="*/ 8545683 w 9726549"/>
              <a:gd name="connsiteY11" fmla="*/ 384062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467878 w 9726549"/>
              <a:gd name="connsiteY10" fmla="*/ 501737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467878 w 9726549"/>
              <a:gd name="connsiteY10" fmla="*/ 501737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507118 w 9726549"/>
              <a:gd name="connsiteY10" fmla="*/ 241132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01641 w 9726549"/>
              <a:gd name="connsiteY9" fmla="*/ 298736 h 2818760"/>
              <a:gd name="connsiteX10" fmla="*/ 7507118 w 9726549"/>
              <a:gd name="connsiteY10" fmla="*/ 241132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01641 w 9726549"/>
              <a:gd name="connsiteY9" fmla="*/ 298736 h 2818760"/>
              <a:gd name="connsiteX10" fmla="*/ 8533740 w 9726549"/>
              <a:gd name="connsiteY10" fmla="*/ 138868 h 2818760"/>
              <a:gd name="connsiteX11" fmla="*/ 9726548 w 9726549"/>
              <a:gd name="connsiteY11"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3790950 w 9726549"/>
              <a:gd name="connsiteY5" fmla="*/ 2386797 h 2818760"/>
              <a:gd name="connsiteX6" fmla="*/ 4615913 w 9726549"/>
              <a:gd name="connsiteY6" fmla="*/ 2241641 h 2818760"/>
              <a:gd name="connsiteX7" fmla="*/ 5145135 w 9726549"/>
              <a:gd name="connsiteY7" fmla="*/ 966121 h 2818760"/>
              <a:gd name="connsiteX8" fmla="*/ 6301641 w 9726549"/>
              <a:gd name="connsiteY8" fmla="*/ 298736 h 2818760"/>
              <a:gd name="connsiteX9" fmla="*/ 8533740 w 9726549"/>
              <a:gd name="connsiteY9" fmla="*/ 138868 h 2818760"/>
              <a:gd name="connsiteX10" fmla="*/ 9726548 w 9726549"/>
              <a:gd name="connsiteY10"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4615913 w 9726549"/>
              <a:gd name="connsiteY5" fmla="*/ 2241641 h 2818760"/>
              <a:gd name="connsiteX6" fmla="*/ 5145135 w 9726549"/>
              <a:gd name="connsiteY6" fmla="*/ 966121 h 2818760"/>
              <a:gd name="connsiteX7" fmla="*/ 6301641 w 9726549"/>
              <a:gd name="connsiteY7" fmla="*/ 298736 h 2818760"/>
              <a:gd name="connsiteX8" fmla="*/ 8533740 w 9726549"/>
              <a:gd name="connsiteY8" fmla="*/ 138868 h 2818760"/>
              <a:gd name="connsiteX9" fmla="*/ 9726548 w 9726549"/>
              <a:gd name="connsiteY9"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4615913 w 9726549"/>
              <a:gd name="connsiteY5" fmla="*/ 2241641 h 2818760"/>
              <a:gd name="connsiteX6" fmla="*/ 6301641 w 9726549"/>
              <a:gd name="connsiteY6" fmla="*/ 298736 h 2818760"/>
              <a:gd name="connsiteX7" fmla="*/ 8533740 w 9726549"/>
              <a:gd name="connsiteY7" fmla="*/ 138868 h 2818760"/>
              <a:gd name="connsiteX8" fmla="*/ 9726548 w 9726549"/>
              <a:gd name="connsiteY8" fmla="*/ 0 h 2818760"/>
              <a:gd name="connsiteX0" fmla="*/ 0 w 9726549"/>
              <a:gd name="connsiteY0" fmla="*/ 2723347 h 2820009"/>
              <a:gd name="connsiteX1" fmla="*/ 406400 w 9726549"/>
              <a:gd name="connsiteY1" fmla="*/ 2818597 h 2820009"/>
              <a:gd name="connsiteX2" fmla="*/ 965200 w 9726549"/>
              <a:gd name="connsiteY2" fmla="*/ 2736047 h 2820009"/>
              <a:gd name="connsiteX3" fmla="*/ 2209800 w 9726549"/>
              <a:gd name="connsiteY3" fmla="*/ 2247097 h 2820009"/>
              <a:gd name="connsiteX4" fmla="*/ 4615913 w 9726549"/>
              <a:gd name="connsiteY4" fmla="*/ 2241641 h 2820009"/>
              <a:gd name="connsiteX5" fmla="*/ 6301641 w 9726549"/>
              <a:gd name="connsiteY5" fmla="*/ 298736 h 2820009"/>
              <a:gd name="connsiteX6" fmla="*/ 8533740 w 9726549"/>
              <a:gd name="connsiteY6" fmla="*/ 138868 h 2820009"/>
              <a:gd name="connsiteX7" fmla="*/ 9726548 w 9726549"/>
              <a:gd name="connsiteY7" fmla="*/ 0 h 2820009"/>
              <a:gd name="connsiteX0" fmla="*/ 0 w 9726549"/>
              <a:gd name="connsiteY0" fmla="*/ 2723347 h 2755148"/>
              <a:gd name="connsiteX1" fmla="*/ 697425 w 9726549"/>
              <a:gd name="connsiteY1" fmla="*/ 2662239 h 2755148"/>
              <a:gd name="connsiteX2" fmla="*/ 965200 w 9726549"/>
              <a:gd name="connsiteY2" fmla="*/ 2736047 h 2755148"/>
              <a:gd name="connsiteX3" fmla="*/ 2209800 w 9726549"/>
              <a:gd name="connsiteY3" fmla="*/ 2247097 h 2755148"/>
              <a:gd name="connsiteX4" fmla="*/ 4615913 w 9726549"/>
              <a:gd name="connsiteY4" fmla="*/ 2241641 h 2755148"/>
              <a:gd name="connsiteX5" fmla="*/ 6301641 w 9726549"/>
              <a:gd name="connsiteY5" fmla="*/ 298736 h 2755148"/>
              <a:gd name="connsiteX6" fmla="*/ 8533740 w 9726549"/>
              <a:gd name="connsiteY6" fmla="*/ 138868 h 2755148"/>
              <a:gd name="connsiteX7" fmla="*/ 9726548 w 9726549"/>
              <a:gd name="connsiteY7" fmla="*/ 0 h 2755148"/>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533740 w 9726549"/>
              <a:gd name="connsiteY5" fmla="*/ 138868 h 2768819"/>
              <a:gd name="connsiteX6" fmla="*/ 9726548 w 9726549"/>
              <a:gd name="connsiteY6" fmla="*/ 0 h 2768819"/>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533740 w 9726549"/>
              <a:gd name="connsiteY5" fmla="*/ 138868 h 2768819"/>
              <a:gd name="connsiteX6" fmla="*/ 9726548 w 9726549"/>
              <a:gd name="connsiteY6" fmla="*/ 0 h 2768819"/>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533740 w 9726549"/>
              <a:gd name="connsiteY5" fmla="*/ 138868 h 2768819"/>
              <a:gd name="connsiteX6" fmla="*/ 9726548 w 9726549"/>
              <a:gd name="connsiteY6" fmla="*/ 0 h 2768819"/>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240958 w 9726549"/>
              <a:gd name="connsiteY5" fmla="*/ 170271 h 2768819"/>
              <a:gd name="connsiteX6" fmla="*/ 9726548 w 9726549"/>
              <a:gd name="connsiteY6" fmla="*/ 0 h 2768819"/>
              <a:gd name="connsiteX0" fmla="*/ -1 w 9772153"/>
              <a:gd name="connsiteY0" fmla="*/ 2320246 h 2736305"/>
              <a:gd name="connsiteX1" fmla="*/ 1010804 w 9772153"/>
              <a:gd name="connsiteY1" fmla="*/ 2736047 h 2736305"/>
              <a:gd name="connsiteX2" fmla="*/ 2255404 w 9772153"/>
              <a:gd name="connsiteY2" fmla="*/ 2247097 h 2736305"/>
              <a:gd name="connsiteX3" fmla="*/ 4661517 w 9772153"/>
              <a:gd name="connsiteY3" fmla="*/ 2241641 h 2736305"/>
              <a:gd name="connsiteX4" fmla="*/ 6347245 w 9772153"/>
              <a:gd name="connsiteY4" fmla="*/ 298736 h 2736305"/>
              <a:gd name="connsiteX5" fmla="*/ 8286562 w 9772153"/>
              <a:gd name="connsiteY5" fmla="*/ 170271 h 2736305"/>
              <a:gd name="connsiteX6" fmla="*/ 9772152 w 9772153"/>
              <a:gd name="connsiteY6" fmla="*/ 0 h 2736305"/>
              <a:gd name="connsiteX0" fmla="*/ -1 w 9772153"/>
              <a:gd name="connsiteY0" fmla="*/ 2320246 h 2498899"/>
              <a:gd name="connsiteX1" fmla="*/ 1111753 w 9772153"/>
              <a:gd name="connsiteY1" fmla="*/ 2498330 h 2498899"/>
              <a:gd name="connsiteX2" fmla="*/ 2255404 w 9772153"/>
              <a:gd name="connsiteY2" fmla="*/ 2247097 h 2498899"/>
              <a:gd name="connsiteX3" fmla="*/ 4661517 w 9772153"/>
              <a:gd name="connsiteY3" fmla="*/ 2241641 h 2498899"/>
              <a:gd name="connsiteX4" fmla="*/ 6347245 w 9772153"/>
              <a:gd name="connsiteY4" fmla="*/ 298736 h 2498899"/>
              <a:gd name="connsiteX5" fmla="*/ 8286562 w 9772153"/>
              <a:gd name="connsiteY5" fmla="*/ 170271 h 2498899"/>
              <a:gd name="connsiteX6" fmla="*/ 9772152 w 9772153"/>
              <a:gd name="connsiteY6" fmla="*/ 0 h 2498899"/>
              <a:gd name="connsiteX0" fmla="*/ -1 w 9772153"/>
              <a:gd name="connsiteY0" fmla="*/ 2320246 h 2404132"/>
              <a:gd name="connsiteX1" fmla="*/ 1009973 w 9772153"/>
              <a:gd name="connsiteY1" fmla="*/ 1830610 h 2404132"/>
              <a:gd name="connsiteX2" fmla="*/ 2255404 w 9772153"/>
              <a:gd name="connsiteY2" fmla="*/ 2247097 h 2404132"/>
              <a:gd name="connsiteX3" fmla="*/ 4661517 w 9772153"/>
              <a:gd name="connsiteY3" fmla="*/ 2241641 h 2404132"/>
              <a:gd name="connsiteX4" fmla="*/ 6347245 w 9772153"/>
              <a:gd name="connsiteY4" fmla="*/ 298736 h 2404132"/>
              <a:gd name="connsiteX5" fmla="*/ 8286562 w 9772153"/>
              <a:gd name="connsiteY5" fmla="*/ 170271 h 2404132"/>
              <a:gd name="connsiteX6" fmla="*/ 9772152 w 9772153"/>
              <a:gd name="connsiteY6" fmla="*/ 0 h 2404132"/>
              <a:gd name="connsiteX0" fmla="*/ -1 w 9772153"/>
              <a:gd name="connsiteY0" fmla="*/ 2320246 h 2320259"/>
              <a:gd name="connsiteX1" fmla="*/ 1009973 w 9772153"/>
              <a:gd name="connsiteY1" fmla="*/ 1830610 h 2320259"/>
              <a:gd name="connsiteX2" fmla="*/ 2652995 w 9772153"/>
              <a:gd name="connsiteY2" fmla="*/ 1701836 h 2320259"/>
              <a:gd name="connsiteX3" fmla="*/ 4661517 w 9772153"/>
              <a:gd name="connsiteY3" fmla="*/ 2241641 h 2320259"/>
              <a:gd name="connsiteX4" fmla="*/ 6347245 w 9772153"/>
              <a:gd name="connsiteY4" fmla="*/ 298736 h 2320259"/>
              <a:gd name="connsiteX5" fmla="*/ 8286562 w 9772153"/>
              <a:gd name="connsiteY5" fmla="*/ 170271 h 2320259"/>
              <a:gd name="connsiteX6" fmla="*/ 9772152 w 9772153"/>
              <a:gd name="connsiteY6" fmla="*/ 0 h 2320259"/>
              <a:gd name="connsiteX0" fmla="*/ -1 w 9772153"/>
              <a:gd name="connsiteY0" fmla="*/ 2320246 h 2320259"/>
              <a:gd name="connsiteX1" fmla="*/ 1009973 w 9772153"/>
              <a:gd name="connsiteY1" fmla="*/ 1830610 h 2320259"/>
              <a:gd name="connsiteX2" fmla="*/ 2652995 w 9772153"/>
              <a:gd name="connsiteY2" fmla="*/ 1701836 h 2320259"/>
              <a:gd name="connsiteX3" fmla="*/ 4561505 w 9772153"/>
              <a:gd name="connsiteY3" fmla="*/ 1254765 h 2320259"/>
              <a:gd name="connsiteX4" fmla="*/ 6347245 w 9772153"/>
              <a:gd name="connsiteY4" fmla="*/ 298736 h 2320259"/>
              <a:gd name="connsiteX5" fmla="*/ 8286562 w 9772153"/>
              <a:gd name="connsiteY5" fmla="*/ 170271 h 2320259"/>
              <a:gd name="connsiteX6" fmla="*/ 9772152 w 9772153"/>
              <a:gd name="connsiteY6" fmla="*/ 0 h 2320259"/>
              <a:gd name="connsiteX0" fmla="*/ -1 w 9772153"/>
              <a:gd name="connsiteY0" fmla="*/ 3539900 h 3539913"/>
              <a:gd name="connsiteX1" fmla="*/ 1009973 w 9772153"/>
              <a:gd name="connsiteY1" fmla="*/ 3050264 h 3539913"/>
              <a:gd name="connsiteX2" fmla="*/ 2652995 w 9772153"/>
              <a:gd name="connsiteY2" fmla="*/ 2921490 h 3539913"/>
              <a:gd name="connsiteX3" fmla="*/ 4561505 w 9772153"/>
              <a:gd name="connsiteY3" fmla="*/ 2474419 h 3539913"/>
              <a:gd name="connsiteX4" fmla="*/ 6196174 w 9772153"/>
              <a:gd name="connsiteY4" fmla="*/ 16566 h 3539913"/>
              <a:gd name="connsiteX5" fmla="*/ 8286562 w 9772153"/>
              <a:gd name="connsiteY5" fmla="*/ 1389925 h 3539913"/>
              <a:gd name="connsiteX6" fmla="*/ 9772152 w 9772153"/>
              <a:gd name="connsiteY6" fmla="*/ 1219654 h 3539913"/>
              <a:gd name="connsiteX0" fmla="*/ -1 w 9772153"/>
              <a:gd name="connsiteY0" fmla="*/ 3614200 h 3614213"/>
              <a:gd name="connsiteX1" fmla="*/ 1009973 w 9772153"/>
              <a:gd name="connsiteY1" fmla="*/ 3124564 h 3614213"/>
              <a:gd name="connsiteX2" fmla="*/ 2652995 w 9772153"/>
              <a:gd name="connsiteY2" fmla="*/ 2995790 h 3614213"/>
              <a:gd name="connsiteX3" fmla="*/ 4561505 w 9772153"/>
              <a:gd name="connsiteY3" fmla="*/ 2548719 h 3614213"/>
              <a:gd name="connsiteX4" fmla="*/ 6196174 w 9772153"/>
              <a:gd name="connsiteY4" fmla="*/ 90866 h 3614213"/>
              <a:gd name="connsiteX5" fmla="*/ 8305102 w 9772153"/>
              <a:gd name="connsiteY5" fmla="*/ 600968 h 3614213"/>
              <a:gd name="connsiteX6" fmla="*/ 9772152 w 9772153"/>
              <a:gd name="connsiteY6" fmla="*/ 1293954 h 3614213"/>
              <a:gd name="connsiteX0" fmla="*/ -1 w 9907313"/>
              <a:gd name="connsiteY0" fmla="*/ 3605567 h 3605580"/>
              <a:gd name="connsiteX1" fmla="*/ 1009973 w 9907313"/>
              <a:gd name="connsiteY1" fmla="*/ 3115931 h 3605580"/>
              <a:gd name="connsiteX2" fmla="*/ 2652995 w 9907313"/>
              <a:gd name="connsiteY2" fmla="*/ 2987157 h 3605580"/>
              <a:gd name="connsiteX3" fmla="*/ 4561505 w 9907313"/>
              <a:gd name="connsiteY3" fmla="*/ 2540086 h 3605580"/>
              <a:gd name="connsiteX4" fmla="*/ 6196174 w 9907313"/>
              <a:gd name="connsiteY4" fmla="*/ 82233 h 3605580"/>
              <a:gd name="connsiteX5" fmla="*/ 8305102 w 9907313"/>
              <a:gd name="connsiteY5" fmla="*/ 592335 h 3605580"/>
              <a:gd name="connsiteX6" fmla="*/ 9907314 w 9907313"/>
              <a:gd name="connsiteY6" fmla="*/ 683759 h 3605580"/>
              <a:gd name="connsiteX0" fmla="*/ -1 w 9872186"/>
              <a:gd name="connsiteY0" fmla="*/ 3603162 h 3603175"/>
              <a:gd name="connsiteX1" fmla="*/ 1009973 w 9872186"/>
              <a:gd name="connsiteY1" fmla="*/ 3113526 h 3603175"/>
              <a:gd name="connsiteX2" fmla="*/ 2652995 w 9872186"/>
              <a:gd name="connsiteY2" fmla="*/ 2984752 h 3603175"/>
              <a:gd name="connsiteX3" fmla="*/ 4561505 w 9872186"/>
              <a:gd name="connsiteY3" fmla="*/ 2537681 h 3603175"/>
              <a:gd name="connsiteX4" fmla="*/ 6196174 w 9872186"/>
              <a:gd name="connsiteY4" fmla="*/ 79828 h 3603175"/>
              <a:gd name="connsiteX5" fmla="*/ 8305102 w 9872186"/>
              <a:gd name="connsiteY5" fmla="*/ 589930 h 3603175"/>
              <a:gd name="connsiteX6" fmla="*/ 9872186 w 9872186"/>
              <a:gd name="connsiteY6" fmla="*/ 493335 h 3603175"/>
              <a:gd name="connsiteX0" fmla="*/ -1 w 9872186"/>
              <a:gd name="connsiteY0" fmla="*/ 3603162 h 3603173"/>
              <a:gd name="connsiteX1" fmla="*/ 1009973 w 9872186"/>
              <a:gd name="connsiteY1" fmla="*/ 3113526 h 3603173"/>
              <a:gd name="connsiteX2" fmla="*/ 2574766 w 9872186"/>
              <a:gd name="connsiteY2" fmla="*/ 3333477 h 3603173"/>
              <a:gd name="connsiteX3" fmla="*/ 4561505 w 9872186"/>
              <a:gd name="connsiteY3" fmla="*/ 2537681 h 3603173"/>
              <a:gd name="connsiteX4" fmla="*/ 6196174 w 9872186"/>
              <a:gd name="connsiteY4" fmla="*/ 79828 h 3603173"/>
              <a:gd name="connsiteX5" fmla="*/ 8305102 w 9872186"/>
              <a:gd name="connsiteY5" fmla="*/ 589930 h 3603173"/>
              <a:gd name="connsiteX6" fmla="*/ 9872186 w 9872186"/>
              <a:gd name="connsiteY6" fmla="*/ 493335 h 3603173"/>
              <a:gd name="connsiteX0" fmla="*/ -1 w 9872186"/>
              <a:gd name="connsiteY0" fmla="*/ 3618243 h 3618254"/>
              <a:gd name="connsiteX1" fmla="*/ 1009973 w 9872186"/>
              <a:gd name="connsiteY1" fmla="*/ 3128607 h 3618254"/>
              <a:gd name="connsiteX2" fmla="*/ 2574766 w 9872186"/>
              <a:gd name="connsiteY2" fmla="*/ 3348558 h 3618254"/>
              <a:gd name="connsiteX3" fmla="*/ 4556386 w 9872186"/>
              <a:gd name="connsiteY3" fmla="*/ 2803096 h 3618254"/>
              <a:gd name="connsiteX4" fmla="*/ 6196174 w 9872186"/>
              <a:gd name="connsiteY4" fmla="*/ 94909 h 3618254"/>
              <a:gd name="connsiteX5" fmla="*/ 8305102 w 9872186"/>
              <a:gd name="connsiteY5" fmla="*/ 605011 h 3618254"/>
              <a:gd name="connsiteX6" fmla="*/ 9872186 w 9872186"/>
              <a:gd name="connsiteY6" fmla="*/ 508416 h 3618254"/>
              <a:gd name="connsiteX0" fmla="*/ -1 w 9872186"/>
              <a:gd name="connsiteY0" fmla="*/ 3602731 h 3602742"/>
              <a:gd name="connsiteX1" fmla="*/ 1009973 w 9872186"/>
              <a:gd name="connsiteY1" fmla="*/ 3113095 h 3602742"/>
              <a:gd name="connsiteX2" fmla="*/ 2574766 w 9872186"/>
              <a:gd name="connsiteY2" fmla="*/ 3333046 h 3602742"/>
              <a:gd name="connsiteX3" fmla="*/ 4556386 w 9872186"/>
              <a:gd name="connsiteY3" fmla="*/ 2787584 h 3602742"/>
              <a:gd name="connsiteX4" fmla="*/ 6196174 w 9872186"/>
              <a:gd name="connsiteY4" fmla="*/ 79397 h 3602742"/>
              <a:gd name="connsiteX5" fmla="*/ 7929734 w 9872186"/>
              <a:gd name="connsiteY5" fmla="*/ 702505 h 3602742"/>
              <a:gd name="connsiteX6" fmla="*/ 9872186 w 9872186"/>
              <a:gd name="connsiteY6" fmla="*/ 492904 h 3602742"/>
              <a:gd name="connsiteX0" fmla="*/ -1 w 9330221"/>
              <a:gd name="connsiteY0" fmla="*/ 3603486 h 3603497"/>
              <a:gd name="connsiteX1" fmla="*/ 1009973 w 9330221"/>
              <a:gd name="connsiteY1" fmla="*/ 3113850 h 3603497"/>
              <a:gd name="connsiteX2" fmla="*/ 2574766 w 9330221"/>
              <a:gd name="connsiteY2" fmla="*/ 3333801 h 3603497"/>
              <a:gd name="connsiteX3" fmla="*/ 4556386 w 9330221"/>
              <a:gd name="connsiteY3" fmla="*/ 2788339 h 3603497"/>
              <a:gd name="connsiteX4" fmla="*/ 6196174 w 9330221"/>
              <a:gd name="connsiteY4" fmla="*/ 80152 h 3603497"/>
              <a:gd name="connsiteX5" fmla="*/ 7929734 w 9330221"/>
              <a:gd name="connsiteY5" fmla="*/ 703260 h 3603497"/>
              <a:gd name="connsiteX6" fmla="*/ 9330221 w 9330221"/>
              <a:gd name="connsiteY6" fmla="*/ 562978 h 3603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0221" h="3603497">
                <a:moveTo>
                  <a:pt x="-1" y="3603486"/>
                </a:moveTo>
                <a:cubicBezTo>
                  <a:pt x="201082" y="3606132"/>
                  <a:pt x="580845" y="3158797"/>
                  <a:pt x="1009973" y="3113850"/>
                </a:cubicBezTo>
                <a:cubicBezTo>
                  <a:pt x="1439101" y="3068903"/>
                  <a:pt x="1983697" y="3388053"/>
                  <a:pt x="2574766" y="3333801"/>
                </a:cubicBezTo>
                <a:cubicBezTo>
                  <a:pt x="3165835" y="3279549"/>
                  <a:pt x="3952818" y="3330614"/>
                  <a:pt x="4556386" y="2788339"/>
                </a:cubicBezTo>
                <a:cubicBezTo>
                  <a:pt x="5159954" y="2246064"/>
                  <a:pt x="5633949" y="427665"/>
                  <a:pt x="6196174" y="80152"/>
                </a:cubicBezTo>
                <a:cubicBezTo>
                  <a:pt x="6758399" y="-267361"/>
                  <a:pt x="7407393" y="622789"/>
                  <a:pt x="7929734" y="703260"/>
                </a:cubicBezTo>
                <a:cubicBezTo>
                  <a:pt x="8452075" y="783731"/>
                  <a:pt x="8863392" y="609739"/>
                  <a:pt x="9330221" y="562978"/>
                </a:cubicBezTo>
              </a:path>
            </a:pathLst>
          </a:custGeom>
          <a:ln w="19050">
            <a:gradFill>
              <a:gsLst>
                <a:gs pos="5000">
                  <a:srgbClr val="2A2A63"/>
                </a:gs>
                <a:gs pos="12000">
                  <a:srgbClr val="B82381"/>
                </a:gs>
                <a:gs pos="98000">
                  <a:srgbClr val="04A2E5"/>
                </a:gs>
                <a:gs pos="70158">
                  <a:srgbClr val="11A568"/>
                </a:gs>
                <a:gs pos="57000">
                  <a:srgbClr val="88C150"/>
                </a:gs>
                <a:gs pos="46000">
                  <a:srgbClr val="FEC52B"/>
                </a:gs>
                <a:gs pos="34000">
                  <a:srgbClr val="C96632"/>
                </a:gs>
                <a:gs pos="22000">
                  <a:srgbClr val="C3292D"/>
                </a:gs>
                <a:gs pos="100000">
                  <a:schemeClr val="bg1"/>
                </a:gs>
              </a:gsLst>
              <a:lin ang="0" scaled="0"/>
            </a:gra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2052DB0A-A13E-04E3-C7B8-086533EBED0C}"/>
              </a:ext>
            </a:extLst>
          </p:cNvPr>
          <p:cNvSpPr>
            <a:spLocks noGrp="1"/>
          </p:cNvSpPr>
          <p:nvPr>
            <p:ph type="ftr" sz="quarter" idx="3"/>
          </p:nvPr>
        </p:nvSpPr>
        <p:spPr>
          <a:prstGeom prst="rect">
            <a:avLst/>
          </a:prstGeom>
        </p:spPr>
        <p:txBody>
          <a:bodyPr vert="horz" lIns="54864" tIns="36576" rIns="0" bIns="45720" rtlCol="0" anchor="ctr"/>
          <a:lstStyle>
            <a:defPPr>
              <a:defRPr lang="en-US"/>
            </a:defPPr>
            <a:lvl1pPr marL="0" algn="l" defTabSz="914400" rtl="0" eaLnBrk="1" latinLnBrk="0" hangingPunct="1">
              <a:defRPr sz="7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US" i="1">
                <a:ea typeface="Calibri" panose="020F0502020204030204" pitchFamily="34" charset="0"/>
              </a:rPr>
              <a:t>© 2025 CommScope, LLC. All rights reserved.</a:t>
            </a:r>
            <a:endParaRPr lang="en-US" dirty="0">
              <a:ea typeface="Calibri" panose="020F0502020204030204" pitchFamily="34" charset="0"/>
            </a:endParaRPr>
          </a:p>
        </p:txBody>
      </p:sp>
      <p:sp>
        <p:nvSpPr>
          <p:cNvPr id="3" name="Slide Number Placeholder 2">
            <a:extLst>
              <a:ext uri="{FF2B5EF4-FFF2-40B4-BE49-F238E27FC236}">
                <a16:creationId xmlns:a16="http://schemas.microsoft.com/office/drawing/2014/main" id="{071369C0-71E0-EA14-C7A6-A8543AA5D2B2}"/>
              </a:ext>
            </a:extLst>
          </p:cNvPr>
          <p:cNvSpPr>
            <a:spLocks noGrp="1"/>
          </p:cNvSpPr>
          <p:nvPr>
            <p:ph type="sldNum" sz="quarter" idx="4"/>
          </p:nvPr>
        </p:nvSpPr>
        <p:spPr>
          <a:prstGeom prst="rect">
            <a:avLst/>
          </a:prstGeom>
        </p:spPr>
        <p:txBody>
          <a:bodyPr vert="horz" lIns="0" tIns="36576" rIns="54864" bIns="45720" rtlCol="0" anchor="ctr"/>
          <a:lstStyle>
            <a:defPPr>
              <a:defRPr lang="en-US"/>
            </a:defPPr>
            <a:lvl1pPr marL="0" algn="r" defTabSz="914400" rtl="0" eaLnBrk="1" latinLnBrk="0" hangingPunct="1">
              <a:defRPr sz="7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E2BEB5-2653-6044-B03D-162392F9D4CA}" type="slidenum">
              <a:rPr lang="en-US" smtClean="0"/>
              <a:pPr/>
              <a:t>18</a:t>
            </a:fld>
            <a:endParaRPr lang="en-US" dirty="0"/>
          </a:p>
        </p:txBody>
      </p:sp>
      <p:sp>
        <p:nvSpPr>
          <p:cNvPr id="20" name="Title 3">
            <a:extLst>
              <a:ext uri="{FF2B5EF4-FFF2-40B4-BE49-F238E27FC236}">
                <a16:creationId xmlns:a16="http://schemas.microsoft.com/office/drawing/2014/main" id="{BDB69406-417E-CE5B-B4CB-04C450895ED6}"/>
              </a:ext>
            </a:extLst>
          </p:cNvPr>
          <p:cNvSpPr>
            <a:spLocks noGrp="1"/>
          </p:cNvSpPr>
          <p:nvPr>
            <p:ph type="title" idx="4294967295"/>
          </p:nvPr>
        </p:nvSpPr>
        <p:spPr>
          <a:xfrm>
            <a:off x="833719" y="123825"/>
            <a:ext cx="10193056" cy="1019175"/>
          </a:xfrm>
        </p:spPr>
        <p:txBody>
          <a:bodyPr/>
          <a:lstStyle/>
          <a:p>
            <a:r>
              <a:rPr lang="es-ES" sz="3600" dirty="0" err="1">
                <a:latin typeface="Calibri" panose="020F0502020204030204" pitchFamily="34" charset="0"/>
                <a:cs typeface="Calibri" panose="020F0502020204030204" pitchFamily="34" charset="0"/>
              </a:rPr>
              <a:t>FiberREACH</a:t>
            </a:r>
            <a:r>
              <a:rPr lang="es-ES" sz="3600" dirty="0">
                <a:latin typeface="Calibri" panose="020F0502020204030204" pitchFamily="34" charset="0"/>
                <a:cs typeface="Calibri" panose="020F0502020204030204" pitchFamily="34" charset="0"/>
              </a:rPr>
              <a:t> </a:t>
            </a:r>
            <a:r>
              <a:rPr lang="es-ES" sz="3600" dirty="0" err="1">
                <a:latin typeface="Calibri" panose="020F0502020204030204" pitchFamily="34" charset="0"/>
                <a:cs typeface="Calibri" panose="020F0502020204030204" pitchFamily="34" charset="0"/>
              </a:rPr>
              <a:t>solution</a:t>
            </a:r>
            <a:r>
              <a:rPr lang="es-ES" sz="3600" dirty="0">
                <a:latin typeface="Calibri" panose="020F0502020204030204" pitchFamily="34" charset="0"/>
                <a:cs typeface="Calibri" panose="020F0502020204030204" pitchFamily="34" charset="0"/>
              </a:rPr>
              <a:t>: 3 </a:t>
            </a:r>
            <a:r>
              <a:rPr lang="es-ES" sz="3600" dirty="0" err="1">
                <a:latin typeface="Calibri" panose="020F0502020204030204" pitchFamily="34" charset="0"/>
                <a:cs typeface="Calibri" panose="020F0502020204030204" pitchFamily="34" charset="0"/>
              </a:rPr>
              <a:t>steps</a:t>
            </a:r>
            <a:endParaRPr lang="en-US" sz="3600" dirty="0">
              <a:latin typeface="Calibri" panose="020F0502020204030204" pitchFamily="34" charset="0"/>
              <a:cs typeface="Calibri" panose="020F0502020204030204" pitchFamily="34" charset="0"/>
            </a:endParaRPr>
          </a:p>
        </p:txBody>
      </p:sp>
      <p:grpSp>
        <p:nvGrpSpPr>
          <p:cNvPr id="63" name="Group 62">
            <a:extLst>
              <a:ext uri="{FF2B5EF4-FFF2-40B4-BE49-F238E27FC236}">
                <a16:creationId xmlns:a16="http://schemas.microsoft.com/office/drawing/2014/main" id="{457A3AF6-5169-8996-C2FA-CA03FF39DB11}"/>
              </a:ext>
            </a:extLst>
          </p:cNvPr>
          <p:cNvGrpSpPr/>
          <p:nvPr/>
        </p:nvGrpSpPr>
        <p:grpSpPr>
          <a:xfrm>
            <a:off x="2381570" y="1187884"/>
            <a:ext cx="108000" cy="5043035"/>
            <a:chOff x="1569720" y="1456825"/>
            <a:chExt cx="108000" cy="5043035"/>
          </a:xfrm>
        </p:grpSpPr>
        <p:sp>
          <p:nvSpPr>
            <p:cNvPr id="4" name="Rectangle 3">
              <a:extLst>
                <a:ext uri="{FF2B5EF4-FFF2-40B4-BE49-F238E27FC236}">
                  <a16:creationId xmlns:a16="http://schemas.microsoft.com/office/drawing/2014/main" id="{E2A89733-0037-112F-0445-D4BEE03F3BB4}"/>
                </a:ext>
              </a:extLst>
            </p:cNvPr>
            <p:cNvSpPr/>
            <p:nvPr/>
          </p:nvSpPr>
          <p:spPr>
            <a:xfrm>
              <a:off x="1569720" y="1456825"/>
              <a:ext cx="108000" cy="504303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5" name="Rectangle 4">
              <a:extLst>
                <a:ext uri="{FF2B5EF4-FFF2-40B4-BE49-F238E27FC236}">
                  <a16:creationId xmlns:a16="http://schemas.microsoft.com/office/drawing/2014/main" id="{D96E6665-1212-DE90-7AED-52F653D036CC}"/>
                </a:ext>
              </a:extLst>
            </p:cNvPr>
            <p:cNvSpPr>
              <a:spLocks/>
            </p:cNvSpPr>
            <p:nvPr/>
          </p:nvSpPr>
          <p:spPr>
            <a:xfrm>
              <a:off x="1602925" y="14939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6" name="Rectangle 5">
              <a:extLst>
                <a:ext uri="{FF2B5EF4-FFF2-40B4-BE49-F238E27FC236}">
                  <a16:creationId xmlns:a16="http://schemas.microsoft.com/office/drawing/2014/main" id="{661138D2-6FE7-4C9E-7E57-A29B024DAA78}"/>
                </a:ext>
              </a:extLst>
            </p:cNvPr>
            <p:cNvSpPr>
              <a:spLocks/>
            </p:cNvSpPr>
            <p:nvPr/>
          </p:nvSpPr>
          <p:spPr>
            <a:xfrm>
              <a:off x="1602925" y="16089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 name="Rectangle 6">
              <a:extLst>
                <a:ext uri="{FF2B5EF4-FFF2-40B4-BE49-F238E27FC236}">
                  <a16:creationId xmlns:a16="http://schemas.microsoft.com/office/drawing/2014/main" id="{4BCFCEE4-5325-05C0-5F8B-006E15A95A03}"/>
                </a:ext>
              </a:extLst>
            </p:cNvPr>
            <p:cNvSpPr>
              <a:spLocks/>
            </p:cNvSpPr>
            <p:nvPr/>
          </p:nvSpPr>
          <p:spPr>
            <a:xfrm>
              <a:off x="1602925" y="17240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1" name="Rectangle 10">
              <a:extLst>
                <a:ext uri="{FF2B5EF4-FFF2-40B4-BE49-F238E27FC236}">
                  <a16:creationId xmlns:a16="http://schemas.microsoft.com/office/drawing/2014/main" id="{2CCA11D1-22A0-250F-8712-9091EC7E107F}"/>
                </a:ext>
              </a:extLst>
            </p:cNvPr>
            <p:cNvSpPr>
              <a:spLocks/>
            </p:cNvSpPr>
            <p:nvPr/>
          </p:nvSpPr>
          <p:spPr>
            <a:xfrm>
              <a:off x="1602925" y="18390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2" name="Rectangle 11">
              <a:extLst>
                <a:ext uri="{FF2B5EF4-FFF2-40B4-BE49-F238E27FC236}">
                  <a16:creationId xmlns:a16="http://schemas.microsoft.com/office/drawing/2014/main" id="{B56225B5-B89D-61FD-F138-8756F7138AEF}"/>
                </a:ext>
              </a:extLst>
            </p:cNvPr>
            <p:cNvSpPr>
              <a:spLocks/>
            </p:cNvSpPr>
            <p:nvPr/>
          </p:nvSpPr>
          <p:spPr>
            <a:xfrm>
              <a:off x="1602925" y="19541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3" name="Rectangle 12">
              <a:extLst>
                <a:ext uri="{FF2B5EF4-FFF2-40B4-BE49-F238E27FC236}">
                  <a16:creationId xmlns:a16="http://schemas.microsoft.com/office/drawing/2014/main" id="{C88A84B3-1784-E03F-80A6-4AAE052BBD1E}"/>
                </a:ext>
              </a:extLst>
            </p:cNvPr>
            <p:cNvSpPr>
              <a:spLocks/>
            </p:cNvSpPr>
            <p:nvPr/>
          </p:nvSpPr>
          <p:spPr>
            <a:xfrm>
              <a:off x="1602925" y="20691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5" name="Rectangle 14">
              <a:extLst>
                <a:ext uri="{FF2B5EF4-FFF2-40B4-BE49-F238E27FC236}">
                  <a16:creationId xmlns:a16="http://schemas.microsoft.com/office/drawing/2014/main" id="{7B9CAC9E-BFF7-5EC6-57CF-9089A5F2A2F5}"/>
                </a:ext>
              </a:extLst>
            </p:cNvPr>
            <p:cNvSpPr>
              <a:spLocks/>
            </p:cNvSpPr>
            <p:nvPr/>
          </p:nvSpPr>
          <p:spPr>
            <a:xfrm>
              <a:off x="1602925" y="21842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6" name="Rectangle 15">
              <a:extLst>
                <a:ext uri="{FF2B5EF4-FFF2-40B4-BE49-F238E27FC236}">
                  <a16:creationId xmlns:a16="http://schemas.microsoft.com/office/drawing/2014/main" id="{852A828F-A938-E91A-260E-DC9E305E3EE6}"/>
                </a:ext>
              </a:extLst>
            </p:cNvPr>
            <p:cNvSpPr>
              <a:spLocks/>
            </p:cNvSpPr>
            <p:nvPr/>
          </p:nvSpPr>
          <p:spPr>
            <a:xfrm>
              <a:off x="1602925" y="22992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7" name="Rectangle 16">
              <a:extLst>
                <a:ext uri="{FF2B5EF4-FFF2-40B4-BE49-F238E27FC236}">
                  <a16:creationId xmlns:a16="http://schemas.microsoft.com/office/drawing/2014/main" id="{8420FBAB-34A4-48AA-71C0-2119D6729BCC}"/>
                </a:ext>
              </a:extLst>
            </p:cNvPr>
            <p:cNvSpPr>
              <a:spLocks/>
            </p:cNvSpPr>
            <p:nvPr/>
          </p:nvSpPr>
          <p:spPr>
            <a:xfrm>
              <a:off x="1602925" y="24143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9" name="Rectangle 18">
              <a:extLst>
                <a:ext uri="{FF2B5EF4-FFF2-40B4-BE49-F238E27FC236}">
                  <a16:creationId xmlns:a16="http://schemas.microsoft.com/office/drawing/2014/main" id="{C0F6C32C-9E48-D38A-8BDF-8582F0F61AC1}"/>
                </a:ext>
              </a:extLst>
            </p:cNvPr>
            <p:cNvSpPr>
              <a:spLocks/>
            </p:cNvSpPr>
            <p:nvPr/>
          </p:nvSpPr>
          <p:spPr>
            <a:xfrm>
              <a:off x="1602925" y="25293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21" name="Rectangle 20">
              <a:extLst>
                <a:ext uri="{FF2B5EF4-FFF2-40B4-BE49-F238E27FC236}">
                  <a16:creationId xmlns:a16="http://schemas.microsoft.com/office/drawing/2014/main" id="{16C8D345-A343-F376-946D-A5EF7EBA74AA}"/>
                </a:ext>
              </a:extLst>
            </p:cNvPr>
            <p:cNvSpPr>
              <a:spLocks/>
            </p:cNvSpPr>
            <p:nvPr/>
          </p:nvSpPr>
          <p:spPr>
            <a:xfrm>
              <a:off x="1602925" y="26444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22" name="Rectangle 21">
              <a:extLst>
                <a:ext uri="{FF2B5EF4-FFF2-40B4-BE49-F238E27FC236}">
                  <a16:creationId xmlns:a16="http://schemas.microsoft.com/office/drawing/2014/main" id="{71784864-EB56-3601-84B4-0D7D503051EB}"/>
                </a:ext>
              </a:extLst>
            </p:cNvPr>
            <p:cNvSpPr>
              <a:spLocks/>
            </p:cNvSpPr>
            <p:nvPr/>
          </p:nvSpPr>
          <p:spPr>
            <a:xfrm>
              <a:off x="1602925" y="27594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25" name="Rectangle 24">
              <a:extLst>
                <a:ext uri="{FF2B5EF4-FFF2-40B4-BE49-F238E27FC236}">
                  <a16:creationId xmlns:a16="http://schemas.microsoft.com/office/drawing/2014/main" id="{7E47713E-A292-D1DA-D95A-57ECCF63C1D6}"/>
                </a:ext>
              </a:extLst>
            </p:cNvPr>
            <p:cNvSpPr>
              <a:spLocks/>
            </p:cNvSpPr>
            <p:nvPr/>
          </p:nvSpPr>
          <p:spPr>
            <a:xfrm>
              <a:off x="1602925" y="28745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26" name="Rectangle 25">
              <a:extLst>
                <a:ext uri="{FF2B5EF4-FFF2-40B4-BE49-F238E27FC236}">
                  <a16:creationId xmlns:a16="http://schemas.microsoft.com/office/drawing/2014/main" id="{5AF54FDB-D271-46BE-810F-561AB3B575BE}"/>
                </a:ext>
              </a:extLst>
            </p:cNvPr>
            <p:cNvSpPr>
              <a:spLocks/>
            </p:cNvSpPr>
            <p:nvPr/>
          </p:nvSpPr>
          <p:spPr>
            <a:xfrm>
              <a:off x="1602925" y="29895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27" name="Rectangle 26">
              <a:extLst>
                <a:ext uri="{FF2B5EF4-FFF2-40B4-BE49-F238E27FC236}">
                  <a16:creationId xmlns:a16="http://schemas.microsoft.com/office/drawing/2014/main" id="{AC97140C-D8B3-B633-E797-84B5483044E8}"/>
                </a:ext>
              </a:extLst>
            </p:cNvPr>
            <p:cNvSpPr>
              <a:spLocks/>
            </p:cNvSpPr>
            <p:nvPr/>
          </p:nvSpPr>
          <p:spPr>
            <a:xfrm>
              <a:off x="1602925" y="31046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28" name="Rectangle 27">
              <a:extLst>
                <a:ext uri="{FF2B5EF4-FFF2-40B4-BE49-F238E27FC236}">
                  <a16:creationId xmlns:a16="http://schemas.microsoft.com/office/drawing/2014/main" id="{AAD5C6D9-2B3E-7C93-60DC-05B3DFB4AF9D}"/>
                </a:ext>
              </a:extLst>
            </p:cNvPr>
            <p:cNvSpPr>
              <a:spLocks/>
            </p:cNvSpPr>
            <p:nvPr/>
          </p:nvSpPr>
          <p:spPr>
            <a:xfrm>
              <a:off x="1602925" y="32196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29" name="Rectangle 28">
              <a:extLst>
                <a:ext uri="{FF2B5EF4-FFF2-40B4-BE49-F238E27FC236}">
                  <a16:creationId xmlns:a16="http://schemas.microsoft.com/office/drawing/2014/main" id="{7AAA3B53-AE56-3978-F052-3C9FFA19AFA8}"/>
                </a:ext>
              </a:extLst>
            </p:cNvPr>
            <p:cNvSpPr>
              <a:spLocks/>
            </p:cNvSpPr>
            <p:nvPr/>
          </p:nvSpPr>
          <p:spPr>
            <a:xfrm>
              <a:off x="1602925" y="33347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0" name="Rectangle 29">
              <a:extLst>
                <a:ext uri="{FF2B5EF4-FFF2-40B4-BE49-F238E27FC236}">
                  <a16:creationId xmlns:a16="http://schemas.microsoft.com/office/drawing/2014/main" id="{EC59C580-7AEB-5159-1032-11BF864895AB}"/>
                </a:ext>
              </a:extLst>
            </p:cNvPr>
            <p:cNvSpPr>
              <a:spLocks/>
            </p:cNvSpPr>
            <p:nvPr/>
          </p:nvSpPr>
          <p:spPr>
            <a:xfrm>
              <a:off x="1602925" y="34497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1" name="Rectangle 30">
              <a:extLst>
                <a:ext uri="{FF2B5EF4-FFF2-40B4-BE49-F238E27FC236}">
                  <a16:creationId xmlns:a16="http://schemas.microsoft.com/office/drawing/2014/main" id="{6B9A663E-4A36-22EF-117F-9C9CFC1800E1}"/>
                </a:ext>
              </a:extLst>
            </p:cNvPr>
            <p:cNvSpPr>
              <a:spLocks/>
            </p:cNvSpPr>
            <p:nvPr/>
          </p:nvSpPr>
          <p:spPr>
            <a:xfrm>
              <a:off x="1602925" y="35648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2" name="Rectangle 31">
              <a:extLst>
                <a:ext uri="{FF2B5EF4-FFF2-40B4-BE49-F238E27FC236}">
                  <a16:creationId xmlns:a16="http://schemas.microsoft.com/office/drawing/2014/main" id="{51FA97D9-4841-F847-2566-01F993C921E0}"/>
                </a:ext>
              </a:extLst>
            </p:cNvPr>
            <p:cNvSpPr>
              <a:spLocks/>
            </p:cNvSpPr>
            <p:nvPr/>
          </p:nvSpPr>
          <p:spPr>
            <a:xfrm>
              <a:off x="1602925" y="36798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3" name="Rectangle 32">
              <a:extLst>
                <a:ext uri="{FF2B5EF4-FFF2-40B4-BE49-F238E27FC236}">
                  <a16:creationId xmlns:a16="http://schemas.microsoft.com/office/drawing/2014/main" id="{3216C5A3-33BF-CB15-AD33-2E8E1906686C}"/>
                </a:ext>
              </a:extLst>
            </p:cNvPr>
            <p:cNvSpPr>
              <a:spLocks/>
            </p:cNvSpPr>
            <p:nvPr/>
          </p:nvSpPr>
          <p:spPr>
            <a:xfrm>
              <a:off x="1602925" y="37949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4" name="Rectangle 33">
              <a:extLst>
                <a:ext uri="{FF2B5EF4-FFF2-40B4-BE49-F238E27FC236}">
                  <a16:creationId xmlns:a16="http://schemas.microsoft.com/office/drawing/2014/main" id="{1133575E-70E6-9490-8ABB-C737AAFC264F}"/>
                </a:ext>
              </a:extLst>
            </p:cNvPr>
            <p:cNvSpPr>
              <a:spLocks/>
            </p:cNvSpPr>
            <p:nvPr/>
          </p:nvSpPr>
          <p:spPr>
            <a:xfrm>
              <a:off x="1602925" y="39099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5" name="Rectangle 34">
              <a:extLst>
                <a:ext uri="{FF2B5EF4-FFF2-40B4-BE49-F238E27FC236}">
                  <a16:creationId xmlns:a16="http://schemas.microsoft.com/office/drawing/2014/main" id="{67070EA4-D15E-AEAB-7E35-D628168EF83B}"/>
                </a:ext>
              </a:extLst>
            </p:cNvPr>
            <p:cNvSpPr>
              <a:spLocks/>
            </p:cNvSpPr>
            <p:nvPr/>
          </p:nvSpPr>
          <p:spPr>
            <a:xfrm>
              <a:off x="1602925" y="40250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6" name="Rectangle 35">
              <a:extLst>
                <a:ext uri="{FF2B5EF4-FFF2-40B4-BE49-F238E27FC236}">
                  <a16:creationId xmlns:a16="http://schemas.microsoft.com/office/drawing/2014/main" id="{6FA6ED3A-6C2A-733B-C87F-FDACFA867291}"/>
                </a:ext>
              </a:extLst>
            </p:cNvPr>
            <p:cNvSpPr>
              <a:spLocks/>
            </p:cNvSpPr>
            <p:nvPr/>
          </p:nvSpPr>
          <p:spPr>
            <a:xfrm>
              <a:off x="1602925" y="41400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9" name="Rectangle 38">
              <a:extLst>
                <a:ext uri="{FF2B5EF4-FFF2-40B4-BE49-F238E27FC236}">
                  <a16:creationId xmlns:a16="http://schemas.microsoft.com/office/drawing/2014/main" id="{6EE9D354-93EF-13AF-87B8-80E18ACA5F3D}"/>
                </a:ext>
              </a:extLst>
            </p:cNvPr>
            <p:cNvSpPr>
              <a:spLocks/>
            </p:cNvSpPr>
            <p:nvPr/>
          </p:nvSpPr>
          <p:spPr>
            <a:xfrm>
              <a:off x="1602925" y="42551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0" name="Rectangle 39">
              <a:extLst>
                <a:ext uri="{FF2B5EF4-FFF2-40B4-BE49-F238E27FC236}">
                  <a16:creationId xmlns:a16="http://schemas.microsoft.com/office/drawing/2014/main" id="{1FED0292-E4AB-132E-98C4-D2CB5B3862F6}"/>
                </a:ext>
              </a:extLst>
            </p:cNvPr>
            <p:cNvSpPr>
              <a:spLocks/>
            </p:cNvSpPr>
            <p:nvPr/>
          </p:nvSpPr>
          <p:spPr>
            <a:xfrm>
              <a:off x="1602925" y="43701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1" name="Rectangle 40">
              <a:extLst>
                <a:ext uri="{FF2B5EF4-FFF2-40B4-BE49-F238E27FC236}">
                  <a16:creationId xmlns:a16="http://schemas.microsoft.com/office/drawing/2014/main" id="{62132869-F320-DE12-F2E1-000663266951}"/>
                </a:ext>
              </a:extLst>
            </p:cNvPr>
            <p:cNvSpPr>
              <a:spLocks/>
            </p:cNvSpPr>
            <p:nvPr/>
          </p:nvSpPr>
          <p:spPr>
            <a:xfrm>
              <a:off x="1602925" y="44852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2" name="Rectangle 41">
              <a:extLst>
                <a:ext uri="{FF2B5EF4-FFF2-40B4-BE49-F238E27FC236}">
                  <a16:creationId xmlns:a16="http://schemas.microsoft.com/office/drawing/2014/main" id="{11B92D0B-4549-C898-D0CB-E569A0FAA74B}"/>
                </a:ext>
              </a:extLst>
            </p:cNvPr>
            <p:cNvSpPr>
              <a:spLocks/>
            </p:cNvSpPr>
            <p:nvPr/>
          </p:nvSpPr>
          <p:spPr>
            <a:xfrm>
              <a:off x="1602925" y="46002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3" name="Rectangle 42">
              <a:extLst>
                <a:ext uri="{FF2B5EF4-FFF2-40B4-BE49-F238E27FC236}">
                  <a16:creationId xmlns:a16="http://schemas.microsoft.com/office/drawing/2014/main" id="{690D6EC4-943B-ABFC-BAC5-F5D9E21894AB}"/>
                </a:ext>
              </a:extLst>
            </p:cNvPr>
            <p:cNvSpPr>
              <a:spLocks/>
            </p:cNvSpPr>
            <p:nvPr/>
          </p:nvSpPr>
          <p:spPr>
            <a:xfrm>
              <a:off x="1602925" y="47153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4" name="Rectangle 43">
              <a:extLst>
                <a:ext uri="{FF2B5EF4-FFF2-40B4-BE49-F238E27FC236}">
                  <a16:creationId xmlns:a16="http://schemas.microsoft.com/office/drawing/2014/main" id="{7EA2434E-5C94-C335-29A7-E70E10BB755C}"/>
                </a:ext>
              </a:extLst>
            </p:cNvPr>
            <p:cNvSpPr>
              <a:spLocks/>
            </p:cNvSpPr>
            <p:nvPr/>
          </p:nvSpPr>
          <p:spPr>
            <a:xfrm>
              <a:off x="1602925" y="48303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5" name="Rectangle 44">
              <a:extLst>
                <a:ext uri="{FF2B5EF4-FFF2-40B4-BE49-F238E27FC236}">
                  <a16:creationId xmlns:a16="http://schemas.microsoft.com/office/drawing/2014/main" id="{EB9715C5-3C1A-011A-7892-FF840A22A917}"/>
                </a:ext>
              </a:extLst>
            </p:cNvPr>
            <p:cNvSpPr>
              <a:spLocks/>
            </p:cNvSpPr>
            <p:nvPr/>
          </p:nvSpPr>
          <p:spPr>
            <a:xfrm>
              <a:off x="1602925" y="49454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6" name="Rectangle 45">
              <a:extLst>
                <a:ext uri="{FF2B5EF4-FFF2-40B4-BE49-F238E27FC236}">
                  <a16:creationId xmlns:a16="http://schemas.microsoft.com/office/drawing/2014/main" id="{E23DB340-29BC-AC24-C4ED-ECD81A9CDF06}"/>
                </a:ext>
              </a:extLst>
            </p:cNvPr>
            <p:cNvSpPr>
              <a:spLocks/>
            </p:cNvSpPr>
            <p:nvPr/>
          </p:nvSpPr>
          <p:spPr>
            <a:xfrm>
              <a:off x="1602925" y="50604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7" name="Rectangle 46">
              <a:extLst>
                <a:ext uri="{FF2B5EF4-FFF2-40B4-BE49-F238E27FC236}">
                  <a16:creationId xmlns:a16="http://schemas.microsoft.com/office/drawing/2014/main" id="{C435A35A-C32B-4BA4-4D2D-B7C690E8C83F}"/>
                </a:ext>
              </a:extLst>
            </p:cNvPr>
            <p:cNvSpPr>
              <a:spLocks/>
            </p:cNvSpPr>
            <p:nvPr/>
          </p:nvSpPr>
          <p:spPr>
            <a:xfrm>
              <a:off x="1602925" y="51755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8" name="Rectangle 47">
              <a:extLst>
                <a:ext uri="{FF2B5EF4-FFF2-40B4-BE49-F238E27FC236}">
                  <a16:creationId xmlns:a16="http://schemas.microsoft.com/office/drawing/2014/main" id="{5BEB57B3-5915-AA7E-9159-88DEB8CC3A4D}"/>
                </a:ext>
              </a:extLst>
            </p:cNvPr>
            <p:cNvSpPr>
              <a:spLocks/>
            </p:cNvSpPr>
            <p:nvPr/>
          </p:nvSpPr>
          <p:spPr>
            <a:xfrm>
              <a:off x="1602925" y="52905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9" name="Rectangle 48">
              <a:extLst>
                <a:ext uri="{FF2B5EF4-FFF2-40B4-BE49-F238E27FC236}">
                  <a16:creationId xmlns:a16="http://schemas.microsoft.com/office/drawing/2014/main" id="{8B8CF891-A68C-984D-DCC3-2E80CA771240}"/>
                </a:ext>
              </a:extLst>
            </p:cNvPr>
            <p:cNvSpPr>
              <a:spLocks/>
            </p:cNvSpPr>
            <p:nvPr/>
          </p:nvSpPr>
          <p:spPr>
            <a:xfrm>
              <a:off x="1602925" y="54056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50" name="Rectangle 49">
              <a:extLst>
                <a:ext uri="{FF2B5EF4-FFF2-40B4-BE49-F238E27FC236}">
                  <a16:creationId xmlns:a16="http://schemas.microsoft.com/office/drawing/2014/main" id="{065D05FB-2E50-0289-B3DD-EA9C5CDB500A}"/>
                </a:ext>
              </a:extLst>
            </p:cNvPr>
            <p:cNvSpPr>
              <a:spLocks/>
            </p:cNvSpPr>
            <p:nvPr/>
          </p:nvSpPr>
          <p:spPr>
            <a:xfrm>
              <a:off x="1602925" y="55206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51" name="Rectangle 50">
              <a:extLst>
                <a:ext uri="{FF2B5EF4-FFF2-40B4-BE49-F238E27FC236}">
                  <a16:creationId xmlns:a16="http://schemas.microsoft.com/office/drawing/2014/main" id="{1C5B986B-55B6-49D2-AE91-5442E72DFF9B}"/>
                </a:ext>
              </a:extLst>
            </p:cNvPr>
            <p:cNvSpPr>
              <a:spLocks/>
            </p:cNvSpPr>
            <p:nvPr/>
          </p:nvSpPr>
          <p:spPr>
            <a:xfrm>
              <a:off x="1602925" y="56357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52" name="Rectangle 51">
              <a:extLst>
                <a:ext uri="{FF2B5EF4-FFF2-40B4-BE49-F238E27FC236}">
                  <a16:creationId xmlns:a16="http://schemas.microsoft.com/office/drawing/2014/main" id="{280E3752-1CE2-ED50-147A-EBA1E872B47E}"/>
                </a:ext>
              </a:extLst>
            </p:cNvPr>
            <p:cNvSpPr>
              <a:spLocks/>
            </p:cNvSpPr>
            <p:nvPr/>
          </p:nvSpPr>
          <p:spPr>
            <a:xfrm>
              <a:off x="1602925" y="57507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53" name="Rectangle 52">
              <a:extLst>
                <a:ext uri="{FF2B5EF4-FFF2-40B4-BE49-F238E27FC236}">
                  <a16:creationId xmlns:a16="http://schemas.microsoft.com/office/drawing/2014/main" id="{FDC46575-2A3B-9C83-F6BA-599ABD6C187C}"/>
                </a:ext>
              </a:extLst>
            </p:cNvPr>
            <p:cNvSpPr>
              <a:spLocks/>
            </p:cNvSpPr>
            <p:nvPr/>
          </p:nvSpPr>
          <p:spPr>
            <a:xfrm>
              <a:off x="1602925" y="58658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54" name="Rectangle 53">
              <a:extLst>
                <a:ext uri="{FF2B5EF4-FFF2-40B4-BE49-F238E27FC236}">
                  <a16:creationId xmlns:a16="http://schemas.microsoft.com/office/drawing/2014/main" id="{B77CF5A8-43E4-6B67-A287-120CD7C59C07}"/>
                </a:ext>
              </a:extLst>
            </p:cNvPr>
            <p:cNvSpPr>
              <a:spLocks/>
            </p:cNvSpPr>
            <p:nvPr/>
          </p:nvSpPr>
          <p:spPr>
            <a:xfrm>
              <a:off x="1602925" y="59808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55" name="Rectangle 54">
              <a:extLst>
                <a:ext uri="{FF2B5EF4-FFF2-40B4-BE49-F238E27FC236}">
                  <a16:creationId xmlns:a16="http://schemas.microsoft.com/office/drawing/2014/main" id="{26A731C4-64BD-931D-45DD-562EC20400B7}"/>
                </a:ext>
              </a:extLst>
            </p:cNvPr>
            <p:cNvSpPr>
              <a:spLocks/>
            </p:cNvSpPr>
            <p:nvPr/>
          </p:nvSpPr>
          <p:spPr>
            <a:xfrm>
              <a:off x="1602925" y="60959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56" name="Rectangle 55">
              <a:extLst>
                <a:ext uri="{FF2B5EF4-FFF2-40B4-BE49-F238E27FC236}">
                  <a16:creationId xmlns:a16="http://schemas.microsoft.com/office/drawing/2014/main" id="{3FDC1A52-1C4F-33BB-2127-9D9694B06362}"/>
                </a:ext>
              </a:extLst>
            </p:cNvPr>
            <p:cNvSpPr>
              <a:spLocks/>
            </p:cNvSpPr>
            <p:nvPr/>
          </p:nvSpPr>
          <p:spPr>
            <a:xfrm>
              <a:off x="1602925" y="6211004"/>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grpSp>
      <p:grpSp>
        <p:nvGrpSpPr>
          <p:cNvPr id="64" name="Group 63">
            <a:extLst>
              <a:ext uri="{FF2B5EF4-FFF2-40B4-BE49-F238E27FC236}">
                <a16:creationId xmlns:a16="http://schemas.microsoft.com/office/drawing/2014/main" id="{37FC1656-69DA-A5FE-A7D1-AE9AAA90727B}"/>
              </a:ext>
            </a:extLst>
          </p:cNvPr>
          <p:cNvGrpSpPr/>
          <p:nvPr/>
        </p:nvGrpSpPr>
        <p:grpSpPr>
          <a:xfrm>
            <a:off x="3877084" y="1187884"/>
            <a:ext cx="108000" cy="5043035"/>
            <a:chOff x="1569720" y="1456825"/>
            <a:chExt cx="108000" cy="5043035"/>
          </a:xfrm>
        </p:grpSpPr>
        <p:sp>
          <p:nvSpPr>
            <p:cNvPr id="65" name="Rectangle 64">
              <a:extLst>
                <a:ext uri="{FF2B5EF4-FFF2-40B4-BE49-F238E27FC236}">
                  <a16:creationId xmlns:a16="http://schemas.microsoft.com/office/drawing/2014/main" id="{E76AF77F-A41D-9F0B-8873-962436B06BA2}"/>
                </a:ext>
              </a:extLst>
            </p:cNvPr>
            <p:cNvSpPr/>
            <p:nvPr/>
          </p:nvSpPr>
          <p:spPr>
            <a:xfrm>
              <a:off x="1569720" y="1456825"/>
              <a:ext cx="108000" cy="504303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66" name="Rectangle 65">
              <a:extLst>
                <a:ext uri="{FF2B5EF4-FFF2-40B4-BE49-F238E27FC236}">
                  <a16:creationId xmlns:a16="http://schemas.microsoft.com/office/drawing/2014/main" id="{8026FDD7-461B-D517-404E-C7C89921C9BC}"/>
                </a:ext>
              </a:extLst>
            </p:cNvPr>
            <p:cNvSpPr>
              <a:spLocks/>
            </p:cNvSpPr>
            <p:nvPr/>
          </p:nvSpPr>
          <p:spPr>
            <a:xfrm>
              <a:off x="1602925" y="14939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67" name="Rectangle 66">
              <a:extLst>
                <a:ext uri="{FF2B5EF4-FFF2-40B4-BE49-F238E27FC236}">
                  <a16:creationId xmlns:a16="http://schemas.microsoft.com/office/drawing/2014/main" id="{90D0E19E-4905-11CC-B15C-755F9C8C62F4}"/>
                </a:ext>
              </a:extLst>
            </p:cNvPr>
            <p:cNvSpPr>
              <a:spLocks/>
            </p:cNvSpPr>
            <p:nvPr/>
          </p:nvSpPr>
          <p:spPr>
            <a:xfrm>
              <a:off x="1602925" y="16089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68" name="Rectangle 67">
              <a:extLst>
                <a:ext uri="{FF2B5EF4-FFF2-40B4-BE49-F238E27FC236}">
                  <a16:creationId xmlns:a16="http://schemas.microsoft.com/office/drawing/2014/main" id="{922D4007-FECD-B438-31C7-6854893F8FBB}"/>
                </a:ext>
              </a:extLst>
            </p:cNvPr>
            <p:cNvSpPr>
              <a:spLocks/>
            </p:cNvSpPr>
            <p:nvPr/>
          </p:nvSpPr>
          <p:spPr>
            <a:xfrm>
              <a:off x="1602925" y="17240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69" name="Rectangle 68">
              <a:extLst>
                <a:ext uri="{FF2B5EF4-FFF2-40B4-BE49-F238E27FC236}">
                  <a16:creationId xmlns:a16="http://schemas.microsoft.com/office/drawing/2014/main" id="{57D7AAF2-57A2-A8AB-CB32-C0EBA44C7440}"/>
                </a:ext>
              </a:extLst>
            </p:cNvPr>
            <p:cNvSpPr>
              <a:spLocks/>
            </p:cNvSpPr>
            <p:nvPr/>
          </p:nvSpPr>
          <p:spPr>
            <a:xfrm>
              <a:off x="1602925" y="18390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0" name="Rectangle 69">
              <a:extLst>
                <a:ext uri="{FF2B5EF4-FFF2-40B4-BE49-F238E27FC236}">
                  <a16:creationId xmlns:a16="http://schemas.microsoft.com/office/drawing/2014/main" id="{D95FB470-D110-BA2C-2276-3A6036497169}"/>
                </a:ext>
              </a:extLst>
            </p:cNvPr>
            <p:cNvSpPr>
              <a:spLocks/>
            </p:cNvSpPr>
            <p:nvPr/>
          </p:nvSpPr>
          <p:spPr>
            <a:xfrm>
              <a:off x="1602925" y="19541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1" name="Rectangle 70">
              <a:extLst>
                <a:ext uri="{FF2B5EF4-FFF2-40B4-BE49-F238E27FC236}">
                  <a16:creationId xmlns:a16="http://schemas.microsoft.com/office/drawing/2014/main" id="{597935E0-6091-8E40-3ADD-C79644828904}"/>
                </a:ext>
              </a:extLst>
            </p:cNvPr>
            <p:cNvSpPr>
              <a:spLocks/>
            </p:cNvSpPr>
            <p:nvPr/>
          </p:nvSpPr>
          <p:spPr>
            <a:xfrm>
              <a:off x="1602925" y="20691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2" name="Rectangle 71">
              <a:extLst>
                <a:ext uri="{FF2B5EF4-FFF2-40B4-BE49-F238E27FC236}">
                  <a16:creationId xmlns:a16="http://schemas.microsoft.com/office/drawing/2014/main" id="{CC4467E3-1DF5-3D78-AC73-DC4385E52510}"/>
                </a:ext>
              </a:extLst>
            </p:cNvPr>
            <p:cNvSpPr>
              <a:spLocks/>
            </p:cNvSpPr>
            <p:nvPr/>
          </p:nvSpPr>
          <p:spPr>
            <a:xfrm>
              <a:off x="1602925" y="21842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3" name="Rectangle 72">
              <a:extLst>
                <a:ext uri="{FF2B5EF4-FFF2-40B4-BE49-F238E27FC236}">
                  <a16:creationId xmlns:a16="http://schemas.microsoft.com/office/drawing/2014/main" id="{C6DDD802-4566-E94D-C374-2C8200909775}"/>
                </a:ext>
              </a:extLst>
            </p:cNvPr>
            <p:cNvSpPr>
              <a:spLocks/>
            </p:cNvSpPr>
            <p:nvPr/>
          </p:nvSpPr>
          <p:spPr>
            <a:xfrm>
              <a:off x="1602925" y="22992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4" name="Rectangle 73">
              <a:extLst>
                <a:ext uri="{FF2B5EF4-FFF2-40B4-BE49-F238E27FC236}">
                  <a16:creationId xmlns:a16="http://schemas.microsoft.com/office/drawing/2014/main" id="{01892F3D-9F12-DA94-753A-87D824242B58}"/>
                </a:ext>
              </a:extLst>
            </p:cNvPr>
            <p:cNvSpPr>
              <a:spLocks/>
            </p:cNvSpPr>
            <p:nvPr/>
          </p:nvSpPr>
          <p:spPr>
            <a:xfrm>
              <a:off x="1602925" y="24143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5" name="Rectangle 74">
              <a:extLst>
                <a:ext uri="{FF2B5EF4-FFF2-40B4-BE49-F238E27FC236}">
                  <a16:creationId xmlns:a16="http://schemas.microsoft.com/office/drawing/2014/main" id="{E90C5D94-DE64-933E-5F9A-20419D2CEE66}"/>
                </a:ext>
              </a:extLst>
            </p:cNvPr>
            <p:cNvSpPr>
              <a:spLocks/>
            </p:cNvSpPr>
            <p:nvPr/>
          </p:nvSpPr>
          <p:spPr>
            <a:xfrm>
              <a:off x="1602925" y="25293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6" name="Rectangle 75">
              <a:extLst>
                <a:ext uri="{FF2B5EF4-FFF2-40B4-BE49-F238E27FC236}">
                  <a16:creationId xmlns:a16="http://schemas.microsoft.com/office/drawing/2014/main" id="{2996FD1D-38ED-8545-84EE-75E763D653C8}"/>
                </a:ext>
              </a:extLst>
            </p:cNvPr>
            <p:cNvSpPr>
              <a:spLocks/>
            </p:cNvSpPr>
            <p:nvPr/>
          </p:nvSpPr>
          <p:spPr>
            <a:xfrm>
              <a:off x="1602925" y="26444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7" name="Rectangle 76">
              <a:extLst>
                <a:ext uri="{FF2B5EF4-FFF2-40B4-BE49-F238E27FC236}">
                  <a16:creationId xmlns:a16="http://schemas.microsoft.com/office/drawing/2014/main" id="{601798DF-DC74-3A6C-F275-61FD028BBB58}"/>
                </a:ext>
              </a:extLst>
            </p:cNvPr>
            <p:cNvSpPr>
              <a:spLocks/>
            </p:cNvSpPr>
            <p:nvPr/>
          </p:nvSpPr>
          <p:spPr>
            <a:xfrm>
              <a:off x="1602925" y="27594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8" name="Rectangle 77">
              <a:extLst>
                <a:ext uri="{FF2B5EF4-FFF2-40B4-BE49-F238E27FC236}">
                  <a16:creationId xmlns:a16="http://schemas.microsoft.com/office/drawing/2014/main" id="{46E5440D-E658-87B5-415B-BAC3E855CCF7}"/>
                </a:ext>
              </a:extLst>
            </p:cNvPr>
            <p:cNvSpPr>
              <a:spLocks/>
            </p:cNvSpPr>
            <p:nvPr/>
          </p:nvSpPr>
          <p:spPr>
            <a:xfrm>
              <a:off x="1602925" y="28745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9" name="Rectangle 78">
              <a:extLst>
                <a:ext uri="{FF2B5EF4-FFF2-40B4-BE49-F238E27FC236}">
                  <a16:creationId xmlns:a16="http://schemas.microsoft.com/office/drawing/2014/main" id="{278D6F6F-5761-8F74-ED15-2558FD3B1716}"/>
                </a:ext>
              </a:extLst>
            </p:cNvPr>
            <p:cNvSpPr>
              <a:spLocks/>
            </p:cNvSpPr>
            <p:nvPr/>
          </p:nvSpPr>
          <p:spPr>
            <a:xfrm>
              <a:off x="1602925" y="29895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0" name="Rectangle 79">
              <a:extLst>
                <a:ext uri="{FF2B5EF4-FFF2-40B4-BE49-F238E27FC236}">
                  <a16:creationId xmlns:a16="http://schemas.microsoft.com/office/drawing/2014/main" id="{E6618DA6-B826-6165-5AD8-8EA168C43128}"/>
                </a:ext>
              </a:extLst>
            </p:cNvPr>
            <p:cNvSpPr>
              <a:spLocks/>
            </p:cNvSpPr>
            <p:nvPr/>
          </p:nvSpPr>
          <p:spPr>
            <a:xfrm>
              <a:off x="1602925" y="31046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1" name="Rectangle 80">
              <a:extLst>
                <a:ext uri="{FF2B5EF4-FFF2-40B4-BE49-F238E27FC236}">
                  <a16:creationId xmlns:a16="http://schemas.microsoft.com/office/drawing/2014/main" id="{E0C0C3D7-9BBD-5B8D-94F4-924A403195DB}"/>
                </a:ext>
              </a:extLst>
            </p:cNvPr>
            <p:cNvSpPr>
              <a:spLocks/>
            </p:cNvSpPr>
            <p:nvPr/>
          </p:nvSpPr>
          <p:spPr>
            <a:xfrm>
              <a:off x="1602925" y="32196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2" name="Rectangle 81">
              <a:extLst>
                <a:ext uri="{FF2B5EF4-FFF2-40B4-BE49-F238E27FC236}">
                  <a16:creationId xmlns:a16="http://schemas.microsoft.com/office/drawing/2014/main" id="{7421DBB2-D0CB-65DC-DD37-18EA4BCC380C}"/>
                </a:ext>
              </a:extLst>
            </p:cNvPr>
            <p:cNvSpPr>
              <a:spLocks/>
            </p:cNvSpPr>
            <p:nvPr/>
          </p:nvSpPr>
          <p:spPr>
            <a:xfrm>
              <a:off x="1602925" y="33347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3" name="Rectangle 82">
              <a:extLst>
                <a:ext uri="{FF2B5EF4-FFF2-40B4-BE49-F238E27FC236}">
                  <a16:creationId xmlns:a16="http://schemas.microsoft.com/office/drawing/2014/main" id="{5B5B50C3-432C-09A5-44B4-B3DC9715C628}"/>
                </a:ext>
              </a:extLst>
            </p:cNvPr>
            <p:cNvSpPr>
              <a:spLocks/>
            </p:cNvSpPr>
            <p:nvPr/>
          </p:nvSpPr>
          <p:spPr>
            <a:xfrm>
              <a:off x="1602925" y="34497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4" name="Rectangle 83">
              <a:extLst>
                <a:ext uri="{FF2B5EF4-FFF2-40B4-BE49-F238E27FC236}">
                  <a16:creationId xmlns:a16="http://schemas.microsoft.com/office/drawing/2014/main" id="{D718CCCD-7048-51EB-116F-7BEEA500D6C3}"/>
                </a:ext>
              </a:extLst>
            </p:cNvPr>
            <p:cNvSpPr>
              <a:spLocks/>
            </p:cNvSpPr>
            <p:nvPr/>
          </p:nvSpPr>
          <p:spPr>
            <a:xfrm>
              <a:off x="1602925" y="35648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5" name="Rectangle 84">
              <a:extLst>
                <a:ext uri="{FF2B5EF4-FFF2-40B4-BE49-F238E27FC236}">
                  <a16:creationId xmlns:a16="http://schemas.microsoft.com/office/drawing/2014/main" id="{562F2095-F2BF-7357-C333-5CD5E68BF49A}"/>
                </a:ext>
              </a:extLst>
            </p:cNvPr>
            <p:cNvSpPr>
              <a:spLocks/>
            </p:cNvSpPr>
            <p:nvPr/>
          </p:nvSpPr>
          <p:spPr>
            <a:xfrm>
              <a:off x="1602925" y="36798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6" name="Rectangle 85">
              <a:extLst>
                <a:ext uri="{FF2B5EF4-FFF2-40B4-BE49-F238E27FC236}">
                  <a16:creationId xmlns:a16="http://schemas.microsoft.com/office/drawing/2014/main" id="{E75D19D6-270D-80EF-49E9-4E862774A3CA}"/>
                </a:ext>
              </a:extLst>
            </p:cNvPr>
            <p:cNvSpPr>
              <a:spLocks/>
            </p:cNvSpPr>
            <p:nvPr/>
          </p:nvSpPr>
          <p:spPr>
            <a:xfrm>
              <a:off x="1602925" y="37949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7" name="Rectangle 86">
              <a:extLst>
                <a:ext uri="{FF2B5EF4-FFF2-40B4-BE49-F238E27FC236}">
                  <a16:creationId xmlns:a16="http://schemas.microsoft.com/office/drawing/2014/main" id="{8839A51B-D3BD-5913-E62F-57BFDCE9470A}"/>
                </a:ext>
              </a:extLst>
            </p:cNvPr>
            <p:cNvSpPr>
              <a:spLocks/>
            </p:cNvSpPr>
            <p:nvPr/>
          </p:nvSpPr>
          <p:spPr>
            <a:xfrm>
              <a:off x="1602925" y="39099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8" name="Rectangle 87">
              <a:extLst>
                <a:ext uri="{FF2B5EF4-FFF2-40B4-BE49-F238E27FC236}">
                  <a16:creationId xmlns:a16="http://schemas.microsoft.com/office/drawing/2014/main" id="{602E198F-96B5-773F-5970-432A089CA85C}"/>
                </a:ext>
              </a:extLst>
            </p:cNvPr>
            <p:cNvSpPr>
              <a:spLocks/>
            </p:cNvSpPr>
            <p:nvPr/>
          </p:nvSpPr>
          <p:spPr>
            <a:xfrm>
              <a:off x="1602925" y="40250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9" name="Rectangle 88">
              <a:extLst>
                <a:ext uri="{FF2B5EF4-FFF2-40B4-BE49-F238E27FC236}">
                  <a16:creationId xmlns:a16="http://schemas.microsoft.com/office/drawing/2014/main" id="{A38EF4E3-97E9-4707-3DB7-63939CF22A67}"/>
                </a:ext>
              </a:extLst>
            </p:cNvPr>
            <p:cNvSpPr>
              <a:spLocks/>
            </p:cNvSpPr>
            <p:nvPr/>
          </p:nvSpPr>
          <p:spPr>
            <a:xfrm>
              <a:off x="1602925" y="41400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0" name="Rectangle 89">
              <a:extLst>
                <a:ext uri="{FF2B5EF4-FFF2-40B4-BE49-F238E27FC236}">
                  <a16:creationId xmlns:a16="http://schemas.microsoft.com/office/drawing/2014/main" id="{C53F15AE-34E3-5975-B9BF-0C0F9BB4BEBE}"/>
                </a:ext>
              </a:extLst>
            </p:cNvPr>
            <p:cNvSpPr>
              <a:spLocks/>
            </p:cNvSpPr>
            <p:nvPr/>
          </p:nvSpPr>
          <p:spPr>
            <a:xfrm>
              <a:off x="1602925" y="42551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1" name="Rectangle 90">
              <a:extLst>
                <a:ext uri="{FF2B5EF4-FFF2-40B4-BE49-F238E27FC236}">
                  <a16:creationId xmlns:a16="http://schemas.microsoft.com/office/drawing/2014/main" id="{F162EC5F-1AC1-81D7-F6F2-BC5AB4AD8748}"/>
                </a:ext>
              </a:extLst>
            </p:cNvPr>
            <p:cNvSpPr>
              <a:spLocks/>
            </p:cNvSpPr>
            <p:nvPr/>
          </p:nvSpPr>
          <p:spPr>
            <a:xfrm>
              <a:off x="1602925" y="43701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2" name="Rectangle 91">
              <a:extLst>
                <a:ext uri="{FF2B5EF4-FFF2-40B4-BE49-F238E27FC236}">
                  <a16:creationId xmlns:a16="http://schemas.microsoft.com/office/drawing/2014/main" id="{401D50EF-DB97-D50E-3BC6-8EA05BB09B32}"/>
                </a:ext>
              </a:extLst>
            </p:cNvPr>
            <p:cNvSpPr>
              <a:spLocks/>
            </p:cNvSpPr>
            <p:nvPr/>
          </p:nvSpPr>
          <p:spPr>
            <a:xfrm>
              <a:off x="1602925" y="44852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3" name="Rectangle 92">
              <a:extLst>
                <a:ext uri="{FF2B5EF4-FFF2-40B4-BE49-F238E27FC236}">
                  <a16:creationId xmlns:a16="http://schemas.microsoft.com/office/drawing/2014/main" id="{277CF1AB-F984-59D6-8DEA-5C6815C8BB43}"/>
                </a:ext>
              </a:extLst>
            </p:cNvPr>
            <p:cNvSpPr>
              <a:spLocks/>
            </p:cNvSpPr>
            <p:nvPr/>
          </p:nvSpPr>
          <p:spPr>
            <a:xfrm>
              <a:off x="1602925" y="46002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4" name="Rectangle 93">
              <a:extLst>
                <a:ext uri="{FF2B5EF4-FFF2-40B4-BE49-F238E27FC236}">
                  <a16:creationId xmlns:a16="http://schemas.microsoft.com/office/drawing/2014/main" id="{718AE8C2-CCE5-16C6-E808-55AB5CD712DE}"/>
                </a:ext>
              </a:extLst>
            </p:cNvPr>
            <p:cNvSpPr>
              <a:spLocks/>
            </p:cNvSpPr>
            <p:nvPr/>
          </p:nvSpPr>
          <p:spPr>
            <a:xfrm>
              <a:off x="1602925" y="47153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5" name="Rectangle 94">
              <a:extLst>
                <a:ext uri="{FF2B5EF4-FFF2-40B4-BE49-F238E27FC236}">
                  <a16:creationId xmlns:a16="http://schemas.microsoft.com/office/drawing/2014/main" id="{072FE810-1D64-FF70-F32B-C38837ED10F9}"/>
                </a:ext>
              </a:extLst>
            </p:cNvPr>
            <p:cNvSpPr>
              <a:spLocks/>
            </p:cNvSpPr>
            <p:nvPr/>
          </p:nvSpPr>
          <p:spPr>
            <a:xfrm>
              <a:off x="1602925" y="48303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6" name="Rectangle 95">
              <a:extLst>
                <a:ext uri="{FF2B5EF4-FFF2-40B4-BE49-F238E27FC236}">
                  <a16:creationId xmlns:a16="http://schemas.microsoft.com/office/drawing/2014/main" id="{737F3000-5D2F-4D26-9D53-2CF9766E5442}"/>
                </a:ext>
              </a:extLst>
            </p:cNvPr>
            <p:cNvSpPr>
              <a:spLocks/>
            </p:cNvSpPr>
            <p:nvPr/>
          </p:nvSpPr>
          <p:spPr>
            <a:xfrm>
              <a:off x="1602925" y="49454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7" name="Rectangle 96">
              <a:extLst>
                <a:ext uri="{FF2B5EF4-FFF2-40B4-BE49-F238E27FC236}">
                  <a16:creationId xmlns:a16="http://schemas.microsoft.com/office/drawing/2014/main" id="{42D0321B-F0AC-20F6-72E1-578FFBBFE436}"/>
                </a:ext>
              </a:extLst>
            </p:cNvPr>
            <p:cNvSpPr>
              <a:spLocks/>
            </p:cNvSpPr>
            <p:nvPr/>
          </p:nvSpPr>
          <p:spPr>
            <a:xfrm>
              <a:off x="1602925" y="50604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8" name="Rectangle 97">
              <a:extLst>
                <a:ext uri="{FF2B5EF4-FFF2-40B4-BE49-F238E27FC236}">
                  <a16:creationId xmlns:a16="http://schemas.microsoft.com/office/drawing/2014/main" id="{EF09E80F-F548-2A2E-97E9-FA6D7A85349C}"/>
                </a:ext>
              </a:extLst>
            </p:cNvPr>
            <p:cNvSpPr>
              <a:spLocks/>
            </p:cNvSpPr>
            <p:nvPr/>
          </p:nvSpPr>
          <p:spPr>
            <a:xfrm>
              <a:off x="1602925" y="51755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9" name="Rectangle 98">
              <a:extLst>
                <a:ext uri="{FF2B5EF4-FFF2-40B4-BE49-F238E27FC236}">
                  <a16:creationId xmlns:a16="http://schemas.microsoft.com/office/drawing/2014/main" id="{F3700626-0E02-A984-9971-E6FA100727D3}"/>
                </a:ext>
              </a:extLst>
            </p:cNvPr>
            <p:cNvSpPr>
              <a:spLocks/>
            </p:cNvSpPr>
            <p:nvPr/>
          </p:nvSpPr>
          <p:spPr>
            <a:xfrm>
              <a:off x="1602925" y="52905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00" name="Rectangle 99">
              <a:extLst>
                <a:ext uri="{FF2B5EF4-FFF2-40B4-BE49-F238E27FC236}">
                  <a16:creationId xmlns:a16="http://schemas.microsoft.com/office/drawing/2014/main" id="{43655C42-D7B2-A69A-8393-120F7DEF008B}"/>
                </a:ext>
              </a:extLst>
            </p:cNvPr>
            <p:cNvSpPr>
              <a:spLocks/>
            </p:cNvSpPr>
            <p:nvPr/>
          </p:nvSpPr>
          <p:spPr>
            <a:xfrm>
              <a:off x="1602925" y="54056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01" name="Rectangle 100">
              <a:extLst>
                <a:ext uri="{FF2B5EF4-FFF2-40B4-BE49-F238E27FC236}">
                  <a16:creationId xmlns:a16="http://schemas.microsoft.com/office/drawing/2014/main" id="{F7CA3B05-8CEC-42C2-FDAE-8E33F33A8029}"/>
                </a:ext>
              </a:extLst>
            </p:cNvPr>
            <p:cNvSpPr>
              <a:spLocks/>
            </p:cNvSpPr>
            <p:nvPr/>
          </p:nvSpPr>
          <p:spPr>
            <a:xfrm>
              <a:off x="1602925" y="55206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02" name="Rectangle 101">
              <a:extLst>
                <a:ext uri="{FF2B5EF4-FFF2-40B4-BE49-F238E27FC236}">
                  <a16:creationId xmlns:a16="http://schemas.microsoft.com/office/drawing/2014/main" id="{C3D62638-F2ED-E750-F111-D93C6D6D2EAD}"/>
                </a:ext>
              </a:extLst>
            </p:cNvPr>
            <p:cNvSpPr>
              <a:spLocks/>
            </p:cNvSpPr>
            <p:nvPr/>
          </p:nvSpPr>
          <p:spPr>
            <a:xfrm>
              <a:off x="1602925" y="56357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03" name="Rectangle 102">
              <a:extLst>
                <a:ext uri="{FF2B5EF4-FFF2-40B4-BE49-F238E27FC236}">
                  <a16:creationId xmlns:a16="http://schemas.microsoft.com/office/drawing/2014/main" id="{D920EAC0-3B08-7409-86ED-F95E1EB14BE9}"/>
                </a:ext>
              </a:extLst>
            </p:cNvPr>
            <p:cNvSpPr>
              <a:spLocks/>
            </p:cNvSpPr>
            <p:nvPr/>
          </p:nvSpPr>
          <p:spPr>
            <a:xfrm>
              <a:off x="1602925" y="57507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04" name="Rectangle 103">
              <a:extLst>
                <a:ext uri="{FF2B5EF4-FFF2-40B4-BE49-F238E27FC236}">
                  <a16:creationId xmlns:a16="http://schemas.microsoft.com/office/drawing/2014/main" id="{A46C6CC7-C48D-E461-BBE4-02DEC90AF910}"/>
                </a:ext>
              </a:extLst>
            </p:cNvPr>
            <p:cNvSpPr>
              <a:spLocks/>
            </p:cNvSpPr>
            <p:nvPr/>
          </p:nvSpPr>
          <p:spPr>
            <a:xfrm>
              <a:off x="1602925" y="58658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05" name="Rectangle 104">
              <a:extLst>
                <a:ext uri="{FF2B5EF4-FFF2-40B4-BE49-F238E27FC236}">
                  <a16:creationId xmlns:a16="http://schemas.microsoft.com/office/drawing/2014/main" id="{D1AB702A-FC20-6E2A-F66F-D34C3EEEA5B4}"/>
                </a:ext>
              </a:extLst>
            </p:cNvPr>
            <p:cNvSpPr>
              <a:spLocks/>
            </p:cNvSpPr>
            <p:nvPr/>
          </p:nvSpPr>
          <p:spPr>
            <a:xfrm>
              <a:off x="1602925" y="59808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06" name="Rectangle 105">
              <a:extLst>
                <a:ext uri="{FF2B5EF4-FFF2-40B4-BE49-F238E27FC236}">
                  <a16:creationId xmlns:a16="http://schemas.microsoft.com/office/drawing/2014/main" id="{A49CF7EF-742A-330F-1B56-33A3FC6434D9}"/>
                </a:ext>
              </a:extLst>
            </p:cNvPr>
            <p:cNvSpPr>
              <a:spLocks/>
            </p:cNvSpPr>
            <p:nvPr/>
          </p:nvSpPr>
          <p:spPr>
            <a:xfrm>
              <a:off x="1602925" y="60959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07" name="Rectangle 106">
              <a:extLst>
                <a:ext uri="{FF2B5EF4-FFF2-40B4-BE49-F238E27FC236}">
                  <a16:creationId xmlns:a16="http://schemas.microsoft.com/office/drawing/2014/main" id="{9DCE1BCD-8F28-9BD4-A82E-1D3C19DD3FB5}"/>
                </a:ext>
              </a:extLst>
            </p:cNvPr>
            <p:cNvSpPr>
              <a:spLocks/>
            </p:cNvSpPr>
            <p:nvPr/>
          </p:nvSpPr>
          <p:spPr>
            <a:xfrm>
              <a:off x="1602925" y="6211004"/>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grpSp>
      <p:grpSp>
        <p:nvGrpSpPr>
          <p:cNvPr id="108" name="Group 107">
            <a:extLst>
              <a:ext uri="{FF2B5EF4-FFF2-40B4-BE49-F238E27FC236}">
                <a16:creationId xmlns:a16="http://schemas.microsoft.com/office/drawing/2014/main" id="{56449524-0798-8C11-C8CA-74FE4D7341AB}"/>
              </a:ext>
            </a:extLst>
          </p:cNvPr>
          <p:cNvGrpSpPr/>
          <p:nvPr/>
        </p:nvGrpSpPr>
        <p:grpSpPr>
          <a:xfrm>
            <a:off x="2476501" y="1742541"/>
            <a:ext cx="1419226" cy="129618"/>
            <a:chOff x="1879472" y="3557652"/>
            <a:chExt cx="2076940" cy="189687"/>
          </a:xfrm>
        </p:grpSpPr>
        <p:sp>
          <p:nvSpPr>
            <p:cNvPr id="109" name="Freeform: Shape 108">
              <a:extLst>
                <a:ext uri="{FF2B5EF4-FFF2-40B4-BE49-F238E27FC236}">
                  <a16:creationId xmlns:a16="http://schemas.microsoft.com/office/drawing/2014/main" id="{65D1C730-CEFE-1497-6E0C-3FF44A63D8EF}"/>
                </a:ext>
              </a:extLst>
            </p:cNvPr>
            <p:cNvSpPr/>
            <p:nvPr/>
          </p:nvSpPr>
          <p:spPr>
            <a:xfrm>
              <a:off x="1879472" y="3557652"/>
              <a:ext cx="2076940" cy="189687"/>
            </a:xfrm>
            <a:custGeom>
              <a:avLst/>
              <a:gdLst>
                <a:gd name="connsiteX0" fmla="*/ 2033423 w 2076940"/>
                <a:gd name="connsiteY0" fmla="*/ 17486 h 189687"/>
                <a:gd name="connsiteX1" fmla="*/ 1975241 w 2076940"/>
                <a:gd name="connsiteY1" fmla="*/ 0 h 189687"/>
                <a:gd name="connsiteX2" fmla="*/ 101604 w 2076940"/>
                <a:gd name="connsiteY2" fmla="*/ 0 h 189687"/>
                <a:gd name="connsiteX3" fmla="*/ 43518 w 2076940"/>
                <a:gd name="connsiteY3" fmla="*/ 17486 h 189687"/>
                <a:gd name="connsiteX4" fmla="*/ 26377 w 2076940"/>
                <a:gd name="connsiteY4" fmla="*/ 28795 h 189687"/>
                <a:gd name="connsiteX5" fmla="*/ 0 w 2076940"/>
                <a:gd name="connsiteY5" fmla="*/ 77928 h 189687"/>
                <a:gd name="connsiteX6" fmla="*/ 0 w 2076940"/>
                <a:gd name="connsiteY6" fmla="*/ 158041 h 189687"/>
                <a:gd name="connsiteX7" fmla="*/ 31710 w 2076940"/>
                <a:gd name="connsiteY7" fmla="*/ 189688 h 189687"/>
                <a:gd name="connsiteX8" fmla="*/ 2045231 w 2076940"/>
                <a:gd name="connsiteY8" fmla="*/ 189688 h 189687"/>
                <a:gd name="connsiteX9" fmla="*/ 2076941 w 2076940"/>
                <a:gd name="connsiteY9" fmla="*/ 158041 h 189687"/>
                <a:gd name="connsiteX10" fmla="*/ 2076941 w 2076940"/>
                <a:gd name="connsiteY10" fmla="*/ 77928 h 189687"/>
                <a:gd name="connsiteX11" fmla="*/ 2050468 w 2076940"/>
                <a:gd name="connsiteY11" fmla="*/ 28795 h 18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76940" h="189687">
                  <a:moveTo>
                    <a:pt x="2033423" y="17486"/>
                  </a:moveTo>
                  <a:cubicBezTo>
                    <a:pt x="2015769" y="6956"/>
                    <a:pt x="1995781" y="950"/>
                    <a:pt x="1975241" y="0"/>
                  </a:cubicBezTo>
                  <a:lnTo>
                    <a:pt x="101604" y="0"/>
                  </a:lnTo>
                  <a:cubicBezTo>
                    <a:pt x="81088" y="931"/>
                    <a:pt x="61126" y="6937"/>
                    <a:pt x="43518" y="17486"/>
                  </a:cubicBezTo>
                  <a:lnTo>
                    <a:pt x="26377" y="28795"/>
                  </a:lnTo>
                  <a:cubicBezTo>
                    <a:pt x="10731" y="40465"/>
                    <a:pt x="1072" y="58465"/>
                    <a:pt x="0" y="77928"/>
                  </a:cubicBezTo>
                  <a:lnTo>
                    <a:pt x="0" y="158041"/>
                  </a:lnTo>
                  <a:cubicBezTo>
                    <a:pt x="52" y="175499"/>
                    <a:pt x="14219" y="189640"/>
                    <a:pt x="31710" y="189688"/>
                  </a:cubicBezTo>
                  <a:lnTo>
                    <a:pt x="2045231" y="189688"/>
                  </a:lnTo>
                  <a:cubicBezTo>
                    <a:pt x="2062724" y="189640"/>
                    <a:pt x="2076893" y="175499"/>
                    <a:pt x="2076941" y="158041"/>
                  </a:cubicBezTo>
                  <a:lnTo>
                    <a:pt x="2076941" y="77928"/>
                  </a:lnTo>
                  <a:cubicBezTo>
                    <a:pt x="2075836" y="58446"/>
                    <a:pt x="2066142" y="40456"/>
                    <a:pt x="2050468" y="28795"/>
                  </a:cubicBezTo>
                  <a:close/>
                </a:path>
              </a:pathLst>
            </a:custGeom>
            <a:solidFill>
              <a:srgbClr val="58595B"/>
            </a:solidFill>
            <a:ln w="9517"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4F4892B3-4C3F-5234-18EE-FB77F504C2B6}"/>
                </a:ext>
              </a:extLst>
            </p:cNvPr>
            <p:cNvSpPr/>
            <p:nvPr/>
          </p:nvSpPr>
          <p:spPr>
            <a:xfrm>
              <a:off x="1891566" y="3615813"/>
              <a:ext cx="2052944" cy="119647"/>
            </a:xfrm>
            <a:custGeom>
              <a:avLst/>
              <a:gdLst>
                <a:gd name="connsiteX0" fmla="*/ 2021234 w 2052944"/>
                <a:gd name="connsiteY0" fmla="*/ 0 h 119647"/>
                <a:gd name="connsiteX1" fmla="*/ 2052944 w 2052944"/>
                <a:gd name="connsiteY1" fmla="*/ 0 h 119647"/>
                <a:gd name="connsiteX2" fmla="*/ 2052944 w 2052944"/>
                <a:gd name="connsiteY2" fmla="*/ 119648 h 119647"/>
                <a:gd name="connsiteX3" fmla="*/ 2021234 w 2052944"/>
                <a:gd name="connsiteY3" fmla="*/ 119648 h 119647"/>
                <a:gd name="connsiteX4" fmla="*/ 31710 w 2052944"/>
                <a:gd name="connsiteY4" fmla="*/ 119648 h 119647"/>
                <a:gd name="connsiteX5" fmla="*/ 0 w 2052944"/>
                <a:gd name="connsiteY5" fmla="*/ 119648 h 119647"/>
                <a:gd name="connsiteX6" fmla="*/ 0 w 2052944"/>
                <a:gd name="connsiteY6" fmla="*/ 0 h 119647"/>
                <a:gd name="connsiteX7" fmla="*/ 31710 w 2052944"/>
                <a:gd name="connsiteY7" fmla="*/ 0 h 119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2944" h="119647">
                  <a:moveTo>
                    <a:pt x="2021234" y="0"/>
                  </a:moveTo>
                  <a:cubicBezTo>
                    <a:pt x="2038747" y="0"/>
                    <a:pt x="2052944" y="0"/>
                    <a:pt x="2052944" y="0"/>
                  </a:cubicBezTo>
                  <a:lnTo>
                    <a:pt x="2052944" y="119648"/>
                  </a:lnTo>
                  <a:cubicBezTo>
                    <a:pt x="2052944" y="119648"/>
                    <a:pt x="2038747" y="119648"/>
                    <a:pt x="2021234" y="119648"/>
                  </a:cubicBezTo>
                  <a:lnTo>
                    <a:pt x="31710" y="119648"/>
                  </a:lnTo>
                  <a:cubicBezTo>
                    <a:pt x="14197" y="119648"/>
                    <a:pt x="0" y="119648"/>
                    <a:pt x="0" y="119648"/>
                  </a:cubicBezTo>
                  <a:lnTo>
                    <a:pt x="0" y="0"/>
                  </a:lnTo>
                  <a:cubicBezTo>
                    <a:pt x="0" y="0"/>
                    <a:pt x="14197" y="0"/>
                    <a:pt x="31710" y="0"/>
                  </a:cubicBezTo>
                  <a:close/>
                </a:path>
              </a:pathLst>
            </a:custGeom>
            <a:solidFill>
              <a:srgbClr val="BABCBE"/>
            </a:solidFill>
            <a:ln w="9517"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72C4A890-CA73-7EA9-F584-14922D1ED5CA}"/>
                </a:ext>
              </a:extLst>
            </p:cNvPr>
            <p:cNvSpPr/>
            <p:nvPr/>
          </p:nvSpPr>
          <p:spPr>
            <a:xfrm>
              <a:off x="1945368"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908663EF-0C81-97F5-7CAB-B78BC333609E}"/>
                </a:ext>
              </a:extLst>
            </p:cNvPr>
            <p:cNvSpPr/>
            <p:nvPr/>
          </p:nvSpPr>
          <p:spPr>
            <a:xfrm>
              <a:off x="1945368"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581D8BE8-B909-F7F0-2960-172C34B07211}"/>
                </a:ext>
              </a:extLst>
            </p:cNvPr>
            <p:cNvSpPr/>
            <p:nvPr/>
          </p:nvSpPr>
          <p:spPr>
            <a:xfrm>
              <a:off x="2010692"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B78C120D-B681-EE36-F0CC-BF70CC6D4DFF}"/>
                </a:ext>
              </a:extLst>
            </p:cNvPr>
            <p:cNvSpPr/>
            <p:nvPr/>
          </p:nvSpPr>
          <p:spPr>
            <a:xfrm>
              <a:off x="2010692"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62B45E69-464E-6342-5444-A216C296BBB9}"/>
                </a:ext>
              </a:extLst>
            </p:cNvPr>
            <p:cNvSpPr/>
            <p:nvPr/>
          </p:nvSpPr>
          <p:spPr>
            <a:xfrm>
              <a:off x="2076016"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044481CC-79D6-1E82-3BBE-2E4B5C9DD647}"/>
                </a:ext>
              </a:extLst>
            </p:cNvPr>
            <p:cNvSpPr/>
            <p:nvPr/>
          </p:nvSpPr>
          <p:spPr>
            <a:xfrm>
              <a:off x="2076016"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B6F2974E-E6F3-998B-FFE5-BA45098BBADB}"/>
                </a:ext>
              </a:extLst>
            </p:cNvPr>
            <p:cNvSpPr/>
            <p:nvPr/>
          </p:nvSpPr>
          <p:spPr>
            <a:xfrm>
              <a:off x="2141435"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5E3E9E7A-06B2-864B-CD88-C64492E0C0BE}"/>
                </a:ext>
              </a:extLst>
            </p:cNvPr>
            <p:cNvSpPr/>
            <p:nvPr/>
          </p:nvSpPr>
          <p:spPr>
            <a:xfrm>
              <a:off x="2141435"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DFE3C0D4-9793-667F-683E-4F6668BAB4C1}"/>
                </a:ext>
              </a:extLst>
            </p:cNvPr>
            <p:cNvSpPr/>
            <p:nvPr/>
          </p:nvSpPr>
          <p:spPr>
            <a:xfrm>
              <a:off x="2206759"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F1D9FB5A-4AFB-8632-37ED-C01E813D19A3}"/>
                </a:ext>
              </a:extLst>
            </p:cNvPr>
            <p:cNvSpPr/>
            <p:nvPr/>
          </p:nvSpPr>
          <p:spPr>
            <a:xfrm>
              <a:off x="2206759"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2D63A7AA-E5FA-D258-C277-8CE351F04999}"/>
                </a:ext>
              </a:extLst>
            </p:cNvPr>
            <p:cNvSpPr/>
            <p:nvPr/>
          </p:nvSpPr>
          <p:spPr>
            <a:xfrm>
              <a:off x="2272083"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FE51605B-580D-F1AF-5B54-D46FDAD84F38}"/>
                </a:ext>
              </a:extLst>
            </p:cNvPr>
            <p:cNvSpPr/>
            <p:nvPr/>
          </p:nvSpPr>
          <p:spPr>
            <a:xfrm>
              <a:off x="2272083"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034EC772-E5F3-A6A8-EB35-27AAE6CC0CF8}"/>
                </a:ext>
              </a:extLst>
            </p:cNvPr>
            <p:cNvSpPr/>
            <p:nvPr/>
          </p:nvSpPr>
          <p:spPr>
            <a:xfrm>
              <a:off x="2336931"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1F73493F-036D-47D8-851B-BC35313F94A3}"/>
                </a:ext>
              </a:extLst>
            </p:cNvPr>
            <p:cNvSpPr/>
            <p:nvPr/>
          </p:nvSpPr>
          <p:spPr>
            <a:xfrm>
              <a:off x="2336931"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8E6CDB1A-FA99-802A-82E6-70C5D6187DAD}"/>
                </a:ext>
              </a:extLst>
            </p:cNvPr>
            <p:cNvSpPr/>
            <p:nvPr/>
          </p:nvSpPr>
          <p:spPr>
            <a:xfrm>
              <a:off x="2402255"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12B42FAF-8E79-EB97-49D7-40769A896BE0}"/>
                </a:ext>
              </a:extLst>
            </p:cNvPr>
            <p:cNvSpPr/>
            <p:nvPr/>
          </p:nvSpPr>
          <p:spPr>
            <a:xfrm>
              <a:off x="2402255"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9EC2C484-01B2-F41D-68C2-6141FF75A939}"/>
                </a:ext>
              </a:extLst>
            </p:cNvPr>
            <p:cNvSpPr/>
            <p:nvPr/>
          </p:nvSpPr>
          <p:spPr>
            <a:xfrm>
              <a:off x="247872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A62C3870-E106-DA2A-6270-557C5ECF0B8A}"/>
                </a:ext>
              </a:extLst>
            </p:cNvPr>
            <p:cNvSpPr/>
            <p:nvPr/>
          </p:nvSpPr>
          <p:spPr>
            <a:xfrm>
              <a:off x="247872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59FE4B9A-2FFC-15CD-FEA7-97192C466D88}"/>
                </a:ext>
              </a:extLst>
            </p:cNvPr>
            <p:cNvSpPr/>
            <p:nvPr/>
          </p:nvSpPr>
          <p:spPr>
            <a:xfrm>
              <a:off x="2544139"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FE572D81-9E0B-0670-A71F-06D7727DF90C}"/>
                </a:ext>
              </a:extLst>
            </p:cNvPr>
            <p:cNvSpPr/>
            <p:nvPr/>
          </p:nvSpPr>
          <p:spPr>
            <a:xfrm>
              <a:off x="2544139"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676F17F9-20BF-CCFB-0D7C-931DDF4C3AFA}"/>
                </a:ext>
              </a:extLst>
            </p:cNvPr>
            <p:cNvSpPr/>
            <p:nvPr/>
          </p:nvSpPr>
          <p:spPr>
            <a:xfrm>
              <a:off x="2609463"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EC6ABC4D-8924-0B86-A3F6-6FBCE10DA067}"/>
                </a:ext>
              </a:extLst>
            </p:cNvPr>
            <p:cNvSpPr/>
            <p:nvPr/>
          </p:nvSpPr>
          <p:spPr>
            <a:xfrm>
              <a:off x="2609463"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27D37518-789F-FBDE-2B53-488EADF6BD64}"/>
                </a:ext>
              </a:extLst>
            </p:cNvPr>
            <p:cNvSpPr/>
            <p:nvPr/>
          </p:nvSpPr>
          <p:spPr>
            <a:xfrm>
              <a:off x="2674787"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6D0B742D-FE77-3D12-4943-76F3C86BD756}"/>
                </a:ext>
              </a:extLst>
            </p:cNvPr>
            <p:cNvSpPr/>
            <p:nvPr/>
          </p:nvSpPr>
          <p:spPr>
            <a:xfrm>
              <a:off x="2674787"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67F439E0-786F-CD6F-571C-72D4902D90AE}"/>
                </a:ext>
              </a:extLst>
            </p:cNvPr>
            <p:cNvSpPr/>
            <p:nvPr/>
          </p:nvSpPr>
          <p:spPr>
            <a:xfrm>
              <a:off x="2740206"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BF6D9F24-0315-E461-0FA0-EDCA99F9CD44}"/>
                </a:ext>
              </a:extLst>
            </p:cNvPr>
            <p:cNvSpPr/>
            <p:nvPr/>
          </p:nvSpPr>
          <p:spPr>
            <a:xfrm>
              <a:off x="2740206"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1A4B5D8A-42E9-3370-006D-E4794356EF5A}"/>
                </a:ext>
              </a:extLst>
            </p:cNvPr>
            <p:cNvSpPr/>
            <p:nvPr/>
          </p:nvSpPr>
          <p:spPr>
            <a:xfrm>
              <a:off x="280553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AC0BCA50-03F6-ED05-CA09-A3A18D2E50E0}"/>
                </a:ext>
              </a:extLst>
            </p:cNvPr>
            <p:cNvSpPr/>
            <p:nvPr/>
          </p:nvSpPr>
          <p:spPr>
            <a:xfrm>
              <a:off x="280553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B82C3FE9-13BF-FF08-08C7-142A633EF67E}"/>
                </a:ext>
              </a:extLst>
            </p:cNvPr>
            <p:cNvSpPr/>
            <p:nvPr/>
          </p:nvSpPr>
          <p:spPr>
            <a:xfrm>
              <a:off x="2870378"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0F8F2F10-BE50-14CA-4E50-2D0C47D0B372}"/>
                </a:ext>
              </a:extLst>
            </p:cNvPr>
            <p:cNvSpPr/>
            <p:nvPr/>
          </p:nvSpPr>
          <p:spPr>
            <a:xfrm>
              <a:off x="2870378"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52E328CA-1201-6FE4-542E-E16B2619D717}"/>
                </a:ext>
              </a:extLst>
            </p:cNvPr>
            <p:cNvSpPr/>
            <p:nvPr/>
          </p:nvSpPr>
          <p:spPr>
            <a:xfrm>
              <a:off x="2935702"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3B935DD7-5C99-837C-59E4-FA5A9D57728E}"/>
                </a:ext>
              </a:extLst>
            </p:cNvPr>
            <p:cNvSpPr/>
            <p:nvPr/>
          </p:nvSpPr>
          <p:spPr>
            <a:xfrm>
              <a:off x="2935702"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29532C08-865B-478C-1800-B850C71F5B47}"/>
                </a:ext>
              </a:extLst>
            </p:cNvPr>
            <p:cNvSpPr/>
            <p:nvPr/>
          </p:nvSpPr>
          <p:spPr>
            <a:xfrm>
              <a:off x="3012167"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81DA8B6F-DBC5-DE56-C239-07A850ADDB62}"/>
                </a:ext>
              </a:extLst>
            </p:cNvPr>
            <p:cNvSpPr/>
            <p:nvPr/>
          </p:nvSpPr>
          <p:spPr>
            <a:xfrm>
              <a:off x="3012167"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C5ADA801-6276-44BB-63B1-ECF7DF6C5000}"/>
                </a:ext>
              </a:extLst>
            </p:cNvPr>
            <p:cNvSpPr/>
            <p:nvPr/>
          </p:nvSpPr>
          <p:spPr>
            <a:xfrm>
              <a:off x="3077491"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7B6DABB8-AC66-40F6-CCD5-10BE1B8F0B25}"/>
                </a:ext>
              </a:extLst>
            </p:cNvPr>
            <p:cNvSpPr/>
            <p:nvPr/>
          </p:nvSpPr>
          <p:spPr>
            <a:xfrm>
              <a:off x="3077491"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1EDDDF30-3DF4-6C9C-6A25-0ADF0E739746}"/>
                </a:ext>
              </a:extLst>
            </p:cNvPr>
            <p:cNvSpPr/>
            <p:nvPr/>
          </p:nvSpPr>
          <p:spPr>
            <a:xfrm>
              <a:off x="314291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C47436D6-CC57-AE02-F70B-9C0A7AC849F9}"/>
                </a:ext>
              </a:extLst>
            </p:cNvPr>
            <p:cNvSpPr/>
            <p:nvPr/>
          </p:nvSpPr>
          <p:spPr>
            <a:xfrm>
              <a:off x="314291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EC1BE6A9-0310-A6DF-FEEB-817E933E30D1}"/>
                </a:ext>
              </a:extLst>
            </p:cNvPr>
            <p:cNvSpPr/>
            <p:nvPr/>
          </p:nvSpPr>
          <p:spPr>
            <a:xfrm>
              <a:off x="3208234"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9F21AF94-0FEA-4DE1-01C4-5DF9868F9510}"/>
                </a:ext>
              </a:extLst>
            </p:cNvPr>
            <p:cNvSpPr/>
            <p:nvPr/>
          </p:nvSpPr>
          <p:spPr>
            <a:xfrm>
              <a:off x="3208234"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1237F8CE-1EF5-68F9-6DD4-3CE493FF1ECA}"/>
                </a:ext>
              </a:extLst>
            </p:cNvPr>
            <p:cNvSpPr/>
            <p:nvPr/>
          </p:nvSpPr>
          <p:spPr>
            <a:xfrm>
              <a:off x="3273558"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CEC950AC-6223-026C-0775-439E1BF0998C}"/>
                </a:ext>
              </a:extLst>
            </p:cNvPr>
            <p:cNvSpPr/>
            <p:nvPr/>
          </p:nvSpPr>
          <p:spPr>
            <a:xfrm>
              <a:off x="3273558"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42DDAD4F-96DC-7C71-5921-A9C8B7E77C65}"/>
                </a:ext>
              </a:extLst>
            </p:cNvPr>
            <p:cNvSpPr/>
            <p:nvPr/>
          </p:nvSpPr>
          <p:spPr>
            <a:xfrm>
              <a:off x="3338882" y="3691460"/>
              <a:ext cx="55611" cy="35732"/>
            </a:xfrm>
            <a:custGeom>
              <a:avLst/>
              <a:gdLst>
                <a:gd name="connsiteX0" fmla="*/ 0 w 55611"/>
                <a:gd name="connsiteY0" fmla="*/ 35733 h 35732"/>
                <a:gd name="connsiteX1" fmla="*/ 55611 w 55611"/>
                <a:gd name="connsiteY1" fmla="*/ 35733 h 35732"/>
                <a:gd name="connsiteX2" fmla="*/ 55611 w 55611"/>
                <a:gd name="connsiteY2" fmla="*/ 0 h 35732"/>
                <a:gd name="connsiteX3" fmla="*/ 0 w 55611"/>
                <a:gd name="connsiteY3" fmla="*/ 0 h 35732"/>
                <a:gd name="connsiteX4" fmla="*/ 0 w 55611"/>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11" h="35732">
                  <a:moveTo>
                    <a:pt x="0" y="35733"/>
                  </a:moveTo>
                  <a:lnTo>
                    <a:pt x="55611" y="35733"/>
                  </a:lnTo>
                  <a:lnTo>
                    <a:pt x="55611"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1E8FD17C-D92B-B281-713F-FCC27D92EB95}"/>
                </a:ext>
              </a:extLst>
            </p:cNvPr>
            <p:cNvSpPr/>
            <p:nvPr/>
          </p:nvSpPr>
          <p:spPr>
            <a:xfrm>
              <a:off x="3338882" y="3649265"/>
              <a:ext cx="55611" cy="35732"/>
            </a:xfrm>
            <a:custGeom>
              <a:avLst/>
              <a:gdLst>
                <a:gd name="connsiteX0" fmla="*/ 0 w 55611"/>
                <a:gd name="connsiteY0" fmla="*/ 35733 h 35732"/>
                <a:gd name="connsiteX1" fmla="*/ 55611 w 55611"/>
                <a:gd name="connsiteY1" fmla="*/ 35733 h 35732"/>
                <a:gd name="connsiteX2" fmla="*/ 55611 w 55611"/>
                <a:gd name="connsiteY2" fmla="*/ 0 h 35732"/>
                <a:gd name="connsiteX3" fmla="*/ 0 w 55611"/>
                <a:gd name="connsiteY3" fmla="*/ 0 h 35732"/>
                <a:gd name="connsiteX4" fmla="*/ 0 w 55611"/>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11" h="35732">
                  <a:moveTo>
                    <a:pt x="0" y="35733"/>
                  </a:moveTo>
                  <a:lnTo>
                    <a:pt x="55611" y="35733"/>
                  </a:lnTo>
                  <a:lnTo>
                    <a:pt x="55611"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8B3F206A-1710-E061-24D6-874CE2A26978}"/>
                </a:ext>
              </a:extLst>
            </p:cNvPr>
            <p:cNvSpPr/>
            <p:nvPr/>
          </p:nvSpPr>
          <p:spPr>
            <a:xfrm>
              <a:off x="340373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B25CE9E4-6057-5A83-176D-2014BF4E5B84}"/>
                </a:ext>
              </a:extLst>
            </p:cNvPr>
            <p:cNvSpPr/>
            <p:nvPr/>
          </p:nvSpPr>
          <p:spPr>
            <a:xfrm>
              <a:off x="340373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69704130-A41F-FD74-621C-1726A3EC3E3C}"/>
                </a:ext>
              </a:extLst>
            </p:cNvPr>
            <p:cNvSpPr/>
            <p:nvPr/>
          </p:nvSpPr>
          <p:spPr>
            <a:xfrm>
              <a:off x="346915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95D49F53-B7EE-FFB7-E4AC-EB85D2090547}"/>
                </a:ext>
              </a:extLst>
            </p:cNvPr>
            <p:cNvSpPr/>
            <p:nvPr/>
          </p:nvSpPr>
          <p:spPr>
            <a:xfrm>
              <a:off x="346915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52220C06-6C1E-8799-1EDC-BB2F1F8FC34C}"/>
                </a:ext>
              </a:extLst>
            </p:cNvPr>
            <p:cNvSpPr/>
            <p:nvPr/>
          </p:nvSpPr>
          <p:spPr>
            <a:xfrm>
              <a:off x="1948034" y="3625602"/>
              <a:ext cx="10474" cy="10453"/>
            </a:xfrm>
            <a:custGeom>
              <a:avLst/>
              <a:gdLst>
                <a:gd name="connsiteX0" fmla="*/ 10475 w 10474"/>
                <a:gd name="connsiteY0" fmla="*/ 5227 h 10453"/>
                <a:gd name="connsiteX1" fmla="*/ 5237 w 10474"/>
                <a:gd name="connsiteY1" fmla="*/ 10454 h 10453"/>
                <a:gd name="connsiteX2" fmla="*/ 0 w 10474"/>
                <a:gd name="connsiteY2" fmla="*/ 5227 h 10453"/>
                <a:gd name="connsiteX3" fmla="*/ 5237 w 10474"/>
                <a:gd name="connsiteY3" fmla="*/ 0 h 10453"/>
                <a:gd name="connsiteX4" fmla="*/ 10475 w 10474"/>
                <a:gd name="connsiteY4" fmla="*/ 5227 h 10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4" h="10453">
                  <a:moveTo>
                    <a:pt x="10475" y="5227"/>
                  </a:moveTo>
                  <a:cubicBezTo>
                    <a:pt x="10475" y="8114"/>
                    <a:pt x="8130" y="10454"/>
                    <a:pt x="5237" y="10454"/>
                  </a:cubicBezTo>
                  <a:cubicBezTo>
                    <a:pt x="2345" y="10454"/>
                    <a:pt x="0" y="8114"/>
                    <a:pt x="0" y="5227"/>
                  </a:cubicBezTo>
                  <a:cubicBezTo>
                    <a:pt x="0" y="2340"/>
                    <a:pt x="2345" y="0"/>
                    <a:pt x="5237" y="0"/>
                  </a:cubicBezTo>
                  <a:cubicBezTo>
                    <a:pt x="8130" y="0"/>
                    <a:pt x="10475" y="2340"/>
                    <a:pt x="10475" y="5227"/>
                  </a:cubicBezTo>
                  <a:close/>
                </a:path>
              </a:pathLst>
            </a:custGeom>
            <a:solidFill>
              <a:srgbClr val="595A5C"/>
            </a:solidFill>
            <a:ln w="9517"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1AA626BF-8F9D-00FF-ABA1-29F6CE148BEA}"/>
                </a:ext>
              </a:extLst>
            </p:cNvPr>
            <p:cNvSpPr/>
            <p:nvPr/>
          </p:nvSpPr>
          <p:spPr>
            <a:xfrm>
              <a:off x="1909563" y="3655347"/>
              <a:ext cx="9522" cy="30600"/>
            </a:xfrm>
            <a:custGeom>
              <a:avLst/>
              <a:gdLst>
                <a:gd name="connsiteX0" fmla="*/ 7237 w 9522"/>
                <a:gd name="connsiteY0" fmla="*/ 0 h 30600"/>
                <a:gd name="connsiteX1" fmla="*/ 9522 w 9522"/>
                <a:gd name="connsiteY1" fmla="*/ 0 h 30600"/>
                <a:gd name="connsiteX2" fmla="*/ 9522 w 9522"/>
                <a:gd name="connsiteY2" fmla="*/ 30601 h 30600"/>
                <a:gd name="connsiteX3" fmla="*/ 7237 w 9522"/>
                <a:gd name="connsiteY3" fmla="*/ 30601 h 30600"/>
                <a:gd name="connsiteX4" fmla="*/ 2285 w 9522"/>
                <a:gd name="connsiteY4" fmla="*/ 30601 h 30600"/>
                <a:gd name="connsiteX5" fmla="*/ 0 w 9522"/>
                <a:gd name="connsiteY5" fmla="*/ 30601 h 30600"/>
                <a:gd name="connsiteX6" fmla="*/ 0 w 9522"/>
                <a:gd name="connsiteY6" fmla="*/ 0 h 30600"/>
                <a:gd name="connsiteX7" fmla="*/ 2285 w 9522"/>
                <a:gd name="connsiteY7" fmla="*/ 0 h 3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2" h="30600">
                  <a:moveTo>
                    <a:pt x="7237" y="0"/>
                  </a:moveTo>
                  <a:cubicBezTo>
                    <a:pt x="8499" y="0"/>
                    <a:pt x="9522" y="0"/>
                    <a:pt x="9522" y="0"/>
                  </a:cubicBezTo>
                  <a:lnTo>
                    <a:pt x="9522" y="30601"/>
                  </a:lnTo>
                  <a:cubicBezTo>
                    <a:pt x="9522" y="30601"/>
                    <a:pt x="8499" y="30601"/>
                    <a:pt x="7237" y="30601"/>
                  </a:cubicBezTo>
                  <a:lnTo>
                    <a:pt x="2285" y="30601"/>
                  </a:lnTo>
                  <a:cubicBezTo>
                    <a:pt x="1023" y="30601"/>
                    <a:pt x="0" y="30601"/>
                    <a:pt x="0" y="30601"/>
                  </a:cubicBezTo>
                  <a:lnTo>
                    <a:pt x="0" y="0"/>
                  </a:lnTo>
                  <a:cubicBezTo>
                    <a:pt x="0" y="0"/>
                    <a:pt x="1023" y="0"/>
                    <a:pt x="2285" y="0"/>
                  </a:cubicBezTo>
                  <a:close/>
                </a:path>
              </a:pathLst>
            </a:custGeom>
            <a:solidFill>
              <a:srgbClr val="595A5C"/>
            </a:solidFill>
            <a:ln w="9517"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64A405CB-C7C7-1A94-8374-91DD0BA50E07}"/>
                </a:ext>
              </a:extLst>
            </p:cNvPr>
            <p:cNvSpPr/>
            <p:nvPr/>
          </p:nvSpPr>
          <p:spPr>
            <a:xfrm>
              <a:off x="3734350" y="3692981"/>
              <a:ext cx="69133" cy="37538"/>
            </a:xfrm>
            <a:custGeom>
              <a:avLst/>
              <a:gdLst>
                <a:gd name="connsiteX0" fmla="*/ 0 w 69133"/>
                <a:gd name="connsiteY0" fmla="*/ 37539 h 37538"/>
                <a:gd name="connsiteX1" fmla="*/ 69133 w 69133"/>
                <a:gd name="connsiteY1" fmla="*/ 37539 h 37538"/>
                <a:gd name="connsiteX2" fmla="*/ 69133 w 69133"/>
                <a:gd name="connsiteY2" fmla="*/ 0 h 37538"/>
                <a:gd name="connsiteX3" fmla="*/ 0 w 69133"/>
                <a:gd name="connsiteY3" fmla="*/ 0 h 37538"/>
                <a:gd name="connsiteX4" fmla="*/ 0 w 69133"/>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3" h="37538">
                  <a:moveTo>
                    <a:pt x="0" y="37539"/>
                  </a:moveTo>
                  <a:lnTo>
                    <a:pt x="69133" y="37539"/>
                  </a:lnTo>
                  <a:lnTo>
                    <a:pt x="69133"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6CFF21C9-E8A3-CE05-4424-004307A56FD9}"/>
                </a:ext>
              </a:extLst>
            </p:cNvPr>
            <p:cNvSpPr/>
            <p:nvPr/>
          </p:nvSpPr>
          <p:spPr>
            <a:xfrm>
              <a:off x="3734350" y="3647365"/>
              <a:ext cx="69133" cy="37633"/>
            </a:xfrm>
            <a:custGeom>
              <a:avLst/>
              <a:gdLst>
                <a:gd name="connsiteX0" fmla="*/ 0 w 69133"/>
                <a:gd name="connsiteY0" fmla="*/ 37633 h 37633"/>
                <a:gd name="connsiteX1" fmla="*/ 69133 w 69133"/>
                <a:gd name="connsiteY1" fmla="*/ 37633 h 37633"/>
                <a:gd name="connsiteX2" fmla="*/ 69133 w 69133"/>
                <a:gd name="connsiteY2" fmla="*/ 0 h 37633"/>
                <a:gd name="connsiteX3" fmla="*/ 0 w 69133"/>
                <a:gd name="connsiteY3" fmla="*/ 0 h 37633"/>
                <a:gd name="connsiteX4" fmla="*/ 0 w 69133"/>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3" h="37633">
                  <a:moveTo>
                    <a:pt x="0" y="37633"/>
                  </a:moveTo>
                  <a:lnTo>
                    <a:pt x="69133" y="37633"/>
                  </a:lnTo>
                  <a:lnTo>
                    <a:pt x="69133" y="0"/>
                  </a:lnTo>
                  <a:lnTo>
                    <a:pt x="0" y="0"/>
                  </a:lnTo>
                  <a:lnTo>
                    <a:pt x="0" y="37633"/>
                  </a:lnTo>
                </a:path>
              </a:pathLst>
            </a:custGeom>
            <a:solidFill>
              <a:srgbClr val="595A5C"/>
            </a:solidFill>
            <a:ln w="9517"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4732D3DB-522D-4476-5569-1E61506201A7}"/>
                </a:ext>
              </a:extLst>
            </p:cNvPr>
            <p:cNvSpPr/>
            <p:nvPr/>
          </p:nvSpPr>
          <p:spPr>
            <a:xfrm>
              <a:off x="3815100" y="3692981"/>
              <a:ext cx="69132" cy="37538"/>
            </a:xfrm>
            <a:custGeom>
              <a:avLst/>
              <a:gdLst>
                <a:gd name="connsiteX0" fmla="*/ 0 w 69132"/>
                <a:gd name="connsiteY0" fmla="*/ 37539 h 37538"/>
                <a:gd name="connsiteX1" fmla="*/ 69133 w 69132"/>
                <a:gd name="connsiteY1" fmla="*/ 37539 h 37538"/>
                <a:gd name="connsiteX2" fmla="*/ 69133 w 69132"/>
                <a:gd name="connsiteY2" fmla="*/ 0 h 37538"/>
                <a:gd name="connsiteX3" fmla="*/ 0 w 69132"/>
                <a:gd name="connsiteY3" fmla="*/ 0 h 37538"/>
                <a:gd name="connsiteX4" fmla="*/ 0 w 69132"/>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538">
                  <a:moveTo>
                    <a:pt x="0" y="37539"/>
                  </a:moveTo>
                  <a:lnTo>
                    <a:pt x="69133" y="37539"/>
                  </a:lnTo>
                  <a:lnTo>
                    <a:pt x="69133"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D71E2AB4-98C1-00D4-3443-6F949D0D2575}"/>
                </a:ext>
              </a:extLst>
            </p:cNvPr>
            <p:cNvSpPr/>
            <p:nvPr/>
          </p:nvSpPr>
          <p:spPr>
            <a:xfrm>
              <a:off x="3815100" y="3647365"/>
              <a:ext cx="69132" cy="37633"/>
            </a:xfrm>
            <a:custGeom>
              <a:avLst/>
              <a:gdLst>
                <a:gd name="connsiteX0" fmla="*/ 0 w 69132"/>
                <a:gd name="connsiteY0" fmla="*/ 37633 h 37633"/>
                <a:gd name="connsiteX1" fmla="*/ 69133 w 69132"/>
                <a:gd name="connsiteY1" fmla="*/ 37633 h 37633"/>
                <a:gd name="connsiteX2" fmla="*/ 69133 w 69132"/>
                <a:gd name="connsiteY2" fmla="*/ 0 h 37633"/>
                <a:gd name="connsiteX3" fmla="*/ 0 w 69132"/>
                <a:gd name="connsiteY3" fmla="*/ 0 h 37633"/>
                <a:gd name="connsiteX4" fmla="*/ 0 w 69132"/>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633">
                  <a:moveTo>
                    <a:pt x="0" y="37633"/>
                  </a:moveTo>
                  <a:lnTo>
                    <a:pt x="69133" y="37633"/>
                  </a:lnTo>
                  <a:lnTo>
                    <a:pt x="69133" y="0"/>
                  </a:lnTo>
                  <a:lnTo>
                    <a:pt x="0" y="0"/>
                  </a:lnTo>
                  <a:lnTo>
                    <a:pt x="0" y="37633"/>
                  </a:lnTo>
                </a:path>
              </a:pathLst>
            </a:custGeom>
            <a:solidFill>
              <a:srgbClr val="595A5C"/>
            </a:solidFill>
            <a:ln w="9517"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0DB213E1-5EF2-7654-EAA9-54696E26040A}"/>
                </a:ext>
              </a:extLst>
            </p:cNvPr>
            <p:cNvSpPr/>
            <p:nvPr/>
          </p:nvSpPr>
          <p:spPr>
            <a:xfrm>
              <a:off x="3569516" y="3692981"/>
              <a:ext cx="69037" cy="37538"/>
            </a:xfrm>
            <a:custGeom>
              <a:avLst/>
              <a:gdLst>
                <a:gd name="connsiteX0" fmla="*/ 0 w 69037"/>
                <a:gd name="connsiteY0" fmla="*/ 37539 h 37538"/>
                <a:gd name="connsiteX1" fmla="*/ 69038 w 69037"/>
                <a:gd name="connsiteY1" fmla="*/ 37539 h 37538"/>
                <a:gd name="connsiteX2" fmla="*/ 69038 w 69037"/>
                <a:gd name="connsiteY2" fmla="*/ 0 h 37538"/>
                <a:gd name="connsiteX3" fmla="*/ 0 w 69037"/>
                <a:gd name="connsiteY3" fmla="*/ 0 h 37538"/>
                <a:gd name="connsiteX4" fmla="*/ 0 w 69037"/>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37" h="37538">
                  <a:moveTo>
                    <a:pt x="0" y="37539"/>
                  </a:moveTo>
                  <a:lnTo>
                    <a:pt x="69038" y="37539"/>
                  </a:lnTo>
                  <a:lnTo>
                    <a:pt x="69038"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0B32BAD5-597E-7AE7-5371-3A9CEFBCB360}"/>
                </a:ext>
              </a:extLst>
            </p:cNvPr>
            <p:cNvSpPr/>
            <p:nvPr/>
          </p:nvSpPr>
          <p:spPr>
            <a:xfrm>
              <a:off x="3569516" y="3647365"/>
              <a:ext cx="69037" cy="37633"/>
            </a:xfrm>
            <a:custGeom>
              <a:avLst/>
              <a:gdLst>
                <a:gd name="connsiteX0" fmla="*/ 0 w 69037"/>
                <a:gd name="connsiteY0" fmla="*/ 37633 h 37633"/>
                <a:gd name="connsiteX1" fmla="*/ 69038 w 69037"/>
                <a:gd name="connsiteY1" fmla="*/ 37633 h 37633"/>
                <a:gd name="connsiteX2" fmla="*/ 69038 w 69037"/>
                <a:gd name="connsiteY2" fmla="*/ 0 h 37633"/>
                <a:gd name="connsiteX3" fmla="*/ 0 w 69037"/>
                <a:gd name="connsiteY3" fmla="*/ 0 h 37633"/>
                <a:gd name="connsiteX4" fmla="*/ 0 w 69037"/>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37" h="37633">
                  <a:moveTo>
                    <a:pt x="0" y="37633"/>
                  </a:moveTo>
                  <a:lnTo>
                    <a:pt x="69038" y="37633"/>
                  </a:lnTo>
                  <a:lnTo>
                    <a:pt x="69038" y="0"/>
                  </a:lnTo>
                  <a:lnTo>
                    <a:pt x="0" y="0"/>
                  </a:lnTo>
                  <a:lnTo>
                    <a:pt x="0" y="37633"/>
                  </a:lnTo>
                </a:path>
              </a:pathLst>
            </a:custGeom>
            <a:solidFill>
              <a:srgbClr val="595A5C"/>
            </a:solidFill>
            <a:ln w="9517"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0FA01DD5-4FA0-04C2-8CCB-AA603F16157E}"/>
                </a:ext>
              </a:extLst>
            </p:cNvPr>
            <p:cNvSpPr/>
            <p:nvPr/>
          </p:nvSpPr>
          <p:spPr>
            <a:xfrm>
              <a:off x="3650171" y="3692981"/>
              <a:ext cx="69132" cy="37538"/>
            </a:xfrm>
            <a:custGeom>
              <a:avLst/>
              <a:gdLst>
                <a:gd name="connsiteX0" fmla="*/ 0 w 69132"/>
                <a:gd name="connsiteY0" fmla="*/ 37539 h 37538"/>
                <a:gd name="connsiteX1" fmla="*/ 69133 w 69132"/>
                <a:gd name="connsiteY1" fmla="*/ 37539 h 37538"/>
                <a:gd name="connsiteX2" fmla="*/ 69133 w 69132"/>
                <a:gd name="connsiteY2" fmla="*/ 0 h 37538"/>
                <a:gd name="connsiteX3" fmla="*/ 0 w 69132"/>
                <a:gd name="connsiteY3" fmla="*/ 0 h 37538"/>
                <a:gd name="connsiteX4" fmla="*/ 0 w 69132"/>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538">
                  <a:moveTo>
                    <a:pt x="0" y="37539"/>
                  </a:moveTo>
                  <a:lnTo>
                    <a:pt x="69133" y="37539"/>
                  </a:lnTo>
                  <a:lnTo>
                    <a:pt x="69133"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D7234E78-C8E4-D7E1-0E3D-238CBE6CBCC4}"/>
                </a:ext>
              </a:extLst>
            </p:cNvPr>
            <p:cNvSpPr/>
            <p:nvPr/>
          </p:nvSpPr>
          <p:spPr>
            <a:xfrm>
              <a:off x="3650171" y="3647365"/>
              <a:ext cx="69132" cy="37633"/>
            </a:xfrm>
            <a:custGeom>
              <a:avLst/>
              <a:gdLst>
                <a:gd name="connsiteX0" fmla="*/ 0 w 69132"/>
                <a:gd name="connsiteY0" fmla="*/ 37633 h 37633"/>
                <a:gd name="connsiteX1" fmla="*/ 69133 w 69132"/>
                <a:gd name="connsiteY1" fmla="*/ 37633 h 37633"/>
                <a:gd name="connsiteX2" fmla="*/ 69133 w 69132"/>
                <a:gd name="connsiteY2" fmla="*/ 0 h 37633"/>
                <a:gd name="connsiteX3" fmla="*/ 0 w 69132"/>
                <a:gd name="connsiteY3" fmla="*/ 0 h 37633"/>
                <a:gd name="connsiteX4" fmla="*/ 0 w 69132"/>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633">
                  <a:moveTo>
                    <a:pt x="0" y="37633"/>
                  </a:moveTo>
                  <a:lnTo>
                    <a:pt x="69133" y="37633"/>
                  </a:lnTo>
                  <a:lnTo>
                    <a:pt x="69133" y="0"/>
                  </a:lnTo>
                  <a:lnTo>
                    <a:pt x="0" y="0"/>
                  </a:lnTo>
                  <a:lnTo>
                    <a:pt x="0" y="37633"/>
                  </a:lnTo>
                </a:path>
              </a:pathLst>
            </a:custGeom>
            <a:solidFill>
              <a:srgbClr val="595A5C"/>
            </a:solidFill>
            <a:ln w="9517" cap="flat">
              <a:noFill/>
              <a:prstDash val="solid"/>
              <a:miter/>
            </a:ln>
          </p:spPr>
          <p:txBody>
            <a:bodyPr rtlCol="0" anchor="ctr"/>
            <a:lstStyle/>
            <a:p>
              <a:endParaRPr lang="en-US"/>
            </a:p>
          </p:txBody>
        </p:sp>
      </p:grpSp>
      <p:grpSp>
        <p:nvGrpSpPr>
          <p:cNvPr id="241" name="Group 240">
            <a:extLst>
              <a:ext uri="{FF2B5EF4-FFF2-40B4-BE49-F238E27FC236}">
                <a16:creationId xmlns:a16="http://schemas.microsoft.com/office/drawing/2014/main" id="{4A4C22B0-AC38-AE43-2AF6-4D773AEA991E}"/>
              </a:ext>
            </a:extLst>
          </p:cNvPr>
          <p:cNvGrpSpPr/>
          <p:nvPr/>
        </p:nvGrpSpPr>
        <p:grpSpPr>
          <a:xfrm>
            <a:off x="2476501" y="1637766"/>
            <a:ext cx="1419226" cy="129618"/>
            <a:chOff x="1879472" y="3557652"/>
            <a:chExt cx="2076940" cy="189687"/>
          </a:xfrm>
        </p:grpSpPr>
        <p:sp>
          <p:nvSpPr>
            <p:cNvPr id="242" name="Freeform: Shape 241">
              <a:extLst>
                <a:ext uri="{FF2B5EF4-FFF2-40B4-BE49-F238E27FC236}">
                  <a16:creationId xmlns:a16="http://schemas.microsoft.com/office/drawing/2014/main" id="{FAA1DC5F-454E-92AE-0A65-D617D60D6471}"/>
                </a:ext>
              </a:extLst>
            </p:cNvPr>
            <p:cNvSpPr/>
            <p:nvPr/>
          </p:nvSpPr>
          <p:spPr>
            <a:xfrm>
              <a:off x="1879472" y="3557652"/>
              <a:ext cx="2076940" cy="189687"/>
            </a:xfrm>
            <a:custGeom>
              <a:avLst/>
              <a:gdLst>
                <a:gd name="connsiteX0" fmla="*/ 2033423 w 2076940"/>
                <a:gd name="connsiteY0" fmla="*/ 17486 h 189687"/>
                <a:gd name="connsiteX1" fmla="*/ 1975241 w 2076940"/>
                <a:gd name="connsiteY1" fmla="*/ 0 h 189687"/>
                <a:gd name="connsiteX2" fmla="*/ 101604 w 2076940"/>
                <a:gd name="connsiteY2" fmla="*/ 0 h 189687"/>
                <a:gd name="connsiteX3" fmla="*/ 43518 w 2076940"/>
                <a:gd name="connsiteY3" fmla="*/ 17486 h 189687"/>
                <a:gd name="connsiteX4" fmla="*/ 26377 w 2076940"/>
                <a:gd name="connsiteY4" fmla="*/ 28795 h 189687"/>
                <a:gd name="connsiteX5" fmla="*/ 0 w 2076940"/>
                <a:gd name="connsiteY5" fmla="*/ 77928 h 189687"/>
                <a:gd name="connsiteX6" fmla="*/ 0 w 2076940"/>
                <a:gd name="connsiteY6" fmla="*/ 158041 h 189687"/>
                <a:gd name="connsiteX7" fmla="*/ 31710 w 2076940"/>
                <a:gd name="connsiteY7" fmla="*/ 189688 h 189687"/>
                <a:gd name="connsiteX8" fmla="*/ 2045231 w 2076940"/>
                <a:gd name="connsiteY8" fmla="*/ 189688 h 189687"/>
                <a:gd name="connsiteX9" fmla="*/ 2076941 w 2076940"/>
                <a:gd name="connsiteY9" fmla="*/ 158041 h 189687"/>
                <a:gd name="connsiteX10" fmla="*/ 2076941 w 2076940"/>
                <a:gd name="connsiteY10" fmla="*/ 77928 h 189687"/>
                <a:gd name="connsiteX11" fmla="*/ 2050468 w 2076940"/>
                <a:gd name="connsiteY11" fmla="*/ 28795 h 18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76940" h="189687">
                  <a:moveTo>
                    <a:pt x="2033423" y="17486"/>
                  </a:moveTo>
                  <a:cubicBezTo>
                    <a:pt x="2015769" y="6956"/>
                    <a:pt x="1995781" y="950"/>
                    <a:pt x="1975241" y="0"/>
                  </a:cubicBezTo>
                  <a:lnTo>
                    <a:pt x="101604" y="0"/>
                  </a:lnTo>
                  <a:cubicBezTo>
                    <a:pt x="81088" y="931"/>
                    <a:pt x="61126" y="6937"/>
                    <a:pt x="43518" y="17486"/>
                  </a:cubicBezTo>
                  <a:lnTo>
                    <a:pt x="26377" y="28795"/>
                  </a:lnTo>
                  <a:cubicBezTo>
                    <a:pt x="10731" y="40465"/>
                    <a:pt x="1072" y="58465"/>
                    <a:pt x="0" y="77928"/>
                  </a:cubicBezTo>
                  <a:lnTo>
                    <a:pt x="0" y="158041"/>
                  </a:lnTo>
                  <a:cubicBezTo>
                    <a:pt x="52" y="175499"/>
                    <a:pt x="14219" y="189640"/>
                    <a:pt x="31710" y="189688"/>
                  </a:cubicBezTo>
                  <a:lnTo>
                    <a:pt x="2045231" y="189688"/>
                  </a:lnTo>
                  <a:cubicBezTo>
                    <a:pt x="2062724" y="189640"/>
                    <a:pt x="2076893" y="175499"/>
                    <a:pt x="2076941" y="158041"/>
                  </a:cubicBezTo>
                  <a:lnTo>
                    <a:pt x="2076941" y="77928"/>
                  </a:lnTo>
                  <a:cubicBezTo>
                    <a:pt x="2075836" y="58446"/>
                    <a:pt x="2066142" y="40456"/>
                    <a:pt x="2050468" y="28795"/>
                  </a:cubicBezTo>
                  <a:close/>
                </a:path>
              </a:pathLst>
            </a:custGeom>
            <a:solidFill>
              <a:srgbClr val="58595B"/>
            </a:solidFill>
            <a:ln w="9517"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B6E2ABBD-E832-CE57-6AE8-1E71D221121A}"/>
                </a:ext>
              </a:extLst>
            </p:cNvPr>
            <p:cNvSpPr/>
            <p:nvPr/>
          </p:nvSpPr>
          <p:spPr>
            <a:xfrm>
              <a:off x="1891566" y="3615813"/>
              <a:ext cx="2052944" cy="119647"/>
            </a:xfrm>
            <a:custGeom>
              <a:avLst/>
              <a:gdLst>
                <a:gd name="connsiteX0" fmla="*/ 2021234 w 2052944"/>
                <a:gd name="connsiteY0" fmla="*/ 0 h 119647"/>
                <a:gd name="connsiteX1" fmla="*/ 2052944 w 2052944"/>
                <a:gd name="connsiteY1" fmla="*/ 0 h 119647"/>
                <a:gd name="connsiteX2" fmla="*/ 2052944 w 2052944"/>
                <a:gd name="connsiteY2" fmla="*/ 119648 h 119647"/>
                <a:gd name="connsiteX3" fmla="*/ 2021234 w 2052944"/>
                <a:gd name="connsiteY3" fmla="*/ 119648 h 119647"/>
                <a:gd name="connsiteX4" fmla="*/ 31710 w 2052944"/>
                <a:gd name="connsiteY4" fmla="*/ 119648 h 119647"/>
                <a:gd name="connsiteX5" fmla="*/ 0 w 2052944"/>
                <a:gd name="connsiteY5" fmla="*/ 119648 h 119647"/>
                <a:gd name="connsiteX6" fmla="*/ 0 w 2052944"/>
                <a:gd name="connsiteY6" fmla="*/ 0 h 119647"/>
                <a:gd name="connsiteX7" fmla="*/ 31710 w 2052944"/>
                <a:gd name="connsiteY7" fmla="*/ 0 h 119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2944" h="119647">
                  <a:moveTo>
                    <a:pt x="2021234" y="0"/>
                  </a:moveTo>
                  <a:cubicBezTo>
                    <a:pt x="2038747" y="0"/>
                    <a:pt x="2052944" y="0"/>
                    <a:pt x="2052944" y="0"/>
                  </a:cubicBezTo>
                  <a:lnTo>
                    <a:pt x="2052944" y="119648"/>
                  </a:lnTo>
                  <a:cubicBezTo>
                    <a:pt x="2052944" y="119648"/>
                    <a:pt x="2038747" y="119648"/>
                    <a:pt x="2021234" y="119648"/>
                  </a:cubicBezTo>
                  <a:lnTo>
                    <a:pt x="31710" y="119648"/>
                  </a:lnTo>
                  <a:cubicBezTo>
                    <a:pt x="14197" y="119648"/>
                    <a:pt x="0" y="119648"/>
                    <a:pt x="0" y="119648"/>
                  </a:cubicBezTo>
                  <a:lnTo>
                    <a:pt x="0" y="0"/>
                  </a:lnTo>
                  <a:cubicBezTo>
                    <a:pt x="0" y="0"/>
                    <a:pt x="14197" y="0"/>
                    <a:pt x="31710" y="0"/>
                  </a:cubicBezTo>
                  <a:close/>
                </a:path>
              </a:pathLst>
            </a:custGeom>
            <a:solidFill>
              <a:srgbClr val="BABCBE"/>
            </a:solidFill>
            <a:ln w="9517"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7664201C-27DA-5809-94CC-1312B89F44F7}"/>
                </a:ext>
              </a:extLst>
            </p:cNvPr>
            <p:cNvSpPr/>
            <p:nvPr/>
          </p:nvSpPr>
          <p:spPr>
            <a:xfrm>
              <a:off x="1945368"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452227DB-9E1D-01B6-85BF-FD6585F74882}"/>
                </a:ext>
              </a:extLst>
            </p:cNvPr>
            <p:cNvSpPr/>
            <p:nvPr/>
          </p:nvSpPr>
          <p:spPr>
            <a:xfrm>
              <a:off x="1945368"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0A839AE6-1848-027E-C070-ECAE99CF0769}"/>
                </a:ext>
              </a:extLst>
            </p:cNvPr>
            <p:cNvSpPr/>
            <p:nvPr/>
          </p:nvSpPr>
          <p:spPr>
            <a:xfrm>
              <a:off x="2010692"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CD6B17D6-C276-08AB-962C-FCF0DDDFB83E}"/>
                </a:ext>
              </a:extLst>
            </p:cNvPr>
            <p:cNvSpPr/>
            <p:nvPr/>
          </p:nvSpPr>
          <p:spPr>
            <a:xfrm>
              <a:off x="2010692"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29965FDD-EF99-549A-45E8-4ECB8757CB79}"/>
                </a:ext>
              </a:extLst>
            </p:cNvPr>
            <p:cNvSpPr/>
            <p:nvPr/>
          </p:nvSpPr>
          <p:spPr>
            <a:xfrm>
              <a:off x="2076016"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9A01A1D3-7A2E-E497-CE87-24480285563D}"/>
                </a:ext>
              </a:extLst>
            </p:cNvPr>
            <p:cNvSpPr/>
            <p:nvPr/>
          </p:nvSpPr>
          <p:spPr>
            <a:xfrm>
              <a:off x="2076016"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4E0405F3-611F-28B9-5E0D-260A74695FE9}"/>
                </a:ext>
              </a:extLst>
            </p:cNvPr>
            <p:cNvSpPr/>
            <p:nvPr/>
          </p:nvSpPr>
          <p:spPr>
            <a:xfrm>
              <a:off x="2141435"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00B55AE5-3DB4-27DB-E126-D374E6DB64B3}"/>
                </a:ext>
              </a:extLst>
            </p:cNvPr>
            <p:cNvSpPr/>
            <p:nvPr/>
          </p:nvSpPr>
          <p:spPr>
            <a:xfrm>
              <a:off x="2141435"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9E03838B-6AE8-CB79-BE3A-A12C298EEB6E}"/>
                </a:ext>
              </a:extLst>
            </p:cNvPr>
            <p:cNvSpPr/>
            <p:nvPr/>
          </p:nvSpPr>
          <p:spPr>
            <a:xfrm>
              <a:off x="2206759"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CA8CF130-DEA1-645E-2D5F-1FBA48369B6A}"/>
                </a:ext>
              </a:extLst>
            </p:cNvPr>
            <p:cNvSpPr/>
            <p:nvPr/>
          </p:nvSpPr>
          <p:spPr>
            <a:xfrm>
              <a:off x="2206759"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510468FE-3218-8FEE-F6B5-F8ED0EC76921}"/>
                </a:ext>
              </a:extLst>
            </p:cNvPr>
            <p:cNvSpPr/>
            <p:nvPr/>
          </p:nvSpPr>
          <p:spPr>
            <a:xfrm>
              <a:off x="2272083"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28BB03BE-D456-9AA8-DC22-54F61619CB3A}"/>
                </a:ext>
              </a:extLst>
            </p:cNvPr>
            <p:cNvSpPr/>
            <p:nvPr/>
          </p:nvSpPr>
          <p:spPr>
            <a:xfrm>
              <a:off x="2272083"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03CB9944-5F69-F94F-5B85-8913C9000815}"/>
                </a:ext>
              </a:extLst>
            </p:cNvPr>
            <p:cNvSpPr/>
            <p:nvPr/>
          </p:nvSpPr>
          <p:spPr>
            <a:xfrm>
              <a:off x="2336931"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F3237827-4F06-50AB-F918-173A85C6DDB2}"/>
                </a:ext>
              </a:extLst>
            </p:cNvPr>
            <p:cNvSpPr/>
            <p:nvPr/>
          </p:nvSpPr>
          <p:spPr>
            <a:xfrm>
              <a:off x="2336931"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D4A3EE11-B249-BFCF-E3F1-3227D8C4C6AA}"/>
                </a:ext>
              </a:extLst>
            </p:cNvPr>
            <p:cNvSpPr/>
            <p:nvPr/>
          </p:nvSpPr>
          <p:spPr>
            <a:xfrm>
              <a:off x="2402255"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76894C4B-44D7-D729-E9F9-F537698DF1A0}"/>
                </a:ext>
              </a:extLst>
            </p:cNvPr>
            <p:cNvSpPr/>
            <p:nvPr/>
          </p:nvSpPr>
          <p:spPr>
            <a:xfrm>
              <a:off x="2402255"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1DB1372F-B72B-5E05-8AB9-4AD50C309310}"/>
                </a:ext>
              </a:extLst>
            </p:cNvPr>
            <p:cNvSpPr/>
            <p:nvPr/>
          </p:nvSpPr>
          <p:spPr>
            <a:xfrm>
              <a:off x="247872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90377B30-47FB-95AA-7AEE-47E453242AB0}"/>
                </a:ext>
              </a:extLst>
            </p:cNvPr>
            <p:cNvSpPr/>
            <p:nvPr/>
          </p:nvSpPr>
          <p:spPr>
            <a:xfrm>
              <a:off x="247872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F1699AFE-FDE3-29D1-C257-5A11CA2ECAED}"/>
                </a:ext>
              </a:extLst>
            </p:cNvPr>
            <p:cNvSpPr/>
            <p:nvPr/>
          </p:nvSpPr>
          <p:spPr>
            <a:xfrm>
              <a:off x="2544139"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6292D6B3-699B-0C37-A969-361B0BADFA93}"/>
                </a:ext>
              </a:extLst>
            </p:cNvPr>
            <p:cNvSpPr/>
            <p:nvPr/>
          </p:nvSpPr>
          <p:spPr>
            <a:xfrm>
              <a:off x="2544139"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E94CC1FE-491A-C227-9F3F-CA204E28F226}"/>
                </a:ext>
              </a:extLst>
            </p:cNvPr>
            <p:cNvSpPr/>
            <p:nvPr/>
          </p:nvSpPr>
          <p:spPr>
            <a:xfrm>
              <a:off x="2609463"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45C81DD2-0CA7-B089-88C3-FA3C90D59834}"/>
                </a:ext>
              </a:extLst>
            </p:cNvPr>
            <p:cNvSpPr/>
            <p:nvPr/>
          </p:nvSpPr>
          <p:spPr>
            <a:xfrm>
              <a:off x="2609463"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1B0FC00F-DAC4-0D8B-BD1E-C922DA10D32F}"/>
                </a:ext>
              </a:extLst>
            </p:cNvPr>
            <p:cNvSpPr/>
            <p:nvPr/>
          </p:nvSpPr>
          <p:spPr>
            <a:xfrm>
              <a:off x="2674787"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ACB7619C-F889-CE78-BF10-EDEB2F7A06A3}"/>
                </a:ext>
              </a:extLst>
            </p:cNvPr>
            <p:cNvSpPr/>
            <p:nvPr/>
          </p:nvSpPr>
          <p:spPr>
            <a:xfrm>
              <a:off x="2674787"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F42E3601-C179-7D49-D999-7854CA747676}"/>
                </a:ext>
              </a:extLst>
            </p:cNvPr>
            <p:cNvSpPr/>
            <p:nvPr/>
          </p:nvSpPr>
          <p:spPr>
            <a:xfrm>
              <a:off x="2740206"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8EA1C39F-E809-B2BA-5D2B-D10259B5949C}"/>
                </a:ext>
              </a:extLst>
            </p:cNvPr>
            <p:cNvSpPr/>
            <p:nvPr/>
          </p:nvSpPr>
          <p:spPr>
            <a:xfrm>
              <a:off x="2740206"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481B5B89-EFCC-0F1A-78A4-C1B4BB663D19}"/>
                </a:ext>
              </a:extLst>
            </p:cNvPr>
            <p:cNvSpPr/>
            <p:nvPr/>
          </p:nvSpPr>
          <p:spPr>
            <a:xfrm>
              <a:off x="280553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ABC6FF0F-0C81-3BB8-0E1B-0F1C8255FEE9}"/>
                </a:ext>
              </a:extLst>
            </p:cNvPr>
            <p:cNvSpPr/>
            <p:nvPr/>
          </p:nvSpPr>
          <p:spPr>
            <a:xfrm>
              <a:off x="280553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D3FE13CE-9D44-2CC4-0EC4-39F059820C38}"/>
                </a:ext>
              </a:extLst>
            </p:cNvPr>
            <p:cNvSpPr/>
            <p:nvPr/>
          </p:nvSpPr>
          <p:spPr>
            <a:xfrm>
              <a:off x="2870378"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FA61F2DF-7693-D18A-0529-CF1D8BCE7AF6}"/>
                </a:ext>
              </a:extLst>
            </p:cNvPr>
            <p:cNvSpPr/>
            <p:nvPr/>
          </p:nvSpPr>
          <p:spPr>
            <a:xfrm>
              <a:off x="2870378"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3C4F0989-A325-9F96-F934-F09CA5667B83}"/>
                </a:ext>
              </a:extLst>
            </p:cNvPr>
            <p:cNvSpPr/>
            <p:nvPr/>
          </p:nvSpPr>
          <p:spPr>
            <a:xfrm>
              <a:off x="2935702"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A4730B70-4DB8-E957-E79E-76900115C427}"/>
                </a:ext>
              </a:extLst>
            </p:cNvPr>
            <p:cNvSpPr/>
            <p:nvPr/>
          </p:nvSpPr>
          <p:spPr>
            <a:xfrm>
              <a:off x="2935702"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8CFA9022-2859-DC0A-7204-4BFBCAD6BEB8}"/>
                </a:ext>
              </a:extLst>
            </p:cNvPr>
            <p:cNvSpPr/>
            <p:nvPr/>
          </p:nvSpPr>
          <p:spPr>
            <a:xfrm>
              <a:off x="3012167"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CF0C55AA-D794-A2BD-9C9E-0813A265437E}"/>
                </a:ext>
              </a:extLst>
            </p:cNvPr>
            <p:cNvSpPr/>
            <p:nvPr/>
          </p:nvSpPr>
          <p:spPr>
            <a:xfrm>
              <a:off x="3012167"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8FE2A5EA-5601-7EC9-C575-B2ED22B641CD}"/>
                </a:ext>
              </a:extLst>
            </p:cNvPr>
            <p:cNvSpPr/>
            <p:nvPr/>
          </p:nvSpPr>
          <p:spPr>
            <a:xfrm>
              <a:off x="3077491"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C247AF58-B080-1F48-BAC6-3F8ADB8C40ED}"/>
                </a:ext>
              </a:extLst>
            </p:cNvPr>
            <p:cNvSpPr/>
            <p:nvPr/>
          </p:nvSpPr>
          <p:spPr>
            <a:xfrm>
              <a:off x="3077491"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4C801E00-04BF-6265-D6E4-2857C4D32CBD}"/>
                </a:ext>
              </a:extLst>
            </p:cNvPr>
            <p:cNvSpPr/>
            <p:nvPr/>
          </p:nvSpPr>
          <p:spPr>
            <a:xfrm>
              <a:off x="314291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2C69796B-0236-E922-FAF2-FD3E3C267772}"/>
                </a:ext>
              </a:extLst>
            </p:cNvPr>
            <p:cNvSpPr/>
            <p:nvPr/>
          </p:nvSpPr>
          <p:spPr>
            <a:xfrm>
              <a:off x="314291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E2075104-D897-C0E6-BC71-71798CCFE335}"/>
                </a:ext>
              </a:extLst>
            </p:cNvPr>
            <p:cNvSpPr/>
            <p:nvPr/>
          </p:nvSpPr>
          <p:spPr>
            <a:xfrm>
              <a:off x="3208234"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4AA30013-C0A1-8687-6D44-D273C3BBFB53}"/>
                </a:ext>
              </a:extLst>
            </p:cNvPr>
            <p:cNvSpPr/>
            <p:nvPr/>
          </p:nvSpPr>
          <p:spPr>
            <a:xfrm>
              <a:off x="3208234"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FBF300AE-1086-D705-3795-9E711CF43216}"/>
                </a:ext>
              </a:extLst>
            </p:cNvPr>
            <p:cNvSpPr/>
            <p:nvPr/>
          </p:nvSpPr>
          <p:spPr>
            <a:xfrm>
              <a:off x="3273558"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5833115D-9043-E4E9-622C-656B616B79E9}"/>
                </a:ext>
              </a:extLst>
            </p:cNvPr>
            <p:cNvSpPr/>
            <p:nvPr/>
          </p:nvSpPr>
          <p:spPr>
            <a:xfrm>
              <a:off x="3273558"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50F43104-8F48-DD66-1731-762B052D25E4}"/>
                </a:ext>
              </a:extLst>
            </p:cNvPr>
            <p:cNvSpPr/>
            <p:nvPr/>
          </p:nvSpPr>
          <p:spPr>
            <a:xfrm>
              <a:off x="3338882" y="3691460"/>
              <a:ext cx="55611" cy="35732"/>
            </a:xfrm>
            <a:custGeom>
              <a:avLst/>
              <a:gdLst>
                <a:gd name="connsiteX0" fmla="*/ 0 w 55611"/>
                <a:gd name="connsiteY0" fmla="*/ 35733 h 35732"/>
                <a:gd name="connsiteX1" fmla="*/ 55611 w 55611"/>
                <a:gd name="connsiteY1" fmla="*/ 35733 h 35732"/>
                <a:gd name="connsiteX2" fmla="*/ 55611 w 55611"/>
                <a:gd name="connsiteY2" fmla="*/ 0 h 35732"/>
                <a:gd name="connsiteX3" fmla="*/ 0 w 55611"/>
                <a:gd name="connsiteY3" fmla="*/ 0 h 35732"/>
                <a:gd name="connsiteX4" fmla="*/ 0 w 55611"/>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11" h="35732">
                  <a:moveTo>
                    <a:pt x="0" y="35733"/>
                  </a:moveTo>
                  <a:lnTo>
                    <a:pt x="55611" y="35733"/>
                  </a:lnTo>
                  <a:lnTo>
                    <a:pt x="55611"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D7BAB875-C6FD-108B-EF09-76B73A58CD9B}"/>
                </a:ext>
              </a:extLst>
            </p:cNvPr>
            <p:cNvSpPr/>
            <p:nvPr/>
          </p:nvSpPr>
          <p:spPr>
            <a:xfrm>
              <a:off x="3338882" y="3649265"/>
              <a:ext cx="55611" cy="35732"/>
            </a:xfrm>
            <a:custGeom>
              <a:avLst/>
              <a:gdLst>
                <a:gd name="connsiteX0" fmla="*/ 0 w 55611"/>
                <a:gd name="connsiteY0" fmla="*/ 35733 h 35732"/>
                <a:gd name="connsiteX1" fmla="*/ 55611 w 55611"/>
                <a:gd name="connsiteY1" fmla="*/ 35733 h 35732"/>
                <a:gd name="connsiteX2" fmla="*/ 55611 w 55611"/>
                <a:gd name="connsiteY2" fmla="*/ 0 h 35732"/>
                <a:gd name="connsiteX3" fmla="*/ 0 w 55611"/>
                <a:gd name="connsiteY3" fmla="*/ 0 h 35732"/>
                <a:gd name="connsiteX4" fmla="*/ 0 w 55611"/>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11" h="35732">
                  <a:moveTo>
                    <a:pt x="0" y="35733"/>
                  </a:moveTo>
                  <a:lnTo>
                    <a:pt x="55611" y="35733"/>
                  </a:lnTo>
                  <a:lnTo>
                    <a:pt x="55611"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20E965C2-1464-732D-BF1E-944FE9338F57}"/>
                </a:ext>
              </a:extLst>
            </p:cNvPr>
            <p:cNvSpPr/>
            <p:nvPr/>
          </p:nvSpPr>
          <p:spPr>
            <a:xfrm>
              <a:off x="340373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8B92E3B1-90BF-1EF1-90A7-3CCAFEA1C36A}"/>
                </a:ext>
              </a:extLst>
            </p:cNvPr>
            <p:cNvSpPr/>
            <p:nvPr/>
          </p:nvSpPr>
          <p:spPr>
            <a:xfrm>
              <a:off x="340373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10A89E04-3EDC-1E43-B6DE-69197CB455D3}"/>
                </a:ext>
              </a:extLst>
            </p:cNvPr>
            <p:cNvSpPr/>
            <p:nvPr/>
          </p:nvSpPr>
          <p:spPr>
            <a:xfrm>
              <a:off x="346915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FCFADFCA-E7AC-1404-4620-628B59B15E14}"/>
                </a:ext>
              </a:extLst>
            </p:cNvPr>
            <p:cNvSpPr/>
            <p:nvPr/>
          </p:nvSpPr>
          <p:spPr>
            <a:xfrm>
              <a:off x="346915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47ECB0AB-A293-B499-F4B0-A3DF9246B30A}"/>
                </a:ext>
              </a:extLst>
            </p:cNvPr>
            <p:cNvSpPr/>
            <p:nvPr/>
          </p:nvSpPr>
          <p:spPr>
            <a:xfrm>
              <a:off x="1948034" y="3625602"/>
              <a:ext cx="10474" cy="10453"/>
            </a:xfrm>
            <a:custGeom>
              <a:avLst/>
              <a:gdLst>
                <a:gd name="connsiteX0" fmla="*/ 10475 w 10474"/>
                <a:gd name="connsiteY0" fmla="*/ 5227 h 10453"/>
                <a:gd name="connsiteX1" fmla="*/ 5237 w 10474"/>
                <a:gd name="connsiteY1" fmla="*/ 10454 h 10453"/>
                <a:gd name="connsiteX2" fmla="*/ 0 w 10474"/>
                <a:gd name="connsiteY2" fmla="*/ 5227 h 10453"/>
                <a:gd name="connsiteX3" fmla="*/ 5237 w 10474"/>
                <a:gd name="connsiteY3" fmla="*/ 0 h 10453"/>
                <a:gd name="connsiteX4" fmla="*/ 10475 w 10474"/>
                <a:gd name="connsiteY4" fmla="*/ 5227 h 10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4" h="10453">
                  <a:moveTo>
                    <a:pt x="10475" y="5227"/>
                  </a:moveTo>
                  <a:cubicBezTo>
                    <a:pt x="10475" y="8114"/>
                    <a:pt x="8130" y="10454"/>
                    <a:pt x="5237" y="10454"/>
                  </a:cubicBezTo>
                  <a:cubicBezTo>
                    <a:pt x="2345" y="10454"/>
                    <a:pt x="0" y="8114"/>
                    <a:pt x="0" y="5227"/>
                  </a:cubicBezTo>
                  <a:cubicBezTo>
                    <a:pt x="0" y="2340"/>
                    <a:pt x="2345" y="0"/>
                    <a:pt x="5237" y="0"/>
                  </a:cubicBezTo>
                  <a:cubicBezTo>
                    <a:pt x="8130" y="0"/>
                    <a:pt x="10475" y="2340"/>
                    <a:pt x="10475" y="5227"/>
                  </a:cubicBezTo>
                  <a:close/>
                </a:path>
              </a:pathLst>
            </a:custGeom>
            <a:solidFill>
              <a:srgbClr val="595A5C"/>
            </a:solidFill>
            <a:ln w="9517"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46582227-FA15-A6F9-6AD3-2EA63E5F2DA3}"/>
                </a:ext>
              </a:extLst>
            </p:cNvPr>
            <p:cNvSpPr/>
            <p:nvPr/>
          </p:nvSpPr>
          <p:spPr>
            <a:xfrm>
              <a:off x="1909563" y="3655347"/>
              <a:ext cx="9522" cy="30600"/>
            </a:xfrm>
            <a:custGeom>
              <a:avLst/>
              <a:gdLst>
                <a:gd name="connsiteX0" fmla="*/ 7237 w 9522"/>
                <a:gd name="connsiteY0" fmla="*/ 0 h 30600"/>
                <a:gd name="connsiteX1" fmla="*/ 9522 w 9522"/>
                <a:gd name="connsiteY1" fmla="*/ 0 h 30600"/>
                <a:gd name="connsiteX2" fmla="*/ 9522 w 9522"/>
                <a:gd name="connsiteY2" fmla="*/ 30601 h 30600"/>
                <a:gd name="connsiteX3" fmla="*/ 7237 w 9522"/>
                <a:gd name="connsiteY3" fmla="*/ 30601 h 30600"/>
                <a:gd name="connsiteX4" fmla="*/ 2285 w 9522"/>
                <a:gd name="connsiteY4" fmla="*/ 30601 h 30600"/>
                <a:gd name="connsiteX5" fmla="*/ 0 w 9522"/>
                <a:gd name="connsiteY5" fmla="*/ 30601 h 30600"/>
                <a:gd name="connsiteX6" fmla="*/ 0 w 9522"/>
                <a:gd name="connsiteY6" fmla="*/ 0 h 30600"/>
                <a:gd name="connsiteX7" fmla="*/ 2285 w 9522"/>
                <a:gd name="connsiteY7" fmla="*/ 0 h 3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2" h="30600">
                  <a:moveTo>
                    <a:pt x="7237" y="0"/>
                  </a:moveTo>
                  <a:cubicBezTo>
                    <a:pt x="8499" y="0"/>
                    <a:pt x="9522" y="0"/>
                    <a:pt x="9522" y="0"/>
                  </a:cubicBezTo>
                  <a:lnTo>
                    <a:pt x="9522" y="30601"/>
                  </a:lnTo>
                  <a:cubicBezTo>
                    <a:pt x="9522" y="30601"/>
                    <a:pt x="8499" y="30601"/>
                    <a:pt x="7237" y="30601"/>
                  </a:cubicBezTo>
                  <a:lnTo>
                    <a:pt x="2285" y="30601"/>
                  </a:lnTo>
                  <a:cubicBezTo>
                    <a:pt x="1023" y="30601"/>
                    <a:pt x="0" y="30601"/>
                    <a:pt x="0" y="30601"/>
                  </a:cubicBezTo>
                  <a:lnTo>
                    <a:pt x="0" y="0"/>
                  </a:lnTo>
                  <a:cubicBezTo>
                    <a:pt x="0" y="0"/>
                    <a:pt x="1023" y="0"/>
                    <a:pt x="2285" y="0"/>
                  </a:cubicBezTo>
                  <a:close/>
                </a:path>
              </a:pathLst>
            </a:custGeom>
            <a:solidFill>
              <a:srgbClr val="595A5C"/>
            </a:solidFill>
            <a:ln w="9517"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AD00FBF6-1677-E6A3-DA18-5D5E56B7E568}"/>
                </a:ext>
              </a:extLst>
            </p:cNvPr>
            <p:cNvSpPr/>
            <p:nvPr/>
          </p:nvSpPr>
          <p:spPr>
            <a:xfrm>
              <a:off x="3734350" y="3692981"/>
              <a:ext cx="69133" cy="37538"/>
            </a:xfrm>
            <a:custGeom>
              <a:avLst/>
              <a:gdLst>
                <a:gd name="connsiteX0" fmla="*/ 0 w 69133"/>
                <a:gd name="connsiteY0" fmla="*/ 37539 h 37538"/>
                <a:gd name="connsiteX1" fmla="*/ 69133 w 69133"/>
                <a:gd name="connsiteY1" fmla="*/ 37539 h 37538"/>
                <a:gd name="connsiteX2" fmla="*/ 69133 w 69133"/>
                <a:gd name="connsiteY2" fmla="*/ 0 h 37538"/>
                <a:gd name="connsiteX3" fmla="*/ 0 w 69133"/>
                <a:gd name="connsiteY3" fmla="*/ 0 h 37538"/>
                <a:gd name="connsiteX4" fmla="*/ 0 w 69133"/>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3" h="37538">
                  <a:moveTo>
                    <a:pt x="0" y="37539"/>
                  </a:moveTo>
                  <a:lnTo>
                    <a:pt x="69133" y="37539"/>
                  </a:lnTo>
                  <a:lnTo>
                    <a:pt x="69133"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6B2BCA5F-E6CD-2580-7CF9-48B96C0769AE}"/>
                </a:ext>
              </a:extLst>
            </p:cNvPr>
            <p:cNvSpPr/>
            <p:nvPr/>
          </p:nvSpPr>
          <p:spPr>
            <a:xfrm>
              <a:off x="3734350" y="3647365"/>
              <a:ext cx="69133" cy="37633"/>
            </a:xfrm>
            <a:custGeom>
              <a:avLst/>
              <a:gdLst>
                <a:gd name="connsiteX0" fmla="*/ 0 w 69133"/>
                <a:gd name="connsiteY0" fmla="*/ 37633 h 37633"/>
                <a:gd name="connsiteX1" fmla="*/ 69133 w 69133"/>
                <a:gd name="connsiteY1" fmla="*/ 37633 h 37633"/>
                <a:gd name="connsiteX2" fmla="*/ 69133 w 69133"/>
                <a:gd name="connsiteY2" fmla="*/ 0 h 37633"/>
                <a:gd name="connsiteX3" fmla="*/ 0 w 69133"/>
                <a:gd name="connsiteY3" fmla="*/ 0 h 37633"/>
                <a:gd name="connsiteX4" fmla="*/ 0 w 69133"/>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3" h="37633">
                  <a:moveTo>
                    <a:pt x="0" y="37633"/>
                  </a:moveTo>
                  <a:lnTo>
                    <a:pt x="69133" y="37633"/>
                  </a:lnTo>
                  <a:lnTo>
                    <a:pt x="69133" y="0"/>
                  </a:lnTo>
                  <a:lnTo>
                    <a:pt x="0" y="0"/>
                  </a:lnTo>
                  <a:lnTo>
                    <a:pt x="0" y="37633"/>
                  </a:lnTo>
                </a:path>
              </a:pathLst>
            </a:custGeom>
            <a:solidFill>
              <a:srgbClr val="595A5C"/>
            </a:solidFill>
            <a:ln w="9517"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CEB7D045-7A44-702E-2E9E-BE6CB210C8E1}"/>
                </a:ext>
              </a:extLst>
            </p:cNvPr>
            <p:cNvSpPr/>
            <p:nvPr/>
          </p:nvSpPr>
          <p:spPr>
            <a:xfrm>
              <a:off x="3815100" y="3692981"/>
              <a:ext cx="69132" cy="37538"/>
            </a:xfrm>
            <a:custGeom>
              <a:avLst/>
              <a:gdLst>
                <a:gd name="connsiteX0" fmla="*/ 0 w 69132"/>
                <a:gd name="connsiteY0" fmla="*/ 37539 h 37538"/>
                <a:gd name="connsiteX1" fmla="*/ 69133 w 69132"/>
                <a:gd name="connsiteY1" fmla="*/ 37539 h 37538"/>
                <a:gd name="connsiteX2" fmla="*/ 69133 w 69132"/>
                <a:gd name="connsiteY2" fmla="*/ 0 h 37538"/>
                <a:gd name="connsiteX3" fmla="*/ 0 w 69132"/>
                <a:gd name="connsiteY3" fmla="*/ 0 h 37538"/>
                <a:gd name="connsiteX4" fmla="*/ 0 w 69132"/>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538">
                  <a:moveTo>
                    <a:pt x="0" y="37539"/>
                  </a:moveTo>
                  <a:lnTo>
                    <a:pt x="69133" y="37539"/>
                  </a:lnTo>
                  <a:lnTo>
                    <a:pt x="69133"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91146A48-A220-D271-D7C5-46D1E79BC718}"/>
                </a:ext>
              </a:extLst>
            </p:cNvPr>
            <p:cNvSpPr/>
            <p:nvPr/>
          </p:nvSpPr>
          <p:spPr>
            <a:xfrm>
              <a:off x="3815100" y="3647365"/>
              <a:ext cx="69132" cy="37633"/>
            </a:xfrm>
            <a:custGeom>
              <a:avLst/>
              <a:gdLst>
                <a:gd name="connsiteX0" fmla="*/ 0 w 69132"/>
                <a:gd name="connsiteY0" fmla="*/ 37633 h 37633"/>
                <a:gd name="connsiteX1" fmla="*/ 69133 w 69132"/>
                <a:gd name="connsiteY1" fmla="*/ 37633 h 37633"/>
                <a:gd name="connsiteX2" fmla="*/ 69133 w 69132"/>
                <a:gd name="connsiteY2" fmla="*/ 0 h 37633"/>
                <a:gd name="connsiteX3" fmla="*/ 0 w 69132"/>
                <a:gd name="connsiteY3" fmla="*/ 0 h 37633"/>
                <a:gd name="connsiteX4" fmla="*/ 0 w 69132"/>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633">
                  <a:moveTo>
                    <a:pt x="0" y="37633"/>
                  </a:moveTo>
                  <a:lnTo>
                    <a:pt x="69133" y="37633"/>
                  </a:lnTo>
                  <a:lnTo>
                    <a:pt x="69133" y="0"/>
                  </a:lnTo>
                  <a:lnTo>
                    <a:pt x="0" y="0"/>
                  </a:lnTo>
                  <a:lnTo>
                    <a:pt x="0" y="37633"/>
                  </a:lnTo>
                </a:path>
              </a:pathLst>
            </a:custGeom>
            <a:solidFill>
              <a:srgbClr val="595A5C"/>
            </a:solidFill>
            <a:ln w="9517"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78E504D3-20AD-67EE-CC7A-4F1BAFCC5D45}"/>
                </a:ext>
              </a:extLst>
            </p:cNvPr>
            <p:cNvSpPr/>
            <p:nvPr/>
          </p:nvSpPr>
          <p:spPr>
            <a:xfrm>
              <a:off x="3569516" y="3692981"/>
              <a:ext cx="69037" cy="37538"/>
            </a:xfrm>
            <a:custGeom>
              <a:avLst/>
              <a:gdLst>
                <a:gd name="connsiteX0" fmla="*/ 0 w 69037"/>
                <a:gd name="connsiteY0" fmla="*/ 37539 h 37538"/>
                <a:gd name="connsiteX1" fmla="*/ 69038 w 69037"/>
                <a:gd name="connsiteY1" fmla="*/ 37539 h 37538"/>
                <a:gd name="connsiteX2" fmla="*/ 69038 w 69037"/>
                <a:gd name="connsiteY2" fmla="*/ 0 h 37538"/>
                <a:gd name="connsiteX3" fmla="*/ 0 w 69037"/>
                <a:gd name="connsiteY3" fmla="*/ 0 h 37538"/>
                <a:gd name="connsiteX4" fmla="*/ 0 w 69037"/>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37" h="37538">
                  <a:moveTo>
                    <a:pt x="0" y="37539"/>
                  </a:moveTo>
                  <a:lnTo>
                    <a:pt x="69038" y="37539"/>
                  </a:lnTo>
                  <a:lnTo>
                    <a:pt x="69038"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F8ED20D6-A4AC-0E42-EA14-56494CD03FA9}"/>
                </a:ext>
              </a:extLst>
            </p:cNvPr>
            <p:cNvSpPr/>
            <p:nvPr/>
          </p:nvSpPr>
          <p:spPr>
            <a:xfrm>
              <a:off x="3569516" y="3647365"/>
              <a:ext cx="69037" cy="37633"/>
            </a:xfrm>
            <a:custGeom>
              <a:avLst/>
              <a:gdLst>
                <a:gd name="connsiteX0" fmla="*/ 0 w 69037"/>
                <a:gd name="connsiteY0" fmla="*/ 37633 h 37633"/>
                <a:gd name="connsiteX1" fmla="*/ 69038 w 69037"/>
                <a:gd name="connsiteY1" fmla="*/ 37633 h 37633"/>
                <a:gd name="connsiteX2" fmla="*/ 69038 w 69037"/>
                <a:gd name="connsiteY2" fmla="*/ 0 h 37633"/>
                <a:gd name="connsiteX3" fmla="*/ 0 w 69037"/>
                <a:gd name="connsiteY3" fmla="*/ 0 h 37633"/>
                <a:gd name="connsiteX4" fmla="*/ 0 w 69037"/>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37" h="37633">
                  <a:moveTo>
                    <a:pt x="0" y="37633"/>
                  </a:moveTo>
                  <a:lnTo>
                    <a:pt x="69038" y="37633"/>
                  </a:lnTo>
                  <a:lnTo>
                    <a:pt x="69038" y="0"/>
                  </a:lnTo>
                  <a:lnTo>
                    <a:pt x="0" y="0"/>
                  </a:lnTo>
                  <a:lnTo>
                    <a:pt x="0" y="37633"/>
                  </a:lnTo>
                </a:path>
              </a:pathLst>
            </a:custGeom>
            <a:solidFill>
              <a:srgbClr val="595A5C"/>
            </a:solidFill>
            <a:ln w="9517"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E9B2C7BB-DA3D-A029-38C6-47B0E1BC29EA}"/>
                </a:ext>
              </a:extLst>
            </p:cNvPr>
            <p:cNvSpPr/>
            <p:nvPr/>
          </p:nvSpPr>
          <p:spPr>
            <a:xfrm>
              <a:off x="3650171" y="3692981"/>
              <a:ext cx="69132" cy="37538"/>
            </a:xfrm>
            <a:custGeom>
              <a:avLst/>
              <a:gdLst>
                <a:gd name="connsiteX0" fmla="*/ 0 w 69132"/>
                <a:gd name="connsiteY0" fmla="*/ 37539 h 37538"/>
                <a:gd name="connsiteX1" fmla="*/ 69133 w 69132"/>
                <a:gd name="connsiteY1" fmla="*/ 37539 h 37538"/>
                <a:gd name="connsiteX2" fmla="*/ 69133 w 69132"/>
                <a:gd name="connsiteY2" fmla="*/ 0 h 37538"/>
                <a:gd name="connsiteX3" fmla="*/ 0 w 69132"/>
                <a:gd name="connsiteY3" fmla="*/ 0 h 37538"/>
                <a:gd name="connsiteX4" fmla="*/ 0 w 69132"/>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538">
                  <a:moveTo>
                    <a:pt x="0" y="37539"/>
                  </a:moveTo>
                  <a:lnTo>
                    <a:pt x="69133" y="37539"/>
                  </a:lnTo>
                  <a:lnTo>
                    <a:pt x="69133"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3F9084E3-1321-2943-AC69-57F6FF65FC41}"/>
                </a:ext>
              </a:extLst>
            </p:cNvPr>
            <p:cNvSpPr/>
            <p:nvPr/>
          </p:nvSpPr>
          <p:spPr>
            <a:xfrm>
              <a:off x="3650171" y="3647365"/>
              <a:ext cx="69132" cy="37633"/>
            </a:xfrm>
            <a:custGeom>
              <a:avLst/>
              <a:gdLst>
                <a:gd name="connsiteX0" fmla="*/ 0 w 69132"/>
                <a:gd name="connsiteY0" fmla="*/ 37633 h 37633"/>
                <a:gd name="connsiteX1" fmla="*/ 69133 w 69132"/>
                <a:gd name="connsiteY1" fmla="*/ 37633 h 37633"/>
                <a:gd name="connsiteX2" fmla="*/ 69133 w 69132"/>
                <a:gd name="connsiteY2" fmla="*/ 0 h 37633"/>
                <a:gd name="connsiteX3" fmla="*/ 0 w 69132"/>
                <a:gd name="connsiteY3" fmla="*/ 0 h 37633"/>
                <a:gd name="connsiteX4" fmla="*/ 0 w 69132"/>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633">
                  <a:moveTo>
                    <a:pt x="0" y="37633"/>
                  </a:moveTo>
                  <a:lnTo>
                    <a:pt x="69133" y="37633"/>
                  </a:lnTo>
                  <a:lnTo>
                    <a:pt x="69133" y="0"/>
                  </a:lnTo>
                  <a:lnTo>
                    <a:pt x="0" y="0"/>
                  </a:lnTo>
                  <a:lnTo>
                    <a:pt x="0" y="37633"/>
                  </a:lnTo>
                </a:path>
              </a:pathLst>
            </a:custGeom>
            <a:solidFill>
              <a:srgbClr val="595A5C"/>
            </a:solidFill>
            <a:ln w="9517" cap="flat">
              <a:noFill/>
              <a:prstDash val="solid"/>
              <a:miter/>
            </a:ln>
          </p:spPr>
          <p:txBody>
            <a:bodyPr rtlCol="0" anchor="ctr"/>
            <a:lstStyle/>
            <a:p>
              <a:endParaRPr lang="en-US"/>
            </a:p>
          </p:txBody>
        </p:sp>
      </p:grpSp>
      <p:grpSp>
        <p:nvGrpSpPr>
          <p:cNvPr id="302" name="Group 301">
            <a:extLst>
              <a:ext uri="{FF2B5EF4-FFF2-40B4-BE49-F238E27FC236}">
                <a16:creationId xmlns:a16="http://schemas.microsoft.com/office/drawing/2014/main" id="{44EEF6C6-B595-E51F-3166-3B17975F1D2B}"/>
              </a:ext>
            </a:extLst>
          </p:cNvPr>
          <p:cNvGrpSpPr/>
          <p:nvPr/>
        </p:nvGrpSpPr>
        <p:grpSpPr>
          <a:xfrm>
            <a:off x="2476501" y="1532991"/>
            <a:ext cx="1419226" cy="129618"/>
            <a:chOff x="1879472" y="3557652"/>
            <a:chExt cx="2076940" cy="189687"/>
          </a:xfrm>
        </p:grpSpPr>
        <p:sp>
          <p:nvSpPr>
            <p:cNvPr id="303" name="Freeform: Shape 302">
              <a:extLst>
                <a:ext uri="{FF2B5EF4-FFF2-40B4-BE49-F238E27FC236}">
                  <a16:creationId xmlns:a16="http://schemas.microsoft.com/office/drawing/2014/main" id="{BA26C576-5913-2B81-644E-5B85D93DF326}"/>
                </a:ext>
              </a:extLst>
            </p:cNvPr>
            <p:cNvSpPr/>
            <p:nvPr/>
          </p:nvSpPr>
          <p:spPr>
            <a:xfrm>
              <a:off x="1879472" y="3557652"/>
              <a:ext cx="2076940" cy="189687"/>
            </a:xfrm>
            <a:custGeom>
              <a:avLst/>
              <a:gdLst>
                <a:gd name="connsiteX0" fmla="*/ 2033423 w 2076940"/>
                <a:gd name="connsiteY0" fmla="*/ 17486 h 189687"/>
                <a:gd name="connsiteX1" fmla="*/ 1975241 w 2076940"/>
                <a:gd name="connsiteY1" fmla="*/ 0 h 189687"/>
                <a:gd name="connsiteX2" fmla="*/ 101604 w 2076940"/>
                <a:gd name="connsiteY2" fmla="*/ 0 h 189687"/>
                <a:gd name="connsiteX3" fmla="*/ 43518 w 2076940"/>
                <a:gd name="connsiteY3" fmla="*/ 17486 h 189687"/>
                <a:gd name="connsiteX4" fmla="*/ 26377 w 2076940"/>
                <a:gd name="connsiteY4" fmla="*/ 28795 h 189687"/>
                <a:gd name="connsiteX5" fmla="*/ 0 w 2076940"/>
                <a:gd name="connsiteY5" fmla="*/ 77928 h 189687"/>
                <a:gd name="connsiteX6" fmla="*/ 0 w 2076940"/>
                <a:gd name="connsiteY6" fmla="*/ 158041 h 189687"/>
                <a:gd name="connsiteX7" fmla="*/ 31710 w 2076940"/>
                <a:gd name="connsiteY7" fmla="*/ 189688 h 189687"/>
                <a:gd name="connsiteX8" fmla="*/ 2045231 w 2076940"/>
                <a:gd name="connsiteY8" fmla="*/ 189688 h 189687"/>
                <a:gd name="connsiteX9" fmla="*/ 2076941 w 2076940"/>
                <a:gd name="connsiteY9" fmla="*/ 158041 h 189687"/>
                <a:gd name="connsiteX10" fmla="*/ 2076941 w 2076940"/>
                <a:gd name="connsiteY10" fmla="*/ 77928 h 189687"/>
                <a:gd name="connsiteX11" fmla="*/ 2050468 w 2076940"/>
                <a:gd name="connsiteY11" fmla="*/ 28795 h 18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76940" h="189687">
                  <a:moveTo>
                    <a:pt x="2033423" y="17486"/>
                  </a:moveTo>
                  <a:cubicBezTo>
                    <a:pt x="2015769" y="6956"/>
                    <a:pt x="1995781" y="950"/>
                    <a:pt x="1975241" y="0"/>
                  </a:cubicBezTo>
                  <a:lnTo>
                    <a:pt x="101604" y="0"/>
                  </a:lnTo>
                  <a:cubicBezTo>
                    <a:pt x="81088" y="931"/>
                    <a:pt x="61126" y="6937"/>
                    <a:pt x="43518" y="17486"/>
                  </a:cubicBezTo>
                  <a:lnTo>
                    <a:pt x="26377" y="28795"/>
                  </a:lnTo>
                  <a:cubicBezTo>
                    <a:pt x="10731" y="40465"/>
                    <a:pt x="1072" y="58465"/>
                    <a:pt x="0" y="77928"/>
                  </a:cubicBezTo>
                  <a:lnTo>
                    <a:pt x="0" y="158041"/>
                  </a:lnTo>
                  <a:cubicBezTo>
                    <a:pt x="52" y="175499"/>
                    <a:pt x="14219" y="189640"/>
                    <a:pt x="31710" y="189688"/>
                  </a:cubicBezTo>
                  <a:lnTo>
                    <a:pt x="2045231" y="189688"/>
                  </a:lnTo>
                  <a:cubicBezTo>
                    <a:pt x="2062724" y="189640"/>
                    <a:pt x="2076893" y="175499"/>
                    <a:pt x="2076941" y="158041"/>
                  </a:cubicBezTo>
                  <a:lnTo>
                    <a:pt x="2076941" y="77928"/>
                  </a:lnTo>
                  <a:cubicBezTo>
                    <a:pt x="2075836" y="58446"/>
                    <a:pt x="2066142" y="40456"/>
                    <a:pt x="2050468" y="28795"/>
                  </a:cubicBezTo>
                  <a:close/>
                </a:path>
              </a:pathLst>
            </a:custGeom>
            <a:solidFill>
              <a:srgbClr val="58595B"/>
            </a:solidFill>
            <a:ln w="9517"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30846163-0814-836F-8F1A-DFA597BD8293}"/>
                </a:ext>
              </a:extLst>
            </p:cNvPr>
            <p:cNvSpPr/>
            <p:nvPr/>
          </p:nvSpPr>
          <p:spPr>
            <a:xfrm>
              <a:off x="1891566" y="3615813"/>
              <a:ext cx="2052944" cy="119647"/>
            </a:xfrm>
            <a:custGeom>
              <a:avLst/>
              <a:gdLst>
                <a:gd name="connsiteX0" fmla="*/ 2021234 w 2052944"/>
                <a:gd name="connsiteY0" fmla="*/ 0 h 119647"/>
                <a:gd name="connsiteX1" fmla="*/ 2052944 w 2052944"/>
                <a:gd name="connsiteY1" fmla="*/ 0 h 119647"/>
                <a:gd name="connsiteX2" fmla="*/ 2052944 w 2052944"/>
                <a:gd name="connsiteY2" fmla="*/ 119648 h 119647"/>
                <a:gd name="connsiteX3" fmla="*/ 2021234 w 2052944"/>
                <a:gd name="connsiteY3" fmla="*/ 119648 h 119647"/>
                <a:gd name="connsiteX4" fmla="*/ 31710 w 2052944"/>
                <a:gd name="connsiteY4" fmla="*/ 119648 h 119647"/>
                <a:gd name="connsiteX5" fmla="*/ 0 w 2052944"/>
                <a:gd name="connsiteY5" fmla="*/ 119648 h 119647"/>
                <a:gd name="connsiteX6" fmla="*/ 0 w 2052944"/>
                <a:gd name="connsiteY6" fmla="*/ 0 h 119647"/>
                <a:gd name="connsiteX7" fmla="*/ 31710 w 2052944"/>
                <a:gd name="connsiteY7" fmla="*/ 0 h 119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2944" h="119647">
                  <a:moveTo>
                    <a:pt x="2021234" y="0"/>
                  </a:moveTo>
                  <a:cubicBezTo>
                    <a:pt x="2038747" y="0"/>
                    <a:pt x="2052944" y="0"/>
                    <a:pt x="2052944" y="0"/>
                  </a:cubicBezTo>
                  <a:lnTo>
                    <a:pt x="2052944" y="119648"/>
                  </a:lnTo>
                  <a:cubicBezTo>
                    <a:pt x="2052944" y="119648"/>
                    <a:pt x="2038747" y="119648"/>
                    <a:pt x="2021234" y="119648"/>
                  </a:cubicBezTo>
                  <a:lnTo>
                    <a:pt x="31710" y="119648"/>
                  </a:lnTo>
                  <a:cubicBezTo>
                    <a:pt x="14197" y="119648"/>
                    <a:pt x="0" y="119648"/>
                    <a:pt x="0" y="119648"/>
                  </a:cubicBezTo>
                  <a:lnTo>
                    <a:pt x="0" y="0"/>
                  </a:lnTo>
                  <a:cubicBezTo>
                    <a:pt x="0" y="0"/>
                    <a:pt x="14197" y="0"/>
                    <a:pt x="31710" y="0"/>
                  </a:cubicBezTo>
                  <a:close/>
                </a:path>
              </a:pathLst>
            </a:custGeom>
            <a:solidFill>
              <a:srgbClr val="BABCBE"/>
            </a:solidFill>
            <a:ln w="9517"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358CB504-8627-39D2-719F-559B94618DC9}"/>
                </a:ext>
              </a:extLst>
            </p:cNvPr>
            <p:cNvSpPr/>
            <p:nvPr/>
          </p:nvSpPr>
          <p:spPr>
            <a:xfrm>
              <a:off x="1945368"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22E6B6DC-E97B-6672-A6F2-4F0AF89DCEE2}"/>
                </a:ext>
              </a:extLst>
            </p:cNvPr>
            <p:cNvSpPr/>
            <p:nvPr/>
          </p:nvSpPr>
          <p:spPr>
            <a:xfrm>
              <a:off x="1945368"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0CDB4A1C-952B-C9EE-FCD9-7C1DBB7A36AE}"/>
                </a:ext>
              </a:extLst>
            </p:cNvPr>
            <p:cNvSpPr/>
            <p:nvPr/>
          </p:nvSpPr>
          <p:spPr>
            <a:xfrm>
              <a:off x="2010692"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1E7C0E9D-4D42-2D72-A30B-99AFE9882E4B}"/>
                </a:ext>
              </a:extLst>
            </p:cNvPr>
            <p:cNvSpPr/>
            <p:nvPr/>
          </p:nvSpPr>
          <p:spPr>
            <a:xfrm>
              <a:off x="2010692"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2BD5E5CF-5DCA-B306-7DAD-799466BEA60D}"/>
                </a:ext>
              </a:extLst>
            </p:cNvPr>
            <p:cNvSpPr/>
            <p:nvPr/>
          </p:nvSpPr>
          <p:spPr>
            <a:xfrm>
              <a:off x="2076016"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ED742B96-2ABA-3D1E-38F8-F164D5F342EA}"/>
                </a:ext>
              </a:extLst>
            </p:cNvPr>
            <p:cNvSpPr/>
            <p:nvPr/>
          </p:nvSpPr>
          <p:spPr>
            <a:xfrm>
              <a:off x="2076016"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BB365DB7-31FB-B976-379E-CDA56E1EE97F}"/>
                </a:ext>
              </a:extLst>
            </p:cNvPr>
            <p:cNvSpPr/>
            <p:nvPr/>
          </p:nvSpPr>
          <p:spPr>
            <a:xfrm>
              <a:off x="2141435"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596DBE92-0CD6-90BC-4000-A8743CB81BCF}"/>
                </a:ext>
              </a:extLst>
            </p:cNvPr>
            <p:cNvSpPr/>
            <p:nvPr/>
          </p:nvSpPr>
          <p:spPr>
            <a:xfrm>
              <a:off x="2141435"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DDDE395D-884A-B9F0-279A-C44EFF466842}"/>
                </a:ext>
              </a:extLst>
            </p:cNvPr>
            <p:cNvSpPr/>
            <p:nvPr/>
          </p:nvSpPr>
          <p:spPr>
            <a:xfrm>
              <a:off x="2206759"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45492166-F8FC-EF6C-D901-ABA51505218F}"/>
                </a:ext>
              </a:extLst>
            </p:cNvPr>
            <p:cNvSpPr/>
            <p:nvPr/>
          </p:nvSpPr>
          <p:spPr>
            <a:xfrm>
              <a:off x="2206759"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E122B916-08F0-30D9-2646-7B7A0D696A6D}"/>
                </a:ext>
              </a:extLst>
            </p:cNvPr>
            <p:cNvSpPr/>
            <p:nvPr/>
          </p:nvSpPr>
          <p:spPr>
            <a:xfrm>
              <a:off x="2272083"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33926E46-9CF8-7DD3-AACC-11EC60BB47F2}"/>
                </a:ext>
              </a:extLst>
            </p:cNvPr>
            <p:cNvSpPr/>
            <p:nvPr/>
          </p:nvSpPr>
          <p:spPr>
            <a:xfrm>
              <a:off x="2272083"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6851EB25-02C7-58CB-F136-AA7653603F69}"/>
                </a:ext>
              </a:extLst>
            </p:cNvPr>
            <p:cNvSpPr/>
            <p:nvPr/>
          </p:nvSpPr>
          <p:spPr>
            <a:xfrm>
              <a:off x="2336931"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5E618C66-1054-EDBE-5672-F696548324FA}"/>
                </a:ext>
              </a:extLst>
            </p:cNvPr>
            <p:cNvSpPr/>
            <p:nvPr/>
          </p:nvSpPr>
          <p:spPr>
            <a:xfrm>
              <a:off x="2336931"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911CC780-CD1E-B5AA-2EBA-E4687C995EBF}"/>
                </a:ext>
              </a:extLst>
            </p:cNvPr>
            <p:cNvSpPr/>
            <p:nvPr/>
          </p:nvSpPr>
          <p:spPr>
            <a:xfrm>
              <a:off x="2402255"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058B64EA-B695-FF67-5FE1-4BA7EFC5B869}"/>
                </a:ext>
              </a:extLst>
            </p:cNvPr>
            <p:cNvSpPr/>
            <p:nvPr/>
          </p:nvSpPr>
          <p:spPr>
            <a:xfrm>
              <a:off x="2402255"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BE064B45-BC52-D1AD-D885-5F98D5F09132}"/>
                </a:ext>
              </a:extLst>
            </p:cNvPr>
            <p:cNvSpPr/>
            <p:nvPr/>
          </p:nvSpPr>
          <p:spPr>
            <a:xfrm>
              <a:off x="247872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1EF2E2BD-92B2-AF23-6C31-D70116C4E0C3}"/>
                </a:ext>
              </a:extLst>
            </p:cNvPr>
            <p:cNvSpPr/>
            <p:nvPr/>
          </p:nvSpPr>
          <p:spPr>
            <a:xfrm>
              <a:off x="247872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CCACB2AD-072D-B4A7-DC9A-AF3319563844}"/>
                </a:ext>
              </a:extLst>
            </p:cNvPr>
            <p:cNvSpPr/>
            <p:nvPr/>
          </p:nvSpPr>
          <p:spPr>
            <a:xfrm>
              <a:off x="2544139"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165C1330-4C4A-EFC3-FD66-C9328B61DABC}"/>
                </a:ext>
              </a:extLst>
            </p:cNvPr>
            <p:cNvSpPr/>
            <p:nvPr/>
          </p:nvSpPr>
          <p:spPr>
            <a:xfrm>
              <a:off x="2544139"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350BE013-15EC-9E58-9A80-05DFF72DB341}"/>
                </a:ext>
              </a:extLst>
            </p:cNvPr>
            <p:cNvSpPr/>
            <p:nvPr/>
          </p:nvSpPr>
          <p:spPr>
            <a:xfrm>
              <a:off x="2609463"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19F8F80E-1B49-A2FE-DB4E-D66D06C90940}"/>
                </a:ext>
              </a:extLst>
            </p:cNvPr>
            <p:cNvSpPr/>
            <p:nvPr/>
          </p:nvSpPr>
          <p:spPr>
            <a:xfrm>
              <a:off x="2609463"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C72C81BA-C31D-52DD-330E-C369DCA96194}"/>
                </a:ext>
              </a:extLst>
            </p:cNvPr>
            <p:cNvSpPr/>
            <p:nvPr/>
          </p:nvSpPr>
          <p:spPr>
            <a:xfrm>
              <a:off x="2674787"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8046EB84-7E7A-5A79-4CA2-B1C259F6CE5E}"/>
                </a:ext>
              </a:extLst>
            </p:cNvPr>
            <p:cNvSpPr/>
            <p:nvPr/>
          </p:nvSpPr>
          <p:spPr>
            <a:xfrm>
              <a:off x="2674787"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F7ACE354-AC4B-B352-30A0-6D3D433E0B66}"/>
                </a:ext>
              </a:extLst>
            </p:cNvPr>
            <p:cNvSpPr/>
            <p:nvPr/>
          </p:nvSpPr>
          <p:spPr>
            <a:xfrm>
              <a:off x="2740206"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B120FB4E-6A16-FC65-E851-93919145AC72}"/>
                </a:ext>
              </a:extLst>
            </p:cNvPr>
            <p:cNvSpPr/>
            <p:nvPr/>
          </p:nvSpPr>
          <p:spPr>
            <a:xfrm>
              <a:off x="2740206"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587E2B9C-3CB2-36B1-F385-FFEEDE5607D3}"/>
                </a:ext>
              </a:extLst>
            </p:cNvPr>
            <p:cNvSpPr/>
            <p:nvPr/>
          </p:nvSpPr>
          <p:spPr>
            <a:xfrm>
              <a:off x="280553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794E04E8-6DEC-837B-A6AC-5C1AA163080B}"/>
                </a:ext>
              </a:extLst>
            </p:cNvPr>
            <p:cNvSpPr/>
            <p:nvPr/>
          </p:nvSpPr>
          <p:spPr>
            <a:xfrm>
              <a:off x="280553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A8FCC7AF-F082-3258-0C37-9376491002C1}"/>
                </a:ext>
              </a:extLst>
            </p:cNvPr>
            <p:cNvSpPr/>
            <p:nvPr/>
          </p:nvSpPr>
          <p:spPr>
            <a:xfrm>
              <a:off x="2870378"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5347D95C-AB67-CB04-9FFB-10E63F1F5E81}"/>
                </a:ext>
              </a:extLst>
            </p:cNvPr>
            <p:cNvSpPr/>
            <p:nvPr/>
          </p:nvSpPr>
          <p:spPr>
            <a:xfrm>
              <a:off x="2870378"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A1BA6B61-3173-5720-4891-F8078BEA1307}"/>
                </a:ext>
              </a:extLst>
            </p:cNvPr>
            <p:cNvSpPr/>
            <p:nvPr/>
          </p:nvSpPr>
          <p:spPr>
            <a:xfrm>
              <a:off x="2935702"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61DEFDF6-C997-FE08-B5B2-93C92827DD53}"/>
                </a:ext>
              </a:extLst>
            </p:cNvPr>
            <p:cNvSpPr/>
            <p:nvPr/>
          </p:nvSpPr>
          <p:spPr>
            <a:xfrm>
              <a:off x="2935702"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57FEA99B-9C61-5475-DEA3-A8E8B5DBDB53}"/>
                </a:ext>
              </a:extLst>
            </p:cNvPr>
            <p:cNvSpPr/>
            <p:nvPr/>
          </p:nvSpPr>
          <p:spPr>
            <a:xfrm>
              <a:off x="3012167"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09565ABA-7DC1-DE85-5C0B-CA291B1FA1F1}"/>
                </a:ext>
              </a:extLst>
            </p:cNvPr>
            <p:cNvSpPr/>
            <p:nvPr/>
          </p:nvSpPr>
          <p:spPr>
            <a:xfrm>
              <a:off x="3012167"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9990D76C-5894-F65A-5934-3D262DC50CD7}"/>
                </a:ext>
              </a:extLst>
            </p:cNvPr>
            <p:cNvSpPr/>
            <p:nvPr/>
          </p:nvSpPr>
          <p:spPr>
            <a:xfrm>
              <a:off x="3077491"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EEEAB71F-45B2-AE95-FFBD-91E3AFF86B95}"/>
                </a:ext>
              </a:extLst>
            </p:cNvPr>
            <p:cNvSpPr/>
            <p:nvPr/>
          </p:nvSpPr>
          <p:spPr>
            <a:xfrm>
              <a:off x="3077491"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68EC952E-3925-2ABE-90C4-4060592AA15A}"/>
                </a:ext>
              </a:extLst>
            </p:cNvPr>
            <p:cNvSpPr/>
            <p:nvPr/>
          </p:nvSpPr>
          <p:spPr>
            <a:xfrm>
              <a:off x="314291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EDC184B2-2FC8-1F35-3826-C5E55EF9DA49}"/>
                </a:ext>
              </a:extLst>
            </p:cNvPr>
            <p:cNvSpPr/>
            <p:nvPr/>
          </p:nvSpPr>
          <p:spPr>
            <a:xfrm>
              <a:off x="314291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166D7B2F-B085-DD35-E460-B7C22AC536E7}"/>
                </a:ext>
              </a:extLst>
            </p:cNvPr>
            <p:cNvSpPr/>
            <p:nvPr/>
          </p:nvSpPr>
          <p:spPr>
            <a:xfrm>
              <a:off x="3208234"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BECF2EFF-6C9B-318E-6611-897CAA14EBA1}"/>
                </a:ext>
              </a:extLst>
            </p:cNvPr>
            <p:cNvSpPr/>
            <p:nvPr/>
          </p:nvSpPr>
          <p:spPr>
            <a:xfrm>
              <a:off x="3208234"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AC1FAF6C-FFC5-6F39-7E06-64CC138AFA5B}"/>
                </a:ext>
              </a:extLst>
            </p:cNvPr>
            <p:cNvSpPr/>
            <p:nvPr/>
          </p:nvSpPr>
          <p:spPr>
            <a:xfrm>
              <a:off x="3273558"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2226B47F-841D-EBF7-3D0E-5E6C98C2EFD1}"/>
                </a:ext>
              </a:extLst>
            </p:cNvPr>
            <p:cNvSpPr/>
            <p:nvPr/>
          </p:nvSpPr>
          <p:spPr>
            <a:xfrm>
              <a:off x="3273558"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0AACBF9E-9021-8E9B-D094-54F52F5D6FA3}"/>
                </a:ext>
              </a:extLst>
            </p:cNvPr>
            <p:cNvSpPr/>
            <p:nvPr/>
          </p:nvSpPr>
          <p:spPr>
            <a:xfrm>
              <a:off x="3338882" y="3691460"/>
              <a:ext cx="55611" cy="35732"/>
            </a:xfrm>
            <a:custGeom>
              <a:avLst/>
              <a:gdLst>
                <a:gd name="connsiteX0" fmla="*/ 0 w 55611"/>
                <a:gd name="connsiteY0" fmla="*/ 35733 h 35732"/>
                <a:gd name="connsiteX1" fmla="*/ 55611 w 55611"/>
                <a:gd name="connsiteY1" fmla="*/ 35733 h 35732"/>
                <a:gd name="connsiteX2" fmla="*/ 55611 w 55611"/>
                <a:gd name="connsiteY2" fmla="*/ 0 h 35732"/>
                <a:gd name="connsiteX3" fmla="*/ 0 w 55611"/>
                <a:gd name="connsiteY3" fmla="*/ 0 h 35732"/>
                <a:gd name="connsiteX4" fmla="*/ 0 w 55611"/>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11" h="35732">
                  <a:moveTo>
                    <a:pt x="0" y="35733"/>
                  </a:moveTo>
                  <a:lnTo>
                    <a:pt x="55611" y="35733"/>
                  </a:lnTo>
                  <a:lnTo>
                    <a:pt x="55611"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95B24E74-9B1E-7C38-0DA1-9C990FDA6F6D}"/>
                </a:ext>
              </a:extLst>
            </p:cNvPr>
            <p:cNvSpPr/>
            <p:nvPr/>
          </p:nvSpPr>
          <p:spPr>
            <a:xfrm>
              <a:off x="3338882" y="3649265"/>
              <a:ext cx="55611" cy="35732"/>
            </a:xfrm>
            <a:custGeom>
              <a:avLst/>
              <a:gdLst>
                <a:gd name="connsiteX0" fmla="*/ 0 w 55611"/>
                <a:gd name="connsiteY0" fmla="*/ 35733 h 35732"/>
                <a:gd name="connsiteX1" fmla="*/ 55611 w 55611"/>
                <a:gd name="connsiteY1" fmla="*/ 35733 h 35732"/>
                <a:gd name="connsiteX2" fmla="*/ 55611 w 55611"/>
                <a:gd name="connsiteY2" fmla="*/ 0 h 35732"/>
                <a:gd name="connsiteX3" fmla="*/ 0 w 55611"/>
                <a:gd name="connsiteY3" fmla="*/ 0 h 35732"/>
                <a:gd name="connsiteX4" fmla="*/ 0 w 55611"/>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11" h="35732">
                  <a:moveTo>
                    <a:pt x="0" y="35733"/>
                  </a:moveTo>
                  <a:lnTo>
                    <a:pt x="55611" y="35733"/>
                  </a:lnTo>
                  <a:lnTo>
                    <a:pt x="55611"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8C8A67C2-DA2C-5D72-A2E5-25C8686D0F8C}"/>
                </a:ext>
              </a:extLst>
            </p:cNvPr>
            <p:cNvSpPr/>
            <p:nvPr/>
          </p:nvSpPr>
          <p:spPr>
            <a:xfrm>
              <a:off x="340373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F4315A49-5E1B-3748-D983-A25021D7BE6B}"/>
                </a:ext>
              </a:extLst>
            </p:cNvPr>
            <p:cNvSpPr/>
            <p:nvPr/>
          </p:nvSpPr>
          <p:spPr>
            <a:xfrm>
              <a:off x="340373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BC82CB75-6621-2260-E57E-E609B5474632}"/>
                </a:ext>
              </a:extLst>
            </p:cNvPr>
            <p:cNvSpPr/>
            <p:nvPr/>
          </p:nvSpPr>
          <p:spPr>
            <a:xfrm>
              <a:off x="346915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4AD55755-47D7-8920-7DB8-BFDB2B7345D5}"/>
                </a:ext>
              </a:extLst>
            </p:cNvPr>
            <p:cNvSpPr/>
            <p:nvPr/>
          </p:nvSpPr>
          <p:spPr>
            <a:xfrm>
              <a:off x="346915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5CB05FE3-30AB-E0C6-BFA2-B964049B31DF}"/>
                </a:ext>
              </a:extLst>
            </p:cNvPr>
            <p:cNvSpPr/>
            <p:nvPr/>
          </p:nvSpPr>
          <p:spPr>
            <a:xfrm>
              <a:off x="1948034" y="3625602"/>
              <a:ext cx="10474" cy="10453"/>
            </a:xfrm>
            <a:custGeom>
              <a:avLst/>
              <a:gdLst>
                <a:gd name="connsiteX0" fmla="*/ 10475 w 10474"/>
                <a:gd name="connsiteY0" fmla="*/ 5227 h 10453"/>
                <a:gd name="connsiteX1" fmla="*/ 5237 w 10474"/>
                <a:gd name="connsiteY1" fmla="*/ 10454 h 10453"/>
                <a:gd name="connsiteX2" fmla="*/ 0 w 10474"/>
                <a:gd name="connsiteY2" fmla="*/ 5227 h 10453"/>
                <a:gd name="connsiteX3" fmla="*/ 5237 w 10474"/>
                <a:gd name="connsiteY3" fmla="*/ 0 h 10453"/>
                <a:gd name="connsiteX4" fmla="*/ 10475 w 10474"/>
                <a:gd name="connsiteY4" fmla="*/ 5227 h 10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4" h="10453">
                  <a:moveTo>
                    <a:pt x="10475" y="5227"/>
                  </a:moveTo>
                  <a:cubicBezTo>
                    <a:pt x="10475" y="8114"/>
                    <a:pt x="8130" y="10454"/>
                    <a:pt x="5237" y="10454"/>
                  </a:cubicBezTo>
                  <a:cubicBezTo>
                    <a:pt x="2345" y="10454"/>
                    <a:pt x="0" y="8114"/>
                    <a:pt x="0" y="5227"/>
                  </a:cubicBezTo>
                  <a:cubicBezTo>
                    <a:pt x="0" y="2340"/>
                    <a:pt x="2345" y="0"/>
                    <a:pt x="5237" y="0"/>
                  </a:cubicBezTo>
                  <a:cubicBezTo>
                    <a:pt x="8130" y="0"/>
                    <a:pt x="10475" y="2340"/>
                    <a:pt x="10475" y="5227"/>
                  </a:cubicBezTo>
                  <a:close/>
                </a:path>
              </a:pathLst>
            </a:custGeom>
            <a:solidFill>
              <a:srgbClr val="595A5C"/>
            </a:solidFill>
            <a:ln w="9517"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C98FEAFA-322A-CA11-09E7-0AD83074E230}"/>
                </a:ext>
              </a:extLst>
            </p:cNvPr>
            <p:cNvSpPr/>
            <p:nvPr/>
          </p:nvSpPr>
          <p:spPr>
            <a:xfrm>
              <a:off x="1909563" y="3655347"/>
              <a:ext cx="9522" cy="30600"/>
            </a:xfrm>
            <a:custGeom>
              <a:avLst/>
              <a:gdLst>
                <a:gd name="connsiteX0" fmla="*/ 7237 w 9522"/>
                <a:gd name="connsiteY0" fmla="*/ 0 h 30600"/>
                <a:gd name="connsiteX1" fmla="*/ 9522 w 9522"/>
                <a:gd name="connsiteY1" fmla="*/ 0 h 30600"/>
                <a:gd name="connsiteX2" fmla="*/ 9522 w 9522"/>
                <a:gd name="connsiteY2" fmla="*/ 30601 h 30600"/>
                <a:gd name="connsiteX3" fmla="*/ 7237 w 9522"/>
                <a:gd name="connsiteY3" fmla="*/ 30601 h 30600"/>
                <a:gd name="connsiteX4" fmla="*/ 2285 w 9522"/>
                <a:gd name="connsiteY4" fmla="*/ 30601 h 30600"/>
                <a:gd name="connsiteX5" fmla="*/ 0 w 9522"/>
                <a:gd name="connsiteY5" fmla="*/ 30601 h 30600"/>
                <a:gd name="connsiteX6" fmla="*/ 0 w 9522"/>
                <a:gd name="connsiteY6" fmla="*/ 0 h 30600"/>
                <a:gd name="connsiteX7" fmla="*/ 2285 w 9522"/>
                <a:gd name="connsiteY7" fmla="*/ 0 h 3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2" h="30600">
                  <a:moveTo>
                    <a:pt x="7237" y="0"/>
                  </a:moveTo>
                  <a:cubicBezTo>
                    <a:pt x="8499" y="0"/>
                    <a:pt x="9522" y="0"/>
                    <a:pt x="9522" y="0"/>
                  </a:cubicBezTo>
                  <a:lnTo>
                    <a:pt x="9522" y="30601"/>
                  </a:lnTo>
                  <a:cubicBezTo>
                    <a:pt x="9522" y="30601"/>
                    <a:pt x="8499" y="30601"/>
                    <a:pt x="7237" y="30601"/>
                  </a:cubicBezTo>
                  <a:lnTo>
                    <a:pt x="2285" y="30601"/>
                  </a:lnTo>
                  <a:cubicBezTo>
                    <a:pt x="1023" y="30601"/>
                    <a:pt x="0" y="30601"/>
                    <a:pt x="0" y="30601"/>
                  </a:cubicBezTo>
                  <a:lnTo>
                    <a:pt x="0" y="0"/>
                  </a:lnTo>
                  <a:cubicBezTo>
                    <a:pt x="0" y="0"/>
                    <a:pt x="1023" y="0"/>
                    <a:pt x="2285" y="0"/>
                  </a:cubicBezTo>
                  <a:close/>
                </a:path>
              </a:pathLst>
            </a:custGeom>
            <a:solidFill>
              <a:srgbClr val="595A5C"/>
            </a:solidFill>
            <a:ln w="9517"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A8456DD4-2363-8FBD-8581-9F043CFBBD7A}"/>
                </a:ext>
              </a:extLst>
            </p:cNvPr>
            <p:cNvSpPr/>
            <p:nvPr/>
          </p:nvSpPr>
          <p:spPr>
            <a:xfrm>
              <a:off x="3734350" y="3692981"/>
              <a:ext cx="69133" cy="37538"/>
            </a:xfrm>
            <a:custGeom>
              <a:avLst/>
              <a:gdLst>
                <a:gd name="connsiteX0" fmla="*/ 0 w 69133"/>
                <a:gd name="connsiteY0" fmla="*/ 37539 h 37538"/>
                <a:gd name="connsiteX1" fmla="*/ 69133 w 69133"/>
                <a:gd name="connsiteY1" fmla="*/ 37539 h 37538"/>
                <a:gd name="connsiteX2" fmla="*/ 69133 w 69133"/>
                <a:gd name="connsiteY2" fmla="*/ 0 h 37538"/>
                <a:gd name="connsiteX3" fmla="*/ 0 w 69133"/>
                <a:gd name="connsiteY3" fmla="*/ 0 h 37538"/>
                <a:gd name="connsiteX4" fmla="*/ 0 w 69133"/>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3" h="37538">
                  <a:moveTo>
                    <a:pt x="0" y="37539"/>
                  </a:moveTo>
                  <a:lnTo>
                    <a:pt x="69133" y="37539"/>
                  </a:lnTo>
                  <a:lnTo>
                    <a:pt x="69133"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4ED3FA91-8983-B12B-2B35-F33B976DAD62}"/>
                </a:ext>
              </a:extLst>
            </p:cNvPr>
            <p:cNvSpPr/>
            <p:nvPr/>
          </p:nvSpPr>
          <p:spPr>
            <a:xfrm>
              <a:off x="3734350" y="3647365"/>
              <a:ext cx="69133" cy="37633"/>
            </a:xfrm>
            <a:custGeom>
              <a:avLst/>
              <a:gdLst>
                <a:gd name="connsiteX0" fmla="*/ 0 w 69133"/>
                <a:gd name="connsiteY0" fmla="*/ 37633 h 37633"/>
                <a:gd name="connsiteX1" fmla="*/ 69133 w 69133"/>
                <a:gd name="connsiteY1" fmla="*/ 37633 h 37633"/>
                <a:gd name="connsiteX2" fmla="*/ 69133 w 69133"/>
                <a:gd name="connsiteY2" fmla="*/ 0 h 37633"/>
                <a:gd name="connsiteX3" fmla="*/ 0 w 69133"/>
                <a:gd name="connsiteY3" fmla="*/ 0 h 37633"/>
                <a:gd name="connsiteX4" fmla="*/ 0 w 69133"/>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3" h="37633">
                  <a:moveTo>
                    <a:pt x="0" y="37633"/>
                  </a:moveTo>
                  <a:lnTo>
                    <a:pt x="69133" y="37633"/>
                  </a:lnTo>
                  <a:lnTo>
                    <a:pt x="69133" y="0"/>
                  </a:lnTo>
                  <a:lnTo>
                    <a:pt x="0" y="0"/>
                  </a:lnTo>
                  <a:lnTo>
                    <a:pt x="0" y="37633"/>
                  </a:lnTo>
                </a:path>
              </a:pathLst>
            </a:custGeom>
            <a:solidFill>
              <a:srgbClr val="595A5C"/>
            </a:solidFill>
            <a:ln w="9517"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82218431-7B33-018A-7D10-2967C17E71A4}"/>
                </a:ext>
              </a:extLst>
            </p:cNvPr>
            <p:cNvSpPr/>
            <p:nvPr/>
          </p:nvSpPr>
          <p:spPr>
            <a:xfrm>
              <a:off x="3815100" y="3692981"/>
              <a:ext cx="69132" cy="37538"/>
            </a:xfrm>
            <a:custGeom>
              <a:avLst/>
              <a:gdLst>
                <a:gd name="connsiteX0" fmla="*/ 0 w 69132"/>
                <a:gd name="connsiteY0" fmla="*/ 37539 h 37538"/>
                <a:gd name="connsiteX1" fmla="*/ 69133 w 69132"/>
                <a:gd name="connsiteY1" fmla="*/ 37539 h 37538"/>
                <a:gd name="connsiteX2" fmla="*/ 69133 w 69132"/>
                <a:gd name="connsiteY2" fmla="*/ 0 h 37538"/>
                <a:gd name="connsiteX3" fmla="*/ 0 w 69132"/>
                <a:gd name="connsiteY3" fmla="*/ 0 h 37538"/>
                <a:gd name="connsiteX4" fmla="*/ 0 w 69132"/>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538">
                  <a:moveTo>
                    <a:pt x="0" y="37539"/>
                  </a:moveTo>
                  <a:lnTo>
                    <a:pt x="69133" y="37539"/>
                  </a:lnTo>
                  <a:lnTo>
                    <a:pt x="69133"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C3632CA1-9B2C-20AD-C3FD-F8FE78FEF5FC}"/>
                </a:ext>
              </a:extLst>
            </p:cNvPr>
            <p:cNvSpPr/>
            <p:nvPr/>
          </p:nvSpPr>
          <p:spPr>
            <a:xfrm>
              <a:off x="3815100" y="3647365"/>
              <a:ext cx="69132" cy="37633"/>
            </a:xfrm>
            <a:custGeom>
              <a:avLst/>
              <a:gdLst>
                <a:gd name="connsiteX0" fmla="*/ 0 w 69132"/>
                <a:gd name="connsiteY0" fmla="*/ 37633 h 37633"/>
                <a:gd name="connsiteX1" fmla="*/ 69133 w 69132"/>
                <a:gd name="connsiteY1" fmla="*/ 37633 h 37633"/>
                <a:gd name="connsiteX2" fmla="*/ 69133 w 69132"/>
                <a:gd name="connsiteY2" fmla="*/ 0 h 37633"/>
                <a:gd name="connsiteX3" fmla="*/ 0 w 69132"/>
                <a:gd name="connsiteY3" fmla="*/ 0 h 37633"/>
                <a:gd name="connsiteX4" fmla="*/ 0 w 69132"/>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633">
                  <a:moveTo>
                    <a:pt x="0" y="37633"/>
                  </a:moveTo>
                  <a:lnTo>
                    <a:pt x="69133" y="37633"/>
                  </a:lnTo>
                  <a:lnTo>
                    <a:pt x="69133" y="0"/>
                  </a:lnTo>
                  <a:lnTo>
                    <a:pt x="0" y="0"/>
                  </a:lnTo>
                  <a:lnTo>
                    <a:pt x="0" y="37633"/>
                  </a:lnTo>
                </a:path>
              </a:pathLst>
            </a:custGeom>
            <a:solidFill>
              <a:srgbClr val="595A5C"/>
            </a:solidFill>
            <a:ln w="9517"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DAE86969-839F-BE9A-5681-2F05457E79B3}"/>
                </a:ext>
              </a:extLst>
            </p:cNvPr>
            <p:cNvSpPr/>
            <p:nvPr/>
          </p:nvSpPr>
          <p:spPr>
            <a:xfrm>
              <a:off x="3569516" y="3692981"/>
              <a:ext cx="69037" cy="37538"/>
            </a:xfrm>
            <a:custGeom>
              <a:avLst/>
              <a:gdLst>
                <a:gd name="connsiteX0" fmla="*/ 0 w 69037"/>
                <a:gd name="connsiteY0" fmla="*/ 37539 h 37538"/>
                <a:gd name="connsiteX1" fmla="*/ 69038 w 69037"/>
                <a:gd name="connsiteY1" fmla="*/ 37539 h 37538"/>
                <a:gd name="connsiteX2" fmla="*/ 69038 w 69037"/>
                <a:gd name="connsiteY2" fmla="*/ 0 h 37538"/>
                <a:gd name="connsiteX3" fmla="*/ 0 w 69037"/>
                <a:gd name="connsiteY3" fmla="*/ 0 h 37538"/>
                <a:gd name="connsiteX4" fmla="*/ 0 w 69037"/>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37" h="37538">
                  <a:moveTo>
                    <a:pt x="0" y="37539"/>
                  </a:moveTo>
                  <a:lnTo>
                    <a:pt x="69038" y="37539"/>
                  </a:lnTo>
                  <a:lnTo>
                    <a:pt x="69038"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E8694960-186E-989A-6DA8-994A71ADC2B6}"/>
                </a:ext>
              </a:extLst>
            </p:cNvPr>
            <p:cNvSpPr/>
            <p:nvPr/>
          </p:nvSpPr>
          <p:spPr>
            <a:xfrm>
              <a:off x="3569516" y="3647365"/>
              <a:ext cx="69037" cy="37633"/>
            </a:xfrm>
            <a:custGeom>
              <a:avLst/>
              <a:gdLst>
                <a:gd name="connsiteX0" fmla="*/ 0 w 69037"/>
                <a:gd name="connsiteY0" fmla="*/ 37633 h 37633"/>
                <a:gd name="connsiteX1" fmla="*/ 69038 w 69037"/>
                <a:gd name="connsiteY1" fmla="*/ 37633 h 37633"/>
                <a:gd name="connsiteX2" fmla="*/ 69038 w 69037"/>
                <a:gd name="connsiteY2" fmla="*/ 0 h 37633"/>
                <a:gd name="connsiteX3" fmla="*/ 0 w 69037"/>
                <a:gd name="connsiteY3" fmla="*/ 0 h 37633"/>
                <a:gd name="connsiteX4" fmla="*/ 0 w 69037"/>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37" h="37633">
                  <a:moveTo>
                    <a:pt x="0" y="37633"/>
                  </a:moveTo>
                  <a:lnTo>
                    <a:pt x="69038" y="37633"/>
                  </a:lnTo>
                  <a:lnTo>
                    <a:pt x="69038" y="0"/>
                  </a:lnTo>
                  <a:lnTo>
                    <a:pt x="0" y="0"/>
                  </a:lnTo>
                  <a:lnTo>
                    <a:pt x="0" y="37633"/>
                  </a:lnTo>
                </a:path>
              </a:pathLst>
            </a:custGeom>
            <a:solidFill>
              <a:srgbClr val="595A5C"/>
            </a:solidFill>
            <a:ln w="9517"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76BCA138-34C6-9449-1642-C5B4D4D39091}"/>
                </a:ext>
              </a:extLst>
            </p:cNvPr>
            <p:cNvSpPr/>
            <p:nvPr/>
          </p:nvSpPr>
          <p:spPr>
            <a:xfrm>
              <a:off x="3650171" y="3692981"/>
              <a:ext cx="69132" cy="37538"/>
            </a:xfrm>
            <a:custGeom>
              <a:avLst/>
              <a:gdLst>
                <a:gd name="connsiteX0" fmla="*/ 0 w 69132"/>
                <a:gd name="connsiteY0" fmla="*/ 37539 h 37538"/>
                <a:gd name="connsiteX1" fmla="*/ 69133 w 69132"/>
                <a:gd name="connsiteY1" fmla="*/ 37539 h 37538"/>
                <a:gd name="connsiteX2" fmla="*/ 69133 w 69132"/>
                <a:gd name="connsiteY2" fmla="*/ 0 h 37538"/>
                <a:gd name="connsiteX3" fmla="*/ 0 w 69132"/>
                <a:gd name="connsiteY3" fmla="*/ 0 h 37538"/>
                <a:gd name="connsiteX4" fmla="*/ 0 w 69132"/>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538">
                  <a:moveTo>
                    <a:pt x="0" y="37539"/>
                  </a:moveTo>
                  <a:lnTo>
                    <a:pt x="69133" y="37539"/>
                  </a:lnTo>
                  <a:lnTo>
                    <a:pt x="69133"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8F514BFB-B59B-F599-F038-9605710C4F26}"/>
                </a:ext>
              </a:extLst>
            </p:cNvPr>
            <p:cNvSpPr/>
            <p:nvPr/>
          </p:nvSpPr>
          <p:spPr>
            <a:xfrm>
              <a:off x="3650171" y="3647365"/>
              <a:ext cx="69132" cy="37633"/>
            </a:xfrm>
            <a:custGeom>
              <a:avLst/>
              <a:gdLst>
                <a:gd name="connsiteX0" fmla="*/ 0 w 69132"/>
                <a:gd name="connsiteY0" fmla="*/ 37633 h 37633"/>
                <a:gd name="connsiteX1" fmla="*/ 69133 w 69132"/>
                <a:gd name="connsiteY1" fmla="*/ 37633 h 37633"/>
                <a:gd name="connsiteX2" fmla="*/ 69133 w 69132"/>
                <a:gd name="connsiteY2" fmla="*/ 0 h 37633"/>
                <a:gd name="connsiteX3" fmla="*/ 0 w 69132"/>
                <a:gd name="connsiteY3" fmla="*/ 0 h 37633"/>
                <a:gd name="connsiteX4" fmla="*/ 0 w 69132"/>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633">
                  <a:moveTo>
                    <a:pt x="0" y="37633"/>
                  </a:moveTo>
                  <a:lnTo>
                    <a:pt x="69133" y="37633"/>
                  </a:lnTo>
                  <a:lnTo>
                    <a:pt x="69133" y="0"/>
                  </a:lnTo>
                  <a:lnTo>
                    <a:pt x="0" y="0"/>
                  </a:lnTo>
                  <a:lnTo>
                    <a:pt x="0" y="37633"/>
                  </a:lnTo>
                </a:path>
              </a:pathLst>
            </a:custGeom>
            <a:solidFill>
              <a:srgbClr val="595A5C"/>
            </a:solidFill>
            <a:ln w="9517" cap="flat">
              <a:noFill/>
              <a:prstDash val="solid"/>
              <a:miter/>
            </a:ln>
          </p:spPr>
          <p:txBody>
            <a:bodyPr rtlCol="0" anchor="ctr"/>
            <a:lstStyle/>
            <a:p>
              <a:endParaRPr lang="en-US"/>
            </a:p>
          </p:txBody>
        </p:sp>
      </p:grpSp>
      <p:sp>
        <p:nvSpPr>
          <p:cNvPr id="385" name="Rectangle 384">
            <a:extLst>
              <a:ext uri="{FF2B5EF4-FFF2-40B4-BE49-F238E27FC236}">
                <a16:creationId xmlns:a16="http://schemas.microsoft.com/office/drawing/2014/main" id="{0604BAFE-96F3-A14E-606B-218C796DCCDD}"/>
              </a:ext>
            </a:extLst>
          </p:cNvPr>
          <p:cNvSpPr/>
          <p:nvPr/>
        </p:nvSpPr>
        <p:spPr>
          <a:xfrm>
            <a:off x="2493170" y="5213490"/>
            <a:ext cx="1378744" cy="488950"/>
          </a:xfrm>
          <a:prstGeom prst="rect">
            <a:avLst/>
          </a:prstGeom>
          <a:solidFill>
            <a:schemeClr val="bg1">
              <a:lumMod val="50000"/>
            </a:schemeClr>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86" name="TextBox 385">
            <a:extLst>
              <a:ext uri="{FF2B5EF4-FFF2-40B4-BE49-F238E27FC236}">
                <a16:creationId xmlns:a16="http://schemas.microsoft.com/office/drawing/2014/main" id="{1D2090B8-F07C-A916-67C5-1DE8C734BB43}"/>
              </a:ext>
            </a:extLst>
          </p:cNvPr>
          <p:cNvSpPr txBox="1"/>
          <p:nvPr/>
        </p:nvSpPr>
        <p:spPr>
          <a:xfrm>
            <a:off x="1727201" y="5398500"/>
            <a:ext cx="654050" cy="406265"/>
          </a:xfrm>
          <a:prstGeom prst="rect">
            <a:avLst/>
          </a:prstGeom>
          <a:noFill/>
        </p:spPr>
        <p:txBody>
          <a:bodyPr vert="horz" wrap="square" lIns="91440" tIns="91440" rIns="91440" bIns="91440" rtlCol="0" anchor="ctr" anchorCtr="0">
            <a:spAutoFit/>
          </a:bodyPr>
          <a:lstStyle/>
          <a:p>
            <a:pPr marL="17463" marR="0" algn="r" defTabSz="914400" rtl="0" eaLnBrk="1" fontAlgn="auto" latinLnBrk="0" hangingPunct="1">
              <a:lnSpc>
                <a:spcPct val="90000"/>
              </a:lnSpc>
              <a:spcBef>
                <a:spcPts val="1000"/>
              </a:spcBef>
              <a:spcAft>
                <a:spcPts val="0"/>
              </a:spcAft>
              <a:buClrTx/>
              <a:buSzTx/>
              <a:buFont typeface="Arial" panose="020B0604020202020204" pitchFamily="34" charset="0"/>
              <a:buNone/>
            </a:pPr>
            <a:r>
              <a:rPr kumimoji="0" lang="es-ES" sz="1600" b="0" i="0" u="none" strike="noStrike" kern="1200" cap="none" spc="0" normalizeH="0" baseline="0" noProof="0" dirty="0">
                <a:ln>
                  <a:noFill/>
                </a:ln>
                <a:solidFill>
                  <a:schemeClr val="tx1">
                    <a:lumMod val="50000"/>
                    <a:lumOff val="50000"/>
                  </a:schemeClr>
                </a:solidFill>
                <a:effectLst/>
                <a:uLnTx/>
                <a:uFillTx/>
                <a:latin typeface="+mj-lt"/>
                <a:ea typeface="+mn-ea"/>
                <a:cs typeface="+mn-cs"/>
              </a:rPr>
              <a:t>UPS</a:t>
            </a:r>
            <a:endParaRPr kumimoji="0" lang="en-US" sz="1600" b="0" i="0" u="none" strike="noStrike" kern="1200" cap="none" spc="0" normalizeH="0" baseline="0" noProof="0" dirty="0">
              <a:ln>
                <a:noFill/>
              </a:ln>
              <a:solidFill>
                <a:schemeClr val="tx1">
                  <a:lumMod val="50000"/>
                  <a:lumOff val="50000"/>
                </a:schemeClr>
              </a:solidFill>
              <a:effectLst/>
              <a:uLnTx/>
              <a:uFillTx/>
              <a:latin typeface="+mj-lt"/>
              <a:ea typeface="+mn-ea"/>
              <a:cs typeface="+mn-cs"/>
            </a:endParaRPr>
          </a:p>
        </p:txBody>
      </p:sp>
      <p:sp>
        <p:nvSpPr>
          <p:cNvPr id="387" name="TextBox 386">
            <a:extLst>
              <a:ext uri="{FF2B5EF4-FFF2-40B4-BE49-F238E27FC236}">
                <a16:creationId xmlns:a16="http://schemas.microsoft.com/office/drawing/2014/main" id="{976D2773-7510-755E-3252-EAC76BCEC077}"/>
              </a:ext>
            </a:extLst>
          </p:cNvPr>
          <p:cNvSpPr txBox="1"/>
          <p:nvPr/>
        </p:nvSpPr>
        <p:spPr>
          <a:xfrm>
            <a:off x="511407" y="4912863"/>
            <a:ext cx="1869844" cy="406265"/>
          </a:xfrm>
          <a:prstGeom prst="rect">
            <a:avLst/>
          </a:prstGeom>
          <a:noFill/>
        </p:spPr>
        <p:txBody>
          <a:bodyPr vert="horz" wrap="square" lIns="91440" tIns="91440" rIns="91440" bIns="91440" rtlCol="0" anchor="ctr" anchorCtr="0">
            <a:spAutoFit/>
          </a:bodyPr>
          <a:lstStyle/>
          <a:p>
            <a:pPr marL="17463" marR="0" algn="r" defTabSz="914400" rtl="0" eaLnBrk="1" fontAlgn="auto" latinLnBrk="0" hangingPunct="1">
              <a:lnSpc>
                <a:spcPct val="90000"/>
              </a:lnSpc>
              <a:spcBef>
                <a:spcPts val="1000"/>
              </a:spcBef>
              <a:spcAft>
                <a:spcPts val="0"/>
              </a:spcAft>
              <a:buClrTx/>
              <a:buSzTx/>
              <a:buFont typeface="Arial" panose="020B0604020202020204" pitchFamily="34" charset="0"/>
              <a:buNone/>
            </a:pPr>
            <a:r>
              <a:rPr kumimoji="0" lang="es-ES" sz="1600" b="0" i="0" u="none" strike="noStrike" kern="1200" cap="none" spc="0" normalizeH="0" baseline="0" noProof="0" dirty="0">
                <a:ln>
                  <a:noFill/>
                </a:ln>
                <a:solidFill>
                  <a:schemeClr val="tx1">
                    <a:lumMod val="50000"/>
                    <a:lumOff val="50000"/>
                  </a:schemeClr>
                </a:solidFill>
                <a:effectLst/>
                <a:uLnTx/>
                <a:uFillTx/>
                <a:latin typeface="+mj-lt"/>
                <a:ea typeface="+mn-ea"/>
                <a:cs typeface="+mn-cs"/>
              </a:rPr>
              <a:t>FR </a:t>
            </a:r>
            <a:r>
              <a:rPr kumimoji="0" lang="es-ES" sz="1600" b="0" i="0" u="none" strike="noStrike" kern="1200" cap="none" spc="0" normalizeH="0" baseline="0" noProof="0" dirty="0" err="1">
                <a:ln>
                  <a:noFill/>
                </a:ln>
                <a:solidFill>
                  <a:schemeClr val="tx1">
                    <a:lumMod val="50000"/>
                    <a:lumOff val="50000"/>
                  </a:schemeClr>
                </a:solidFill>
                <a:effectLst/>
                <a:uLnTx/>
                <a:uFillTx/>
                <a:latin typeface="+mj-lt"/>
                <a:ea typeface="+mn-ea"/>
                <a:cs typeface="+mn-cs"/>
              </a:rPr>
              <a:t>power</a:t>
            </a:r>
            <a:r>
              <a:rPr kumimoji="0" lang="es-ES" sz="1600" b="0" i="0" u="none" strike="noStrike" kern="1200" cap="none" spc="0" normalizeH="0" baseline="0" noProof="0" dirty="0">
                <a:ln>
                  <a:noFill/>
                </a:ln>
                <a:solidFill>
                  <a:schemeClr val="tx1">
                    <a:lumMod val="50000"/>
                    <a:lumOff val="50000"/>
                  </a:schemeClr>
                </a:solidFill>
                <a:effectLst/>
                <a:uLnTx/>
                <a:uFillTx/>
                <a:latin typeface="+mj-lt"/>
                <a:ea typeface="+mn-ea"/>
                <a:cs typeface="+mn-cs"/>
              </a:rPr>
              <a:t> </a:t>
            </a:r>
            <a:r>
              <a:rPr kumimoji="0" lang="es-ES" sz="1600" b="0" i="0" u="none" strike="noStrike" kern="1200" cap="none" spc="0" normalizeH="0" baseline="0" noProof="0" dirty="0" err="1">
                <a:ln>
                  <a:noFill/>
                </a:ln>
                <a:solidFill>
                  <a:schemeClr val="tx1">
                    <a:lumMod val="50000"/>
                    <a:lumOff val="50000"/>
                  </a:schemeClr>
                </a:solidFill>
                <a:effectLst/>
                <a:uLnTx/>
                <a:uFillTx/>
                <a:latin typeface="+mj-lt"/>
                <a:ea typeface="+mn-ea"/>
                <a:cs typeface="+mn-cs"/>
              </a:rPr>
              <a:t>supply</a:t>
            </a:r>
            <a:endParaRPr kumimoji="0" lang="en-US" sz="1600" b="0" i="0" u="none" strike="noStrike" kern="1200" cap="none" spc="0" normalizeH="0" baseline="0" noProof="0" dirty="0">
              <a:ln>
                <a:noFill/>
              </a:ln>
              <a:solidFill>
                <a:schemeClr val="tx1">
                  <a:lumMod val="50000"/>
                  <a:lumOff val="50000"/>
                </a:schemeClr>
              </a:solidFill>
              <a:effectLst/>
              <a:uLnTx/>
              <a:uFillTx/>
              <a:latin typeface="+mj-lt"/>
              <a:ea typeface="+mn-ea"/>
              <a:cs typeface="+mn-cs"/>
            </a:endParaRPr>
          </a:p>
        </p:txBody>
      </p:sp>
      <p:sp>
        <p:nvSpPr>
          <p:cNvPr id="388" name="TextBox 387">
            <a:extLst>
              <a:ext uri="{FF2B5EF4-FFF2-40B4-BE49-F238E27FC236}">
                <a16:creationId xmlns:a16="http://schemas.microsoft.com/office/drawing/2014/main" id="{D99AEF54-145B-6124-DC51-63C0A1847E4C}"/>
              </a:ext>
            </a:extLst>
          </p:cNvPr>
          <p:cNvSpPr txBox="1"/>
          <p:nvPr/>
        </p:nvSpPr>
        <p:spPr>
          <a:xfrm>
            <a:off x="1002507" y="2563363"/>
            <a:ext cx="1378744" cy="406265"/>
          </a:xfrm>
          <a:prstGeom prst="rect">
            <a:avLst/>
          </a:prstGeom>
          <a:noFill/>
        </p:spPr>
        <p:txBody>
          <a:bodyPr vert="horz" wrap="square" lIns="91440" tIns="91440" rIns="91440" bIns="91440" rtlCol="0" anchor="ctr" anchorCtr="0">
            <a:spAutoFit/>
          </a:bodyPr>
          <a:lstStyle/>
          <a:p>
            <a:pPr marL="17463" marR="0" algn="r" defTabSz="914400" rtl="0" eaLnBrk="1" fontAlgn="auto" latinLnBrk="0" hangingPunct="1">
              <a:lnSpc>
                <a:spcPct val="90000"/>
              </a:lnSpc>
              <a:spcBef>
                <a:spcPts val="1000"/>
              </a:spcBef>
              <a:spcAft>
                <a:spcPts val="0"/>
              </a:spcAft>
              <a:buClrTx/>
              <a:buSzTx/>
              <a:buFont typeface="Arial" panose="020B0604020202020204" pitchFamily="34" charset="0"/>
              <a:buNone/>
            </a:pPr>
            <a:r>
              <a:rPr kumimoji="0" lang="es-ES" sz="1600" b="0" i="0" u="none" strike="noStrike" kern="1200" cap="none" spc="0" normalizeH="0" baseline="0" noProof="0" dirty="0">
                <a:ln>
                  <a:noFill/>
                </a:ln>
                <a:solidFill>
                  <a:schemeClr val="tx1">
                    <a:lumMod val="50000"/>
                    <a:lumOff val="50000"/>
                  </a:schemeClr>
                </a:solidFill>
                <a:effectLst/>
                <a:uLnTx/>
                <a:uFillTx/>
                <a:latin typeface="+mj-lt"/>
                <a:ea typeface="+mn-ea"/>
                <a:cs typeface="+mn-cs"/>
              </a:rPr>
              <a:t>Fiber panel</a:t>
            </a:r>
            <a:endParaRPr kumimoji="0" lang="en-US" sz="1600" b="0" i="0" u="none" strike="noStrike" kern="1200" cap="none" spc="0" normalizeH="0" baseline="0" noProof="0" dirty="0">
              <a:ln>
                <a:noFill/>
              </a:ln>
              <a:solidFill>
                <a:schemeClr val="tx1">
                  <a:lumMod val="50000"/>
                  <a:lumOff val="50000"/>
                </a:schemeClr>
              </a:solidFill>
              <a:effectLst/>
              <a:uLnTx/>
              <a:uFillTx/>
              <a:latin typeface="+mj-lt"/>
              <a:ea typeface="+mn-ea"/>
              <a:cs typeface="+mn-cs"/>
            </a:endParaRPr>
          </a:p>
        </p:txBody>
      </p:sp>
      <p:sp>
        <p:nvSpPr>
          <p:cNvPr id="389" name="TextBox 388">
            <a:extLst>
              <a:ext uri="{FF2B5EF4-FFF2-40B4-BE49-F238E27FC236}">
                <a16:creationId xmlns:a16="http://schemas.microsoft.com/office/drawing/2014/main" id="{FC26D84F-2A9A-03CA-4A2F-F52017429A58}"/>
              </a:ext>
            </a:extLst>
          </p:cNvPr>
          <p:cNvSpPr txBox="1"/>
          <p:nvPr/>
        </p:nvSpPr>
        <p:spPr>
          <a:xfrm>
            <a:off x="1002507" y="1488807"/>
            <a:ext cx="1378744" cy="406265"/>
          </a:xfrm>
          <a:prstGeom prst="rect">
            <a:avLst/>
          </a:prstGeom>
          <a:noFill/>
        </p:spPr>
        <p:txBody>
          <a:bodyPr vert="horz" wrap="square" lIns="91440" tIns="91440" rIns="91440" bIns="91440" rtlCol="0" anchor="ctr" anchorCtr="0">
            <a:spAutoFit/>
          </a:bodyPr>
          <a:lstStyle/>
          <a:p>
            <a:pPr marL="17463" marR="0" algn="r" defTabSz="914400" rtl="0" eaLnBrk="1" fontAlgn="auto" latinLnBrk="0" hangingPunct="1">
              <a:lnSpc>
                <a:spcPct val="90000"/>
              </a:lnSpc>
              <a:spcBef>
                <a:spcPts val="1000"/>
              </a:spcBef>
              <a:spcAft>
                <a:spcPts val="0"/>
              </a:spcAft>
              <a:buClrTx/>
              <a:buSzTx/>
              <a:buFont typeface="Arial" panose="020B0604020202020204" pitchFamily="34" charset="0"/>
              <a:buNone/>
            </a:pPr>
            <a:r>
              <a:rPr kumimoji="0" lang="es-ES" sz="1600" b="0" i="0" u="none" strike="noStrike" kern="1200" cap="none" spc="0" normalizeH="0" baseline="0" noProof="0" dirty="0">
                <a:ln>
                  <a:noFill/>
                </a:ln>
                <a:solidFill>
                  <a:schemeClr val="tx1">
                    <a:lumMod val="50000"/>
                    <a:lumOff val="50000"/>
                  </a:schemeClr>
                </a:solidFill>
                <a:effectLst/>
                <a:uLnTx/>
                <a:uFillTx/>
                <a:latin typeface="+mj-lt"/>
                <a:ea typeface="+mn-ea"/>
                <a:cs typeface="+mn-cs"/>
              </a:rPr>
              <a:t>Switches</a:t>
            </a:r>
            <a:endParaRPr kumimoji="0" lang="en-US" sz="1600" b="0" i="0" u="none" strike="noStrike" kern="1200" cap="none" spc="0" normalizeH="0" baseline="0" noProof="0" dirty="0">
              <a:ln>
                <a:noFill/>
              </a:ln>
              <a:solidFill>
                <a:schemeClr val="tx1">
                  <a:lumMod val="50000"/>
                  <a:lumOff val="50000"/>
                </a:schemeClr>
              </a:solidFill>
              <a:effectLst/>
              <a:uLnTx/>
              <a:uFillTx/>
              <a:latin typeface="+mj-lt"/>
              <a:ea typeface="+mn-ea"/>
              <a:cs typeface="+mn-cs"/>
            </a:endParaRPr>
          </a:p>
        </p:txBody>
      </p:sp>
      <p:sp>
        <p:nvSpPr>
          <p:cNvPr id="393" name="Oval 392">
            <a:extLst>
              <a:ext uri="{FF2B5EF4-FFF2-40B4-BE49-F238E27FC236}">
                <a16:creationId xmlns:a16="http://schemas.microsoft.com/office/drawing/2014/main" id="{32AF41E7-D825-9DBB-8055-0AF8E1AD0A06}"/>
              </a:ext>
            </a:extLst>
          </p:cNvPr>
          <p:cNvSpPr/>
          <p:nvPr/>
        </p:nvSpPr>
        <p:spPr>
          <a:xfrm>
            <a:off x="8573017" y="2118699"/>
            <a:ext cx="164050" cy="164050"/>
          </a:xfrm>
          <a:prstGeom prst="ellipse">
            <a:avLst/>
          </a:prstGeom>
          <a:solidFill>
            <a:schemeClr val="bg1"/>
          </a:solidFill>
          <a:ln>
            <a:noFill/>
          </a:ln>
          <a:effectLst>
            <a:glow rad="736600">
              <a:schemeClr val="bg1">
                <a:alpha val="63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97" name="Freeform: Shape 396">
            <a:extLst>
              <a:ext uri="{FF2B5EF4-FFF2-40B4-BE49-F238E27FC236}">
                <a16:creationId xmlns:a16="http://schemas.microsoft.com/office/drawing/2014/main" id="{1AFA07A5-6F73-43B7-3F60-C1B29B40B06D}"/>
              </a:ext>
            </a:extLst>
          </p:cNvPr>
          <p:cNvSpPr/>
          <p:nvPr/>
        </p:nvSpPr>
        <p:spPr>
          <a:xfrm rot="166712">
            <a:off x="4020189" y="1850929"/>
            <a:ext cx="4568603" cy="1761150"/>
          </a:xfrm>
          <a:custGeom>
            <a:avLst/>
            <a:gdLst>
              <a:gd name="connsiteX0" fmla="*/ 0 w 9607550"/>
              <a:gd name="connsiteY0" fmla="*/ 635000 h 856034"/>
              <a:gd name="connsiteX1" fmla="*/ 406400 w 9607550"/>
              <a:gd name="connsiteY1" fmla="*/ 730250 h 856034"/>
              <a:gd name="connsiteX2" fmla="*/ 965200 w 9607550"/>
              <a:gd name="connsiteY2" fmla="*/ 647700 h 856034"/>
              <a:gd name="connsiteX3" fmla="*/ 1612900 w 9607550"/>
              <a:gd name="connsiteY3" fmla="*/ 330200 h 856034"/>
              <a:gd name="connsiteX4" fmla="*/ 2209800 w 9607550"/>
              <a:gd name="connsiteY4" fmla="*/ 158750 h 856034"/>
              <a:gd name="connsiteX5" fmla="*/ 2940050 w 9607550"/>
              <a:gd name="connsiteY5" fmla="*/ 146050 h 856034"/>
              <a:gd name="connsiteX6" fmla="*/ 3790950 w 9607550"/>
              <a:gd name="connsiteY6" fmla="*/ 298450 h 856034"/>
              <a:gd name="connsiteX7" fmla="*/ 4756150 w 9607550"/>
              <a:gd name="connsiteY7" fmla="*/ 527050 h 856034"/>
              <a:gd name="connsiteX8" fmla="*/ 5632450 w 9607550"/>
              <a:gd name="connsiteY8" fmla="*/ 717550 h 856034"/>
              <a:gd name="connsiteX9" fmla="*/ 6534150 w 9607550"/>
              <a:gd name="connsiteY9" fmla="*/ 850900 h 856034"/>
              <a:gd name="connsiteX10" fmla="*/ 7467600 w 9607550"/>
              <a:gd name="connsiteY10" fmla="*/ 806450 h 856034"/>
              <a:gd name="connsiteX11" fmla="*/ 8166100 w 9607550"/>
              <a:gd name="connsiteY11" fmla="*/ 603250 h 856034"/>
              <a:gd name="connsiteX12" fmla="*/ 8864600 w 9607550"/>
              <a:gd name="connsiteY12" fmla="*/ 311150 h 856034"/>
              <a:gd name="connsiteX13" fmla="*/ 9607550 w 9607550"/>
              <a:gd name="connsiteY13" fmla="*/ 0 h 856034"/>
              <a:gd name="connsiteX0" fmla="*/ 0 w 9607550"/>
              <a:gd name="connsiteY0" fmla="*/ 1758677 h 2115169"/>
              <a:gd name="connsiteX1" fmla="*/ 406400 w 9607550"/>
              <a:gd name="connsiteY1" fmla="*/ 1853927 h 2115169"/>
              <a:gd name="connsiteX2" fmla="*/ 965200 w 9607550"/>
              <a:gd name="connsiteY2" fmla="*/ 1771377 h 2115169"/>
              <a:gd name="connsiteX3" fmla="*/ 1612900 w 9607550"/>
              <a:gd name="connsiteY3" fmla="*/ 1453877 h 2115169"/>
              <a:gd name="connsiteX4" fmla="*/ 2209800 w 9607550"/>
              <a:gd name="connsiteY4" fmla="*/ 1282427 h 2115169"/>
              <a:gd name="connsiteX5" fmla="*/ 2940050 w 9607550"/>
              <a:gd name="connsiteY5" fmla="*/ 1269727 h 2115169"/>
              <a:gd name="connsiteX6" fmla="*/ 3790950 w 9607550"/>
              <a:gd name="connsiteY6" fmla="*/ 1422127 h 2115169"/>
              <a:gd name="connsiteX7" fmla="*/ 4756150 w 9607550"/>
              <a:gd name="connsiteY7" fmla="*/ 1650727 h 2115169"/>
              <a:gd name="connsiteX8" fmla="*/ 5145135 w 9607550"/>
              <a:gd name="connsiteY8" fmla="*/ 1451 h 2115169"/>
              <a:gd name="connsiteX9" fmla="*/ 6534150 w 9607550"/>
              <a:gd name="connsiteY9" fmla="*/ 1974577 h 2115169"/>
              <a:gd name="connsiteX10" fmla="*/ 7467600 w 9607550"/>
              <a:gd name="connsiteY10" fmla="*/ 1930127 h 2115169"/>
              <a:gd name="connsiteX11" fmla="*/ 8166100 w 9607550"/>
              <a:gd name="connsiteY11" fmla="*/ 1726927 h 2115169"/>
              <a:gd name="connsiteX12" fmla="*/ 8864600 w 9607550"/>
              <a:gd name="connsiteY12" fmla="*/ 1434827 h 2115169"/>
              <a:gd name="connsiteX13" fmla="*/ 9607550 w 9607550"/>
              <a:gd name="connsiteY13" fmla="*/ 1123677 h 2115169"/>
              <a:gd name="connsiteX0" fmla="*/ 0 w 9607550"/>
              <a:gd name="connsiteY0" fmla="*/ 1765424 h 2121916"/>
              <a:gd name="connsiteX1" fmla="*/ 406400 w 9607550"/>
              <a:gd name="connsiteY1" fmla="*/ 1860674 h 2121916"/>
              <a:gd name="connsiteX2" fmla="*/ 965200 w 9607550"/>
              <a:gd name="connsiteY2" fmla="*/ 1778124 h 2121916"/>
              <a:gd name="connsiteX3" fmla="*/ 1612900 w 9607550"/>
              <a:gd name="connsiteY3" fmla="*/ 1460624 h 2121916"/>
              <a:gd name="connsiteX4" fmla="*/ 2209800 w 9607550"/>
              <a:gd name="connsiteY4" fmla="*/ 1289174 h 2121916"/>
              <a:gd name="connsiteX5" fmla="*/ 2940050 w 9607550"/>
              <a:gd name="connsiteY5" fmla="*/ 1276474 h 2121916"/>
              <a:gd name="connsiteX6" fmla="*/ 3790950 w 9607550"/>
              <a:gd name="connsiteY6" fmla="*/ 1428874 h 2121916"/>
              <a:gd name="connsiteX7" fmla="*/ 4615913 w 9607550"/>
              <a:gd name="connsiteY7" fmla="*/ 1283718 h 2121916"/>
              <a:gd name="connsiteX8" fmla="*/ 5145135 w 9607550"/>
              <a:gd name="connsiteY8" fmla="*/ 8198 h 2121916"/>
              <a:gd name="connsiteX9" fmla="*/ 6534150 w 9607550"/>
              <a:gd name="connsiteY9" fmla="*/ 1981324 h 2121916"/>
              <a:gd name="connsiteX10" fmla="*/ 7467600 w 9607550"/>
              <a:gd name="connsiteY10" fmla="*/ 1936874 h 2121916"/>
              <a:gd name="connsiteX11" fmla="*/ 8166100 w 9607550"/>
              <a:gd name="connsiteY11" fmla="*/ 1733674 h 2121916"/>
              <a:gd name="connsiteX12" fmla="*/ 8864600 w 9607550"/>
              <a:gd name="connsiteY12" fmla="*/ 1441574 h 2121916"/>
              <a:gd name="connsiteX13" fmla="*/ 9607550 w 9607550"/>
              <a:gd name="connsiteY13" fmla="*/ 1130424 h 2121916"/>
              <a:gd name="connsiteX0" fmla="*/ 0 w 9607550"/>
              <a:gd name="connsiteY0" fmla="*/ 2047263 h 2328932"/>
              <a:gd name="connsiteX1" fmla="*/ 406400 w 9607550"/>
              <a:gd name="connsiteY1" fmla="*/ 2142513 h 2328932"/>
              <a:gd name="connsiteX2" fmla="*/ 965200 w 9607550"/>
              <a:gd name="connsiteY2" fmla="*/ 2059963 h 2328932"/>
              <a:gd name="connsiteX3" fmla="*/ 1612900 w 9607550"/>
              <a:gd name="connsiteY3" fmla="*/ 1742463 h 2328932"/>
              <a:gd name="connsiteX4" fmla="*/ 2209800 w 9607550"/>
              <a:gd name="connsiteY4" fmla="*/ 1571013 h 2328932"/>
              <a:gd name="connsiteX5" fmla="*/ 2940050 w 9607550"/>
              <a:gd name="connsiteY5" fmla="*/ 1558313 h 2328932"/>
              <a:gd name="connsiteX6" fmla="*/ 3790950 w 9607550"/>
              <a:gd name="connsiteY6" fmla="*/ 1710713 h 2328932"/>
              <a:gd name="connsiteX7" fmla="*/ 4615913 w 9607550"/>
              <a:gd name="connsiteY7" fmla="*/ 1565557 h 2328932"/>
              <a:gd name="connsiteX8" fmla="*/ 5145135 w 9607550"/>
              <a:gd name="connsiteY8" fmla="*/ 290037 h 2328932"/>
              <a:gd name="connsiteX9" fmla="*/ 6366907 w 9607550"/>
              <a:gd name="connsiteY9" fmla="*/ 162783 h 2328932"/>
              <a:gd name="connsiteX10" fmla="*/ 7467600 w 9607550"/>
              <a:gd name="connsiteY10" fmla="*/ 2218713 h 2328932"/>
              <a:gd name="connsiteX11" fmla="*/ 8166100 w 9607550"/>
              <a:gd name="connsiteY11" fmla="*/ 2015513 h 2328932"/>
              <a:gd name="connsiteX12" fmla="*/ 8864600 w 9607550"/>
              <a:gd name="connsiteY12" fmla="*/ 1723413 h 2328932"/>
              <a:gd name="connsiteX13" fmla="*/ 9607550 w 9607550"/>
              <a:gd name="connsiteY13" fmla="*/ 1412263 h 2328932"/>
              <a:gd name="connsiteX0" fmla="*/ 0 w 9607550"/>
              <a:gd name="connsiteY0" fmla="*/ 2312751 h 2408164"/>
              <a:gd name="connsiteX1" fmla="*/ 406400 w 9607550"/>
              <a:gd name="connsiteY1" fmla="*/ 2408001 h 2408164"/>
              <a:gd name="connsiteX2" fmla="*/ 965200 w 9607550"/>
              <a:gd name="connsiteY2" fmla="*/ 2325451 h 2408164"/>
              <a:gd name="connsiteX3" fmla="*/ 1612900 w 9607550"/>
              <a:gd name="connsiteY3" fmla="*/ 2007951 h 2408164"/>
              <a:gd name="connsiteX4" fmla="*/ 2209800 w 9607550"/>
              <a:gd name="connsiteY4" fmla="*/ 1836501 h 2408164"/>
              <a:gd name="connsiteX5" fmla="*/ 2940050 w 9607550"/>
              <a:gd name="connsiteY5" fmla="*/ 1823801 h 2408164"/>
              <a:gd name="connsiteX6" fmla="*/ 3790950 w 9607550"/>
              <a:gd name="connsiteY6" fmla="*/ 1976201 h 2408164"/>
              <a:gd name="connsiteX7" fmla="*/ 4615913 w 9607550"/>
              <a:gd name="connsiteY7" fmla="*/ 1831045 h 2408164"/>
              <a:gd name="connsiteX8" fmla="*/ 5145135 w 9607550"/>
              <a:gd name="connsiteY8" fmla="*/ 555525 h 2408164"/>
              <a:gd name="connsiteX9" fmla="*/ 6366907 w 9607550"/>
              <a:gd name="connsiteY9" fmla="*/ 428271 h 2408164"/>
              <a:gd name="connsiteX10" fmla="*/ 7467878 w 9607550"/>
              <a:gd name="connsiteY10" fmla="*/ 91141 h 2408164"/>
              <a:gd name="connsiteX11" fmla="*/ 8166100 w 9607550"/>
              <a:gd name="connsiteY11" fmla="*/ 2281001 h 2408164"/>
              <a:gd name="connsiteX12" fmla="*/ 8864600 w 9607550"/>
              <a:gd name="connsiteY12" fmla="*/ 1988901 h 2408164"/>
              <a:gd name="connsiteX13" fmla="*/ 9607550 w 9607550"/>
              <a:gd name="connsiteY13" fmla="*/ 1677751 h 2408164"/>
              <a:gd name="connsiteX0" fmla="*/ 0 w 9607550"/>
              <a:gd name="connsiteY0" fmla="*/ 2293871 h 2389284"/>
              <a:gd name="connsiteX1" fmla="*/ 406400 w 9607550"/>
              <a:gd name="connsiteY1" fmla="*/ 2389121 h 2389284"/>
              <a:gd name="connsiteX2" fmla="*/ 965200 w 9607550"/>
              <a:gd name="connsiteY2" fmla="*/ 2306571 h 2389284"/>
              <a:gd name="connsiteX3" fmla="*/ 1612900 w 9607550"/>
              <a:gd name="connsiteY3" fmla="*/ 1989071 h 2389284"/>
              <a:gd name="connsiteX4" fmla="*/ 2209800 w 9607550"/>
              <a:gd name="connsiteY4" fmla="*/ 1817621 h 2389284"/>
              <a:gd name="connsiteX5" fmla="*/ 2940050 w 9607550"/>
              <a:gd name="connsiteY5" fmla="*/ 1804921 h 2389284"/>
              <a:gd name="connsiteX6" fmla="*/ 3790950 w 9607550"/>
              <a:gd name="connsiteY6" fmla="*/ 1957321 h 2389284"/>
              <a:gd name="connsiteX7" fmla="*/ 4615913 w 9607550"/>
              <a:gd name="connsiteY7" fmla="*/ 1812165 h 2389284"/>
              <a:gd name="connsiteX8" fmla="*/ 5145135 w 9607550"/>
              <a:gd name="connsiteY8" fmla="*/ 536645 h 2389284"/>
              <a:gd name="connsiteX9" fmla="*/ 6366907 w 9607550"/>
              <a:gd name="connsiteY9" fmla="*/ 409391 h 2389284"/>
              <a:gd name="connsiteX10" fmla="*/ 7467878 w 9607550"/>
              <a:gd name="connsiteY10" fmla="*/ 72261 h 2389284"/>
              <a:gd name="connsiteX11" fmla="*/ 8864600 w 9607550"/>
              <a:gd name="connsiteY11" fmla="*/ 1970021 h 2389284"/>
              <a:gd name="connsiteX12" fmla="*/ 9607550 w 9607550"/>
              <a:gd name="connsiteY12" fmla="*/ 1658871 h 2389284"/>
              <a:gd name="connsiteX0" fmla="*/ 0 w 9607550"/>
              <a:gd name="connsiteY0" fmla="*/ 2444886 h 2540299"/>
              <a:gd name="connsiteX1" fmla="*/ 406400 w 9607550"/>
              <a:gd name="connsiteY1" fmla="*/ 2540136 h 2540299"/>
              <a:gd name="connsiteX2" fmla="*/ 965200 w 9607550"/>
              <a:gd name="connsiteY2" fmla="*/ 2457586 h 2540299"/>
              <a:gd name="connsiteX3" fmla="*/ 1612900 w 9607550"/>
              <a:gd name="connsiteY3" fmla="*/ 2140086 h 2540299"/>
              <a:gd name="connsiteX4" fmla="*/ 2209800 w 9607550"/>
              <a:gd name="connsiteY4" fmla="*/ 1968636 h 2540299"/>
              <a:gd name="connsiteX5" fmla="*/ 2940050 w 9607550"/>
              <a:gd name="connsiteY5" fmla="*/ 1955936 h 2540299"/>
              <a:gd name="connsiteX6" fmla="*/ 3790950 w 9607550"/>
              <a:gd name="connsiteY6" fmla="*/ 2108336 h 2540299"/>
              <a:gd name="connsiteX7" fmla="*/ 4615913 w 9607550"/>
              <a:gd name="connsiteY7" fmla="*/ 1963180 h 2540299"/>
              <a:gd name="connsiteX8" fmla="*/ 5145135 w 9607550"/>
              <a:gd name="connsiteY8" fmla="*/ 687660 h 2540299"/>
              <a:gd name="connsiteX9" fmla="*/ 6366907 w 9607550"/>
              <a:gd name="connsiteY9" fmla="*/ 560406 h 2540299"/>
              <a:gd name="connsiteX10" fmla="*/ 7467878 w 9607550"/>
              <a:gd name="connsiteY10" fmla="*/ 223276 h 2540299"/>
              <a:gd name="connsiteX11" fmla="*/ 8545683 w 9607550"/>
              <a:gd name="connsiteY11" fmla="*/ 105601 h 2540299"/>
              <a:gd name="connsiteX12" fmla="*/ 9607550 w 9607550"/>
              <a:gd name="connsiteY12" fmla="*/ 1809886 h 2540299"/>
              <a:gd name="connsiteX0" fmla="*/ 0 w 10149623"/>
              <a:gd name="connsiteY0" fmla="*/ 2834351 h 2929764"/>
              <a:gd name="connsiteX1" fmla="*/ 406400 w 10149623"/>
              <a:gd name="connsiteY1" fmla="*/ 2929601 h 2929764"/>
              <a:gd name="connsiteX2" fmla="*/ 965200 w 10149623"/>
              <a:gd name="connsiteY2" fmla="*/ 2847051 h 2929764"/>
              <a:gd name="connsiteX3" fmla="*/ 1612900 w 10149623"/>
              <a:gd name="connsiteY3" fmla="*/ 2529551 h 2929764"/>
              <a:gd name="connsiteX4" fmla="*/ 2209800 w 10149623"/>
              <a:gd name="connsiteY4" fmla="*/ 2358101 h 2929764"/>
              <a:gd name="connsiteX5" fmla="*/ 2940050 w 10149623"/>
              <a:gd name="connsiteY5" fmla="*/ 2345401 h 2929764"/>
              <a:gd name="connsiteX6" fmla="*/ 3790950 w 10149623"/>
              <a:gd name="connsiteY6" fmla="*/ 2497801 h 2929764"/>
              <a:gd name="connsiteX7" fmla="*/ 4615913 w 10149623"/>
              <a:gd name="connsiteY7" fmla="*/ 2352645 h 2929764"/>
              <a:gd name="connsiteX8" fmla="*/ 5145135 w 10149623"/>
              <a:gd name="connsiteY8" fmla="*/ 1077125 h 2929764"/>
              <a:gd name="connsiteX9" fmla="*/ 6366907 w 10149623"/>
              <a:gd name="connsiteY9" fmla="*/ 949871 h 2929764"/>
              <a:gd name="connsiteX10" fmla="*/ 7467878 w 10149623"/>
              <a:gd name="connsiteY10" fmla="*/ 612741 h 2929764"/>
              <a:gd name="connsiteX11" fmla="*/ 8545683 w 10149623"/>
              <a:gd name="connsiteY11" fmla="*/ 495066 h 2929764"/>
              <a:gd name="connsiteX12" fmla="*/ 10149624 w 10149623"/>
              <a:gd name="connsiteY12" fmla="*/ 0 h 2929764"/>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467878 w 9726549"/>
              <a:gd name="connsiteY10" fmla="*/ 501737 h 2818760"/>
              <a:gd name="connsiteX11" fmla="*/ 8545683 w 9726549"/>
              <a:gd name="connsiteY11" fmla="*/ 384062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467878 w 9726549"/>
              <a:gd name="connsiteY10" fmla="*/ 501737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467878 w 9726549"/>
              <a:gd name="connsiteY10" fmla="*/ 501737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507118 w 9726549"/>
              <a:gd name="connsiteY10" fmla="*/ 241132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01641 w 9726549"/>
              <a:gd name="connsiteY9" fmla="*/ 298736 h 2818760"/>
              <a:gd name="connsiteX10" fmla="*/ 7507118 w 9726549"/>
              <a:gd name="connsiteY10" fmla="*/ 241132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01641 w 9726549"/>
              <a:gd name="connsiteY9" fmla="*/ 298736 h 2818760"/>
              <a:gd name="connsiteX10" fmla="*/ 8533740 w 9726549"/>
              <a:gd name="connsiteY10" fmla="*/ 138868 h 2818760"/>
              <a:gd name="connsiteX11" fmla="*/ 9726548 w 9726549"/>
              <a:gd name="connsiteY11"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3790950 w 9726549"/>
              <a:gd name="connsiteY5" fmla="*/ 2386797 h 2818760"/>
              <a:gd name="connsiteX6" fmla="*/ 4615913 w 9726549"/>
              <a:gd name="connsiteY6" fmla="*/ 2241641 h 2818760"/>
              <a:gd name="connsiteX7" fmla="*/ 5145135 w 9726549"/>
              <a:gd name="connsiteY7" fmla="*/ 966121 h 2818760"/>
              <a:gd name="connsiteX8" fmla="*/ 6301641 w 9726549"/>
              <a:gd name="connsiteY8" fmla="*/ 298736 h 2818760"/>
              <a:gd name="connsiteX9" fmla="*/ 8533740 w 9726549"/>
              <a:gd name="connsiteY9" fmla="*/ 138868 h 2818760"/>
              <a:gd name="connsiteX10" fmla="*/ 9726548 w 9726549"/>
              <a:gd name="connsiteY10"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4615913 w 9726549"/>
              <a:gd name="connsiteY5" fmla="*/ 2241641 h 2818760"/>
              <a:gd name="connsiteX6" fmla="*/ 5145135 w 9726549"/>
              <a:gd name="connsiteY6" fmla="*/ 966121 h 2818760"/>
              <a:gd name="connsiteX7" fmla="*/ 6301641 w 9726549"/>
              <a:gd name="connsiteY7" fmla="*/ 298736 h 2818760"/>
              <a:gd name="connsiteX8" fmla="*/ 8533740 w 9726549"/>
              <a:gd name="connsiteY8" fmla="*/ 138868 h 2818760"/>
              <a:gd name="connsiteX9" fmla="*/ 9726548 w 9726549"/>
              <a:gd name="connsiteY9"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4615913 w 9726549"/>
              <a:gd name="connsiteY5" fmla="*/ 2241641 h 2818760"/>
              <a:gd name="connsiteX6" fmla="*/ 6301641 w 9726549"/>
              <a:gd name="connsiteY6" fmla="*/ 298736 h 2818760"/>
              <a:gd name="connsiteX7" fmla="*/ 8533740 w 9726549"/>
              <a:gd name="connsiteY7" fmla="*/ 138868 h 2818760"/>
              <a:gd name="connsiteX8" fmla="*/ 9726548 w 9726549"/>
              <a:gd name="connsiteY8" fmla="*/ 0 h 2818760"/>
              <a:gd name="connsiteX0" fmla="*/ 0 w 9726549"/>
              <a:gd name="connsiteY0" fmla="*/ 2723347 h 2820009"/>
              <a:gd name="connsiteX1" fmla="*/ 406400 w 9726549"/>
              <a:gd name="connsiteY1" fmla="*/ 2818597 h 2820009"/>
              <a:gd name="connsiteX2" fmla="*/ 965200 w 9726549"/>
              <a:gd name="connsiteY2" fmla="*/ 2736047 h 2820009"/>
              <a:gd name="connsiteX3" fmla="*/ 2209800 w 9726549"/>
              <a:gd name="connsiteY3" fmla="*/ 2247097 h 2820009"/>
              <a:gd name="connsiteX4" fmla="*/ 4615913 w 9726549"/>
              <a:gd name="connsiteY4" fmla="*/ 2241641 h 2820009"/>
              <a:gd name="connsiteX5" fmla="*/ 6301641 w 9726549"/>
              <a:gd name="connsiteY5" fmla="*/ 298736 h 2820009"/>
              <a:gd name="connsiteX6" fmla="*/ 8533740 w 9726549"/>
              <a:gd name="connsiteY6" fmla="*/ 138868 h 2820009"/>
              <a:gd name="connsiteX7" fmla="*/ 9726548 w 9726549"/>
              <a:gd name="connsiteY7" fmla="*/ 0 h 2820009"/>
              <a:gd name="connsiteX0" fmla="*/ 0 w 9726549"/>
              <a:gd name="connsiteY0" fmla="*/ 2723347 h 2755148"/>
              <a:gd name="connsiteX1" fmla="*/ 697425 w 9726549"/>
              <a:gd name="connsiteY1" fmla="*/ 2662239 h 2755148"/>
              <a:gd name="connsiteX2" fmla="*/ 965200 w 9726549"/>
              <a:gd name="connsiteY2" fmla="*/ 2736047 h 2755148"/>
              <a:gd name="connsiteX3" fmla="*/ 2209800 w 9726549"/>
              <a:gd name="connsiteY3" fmla="*/ 2247097 h 2755148"/>
              <a:gd name="connsiteX4" fmla="*/ 4615913 w 9726549"/>
              <a:gd name="connsiteY4" fmla="*/ 2241641 h 2755148"/>
              <a:gd name="connsiteX5" fmla="*/ 6301641 w 9726549"/>
              <a:gd name="connsiteY5" fmla="*/ 298736 h 2755148"/>
              <a:gd name="connsiteX6" fmla="*/ 8533740 w 9726549"/>
              <a:gd name="connsiteY6" fmla="*/ 138868 h 2755148"/>
              <a:gd name="connsiteX7" fmla="*/ 9726548 w 9726549"/>
              <a:gd name="connsiteY7" fmla="*/ 0 h 2755148"/>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533740 w 9726549"/>
              <a:gd name="connsiteY5" fmla="*/ 138868 h 2768819"/>
              <a:gd name="connsiteX6" fmla="*/ 9726548 w 9726549"/>
              <a:gd name="connsiteY6" fmla="*/ 0 h 2768819"/>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533740 w 9726549"/>
              <a:gd name="connsiteY5" fmla="*/ 138868 h 2768819"/>
              <a:gd name="connsiteX6" fmla="*/ 9726548 w 9726549"/>
              <a:gd name="connsiteY6" fmla="*/ 0 h 2768819"/>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533740 w 9726549"/>
              <a:gd name="connsiteY5" fmla="*/ 138868 h 2768819"/>
              <a:gd name="connsiteX6" fmla="*/ 9726548 w 9726549"/>
              <a:gd name="connsiteY6" fmla="*/ 0 h 2768819"/>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240958 w 9726549"/>
              <a:gd name="connsiteY5" fmla="*/ 170271 h 2768819"/>
              <a:gd name="connsiteX6" fmla="*/ 9726548 w 9726549"/>
              <a:gd name="connsiteY6" fmla="*/ 0 h 2768819"/>
              <a:gd name="connsiteX0" fmla="*/ -1 w 9772153"/>
              <a:gd name="connsiteY0" fmla="*/ 2320246 h 2736305"/>
              <a:gd name="connsiteX1" fmla="*/ 1010804 w 9772153"/>
              <a:gd name="connsiteY1" fmla="*/ 2736047 h 2736305"/>
              <a:gd name="connsiteX2" fmla="*/ 2255404 w 9772153"/>
              <a:gd name="connsiteY2" fmla="*/ 2247097 h 2736305"/>
              <a:gd name="connsiteX3" fmla="*/ 4661517 w 9772153"/>
              <a:gd name="connsiteY3" fmla="*/ 2241641 h 2736305"/>
              <a:gd name="connsiteX4" fmla="*/ 6347245 w 9772153"/>
              <a:gd name="connsiteY4" fmla="*/ 298736 h 2736305"/>
              <a:gd name="connsiteX5" fmla="*/ 8286562 w 9772153"/>
              <a:gd name="connsiteY5" fmla="*/ 170271 h 2736305"/>
              <a:gd name="connsiteX6" fmla="*/ 9772152 w 9772153"/>
              <a:gd name="connsiteY6" fmla="*/ 0 h 2736305"/>
              <a:gd name="connsiteX0" fmla="*/ -1 w 9772153"/>
              <a:gd name="connsiteY0" fmla="*/ 2320246 h 2498899"/>
              <a:gd name="connsiteX1" fmla="*/ 1111753 w 9772153"/>
              <a:gd name="connsiteY1" fmla="*/ 2498330 h 2498899"/>
              <a:gd name="connsiteX2" fmla="*/ 2255404 w 9772153"/>
              <a:gd name="connsiteY2" fmla="*/ 2247097 h 2498899"/>
              <a:gd name="connsiteX3" fmla="*/ 4661517 w 9772153"/>
              <a:gd name="connsiteY3" fmla="*/ 2241641 h 2498899"/>
              <a:gd name="connsiteX4" fmla="*/ 6347245 w 9772153"/>
              <a:gd name="connsiteY4" fmla="*/ 298736 h 2498899"/>
              <a:gd name="connsiteX5" fmla="*/ 8286562 w 9772153"/>
              <a:gd name="connsiteY5" fmla="*/ 170271 h 2498899"/>
              <a:gd name="connsiteX6" fmla="*/ 9772152 w 9772153"/>
              <a:gd name="connsiteY6" fmla="*/ 0 h 2498899"/>
              <a:gd name="connsiteX0" fmla="*/ -1 w 9772153"/>
              <a:gd name="connsiteY0" fmla="*/ 3321577 h 3500230"/>
              <a:gd name="connsiteX1" fmla="*/ 1111753 w 9772153"/>
              <a:gd name="connsiteY1" fmla="*/ 3499661 h 3500230"/>
              <a:gd name="connsiteX2" fmla="*/ 2255404 w 9772153"/>
              <a:gd name="connsiteY2" fmla="*/ 3248428 h 3500230"/>
              <a:gd name="connsiteX3" fmla="*/ 4661517 w 9772153"/>
              <a:gd name="connsiteY3" fmla="*/ 3242972 h 3500230"/>
              <a:gd name="connsiteX4" fmla="*/ 6174207 w 9772153"/>
              <a:gd name="connsiteY4" fmla="*/ 58017 h 3500230"/>
              <a:gd name="connsiteX5" fmla="*/ 8286562 w 9772153"/>
              <a:gd name="connsiteY5" fmla="*/ 1171602 h 3500230"/>
              <a:gd name="connsiteX6" fmla="*/ 9772152 w 9772153"/>
              <a:gd name="connsiteY6" fmla="*/ 1001331 h 3500230"/>
              <a:gd name="connsiteX0" fmla="*/ -1 w 9772153"/>
              <a:gd name="connsiteY0" fmla="*/ 3415325 h 3593978"/>
              <a:gd name="connsiteX1" fmla="*/ 1111753 w 9772153"/>
              <a:gd name="connsiteY1" fmla="*/ 3593409 h 3593978"/>
              <a:gd name="connsiteX2" fmla="*/ 2255404 w 9772153"/>
              <a:gd name="connsiteY2" fmla="*/ 3342176 h 3593978"/>
              <a:gd name="connsiteX3" fmla="*/ 4661517 w 9772153"/>
              <a:gd name="connsiteY3" fmla="*/ 3336720 h 3593978"/>
              <a:gd name="connsiteX4" fmla="*/ 6174207 w 9772153"/>
              <a:gd name="connsiteY4" fmla="*/ 151765 h 3593978"/>
              <a:gd name="connsiteX5" fmla="*/ 8044934 w 9772153"/>
              <a:gd name="connsiteY5" fmla="*/ 569900 h 3593978"/>
              <a:gd name="connsiteX6" fmla="*/ 9772152 w 9772153"/>
              <a:gd name="connsiteY6" fmla="*/ 1095079 h 3593978"/>
              <a:gd name="connsiteX0" fmla="*/ -1 w 9330808"/>
              <a:gd name="connsiteY0" fmla="*/ 3404710 h 3583363"/>
              <a:gd name="connsiteX1" fmla="*/ 1111753 w 9330808"/>
              <a:gd name="connsiteY1" fmla="*/ 3582794 h 3583363"/>
              <a:gd name="connsiteX2" fmla="*/ 2255404 w 9330808"/>
              <a:gd name="connsiteY2" fmla="*/ 3331561 h 3583363"/>
              <a:gd name="connsiteX3" fmla="*/ 4661517 w 9330808"/>
              <a:gd name="connsiteY3" fmla="*/ 3326105 h 3583363"/>
              <a:gd name="connsiteX4" fmla="*/ 6174207 w 9330808"/>
              <a:gd name="connsiteY4" fmla="*/ 141150 h 3583363"/>
              <a:gd name="connsiteX5" fmla="*/ 8044934 w 9330808"/>
              <a:gd name="connsiteY5" fmla="*/ 559285 h 3583363"/>
              <a:gd name="connsiteX6" fmla="*/ 9330808 w 9330808"/>
              <a:gd name="connsiteY6" fmla="*/ 553894 h 3583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0808" h="3583363">
                <a:moveTo>
                  <a:pt x="-1" y="3404710"/>
                </a:moveTo>
                <a:cubicBezTo>
                  <a:pt x="201082" y="3407356"/>
                  <a:pt x="735852" y="3594985"/>
                  <a:pt x="1111753" y="3582794"/>
                </a:cubicBezTo>
                <a:cubicBezTo>
                  <a:pt x="1487654" y="3570603"/>
                  <a:pt x="1663777" y="3374342"/>
                  <a:pt x="2255404" y="3331561"/>
                </a:cubicBezTo>
                <a:cubicBezTo>
                  <a:pt x="2847031" y="3288780"/>
                  <a:pt x="4008383" y="3857840"/>
                  <a:pt x="4661517" y="3326105"/>
                </a:cubicBezTo>
                <a:cubicBezTo>
                  <a:pt x="5314651" y="2794370"/>
                  <a:pt x="5610304" y="602287"/>
                  <a:pt x="6174207" y="141150"/>
                </a:cubicBezTo>
                <a:cubicBezTo>
                  <a:pt x="6738110" y="-319987"/>
                  <a:pt x="7518834" y="490494"/>
                  <a:pt x="8044934" y="559285"/>
                </a:cubicBezTo>
                <a:cubicBezTo>
                  <a:pt x="8571034" y="628076"/>
                  <a:pt x="8933205" y="600183"/>
                  <a:pt x="9330808" y="553894"/>
                </a:cubicBezTo>
              </a:path>
            </a:pathLst>
          </a:custGeom>
          <a:ln w="19050">
            <a:gradFill>
              <a:gsLst>
                <a:gs pos="5000">
                  <a:srgbClr val="2A2A63"/>
                </a:gs>
                <a:gs pos="12000">
                  <a:srgbClr val="B82381"/>
                </a:gs>
                <a:gs pos="98000">
                  <a:srgbClr val="04A2E5"/>
                </a:gs>
                <a:gs pos="70158">
                  <a:srgbClr val="11A568"/>
                </a:gs>
                <a:gs pos="57000">
                  <a:srgbClr val="88C150"/>
                </a:gs>
                <a:gs pos="46000">
                  <a:srgbClr val="FEC52B"/>
                </a:gs>
                <a:gs pos="34000">
                  <a:srgbClr val="C96632"/>
                </a:gs>
                <a:gs pos="22000">
                  <a:srgbClr val="C3292D"/>
                </a:gs>
                <a:gs pos="100000">
                  <a:schemeClr val="bg1"/>
                </a:gs>
              </a:gsLst>
              <a:lin ang="0" scaled="0"/>
            </a:gra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cxnSp>
        <p:nvCxnSpPr>
          <p:cNvPr id="400" name="Straight Connector 399">
            <a:extLst>
              <a:ext uri="{FF2B5EF4-FFF2-40B4-BE49-F238E27FC236}">
                <a16:creationId xmlns:a16="http://schemas.microsoft.com/office/drawing/2014/main" id="{A78C18E2-E375-8BAB-A48B-07427814D8F7}"/>
              </a:ext>
            </a:extLst>
          </p:cNvPr>
          <p:cNvCxnSpPr>
            <a:cxnSpLocks/>
          </p:cNvCxnSpPr>
          <p:nvPr/>
        </p:nvCxnSpPr>
        <p:spPr>
          <a:xfrm>
            <a:off x="2610805" y="1872679"/>
            <a:ext cx="0" cy="492041"/>
          </a:xfrm>
          <a:prstGeom prst="line">
            <a:avLst/>
          </a:prstGeom>
          <a:ln w="19050"/>
        </p:spPr>
        <p:style>
          <a:lnRef idx="1">
            <a:schemeClr val="accent5"/>
          </a:lnRef>
          <a:fillRef idx="0">
            <a:schemeClr val="accent5"/>
          </a:fillRef>
          <a:effectRef idx="0">
            <a:schemeClr val="accent5"/>
          </a:effectRef>
          <a:fontRef idx="minor">
            <a:schemeClr val="tx1"/>
          </a:fontRef>
        </p:style>
      </p:cxnSp>
      <p:cxnSp>
        <p:nvCxnSpPr>
          <p:cNvPr id="402" name="Straight Connector 401">
            <a:extLst>
              <a:ext uri="{FF2B5EF4-FFF2-40B4-BE49-F238E27FC236}">
                <a16:creationId xmlns:a16="http://schemas.microsoft.com/office/drawing/2014/main" id="{22E2E37F-173A-0933-9EB7-50AFFF5BDDFD}"/>
              </a:ext>
            </a:extLst>
          </p:cNvPr>
          <p:cNvCxnSpPr>
            <a:cxnSpLocks/>
          </p:cNvCxnSpPr>
          <p:nvPr/>
        </p:nvCxnSpPr>
        <p:spPr>
          <a:xfrm>
            <a:off x="2653667" y="1872679"/>
            <a:ext cx="0" cy="492041"/>
          </a:xfrm>
          <a:prstGeom prst="line">
            <a:avLst/>
          </a:prstGeom>
          <a:ln w="19050"/>
        </p:spPr>
        <p:style>
          <a:lnRef idx="1">
            <a:schemeClr val="accent5"/>
          </a:lnRef>
          <a:fillRef idx="0">
            <a:schemeClr val="accent5"/>
          </a:fillRef>
          <a:effectRef idx="0">
            <a:schemeClr val="accent5"/>
          </a:effectRef>
          <a:fontRef idx="minor">
            <a:schemeClr val="tx1"/>
          </a:fontRef>
        </p:style>
      </p:cxnSp>
      <p:cxnSp>
        <p:nvCxnSpPr>
          <p:cNvPr id="403" name="Straight Connector 402">
            <a:extLst>
              <a:ext uri="{FF2B5EF4-FFF2-40B4-BE49-F238E27FC236}">
                <a16:creationId xmlns:a16="http://schemas.microsoft.com/office/drawing/2014/main" id="{94A12E1A-980B-ECF4-B1E2-DCC69C1CDD16}"/>
              </a:ext>
            </a:extLst>
          </p:cNvPr>
          <p:cNvCxnSpPr>
            <a:cxnSpLocks/>
          </p:cNvCxnSpPr>
          <p:nvPr/>
        </p:nvCxnSpPr>
        <p:spPr>
          <a:xfrm>
            <a:off x="2696530" y="1872679"/>
            <a:ext cx="0" cy="492041"/>
          </a:xfrm>
          <a:prstGeom prst="line">
            <a:avLst/>
          </a:prstGeom>
          <a:ln w="19050"/>
        </p:spPr>
        <p:style>
          <a:lnRef idx="1">
            <a:schemeClr val="accent5"/>
          </a:lnRef>
          <a:fillRef idx="0">
            <a:schemeClr val="accent5"/>
          </a:fillRef>
          <a:effectRef idx="0">
            <a:schemeClr val="accent5"/>
          </a:effectRef>
          <a:fontRef idx="minor">
            <a:schemeClr val="tx1"/>
          </a:fontRef>
        </p:style>
      </p:cxnSp>
      <p:cxnSp>
        <p:nvCxnSpPr>
          <p:cNvPr id="404" name="Straight Connector 403">
            <a:extLst>
              <a:ext uri="{FF2B5EF4-FFF2-40B4-BE49-F238E27FC236}">
                <a16:creationId xmlns:a16="http://schemas.microsoft.com/office/drawing/2014/main" id="{FD5F3320-9A10-4168-9139-DCDD2E6D2EB9}"/>
              </a:ext>
            </a:extLst>
          </p:cNvPr>
          <p:cNvCxnSpPr>
            <a:cxnSpLocks/>
          </p:cNvCxnSpPr>
          <p:nvPr/>
        </p:nvCxnSpPr>
        <p:spPr>
          <a:xfrm>
            <a:off x="2767968" y="1872679"/>
            <a:ext cx="0" cy="492041"/>
          </a:xfrm>
          <a:prstGeom prst="line">
            <a:avLst/>
          </a:prstGeom>
          <a:ln w="19050">
            <a:solidFill>
              <a:srgbClr val="FFFF00"/>
            </a:solidFill>
          </a:ln>
        </p:spPr>
        <p:style>
          <a:lnRef idx="1">
            <a:schemeClr val="accent5"/>
          </a:lnRef>
          <a:fillRef idx="0">
            <a:schemeClr val="accent5"/>
          </a:fillRef>
          <a:effectRef idx="0">
            <a:schemeClr val="accent5"/>
          </a:effectRef>
          <a:fontRef idx="minor">
            <a:schemeClr val="tx1"/>
          </a:fontRef>
        </p:style>
      </p:cxnSp>
      <p:cxnSp>
        <p:nvCxnSpPr>
          <p:cNvPr id="405" name="Straight Connector 404">
            <a:extLst>
              <a:ext uri="{FF2B5EF4-FFF2-40B4-BE49-F238E27FC236}">
                <a16:creationId xmlns:a16="http://schemas.microsoft.com/office/drawing/2014/main" id="{E8056AED-FFFE-6F97-5CD5-DD8F012F34AC}"/>
              </a:ext>
            </a:extLst>
          </p:cNvPr>
          <p:cNvCxnSpPr>
            <a:cxnSpLocks/>
          </p:cNvCxnSpPr>
          <p:nvPr/>
        </p:nvCxnSpPr>
        <p:spPr>
          <a:xfrm>
            <a:off x="2810830" y="1872679"/>
            <a:ext cx="0" cy="492041"/>
          </a:xfrm>
          <a:prstGeom prst="line">
            <a:avLst/>
          </a:prstGeom>
          <a:ln w="19050">
            <a:solidFill>
              <a:srgbClr val="FFFF00"/>
            </a:solidFill>
          </a:ln>
        </p:spPr>
        <p:style>
          <a:lnRef idx="1">
            <a:schemeClr val="accent5"/>
          </a:lnRef>
          <a:fillRef idx="0">
            <a:schemeClr val="accent5"/>
          </a:fillRef>
          <a:effectRef idx="0">
            <a:schemeClr val="accent5"/>
          </a:effectRef>
          <a:fontRef idx="minor">
            <a:schemeClr val="tx1"/>
          </a:fontRef>
        </p:style>
      </p:cxnSp>
      <p:cxnSp>
        <p:nvCxnSpPr>
          <p:cNvPr id="406" name="Straight Connector 405">
            <a:extLst>
              <a:ext uri="{FF2B5EF4-FFF2-40B4-BE49-F238E27FC236}">
                <a16:creationId xmlns:a16="http://schemas.microsoft.com/office/drawing/2014/main" id="{C1A98D90-C4E8-7323-F865-F96BE4BF6AD6}"/>
              </a:ext>
            </a:extLst>
          </p:cNvPr>
          <p:cNvCxnSpPr>
            <a:cxnSpLocks/>
          </p:cNvCxnSpPr>
          <p:nvPr/>
        </p:nvCxnSpPr>
        <p:spPr>
          <a:xfrm>
            <a:off x="2853693" y="1872679"/>
            <a:ext cx="0" cy="492041"/>
          </a:xfrm>
          <a:prstGeom prst="line">
            <a:avLst/>
          </a:prstGeom>
          <a:ln w="19050">
            <a:solidFill>
              <a:srgbClr val="FFFF00"/>
            </a:solidFill>
          </a:ln>
        </p:spPr>
        <p:style>
          <a:lnRef idx="1">
            <a:schemeClr val="accent5"/>
          </a:lnRef>
          <a:fillRef idx="0">
            <a:schemeClr val="accent5"/>
          </a:fillRef>
          <a:effectRef idx="0">
            <a:schemeClr val="accent5"/>
          </a:effectRef>
          <a:fontRef idx="minor">
            <a:schemeClr val="tx1"/>
          </a:fontRef>
        </p:style>
      </p:cxnSp>
      <p:grpSp>
        <p:nvGrpSpPr>
          <p:cNvPr id="416" name="Group 415">
            <a:extLst>
              <a:ext uri="{FF2B5EF4-FFF2-40B4-BE49-F238E27FC236}">
                <a16:creationId xmlns:a16="http://schemas.microsoft.com/office/drawing/2014/main" id="{C7A54834-740A-8146-D63F-0889734E785F}"/>
              </a:ext>
            </a:extLst>
          </p:cNvPr>
          <p:cNvGrpSpPr/>
          <p:nvPr/>
        </p:nvGrpSpPr>
        <p:grpSpPr>
          <a:xfrm>
            <a:off x="2654621" y="3682356"/>
            <a:ext cx="558000" cy="1277403"/>
            <a:chOff x="2654620" y="3951297"/>
            <a:chExt cx="558000" cy="1277403"/>
          </a:xfrm>
        </p:grpSpPr>
        <p:cxnSp>
          <p:nvCxnSpPr>
            <p:cNvPr id="409" name="Straight Connector 408">
              <a:extLst>
                <a:ext uri="{FF2B5EF4-FFF2-40B4-BE49-F238E27FC236}">
                  <a16:creationId xmlns:a16="http://schemas.microsoft.com/office/drawing/2014/main" id="{A3BCA800-E293-72B5-2B1D-F9F54C3BFD4E}"/>
                </a:ext>
              </a:extLst>
            </p:cNvPr>
            <p:cNvCxnSpPr>
              <a:cxnSpLocks/>
            </p:cNvCxnSpPr>
            <p:nvPr/>
          </p:nvCxnSpPr>
          <p:spPr>
            <a:xfrm>
              <a:off x="2654620" y="4076700"/>
              <a:ext cx="0" cy="1152000"/>
            </a:xfrm>
            <a:prstGeom prst="line">
              <a:avLst/>
            </a:prstGeom>
            <a:ln>
              <a:solidFill>
                <a:schemeClr val="bg1"/>
              </a:solidFill>
            </a:ln>
            <a:effectLst>
              <a:glow rad="25400">
                <a:schemeClr val="bg1">
                  <a:alpha val="46000"/>
                </a:schemeClr>
              </a:glow>
            </a:effectLst>
          </p:spPr>
          <p:style>
            <a:lnRef idx="1">
              <a:schemeClr val="accent6"/>
            </a:lnRef>
            <a:fillRef idx="0">
              <a:schemeClr val="accent6"/>
            </a:fillRef>
            <a:effectRef idx="0">
              <a:schemeClr val="accent6"/>
            </a:effectRef>
            <a:fontRef idx="minor">
              <a:schemeClr val="tx1"/>
            </a:fontRef>
          </p:style>
        </p:cxnSp>
        <p:cxnSp>
          <p:nvCxnSpPr>
            <p:cNvPr id="410" name="Straight Connector 409">
              <a:extLst>
                <a:ext uri="{FF2B5EF4-FFF2-40B4-BE49-F238E27FC236}">
                  <a16:creationId xmlns:a16="http://schemas.microsoft.com/office/drawing/2014/main" id="{9C546DDE-12E4-CCC3-AEAA-BD1E9D6C5903}"/>
                </a:ext>
              </a:extLst>
            </p:cNvPr>
            <p:cNvCxnSpPr>
              <a:cxnSpLocks/>
            </p:cNvCxnSpPr>
            <p:nvPr/>
          </p:nvCxnSpPr>
          <p:spPr>
            <a:xfrm flipH="1">
              <a:off x="2780620" y="3951297"/>
              <a:ext cx="432000" cy="0"/>
            </a:xfrm>
            <a:prstGeom prst="line">
              <a:avLst/>
            </a:prstGeom>
            <a:ln>
              <a:solidFill>
                <a:schemeClr val="bg1"/>
              </a:solidFill>
            </a:ln>
            <a:effectLst>
              <a:glow rad="25400">
                <a:schemeClr val="bg1">
                  <a:alpha val="46000"/>
                </a:schemeClr>
              </a:glow>
            </a:effectLst>
          </p:spPr>
          <p:style>
            <a:lnRef idx="1">
              <a:schemeClr val="accent6"/>
            </a:lnRef>
            <a:fillRef idx="0">
              <a:schemeClr val="accent6"/>
            </a:fillRef>
            <a:effectRef idx="0">
              <a:schemeClr val="accent6"/>
            </a:effectRef>
            <a:fontRef idx="minor">
              <a:schemeClr val="tx1"/>
            </a:fontRef>
          </p:style>
        </p:cxnSp>
        <p:sp>
          <p:nvSpPr>
            <p:cNvPr id="412" name="Arc 411">
              <a:extLst>
                <a:ext uri="{FF2B5EF4-FFF2-40B4-BE49-F238E27FC236}">
                  <a16:creationId xmlns:a16="http://schemas.microsoft.com/office/drawing/2014/main" id="{67F74D63-8B5D-96EC-36D1-FC41CF61642C}"/>
                </a:ext>
              </a:extLst>
            </p:cNvPr>
            <p:cNvSpPr/>
            <p:nvPr/>
          </p:nvSpPr>
          <p:spPr>
            <a:xfrm rot="16200000">
              <a:off x="2654620" y="3951297"/>
              <a:ext cx="252000" cy="252000"/>
            </a:xfrm>
            <a:prstGeom prst="arc">
              <a:avLst/>
            </a:prstGeom>
            <a:ln>
              <a:solidFill>
                <a:schemeClr val="bg1"/>
              </a:solidFill>
            </a:ln>
            <a:effectLst>
              <a:glow rad="25400">
                <a:schemeClr val="bg1">
                  <a:alpha val="46000"/>
                </a:schemeClr>
              </a:glow>
            </a:effectLst>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grpSp>
      <p:grpSp>
        <p:nvGrpSpPr>
          <p:cNvPr id="417" name="Group 416">
            <a:extLst>
              <a:ext uri="{FF2B5EF4-FFF2-40B4-BE49-F238E27FC236}">
                <a16:creationId xmlns:a16="http://schemas.microsoft.com/office/drawing/2014/main" id="{43579FC3-373B-267C-329B-9EAAC74C50E4}"/>
              </a:ext>
            </a:extLst>
          </p:cNvPr>
          <p:cNvGrpSpPr/>
          <p:nvPr/>
        </p:nvGrpSpPr>
        <p:grpSpPr>
          <a:xfrm>
            <a:off x="2714654" y="3789503"/>
            <a:ext cx="510988" cy="1158444"/>
            <a:chOff x="2654620" y="3951297"/>
            <a:chExt cx="559920" cy="1269376"/>
          </a:xfrm>
        </p:grpSpPr>
        <p:cxnSp>
          <p:nvCxnSpPr>
            <p:cNvPr id="418" name="Straight Connector 417">
              <a:extLst>
                <a:ext uri="{FF2B5EF4-FFF2-40B4-BE49-F238E27FC236}">
                  <a16:creationId xmlns:a16="http://schemas.microsoft.com/office/drawing/2014/main" id="{488EA244-2DBA-19CB-DC75-F389A0F6E4BE}"/>
                </a:ext>
              </a:extLst>
            </p:cNvPr>
            <p:cNvCxnSpPr>
              <a:cxnSpLocks/>
            </p:cNvCxnSpPr>
            <p:nvPr/>
          </p:nvCxnSpPr>
          <p:spPr>
            <a:xfrm>
              <a:off x="2654620" y="4076700"/>
              <a:ext cx="0" cy="1143973"/>
            </a:xfrm>
            <a:prstGeom prst="line">
              <a:avLst/>
            </a:prstGeom>
            <a:ln>
              <a:solidFill>
                <a:schemeClr val="bg1"/>
              </a:solidFill>
            </a:ln>
            <a:effectLst>
              <a:glow rad="25400">
                <a:schemeClr val="bg1">
                  <a:alpha val="46000"/>
                </a:schemeClr>
              </a:glow>
            </a:effectLst>
          </p:spPr>
          <p:style>
            <a:lnRef idx="1">
              <a:schemeClr val="accent6"/>
            </a:lnRef>
            <a:fillRef idx="0">
              <a:schemeClr val="accent6"/>
            </a:fillRef>
            <a:effectRef idx="0">
              <a:schemeClr val="accent6"/>
            </a:effectRef>
            <a:fontRef idx="minor">
              <a:schemeClr val="tx1"/>
            </a:fontRef>
          </p:style>
        </p:cxnSp>
        <p:cxnSp>
          <p:nvCxnSpPr>
            <p:cNvPr id="419" name="Straight Connector 418">
              <a:extLst>
                <a:ext uri="{FF2B5EF4-FFF2-40B4-BE49-F238E27FC236}">
                  <a16:creationId xmlns:a16="http://schemas.microsoft.com/office/drawing/2014/main" id="{E8F99E15-4DE0-6FFC-A51C-60B7E55C738D}"/>
                </a:ext>
              </a:extLst>
            </p:cNvPr>
            <p:cNvCxnSpPr>
              <a:cxnSpLocks/>
            </p:cNvCxnSpPr>
            <p:nvPr/>
          </p:nvCxnSpPr>
          <p:spPr>
            <a:xfrm flipH="1">
              <a:off x="2780619" y="3951297"/>
              <a:ext cx="433921" cy="0"/>
            </a:xfrm>
            <a:prstGeom prst="line">
              <a:avLst/>
            </a:prstGeom>
            <a:ln>
              <a:solidFill>
                <a:schemeClr val="bg1"/>
              </a:solidFill>
            </a:ln>
            <a:effectLst>
              <a:glow rad="25400">
                <a:schemeClr val="bg1">
                  <a:alpha val="46000"/>
                </a:schemeClr>
              </a:glow>
            </a:effectLst>
          </p:spPr>
          <p:style>
            <a:lnRef idx="1">
              <a:schemeClr val="accent6"/>
            </a:lnRef>
            <a:fillRef idx="0">
              <a:schemeClr val="accent6"/>
            </a:fillRef>
            <a:effectRef idx="0">
              <a:schemeClr val="accent6"/>
            </a:effectRef>
            <a:fontRef idx="minor">
              <a:schemeClr val="tx1"/>
            </a:fontRef>
          </p:style>
        </p:cxnSp>
        <p:sp>
          <p:nvSpPr>
            <p:cNvPr id="420" name="Arc 419">
              <a:extLst>
                <a:ext uri="{FF2B5EF4-FFF2-40B4-BE49-F238E27FC236}">
                  <a16:creationId xmlns:a16="http://schemas.microsoft.com/office/drawing/2014/main" id="{11801270-E611-73B4-8F24-B2F48C2F4AEA}"/>
                </a:ext>
              </a:extLst>
            </p:cNvPr>
            <p:cNvSpPr/>
            <p:nvPr/>
          </p:nvSpPr>
          <p:spPr>
            <a:xfrm rot="16200000">
              <a:off x="2654620" y="3951297"/>
              <a:ext cx="252000" cy="252000"/>
            </a:xfrm>
            <a:prstGeom prst="arc">
              <a:avLst/>
            </a:prstGeom>
            <a:ln>
              <a:solidFill>
                <a:schemeClr val="bg1"/>
              </a:solidFill>
            </a:ln>
            <a:effectLst>
              <a:glow rad="25400">
                <a:schemeClr val="bg1">
                  <a:alpha val="46000"/>
                </a:schemeClr>
              </a:glow>
            </a:effectLst>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grpSp>
      <p:grpSp>
        <p:nvGrpSpPr>
          <p:cNvPr id="421" name="Group 420">
            <a:extLst>
              <a:ext uri="{FF2B5EF4-FFF2-40B4-BE49-F238E27FC236}">
                <a16:creationId xmlns:a16="http://schemas.microsoft.com/office/drawing/2014/main" id="{206AC9C6-6253-E2B0-6D7D-320173874E37}"/>
              </a:ext>
            </a:extLst>
          </p:cNvPr>
          <p:cNvGrpSpPr/>
          <p:nvPr/>
        </p:nvGrpSpPr>
        <p:grpSpPr>
          <a:xfrm>
            <a:off x="2686492" y="3736446"/>
            <a:ext cx="551162" cy="1199660"/>
            <a:chOff x="2654620" y="3951297"/>
            <a:chExt cx="582797" cy="1268514"/>
          </a:xfrm>
        </p:grpSpPr>
        <p:cxnSp>
          <p:nvCxnSpPr>
            <p:cNvPr id="422" name="Straight Connector 421">
              <a:extLst>
                <a:ext uri="{FF2B5EF4-FFF2-40B4-BE49-F238E27FC236}">
                  <a16:creationId xmlns:a16="http://schemas.microsoft.com/office/drawing/2014/main" id="{DC92B1AB-FF76-717E-D9F5-775AE8F8569F}"/>
                </a:ext>
              </a:extLst>
            </p:cNvPr>
            <p:cNvCxnSpPr>
              <a:cxnSpLocks/>
            </p:cNvCxnSpPr>
            <p:nvPr/>
          </p:nvCxnSpPr>
          <p:spPr>
            <a:xfrm>
              <a:off x="2654620" y="4077825"/>
              <a:ext cx="0" cy="1141986"/>
            </a:xfrm>
            <a:prstGeom prst="line">
              <a:avLst/>
            </a:prstGeom>
            <a:ln>
              <a:solidFill>
                <a:schemeClr val="bg1"/>
              </a:solidFill>
            </a:ln>
            <a:effectLst>
              <a:glow rad="25400">
                <a:schemeClr val="bg1">
                  <a:alpha val="46000"/>
                </a:schemeClr>
              </a:glow>
            </a:effectLst>
          </p:spPr>
          <p:style>
            <a:lnRef idx="1">
              <a:schemeClr val="accent6"/>
            </a:lnRef>
            <a:fillRef idx="0">
              <a:schemeClr val="accent6"/>
            </a:fillRef>
            <a:effectRef idx="0">
              <a:schemeClr val="accent6"/>
            </a:effectRef>
            <a:fontRef idx="minor">
              <a:schemeClr val="tx1"/>
            </a:fontRef>
          </p:style>
        </p:cxnSp>
        <p:cxnSp>
          <p:nvCxnSpPr>
            <p:cNvPr id="423" name="Straight Connector 422">
              <a:extLst>
                <a:ext uri="{FF2B5EF4-FFF2-40B4-BE49-F238E27FC236}">
                  <a16:creationId xmlns:a16="http://schemas.microsoft.com/office/drawing/2014/main" id="{6D840F02-EBE4-D88C-7A34-AEB7D57E1B5F}"/>
                </a:ext>
              </a:extLst>
            </p:cNvPr>
            <p:cNvCxnSpPr>
              <a:cxnSpLocks/>
            </p:cNvCxnSpPr>
            <p:nvPr/>
          </p:nvCxnSpPr>
          <p:spPr>
            <a:xfrm flipH="1">
              <a:off x="2780621" y="3951297"/>
              <a:ext cx="456796" cy="0"/>
            </a:xfrm>
            <a:prstGeom prst="line">
              <a:avLst/>
            </a:prstGeom>
            <a:ln>
              <a:solidFill>
                <a:schemeClr val="bg1"/>
              </a:solidFill>
            </a:ln>
            <a:effectLst>
              <a:glow rad="25400">
                <a:schemeClr val="bg1">
                  <a:alpha val="46000"/>
                </a:schemeClr>
              </a:glow>
            </a:effectLst>
          </p:spPr>
          <p:style>
            <a:lnRef idx="1">
              <a:schemeClr val="accent6"/>
            </a:lnRef>
            <a:fillRef idx="0">
              <a:schemeClr val="accent6"/>
            </a:fillRef>
            <a:effectRef idx="0">
              <a:schemeClr val="accent6"/>
            </a:effectRef>
            <a:fontRef idx="minor">
              <a:schemeClr val="tx1"/>
            </a:fontRef>
          </p:style>
        </p:cxnSp>
        <p:sp>
          <p:nvSpPr>
            <p:cNvPr id="424" name="Arc 423">
              <a:extLst>
                <a:ext uri="{FF2B5EF4-FFF2-40B4-BE49-F238E27FC236}">
                  <a16:creationId xmlns:a16="http://schemas.microsoft.com/office/drawing/2014/main" id="{8324266D-5150-3BC6-0991-253D4F4FE421}"/>
                </a:ext>
              </a:extLst>
            </p:cNvPr>
            <p:cNvSpPr/>
            <p:nvPr/>
          </p:nvSpPr>
          <p:spPr>
            <a:xfrm rot="16200000">
              <a:off x="2654620" y="3951297"/>
              <a:ext cx="252000" cy="252000"/>
            </a:xfrm>
            <a:prstGeom prst="arc">
              <a:avLst/>
            </a:prstGeom>
            <a:ln>
              <a:solidFill>
                <a:schemeClr val="bg1"/>
              </a:solidFill>
            </a:ln>
            <a:effectLst>
              <a:glow rad="25400">
                <a:schemeClr val="bg1">
                  <a:alpha val="46000"/>
                </a:schemeClr>
              </a:glow>
            </a:effectLst>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grpSp>
      <p:grpSp>
        <p:nvGrpSpPr>
          <p:cNvPr id="169" name="Group 168">
            <a:extLst>
              <a:ext uri="{FF2B5EF4-FFF2-40B4-BE49-F238E27FC236}">
                <a16:creationId xmlns:a16="http://schemas.microsoft.com/office/drawing/2014/main" id="{C636DAB8-ED5F-8778-D737-94081C06F15A}"/>
              </a:ext>
            </a:extLst>
          </p:cNvPr>
          <p:cNvGrpSpPr/>
          <p:nvPr/>
        </p:nvGrpSpPr>
        <p:grpSpPr>
          <a:xfrm>
            <a:off x="2400755" y="4899789"/>
            <a:ext cx="1558472" cy="332491"/>
            <a:chOff x="1999170" y="4599510"/>
            <a:chExt cx="1840593" cy="392680"/>
          </a:xfrm>
        </p:grpSpPr>
        <p:sp>
          <p:nvSpPr>
            <p:cNvPr id="170" name="Freeform: Shape 169">
              <a:extLst>
                <a:ext uri="{FF2B5EF4-FFF2-40B4-BE49-F238E27FC236}">
                  <a16:creationId xmlns:a16="http://schemas.microsoft.com/office/drawing/2014/main" id="{E5158BB9-08F3-D321-8F26-E9A0669485E6}"/>
                </a:ext>
              </a:extLst>
            </p:cNvPr>
            <p:cNvSpPr/>
            <p:nvPr/>
          </p:nvSpPr>
          <p:spPr>
            <a:xfrm>
              <a:off x="2105059" y="4716307"/>
              <a:ext cx="1634242" cy="231312"/>
            </a:xfrm>
            <a:custGeom>
              <a:avLst/>
              <a:gdLst>
                <a:gd name="connsiteX0" fmla="*/ 0 w 1634242"/>
                <a:gd name="connsiteY0" fmla="*/ 0 h 231312"/>
                <a:gd name="connsiteX1" fmla="*/ 1634242 w 1634242"/>
                <a:gd name="connsiteY1" fmla="*/ 0 h 231312"/>
                <a:gd name="connsiteX2" fmla="*/ 1634242 w 1634242"/>
                <a:gd name="connsiteY2" fmla="*/ 231313 h 231312"/>
                <a:gd name="connsiteX3" fmla="*/ 0 w 1634242"/>
                <a:gd name="connsiteY3" fmla="*/ 231313 h 231312"/>
              </a:gdLst>
              <a:ahLst/>
              <a:cxnLst>
                <a:cxn ang="0">
                  <a:pos x="connsiteX0" y="connsiteY0"/>
                </a:cxn>
                <a:cxn ang="0">
                  <a:pos x="connsiteX1" y="connsiteY1"/>
                </a:cxn>
                <a:cxn ang="0">
                  <a:pos x="connsiteX2" y="connsiteY2"/>
                </a:cxn>
                <a:cxn ang="0">
                  <a:pos x="connsiteX3" y="connsiteY3"/>
                </a:cxn>
              </a:cxnLst>
              <a:rect l="l" t="t" r="r" b="b"/>
              <a:pathLst>
                <a:path w="1634242" h="231312">
                  <a:moveTo>
                    <a:pt x="0" y="0"/>
                  </a:moveTo>
                  <a:lnTo>
                    <a:pt x="1634242" y="0"/>
                  </a:lnTo>
                  <a:lnTo>
                    <a:pt x="1634242" y="231313"/>
                  </a:lnTo>
                  <a:lnTo>
                    <a:pt x="0" y="231313"/>
                  </a:lnTo>
                  <a:close/>
                </a:path>
              </a:pathLst>
            </a:custGeom>
            <a:solidFill>
              <a:srgbClr val="6D6E71"/>
            </a:solidFill>
            <a:ln w="9517"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AAAC0FC4-141E-A0EE-DAE8-7C49E4073A10}"/>
                </a:ext>
              </a:extLst>
            </p:cNvPr>
            <p:cNvSpPr/>
            <p:nvPr/>
          </p:nvSpPr>
          <p:spPr>
            <a:xfrm>
              <a:off x="2228756" y="4599510"/>
              <a:ext cx="1387515" cy="239295"/>
            </a:xfrm>
            <a:custGeom>
              <a:avLst/>
              <a:gdLst>
                <a:gd name="connsiteX0" fmla="*/ 0 w 1387515"/>
                <a:gd name="connsiteY0" fmla="*/ 0 h 239295"/>
                <a:gd name="connsiteX1" fmla="*/ 1387516 w 1387515"/>
                <a:gd name="connsiteY1" fmla="*/ 0 h 239295"/>
                <a:gd name="connsiteX2" fmla="*/ 1387516 w 1387515"/>
                <a:gd name="connsiteY2" fmla="*/ 239296 h 239295"/>
                <a:gd name="connsiteX3" fmla="*/ 0 w 1387515"/>
                <a:gd name="connsiteY3" fmla="*/ 239296 h 239295"/>
              </a:gdLst>
              <a:ahLst/>
              <a:cxnLst>
                <a:cxn ang="0">
                  <a:pos x="connsiteX0" y="connsiteY0"/>
                </a:cxn>
                <a:cxn ang="0">
                  <a:pos x="connsiteX1" y="connsiteY1"/>
                </a:cxn>
                <a:cxn ang="0">
                  <a:pos x="connsiteX2" y="connsiteY2"/>
                </a:cxn>
                <a:cxn ang="0">
                  <a:pos x="connsiteX3" y="connsiteY3"/>
                </a:cxn>
              </a:cxnLst>
              <a:rect l="l" t="t" r="r" b="b"/>
              <a:pathLst>
                <a:path w="1387515" h="239295">
                  <a:moveTo>
                    <a:pt x="0" y="0"/>
                  </a:moveTo>
                  <a:lnTo>
                    <a:pt x="1387516" y="0"/>
                  </a:lnTo>
                  <a:lnTo>
                    <a:pt x="1387516" y="239296"/>
                  </a:lnTo>
                  <a:lnTo>
                    <a:pt x="0" y="239296"/>
                  </a:lnTo>
                  <a:close/>
                </a:path>
              </a:pathLst>
            </a:custGeom>
            <a:solidFill>
              <a:srgbClr val="000000"/>
            </a:solidFill>
            <a:ln w="9517"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C1C02EDA-C82F-B8C7-CD60-18FDF2237BDB}"/>
                </a:ext>
              </a:extLst>
            </p:cNvPr>
            <p:cNvSpPr/>
            <p:nvPr/>
          </p:nvSpPr>
          <p:spPr>
            <a:xfrm>
              <a:off x="2097632" y="4599510"/>
              <a:ext cx="1647859" cy="122688"/>
            </a:xfrm>
            <a:custGeom>
              <a:avLst/>
              <a:gdLst>
                <a:gd name="connsiteX0" fmla="*/ 131124 w 1647859"/>
                <a:gd name="connsiteY0" fmla="*/ 0 h 122688"/>
                <a:gd name="connsiteX1" fmla="*/ 0 w 1647859"/>
                <a:gd name="connsiteY1" fmla="*/ 122689 h 122688"/>
                <a:gd name="connsiteX2" fmla="*/ 1647859 w 1647859"/>
                <a:gd name="connsiteY2" fmla="*/ 122689 h 122688"/>
                <a:gd name="connsiteX3" fmla="*/ 1518640 w 1647859"/>
                <a:gd name="connsiteY3" fmla="*/ 0 h 122688"/>
                <a:gd name="connsiteX4" fmla="*/ 131124 w 1647859"/>
                <a:gd name="connsiteY4" fmla="*/ 0 h 122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7859" h="122688">
                  <a:moveTo>
                    <a:pt x="131124" y="0"/>
                  </a:moveTo>
                  <a:lnTo>
                    <a:pt x="0" y="122689"/>
                  </a:lnTo>
                  <a:lnTo>
                    <a:pt x="1647859" y="122689"/>
                  </a:lnTo>
                  <a:lnTo>
                    <a:pt x="1518640" y="0"/>
                  </a:lnTo>
                  <a:lnTo>
                    <a:pt x="131124" y="0"/>
                  </a:lnTo>
                  <a:close/>
                </a:path>
              </a:pathLst>
            </a:custGeom>
            <a:solidFill>
              <a:srgbClr val="BCBEC0"/>
            </a:solidFill>
            <a:ln w="9517"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AC54B6CA-3A75-3359-D834-9E9B0BE31996}"/>
                </a:ext>
              </a:extLst>
            </p:cNvPr>
            <p:cNvSpPr/>
            <p:nvPr/>
          </p:nvSpPr>
          <p:spPr>
            <a:xfrm>
              <a:off x="2097632" y="4838806"/>
              <a:ext cx="1647859" cy="122688"/>
            </a:xfrm>
            <a:custGeom>
              <a:avLst/>
              <a:gdLst>
                <a:gd name="connsiteX0" fmla="*/ 131124 w 1647859"/>
                <a:gd name="connsiteY0" fmla="*/ 0 h 122688"/>
                <a:gd name="connsiteX1" fmla="*/ 0 w 1647859"/>
                <a:gd name="connsiteY1" fmla="*/ 122689 h 122688"/>
                <a:gd name="connsiteX2" fmla="*/ 1647859 w 1647859"/>
                <a:gd name="connsiteY2" fmla="*/ 122689 h 122688"/>
                <a:gd name="connsiteX3" fmla="*/ 1518640 w 1647859"/>
                <a:gd name="connsiteY3" fmla="*/ 0 h 122688"/>
                <a:gd name="connsiteX4" fmla="*/ 131124 w 1647859"/>
                <a:gd name="connsiteY4" fmla="*/ 0 h 122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7859" h="122688">
                  <a:moveTo>
                    <a:pt x="131124" y="0"/>
                  </a:moveTo>
                  <a:lnTo>
                    <a:pt x="0" y="122689"/>
                  </a:lnTo>
                  <a:lnTo>
                    <a:pt x="1647859" y="122689"/>
                  </a:lnTo>
                  <a:lnTo>
                    <a:pt x="1518640" y="0"/>
                  </a:lnTo>
                  <a:lnTo>
                    <a:pt x="131124" y="0"/>
                  </a:lnTo>
                  <a:close/>
                </a:path>
              </a:pathLst>
            </a:custGeom>
            <a:solidFill>
              <a:srgbClr val="BCBEC0"/>
            </a:solidFill>
            <a:ln w="9517"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13D0988B-B0A6-E38C-5FBB-7DCB172E13AC}"/>
                </a:ext>
              </a:extLst>
            </p:cNvPr>
            <p:cNvSpPr/>
            <p:nvPr/>
          </p:nvSpPr>
          <p:spPr>
            <a:xfrm>
              <a:off x="1999170" y="4683045"/>
              <a:ext cx="105699" cy="309145"/>
            </a:xfrm>
            <a:custGeom>
              <a:avLst/>
              <a:gdLst>
                <a:gd name="connsiteX0" fmla="*/ 52469 w 105699"/>
                <a:gd name="connsiteY0" fmla="*/ 0 h 309145"/>
                <a:gd name="connsiteX1" fmla="*/ 52469 w 105699"/>
                <a:gd name="connsiteY1" fmla="*/ 11594 h 309145"/>
                <a:gd name="connsiteX2" fmla="*/ 39948 w 105699"/>
                <a:gd name="connsiteY2" fmla="*/ 22000 h 309145"/>
                <a:gd name="connsiteX3" fmla="*/ 29520 w 105699"/>
                <a:gd name="connsiteY3" fmla="*/ 11594 h 309145"/>
                <a:gd name="connsiteX4" fmla="*/ 29520 w 105699"/>
                <a:gd name="connsiteY4" fmla="*/ 0 h 309145"/>
                <a:gd name="connsiteX5" fmla="*/ 0 w 105699"/>
                <a:gd name="connsiteY5" fmla="*/ 0 h 309145"/>
                <a:gd name="connsiteX6" fmla="*/ 0 w 105699"/>
                <a:gd name="connsiteY6" fmla="*/ 309146 h 309145"/>
                <a:gd name="connsiteX7" fmla="*/ 29520 w 105699"/>
                <a:gd name="connsiteY7" fmla="*/ 309146 h 309145"/>
                <a:gd name="connsiteX8" fmla="*/ 29520 w 105699"/>
                <a:gd name="connsiteY8" fmla="*/ 297552 h 309145"/>
                <a:gd name="connsiteX9" fmla="*/ 42041 w 105699"/>
                <a:gd name="connsiteY9" fmla="*/ 287146 h 309145"/>
                <a:gd name="connsiteX10" fmla="*/ 52469 w 105699"/>
                <a:gd name="connsiteY10" fmla="*/ 297552 h 309145"/>
                <a:gd name="connsiteX11" fmla="*/ 52469 w 105699"/>
                <a:gd name="connsiteY11" fmla="*/ 309146 h 309145"/>
                <a:gd name="connsiteX12" fmla="*/ 105699 w 105699"/>
                <a:gd name="connsiteY12" fmla="*/ 309146 h 309145"/>
                <a:gd name="connsiteX13" fmla="*/ 105699 w 105699"/>
                <a:gd name="connsiteY13" fmla="*/ 0 h 309145"/>
                <a:gd name="connsiteX14" fmla="*/ 52469 w 105699"/>
                <a:gd name="connsiteY14" fmla="*/ 229222 h 309145"/>
                <a:gd name="connsiteX15" fmla="*/ 29520 w 105699"/>
                <a:gd name="connsiteY15" fmla="*/ 229222 h 309145"/>
                <a:gd name="connsiteX16" fmla="*/ 18093 w 105699"/>
                <a:gd name="connsiteY16" fmla="*/ 217818 h 309145"/>
                <a:gd name="connsiteX17" fmla="*/ 29520 w 105699"/>
                <a:gd name="connsiteY17" fmla="*/ 206414 h 309145"/>
                <a:gd name="connsiteX18" fmla="*/ 52850 w 105699"/>
                <a:gd name="connsiteY18" fmla="*/ 206414 h 309145"/>
                <a:gd name="connsiteX19" fmla="*/ 64277 w 105699"/>
                <a:gd name="connsiteY19" fmla="*/ 217818 h 309145"/>
                <a:gd name="connsiteX20" fmla="*/ 52850 w 105699"/>
                <a:gd name="connsiteY20" fmla="*/ 229222 h 309145"/>
                <a:gd name="connsiteX21" fmla="*/ 52469 w 105699"/>
                <a:gd name="connsiteY21" fmla="*/ 162698 h 309145"/>
                <a:gd name="connsiteX22" fmla="*/ 29520 w 105699"/>
                <a:gd name="connsiteY22" fmla="*/ 162698 h 309145"/>
                <a:gd name="connsiteX23" fmla="*/ 18093 w 105699"/>
                <a:gd name="connsiteY23" fmla="*/ 151294 h 309145"/>
                <a:gd name="connsiteX24" fmla="*/ 29520 w 105699"/>
                <a:gd name="connsiteY24" fmla="*/ 139890 h 309145"/>
                <a:gd name="connsiteX25" fmla="*/ 52850 w 105699"/>
                <a:gd name="connsiteY25" fmla="*/ 139890 h 309145"/>
                <a:gd name="connsiteX26" fmla="*/ 64277 w 105699"/>
                <a:gd name="connsiteY26" fmla="*/ 151294 h 309145"/>
                <a:gd name="connsiteX27" fmla="*/ 52850 w 105699"/>
                <a:gd name="connsiteY27" fmla="*/ 162698 h 309145"/>
                <a:gd name="connsiteX28" fmla="*/ 52469 w 105699"/>
                <a:gd name="connsiteY28" fmla="*/ 96175 h 309145"/>
                <a:gd name="connsiteX29" fmla="*/ 29520 w 105699"/>
                <a:gd name="connsiteY29" fmla="*/ 96175 h 309145"/>
                <a:gd name="connsiteX30" fmla="*/ 17855 w 105699"/>
                <a:gd name="connsiteY30" fmla="*/ 84533 h 309145"/>
                <a:gd name="connsiteX31" fmla="*/ 29520 w 105699"/>
                <a:gd name="connsiteY31" fmla="*/ 72891 h 309145"/>
                <a:gd name="connsiteX32" fmla="*/ 52850 w 105699"/>
                <a:gd name="connsiteY32" fmla="*/ 72891 h 309145"/>
                <a:gd name="connsiteX33" fmla="*/ 63278 w 105699"/>
                <a:gd name="connsiteY33" fmla="*/ 85388 h 309145"/>
                <a:gd name="connsiteX34" fmla="*/ 52850 w 105699"/>
                <a:gd name="connsiteY34" fmla="*/ 95794 h 30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5699" h="309145">
                  <a:moveTo>
                    <a:pt x="52469" y="0"/>
                  </a:moveTo>
                  <a:lnTo>
                    <a:pt x="52469" y="11594"/>
                  </a:lnTo>
                  <a:cubicBezTo>
                    <a:pt x="51891" y="17914"/>
                    <a:pt x="46285" y="22580"/>
                    <a:pt x="39948" y="22000"/>
                  </a:cubicBezTo>
                  <a:cubicBezTo>
                    <a:pt x="34411" y="21497"/>
                    <a:pt x="30024" y="17116"/>
                    <a:pt x="29520" y="11594"/>
                  </a:cubicBezTo>
                  <a:lnTo>
                    <a:pt x="29520" y="0"/>
                  </a:lnTo>
                  <a:lnTo>
                    <a:pt x="0" y="0"/>
                  </a:lnTo>
                  <a:lnTo>
                    <a:pt x="0" y="309146"/>
                  </a:lnTo>
                  <a:lnTo>
                    <a:pt x="29520" y="309146"/>
                  </a:lnTo>
                  <a:lnTo>
                    <a:pt x="29520" y="297552"/>
                  </a:lnTo>
                  <a:cubicBezTo>
                    <a:pt x="30098" y="291232"/>
                    <a:pt x="35703" y="286566"/>
                    <a:pt x="42041" y="287146"/>
                  </a:cubicBezTo>
                  <a:cubicBezTo>
                    <a:pt x="47577" y="287649"/>
                    <a:pt x="51964" y="292030"/>
                    <a:pt x="52469" y="297552"/>
                  </a:cubicBezTo>
                  <a:lnTo>
                    <a:pt x="52469" y="309146"/>
                  </a:lnTo>
                  <a:lnTo>
                    <a:pt x="105699" y="309146"/>
                  </a:lnTo>
                  <a:lnTo>
                    <a:pt x="105699" y="0"/>
                  </a:lnTo>
                  <a:close/>
                  <a:moveTo>
                    <a:pt x="52469" y="229222"/>
                  </a:moveTo>
                  <a:lnTo>
                    <a:pt x="29520" y="229222"/>
                  </a:lnTo>
                  <a:cubicBezTo>
                    <a:pt x="23209" y="229222"/>
                    <a:pt x="18093" y="224119"/>
                    <a:pt x="18093" y="217818"/>
                  </a:cubicBezTo>
                  <a:cubicBezTo>
                    <a:pt x="18093" y="211517"/>
                    <a:pt x="23209" y="206414"/>
                    <a:pt x="29520" y="206414"/>
                  </a:cubicBezTo>
                  <a:lnTo>
                    <a:pt x="52850" y="206414"/>
                  </a:lnTo>
                  <a:cubicBezTo>
                    <a:pt x="59160" y="206414"/>
                    <a:pt x="64277" y="211517"/>
                    <a:pt x="64277" y="217818"/>
                  </a:cubicBezTo>
                  <a:cubicBezTo>
                    <a:pt x="64277" y="224119"/>
                    <a:pt x="59160" y="229222"/>
                    <a:pt x="52850" y="229222"/>
                  </a:cubicBezTo>
                  <a:close/>
                  <a:moveTo>
                    <a:pt x="52469" y="162698"/>
                  </a:moveTo>
                  <a:lnTo>
                    <a:pt x="29520" y="162698"/>
                  </a:lnTo>
                  <a:cubicBezTo>
                    <a:pt x="23209" y="162698"/>
                    <a:pt x="18093" y="157595"/>
                    <a:pt x="18093" y="151294"/>
                  </a:cubicBezTo>
                  <a:cubicBezTo>
                    <a:pt x="18093" y="144994"/>
                    <a:pt x="23209" y="139890"/>
                    <a:pt x="29520" y="139890"/>
                  </a:cubicBezTo>
                  <a:lnTo>
                    <a:pt x="52850" y="139890"/>
                  </a:lnTo>
                  <a:cubicBezTo>
                    <a:pt x="59160" y="139890"/>
                    <a:pt x="64277" y="144994"/>
                    <a:pt x="64277" y="151294"/>
                  </a:cubicBezTo>
                  <a:cubicBezTo>
                    <a:pt x="64277" y="157595"/>
                    <a:pt x="59160" y="162698"/>
                    <a:pt x="52850" y="162698"/>
                  </a:cubicBezTo>
                  <a:close/>
                  <a:moveTo>
                    <a:pt x="52469" y="96175"/>
                  </a:moveTo>
                  <a:lnTo>
                    <a:pt x="29520" y="96175"/>
                  </a:lnTo>
                  <a:cubicBezTo>
                    <a:pt x="23078" y="96175"/>
                    <a:pt x="17855" y="90967"/>
                    <a:pt x="17855" y="84533"/>
                  </a:cubicBezTo>
                  <a:cubicBezTo>
                    <a:pt x="17855" y="78099"/>
                    <a:pt x="23078" y="72891"/>
                    <a:pt x="29520" y="72891"/>
                  </a:cubicBezTo>
                  <a:lnTo>
                    <a:pt x="52850" y="72891"/>
                  </a:lnTo>
                  <a:cubicBezTo>
                    <a:pt x="59187" y="73471"/>
                    <a:pt x="63856" y="79059"/>
                    <a:pt x="63278" y="85388"/>
                  </a:cubicBezTo>
                  <a:cubicBezTo>
                    <a:pt x="62773" y="90910"/>
                    <a:pt x="58386" y="95291"/>
                    <a:pt x="52850" y="95794"/>
                  </a:cubicBezTo>
                  <a:close/>
                </a:path>
              </a:pathLst>
            </a:custGeom>
            <a:solidFill>
              <a:srgbClr val="BCBEC0"/>
            </a:solidFill>
            <a:ln w="9517"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0E6F3573-4E42-9190-46B7-7729BBB63C60}"/>
                </a:ext>
              </a:extLst>
            </p:cNvPr>
            <p:cNvSpPr/>
            <p:nvPr/>
          </p:nvSpPr>
          <p:spPr>
            <a:xfrm>
              <a:off x="3733874" y="4683045"/>
              <a:ext cx="105889" cy="309145"/>
            </a:xfrm>
            <a:custGeom>
              <a:avLst/>
              <a:gdLst>
                <a:gd name="connsiteX0" fmla="*/ 0 w 105889"/>
                <a:gd name="connsiteY0" fmla="*/ 0 h 309145"/>
                <a:gd name="connsiteX1" fmla="*/ 0 w 105889"/>
                <a:gd name="connsiteY1" fmla="*/ 309146 h 309145"/>
                <a:gd name="connsiteX2" fmla="*/ 53516 w 105889"/>
                <a:gd name="connsiteY2" fmla="*/ 309146 h 309145"/>
                <a:gd name="connsiteX3" fmla="*/ 53516 w 105889"/>
                <a:gd name="connsiteY3" fmla="*/ 297552 h 309145"/>
                <a:gd name="connsiteX4" fmla="*/ 64943 w 105889"/>
                <a:gd name="connsiteY4" fmla="*/ 286148 h 309145"/>
                <a:gd name="connsiteX5" fmla="*/ 76370 w 105889"/>
                <a:gd name="connsiteY5" fmla="*/ 297552 h 309145"/>
                <a:gd name="connsiteX6" fmla="*/ 76370 w 105889"/>
                <a:gd name="connsiteY6" fmla="*/ 309146 h 309145"/>
                <a:gd name="connsiteX7" fmla="*/ 105890 w 105889"/>
                <a:gd name="connsiteY7" fmla="*/ 309146 h 309145"/>
                <a:gd name="connsiteX8" fmla="*/ 105890 w 105889"/>
                <a:gd name="connsiteY8" fmla="*/ 0 h 309145"/>
                <a:gd name="connsiteX9" fmla="*/ 76370 w 105889"/>
                <a:gd name="connsiteY9" fmla="*/ 0 h 309145"/>
                <a:gd name="connsiteX10" fmla="*/ 76370 w 105889"/>
                <a:gd name="connsiteY10" fmla="*/ 11594 h 309145"/>
                <a:gd name="connsiteX11" fmla="*/ 64943 w 105889"/>
                <a:gd name="connsiteY11" fmla="*/ 22998 h 309145"/>
                <a:gd name="connsiteX12" fmla="*/ 53516 w 105889"/>
                <a:gd name="connsiteY12" fmla="*/ 11594 h 309145"/>
                <a:gd name="connsiteX13" fmla="*/ 53516 w 105889"/>
                <a:gd name="connsiteY13" fmla="*/ 0 h 309145"/>
                <a:gd name="connsiteX14" fmla="*/ 41899 w 105889"/>
                <a:gd name="connsiteY14" fmla="*/ 217818 h 309145"/>
                <a:gd name="connsiteX15" fmla="*/ 53326 w 105889"/>
                <a:gd name="connsiteY15" fmla="*/ 206414 h 309145"/>
                <a:gd name="connsiteX16" fmla="*/ 76560 w 105889"/>
                <a:gd name="connsiteY16" fmla="*/ 206414 h 309145"/>
                <a:gd name="connsiteX17" fmla="*/ 87987 w 105889"/>
                <a:gd name="connsiteY17" fmla="*/ 217818 h 309145"/>
                <a:gd name="connsiteX18" fmla="*/ 76560 w 105889"/>
                <a:gd name="connsiteY18" fmla="*/ 229222 h 309145"/>
                <a:gd name="connsiteX19" fmla="*/ 53326 w 105889"/>
                <a:gd name="connsiteY19" fmla="*/ 229222 h 309145"/>
                <a:gd name="connsiteX20" fmla="*/ 41899 w 105889"/>
                <a:gd name="connsiteY20" fmla="*/ 218008 h 309145"/>
                <a:gd name="connsiteX21" fmla="*/ 41899 w 105889"/>
                <a:gd name="connsiteY21" fmla="*/ 217818 h 309145"/>
                <a:gd name="connsiteX22" fmla="*/ 41899 w 105889"/>
                <a:gd name="connsiteY22" fmla="*/ 151294 h 309145"/>
                <a:gd name="connsiteX23" fmla="*/ 53326 w 105889"/>
                <a:gd name="connsiteY23" fmla="*/ 139890 h 309145"/>
                <a:gd name="connsiteX24" fmla="*/ 76560 w 105889"/>
                <a:gd name="connsiteY24" fmla="*/ 139890 h 309145"/>
                <a:gd name="connsiteX25" fmla="*/ 87987 w 105889"/>
                <a:gd name="connsiteY25" fmla="*/ 151294 h 309145"/>
                <a:gd name="connsiteX26" fmla="*/ 76560 w 105889"/>
                <a:gd name="connsiteY26" fmla="*/ 162698 h 309145"/>
                <a:gd name="connsiteX27" fmla="*/ 53326 w 105889"/>
                <a:gd name="connsiteY27" fmla="*/ 162698 h 309145"/>
                <a:gd name="connsiteX28" fmla="*/ 41889 w 105889"/>
                <a:gd name="connsiteY28" fmla="*/ 151494 h 309145"/>
                <a:gd name="connsiteX29" fmla="*/ 41899 w 105889"/>
                <a:gd name="connsiteY29" fmla="*/ 150914 h 309145"/>
                <a:gd name="connsiteX30" fmla="*/ 41899 w 105889"/>
                <a:gd name="connsiteY30" fmla="*/ 84770 h 309145"/>
                <a:gd name="connsiteX31" fmla="*/ 53326 w 105889"/>
                <a:gd name="connsiteY31" fmla="*/ 73271 h 309145"/>
                <a:gd name="connsiteX32" fmla="*/ 76560 w 105889"/>
                <a:gd name="connsiteY32" fmla="*/ 73271 h 309145"/>
                <a:gd name="connsiteX33" fmla="*/ 86987 w 105889"/>
                <a:gd name="connsiteY33" fmla="*/ 85768 h 309145"/>
                <a:gd name="connsiteX34" fmla="*/ 76560 w 105889"/>
                <a:gd name="connsiteY34" fmla="*/ 96175 h 309145"/>
                <a:gd name="connsiteX35" fmla="*/ 53326 w 105889"/>
                <a:gd name="connsiteY35" fmla="*/ 96175 h 309145"/>
                <a:gd name="connsiteX36" fmla="*/ 41870 w 105889"/>
                <a:gd name="connsiteY36" fmla="*/ 84799 h 309145"/>
                <a:gd name="connsiteX37" fmla="*/ 41899 w 105889"/>
                <a:gd name="connsiteY37" fmla="*/ 84010 h 30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5889" h="309145">
                  <a:moveTo>
                    <a:pt x="0" y="0"/>
                  </a:moveTo>
                  <a:lnTo>
                    <a:pt x="0" y="309146"/>
                  </a:lnTo>
                  <a:lnTo>
                    <a:pt x="53516" y="309146"/>
                  </a:lnTo>
                  <a:lnTo>
                    <a:pt x="53516" y="297552"/>
                  </a:lnTo>
                  <a:cubicBezTo>
                    <a:pt x="53516" y="291251"/>
                    <a:pt x="58630" y="286148"/>
                    <a:pt x="64943" y="286148"/>
                  </a:cubicBezTo>
                  <a:cubicBezTo>
                    <a:pt x="71256" y="286148"/>
                    <a:pt x="76370" y="291251"/>
                    <a:pt x="76370" y="297552"/>
                  </a:cubicBezTo>
                  <a:lnTo>
                    <a:pt x="76370" y="309146"/>
                  </a:lnTo>
                  <a:lnTo>
                    <a:pt x="105890" y="309146"/>
                  </a:lnTo>
                  <a:lnTo>
                    <a:pt x="105890" y="0"/>
                  </a:lnTo>
                  <a:lnTo>
                    <a:pt x="76370" y="0"/>
                  </a:lnTo>
                  <a:lnTo>
                    <a:pt x="76370" y="11594"/>
                  </a:lnTo>
                  <a:cubicBezTo>
                    <a:pt x="76370" y="17895"/>
                    <a:pt x="71256" y="22998"/>
                    <a:pt x="64943" y="22998"/>
                  </a:cubicBezTo>
                  <a:cubicBezTo>
                    <a:pt x="58630" y="22998"/>
                    <a:pt x="53516" y="17895"/>
                    <a:pt x="53516" y="11594"/>
                  </a:cubicBezTo>
                  <a:lnTo>
                    <a:pt x="53516" y="0"/>
                  </a:lnTo>
                  <a:close/>
                  <a:moveTo>
                    <a:pt x="41899" y="217818"/>
                  </a:moveTo>
                  <a:cubicBezTo>
                    <a:pt x="41899" y="211517"/>
                    <a:pt x="47012" y="206414"/>
                    <a:pt x="53326" y="206414"/>
                  </a:cubicBezTo>
                  <a:lnTo>
                    <a:pt x="76560" y="206414"/>
                  </a:lnTo>
                  <a:cubicBezTo>
                    <a:pt x="82874" y="206414"/>
                    <a:pt x="87987" y="211517"/>
                    <a:pt x="87987" y="217818"/>
                  </a:cubicBezTo>
                  <a:cubicBezTo>
                    <a:pt x="87987" y="224119"/>
                    <a:pt x="82874" y="229222"/>
                    <a:pt x="76560" y="229222"/>
                  </a:cubicBezTo>
                  <a:lnTo>
                    <a:pt x="53326" y="229222"/>
                  </a:lnTo>
                  <a:cubicBezTo>
                    <a:pt x="47069" y="229279"/>
                    <a:pt x="41956" y="224252"/>
                    <a:pt x="41899" y="218008"/>
                  </a:cubicBezTo>
                  <a:cubicBezTo>
                    <a:pt x="41899" y="217942"/>
                    <a:pt x="41899" y="217885"/>
                    <a:pt x="41899" y="217818"/>
                  </a:cubicBezTo>
                  <a:close/>
                  <a:moveTo>
                    <a:pt x="41899" y="151294"/>
                  </a:moveTo>
                  <a:cubicBezTo>
                    <a:pt x="41899" y="144994"/>
                    <a:pt x="47012" y="139890"/>
                    <a:pt x="53326" y="139890"/>
                  </a:cubicBezTo>
                  <a:lnTo>
                    <a:pt x="76560" y="139890"/>
                  </a:lnTo>
                  <a:cubicBezTo>
                    <a:pt x="82874" y="139890"/>
                    <a:pt x="87987" y="144994"/>
                    <a:pt x="87987" y="151294"/>
                  </a:cubicBezTo>
                  <a:cubicBezTo>
                    <a:pt x="87987" y="157595"/>
                    <a:pt x="82874" y="162698"/>
                    <a:pt x="76560" y="162698"/>
                  </a:cubicBezTo>
                  <a:lnTo>
                    <a:pt x="53326" y="162698"/>
                  </a:lnTo>
                  <a:cubicBezTo>
                    <a:pt x="47069" y="162755"/>
                    <a:pt x="41946" y="157738"/>
                    <a:pt x="41889" y="151494"/>
                  </a:cubicBezTo>
                  <a:cubicBezTo>
                    <a:pt x="41889" y="151304"/>
                    <a:pt x="41889" y="151104"/>
                    <a:pt x="41899" y="150914"/>
                  </a:cubicBezTo>
                  <a:close/>
                  <a:moveTo>
                    <a:pt x="41899" y="84770"/>
                  </a:moveTo>
                  <a:cubicBezTo>
                    <a:pt x="41899" y="78460"/>
                    <a:pt x="47003" y="73328"/>
                    <a:pt x="53326" y="73271"/>
                  </a:cubicBezTo>
                  <a:lnTo>
                    <a:pt x="76560" y="73271"/>
                  </a:lnTo>
                  <a:cubicBezTo>
                    <a:pt x="82893" y="73851"/>
                    <a:pt x="87568" y="79439"/>
                    <a:pt x="86987" y="85768"/>
                  </a:cubicBezTo>
                  <a:cubicBezTo>
                    <a:pt x="86483" y="91290"/>
                    <a:pt x="82093" y="95671"/>
                    <a:pt x="76560" y="96175"/>
                  </a:cubicBezTo>
                  <a:lnTo>
                    <a:pt x="53326" y="96175"/>
                  </a:lnTo>
                  <a:cubicBezTo>
                    <a:pt x="47012" y="96184"/>
                    <a:pt x="41889" y="91090"/>
                    <a:pt x="41870" y="84799"/>
                  </a:cubicBezTo>
                  <a:cubicBezTo>
                    <a:pt x="41870" y="84533"/>
                    <a:pt x="41880" y="84276"/>
                    <a:pt x="41899" y="84010"/>
                  </a:cubicBezTo>
                  <a:close/>
                </a:path>
              </a:pathLst>
            </a:custGeom>
            <a:solidFill>
              <a:srgbClr val="BCBEC0"/>
            </a:solidFill>
            <a:ln w="9517"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E0547F6E-2E32-F671-3331-C5B20F4A178C}"/>
                </a:ext>
              </a:extLst>
            </p:cNvPr>
            <p:cNvSpPr/>
            <p:nvPr/>
          </p:nvSpPr>
          <p:spPr>
            <a:xfrm>
              <a:off x="2260656" y="4723150"/>
              <a:ext cx="366614" cy="237394"/>
            </a:xfrm>
            <a:custGeom>
              <a:avLst/>
              <a:gdLst>
                <a:gd name="connsiteX0" fmla="*/ 0 w 366614"/>
                <a:gd name="connsiteY0" fmla="*/ 0 h 237394"/>
                <a:gd name="connsiteX1" fmla="*/ 366614 w 366614"/>
                <a:gd name="connsiteY1" fmla="*/ 0 h 237394"/>
                <a:gd name="connsiteX2" fmla="*/ 366614 w 366614"/>
                <a:gd name="connsiteY2" fmla="*/ 237395 h 237394"/>
                <a:gd name="connsiteX3" fmla="*/ 0 w 366614"/>
                <a:gd name="connsiteY3" fmla="*/ 237395 h 237394"/>
              </a:gdLst>
              <a:ahLst/>
              <a:cxnLst>
                <a:cxn ang="0">
                  <a:pos x="connsiteX0" y="connsiteY0"/>
                </a:cxn>
                <a:cxn ang="0">
                  <a:pos x="connsiteX1" y="connsiteY1"/>
                </a:cxn>
                <a:cxn ang="0">
                  <a:pos x="connsiteX2" y="connsiteY2"/>
                </a:cxn>
                <a:cxn ang="0">
                  <a:pos x="connsiteX3" y="connsiteY3"/>
                </a:cxn>
              </a:cxnLst>
              <a:rect l="l" t="t" r="r" b="b"/>
              <a:pathLst>
                <a:path w="366614" h="237394">
                  <a:moveTo>
                    <a:pt x="0" y="0"/>
                  </a:moveTo>
                  <a:lnTo>
                    <a:pt x="366614" y="0"/>
                  </a:lnTo>
                  <a:lnTo>
                    <a:pt x="366614" y="237395"/>
                  </a:lnTo>
                  <a:lnTo>
                    <a:pt x="0" y="237395"/>
                  </a:lnTo>
                  <a:close/>
                </a:path>
              </a:pathLst>
            </a:custGeom>
            <a:solidFill>
              <a:srgbClr val="DCDBDB"/>
            </a:solidFill>
            <a:ln w="9517"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3E3A37A5-D796-BE39-227C-0F5E686D6CEE}"/>
                </a:ext>
              </a:extLst>
            </p:cNvPr>
            <p:cNvSpPr/>
            <p:nvPr/>
          </p:nvSpPr>
          <p:spPr>
            <a:xfrm>
              <a:off x="2259704" y="4722199"/>
              <a:ext cx="368899" cy="239295"/>
            </a:xfrm>
            <a:custGeom>
              <a:avLst/>
              <a:gdLst>
                <a:gd name="connsiteX0" fmla="*/ 366614 w 368899"/>
                <a:gd name="connsiteY0" fmla="*/ 1901 h 239295"/>
                <a:gd name="connsiteX1" fmla="*/ 366614 w 368899"/>
                <a:gd name="connsiteY1" fmla="*/ 237395 h 239295"/>
                <a:gd name="connsiteX2" fmla="*/ 1904 w 368899"/>
                <a:gd name="connsiteY2" fmla="*/ 237395 h 239295"/>
                <a:gd name="connsiteX3" fmla="*/ 1904 w 368899"/>
                <a:gd name="connsiteY3" fmla="*/ 1901 h 239295"/>
                <a:gd name="connsiteX4" fmla="*/ 366614 w 368899"/>
                <a:gd name="connsiteY4" fmla="*/ 1901 h 239295"/>
                <a:gd name="connsiteX5" fmla="*/ 368519 w 368899"/>
                <a:gd name="connsiteY5" fmla="*/ 0 h 239295"/>
                <a:gd name="connsiteX6" fmla="*/ 0 w 368899"/>
                <a:gd name="connsiteY6" fmla="*/ 0 h 239295"/>
                <a:gd name="connsiteX7" fmla="*/ 0 w 368899"/>
                <a:gd name="connsiteY7" fmla="*/ 239296 h 239295"/>
                <a:gd name="connsiteX8" fmla="*/ 368900 w 368899"/>
                <a:gd name="connsiteY8" fmla="*/ 239296 h 239295"/>
                <a:gd name="connsiteX9" fmla="*/ 368900 w 368899"/>
                <a:gd name="connsiteY9" fmla="*/ 0 h 23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8899" h="239295">
                  <a:moveTo>
                    <a:pt x="366614" y="1901"/>
                  </a:moveTo>
                  <a:lnTo>
                    <a:pt x="366614" y="237395"/>
                  </a:lnTo>
                  <a:lnTo>
                    <a:pt x="1904" y="237395"/>
                  </a:lnTo>
                  <a:lnTo>
                    <a:pt x="1904" y="1901"/>
                  </a:lnTo>
                  <a:lnTo>
                    <a:pt x="366614" y="1901"/>
                  </a:lnTo>
                  <a:moveTo>
                    <a:pt x="368519" y="0"/>
                  </a:moveTo>
                  <a:lnTo>
                    <a:pt x="0" y="0"/>
                  </a:lnTo>
                  <a:lnTo>
                    <a:pt x="0" y="239296"/>
                  </a:lnTo>
                  <a:lnTo>
                    <a:pt x="368900" y="239296"/>
                  </a:lnTo>
                  <a:lnTo>
                    <a:pt x="368900" y="0"/>
                  </a:lnTo>
                  <a:close/>
                </a:path>
              </a:pathLst>
            </a:custGeom>
            <a:solidFill>
              <a:srgbClr val="B3B3B3"/>
            </a:solidFill>
            <a:ln w="9517"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666AB9F6-85C0-1ABE-3D97-D2A9F6332E3D}"/>
                </a:ext>
              </a:extLst>
            </p:cNvPr>
            <p:cNvSpPr/>
            <p:nvPr/>
          </p:nvSpPr>
          <p:spPr>
            <a:xfrm>
              <a:off x="2106011" y="4723150"/>
              <a:ext cx="152740" cy="237394"/>
            </a:xfrm>
            <a:custGeom>
              <a:avLst/>
              <a:gdLst>
                <a:gd name="connsiteX0" fmla="*/ 0 w 152740"/>
                <a:gd name="connsiteY0" fmla="*/ 0 h 237394"/>
                <a:gd name="connsiteX1" fmla="*/ 152740 w 152740"/>
                <a:gd name="connsiteY1" fmla="*/ 0 h 237394"/>
                <a:gd name="connsiteX2" fmla="*/ 152740 w 152740"/>
                <a:gd name="connsiteY2" fmla="*/ 237395 h 237394"/>
                <a:gd name="connsiteX3" fmla="*/ 0 w 152740"/>
                <a:gd name="connsiteY3" fmla="*/ 237395 h 237394"/>
              </a:gdLst>
              <a:ahLst/>
              <a:cxnLst>
                <a:cxn ang="0">
                  <a:pos x="connsiteX0" y="connsiteY0"/>
                </a:cxn>
                <a:cxn ang="0">
                  <a:pos x="connsiteX1" y="connsiteY1"/>
                </a:cxn>
                <a:cxn ang="0">
                  <a:pos x="connsiteX2" y="connsiteY2"/>
                </a:cxn>
                <a:cxn ang="0">
                  <a:pos x="connsiteX3" y="connsiteY3"/>
                </a:cxn>
              </a:cxnLst>
              <a:rect l="l" t="t" r="r" b="b"/>
              <a:pathLst>
                <a:path w="152740" h="237394">
                  <a:moveTo>
                    <a:pt x="0" y="0"/>
                  </a:moveTo>
                  <a:lnTo>
                    <a:pt x="152740" y="0"/>
                  </a:lnTo>
                  <a:lnTo>
                    <a:pt x="152740" y="237395"/>
                  </a:lnTo>
                  <a:lnTo>
                    <a:pt x="0" y="237395"/>
                  </a:lnTo>
                  <a:close/>
                </a:path>
              </a:pathLst>
            </a:custGeom>
            <a:solidFill>
              <a:srgbClr val="DCDBDB"/>
            </a:solidFill>
            <a:ln w="9517"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88FC7035-0B7B-B1DE-F02C-9732FF882D28}"/>
                </a:ext>
              </a:extLst>
            </p:cNvPr>
            <p:cNvSpPr/>
            <p:nvPr/>
          </p:nvSpPr>
          <p:spPr>
            <a:xfrm>
              <a:off x="2104869" y="4722199"/>
              <a:ext cx="154834" cy="239295"/>
            </a:xfrm>
            <a:custGeom>
              <a:avLst/>
              <a:gdLst>
                <a:gd name="connsiteX0" fmla="*/ 152930 w 154834"/>
                <a:gd name="connsiteY0" fmla="*/ 1901 h 239295"/>
                <a:gd name="connsiteX1" fmla="*/ 152930 w 154834"/>
                <a:gd name="connsiteY1" fmla="*/ 237395 h 239295"/>
                <a:gd name="connsiteX2" fmla="*/ 2095 w 154834"/>
                <a:gd name="connsiteY2" fmla="*/ 237395 h 239295"/>
                <a:gd name="connsiteX3" fmla="*/ 2095 w 154834"/>
                <a:gd name="connsiteY3" fmla="*/ 1901 h 239295"/>
                <a:gd name="connsiteX4" fmla="*/ 152930 w 154834"/>
                <a:gd name="connsiteY4" fmla="*/ 1901 h 239295"/>
                <a:gd name="connsiteX5" fmla="*/ 154835 w 154834"/>
                <a:gd name="connsiteY5" fmla="*/ 0 h 239295"/>
                <a:gd name="connsiteX6" fmla="*/ 0 w 154834"/>
                <a:gd name="connsiteY6" fmla="*/ 0 h 239295"/>
                <a:gd name="connsiteX7" fmla="*/ 0 w 154834"/>
                <a:gd name="connsiteY7" fmla="*/ 239296 h 239295"/>
                <a:gd name="connsiteX8" fmla="*/ 154835 w 154834"/>
                <a:gd name="connsiteY8" fmla="*/ 239296 h 239295"/>
                <a:gd name="connsiteX9" fmla="*/ 154835 w 154834"/>
                <a:gd name="connsiteY9" fmla="*/ 0 h 23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834" h="239295">
                  <a:moveTo>
                    <a:pt x="152930" y="1901"/>
                  </a:moveTo>
                  <a:lnTo>
                    <a:pt x="152930" y="237395"/>
                  </a:lnTo>
                  <a:lnTo>
                    <a:pt x="2095" y="237395"/>
                  </a:lnTo>
                  <a:lnTo>
                    <a:pt x="2095" y="1901"/>
                  </a:lnTo>
                  <a:lnTo>
                    <a:pt x="152930" y="1901"/>
                  </a:lnTo>
                  <a:moveTo>
                    <a:pt x="154835" y="0"/>
                  </a:moveTo>
                  <a:lnTo>
                    <a:pt x="0" y="0"/>
                  </a:lnTo>
                  <a:lnTo>
                    <a:pt x="0" y="239296"/>
                  </a:lnTo>
                  <a:lnTo>
                    <a:pt x="154835" y="239296"/>
                  </a:lnTo>
                  <a:lnTo>
                    <a:pt x="154835" y="0"/>
                  </a:lnTo>
                  <a:close/>
                </a:path>
              </a:pathLst>
            </a:custGeom>
            <a:solidFill>
              <a:srgbClr val="B3B3B3"/>
            </a:solidFill>
            <a:ln w="9517"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73E3AE85-8BCB-49CE-5A35-314657B6B27A}"/>
                </a:ext>
              </a:extLst>
            </p:cNvPr>
            <p:cNvSpPr/>
            <p:nvPr/>
          </p:nvSpPr>
          <p:spPr>
            <a:xfrm>
              <a:off x="2629175" y="4723150"/>
              <a:ext cx="366614" cy="237394"/>
            </a:xfrm>
            <a:custGeom>
              <a:avLst/>
              <a:gdLst>
                <a:gd name="connsiteX0" fmla="*/ 0 w 366614"/>
                <a:gd name="connsiteY0" fmla="*/ 0 h 237394"/>
                <a:gd name="connsiteX1" fmla="*/ 366614 w 366614"/>
                <a:gd name="connsiteY1" fmla="*/ 0 h 237394"/>
                <a:gd name="connsiteX2" fmla="*/ 366614 w 366614"/>
                <a:gd name="connsiteY2" fmla="*/ 237395 h 237394"/>
                <a:gd name="connsiteX3" fmla="*/ 0 w 366614"/>
                <a:gd name="connsiteY3" fmla="*/ 237395 h 237394"/>
              </a:gdLst>
              <a:ahLst/>
              <a:cxnLst>
                <a:cxn ang="0">
                  <a:pos x="connsiteX0" y="connsiteY0"/>
                </a:cxn>
                <a:cxn ang="0">
                  <a:pos x="connsiteX1" y="connsiteY1"/>
                </a:cxn>
                <a:cxn ang="0">
                  <a:pos x="connsiteX2" y="connsiteY2"/>
                </a:cxn>
                <a:cxn ang="0">
                  <a:pos x="connsiteX3" y="connsiteY3"/>
                </a:cxn>
              </a:cxnLst>
              <a:rect l="l" t="t" r="r" b="b"/>
              <a:pathLst>
                <a:path w="366614" h="237394">
                  <a:moveTo>
                    <a:pt x="0" y="0"/>
                  </a:moveTo>
                  <a:lnTo>
                    <a:pt x="366614" y="0"/>
                  </a:lnTo>
                  <a:lnTo>
                    <a:pt x="366614" y="237395"/>
                  </a:lnTo>
                  <a:lnTo>
                    <a:pt x="0" y="237395"/>
                  </a:lnTo>
                  <a:close/>
                </a:path>
              </a:pathLst>
            </a:custGeom>
            <a:solidFill>
              <a:srgbClr val="DCDBDB"/>
            </a:solidFill>
            <a:ln w="9517"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AB197468-3F9C-BDF7-75C6-D38BE4F63AC6}"/>
                </a:ext>
              </a:extLst>
            </p:cNvPr>
            <p:cNvSpPr/>
            <p:nvPr/>
          </p:nvSpPr>
          <p:spPr>
            <a:xfrm>
              <a:off x="2628603" y="4722199"/>
              <a:ext cx="368518" cy="239295"/>
            </a:xfrm>
            <a:custGeom>
              <a:avLst/>
              <a:gdLst>
                <a:gd name="connsiteX0" fmla="*/ 366233 w 368518"/>
                <a:gd name="connsiteY0" fmla="*/ 1901 h 239295"/>
                <a:gd name="connsiteX1" fmla="*/ 366233 w 368518"/>
                <a:gd name="connsiteY1" fmla="*/ 237395 h 239295"/>
                <a:gd name="connsiteX2" fmla="*/ 1524 w 368518"/>
                <a:gd name="connsiteY2" fmla="*/ 237395 h 239295"/>
                <a:gd name="connsiteX3" fmla="*/ 1524 w 368518"/>
                <a:gd name="connsiteY3" fmla="*/ 1901 h 239295"/>
                <a:gd name="connsiteX4" fmla="*/ 366233 w 368518"/>
                <a:gd name="connsiteY4" fmla="*/ 1901 h 239295"/>
                <a:gd name="connsiteX5" fmla="*/ 368138 w 368518"/>
                <a:gd name="connsiteY5" fmla="*/ 0 h 239295"/>
                <a:gd name="connsiteX6" fmla="*/ 0 w 368518"/>
                <a:gd name="connsiteY6" fmla="*/ 0 h 239295"/>
                <a:gd name="connsiteX7" fmla="*/ 0 w 368518"/>
                <a:gd name="connsiteY7" fmla="*/ 239296 h 239295"/>
                <a:gd name="connsiteX8" fmla="*/ 368519 w 368518"/>
                <a:gd name="connsiteY8" fmla="*/ 239296 h 239295"/>
                <a:gd name="connsiteX9" fmla="*/ 368519 w 368518"/>
                <a:gd name="connsiteY9" fmla="*/ 0 h 23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8518" h="239295">
                  <a:moveTo>
                    <a:pt x="366233" y="1901"/>
                  </a:moveTo>
                  <a:lnTo>
                    <a:pt x="366233" y="237395"/>
                  </a:lnTo>
                  <a:lnTo>
                    <a:pt x="1524" y="237395"/>
                  </a:lnTo>
                  <a:lnTo>
                    <a:pt x="1524" y="1901"/>
                  </a:lnTo>
                  <a:lnTo>
                    <a:pt x="366233" y="1901"/>
                  </a:lnTo>
                  <a:moveTo>
                    <a:pt x="368138" y="0"/>
                  </a:moveTo>
                  <a:lnTo>
                    <a:pt x="0" y="0"/>
                  </a:lnTo>
                  <a:lnTo>
                    <a:pt x="0" y="239296"/>
                  </a:lnTo>
                  <a:lnTo>
                    <a:pt x="368519" y="239296"/>
                  </a:lnTo>
                  <a:lnTo>
                    <a:pt x="368519" y="0"/>
                  </a:lnTo>
                  <a:close/>
                </a:path>
              </a:pathLst>
            </a:custGeom>
            <a:solidFill>
              <a:srgbClr val="B3B3B3"/>
            </a:solidFill>
            <a:ln w="9517"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B9423A8D-D521-F0BB-EADF-5852BDE64010}"/>
                </a:ext>
              </a:extLst>
            </p:cNvPr>
            <p:cNvSpPr/>
            <p:nvPr/>
          </p:nvSpPr>
          <p:spPr>
            <a:xfrm>
              <a:off x="2997693" y="4723150"/>
              <a:ext cx="366614" cy="237394"/>
            </a:xfrm>
            <a:custGeom>
              <a:avLst/>
              <a:gdLst>
                <a:gd name="connsiteX0" fmla="*/ 0 w 366614"/>
                <a:gd name="connsiteY0" fmla="*/ 0 h 237394"/>
                <a:gd name="connsiteX1" fmla="*/ 366614 w 366614"/>
                <a:gd name="connsiteY1" fmla="*/ 0 h 237394"/>
                <a:gd name="connsiteX2" fmla="*/ 366614 w 366614"/>
                <a:gd name="connsiteY2" fmla="*/ 237395 h 237394"/>
                <a:gd name="connsiteX3" fmla="*/ 0 w 366614"/>
                <a:gd name="connsiteY3" fmla="*/ 237395 h 237394"/>
              </a:gdLst>
              <a:ahLst/>
              <a:cxnLst>
                <a:cxn ang="0">
                  <a:pos x="connsiteX0" y="connsiteY0"/>
                </a:cxn>
                <a:cxn ang="0">
                  <a:pos x="connsiteX1" y="connsiteY1"/>
                </a:cxn>
                <a:cxn ang="0">
                  <a:pos x="connsiteX2" y="connsiteY2"/>
                </a:cxn>
                <a:cxn ang="0">
                  <a:pos x="connsiteX3" y="connsiteY3"/>
                </a:cxn>
              </a:cxnLst>
              <a:rect l="l" t="t" r="r" b="b"/>
              <a:pathLst>
                <a:path w="366614" h="237394">
                  <a:moveTo>
                    <a:pt x="0" y="0"/>
                  </a:moveTo>
                  <a:lnTo>
                    <a:pt x="366614" y="0"/>
                  </a:lnTo>
                  <a:lnTo>
                    <a:pt x="366614" y="237395"/>
                  </a:lnTo>
                  <a:lnTo>
                    <a:pt x="0" y="237395"/>
                  </a:lnTo>
                  <a:close/>
                </a:path>
              </a:pathLst>
            </a:custGeom>
            <a:solidFill>
              <a:srgbClr val="DCDBDB"/>
            </a:solidFill>
            <a:ln w="9517"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807019A0-1D2C-960B-0D25-B2120F80914B}"/>
                </a:ext>
              </a:extLst>
            </p:cNvPr>
            <p:cNvSpPr/>
            <p:nvPr/>
          </p:nvSpPr>
          <p:spPr>
            <a:xfrm>
              <a:off x="2996741" y="4722199"/>
              <a:ext cx="368518" cy="239295"/>
            </a:xfrm>
            <a:custGeom>
              <a:avLst/>
              <a:gdLst>
                <a:gd name="connsiteX0" fmla="*/ 366614 w 368518"/>
                <a:gd name="connsiteY0" fmla="*/ 1901 h 239295"/>
                <a:gd name="connsiteX1" fmla="*/ 366614 w 368518"/>
                <a:gd name="connsiteY1" fmla="*/ 237395 h 239295"/>
                <a:gd name="connsiteX2" fmla="*/ 1904 w 368518"/>
                <a:gd name="connsiteY2" fmla="*/ 237395 h 239295"/>
                <a:gd name="connsiteX3" fmla="*/ 1904 w 368518"/>
                <a:gd name="connsiteY3" fmla="*/ 1901 h 239295"/>
                <a:gd name="connsiteX4" fmla="*/ 366614 w 368518"/>
                <a:gd name="connsiteY4" fmla="*/ 1901 h 239295"/>
                <a:gd name="connsiteX5" fmla="*/ 368519 w 368518"/>
                <a:gd name="connsiteY5" fmla="*/ 0 h 239295"/>
                <a:gd name="connsiteX6" fmla="*/ 0 w 368518"/>
                <a:gd name="connsiteY6" fmla="*/ 0 h 239295"/>
                <a:gd name="connsiteX7" fmla="*/ 0 w 368518"/>
                <a:gd name="connsiteY7" fmla="*/ 239296 h 239295"/>
                <a:gd name="connsiteX8" fmla="*/ 368519 w 368518"/>
                <a:gd name="connsiteY8" fmla="*/ 239296 h 239295"/>
                <a:gd name="connsiteX9" fmla="*/ 368519 w 368518"/>
                <a:gd name="connsiteY9" fmla="*/ 0 h 23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8518" h="239295">
                  <a:moveTo>
                    <a:pt x="366614" y="1901"/>
                  </a:moveTo>
                  <a:lnTo>
                    <a:pt x="366614" y="237395"/>
                  </a:lnTo>
                  <a:lnTo>
                    <a:pt x="1904" y="237395"/>
                  </a:lnTo>
                  <a:lnTo>
                    <a:pt x="1904" y="1901"/>
                  </a:lnTo>
                  <a:lnTo>
                    <a:pt x="366614" y="1901"/>
                  </a:lnTo>
                  <a:moveTo>
                    <a:pt x="368519" y="0"/>
                  </a:moveTo>
                  <a:lnTo>
                    <a:pt x="0" y="0"/>
                  </a:lnTo>
                  <a:lnTo>
                    <a:pt x="0" y="239296"/>
                  </a:lnTo>
                  <a:lnTo>
                    <a:pt x="368519" y="239296"/>
                  </a:lnTo>
                  <a:lnTo>
                    <a:pt x="368519" y="0"/>
                  </a:lnTo>
                  <a:close/>
                </a:path>
              </a:pathLst>
            </a:custGeom>
            <a:solidFill>
              <a:srgbClr val="B3B3B3"/>
            </a:solidFill>
            <a:ln w="9517"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35780FEF-2C6F-78A6-506E-2C685901AE39}"/>
                </a:ext>
              </a:extLst>
            </p:cNvPr>
            <p:cNvSpPr/>
            <p:nvPr/>
          </p:nvSpPr>
          <p:spPr>
            <a:xfrm>
              <a:off x="3366212" y="4723150"/>
              <a:ext cx="366614" cy="237394"/>
            </a:xfrm>
            <a:custGeom>
              <a:avLst/>
              <a:gdLst>
                <a:gd name="connsiteX0" fmla="*/ 0 w 366614"/>
                <a:gd name="connsiteY0" fmla="*/ 0 h 237394"/>
                <a:gd name="connsiteX1" fmla="*/ 366614 w 366614"/>
                <a:gd name="connsiteY1" fmla="*/ 0 h 237394"/>
                <a:gd name="connsiteX2" fmla="*/ 366614 w 366614"/>
                <a:gd name="connsiteY2" fmla="*/ 237395 h 237394"/>
                <a:gd name="connsiteX3" fmla="*/ 0 w 366614"/>
                <a:gd name="connsiteY3" fmla="*/ 237395 h 237394"/>
              </a:gdLst>
              <a:ahLst/>
              <a:cxnLst>
                <a:cxn ang="0">
                  <a:pos x="connsiteX0" y="connsiteY0"/>
                </a:cxn>
                <a:cxn ang="0">
                  <a:pos x="connsiteX1" y="connsiteY1"/>
                </a:cxn>
                <a:cxn ang="0">
                  <a:pos x="connsiteX2" y="connsiteY2"/>
                </a:cxn>
                <a:cxn ang="0">
                  <a:pos x="connsiteX3" y="connsiteY3"/>
                </a:cxn>
              </a:cxnLst>
              <a:rect l="l" t="t" r="r" b="b"/>
              <a:pathLst>
                <a:path w="366614" h="237394">
                  <a:moveTo>
                    <a:pt x="0" y="0"/>
                  </a:moveTo>
                  <a:lnTo>
                    <a:pt x="366614" y="0"/>
                  </a:lnTo>
                  <a:lnTo>
                    <a:pt x="366614" y="237395"/>
                  </a:lnTo>
                  <a:lnTo>
                    <a:pt x="0" y="237395"/>
                  </a:lnTo>
                  <a:close/>
                </a:path>
              </a:pathLst>
            </a:custGeom>
            <a:solidFill>
              <a:srgbClr val="DCDBDB"/>
            </a:solidFill>
            <a:ln w="9517"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0B2A523C-1BF1-2595-E15F-E040635D3EB6}"/>
                </a:ext>
              </a:extLst>
            </p:cNvPr>
            <p:cNvSpPr/>
            <p:nvPr/>
          </p:nvSpPr>
          <p:spPr>
            <a:xfrm>
              <a:off x="3365260" y="4722199"/>
              <a:ext cx="368613" cy="239295"/>
            </a:xfrm>
            <a:custGeom>
              <a:avLst/>
              <a:gdLst>
                <a:gd name="connsiteX0" fmla="*/ 366709 w 368613"/>
                <a:gd name="connsiteY0" fmla="*/ 1901 h 239295"/>
                <a:gd name="connsiteX1" fmla="*/ 366709 w 368613"/>
                <a:gd name="connsiteY1" fmla="*/ 237395 h 239295"/>
                <a:gd name="connsiteX2" fmla="*/ 1904 w 368613"/>
                <a:gd name="connsiteY2" fmla="*/ 237395 h 239295"/>
                <a:gd name="connsiteX3" fmla="*/ 1904 w 368613"/>
                <a:gd name="connsiteY3" fmla="*/ 1901 h 239295"/>
                <a:gd name="connsiteX4" fmla="*/ 366709 w 368613"/>
                <a:gd name="connsiteY4" fmla="*/ 1901 h 239295"/>
                <a:gd name="connsiteX5" fmla="*/ 368614 w 368613"/>
                <a:gd name="connsiteY5" fmla="*/ 0 h 239295"/>
                <a:gd name="connsiteX6" fmla="*/ 0 w 368613"/>
                <a:gd name="connsiteY6" fmla="*/ 0 h 239295"/>
                <a:gd name="connsiteX7" fmla="*/ 0 w 368613"/>
                <a:gd name="connsiteY7" fmla="*/ 239296 h 239295"/>
                <a:gd name="connsiteX8" fmla="*/ 368614 w 368613"/>
                <a:gd name="connsiteY8" fmla="*/ 239296 h 239295"/>
                <a:gd name="connsiteX9" fmla="*/ 368614 w 368613"/>
                <a:gd name="connsiteY9" fmla="*/ 0 h 23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8613" h="239295">
                  <a:moveTo>
                    <a:pt x="366709" y="1901"/>
                  </a:moveTo>
                  <a:lnTo>
                    <a:pt x="366709" y="237395"/>
                  </a:lnTo>
                  <a:lnTo>
                    <a:pt x="1904" y="237395"/>
                  </a:lnTo>
                  <a:lnTo>
                    <a:pt x="1904" y="1901"/>
                  </a:lnTo>
                  <a:lnTo>
                    <a:pt x="366709" y="1901"/>
                  </a:lnTo>
                  <a:moveTo>
                    <a:pt x="368614" y="0"/>
                  </a:moveTo>
                  <a:lnTo>
                    <a:pt x="0" y="0"/>
                  </a:lnTo>
                  <a:lnTo>
                    <a:pt x="0" y="239296"/>
                  </a:lnTo>
                  <a:lnTo>
                    <a:pt x="368614" y="239296"/>
                  </a:lnTo>
                  <a:lnTo>
                    <a:pt x="368614" y="0"/>
                  </a:lnTo>
                  <a:close/>
                </a:path>
              </a:pathLst>
            </a:custGeom>
            <a:solidFill>
              <a:srgbClr val="B3B3B3"/>
            </a:solidFill>
            <a:ln w="9517"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61529899-2898-099E-ECFB-DF605840631B}"/>
                </a:ext>
              </a:extLst>
            </p:cNvPr>
            <p:cNvSpPr/>
            <p:nvPr/>
          </p:nvSpPr>
          <p:spPr>
            <a:xfrm>
              <a:off x="2153624" y="4845363"/>
              <a:ext cx="70085" cy="69945"/>
            </a:xfrm>
            <a:custGeom>
              <a:avLst/>
              <a:gdLst>
                <a:gd name="connsiteX0" fmla="*/ 0 w 70085"/>
                <a:gd name="connsiteY0" fmla="*/ 0 h 69945"/>
                <a:gd name="connsiteX1" fmla="*/ 70085 w 70085"/>
                <a:gd name="connsiteY1" fmla="*/ 0 h 69945"/>
                <a:gd name="connsiteX2" fmla="*/ 70085 w 70085"/>
                <a:gd name="connsiteY2" fmla="*/ 69945 h 69945"/>
                <a:gd name="connsiteX3" fmla="*/ 0 w 70085"/>
                <a:gd name="connsiteY3" fmla="*/ 69945 h 69945"/>
              </a:gdLst>
              <a:ahLst/>
              <a:cxnLst>
                <a:cxn ang="0">
                  <a:pos x="connsiteX0" y="connsiteY0"/>
                </a:cxn>
                <a:cxn ang="0">
                  <a:pos x="connsiteX1" y="connsiteY1"/>
                </a:cxn>
                <a:cxn ang="0">
                  <a:pos x="connsiteX2" y="connsiteY2"/>
                </a:cxn>
                <a:cxn ang="0">
                  <a:pos x="connsiteX3" y="connsiteY3"/>
                </a:cxn>
              </a:cxnLst>
              <a:rect l="l" t="t" r="r" b="b"/>
              <a:pathLst>
                <a:path w="70085" h="69945">
                  <a:moveTo>
                    <a:pt x="0" y="0"/>
                  </a:moveTo>
                  <a:lnTo>
                    <a:pt x="70085" y="0"/>
                  </a:lnTo>
                  <a:lnTo>
                    <a:pt x="70085" y="69945"/>
                  </a:lnTo>
                  <a:lnTo>
                    <a:pt x="0" y="69945"/>
                  </a:lnTo>
                  <a:close/>
                </a:path>
              </a:pathLst>
            </a:custGeom>
            <a:solidFill>
              <a:srgbClr val="595A5C"/>
            </a:solidFill>
            <a:ln w="9517"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EEAC83DE-36B8-EFED-7C0F-EA5317574101}"/>
                </a:ext>
              </a:extLst>
            </p:cNvPr>
            <p:cNvSpPr/>
            <p:nvPr/>
          </p:nvSpPr>
          <p:spPr>
            <a:xfrm>
              <a:off x="2150005" y="4778459"/>
              <a:ext cx="19997" cy="19957"/>
            </a:xfrm>
            <a:custGeom>
              <a:avLst/>
              <a:gdLst>
                <a:gd name="connsiteX0" fmla="*/ 19997 w 19997"/>
                <a:gd name="connsiteY0" fmla="*/ 9979 h 19957"/>
                <a:gd name="connsiteX1" fmla="*/ 9999 w 19997"/>
                <a:gd name="connsiteY1" fmla="*/ 19957 h 19957"/>
                <a:gd name="connsiteX2" fmla="*/ 0 w 19997"/>
                <a:gd name="connsiteY2" fmla="*/ 9979 h 19957"/>
                <a:gd name="connsiteX3" fmla="*/ 9999 w 19997"/>
                <a:gd name="connsiteY3" fmla="*/ 0 h 19957"/>
                <a:gd name="connsiteX4" fmla="*/ 19997 w 19997"/>
                <a:gd name="connsiteY4" fmla="*/ 9979 h 19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97" h="19957">
                  <a:moveTo>
                    <a:pt x="19997" y="9979"/>
                  </a:moveTo>
                  <a:cubicBezTo>
                    <a:pt x="19997" y="15490"/>
                    <a:pt x="15521" y="19957"/>
                    <a:pt x="9999" y="19957"/>
                  </a:cubicBezTo>
                  <a:cubicBezTo>
                    <a:pt x="4476" y="19957"/>
                    <a:pt x="0" y="15490"/>
                    <a:pt x="0" y="9979"/>
                  </a:cubicBezTo>
                  <a:cubicBezTo>
                    <a:pt x="0" y="4468"/>
                    <a:pt x="4476" y="0"/>
                    <a:pt x="9999" y="0"/>
                  </a:cubicBezTo>
                  <a:cubicBezTo>
                    <a:pt x="15521" y="0"/>
                    <a:pt x="19997" y="4468"/>
                    <a:pt x="19997" y="9979"/>
                  </a:cubicBezTo>
                  <a:close/>
                </a:path>
              </a:pathLst>
            </a:custGeom>
            <a:solidFill>
              <a:srgbClr val="595A5C"/>
            </a:solidFill>
            <a:ln w="9517"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2225044B-0E4F-1388-2A20-71AEFD2C5A1A}"/>
                </a:ext>
              </a:extLst>
            </p:cNvPr>
            <p:cNvSpPr/>
            <p:nvPr/>
          </p:nvSpPr>
          <p:spPr>
            <a:xfrm>
              <a:off x="2203807" y="4778459"/>
              <a:ext cx="19997" cy="19957"/>
            </a:xfrm>
            <a:custGeom>
              <a:avLst/>
              <a:gdLst>
                <a:gd name="connsiteX0" fmla="*/ 19997 w 19997"/>
                <a:gd name="connsiteY0" fmla="*/ 9979 h 19957"/>
                <a:gd name="connsiteX1" fmla="*/ 9999 w 19997"/>
                <a:gd name="connsiteY1" fmla="*/ 19957 h 19957"/>
                <a:gd name="connsiteX2" fmla="*/ 0 w 19997"/>
                <a:gd name="connsiteY2" fmla="*/ 9979 h 19957"/>
                <a:gd name="connsiteX3" fmla="*/ 9999 w 19997"/>
                <a:gd name="connsiteY3" fmla="*/ 0 h 19957"/>
                <a:gd name="connsiteX4" fmla="*/ 19997 w 19997"/>
                <a:gd name="connsiteY4" fmla="*/ 9979 h 19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97" h="19957">
                  <a:moveTo>
                    <a:pt x="19997" y="9979"/>
                  </a:moveTo>
                  <a:cubicBezTo>
                    <a:pt x="19997" y="15490"/>
                    <a:pt x="15521" y="19957"/>
                    <a:pt x="9999" y="19957"/>
                  </a:cubicBezTo>
                  <a:cubicBezTo>
                    <a:pt x="4476" y="19957"/>
                    <a:pt x="0" y="15490"/>
                    <a:pt x="0" y="9979"/>
                  </a:cubicBezTo>
                  <a:cubicBezTo>
                    <a:pt x="0" y="4468"/>
                    <a:pt x="4476" y="0"/>
                    <a:pt x="9999" y="0"/>
                  </a:cubicBezTo>
                  <a:cubicBezTo>
                    <a:pt x="15521" y="0"/>
                    <a:pt x="19997" y="4468"/>
                    <a:pt x="19997" y="9979"/>
                  </a:cubicBezTo>
                  <a:close/>
                </a:path>
              </a:pathLst>
            </a:custGeom>
            <a:solidFill>
              <a:srgbClr val="595A5C"/>
            </a:solidFill>
            <a:ln w="9517"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2E322CAC-2B64-0956-9AAB-B640EDA189BF}"/>
                </a:ext>
              </a:extLst>
            </p:cNvPr>
            <p:cNvSpPr/>
            <p:nvPr/>
          </p:nvSpPr>
          <p:spPr>
            <a:xfrm>
              <a:off x="2536426" y="4723150"/>
              <a:ext cx="90844" cy="237394"/>
            </a:xfrm>
            <a:custGeom>
              <a:avLst/>
              <a:gdLst>
                <a:gd name="connsiteX0" fmla="*/ 0 w 90844"/>
                <a:gd name="connsiteY0" fmla="*/ 0 h 237394"/>
                <a:gd name="connsiteX1" fmla="*/ 90844 w 90844"/>
                <a:gd name="connsiteY1" fmla="*/ 0 h 237394"/>
                <a:gd name="connsiteX2" fmla="*/ 90844 w 90844"/>
                <a:gd name="connsiteY2" fmla="*/ 237395 h 237394"/>
                <a:gd name="connsiteX3" fmla="*/ 0 w 90844"/>
                <a:gd name="connsiteY3" fmla="*/ 237395 h 237394"/>
              </a:gdLst>
              <a:ahLst/>
              <a:cxnLst>
                <a:cxn ang="0">
                  <a:pos x="connsiteX0" y="connsiteY0"/>
                </a:cxn>
                <a:cxn ang="0">
                  <a:pos x="connsiteX1" y="connsiteY1"/>
                </a:cxn>
                <a:cxn ang="0">
                  <a:pos x="connsiteX2" y="connsiteY2"/>
                </a:cxn>
                <a:cxn ang="0">
                  <a:pos x="connsiteX3" y="connsiteY3"/>
                </a:cxn>
              </a:cxnLst>
              <a:rect l="l" t="t" r="r" b="b"/>
              <a:pathLst>
                <a:path w="90844" h="237394">
                  <a:moveTo>
                    <a:pt x="0" y="0"/>
                  </a:moveTo>
                  <a:lnTo>
                    <a:pt x="90844" y="0"/>
                  </a:lnTo>
                  <a:lnTo>
                    <a:pt x="90844" y="237395"/>
                  </a:lnTo>
                  <a:lnTo>
                    <a:pt x="0" y="237395"/>
                  </a:lnTo>
                  <a:close/>
                </a:path>
              </a:pathLst>
            </a:custGeom>
            <a:solidFill>
              <a:srgbClr val="DCDBDB"/>
            </a:solidFill>
            <a:ln w="9517"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0776268C-7ECC-4F06-3369-45AA6FD60E18}"/>
                </a:ext>
              </a:extLst>
            </p:cNvPr>
            <p:cNvSpPr/>
            <p:nvPr/>
          </p:nvSpPr>
          <p:spPr>
            <a:xfrm>
              <a:off x="2535474" y="4722199"/>
              <a:ext cx="93129" cy="239295"/>
            </a:xfrm>
            <a:custGeom>
              <a:avLst/>
              <a:gdLst>
                <a:gd name="connsiteX0" fmla="*/ 90844 w 93129"/>
                <a:gd name="connsiteY0" fmla="*/ 1901 h 239295"/>
                <a:gd name="connsiteX1" fmla="*/ 90844 w 93129"/>
                <a:gd name="connsiteY1" fmla="*/ 237395 h 239295"/>
                <a:gd name="connsiteX2" fmla="*/ 1904 w 93129"/>
                <a:gd name="connsiteY2" fmla="*/ 237395 h 239295"/>
                <a:gd name="connsiteX3" fmla="*/ 1904 w 93129"/>
                <a:gd name="connsiteY3" fmla="*/ 1901 h 239295"/>
                <a:gd name="connsiteX4" fmla="*/ 90844 w 93129"/>
                <a:gd name="connsiteY4" fmla="*/ 1901 h 239295"/>
                <a:gd name="connsiteX5" fmla="*/ 92749 w 93129"/>
                <a:gd name="connsiteY5" fmla="*/ 0 h 239295"/>
                <a:gd name="connsiteX6" fmla="*/ 0 w 93129"/>
                <a:gd name="connsiteY6" fmla="*/ 0 h 239295"/>
                <a:gd name="connsiteX7" fmla="*/ 0 w 93129"/>
                <a:gd name="connsiteY7" fmla="*/ 239296 h 239295"/>
                <a:gd name="connsiteX8" fmla="*/ 93130 w 93129"/>
                <a:gd name="connsiteY8" fmla="*/ 239296 h 239295"/>
                <a:gd name="connsiteX9" fmla="*/ 93130 w 93129"/>
                <a:gd name="connsiteY9" fmla="*/ 0 h 23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129" h="239295">
                  <a:moveTo>
                    <a:pt x="90844" y="1901"/>
                  </a:moveTo>
                  <a:lnTo>
                    <a:pt x="90844" y="237395"/>
                  </a:lnTo>
                  <a:lnTo>
                    <a:pt x="1904" y="237395"/>
                  </a:lnTo>
                  <a:lnTo>
                    <a:pt x="1904" y="1901"/>
                  </a:lnTo>
                  <a:lnTo>
                    <a:pt x="90844" y="1901"/>
                  </a:lnTo>
                  <a:moveTo>
                    <a:pt x="92749" y="0"/>
                  </a:moveTo>
                  <a:lnTo>
                    <a:pt x="0" y="0"/>
                  </a:lnTo>
                  <a:lnTo>
                    <a:pt x="0" y="239296"/>
                  </a:lnTo>
                  <a:lnTo>
                    <a:pt x="93130" y="239296"/>
                  </a:lnTo>
                  <a:lnTo>
                    <a:pt x="93130" y="0"/>
                  </a:lnTo>
                  <a:close/>
                </a:path>
              </a:pathLst>
            </a:custGeom>
            <a:solidFill>
              <a:srgbClr val="B3B3B3"/>
            </a:solidFill>
            <a:ln w="9517"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1DC7D634-FC8B-1CE1-4BA4-CF22C1A773B8}"/>
                </a:ext>
              </a:extLst>
            </p:cNvPr>
            <p:cNvSpPr/>
            <p:nvPr/>
          </p:nvSpPr>
          <p:spPr>
            <a:xfrm>
              <a:off x="2904945" y="4723150"/>
              <a:ext cx="90844" cy="237394"/>
            </a:xfrm>
            <a:custGeom>
              <a:avLst/>
              <a:gdLst>
                <a:gd name="connsiteX0" fmla="*/ 0 w 90844"/>
                <a:gd name="connsiteY0" fmla="*/ 0 h 237394"/>
                <a:gd name="connsiteX1" fmla="*/ 90844 w 90844"/>
                <a:gd name="connsiteY1" fmla="*/ 0 h 237394"/>
                <a:gd name="connsiteX2" fmla="*/ 90844 w 90844"/>
                <a:gd name="connsiteY2" fmla="*/ 237395 h 237394"/>
                <a:gd name="connsiteX3" fmla="*/ 0 w 90844"/>
                <a:gd name="connsiteY3" fmla="*/ 237395 h 237394"/>
              </a:gdLst>
              <a:ahLst/>
              <a:cxnLst>
                <a:cxn ang="0">
                  <a:pos x="connsiteX0" y="connsiteY0"/>
                </a:cxn>
                <a:cxn ang="0">
                  <a:pos x="connsiteX1" y="connsiteY1"/>
                </a:cxn>
                <a:cxn ang="0">
                  <a:pos x="connsiteX2" y="connsiteY2"/>
                </a:cxn>
                <a:cxn ang="0">
                  <a:pos x="connsiteX3" y="connsiteY3"/>
                </a:cxn>
              </a:cxnLst>
              <a:rect l="l" t="t" r="r" b="b"/>
              <a:pathLst>
                <a:path w="90844" h="237394">
                  <a:moveTo>
                    <a:pt x="0" y="0"/>
                  </a:moveTo>
                  <a:lnTo>
                    <a:pt x="90844" y="0"/>
                  </a:lnTo>
                  <a:lnTo>
                    <a:pt x="90844" y="237395"/>
                  </a:lnTo>
                  <a:lnTo>
                    <a:pt x="0" y="237395"/>
                  </a:lnTo>
                  <a:close/>
                </a:path>
              </a:pathLst>
            </a:custGeom>
            <a:solidFill>
              <a:srgbClr val="DCDBDB"/>
            </a:solidFill>
            <a:ln w="9517"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21FFE3CA-493B-F27F-029D-F99C3FD854F6}"/>
                </a:ext>
              </a:extLst>
            </p:cNvPr>
            <p:cNvSpPr/>
            <p:nvPr/>
          </p:nvSpPr>
          <p:spPr>
            <a:xfrm>
              <a:off x="2903992" y="4722199"/>
              <a:ext cx="92748" cy="239295"/>
            </a:xfrm>
            <a:custGeom>
              <a:avLst/>
              <a:gdLst>
                <a:gd name="connsiteX0" fmla="*/ 90844 w 92748"/>
                <a:gd name="connsiteY0" fmla="*/ 1901 h 239295"/>
                <a:gd name="connsiteX1" fmla="*/ 90844 w 92748"/>
                <a:gd name="connsiteY1" fmla="*/ 237395 h 239295"/>
                <a:gd name="connsiteX2" fmla="*/ 1904 w 92748"/>
                <a:gd name="connsiteY2" fmla="*/ 237395 h 239295"/>
                <a:gd name="connsiteX3" fmla="*/ 1904 w 92748"/>
                <a:gd name="connsiteY3" fmla="*/ 1901 h 239295"/>
                <a:gd name="connsiteX4" fmla="*/ 90844 w 92748"/>
                <a:gd name="connsiteY4" fmla="*/ 1901 h 239295"/>
                <a:gd name="connsiteX5" fmla="*/ 92749 w 92748"/>
                <a:gd name="connsiteY5" fmla="*/ 0 h 239295"/>
                <a:gd name="connsiteX6" fmla="*/ 0 w 92748"/>
                <a:gd name="connsiteY6" fmla="*/ 0 h 239295"/>
                <a:gd name="connsiteX7" fmla="*/ 0 w 92748"/>
                <a:gd name="connsiteY7" fmla="*/ 239296 h 239295"/>
                <a:gd name="connsiteX8" fmla="*/ 92749 w 92748"/>
                <a:gd name="connsiteY8" fmla="*/ 239296 h 239295"/>
                <a:gd name="connsiteX9" fmla="*/ 92749 w 92748"/>
                <a:gd name="connsiteY9" fmla="*/ 0 h 23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748" h="239295">
                  <a:moveTo>
                    <a:pt x="90844" y="1901"/>
                  </a:moveTo>
                  <a:lnTo>
                    <a:pt x="90844" y="237395"/>
                  </a:lnTo>
                  <a:lnTo>
                    <a:pt x="1904" y="237395"/>
                  </a:lnTo>
                  <a:lnTo>
                    <a:pt x="1904" y="1901"/>
                  </a:lnTo>
                  <a:lnTo>
                    <a:pt x="90844" y="1901"/>
                  </a:lnTo>
                  <a:moveTo>
                    <a:pt x="92749" y="0"/>
                  </a:moveTo>
                  <a:lnTo>
                    <a:pt x="0" y="0"/>
                  </a:lnTo>
                  <a:lnTo>
                    <a:pt x="0" y="239296"/>
                  </a:lnTo>
                  <a:lnTo>
                    <a:pt x="92749" y="239296"/>
                  </a:lnTo>
                  <a:lnTo>
                    <a:pt x="92749" y="0"/>
                  </a:lnTo>
                  <a:close/>
                </a:path>
              </a:pathLst>
            </a:custGeom>
            <a:solidFill>
              <a:srgbClr val="B3B3B3"/>
            </a:solidFill>
            <a:ln w="9517"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CDD8E628-E658-95BE-6BC3-C3E4BA544F7E}"/>
                </a:ext>
              </a:extLst>
            </p:cNvPr>
            <p:cNvSpPr/>
            <p:nvPr/>
          </p:nvSpPr>
          <p:spPr>
            <a:xfrm>
              <a:off x="3273463" y="4723150"/>
              <a:ext cx="90844" cy="237394"/>
            </a:xfrm>
            <a:custGeom>
              <a:avLst/>
              <a:gdLst>
                <a:gd name="connsiteX0" fmla="*/ 0 w 90844"/>
                <a:gd name="connsiteY0" fmla="*/ 0 h 237394"/>
                <a:gd name="connsiteX1" fmla="*/ 90844 w 90844"/>
                <a:gd name="connsiteY1" fmla="*/ 0 h 237394"/>
                <a:gd name="connsiteX2" fmla="*/ 90844 w 90844"/>
                <a:gd name="connsiteY2" fmla="*/ 237395 h 237394"/>
                <a:gd name="connsiteX3" fmla="*/ 0 w 90844"/>
                <a:gd name="connsiteY3" fmla="*/ 237395 h 237394"/>
              </a:gdLst>
              <a:ahLst/>
              <a:cxnLst>
                <a:cxn ang="0">
                  <a:pos x="connsiteX0" y="connsiteY0"/>
                </a:cxn>
                <a:cxn ang="0">
                  <a:pos x="connsiteX1" y="connsiteY1"/>
                </a:cxn>
                <a:cxn ang="0">
                  <a:pos x="connsiteX2" y="connsiteY2"/>
                </a:cxn>
                <a:cxn ang="0">
                  <a:pos x="connsiteX3" y="connsiteY3"/>
                </a:cxn>
              </a:cxnLst>
              <a:rect l="l" t="t" r="r" b="b"/>
              <a:pathLst>
                <a:path w="90844" h="237394">
                  <a:moveTo>
                    <a:pt x="0" y="0"/>
                  </a:moveTo>
                  <a:lnTo>
                    <a:pt x="90844" y="0"/>
                  </a:lnTo>
                  <a:lnTo>
                    <a:pt x="90844" y="237395"/>
                  </a:lnTo>
                  <a:lnTo>
                    <a:pt x="0" y="237395"/>
                  </a:lnTo>
                  <a:close/>
                </a:path>
              </a:pathLst>
            </a:custGeom>
            <a:solidFill>
              <a:srgbClr val="DCDBDB"/>
            </a:solidFill>
            <a:ln w="9517"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A14F06FA-1601-5E5C-D63C-4FA41E3A1821}"/>
                </a:ext>
              </a:extLst>
            </p:cNvPr>
            <p:cNvSpPr/>
            <p:nvPr/>
          </p:nvSpPr>
          <p:spPr>
            <a:xfrm>
              <a:off x="3272511" y="4722199"/>
              <a:ext cx="92748" cy="239295"/>
            </a:xfrm>
            <a:custGeom>
              <a:avLst/>
              <a:gdLst>
                <a:gd name="connsiteX0" fmla="*/ 90844 w 92748"/>
                <a:gd name="connsiteY0" fmla="*/ 1901 h 239295"/>
                <a:gd name="connsiteX1" fmla="*/ 90844 w 92748"/>
                <a:gd name="connsiteY1" fmla="*/ 237395 h 239295"/>
                <a:gd name="connsiteX2" fmla="*/ 1905 w 92748"/>
                <a:gd name="connsiteY2" fmla="*/ 237395 h 239295"/>
                <a:gd name="connsiteX3" fmla="*/ 1905 w 92748"/>
                <a:gd name="connsiteY3" fmla="*/ 1901 h 239295"/>
                <a:gd name="connsiteX4" fmla="*/ 90844 w 92748"/>
                <a:gd name="connsiteY4" fmla="*/ 1901 h 239295"/>
                <a:gd name="connsiteX5" fmla="*/ 92749 w 92748"/>
                <a:gd name="connsiteY5" fmla="*/ 0 h 239295"/>
                <a:gd name="connsiteX6" fmla="*/ 0 w 92748"/>
                <a:gd name="connsiteY6" fmla="*/ 0 h 239295"/>
                <a:gd name="connsiteX7" fmla="*/ 0 w 92748"/>
                <a:gd name="connsiteY7" fmla="*/ 239296 h 239295"/>
                <a:gd name="connsiteX8" fmla="*/ 92749 w 92748"/>
                <a:gd name="connsiteY8" fmla="*/ 239296 h 239295"/>
                <a:gd name="connsiteX9" fmla="*/ 92749 w 92748"/>
                <a:gd name="connsiteY9" fmla="*/ 0 h 23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748" h="239295">
                  <a:moveTo>
                    <a:pt x="90844" y="1901"/>
                  </a:moveTo>
                  <a:lnTo>
                    <a:pt x="90844" y="237395"/>
                  </a:lnTo>
                  <a:lnTo>
                    <a:pt x="1905" y="237395"/>
                  </a:lnTo>
                  <a:lnTo>
                    <a:pt x="1905" y="1901"/>
                  </a:lnTo>
                  <a:lnTo>
                    <a:pt x="90844" y="1901"/>
                  </a:lnTo>
                  <a:moveTo>
                    <a:pt x="92749" y="0"/>
                  </a:moveTo>
                  <a:lnTo>
                    <a:pt x="0" y="0"/>
                  </a:lnTo>
                  <a:lnTo>
                    <a:pt x="0" y="239296"/>
                  </a:lnTo>
                  <a:lnTo>
                    <a:pt x="92749" y="239296"/>
                  </a:lnTo>
                  <a:lnTo>
                    <a:pt x="92749" y="0"/>
                  </a:lnTo>
                  <a:close/>
                </a:path>
              </a:pathLst>
            </a:custGeom>
            <a:solidFill>
              <a:srgbClr val="B3B3B3"/>
            </a:solidFill>
            <a:ln w="9517"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33BC394F-9112-668C-0086-D466CE235620}"/>
                </a:ext>
              </a:extLst>
            </p:cNvPr>
            <p:cNvSpPr/>
            <p:nvPr/>
          </p:nvSpPr>
          <p:spPr>
            <a:xfrm>
              <a:off x="3642077" y="4723150"/>
              <a:ext cx="90844" cy="237394"/>
            </a:xfrm>
            <a:custGeom>
              <a:avLst/>
              <a:gdLst>
                <a:gd name="connsiteX0" fmla="*/ 0 w 90844"/>
                <a:gd name="connsiteY0" fmla="*/ 0 h 237394"/>
                <a:gd name="connsiteX1" fmla="*/ 90844 w 90844"/>
                <a:gd name="connsiteY1" fmla="*/ 0 h 237394"/>
                <a:gd name="connsiteX2" fmla="*/ 90844 w 90844"/>
                <a:gd name="connsiteY2" fmla="*/ 237395 h 237394"/>
                <a:gd name="connsiteX3" fmla="*/ 0 w 90844"/>
                <a:gd name="connsiteY3" fmla="*/ 237395 h 237394"/>
              </a:gdLst>
              <a:ahLst/>
              <a:cxnLst>
                <a:cxn ang="0">
                  <a:pos x="connsiteX0" y="connsiteY0"/>
                </a:cxn>
                <a:cxn ang="0">
                  <a:pos x="connsiteX1" y="connsiteY1"/>
                </a:cxn>
                <a:cxn ang="0">
                  <a:pos x="connsiteX2" y="connsiteY2"/>
                </a:cxn>
                <a:cxn ang="0">
                  <a:pos x="connsiteX3" y="connsiteY3"/>
                </a:cxn>
              </a:cxnLst>
              <a:rect l="l" t="t" r="r" b="b"/>
              <a:pathLst>
                <a:path w="90844" h="237394">
                  <a:moveTo>
                    <a:pt x="0" y="0"/>
                  </a:moveTo>
                  <a:lnTo>
                    <a:pt x="90844" y="0"/>
                  </a:lnTo>
                  <a:lnTo>
                    <a:pt x="90844" y="237395"/>
                  </a:lnTo>
                  <a:lnTo>
                    <a:pt x="0" y="237395"/>
                  </a:lnTo>
                  <a:close/>
                </a:path>
              </a:pathLst>
            </a:custGeom>
            <a:solidFill>
              <a:srgbClr val="DCDBDB"/>
            </a:solidFill>
            <a:ln w="9517"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1D5414BD-2EFD-2E7B-4978-60176D76E02A}"/>
                </a:ext>
              </a:extLst>
            </p:cNvPr>
            <p:cNvSpPr/>
            <p:nvPr/>
          </p:nvSpPr>
          <p:spPr>
            <a:xfrm>
              <a:off x="3641125" y="4722199"/>
              <a:ext cx="92748" cy="239295"/>
            </a:xfrm>
            <a:custGeom>
              <a:avLst/>
              <a:gdLst>
                <a:gd name="connsiteX0" fmla="*/ 90844 w 92748"/>
                <a:gd name="connsiteY0" fmla="*/ 1901 h 239295"/>
                <a:gd name="connsiteX1" fmla="*/ 90844 w 92748"/>
                <a:gd name="connsiteY1" fmla="*/ 237395 h 239295"/>
                <a:gd name="connsiteX2" fmla="*/ 1904 w 92748"/>
                <a:gd name="connsiteY2" fmla="*/ 237395 h 239295"/>
                <a:gd name="connsiteX3" fmla="*/ 1904 w 92748"/>
                <a:gd name="connsiteY3" fmla="*/ 1901 h 239295"/>
                <a:gd name="connsiteX4" fmla="*/ 90844 w 92748"/>
                <a:gd name="connsiteY4" fmla="*/ 1901 h 239295"/>
                <a:gd name="connsiteX5" fmla="*/ 92749 w 92748"/>
                <a:gd name="connsiteY5" fmla="*/ 0 h 239295"/>
                <a:gd name="connsiteX6" fmla="*/ 0 w 92748"/>
                <a:gd name="connsiteY6" fmla="*/ 0 h 239295"/>
                <a:gd name="connsiteX7" fmla="*/ 0 w 92748"/>
                <a:gd name="connsiteY7" fmla="*/ 239296 h 239295"/>
                <a:gd name="connsiteX8" fmla="*/ 92749 w 92748"/>
                <a:gd name="connsiteY8" fmla="*/ 239296 h 239295"/>
                <a:gd name="connsiteX9" fmla="*/ 92749 w 92748"/>
                <a:gd name="connsiteY9" fmla="*/ 0 h 23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748" h="239295">
                  <a:moveTo>
                    <a:pt x="90844" y="1901"/>
                  </a:moveTo>
                  <a:lnTo>
                    <a:pt x="90844" y="237395"/>
                  </a:lnTo>
                  <a:lnTo>
                    <a:pt x="1904" y="237395"/>
                  </a:lnTo>
                  <a:lnTo>
                    <a:pt x="1904" y="1901"/>
                  </a:lnTo>
                  <a:lnTo>
                    <a:pt x="90844" y="1901"/>
                  </a:lnTo>
                  <a:moveTo>
                    <a:pt x="92749" y="0"/>
                  </a:moveTo>
                  <a:lnTo>
                    <a:pt x="0" y="0"/>
                  </a:lnTo>
                  <a:lnTo>
                    <a:pt x="0" y="239296"/>
                  </a:lnTo>
                  <a:lnTo>
                    <a:pt x="92749" y="239296"/>
                  </a:lnTo>
                  <a:lnTo>
                    <a:pt x="92749" y="0"/>
                  </a:lnTo>
                  <a:close/>
                </a:path>
              </a:pathLst>
            </a:custGeom>
            <a:solidFill>
              <a:srgbClr val="B3B3B3"/>
            </a:solidFill>
            <a:ln w="9517"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E90F5184-5F07-FD01-B58E-B591449F5CAE}"/>
                </a:ext>
              </a:extLst>
            </p:cNvPr>
            <p:cNvSpPr/>
            <p:nvPr/>
          </p:nvSpPr>
          <p:spPr>
            <a:xfrm>
              <a:off x="2329313" y="4763729"/>
              <a:ext cx="14093" cy="130386"/>
            </a:xfrm>
            <a:custGeom>
              <a:avLst/>
              <a:gdLst>
                <a:gd name="connsiteX0" fmla="*/ 8665 w 14093"/>
                <a:gd name="connsiteY0" fmla="*/ 0 h 130386"/>
                <a:gd name="connsiteX1" fmla="*/ 14093 w 14093"/>
                <a:gd name="connsiteY1" fmla="*/ 0 h 130386"/>
                <a:gd name="connsiteX2" fmla="*/ 14093 w 14093"/>
                <a:gd name="connsiteY2" fmla="*/ 130387 h 130386"/>
                <a:gd name="connsiteX3" fmla="*/ 8665 w 14093"/>
                <a:gd name="connsiteY3" fmla="*/ 130387 h 130386"/>
                <a:gd name="connsiteX4" fmla="*/ 5428 w 14093"/>
                <a:gd name="connsiteY4" fmla="*/ 130387 h 130386"/>
                <a:gd name="connsiteX5" fmla="*/ 0 w 14093"/>
                <a:gd name="connsiteY5" fmla="*/ 130387 h 130386"/>
                <a:gd name="connsiteX6" fmla="*/ 0 w 14093"/>
                <a:gd name="connsiteY6" fmla="*/ 0 h 130386"/>
                <a:gd name="connsiteX7" fmla="*/ 5428 w 14093"/>
                <a:gd name="connsiteY7" fmla="*/ 0 h 130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0386">
                  <a:moveTo>
                    <a:pt x="8665" y="0"/>
                  </a:moveTo>
                  <a:cubicBezTo>
                    <a:pt x="11663" y="0"/>
                    <a:pt x="14093" y="0"/>
                    <a:pt x="14093" y="0"/>
                  </a:cubicBezTo>
                  <a:lnTo>
                    <a:pt x="14093" y="130387"/>
                  </a:lnTo>
                  <a:cubicBezTo>
                    <a:pt x="14093" y="130387"/>
                    <a:pt x="11663" y="130387"/>
                    <a:pt x="8665" y="130387"/>
                  </a:cubicBezTo>
                  <a:lnTo>
                    <a:pt x="5428" y="130387"/>
                  </a:lnTo>
                  <a:cubicBezTo>
                    <a:pt x="2430" y="130387"/>
                    <a:pt x="0" y="130387"/>
                    <a:pt x="0" y="130387"/>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39AD6BF4-CEB8-D811-3471-ED19E8761ECA}"/>
                </a:ext>
              </a:extLst>
            </p:cNvPr>
            <p:cNvSpPr/>
            <p:nvPr/>
          </p:nvSpPr>
          <p:spPr>
            <a:xfrm>
              <a:off x="2361594" y="4763729"/>
              <a:ext cx="14093" cy="133902"/>
            </a:xfrm>
            <a:custGeom>
              <a:avLst/>
              <a:gdLst>
                <a:gd name="connsiteX0" fmla="*/ 8665 w 14093"/>
                <a:gd name="connsiteY0" fmla="*/ 0 h 133902"/>
                <a:gd name="connsiteX1" fmla="*/ 14093 w 14093"/>
                <a:gd name="connsiteY1" fmla="*/ 0 h 133902"/>
                <a:gd name="connsiteX2" fmla="*/ 14093 w 14093"/>
                <a:gd name="connsiteY2" fmla="*/ 133903 h 133902"/>
                <a:gd name="connsiteX3" fmla="*/ 8665 w 14093"/>
                <a:gd name="connsiteY3" fmla="*/ 133903 h 133902"/>
                <a:gd name="connsiteX4" fmla="*/ 5428 w 14093"/>
                <a:gd name="connsiteY4" fmla="*/ 133903 h 133902"/>
                <a:gd name="connsiteX5" fmla="*/ 0 w 14093"/>
                <a:gd name="connsiteY5" fmla="*/ 133903 h 133902"/>
                <a:gd name="connsiteX6" fmla="*/ 0 w 14093"/>
                <a:gd name="connsiteY6" fmla="*/ 0 h 133902"/>
                <a:gd name="connsiteX7" fmla="*/ 5428 w 14093"/>
                <a:gd name="connsiteY7" fmla="*/ 0 h 133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3902">
                  <a:moveTo>
                    <a:pt x="8665" y="0"/>
                  </a:moveTo>
                  <a:cubicBezTo>
                    <a:pt x="11663" y="0"/>
                    <a:pt x="14093" y="0"/>
                    <a:pt x="14093" y="0"/>
                  </a:cubicBezTo>
                  <a:lnTo>
                    <a:pt x="14093" y="133903"/>
                  </a:lnTo>
                  <a:cubicBezTo>
                    <a:pt x="14093" y="133903"/>
                    <a:pt x="11663" y="133903"/>
                    <a:pt x="8665" y="133903"/>
                  </a:cubicBezTo>
                  <a:lnTo>
                    <a:pt x="5428" y="133903"/>
                  </a:lnTo>
                  <a:cubicBezTo>
                    <a:pt x="2430" y="133903"/>
                    <a:pt x="0" y="133903"/>
                    <a:pt x="0" y="133903"/>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2490FB6E-D918-B358-6AF9-7EAF3450BB9B}"/>
                </a:ext>
              </a:extLst>
            </p:cNvPr>
            <p:cNvSpPr/>
            <p:nvPr/>
          </p:nvSpPr>
          <p:spPr>
            <a:xfrm>
              <a:off x="2393875" y="4763729"/>
              <a:ext cx="14093" cy="137419"/>
            </a:xfrm>
            <a:custGeom>
              <a:avLst/>
              <a:gdLst>
                <a:gd name="connsiteX0" fmla="*/ 8665 w 14093"/>
                <a:gd name="connsiteY0" fmla="*/ 0 h 137419"/>
                <a:gd name="connsiteX1" fmla="*/ 14093 w 14093"/>
                <a:gd name="connsiteY1" fmla="*/ 0 h 137419"/>
                <a:gd name="connsiteX2" fmla="*/ 14093 w 14093"/>
                <a:gd name="connsiteY2" fmla="*/ 137419 h 137419"/>
                <a:gd name="connsiteX3" fmla="*/ 8665 w 14093"/>
                <a:gd name="connsiteY3" fmla="*/ 137419 h 137419"/>
                <a:gd name="connsiteX4" fmla="*/ 5428 w 14093"/>
                <a:gd name="connsiteY4" fmla="*/ 137419 h 137419"/>
                <a:gd name="connsiteX5" fmla="*/ 0 w 14093"/>
                <a:gd name="connsiteY5" fmla="*/ 137419 h 137419"/>
                <a:gd name="connsiteX6" fmla="*/ 0 w 14093"/>
                <a:gd name="connsiteY6" fmla="*/ 0 h 137419"/>
                <a:gd name="connsiteX7" fmla="*/ 5428 w 14093"/>
                <a:gd name="connsiteY7" fmla="*/ 0 h 13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7419">
                  <a:moveTo>
                    <a:pt x="8665" y="0"/>
                  </a:moveTo>
                  <a:cubicBezTo>
                    <a:pt x="11663" y="0"/>
                    <a:pt x="14093" y="0"/>
                    <a:pt x="14093" y="0"/>
                  </a:cubicBezTo>
                  <a:lnTo>
                    <a:pt x="14093" y="137419"/>
                  </a:lnTo>
                  <a:cubicBezTo>
                    <a:pt x="14093" y="137419"/>
                    <a:pt x="11663" y="137419"/>
                    <a:pt x="8665" y="137419"/>
                  </a:cubicBezTo>
                  <a:lnTo>
                    <a:pt x="5428" y="137419"/>
                  </a:lnTo>
                  <a:cubicBezTo>
                    <a:pt x="2430" y="137419"/>
                    <a:pt x="0" y="137419"/>
                    <a:pt x="0" y="137419"/>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341B7777-D250-7859-DDD0-CDBE7B159A01}"/>
                </a:ext>
              </a:extLst>
            </p:cNvPr>
            <p:cNvSpPr/>
            <p:nvPr/>
          </p:nvSpPr>
          <p:spPr>
            <a:xfrm>
              <a:off x="2426156" y="4763729"/>
              <a:ext cx="14093" cy="139129"/>
            </a:xfrm>
            <a:custGeom>
              <a:avLst/>
              <a:gdLst>
                <a:gd name="connsiteX0" fmla="*/ 8665 w 14093"/>
                <a:gd name="connsiteY0" fmla="*/ 0 h 139129"/>
                <a:gd name="connsiteX1" fmla="*/ 14093 w 14093"/>
                <a:gd name="connsiteY1" fmla="*/ 0 h 139129"/>
                <a:gd name="connsiteX2" fmla="*/ 14093 w 14093"/>
                <a:gd name="connsiteY2" fmla="*/ 139130 h 139129"/>
                <a:gd name="connsiteX3" fmla="*/ 8665 w 14093"/>
                <a:gd name="connsiteY3" fmla="*/ 139130 h 139129"/>
                <a:gd name="connsiteX4" fmla="*/ 5428 w 14093"/>
                <a:gd name="connsiteY4" fmla="*/ 139130 h 139129"/>
                <a:gd name="connsiteX5" fmla="*/ 0 w 14093"/>
                <a:gd name="connsiteY5" fmla="*/ 139130 h 139129"/>
                <a:gd name="connsiteX6" fmla="*/ 0 w 14093"/>
                <a:gd name="connsiteY6" fmla="*/ 0 h 139129"/>
                <a:gd name="connsiteX7" fmla="*/ 5428 w 14093"/>
                <a:gd name="connsiteY7" fmla="*/ 0 h 13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9129">
                  <a:moveTo>
                    <a:pt x="8665" y="0"/>
                  </a:moveTo>
                  <a:cubicBezTo>
                    <a:pt x="11663" y="0"/>
                    <a:pt x="14093" y="0"/>
                    <a:pt x="14093" y="0"/>
                  </a:cubicBezTo>
                  <a:lnTo>
                    <a:pt x="14093" y="139130"/>
                  </a:lnTo>
                  <a:cubicBezTo>
                    <a:pt x="14093" y="139130"/>
                    <a:pt x="11663" y="139130"/>
                    <a:pt x="8665" y="139130"/>
                  </a:cubicBezTo>
                  <a:lnTo>
                    <a:pt x="5428" y="139130"/>
                  </a:lnTo>
                  <a:cubicBezTo>
                    <a:pt x="2430" y="139130"/>
                    <a:pt x="0" y="139130"/>
                    <a:pt x="0" y="139130"/>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FB8163C8-BAE9-D445-8C1F-B9DB004F74CE}"/>
                </a:ext>
              </a:extLst>
            </p:cNvPr>
            <p:cNvSpPr/>
            <p:nvPr/>
          </p:nvSpPr>
          <p:spPr>
            <a:xfrm>
              <a:off x="2458437" y="4763729"/>
              <a:ext cx="14093" cy="140935"/>
            </a:xfrm>
            <a:custGeom>
              <a:avLst/>
              <a:gdLst>
                <a:gd name="connsiteX0" fmla="*/ 8665 w 14093"/>
                <a:gd name="connsiteY0" fmla="*/ 0 h 140935"/>
                <a:gd name="connsiteX1" fmla="*/ 14093 w 14093"/>
                <a:gd name="connsiteY1" fmla="*/ 0 h 140935"/>
                <a:gd name="connsiteX2" fmla="*/ 14093 w 14093"/>
                <a:gd name="connsiteY2" fmla="*/ 140935 h 140935"/>
                <a:gd name="connsiteX3" fmla="*/ 8665 w 14093"/>
                <a:gd name="connsiteY3" fmla="*/ 140935 h 140935"/>
                <a:gd name="connsiteX4" fmla="*/ 5428 w 14093"/>
                <a:gd name="connsiteY4" fmla="*/ 140935 h 140935"/>
                <a:gd name="connsiteX5" fmla="*/ 0 w 14093"/>
                <a:gd name="connsiteY5" fmla="*/ 140935 h 140935"/>
                <a:gd name="connsiteX6" fmla="*/ 0 w 14093"/>
                <a:gd name="connsiteY6" fmla="*/ 0 h 140935"/>
                <a:gd name="connsiteX7" fmla="*/ 5428 w 14093"/>
                <a:gd name="connsiteY7" fmla="*/ 0 h 140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40935">
                  <a:moveTo>
                    <a:pt x="8665" y="0"/>
                  </a:moveTo>
                  <a:cubicBezTo>
                    <a:pt x="11663" y="0"/>
                    <a:pt x="14093" y="0"/>
                    <a:pt x="14093" y="0"/>
                  </a:cubicBezTo>
                  <a:lnTo>
                    <a:pt x="14093" y="140935"/>
                  </a:lnTo>
                  <a:cubicBezTo>
                    <a:pt x="14093" y="140935"/>
                    <a:pt x="11663" y="140935"/>
                    <a:pt x="8665" y="140935"/>
                  </a:cubicBezTo>
                  <a:lnTo>
                    <a:pt x="5428" y="140935"/>
                  </a:lnTo>
                  <a:cubicBezTo>
                    <a:pt x="2430" y="140935"/>
                    <a:pt x="0" y="140935"/>
                    <a:pt x="0" y="140935"/>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95E24DED-C3C1-4A04-19EF-555A58637529}"/>
                </a:ext>
              </a:extLst>
            </p:cNvPr>
            <p:cNvSpPr/>
            <p:nvPr/>
          </p:nvSpPr>
          <p:spPr>
            <a:xfrm>
              <a:off x="2702212" y="4763729"/>
              <a:ext cx="14093" cy="130386"/>
            </a:xfrm>
            <a:custGeom>
              <a:avLst/>
              <a:gdLst>
                <a:gd name="connsiteX0" fmla="*/ 8665 w 14093"/>
                <a:gd name="connsiteY0" fmla="*/ 0 h 130386"/>
                <a:gd name="connsiteX1" fmla="*/ 14093 w 14093"/>
                <a:gd name="connsiteY1" fmla="*/ 0 h 130386"/>
                <a:gd name="connsiteX2" fmla="*/ 14093 w 14093"/>
                <a:gd name="connsiteY2" fmla="*/ 130387 h 130386"/>
                <a:gd name="connsiteX3" fmla="*/ 8665 w 14093"/>
                <a:gd name="connsiteY3" fmla="*/ 130387 h 130386"/>
                <a:gd name="connsiteX4" fmla="*/ 5428 w 14093"/>
                <a:gd name="connsiteY4" fmla="*/ 130387 h 130386"/>
                <a:gd name="connsiteX5" fmla="*/ 0 w 14093"/>
                <a:gd name="connsiteY5" fmla="*/ 130387 h 130386"/>
                <a:gd name="connsiteX6" fmla="*/ 0 w 14093"/>
                <a:gd name="connsiteY6" fmla="*/ 0 h 130386"/>
                <a:gd name="connsiteX7" fmla="*/ 5428 w 14093"/>
                <a:gd name="connsiteY7" fmla="*/ 0 h 130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0386">
                  <a:moveTo>
                    <a:pt x="8665" y="0"/>
                  </a:moveTo>
                  <a:cubicBezTo>
                    <a:pt x="11663" y="0"/>
                    <a:pt x="14093" y="0"/>
                    <a:pt x="14093" y="0"/>
                  </a:cubicBezTo>
                  <a:lnTo>
                    <a:pt x="14093" y="130387"/>
                  </a:lnTo>
                  <a:cubicBezTo>
                    <a:pt x="14093" y="130387"/>
                    <a:pt x="11663" y="130387"/>
                    <a:pt x="8665" y="130387"/>
                  </a:cubicBezTo>
                  <a:lnTo>
                    <a:pt x="5428" y="130387"/>
                  </a:lnTo>
                  <a:cubicBezTo>
                    <a:pt x="2430" y="130387"/>
                    <a:pt x="0" y="130387"/>
                    <a:pt x="0" y="130387"/>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927225CC-978C-5AC4-C712-12CE7EDA60C6}"/>
                </a:ext>
              </a:extLst>
            </p:cNvPr>
            <p:cNvSpPr/>
            <p:nvPr/>
          </p:nvSpPr>
          <p:spPr>
            <a:xfrm>
              <a:off x="2734493" y="4763729"/>
              <a:ext cx="14093" cy="133902"/>
            </a:xfrm>
            <a:custGeom>
              <a:avLst/>
              <a:gdLst>
                <a:gd name="connsiteX0" fmla="*/ 8665 w 14093"/>
                <a:gd name="connsiteY0" fmla="*/ 0 h 133902"/>
                <a:gd name="connsiteX1" fmla="*/ 14093 w 14093"/>
                <a:gd name="connsiteY1" fmla="*/ 0 h 133902"/>
                <a:gd name="connsiteX2" fmla="*/ 14093 w 14093"/>
                <a:gd name="connsiteY2" fmla="*/ 133903 h 133902"/>
                <a:gd name="connsiteX3" fmla="*/ 8665 w 14093"/>
                <a:gd name="connsiteY3" fmla="*/ 133903 h 133902"/>
                <a:gd name="connsiteX4" fmla="*/ 5428 w 14093"/>
                <a:gd name="connsiteY4" fmla="*/ 133903 h 133902"/>
                <a:gd name="connsiteX5" fmla="*/ 0 w 14093"/>
                <a:gd name="connsiteY5" fmla="*/ 133903 h 133902"/>
                <a:gd name="connsiteX6" fmla="*/ 0 w 14093"/>
                <a:gd name="connsiteY6" fmla="*/ 0 h 133902"/>
                <a:gd name="connsiteX7" fmla="*/ 5428 w 14093"/>
                <a:gd name="connsiteY7" fmla="*/ 0 h 133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3902">
                  <a:moveTo>
                    <a:pt x="8665" y="0"/>
                  </a:moveTo>
                  <a:cubicBezTo>
                    <a:pt x="11663" y="0"/>
                    <a:pt x="14093" y="0"/>
                    <a:pt x="14093" y="0"/>
                  </a:cubicBezTo>
                  <a:lnTo>
                    <a:pt x="14093" y="133903"/>
                  </a:lnTo>
                  <a:cubicBezTo>
                    <a:pt x="14093" y="133903"/>
                    <a:pt x="11663" y="133903"/>
                    <a:pt x="8665" y="133903"/>
                  </a:cubicBezTo>
                  <a:lnTo>
                    <a:pt x="5428" y="133903"/>
                  </a:lnTo>
                  <a:cubicBezTo>
                    <a:pt x="2430" y="133903"/>
                    <a:pt x="0" y="133903"/>
                    <a:pt x="0" y="133903"/>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ACB8D7B8-81FB-0759-3A6E-ECD877EE07AE}"/>
                </a:ext>
              </a:extLst>
            </p:cNvPr>
            <p:cNvSpPr/>
            <p:nvPr/>
          </p:nvSpPr>
          <p:spPr>
            <a:xfrm>
              <a:off x="2766774" y="4763729"/>
              <a:ext cx="14093" cy="137419"/>
            </a:xfrm>
            <a:custGeom>
              <a:avLst/>
              <a:gdLst>
                <a:gd name="connsiteX0" fmla="*/ 8665 w 14093"/>
                <a:gd name="connsiteY0" fmla="*/ 0 h 137419"/>
                <a:gd name="connsiteX1" fmla="*/ 14093 w 14093"/>
                <a:gd name="connsiteY1" fmla="*/ 0 h 137419"/>
                <a:gd name="connsiteX2" fmla="*/ 14093 w 14093"/>
                <a:gd name="connsiteY2" fmla="*/ 137419 h 137419"/>
                <a:gd name="connsiteX3" fmla="*/ 8665 w 14093"/>
                <a:gd name="connsiteY3" fmla="*/ 137419 h 137419"/>
                <a:gd name="connsiteX4" fmla="*/ 5428 w 14093"/>
                <a:gd name="connsiteY4" fmla="*/ 137419 h 137419"/>
                <a:gd name="connsiteX5" fmla="*/ 0 w 14093"/>
                <a:gd name="connsiteY5" fmla="*/ 137419 h 137419"/>
                <a:gd name="connsiteX6" fmla="*/ 0 w 14093"/>
                <a:gd name="connsiteY6" fmla="*/ 0 h 137419"/>
                <a:gd name="connsiteX7" fmla="*/ 5428 w 14093"/>
                <a:gd name="connsiteY7" fmla="*/ 0 h 13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7419">
                  <a:moveTo>
                    <a:pt x="8665" y="0"/>
                  </a:moveTo>
                  <a:cubicBezTo>
                    <a:pt x="11663" y="0"/>
                    <a:pt x="14093" y="0"/>
                    <a:pt x="14093" y="0"/>
                  </a:cubicBezTo>
                  <a:lnTo>
                    <a:pt x="14093" y="137419"/>
                  </a:lnTo>
                  <a:cubicBezTo>
                    <a:pt x="14093" y="137419"/>
                    <a:pt x="11663" y="137419"/>
                    <a:pt x="8665" y="137419"/>
                  </a:cubicBezTo>
                  <a:lnTo>
                    <a:pt x="5428" y="137419"/>
                  </a:lnTo>
                  <a:cubicBezTo>
                    <a:pt x="2430" y="137419"/>
                    <a:pt x="0" y="137419"/>
                    <a:pt x="0" y="137419"/>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2ABCBE3B-99E4-F012-8FDF-F3A90592BCB8}"/>
                </a:ext>
              </a:extLst>
            </p:cNvPr>
            <p:cNvSpPr/>
            <p:nvPr/>
          </p:nvSpPr>
          <p:spPr>
            <a:xfrm>
              <a:off x="2799055" y="4763729"/>
              <a:ext cx="14093" cy="139129"/>
            </a:xfrm>
            <a:custGeom>
              <a:avLst/>
              <a:gdLst>
                <a:gd name="connsiteX0" fmla="*/ 8665 w 14093"/>
                <a:gd name="connsiteY0" fmla="*/ 0 h 139129"/>
                <a:gd name="connsiteX1" fmla="*/ 14093 w 14093"/>
                <a:gd name="connsiteY1" fmla="*/ 0 h 139129"/>
                <a:gd name="connsiteX2" fmla="*/ 14093 w 14093"/>
                <a:gd name="connsiteY2" fmla="*/ 139130 h 139129"/>
                <a:gd name="connsiteX3" fmla="*/ 8665 w 14093"/>
                <a:gd name="connsiteY3" fmla="*/ 139130 h 139129"/>
                <a:gd name="connsiteX4" fmla="*/ 5428 w 14093"/>
                <a:gd name="connsiteY4" fmla="*/ 139130 h 139129"/>
                <a:gd name="connsiteX5" fmla="*/ 0 w 14093"/>
                <a:gd name="connsiteY5" fmla="*/ 139130 h 139129"/>
                <a:gd name="connsiteX6" fmla="*/ 0 w 14093"/>
                <a:gd name="connsiteY6" fmla="*/ 0 h 139129"/>
                <a:gd name="connsiteX7" fmla="*/ 5428 w 14093"/>
                <a:gd name="connsiteY7" fmla="*/ 0 h 13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9129">
                  <a:moveTo>
                    <a:pt x="8665" y="0"/>
                  </a:moveTo>
                  <a:cubicBezTo>
                    <a:pt x="11663" y="0"/>
                    <a:pt x="14093" y="0"/>
                    <a:pt x="14093" y="0"/>
                  </a:cubicBezTo>
                  <a:lnTo>
                    <a:pt x="14093" y="139130"/>
                  </a:lnTo>
                  <a:cubicBezTo>
                    <a:pt x="14093" y="139130"/>
                    <a:pt x="11663" y="139130"/>
                    <a:pt x="8665" y="139130"/>
                  </a:cubicBezTo>
                  <a:lnTo>
                    <a:pt x="5428" y="139130"/>
                  </a:lnTo>
                  <a:cubicBezTo>
                    <a:pt x="2430" y="139130"/>
                    <a:pt x="0" y="139130"/>
                    <a:pt x="0" y="139130"/>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1969BDA6-B97F-7093-89F3-E85920897B7E}"/>
                </a:ext>
              </a:extLst>
            </p:cNvPr>
            <p:cNvSpPr/>
            <p:nvPr/>
          </p:nvSpPr>
          <p:spPr>
            <a:xfrm>
              <a:off x="2831336" y="4763729"/>
              <a:ext cx="14093" cy="140935"/>
            </a:xfrm>
            <a:custGeom>
              <a:avLst/>
              <a:gdLst>
                <a:gd name="connsiteX0" fmla="*/ 8665 w 14093"/>
                <a:gd name="connsiteY0" fmla="*/ 0 h 140935"/>
                <a:gd name="connsiteX1" fmla="*/ 14093 w 14093"/>
                <a:gd name="connsiteY1" fmla="*/ 0 h 140935"/>
                <a:gd name="connsiteX2" fmla="*/ 14093 w 14093"/>
                <a:gd name="connsiteY2" fmla="*/ 140935 h 140935"/>
                <a:gd name="connsiteX3" fmla="*/ 8665 w 14093"/>
                <a:gd name="connsiteY3" fmla="*/ 140935 h 140935"/>
                <a:gd name="connsiteX4" fmla="*/ 5428 w 14093"/>
                <a:gd name="connsiteY4" fmla="*/ 140935 h 140935"/>
                <a:gd name="connsiteX5" fmla="*/ 0 w 14093"/>
                <a:gd name="connsiteY5" fmla="*/ 140935 h 140935"/>
                <a:gd name="connsiteX6" fmla="*/ 0 w 14093"/>
                <a:gd name="connsiteY6" fmla="*/ 0 h 140935"/>
                <a:gd name="connsiteX7" fmla="*/ 5428 w 14093"/>
                <a:gd name="connsiteY7" fmla="*/ 0 h 140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40935">
                  <a:moveTo>
                    <a:pt x="8665" y="0"/>
                  </a:moveTo>
                  <a:cubicBezTo>
                    <a:pt x="11663" y="0"/>
                    <a:pt x="14093" y="0"/>
                    <a:pt x="14093" y="0"/>
                  </a:cubicBezTo>
                  <a:lnTo>
                    <a:pt x="14093" y="140935"/>
                  </a:lnTo>
                  <a:cubicBezTo>
                    <a:pt x="14093" y="140935"/>
                    <a:pt x="11663" y="140935"/>
                    <a:pt x="8665" y="140935"/>
                  </a:cubicBezTo>
                  <a:lnTo>
                    <a:pt x="5428" y="140935"/>
                  </a:lnTo>
                  <a:cubicBezTo>
                    <a:pt x="2430" y="140935"/>
                    <a:pt x="0" y="140935"/>
                    <a:pt x="0" y="140935"/>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F4A841F0-A477-2505-A899-FB6A9980DE34}"/>
                </a:ext>
              </a:extLst>
            </p:cNvPr>
            <p:cNvSpPr/>
            <p:nvPr/>
          </p:nvSpPr>
          <p:spPr>
            <a:xfrm>
              <a:off x="3075111" y="4763729"/>
              <a:ext cx="14093" cy="130386"/>
            </a:xfrm>
            <a:custGeom>
              <a:avLst/>
              <a:gdLst>
                <a:gd name="connsiteX0" fmla="*/ 8665 w 14093"/>
                <a:gd name="connsiteY0" fmla="*/ 0 h 130386"/>
                <a:gd name="connsiteX1" fmla="*/ 14093 w 14093"/>
                <a:gd name="connsiteY1" fmla="*/ 0 h 130386"/>
                <a:gd name="connsiteX2" fmla="*/ 14093 w 14093"/>
                <a:gd name="connsiteY2" fmla="*/ 130387 h 130386"/>
                <a:gd name="connsiteX3" fmla="*/ 8665 w 14093"/>
                <a:gd name="connsiteY3" fmla="*/ 130387 h 130386"/>
                <a:gd name="connsiteX4" fmla="*/ 5428 w 14093"/>
                <a:gd name="connsiteY4" fmla="*/ 130387 h 130386"/>
                <a:gd name="connsiteX5" fmla="*/ 0 w 14093"/>
                <a:gd name="connsiteY5" fmla="*/ 130387 h 130386"/>
                <a:gd name="connsiteX6" fmla="*/ 0 w 14093"/>
                <a:gd name="connsiteY6" fmla="*/ 0 h 130386"/>
                <a:gd name="connsiteX7" fmla="*/ 5428 w 14093"/>
                <a:gd name="connsiteY7" fmla="*/ 0 h 130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0386">
                  <a:moveTo>
                    <a:pt x="8665" y="0"/>
                  </a:moveTo>
                  <a:cubicBezTo>
                    <a:pt x="11663" y="0"/>
                    <a:pt x="14093" y="0"/>
                    <a:pt x="14093" y="0"/>
                  </a:cubicBezTo>
                  <a:lnTo>
                    <a:pt x="14093" y="130387"/>
                  </a:lnTo>
                  <a:cubicBezTo>
                    <a:pt x="14093" y="130387"/>
                    <a:pt x="11663" y="130387"/>
                    <a:pt x="8665" y="130387"/>
                  </a:cubicBezTo>
                  <a:lnTo>
                    <a:pt x="5428" y="130387"/>
                  </a:lnTo>
                  <a:cubicBezTo>
                    <a:pt x="2430" y="130387"/>
                    <a:pt x="0" y="130387"/>
                    <a:pt x="0" y="130387"/>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EF78AD0C-FE05-9F3B-15E0-8ADE7C9F1114}"/>
                </a:ext>
              </a:extLst>
            </p:cNvPr>
            <p:cNvSpPr/>
            <p:nvPr/>
          </p:nvSpPr>
          <p:spPr>
            <a:xfrm>
              <a:off x="3107392" y="4763729"/>
              <a:ext cx="14093" cy="133902"/>
            </a:xfrm>
            <a:custGeom>
              <a:avLst/>
              <a:gdLst>
                <a:gd name="connsiteX0" fmla="*/ 8665 w 14093"/>
                <a:gd name="connsiteY0" fmla="*/ 0 h 133902"/>
                <a:gd name="connsiteX1" fmla="*/ 14093 w 14093"/>
                <a:gd name="connsiteY1" fmla="*/ 0 h 133902"/>
                <a:gd name="connsiteX2" fmla="*/ 14093 w 14093"/>
                <a:gd name="connsiteY2" fmla="*/ 133903 h 133902"/>
                <a:gd name="connsiteX3" fmla="*/ 8665 w 14093"/>
                <a:gd name="connsiteY3" fmla="*/ 133903 h 133902"/>
                <a:gd name="connsiteX4" fmla="*/ 5428 w 14093"/>
                <a:gd name="connsiteY4" fmla="*/ 133903 h 133902"/>
                <a:gd name="connsiteX5" fmla="*/ 0 w 14093"/>
                <a:gd name="connsiteY5" fmla="*/ 133903 h 133902"/>
                <a:gd name="connsiteX6" fmla="*/ 0 w 14093"/>
                <a:gd name="connsiteY6" fmla="*/ 0 h 133902"/>
                <a:gd name="connsiteX7" fmla="*/ 5428 w 14093"/>
                <a:gd name="connsiteY7" fmla="*/ 0 h 133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3902">
                  <a:moveTo>
                    <a:pt x="8665" y="0"/>
                  </a:moveTo>
                  <a:cubicBezTo>
                    <a:pt x="11663" y="0"/>
                    <a:pt x="14093" y="0"/>
                    <a:pt x="14093" y="0"/>
                  </a:cubicBezTo>
                  <a:lnTo>
                    <a:pt x="14093" y="133903"/>
                  </a:lnTo>
                  <a:cubicBezTo>
                    <a:pt x="14093" y="133903"/>
                    <a:pt x="11663" y="133903"/>
                    <a:pt x="8665" y="133903"/>
                  </a:cubicBezTo>
                  <a:lnTo>
                    <a:pt x="5428" y="133903"/>
                  </a:lnTo>
                  <a:cubicBezTo>
                    <a:pt x="2430" y="133903"/>
                    <a:pt x="0" y="133903"/>
                    <a:pt x="0" y="133903"/>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A594FC11-6208-75C7-1617-60E08BA0CC5F}"/>
                </a:ext>
              </a:extLst>
            </p:cNvPr>
            <p:cNvSpPr/>
            <p:nvPr/>
          </p:nvSpPr>
          <p:spPr>
            <a:xfrm>
              <a:off x="3139673" y="4763729"/>
              <a:ext cx="14093" cy="137419"/>
            </a:xfrm>
            <a:custGeom>
              <a:avLst/>
              <a:gdLst>
                <a:gd name="connsiteX0" fmla="*/ 8665 w 14093"/>
                <a:gd name="connsiteY0" fmla="*/ 0 h 137419"/>
                <a:gd name="connsiteX1" fmla="*/ 14093 w 14093"/>
                <a:gd name="connsiteY1" fmla="*/ 0 h 137419"/>
                <a:gd name="connsiteX2" fmla="*/ 14093 w 14093"/>
                <a:gd name="connsiteY2" fmla="*/ 137419 h 137419"/>
                <a:gd name="connsiteX3" fmla="*/ 8665 w 14093"/>
                <a:gd name="connsiteY3" fmla="*/ 137419 h 137419"/>
                <a:gd name="connsiteX4" fmla="*/ 5428 w 14093"/>
                <a:gd name="connsiteY4" fmla="*/ 137419 h 137419"/>
                <a:gd name="connsiteX5" fmla="*/ 0 w 14093"/>
                <a:gd name="connsiteY5" fmla="*/ 137419 h 137419"/>
                <a:gd name="connsiteX6" fmla="*/ 0 w 14093"/>
                <a:gd name="connsiteY6" fmla="*/ 0 h 137419"/>
                <a:gd name="connsiteX7" fmla="*/ 5428 w 14093"/>
                <a:gd name="connsiteY7" fmla="*/ 0 h 13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7419">
                  <a:moveTo>
                    <a:pt x="8665" y="0"/>
                  </a:moveTo>
                  <a:cubicBezTo>
                    <a:pt x="11663" y="0"/>
                    <a:pt x="14093" y="0"/>
                    <a:pt x="14093" y="0"/>
                  </a:cubicBezTo>
                  <a:lnTo>
                    <a:pt x="14093" y="137419"/>
                  </a:lnTo>
                  <a:cubicBezTo>
                    <a:pt x="14093" y="137419"/>
                    <a:pt x="11663" y="137419"/>
                    <a:pt x="8665" y="137419"/>
                  </a:cubicBezTo>
                  <a:lnTo>
                    <a:pt x="5428" y="137419"/>
                  </a:lnTo>
                  <a:cubicBezTo>
                    <a:pt x="2430" y="137419"/>
                    <a:pt x="0" y="137419"/>
                    <a:pt x="0" y="137419"/>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A18E3336-F858-57B5-EFCE-E57981DB0415}"/>
                </a:ext>
              </a:extLst>
            </p:cNvPr>
            <p:cNvSpPr/>
            <p:nvPr/>
          </p:nvSpPr>
          <p:spPr>
            <a:xfrm>
              <a:off x="3171954" y="4763729"/>
              <a:ext cx="14093" cy="139129"/>
            </a:xfrm>
            <a:custGeom>
              <a:avLst/>
              <a:gdLst>
                <a:gd name="connsiteX0" fmla="*/ 8665 w 14093"/>
                <a:gd name="connsiteY0" fmla="*/ 0 h 139129"/>
                <a:gd name="connsiteX1" fmla="*/ 14093 w 14093"/>
                <a:gd name="connsiteY1" fmla="*/ 0 h 139129"/>
                <a:gd name="connsiteX2" fmla="*/ 14093 w 14093"/>
                <a:gd name="connsiteY2" fmla="*/ 139130 h 139129"/>
                <a:gd name="connsiteX3" fmla="*/ 8665 w 14093"/>
                <a:gd name="connsiteY3" fmla="*/ 139130 h 139129"/>
                <a:gd name="connsiteX4" fmla="*/ 5428 w 14093"/>
                <a:gd name="connsiteY4" fmla="*/ 139130 h 139129"/>
                <a:gd name="connsiteX5" fmla="*/ 0 w 14093"/>
                <a:gd name="connsiteY5" fmla="*/ 139130 h 139129"/>
                <a:gd name="connsiteX6" fmla="*/ 0 w 14093"/>
                <a:gd name="connsiteY6" fmla="*/ 0 h 139129"/>
                <a:gd name="connsiteX7" fmla="*/ 5428 w 14093"/>
                <a:gd name="connsiteY7" fmla="*/ 0 h 13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9129">
                  <a:moveTo>
                    <a:pt x="8665" y="0"/>
                  </a:moveTo>
                  <a:cubicBezTo>
                    <a:pt x="11663" y="0"/>
                    <a:pt x="14093" y="0"/>
                    <a:pt x="14093" y="0"/>
                  </a:cubicBezTo>
                  <a:lnTo>
                    <a:pt x="14093" y="139130"/>
                  </a:lnTo>
                  <a:cubicBezTo>
                    <a:pt x="14093" y="139130"/>
                    <a:pt x="11663" y="139130"/>
                    <a:pt x="8665" y="139130"/>
                  </a:cubicBezTo>
                  <a:lnTo>
                    <a:pt x="5428" y="139130"/>
                  </a:lnTo>
                  <a:cubicBezTo>
                    <a:pt x="2430" y="139130"/>
                    <a:pt x="0" y="139130"/>
                    <a:pt x="0" y="139130"/>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1798AE34-E077-81E7-8059-7B89473A3633}"/>
                </a:ext>
              </a:extLst>
            </p:cNvPr>
            <p:cNvSpPr/>
            <p:nvPr/>
          </p:nvSpPr>
          <p:spPr>
            <a:xfrm>
              <a:off x="3204235" y="4763729"/>
              <a:ext cx="14093" cy="140935"/>
            </a:xfrm>
            <a:custGeom>
              <a:avLst/>
              <a:gdLst>
                <a:gd name="connsiteX0" fmla="*/ 8665 w 14093"/>
                <a:gd name="connsiteY0" fmla="*/ 0 h 140935"/>
                <a:gd name="connsiteX1" fmla="*/ 14093 w 14093"/>
                <a:gd name="connsiteY1" fmla="*/ 0 h 140935"/>
                <a:gd name="connsiteX2" fmla="*/ 14093 w 14093"/>
                <a:gd name="connsiteY2" fmla="*/ 140935 h 140935"/>
                <a:gd name="connsiteX3" fmla="*/ 8665 w 14093"/>
                <a:gd name="connsiteY3" fmla="*/ 140935 h 140935"/>
                <a:gd name="connsiteX4" fmla="*/ 5428 w 14093"/>
                <a:gd name="connsiteY4" fmla="*/ 140935 h 140935"/>
                <a:gd name="connsiteX5" fmla="*/ 0 w 14093"/>
                <a:gd name="connsiteY5" fmla="*/ 140935 h 140935"/>
                <a:gd name="connsiteX6" fmla="*/ 0 w 14093"/>
                <a:gd name="connsiteY6" fmla="*/ 0 h 140935"/>
                <a:gd name="connsiteX7" fmla="*/ 5428 w 14093"/>
                <a:gd name="connsiteY7" fmla="*/ 0 h 140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40935">
                  <a:moveTo>
                    <a:pt x="8665" y="0"/>
                  </a:moveTo>
                  <a:cubicBezTo>
                    <a:pt x="11663" y="0"/>
                    <a:pt x="14093" y="0"/>
                    <a:pt x="14093" y="0"/>
                  </a:cubicBezTo>
                  <a:lnTo>
                    <a:pt x="14093" y="140935"/>
                  </a:lnTo>
                  <a:cubicBezTo>
                    <a:pt x="14093" y="140935"/>
                    <a:pt x="11663" y="140935"/>
                    <a:pt x="8665" y="140935"/>
                  </a:cubicBezTo>
                  <a:lnTo>
                    <a:pt x="5428" y="140935"/>
                  </a:lnTo>
                  <a:cubicBezTo>
                    <a:pt x="2430" y="140935"/>
                    <a:pt x="0" y="140935"/>
                    <a:pt x="0" y="140935"/>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D23EC359-5C73-CD5B-B02B-E97C01195F2D}"/>
                </a:ext>
              </a:extLst>
            </p:cNvPr>
            <p:cNvSpPr/>
            <p:nvPr/>
          </p:nvSpPr>
          <p:spPr>
            <a:xfrm>
              <a:off x="3440963" y="4763729"/>
              <a:ext cx="14093" cy="130386"/>
            </a:xfrm>
            <a:custGeom>
              <a:avLst/>
              <a:gdLst>
                <a:gd name="connsiteX0" fmla="*/ 8665 w 14093"/>
                <a:gd name="connsiteY0" fmla="*/ 0 h 130386"/>
                <a:gd name="connsiteX1" fmla="*/ 14093 w 14093"/>
                <a:gd name="connsiteY1" fmla="*/ 0 h 130386"/>
                <a:gd name="connsiteX2" fmla="*/ 14093 w 14093"/>
                <a:gd name="connsiteY2" fmla="*/ 130387 h 130386"/>
                <a:gd name="connsiteX3" fmla="*/ 8665 w 14093"/>
                <a:gd name="connsiteY3" fmla="*/ 130387 h 130386"/>
                <a:gd name="connsiteX4" fmla="*/ 5428 w 14093"/>
                <a:gd name="connsiteY4" fmla="*/ 130387 h 130386"/>
                <a:gd name="connsiteX5" fmla="*/ 0 w 14093"/>
                <a:gd name="connsiteY5" fmla="*/ 130387 h 130386"/>
                <a:gd name="connsiteX6" fmla="*/ 0 w 14093"/>
                <a:gd name="connsiteY6" fmla="*/ 0 h 130386"/>
                <a:gd name="connsiteX7" fmla="*/ 5428 w 14093"/>
                <a:gd name="connsiteY7" fmla="*/ 0 h 130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0386">
                  <a:moveTo>
                    <a:pt x="8665" y="0"/>
                  </a:moveTo>
                  <a:cubicBezTo>
                    <a:pt x="11663" y="0"/>
                    <a:pt x="14093" y="0"/>
                    <a:pt x="14093" y="0"/>
                  </a:cubicBezTo>
                  <a:lnTo>
                    <a:pt x="14093" y="130387"/>
                  </a:lnTo>
                  <a:cubicBezTo>
                    <a:pt x="14093" y="130387"/>
                    <a:pt x="11663" y="130387"/>
                    <a:pt x="8665" y="130387"/>
                  </a:cubicBezTo>
                  <a:lnTo>
                    <a:pt x="5428" y="130387"/>
                  </a:lnTo>
                  <a:cubicBezTo>
                    <a:pt x="2430" y="130387"/>
                    <a:pt x="0" y="130387"/>
                    <a:pt x="0" y="130387"/>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DF471405-B8E7-97CA-0614-C036B6B2BCF5}"/>
                </a:ext>
              </a:extLst>
            </p:cNvPr>
            <p:cNvSpPr/>
            <p:nvPr/>
          </p:nvSpPr>
          <p:spPr>
            <a:xfrm>
              <a:off x="3473244" y="4763729"/>
              <a:ext cx="14093" cy="133902"/>
            </a:xfrm>
            <a:custGeom>
              <a:avLst/>
              <a:gdLst>
                <a:gd name="connsiteX0" fmla="*/ 8665 w 14093"/>
                <a:gd name="connsiteY0" fmla="*/ 0 h 133902"/>
                <a:gd name="connsiteX1" fmla="*/ 14093 w 14093"/>
                <a:gd name="connsiteY1" fmla="*/ 0 h 133902"/>
                <a:gd name="connsiteX2" fmla="*/ 14093 w 14093"/>
                <a:gd name="connsiteY2" fmla="*/ 133903 h 133902"/>
                <a:gd name="connsiteX3" fmla="*/ 8665 w 14093"/>
                <a:gd name="connsiteY3" fmla="*/ 133903 h 133902"/>
                <a:gd name="connsiteX4" fmla="*/ 5428 w 14093"/>
                <a:gd name="connsiteY4" fmla="*/ 133903 h 133902"/>
                <a:gd name="connsiteX5" fmla="*/ 0 w 14093"/>
                <a:gd name="connsiteY5" fmla="*/ 133903 h 133902"/>
                <a:gd name="connsiteX6" fmla="*/ 0 w 14093"/>
                <a:gd name="connsiteY6" fmla="*/ 0 h 133902"/>
                <a:gd name="connsiteX7" fmla="*/ 5428 w 14093"/>
                <a:gd name="connsiteY7" fmla="*/ 0 h 133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3902">
                  <a:moveTo>
                    <a:pt x="8665" y="0"/>
                  </a:moveTo>
                  <a:cubicBezTo>
                    <a:pt x="11663" y="0"/>
                    <a:pt x="14093" y="0"/>
                    <a:pt x="14093" y="0"/>
                  </a:cubicBezTo>
                  <a:lnTo>
                    <a:pt x="14093" y="133903"/>
                  </a:lnTo>
                  <a:cubicBezTo>
                    <a:pt x="14093" y="133903"/>
                    <a:pt x="11663" y="133903"/>
                    <a:pt x="8665" y="133903"/>
                  </a:cubicBezTo>
                  <a:lnTo>
                    <a:pt x="5428" y="133903"/>
                  </a:lnTo>
                  <a:cubicBezTo>
                    <a:pt x="2430" y="133903"/>
                    <a:pt x="0" y="133903"/>
                    <a:pt x="0" y="133903"/>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53B6D29F-8C02-372F-EA06-A43F8DD10A42}"/>
                </a:ext>
              </a:extLst>
            </p:cNvPr>
            <p:cNvSpPr/>
            <p:nvPr/>
          </p:nvSpPr>
          <p:spPr>
            <a:xfrm>
              <a:off x="3505525" y="4763729"/>
              <a:ext cx="14093" cy="137419"/>
            </a:xfrm>
            <a:custGeom>
              <a:avLst/>
              <a:gdLst>
                <a:gd name="connsiteX0" fmla="*/ 8665 w 14093"/>
                <a:gd name="connsiteY0" fmla="*/ 0 h 137419"/>
                <a:gd name="connsiteX1" fmla="*/ 14093 w 14093"/>
                <a:gd name="connsiteY1" fmla="*/ 0 h 137419"/>
                <a:gd name="connsiteX2" fmla="*/ 14093 w 14093"/>
                <a:gd name="connsiteY2" fmla="*/ 137419 h 137419"/>
                <a:gd name="connsiteX3" fmla="*/ 8665 w 14093"/>
                <a:gd name="connsiteY3" fmla="*/ 137419 h 137419"/>
                <a:gd name="connsiteX4" fmla="*/ 5428 w 14093"/>
                <a:gd name="connsiteY4" fmla="*/ 137419 h 137419"/>
                <a:gd name="connsiteX5" fmla="*/ 0 w 14093"/>
                <a:gd name="connsiteY5" fmla="*/ 137419 h 137419"/>
                <a:gd name="connsiteX6" fmla="*/ 0 w 14093"/>
                <a:gd name="connsiteY6" fmla="*/ 0 h 137419"/>
                <a:gd name="connsiteX7" fmla="*/ 5428 w 14093"/>
                <a:gd name="connsiteY7" fmla="*/ 0 h 13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7419">
                  <a:moveTo>
                    <a:pt x="8665" y="0"/>
                  </a:moveTo>
                  <a:cubicBezTo>
                    <a:pt x="11663" y="0"/>
                    <a:pt x="14093" y="0"/>
                    <a:pt x="14093" y="0"/>
                  </a:cubicBezTo>
                  <a:lnTo>
                    <a:pt x="14093" y="137419"/>
                  </a:lnTo>
                  <a:cubicBezTo>
                    <a:pt x="14093" y="137419"/>
                    <a:pt x="11663" y="137419"/>
                    <a:pt x="8665" y="137419"/>
                  </a:cubicBezTo>
                  <a:lnTo>
                    <a:pt x="5428" y="137419"/>
                  </a:lnTo>
                  <a:cubicBezTo>
                    <a:pt x="2430" y="137419"/>
                    <a:pt x="0" y="137419"/>
                    <a:pt x="0" y="137419"/>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C46637F1-631F-3079-6873-03E40952954F}"/>
                </a:ext>
              </a:extLst>
            </p:cNvPr>
            <p:cNvSpPr/>
            <p:nvPr/>
          </p:nvSpPr>
          <p:spPr>
            <a:xfrm>
              <a:off x="3537806" y="4763729"/>
              <a:ext cx="14093" cy="139129"/>
            </a:xfrm>
            <a:custGeom>
              <a:avLst/>
              <a:gdLst>
                <a:gd name="connsiteX0" fmla="*/ 8665 w 14093"/>
                <a:gd name="connsiteY0" fmla="*/ 0 h 139129"/>
                <a:gd name="connsiteX1" fmla="*/ 14093 w 14093"/>
                <a:gd name="connsiteY1" fmla="*/ 0 h 139129"/>
                <a:gd name="connsiteX2" fmla="*/ 14093 w 14093"/>
                <a:gd name="connsiteY2" fmla="*/ 139130 h 139129"/>
                <a:gd name="connsiteX3" fmla="*/ 8665 w 14093"/>
                <a:gd name="connsiteY3" fmla="*/ 139130 h 139129"/>
                <a:gd name="connsiteX4" fmla="*/ 5428 w 14093"/>
                <a:gd name="connsiteY4" fmla="*/ 139130 h 139129"/>
                <a:gd name="connsiteX5" fmla="*/ 0 w 14093"/>
                <a:gd name="connsiteY5" fmla="*/ 139130 h 139129"/>
                <a:gd name="connsiteX6" fmla="*/ 0 w 14093"/>
                <a:gd name="connsiteY6" fmla="*/ 0 h 139129"/>
                <a:gd name="connsiteX7" fmla="*/ 5428 w 14093"/>
                <a:gd name="connsiteY7" fmla="*/ 0 h 13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9129">
                  <a:moveTo>
                    <a:pt x="8665" y="0"/>
                  </a:moveTo>
                  <a:cubicBezTo>
                    <a:pt x="11663" y="0"/>
                    <a:pt x="14093" y="0"/>
                    <a:pt x="14093" y="0"/>
                  </a:cubicBezTo>
                  <a:lnTo>
                    <a:pt x="14093" y="139130"/>
                  </a:lnTo>
                  <a:cubicBezTo>
                    <a:pt x="14093" y="139130"/>
                    <a:pt x="11663" y="139130"/>
                    <a:pt x="8665" y="139130"/>
                  </a:cubicBezTo>
                  <a:lnTo>
                    <a:pt x="5428" y="139130"/>
                  </a:lnTo>
                  <a:cubicBezTo>
                    <a:pt x="2430" y="139130"/>
                    <a:pt x="0" y="139130"/>
                    <a:pt x="0" y="139130"/>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ED05AB54-5D7D-AACA-85CB-F693DCDE2F69}"/>
                </a:ext>
              </a:extLst>
            </p:cNvPr>
            <p:cNvSpPr/>
            <p:nvPr/>
          </p:nvSpPr>
          <p:spPr>
            <a:xfrm>
              <a:off x="3570087" y="4763729"/>
              <a:ext cx="14093" cy="140935"/>
            </a:xfrm>
            <a:custGeom>
              <a:avLst/>
              <a:gdLst>
                <a:gd name="connsiteX0" fmla="*/ 8665 w 14093"/>
                <a:gd name="connsiteY0" fmla="*/ 0 h 140935"/>
                <a:gd name="connsiteX1" fmla="*/ 14093 w 14093"/>
                <a:gd name="connsiteY1" fmla="*/ 0 h 140935"/>
                <a:gd name="connsiteX2" fmla="*/ 14093 w 14093"/>
                <a:gd name="connsiteY2" fmla="*/ 140935 h 140935"/>
                <a:gd name="connsiteX3" fmla="*/ 8665 w 14093"/>
                <a:gd name="connsiteY3" fmla="*/ 140935 h 140935"/>
                <a:gd name="connsiteX4" fmla="*/ 5428 w 14093"/>
                <a:gd name="connsiteY4" fmla="*/ 140935 h 140935"/>
                <a:gd name="connsiteX5" fmla="*/ 0 w 14093"/>
                <a:gd name="connsiteY5" fmla="*/ 140935 h 140935"/>
                <a:gd name="connsiteX6" fmla="*/ 0 w 14093"/>
                <a:gd name="connsiteY6" fmla="*/ 0 h 140935"/>
                <a:gd name="connsiteX7" fmla="*/ 5428 w 14093"/>
                <a:gd name="connsiteY7" fmla="*/ 0 h 140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40935">
                  <a:moveTo>
                    <a:pt x="8665" y="0"/>
                  </a:moveTo>
                  <a:cubicBezTo>
                    <a:pt x="11663" y="0"/>
                    <a:pt x="14093" y="0"/>
                    <a:pt x="14093" y="0"/>
                  </a:cubicBezTo>
                  <a:lnTo>
                    <a:pt x="14093" y="140935"/>
                  </a:lnTo>
                  <a:cubicBezTo>
                    <a:pt x="14093" y="140935"/>
                    <a:pt x="11663" y="140935"/>
                    <a:pt x="8665" y="140935"/>
                  </a:cubicBezTo>
                  <a:lnTo>
                    <a:pt x="5428" y="140935"/>
                  </a:lnTo>
                  <a:cubicBezTo>
                    <a:pt x="2430" y="140935"/>
                    <a:pt x="0" y="140935"/>
                    <a:pt x="0" y="140935"/>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A89AED13-D797-2158-265D-E9D981FBEC6A}"/>
                </a:ext>
              </a:extLst>
            </p:cNvPr>
            <p:cNvSpPr/>
            <p:nvPr/>
          </p:nvSpPr>
          <p:spPr>
            <a:xfrm>
              <a:off x="2574420" y="4925002"/>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ADB951C7-8317-6D0F-D61F-CD886F3558AC}"/>
                </a:ext>
              </a:extLst>
            </p:cNvPr>
            <p:cNvSpPr/>
            <p:nvPr/>
          </p:nvSpPr>
          <p:spPr>
            <a:xfrm>
              <a:off x="2574420" y="4890504"/>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3E9E6406-8A96-D967-7A14-1D95DFDF578B}"/>
                </a:ext>
              </a:extLst>
            </p:cNvPr>
            <p:cNvSpPr/>
            <p:nvPr/>
          </p:nvSpPr>
          <p:spPr>
            <a:xfrm>
              <a:off x="2574420" y="4856007"/>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44409F62-5A1E-14FE-45D9-35EA4545EA59}"/>
                </a:ext>
              </a:extLst>
            </p:cNvPr>
            <p:cNvSpPr/>
            <p:nvPr/>
          </p:nvSpPr>
          <p:spPr>
            <a:xfrm>
              <a:off x="2574420" y="4821510"/>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147901EC-EDE5-A177-1AAE-22BF85F94ECB}"/>
                </a:ext>
              </a:extLst>
            </p:cNvPr>
            <p:cNvSpPr/>
            <p:nvPr/>
          </p:nvSpPr>
          <p:spPr>
            <a:xfrm>
              <a:off x="2574420" y="4787012"/>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CE0CE4B3-451C-81A7-7F4E-26118B8748CB}"/>
                </a:ext>
              </a:extLst>
            </p:cNvPr>
            <p:cNvSpPr/>
            <p:nvPr/>
          </p:nvSpPr>
          <p:spPr>
            <a:xfrm>
              <a:off x="2574420" y="4752515"/>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512CC076-9AEE-8E8B-454E-FB4A98818979}"/>
                </a:ext>
              </a:extLst>
            </p:cNvPr>
            <p:cNvSpPr/>
            <p:nvPr/>
          </p:nvSpPr>
          <p:spPr>
            <a:xfrm>
              <a:off x="2940749" y="4925002"/>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4281619D-B0E9-8B5E-4763-BA0123EE0527}"/>
                </a:ext>
              </a:extLst>
            </p:cNvPr>
            <p:cNvSpPr/>
            <p:nvPr/>
          </p:nvSpPr>
          <p:spPr>
            <a:xfrm>
              <a:off x="2940749" y="4890504"/>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21E89A40-0E56-AA4F-84DE-4157EF034C7A}"/>
                </a:ext>
              </a:extLst>
            </p:cNvPr>
            <p:cNvSpPr/>
            <p:nvPr/>
          </p:nvSpPr>
          <p:spPr>
            <a:xfrm>
              <a:off x="2940749" y="4856007"/>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BA35D483-7291-C828-1491-9947231E4EE4}"/>
                </a:ext>
              </a:extLst>
            </p:cNvPr>
            <p:cNvSpPr/>
            <p:nvPr/>
          </p:nvSpPr>
          <p:spPr>
            <a:xfrm>
              <a:off x="2940749" y="4821510"/>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99BF2E28-B60C-40C6-692E-54A620699F31}"/>
                </a:ext>
              </a:extLst>
            </p:cNvPr>
            <p:cNvSpPr/>
            <p:nvPr/>
          </p:nvSpPr>
          <p:spPr>
            <a:xfrm>
              <a:off x="2940749" y="4787012"/>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202CE375-E6E3-4ABC-1C09-CF03672BB53D}"/>
                </a:ext>
              </a:extLst>
            </p:cNvPr>
            <p:cNvSpPr/>
            <p:nvPr/>
          </p:nvSpPr>
          <p:spPr>
            <a:xfrm>
              <a:off x="2940749" y="4752515"/>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9E155AC6-E64F-6002-756E-BE20AA6805AD}"/>
                </a:ext>
              </a:extLst>
            </p:cNvPr>
            <p:cNvSpPr/>
            <p:nvPr/>
          </p:nvSpPr>
          <p:spPr>
            <a:xfrm>
              <a:off x="3307077" y="4925002"/>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2397279D-6965-9650-C1FE-DF942F818B1A}"/>
                </a:ext>
              </a:extLst>
            </p:cNvPr>
            <p:cNvSpPr/>
            <p:nvPr/>
          </p:nvSpPr>
          <p:spPr>
            <a:xfrm>
              <a:off x="3307077" y="4890504"/>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5FDE8AA3-BA58-D560-79A2-E1C6402ADA4F}"/>
                </a:ext>
              </a:extLst>
            </p:cNvPr>
            <p:cNvSpPr/>
            <p:nvPr/>
          </p:nvSpPr>
          <p:spPr>
            <a:xfrm>
              <a:off x="3307077" y="4856007"/>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CDF4FACF-6245-C2DF-1333-5409D136F302}"/>
                </a:ext>
              </a:extLst>
            </p:cNvPr>
            <p:cNvSpPr/>
            <p:nvPr/>
          </p:nvSpPr>
          <p:spPr>
            <a:xfrm>
              <a:off x="3307077" y="4821510"/>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C0FD46C3-42E2-4539-C461-716997E3E39A}"/>
                </a:ext>
              </a:extLst>
            </p:cNvPr>
            <p:cNvSpPr/>
            <p:nvPr/>
          </p:nvSpPr>
          <p:spPr>
            <a:xfrm>
              <a:off x="3307077" y="4787012"/>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3B9D10A5-AF48-EDE3-8AE1-D168538EFA34}"/>
                </a:ext>
              </a:extLst>
            </p:cNvPr>
            <p:cNvSpPr/>
            <p:nvPr/>
          </p:nvSpPr>
          <p:spPr>
            <a:xfrm>
              <a:off x="3307077" y="4752515"/>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AC1DC3B0-FD2A-185B-3929-74FD630EDD34}"/>
                </a:ext>
              </a:extLst>
            </p:cNvPr>
            <p:cNvSpPr/>
            <p:nvPr/>
          </p:nvSpPr>
          <p:spPr>
            <a:xfrm>
              <a:off x="3673406" y="4925002"/>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C334C227-B8FA-B81E-D218-D15114F81347}"/>
                </a:ext>
              </a:extLst>
            </p:cNvPr>
            <p:cNvSpPr/>
            <p:nvPr/>
          </p:nvSpPr>
          <p:spPr>
            <a:xfrm>
              <a:off x="3673406" y="4890504"/>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7D8CEA96-DC66-A0E7-1635-8D089BB36068}"/>
                </a:ext>
              </a:extLst>
            </p:cNvPr>
            <p:cNvSpPr/>
            <p:nvPr/>
          </p:nvSpPr>
          <p:spPr>
            <a:xfrm>
              <a:off x="3673406" y="4856007"/>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FFF2671F-EC1E-90C1-2FC5-782831EB69DA}"/>
                </a:ext>
              </a:extLst>
            </p:cNvPr>
            <p:cNvSpPr/>
            <p:nvPr/>
          </p:nvSpPr>
          <p:spPr>
            <a:xfrm>
              <a:off x="3673406" y="4821510"/>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03357DF6-0C3D-1547-FBC5-415EE3C6EEBD}"/>
                </a:ext>
              </a:extLst>
            </p:cNvPr>
            <p:cNvSpPr/>
            <p:nvPr/>
          </p:nvSpPr>
          <p:spPr>
            <a:xfrm>
              <a:off x="3673406" y="4787012"/>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B22AEB6D-2DB7-415A-93F9-E3775146A218}"/>
                </a:ext>
              </a:extLst>
            </p:cNvPr>
            <p:cNvSpPr/>
            <p:nvPr/>
          </p:nvSpPr>
          <p:spPr>
            <a:xfrm>
              <a:off x="3673406" y="4752515"/>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grpSp>
      <p:grpSp>
        <p:nvGrpSpPr>
          <p:cNvPr id="425" name="Group 424">
            <a:extLst>
              <a:ext uri="{FF2B5EF4-FFF2-40B4-BE49-F238E27FC236}">
                <a16:creationId xmlns:a16="http://schemas.microsoft.com/office/drawing/2014/main" id="{92C79EA6-4153-78B4-C12B-23D64CCC111D}"/>
              </a:ext>
            </a:extLst>
          </p:cNvPr>
          <p:cNvGrpSpPr/>
          <p:nvPr/>
        </p:nvGrpSpPr>
        <p:grpSpPr>
          <a:xfrm flipV="1">
            <a:off x="2654621" y="3024392"/>
            <a:ext cx="551162" cy="479992"/>
            <a:chOff x="2654620" y="3951297"/>
            <a:chExt cx="582797" cy="507541"/>
          </a:xfrm>
          <a:effectLst/>
        </p:grpSpPr>
        <p:cxnSp>
          <p:nvCxnSpPr>
            <p:cNvPr id="426" name="Straight Connector 425">
              <a:extLst>
                <a:ext uri="{FF2B5EF4-FFF2-40B4-BE49-F238E27FC236}">
                  <a16:creationId xmlns:a16="http://schemas.microsoft.com/office/drawing/2014/main" id="{F71CFEEF-7053-21A8-5D36-92CBBD9F0801}"/>
                </a:ext>
              </a:extLst>
            </p:cNvPr>
            <p:cNvCxnSpPr>
              <a:cxnSpLocks/>
            </p:cNvCxnSpPr>
            <p:nvPr/>
          </p:nvCxnSpPr>
          <p:spPr>
            <a:xfrm>
              <a:off x="2654620" y="4078176"/>
              <a:ext cx="0" cy="380662"/>
            </a:xfrm>
            <a:prstGeom prst="line">
              <a:avLst/>
            </a:prstGeom>
            <a:ln w="12700">
              <a:solidFill>
                <a:srgbClr val="FFFF00"/>
              </a:solidFill>
            </a:ln>
            <a:effectLst/>
          </p:spPr>
          <p:style>
            <a:lnRef idx="1">
              <a:schemeClr val="accent6"/>
            </a:lnRef>
            <a:fillRef idx="0">
              <a:schemeClr val="accent6"/>
            </a:fillRef>
            <a:effectRef idx="0">
              <a:schemeClr val="accent6"/>
            </a:effectRef>
            <a:fontRef idx="minor">
              <a:schemeClr val="tx1"/>
            </a:fontRef>
          </p:style>
        </p:cxnSp>
        <p:cxnSp>
          <p:nvCxnSpPr>
            <p:cNvPr id="427" name="Straight Connector 426">
              <a:extLst>
                <a:ext uri="{FF2B5EF4-FFF2-40B4-BE49-F238E27FC236}">
                  <a16:creationId xmlns:a16="http://schemas.microsoft.com/office/drawing/2014/main" id="{34BB2E86-2B0B-6711-DA98-AE58F07E9C31}"/>
                </a:ext>
              </a:extLst>
            </p:cNvPr>
            <p:cNvCxnSpPr>
              <a:cxnSpLocks/>
            </p:cNvCxnSpPr>
            <p:nvPr/>
          </p:nvCxnSpPr>
          <p:spPr>
            <a:xfrm flipH="1">
              <a:off x="2780621" y="3951297"/>
              <a:ext cx="456796" cy="0"/>
            </a:xfrm>
            <a:prstGeom prst="line">
              <a:avLst/>
            </a:prstGeom>
            <a:ln w="12700">
              <a:solidFill>
                <a:srgbClr val="FFFF00"/>
              </a:solidFill>
            </a:ln>
            <a:effectLst/>
          </p:spPr>
          <p:style>
            <a:lnRef idx="1">
              <a:schemeClr val="accent6"/>
            </a:lnRef>
            <a:fillRef idx="0">
              <a:schemeClr val="accent6"/>
            </a:fillRef>
            <a:effectRef idx="0">
              <a:schemeClr val="accent6"/>
            </a:effectRef>
            <a:fontRef idx="minor">
              <a:schemeClr val="tx1"/>
            </a:fontRef>
          </p:style>
        </p:cxnSp>
        <p:sp>
          <p:nvSpPr>
            <p:cNvPr id="428" name="Arc 427">
              <a:extLst>
                <a:ext uri="{FF2B5EF4-FFF2-40B4-BE49-F238E27FC236}">
                  <a16:creationId xmlns:a16="http://schemas.microsoft.com/office/drawing/2014/main" id="{BAEA0697-497A-E74F-11E6-EB81CD029A8C}"/>
                </a:ext>
              </a:extLst>
            </p:cNvPr>
            <p:cNvSpPr/>
            <p:nvPr/>
          </p:nvSpPr>
          <p:spPr>
            <a:xfrm rot="16200000">
              <a:off x="2654620" y="3951297"/>
              <a:ext cx="252000" cy="252000"/>
            </a:xfrm>
            <a:prstGeom prst="arc">
              <a:avLst/>
            </a:prstGeom>
            <a:ln w="12700">
              <a:solidFill>
                <a:srgbClr val="FFFF00"/>
              </a:solidFill>
            </a:ln>
            <a:effectLst/>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grpSp>
      <p:grpSp>
        <p:nvGrpSpPr>
          <p:cNvPr id="429" name="Group 428">
            <a:extLst>
              <a:ext uri="{FF2B5EF4-FFF2-40B4-BE49-F238E27FC236}">
                <a16:creationId xmlns:a16="http://schemas.microsoft.com/office/drawing/2014/main" id="{6A6970FB-8C21-F0FD-EB00-5B698FB48FD2}"/>
              </a:ext>
            </a:extLst>
          </p:cNvPr>
          <p:cNvGrpSpPr/>
          <p:nvPr/>
        </p:nvGrpSpPr>
        <p:grpSpPr>
          <a:xfrm flipV="1">
            <a:off x="2686492" y="3018621"/>
            <a:ext cx="551162" cy="442968"/>
            <a:chOff x="2654620" y="3951297"/>
            <a:chExt cx="582797" cy="468383"/>
          </a:xfrm>
          <a:effectLst/>
        </p:grpSpPr>
        <p:cxnSp>
          <p:nvCxnSpPr>
            <p:cNvPr id="430" name="Straight Connector 429">
              <a:extLst>
                <a:ext uri="{FF2B5EF4-FFF2-40B4-BE49-F238E27FC236}">
                  <a16:creationId xmlns:a16="http://schemas.microsoft.com/office/drawing/2014/main" id="{47E68911-99FD-F69A-9840-B19669AE40F5}"/>
                </a:ext>
              </a:extLst>
            </p:cNvPr>
            <p:cNvCxnSpPr>
              <a:cxnSpLocks/>
            </p:cNvCxnSpPr>
            <p:nvPr/>
          </p:nvCxnSpPr>
          <p:spPr>
            <a:xfrm>
              <a:off x="2654620" y="4077083"/>
              <a:ext cx="0" cy="342597"/>
            </a:xfrm>
            <a:prstGeom prst="line">
              <a:avLst/>
            </a:prstGeom>
            <a:ln w="12700">
              <a:solidFill>
                <a:srgbClr val="FFFF00"/>
              </a:solidFill>
            </a:ln>
            <a:effectLst/>
          </p:spPr>
          <p:style>
            <a:lnRef idx="1">
              <a:schemeClr val="accent6"/>
            </a:lnRef>
            <a:fillRef idx="0">
              <a:schemeClr val="accent6"/>
            </a:fillRef>
            <a:effectRef idx="0">
              <a:schemeClr val="accent6"/>
            </a:effectRef>
            <a:fontRef idx="minor">
              <a:schemeClr val="tx1"/>
            </a:fontRef>
          </p:style>
        </p:cxnSp>
        <p:cxnSp>
          <p:nvCxnSpPr>
            <p:cNvPr id="431" name="Straight Connector 430">
              <a:extLst>
                <a:ext uri="{FF2B5EF4-FFF2-40B4-BE49-F238E27FC236}">
                  <a16:creationId xmlns:a16="http://schemas.microsoft.com/office/drawing/2014/main" id="{94DEBD40-7110-3097-8687-7A98B4E50E97}"/>
                </a:ext>
              </a:extLst>
            </p:cNvPr>
            <p:cNvCxnSpPr>
              <a:cxnSpLocks/>
            </p:cNvCxnSpPr>
            <p:nvPr/>
          </p:nvCxnSpPr>
          <p:spPr>
            <a:xfrm flipH="1">
              <a:off x="2780621" y="3951297"/>
              <a:ext cx="456796" cy="0"/>
            </a:xfrm>
            <a:prstGeom prst="line">
              <a:avLst/>
            </a:prstGeom>
            <a:ln w="12700">
              <a:solidFill>
                <a:srgbClr val="FFFF00"/>
              </a:solidFill>
            </a:ln>
            <a:effectLst/>
          </p:spPr>
          <p:style>
            <a:lnRef idx="1">
              <a:schemeClr val="accent6"/>
            </a:lnRef>
            <a:fillRef idx="0">
              <a:schemeClr val="accent6"/>
            </a:fillRef>
            <a:effectRef idx="0">
              <a:schemeClr val="accent6"/>
            </a:effectRef>
            <a:fontRef idx="minor">
              <a:schemeClr val="tx1"/>
            </a:fontRef>
          </p:style>
        </p:cxnSp>
        <p:sp>
          <p:nvSpPr>
            <p:cNvPr id="432" name="Arc 431">
              <a:extLst>
                <a:ext uri="{FF2B5EF4-FFF2-40B4-BE49-F238E27FC236}">
                  <a16:creationId xmlns:a16="http://schemas.microsoft.com/office/drawing/2014/main" id="{EA7F7F30-35E4-5ABC-3BE8-97928A3E3173}"/>
                </a:ext>
              </a:extLst>
            </p:cNvPr>
            <p:cNvSpPr/>
            <p:nvPr/>
          </p:nvSpPr>
          <p:spPr>
            <a:xfrm rot="16200000">
              <a:off x="2654620" y="3951297"/>
              <a:ext cx="252000" cy="252000"/>
            </a:xfrm>
            <a:prstGeom prst="arc">
              <a:avLst/>
            </a:prstGeom>
            <a:ln w="12700">
              <a:solidFill>
                <a:srgbClr val="FFFF00"/>
              </a:solidFill>
            </a:ln>
            <a:effectLst/>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grpSp>
      <p:grpSp>
        <p:nvGrpSpPr>
          <p:cNvPr id="441" name="Group 440">
            <a:extLst>
              <a:ext uri="{FF2B5EF4-FFF2-40B4-BE49-F238E27FC236}">
                <a16:creationId xmlns:a16="http://schemas.microsoft.com/office/drawing/2014/main" id="{AF0B88B3-0C11-EDEB-5DB7-DA9E00F641D2}"/>
              </a:ext>
            </a:extLst>
          </p:cNvPr>
          <p:cNvGrpSpPr/>
          <p:nvPr/>
        </p:nvGrpSpPr>
        <p:grpSpPr>
          <a:xfrm flipV="1">
            <a:off x="2714654" y="3025804"/>
            <a:ext cx="551162" cy="393196"/>
            <a:chOff x="2654620" y="3951297"/>
            <a:chExt cx="582797" cy="415771"/>
          </a:xfrm>
          <a:effectLst/>
        </p:grpSpPr>
        <p:cxnSp>
          <p:nvCxnSpPr>
            <p:cNvPr id="442" name="Straight Connector 441">
              <a:extLst>
                <a:ext uri="{FF2B5EF4-FFF2-40B4-BE49-F238E27FC236}">
                  <a16:creationId xmlns:a16="http://schemas.microsoft.com/office/drawing/2014/main" id="{FBACBF17-2060-0B6F-4622-AFD0F8B76264}"/>
                </a:ext>
              </a:extLst>
            </p:cNvPr>
            <p:cNvCxnSpPr>
              <a:cxnSpLocks/>
            </p:cNvCxnSpPr>
            <p:nvPr/>
          </p:nvCxnSpPr>
          <p:spPr>
            <a:xfrm>
              <a:off x="2654620" y="4062534"/>
              <a:ext cx="0" cy="304534"/>
            </a:xfrm>
            <a:prstGeom prst="line">
              <a:avLst/>
            </a:prstGeom>
            <a:ln w="12700">
              <a:solidFill>
                <a:srgbClr val="FFFF00"/>
              </a:solidFill>
            </a:ln>
            <a:effectLst/>
          </p:spPr>
          <p:style>
            <a:lnRef idx="1">
              <a:schemeClr val="accent6"/>
            </a:lnRef>
            <a:fillRef idx="0">
              <a:schemeClr val="accent6"/>
            </a:fillRef>
            <a:effectRef idx="0">
              <a:schemeClr val="accent6"/>
            </a:effectRef>
            <a:fontRef idx="minor">
              <a:schemeClr val="tx1"/>
            </a:fontRef>
          </p:style>
        </p:cxnSp>
        <p:cxnSp>
          <p:nvCxnSpPr>
            <p:cNvPr id="443" name="Straight Connector 442">
              <a:extLst>
                <a:ext uri="{FF2B5EF4-FFF2-40B4-BE49-F238E27FC236}">
                  <a16:creationId xmlns:a16="http://schemas.microsoft.com/office/drawing/2014/main" id="{8BF8E3C0-37CA-2A25-8623-F683C5BCB4BD}"/>
                </a:ext>
              </a:extLst>
            </p:cNvPr>
            <p:cNvCxnSpPr>
              <a:cxnSpLocks/>
            </p:cNvCxnSpPr>
            <p:nvPr/>
          </p:nvCxnSpPr>
          <p:spPr>
            <a:xfrm flipH="1">
              <a:off x="2780621" y="3951297"/>
              <a:ext cx="456796" cy="0"/>
            </a:xfrm>
            <a:prstGeom prst="line">
              <a:avLst/>
            </a:prstGeom>
            <a:ln w="12700">
              <a:solidFill>
                <a:srgbClr val="FFFF00"/>
              </a:solidFill>
            </a:ln>
            <a:effectLst/>
          </p:spPr>
          <p:style>
            <a:lnRef idx="1">
              <a:schemeClr val="accent6"/>
            </a:lnRef>
            <a:fillRef idx="0">
              <a:schemeClr val="accent6"/>
            </a:fillRef>
            <a:effectRef idx="0">
              <a:schemeClr val="accent6"/>
            </a:effectRef>
            <a:fontRef idx="minor">
              <a:schemeClr val="tx1"/>
            </a:fontRef>
          </p:style>
        </p:cxnSp>
        <p:sp>
          <p:nvSpPr>
            <p:cNvPr id="444" name="Arc 443">
              <a:extLst>
                <a:ext uri="{FF2B5EF4-FFF2-40B4-BE49-F238E27FC236}">
                  <a16:creationId xmlns:a16="http://schemas.microsoft.com/office/drawing/2014/main" id="{A97F06FA-E3CF-53AD-9988-6007471545F5}"/>
                </a:ext>
              </a:extLst>
            </p:cNvPr>
            <p:cNvSpPr/>
            <p:nvPr/>
          </p:nvSpPr>
          <p:spPr>
            <a:xfrm rot="16200000">
              <a:off x="2654620" y="3951297"/>
              <a:ext cx="252000" cy="252000"/>
            </a:xfrm>
            <a:prstGeom prst="arc">
              <a:avLst/>
            </a:prstGeom>
            <a:ln w="12700">
              <a:solidFill>
                <a:srgbClr val="FFFF00"/>
              </a:solidFill>
            </a:ln>
            <a:effectLst/>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grpSp>
      <p:grpSp>
        <p:nvGrpSpPr>
          <p:cNvPr id="363" name="Group 362">
            <a:extLst>
              <a:ext uri="{FF2B5EF4-FFF2-40B4-BE49-F238E27FC236}">
                <a16:creationId xmlns:a16="http://schemas.microsoft.com/office/drawing/2014/main" id="{73E7CEBF-10FE-BDCF-5D15-A4891B8A0481}"/>
              </a:ext>
            </a:extLst>
          </p:cNvPr>
          <p:cNvGrpSpPr/>
          <p:nvPr/>
        </p:nvGrpSpPr>
        <p:grpSpPr>
          <a:xfrm>
            <a:off x="2400301" y="2366310"/>
            <a:ext cx="1549400" cy="666750"/>
            <a:chOff x="1653265" y="1623700"/>
            <a:chExt cx="6352655" cy="3537959"/>
          </a:xfrm>
        </p:grpSpPr>
        <p:sp>
          <p:nvSpPr>
            <p:cNvPr id="364" name="Rectangle 363">
              <a:extLst>
                <a:ext uri="{FF2B5EF4-FFF2-40B4-BE49-F238E27FC236}">
                  <a16:creationId xmlns:a16="http://schemas.microsoft.com/office/drawing/2014/main" id="{B002026A-B946-05B1-D1E9-C839D4BFA4C6}"/>
                </a:ext>
              </a:extLst>
            </p:cNvPr>
            <p:cNvSpPr/>
            <p:nvPr/>
          </p:nvSpPr>
          <p:spPr>
            <a:xfrm>
              <a:off x="7266628" y="2209800"/>
              <a:ext cx="365474" cy="28194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65" name="Rectangle 364">
              <a:extLst>
                <a:ext uri="{FF2B5EF4-FFF2-40B4-BE49-F238E27FC236}">
                  <a16:creationId xmlns:a16="http://schemas.microsoft.com/office/drawing/2014/main" id="{9CD9A281-3912-6436-FB88-17C3D3905034}"/>
                </a:ext>
              </a:extLst>
            </p:cNvPr>
            <p:cNvSpPr/>
            <p:nvPr/>
          </p:nvSpPr>
          <p:spPr>
            <a:xfrm>
              <a:off x="2042446" y="2209800"/>
              <a:ext cx="365474" cy="28194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66" name="Trapezoid 365">
              <a:extLst>
                <a:ext uri="{FF2B5EF4-FFF2-40B4-BE49-F238E27FC236}">
                  <a16:creationId xmlns:a16="http://schemas.microsoft.com/office/drawing/2014/main" id="{9C25B2C4-D50A-3A1E-8763-C75C108FF510}"/>
                </a:ext>
              </a:extLst>
            </p:cNvPr>
            <p:cNvSpPr/>
            <p:nvPr/>
          </p:nvSpPr>
          <p:spPr>
            <a:xfrm>
              <a:off x="2042446" y="1623700"/>
              <a:ext cx="5563312" cy="461473"/>
            </a:xfrm>
            <a:prstGeom prst="trapezoid">
              <a:avLst>
                <a:gd name="adj" fmla="val 91667"/>
              </a:avLst>
            </a:prstGeom>
            <a:solidFill>
              <a:srgbClr val="3332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grpSp>
          <p:nvGrpSpPr>
            <p:cNvPr id="367" name="Group 366">
              <a:extLst>
                <a:ext uri="{FF2B5EF4-FFF2-40B4-BE49-F238E27FC236}">
                  <a16:creationId xmlns:a16="http://schemas.microsoft.com/office/drawing/2014/main" id="{8054F22A-249F-E7D1-75C7-7283BA201CA6}"/>
                </a:ext>
              </a:extLst>
            </p:cNvPr>
            <p:cNvGrpSpPr/>
            <p:nvPr/>
          </p:nvGrpSpPr>
          <p:grpSpPr>
            <a:xfrm>
              <a:off x="1947863" y="2546646"/>
              <a:ext cx="5752478" cy="545810"/>
              <a:chOff x="1947863" y="2546646"/>
              <a:chExt cx="5752478" cy="545810"/>
            </a:xfrm>
          </p:grpSpPr>
          <p:sp>
            <p:nvSpPr>
              <p:cNvPr id="381" name="Trapezoid 380">
                <a:extLst>
                  <a:ext uri="{FF2B5EF4-FFF2-40B4-BE49-F238E27FC236}">
                    <a16:creationId xmlns:a16="http://schemas.microsoft.com/office/drawing/2014/main" id="{A013F7CF-737B-41F2-EE64-2FF78CD7B4FB}"/>
                  </a:ext>
                </a:extLst>
              </p:cNvPr>
              <p:cNvSpPr/>
              <p:nvPr/>
            </p:nvSpPr>
            <p:spPr>
              <a:xfrm>
                <a:off x="1947863" y="2546646"/>
                <a:ext cx="5752478" cy="538385"/>
              </a:xfrm>
              <a:prstGeom prst="trapezoid">
                <a:avLst>
                  <a:gd name="adj" fmla="val 80556"/>
                </a:avLst>
              </a:prstGeom>
              <a:solidFill>
                <a:srgbClr val="3332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82" name="Rectangle: Top Corners Rounded 381">
                <a:extLst>
                  <a:ext uri="{FF2B5EF4-FFF2-40B4-BE49-F238E27FC236}">
                    <a16:creationId xmlns:a16="http://schemas.microsoft.com/office/drawing/2014/main" id="{7DFF8C66-4E23-5425-C9F3-40B6AEEE0DF4}"/>
                  </a:ext>
                </a:extLst>
              </p:cNvPr>
              <p:cNvSpPr/>
              <p:nvPr/>
            </p:nvSpPr>
            <p:spPr>
              <a:xfrm>
                <a:off x="2968194" y="2691925"/>
                <a:ext cx="299103" cy="400531"/>
              </a:xfrm>
              <a:prstGeom prst="round2SameRect">
                <a:avLst>
                  <a:gd name="adj1" fmla="val 48095"/>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83" name="Rectangle: Top Corners Rounded 382">
                <a:extLst>
                  <a:ext uri="{FF2B5EF4-FFF2-40B4-BE49-F238E27FC236}">
                    <a16:creationId xmlns:a16="http://schemas.microsoft.com/office/drawing/2014/main" id="{72EBFC09-1C96-5CB9-D5C8-FE68EB9C1A9C}"/>
                  </a:ext>
                </a:extLst>
              </p:cNvPr>
              <p:cNvSpPr/>
              <p:nvPr/>
            </p:nvSpPr>
            <p:spPr>
              <a:xfrm>
                <a:off x="4695913" y="2691925"/>
                <a:ext cx="299103" cy="400531"/>
              </a:xfrm>
              <a:prstGeom prst="round2SameRect">
                <a:avLst>
                  <a:gd name="adj1" fmla="val 48095"/>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84" name="Rectangle: Top Corners Rounded 383">
                <a:extLst>
                  <a:ext uri="{FF2B5EF4-FFF2-40B4-BE49-F238E27FC236}">
                    <a16:creationId xmlns:a16="http://schemas.microsoft.com/office/drawing/2014/main" id="{B10EB786-9525-AF51-6DA3-415A68BBF252}"/>
                  </a:ext>
                </a:extLst>
              </p:cNvPr>
              <p:cNvSpPr/>
              <p:nvPr/>
            </p:nvSpPr>
            <p:spPr>
              <a:xfrm>
                <a:off x="6423632" y="2691925"/>
                <a:ext cx="299103" cy="400531"/>
              </a:xfrm>
              <a:prstGeom prst="round2SameRect">
                <a:avLst>
                  <a:gd name="adj1" fmla="val 48095"/>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grpSp>
        <p:grpSp>
          <p:nvGrpSpPr>
            <p:cNvPr id="368" name="Group 367">
              <a:extLst>
                <a:ext uri="{FF2B5EF4-FFF2-40B4-BE49-F238E27FC236}">
                  <a16:creationId xmlns:a16="http://schemas.microsoft.com/office/drawing/2014/main" id="{2F702CEE-AD11-9254-4C5B-F5272A60BF06}"/>
                </a:ext>
              </a:extLst>
            </p:cNvPr>
            <p:cNvGrpSpPr/>
            <p:nvPr/>
          </p:nvGrpSpPr>
          <p:grpSpPr>
            <a:xfrm>
              <a:off x="1947863" y="3403896"/>
              <a:ext cx="5752478" cy="545810"/>
              <a:chOff x="1947863" y="2546646"/>
              <a:chExt cx="5752478" cy="545810"/>
            </a:xfrm>
          </p:grpSpPr>
          <p:sp>
            <p:nvSpPr>
              <p:cNvPr id="377" name="Trapezoid 376">
                <a:extLst>
                  <a:ext uri="{FF2B5EF4-FFF2-40B4-BE49-F238E27FC236}">
                    <a16:creationId xmlns:a16="http://schemas.microsoft.com/office/drawing/2014/main" id="{DE202905-50EB-4461-EB07-F198033138DA}"/>
                  </a:ext>
                </a:extLst>
              </p:cNvPr>
              <p:cNvSpPr/>
              <p:nvPr/>
            </p:nvSpPr>
            <p:spPr>
              <a:xfrm>
                <a:off x="1947863" y="2546646"/>
                <a:ext cx="5752478" cy="538385"/>
              </a:xfrm>
              <a:prstGeom prst="trapezoid">
                <a:avLst>
                  <a:gd name="adj" fmla="val 80556"/>
                </a:avLst>
              </a:prstGeom>
              <a:solidFill>
                <a:srgbClr val="3332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78" name="Rectangle: Top Corners Rounded 377">
                <a:extLst>
                  <a:ext uri="{FF2B5EF4-FFF2-40B4-BE49-F238E27FC236}">
                    <a16:creationId xmlns:a16="http://schemas.microsoft.com/office/drawing/2014/main" id="{4E93E7C5-2932-3690-E757-D03014DDEBDC}"/>
                  </a:ext>
                </a:extLst>
              </p:cNvPr>
              <p:cNvSpPr/>
              <p:nvPr/>
            </p:nvSpPr>
            <p:spPr>
              <a:xfrm>
                <a:off x="2968194" y="2691925"/>
                <a:ext cx="299103" cy="400531"/>
              </a:xfrm>
              <a:prstGeom prst="round2SameRect">
                <a:avLst>
                  <a:gd name="adj1" fmla="val 48095"/>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79" name="Rectangle: Top Corners Rounded 378">
                <a:extLst>
                  <a:ext uri="{FF2B5EF4-FFF2-40B4-BE49-F238E27FC236}">
                    <a16:creationId xmlns:a16="http://schemas.microsoft.com/office/drawing/2014/main" id="{E846350C-3140-0C33-93C7-1942CAE3EDE1}"/>
                  </a:ext>
                </a:extLst>
              </p:cNvPr>
              <p:cNvSpPr/>
              <p:nvPr/>
            </p:nvSpPr>
            <p:spPr>
              <a:xfrm>
                <a:off x="4695913" y="2691925"/>
                <a:ext cx="299103" cy="400531"/>
              </a:xfrm>
              <a:prstGeom prst="round2SameRect">
                <a:avLst>
                  <a:gd name="adj1" fmla="val 48095"/>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80" name="Rectangle: Top Corners Rounded 379">
                <a:extLst>
                  <a:ext uri="{FF2B5EF4-FFF2-40B4-BE49-F238E27FC236}">
                    <a16:creationId xmlns:a16="http://schemas.microsoft.com/office/drawing/2014/main" id="{89F62965-35A2-9CC4-6AE8-F2101EC05387}"/>
                  </a:ext>
                </a:extLst>
              </p:cNvPr>
              <p:cNvSpPr/>
              <p:nvPr/>
            </p:nvSpPr>
            <p:spPr>
              <a:xfrm>
                <a:off x="6423632" y="2691925"/>
                <a:ext cx="299103" cy="400531"/>
              </a:xfrm>
              <a:prstGeom prst="round2SameRect">
                <a:avLst>
                  <a:gd name="adj1" fmla="val 48095"/>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grpSp>
        <p:grpSp>
          <p:nvGrpSpPr>
            <p:cNvPr id="369" name="Group 368">
              <a:extLst>
                <a:ext uri="{FF2B5EF4-FFF2-40B4-BE49-F238E27FC236}">
                  <a16:creationId xmlns:a16="http://schemas.microsoft.com/office/drawing/2014/main" id="{CA7AB9B1-52E0-A09C-73D2-0CF3B9CEC1ED}"/>
                </a:ext>
              </a:extLst>
            </p:cNvPr>
            <p:cNvGrpSpPr/>
            <p:nvPr/>
          </p:nvGrpSpPr>
          <p:grpSpPr>
            <a:xfrm>
              <a:off x="1947863" y="4261146"/>
              <a:ext cx="5752478" cy="545810"/>
              <a:chOff x="1947863" y="2546646"/>
              <a:chExt cx="5752478" cy="545810"/>
            </a:xfrm>
          </p:grpSpPr>
          <p:sp>
            <p:nvSpPr>
              <p:cNvPr id="373" name="Trapezoid 372">
                <a:extLst>
                  <a:ext uri="{FF2B5EF4-FFF2-40B4-BE49-F238E27FC236}">
                    <a16:creationId xmlns:a16="http://schemas.microsoft.com/office/drawing/2014/main" id="{3FB9FBBB-B026-3736-E363-EE5A7873D60C}"/>
                  </a:ext>
                </a:extLst>
              </p:cNvPr>
              <p:cNvSpPr/>
              <p:nvPr/>
            </p:nvSpPr>
            <p:spPr>
              <a:xfrm>
                <a:off x="1947863" y="2546646"/>
                <a:ext cx="5752478" cy="538385"/>
              </a:xfrm>
              <a:prstGeom prst="trapezoid">
                <a:avLst>
                  <a:gd name="adj" fmla="val 80556"/>
                </a:avLst>
              </a:prstGeom>
              <a:solidFill>
                <a:srgbClr val="3332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74" name="Rectangle: Top Corners Rounded 373">
                <a:extLst>
                  <a:ext uri="{FF2B5EF4-FFF2-40B4-BE49-F238E27FC236}">
                    <a16:creationId xmlns:a16="http://schemas.microsoft.com/office/drawing/2014/main" id="{12BC026D-A559-1435-D5F5-E1E4D339A2EA}"/>
                  </a:ext>
                </a:extLst>
              </p:cNvPr>
              <p:cNvSpPr/>
              <p:nvPr/>
            </p:nvSpPr>
            <p:spPr>
              <a:xfrm>
                <a:off x="2968194" y="2691925"/>
                <a:ext cx="299103" cy="400531"/>
              </a:xfrm>
              <a:prstGeom prst="round2SameRect">
                <a:avLst>
                  <a:gd name="adj1" fmla="val 48095"/>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75" name="Rectangle: Top Corners Rounded 374">
                <a:extLst>
                  <a:ext uri="{FF2B5EF4-FFF2-40B4-BE49-F238E27FC236}">
                    <a16:creationId xmlns:a16="http://schemas.microsoft.com/office/drawing/2014/main" id="{930D97F7-29F0-1B57-3C26-775B0501EBFE}"/>
                  </a:ext>
                </a:extLst>
              </p:cNvPr>
              <p:cNvSpPr/>
              <p:nvPr/>
            </p:nvSpPr>
            <p:spPr>
              <a:xfrm>
                <a:off x="4695913" y="2691925"/>
                <a:ext cx="299103" cy="400531"/>
              </a:xfrm>
              <a:prstGeom prst="round2SameRect">
                <a:avLst>
                  <a:gd name="adj1" fmla="val 48095"/>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76" name="Rectangle: Top Corners Rounded 375">
                <a:extLst>
                  <a:ext uri="{FF2B5EF4-FFF2-40B4-BE49-F238E27FC236}">
                    <a16:creationId xmlns:a16="http://schemas.microsoft.com/office/drawing/2014/main" id="{397A81D8-497E-6E5A-FC31-4E9E614B19BD}"/>
                  </a:ext>
                </a:extLst>
              </p:cNvPr>
              <p:cNvSpPr/>
              <p:nvPr/>
            </p:nvSpPr>
            <p:spPr>
              <a:xfrm>
                <a:off x="6423632" y="2691925"/>
                <a:ext cx="299103" cy="400531"/>
              </a:xfrm>
              <a:prstGeom prst="round2SameRect">
                <a:avLst>
                  <a:gd name="adj1" fmla="val 48095"/>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grpSp>
        <p:sp>
          <p:nvSpPr>
            <p:cNvPr id="370" name="Freeform: Shape 369">
              <a:extLst>
                <a:ext uri="{FF2B5EF4-FFF2-40B4-BE49-F238E27FC236}">
                  <a16:creationId xmlns:a16="http://schemas.microsoft.com/office/drawing/2014/main" id="{3E0DE216-A640-1CEA-2024-845962A90993}"/>
                </a:ext>
              </a:extLst>
            </p:cNvPr>
            <p:cNvSpPr/>
            <p:nvPr/>
          </p:nvSpPr>
          <p:spPr>
            <a:xfrm>
              <a:off x="1653265" y="2085173"/>
              <a:ext cx="256431" cy="3076486"/>
            </a:xfrm>
            <a:custGeom>
              <a:avLst/>
              <a:gdLst>
                <a:gd name="connsiteX0" fmla="*/ 100850 w 256431"/>
                <a:gd name="connsiteY0" fmla="*/ 2744556 h 3076486"/>
                <a:gd name="connsiteX1" fmla="*/ 54333 w 256431"/>
                <a:gd name="connsiteY1" fmla="*/ 2775389 h 3076486"/>
                <a:gd name="connsiteX2" fmla="*/ 50366 w 256431"/>
                <a:gd name="connsiteY2" fmla="*/ 2795040 h 3076486"/>
                <a:gd name="connsiteX3" fmla="*/ 50366 w 256431"/>
                <a:gd name="connsiteY3" fmla="*/ 2795039 h 3076486"/>
                <a:gd name="connsiteX4" fmla="*/ 50366 w 256431"/>
                <a:gd name="connsiteY4" fmla="*/ 2795040 h 3076486"/>
                <a:gd name="connsiteX5" fmla="*/ 50366 w 256431"/>
                <a:gd name="connsiteY5" fmla="*/ 2795040 h 3076486"/>
                <a:gd name="connsiteX6" fmla="*/ 54333 w 256431"/>
                <a:gd name="connsiteY6" fmla="*/ 2814690 h 3076486"/>
                <a:gd name="connsiteX7" fmla="*/ 100850 w 256431"/>
                <a:gd name="connsiteY7" fmla="*/ 2845523 h 3076486"/>
                <a:gd name="connsiteX8" fmla="*/ 164648 w 256431"/>
                <a:gd name="connsiteY8" fmla="*/ 2845524 h 3076486"/>
                <a:gd name="connsiteX9" fmla="*/ 215132 w 256431"/>
                <a:gd name="connsiteY9" fmla="*/ 2795040 h 3076486"/>
                <a:gd name="connsiteX10" fmla="*/ 215133 w 256431"/>
                <a:gd name="connsiteY10" fmla="*/ 2795040 h 3076486"/>
                <a:gd name="connsiteX11" fmla="*/ 164649 w 256431"/>
                <a:gd name="connsiteY11" fmla="*/ 2744556 h 3076486"/>
                <a:gd name="connsiteX12" fmla="*/ 100850 w 256431"/>
                <a:gd name="connsiteY12" fmla="*/ 2465052 h 3076486"/>
                <a:gd name="connsiteX13" fmla="*/ 54333 w 256431"/>
                <a:gd name="connsiteY13" fmla="*/ 2495885 h 3076486"/>
                <a:gd name="connsiteX14" fmla="*/ 50366 w 256431"/>
                <a:gd name="connsiteY14" fmla="*/ 2515536 h 3076486"/>
                <a:gd name="connsiteX15" fmla="*/ 50366 w 256431"/>
                <a:gd name="connsiteY15" fmla="*/ 2515535 h 3076486"/>
                <a:gd name="connsiteX16" fmla="*/ 50366 w 256431"/>
                <a:gd name="connsiteY16" fmla="*/ 2515536 h 3076486"/>
                <a:gd name="connsiteX17" fmla="*/ 50366 w 256431"/>
                <a:gd name="connsiteY17" fmla="*/ 2515536 h 3076486"/>
                <a:gd name="connsiteX18" fmla="*/ 54333 w 256431"/>
                <a:gd name="connsiteY18" fmla="*/ 2535186 h 3076486"/>
                <a:gd name="connsiteX19" fmla="*/ 100850 w 256431"/>
                <a:gd name="connsiteY19" fmla="*/ 2566019 h 3076486"/>
                <a:gd name="connsiteX20" fmla="*/ 164648 w 256431"/>
                <a:gd name="connsiteY20" fmla="*/ 2566020 h 3076486"/>
                <a:gd name="connsiteX21" fmla="*/ 215132 w 256431"/>
                <a:gd name="connsiteY21" fmla="*/ 2515536 h 3076486"/>
                <a:gd name="connsiteX22" fmla="*/ 215133 w 256431"/>
                <a:gd name="connsiteY22" fmla="*/ 2515536 h 3076486"/>
                <a:gd name="connsiteX23" fmla="*/ 164649 w 256431"/>
                <a:gd name="connsiteY23" fmla="*/ 2465052 h 3076486"/>
                <a:gd name="connsiteX24" fmla="*/ 100850 w 256431"/>
                <a:gd name="connsiteY24" fmla="*/ 2185548 h 3076486"/>
                <a:gd name="connsiteX25" fmla="*/ 54333 w 256431"/>
                <a:gd name="connsiteY25" fmla="*/ 2216381 h 3076486"/>
                <a:gd name="connsiteX26" fmla="*/ 50366 w 256431"/>
                <a:gd name="connsiteY26" fmla="*/ 2236032 h 3076486"/>
                <a:gd name="connsiteX27" fmla="*/ 50366 w 256431"/>
                <a:gd name="connsiteY27" fmla="*/ 2236031 h 3076486"/>
                <a:gd name="connsiteX28" fmla="*/ 50366 w 256431"/>
                <a:gd name="connsiteY28" fmla="*/ 2236032 h 3076486"/>
                <a:gd name="connsiteX29" fmla="*/ 50366 w 256431"/>
                <a:gd name="connsiteY29" fmla="*/ 2236032 h 3076486"/>
                <a:gd name="connsiteX30" fmla="*/ 54333 w 256431"/>
                <a:gd name="connsiteY30" fmla="*/ 2255682 h 3076486"/>
                <a:gd name="connsiteX31" fmla="*/ 100850 w 256431"/>
                <a:gd name="connsiteY31" fmla="*/ 2286515 h 3076486"/>
                <a:gd name="connsiteX32" fmla="*/ 164648 w 256431"/>
                <a:gd name="connsiteY32" fmla="*/ 2286516 h 3076486"/>
                <a:gd name="connsiteX33" fmla="*/ 215132 w 256431"/>
                <a:gd name="connsiteY33" fmla="*/ 2236032 h 3076486"/>
                <a:gd name="connsiteX34" fmla="*/ 215133 w 256431"/>
                <a:gd name="connsiteY34" fmla="*/ 2236032 h 3076486"/>
                <a:gd name="connsiteX35" fmla="*/ 164649 w 256431"/>
                <a:gd name="connsiteY35" fmla="*/ 2185548 h 3076486"/>
                <a:gd name="connsiteX36" fmla="*/ 100850 w 256431"/>
                <a:gd name="connsiteY36" fmla="*/ 1906044 h 3076486"/>
                <a:gd name="connsiteX37" fmla="*/ 54333 w 256431"/>
                <a:gd name="connsiteY37" fmla="*/ 1936877 h 3076486"/>
                <a:gd name="connsiteX38" fmla="*/ 50366 w 256431"/>
                <a:gd name="connsiteY38" fmla="*/ 1956528 h 3076486"/>
                <a:gd name="connsiteX39" fmla="*/ 50366 w 256431"/>
                <a:gd name="connsiteY39" fmla="*/ 1956527 h 3076486"/>
                <a:gd name="connsiteX40" fmla="*/ 50366 w 256431"/>
                <a:gd name="connsiteY40" fmla="*/ 1956528 h 3076486"/>
                <a:gd name="connsiteX41" fmla="*/ 50366 w 256431"/>
                <a:gd name="connsiteY41" fmla="*/ 1956528 h 3076486"/>
                <a:gd name="connsiteX42" fmla="*/ 54333 w 256431"/>
                <a:gd name="connsiteY42" fmla="*/ 1976178 h 3076486"/>
                <a:gd name="connsiteX43" fmla="*/ 100850 w 256431"/>
                <a:gd name="connsiteY43" fmla="*/ 2007011 h 3076486"/>
                <a:gd name="connsiteX44" fmla="*/ 164648 w 256431"/>
                <a:gd name="connsiteY44" fmla="*/ 2007012 h 3076486"/>
                <a:gd name="connsiteX45" fmla="*/ 215132 w 256431"/>
                <a:gd name="connsiteY45" fmla="*/ 1956528 h 3076486"/>
                <a:gd name="connsiteX46" fmla="*/ 215133 w 256431"/>
                <a:gd name="connsiteY46" fmla="*/ 1956528 h 3076486"/>
                <a:gd name="connsiteX47" fmla="*/ 164649 w 256431"/>
                <a:gd name="connsiteY47" fmla="*/ 1906044 h 3076486"/>
                <a:gd name="connsiteX48" fmla="*/ 100850 w 256431"/>
                <a:gd name="connsiteY48" fmla="*/ 1626540 h 3076486"/>
                <a:gd name="connsiteX49" fmla="*/ 54333 w 256431"/>
                <a:gd name="connsiteY49" fmla="*/ 1657373 h 3076486"/>
                <a:gd name="connsiteX50" fmla="*/ 50366 w 256431"/>
                <a:gd name="connsiteY50" fmla="*/ 1677024 h 3076486"/>
                <a:gd name="connsiteX51" fmla="*/ 50366 w 256431"/>
                <a:gd name="connsiteY51" fmla="*/ 1677023 h 3076486"/>
                <a:gd name="connsiteX52" fmla="*/ 50366 w 256431"/>
                <a:gd name="connsiteY52" fmla="*/ 1677024 h 3076486"/>
                <a:gd name="connsiteX53" fmla="*/ 50366 w 256431"/>
                <a:gd name="connsiteY53" fmla="*/ 1677024 h 3076486"/>
                <a:gd name="connsiteX54" fmla="*/ 54333 w 256431"/>
                <a:gd name="connsiteY54" fmla="*/ 1696674 h 3076486"/>
                <a:gd name="connsiteX55" fmla="*/ 100850 w 256431"/>
                <a:gd name="connsiteY55" fmla="*/ 1727507 h 3076486"/>
                <a:gd name="connsiteX56" fmla="*/ 164648 w 256431"/>
                <a:gd name="connsiteY56" fmla="*/ 1727508 h 3076486"/>
                <a:gd name="connsiteX57" fmla="*/ 215132 w 256431"/>
                <a:gd name="connsiteY57" fmla="*/ 1677024 h 3076486"/>
                <a:gd name="connsiteX58" fmla="*/ 215133 w 256431"/>
                <a:gd name="connsiteY58" fmla="*/ 1677024 h 3076486"/>
                <a:gd name="connsiteX59" fmla="*/ 164649 w 256431"/>
                <a:gd name="connsiteY59" fmla="*/ 1626540 h 3076486"/>
                <a:gd name="connsiteX60" fmla="*/ 100850 w 256431"/>
                <a:gd name="connsiteY60" fmla="*/ 1347036 h 3076486"/>
                <a:gd name="connsiteX61" fmla="*/ 54333 w 256431"/>
                <a:gd name="connsiteY61" fmla="*/ 1377869 h 3076486"/>
                <a:gd name="connsiteX62" fmla="*/ 50366 w 256431"/>
                <a:gd name="connsiteY62" fmla="*/ 1397520 h 3076486"/>
                <a:gd name="connsiteX63" fmla="*/ 50366 w 256431"/>
                <a:gd name="connsiteY63" fmla="*/ 1397519 h 3076486"/>
                <a:gd name="connsiteX64" fmla="*/ 50366 w 256431"/>
                <a:gd name="connsiteY64" fmla="*/ 1397520 h 3076486"/>
                <a:gd name="connsiteX65" fmla="*/ 50366 w 256431"/>
                <a:gd name="connsiteY65" fmla="*/ 1397520 h 3076486"/>
                <a:gd name="connsiteX66" fmla="*/ 54333 w 256431"/>
                <a:gd name="connsiteY66" fmla="*/ 1417170 h 3076486"/>
                <a:gd name="connsiteX67" fmla="*/ 100850 w 256431"/>
                <a:gd name="connsiteY67" fmla="*/ 1448003 h 3076486"/>
                <a:gd name="connsiteX68" fmla="*/ 164648 w 256431"/>
                <a:gd name="connsiteY68" fmla="*/ 1448004 h 3076486"/>
                <a:gd name="connsiteX69" fmla="*/ 215132 w 256431"/>
                <a:gd name="connsiteY69" fmla="*/ 1397520 h 3076486"/>
                <a:gd name="connsiteX70" fmla="*/ 215133 w 256431"/>
                <a:gd name="connsiteY70" fmla="*/ 1397520 h 3076486"/>
                <a:gd name="connsiteX71" fmla="*/ 164649 w 256431"/>
                <a:gd name="connsiteY71" fmla="*/ 1347036 h 3076486"/>
                <a:gd name="connsiteX72" fmla="*/ 100850 w 256431"/>
                <a:gd name="connsiteY72" fmla="*/ 1067532 h 3076486"/>
                <a:gd name="connsiteX73" fmla="*/ 54333 w 256431"/>
                <a:gd name="connsiteY73" fmla="*/ 1098365 h 3076486"/>
                <a:gd name="connsiteX74" fmla="*/ 50366 w 256431"/>
                <a:gd name="connsiteY74" fmla="*/ 1118016 h 3076486"/>
                <a:gd name="connsiteX75" fmla="*/ 50366 w 256431"/>
                <a:gd name="connsiteY75" fmla="*/ 1118015 h 3076486"/>
                <a:gd name="connsiteX76" fmla="*/ 50366 w 256431"/>
                <a:gd name="connsiteY76" fmla="*/ 1118016 h 3076486"/>
                <a:gd name="connsiteX77" fmla="*/ 50366 w 256431"/>
                <a:gd name="connsiteY77" fmla="*/ 1118016 h 3076486"/>
                <a:gd name="connsiteX78" fmla="*/ 54333 w 256431"/>
                <a:gd name="connsiteY78" fmla="*/ 1137666 h 3076486"/>
                <a:gd name="connsiteX79" fmla="*/ 100850 w 256431"/>
                <a:gd name="connsiteY79" fmla="*/ 1168499 h 3076486"/>
                <a:gd name="connsiteX80" fmla="*/ 164648 w 256431"/>
                <a:gd name="connsiteY80" fmla="*/ 1168500 h 3076486"/>
                <a:gd name="connsiteX81" fmla="*/ 215132 w 256431"/>
                <a:gd name="connsiteY81" fmla="*/ 1118016 h 3076486"/>
                <a:gd name="connsiteX82" fmla="*/ 215133 w 256431"/>
                <a:gd name="connsiteY82" fmla="*/ 1118016 h 3076486"/>
                <a:gd name="connsiteX83" fmla="*/ 164649 w 256431"/>
                <a:gd name="connsiteY83" fmla="*/ 1067532 h 3076486"/>
                <a:gd name="connsiteX84" fmla="*/ 100850 w 256431"/>
                <a:gd name="connsiteY84" fmla="*/ 788028 h 3076486"/>
                <a:gd name="connsiteX85" fmla="*/ 54333 w 256431"/>
                <a:gd name="connsiteY85" fmla="*/ 818861 h 3076486"/>
                <a:gd name="connsiteX86" fmla="*/ 50366 w 256431"/>
                <a:gd name="connsiteY86" fmla="*/ 838512 h 3076486"/>
                <a:gd name="connsiteX87" fmla="*/ 50366 w 256431"/>
                <a:gd name="connsiteY87" fmla="*/ 838511 h 3076486"/>
                <a:gd name="connsiteX88" fmla="*/ 50366 w 256431"/>
                <a:gd name="connsiteY88" fmla="*/ 838512 h 3076486"/>
                <a:gd name="connsiteX89" fmla="*/ 50366 w 256431"/>
                <a:gd name="connsiteY89" fmla="*/ 838512 h 3076486"/>
                <a:gd name="connsiteX90" fmla="*/ 54333 w 256431"/>
                <a:gd name="connsiteY90" fmla="*/ 858162 h 3076486"/>
                <a:gd name="connsiteX91" fmla="*/ 100850 w 256431"/>
                <a:gd name="connsiteY91" fmla="*/ 888995 h 3076486"/>
                <a:gd name="connsiteX92" fmla="*/ 164648 w 256431"/>
                <a:gd name="connsiteY92" fmla="*/ 888996 h 3076486"/>
                <a:gd name="connsiteX93" fmla="*/ 215132 w 256431"/>
                <a:gd name="connsiteY93" fmla="*/ 838512 h 3076486"/>
                <a:gd name="connsiteX94" fmla="*/ 215133 w 256431"/>
                <a:gd name="connsiteY94" fmla="*/ 838512 h 3076486"/>
                <a:gd name="connsiteX95" fmla="*/ 164649 w 256431"/>
                <a:gd name="connsiteY95" fmla="*/ 788028 h 3076486"/>
                <a:gd name="connsiteX96" fmla="*/ 100850 w 256431"/>
                <a:gd name="connsiteY96" fmla="*/ 508524 h 3076486"/>
                <a:gd name="connsiteX97" fmla="*/ 54333 w 256431"/>
                <a:gd name="connsiteY97" fmla="*/ 539357 h 3076486"/>
                <a:gd name="connsiteX98" fmla="*/ 50366 w 256431"/>
                <a:gd name="connsiteY98" fmla="*/ 559008 h 3076486"/>
                <a:gd name="connsiteX99" fmla="*/ 50366 w 256431"/>
                <a:gd name="connsiteY99" fmla="*/ 559007 h 3076486"/>
                <a:gd name="connsiteX100" fmla="*/ 50366 w 256431"/>
                <a:gd name="connsiteY100" fmla="*/ 559008 h 3076486"/>
                <a:gd name="connsiteX101" fmla="*/ 50366 w 256431"/>
                <a:gd name="connsiteY101" fmla="*/ 559008 h 3076486"/>
                <a:gd name="connsiteX102" fmla="*/ 54333 w 256431"/>
                <a:gd name="connsiteY102" fmla="*/ 578658 h 3076486"/>
                <a:gd name="connsiteX103" fmla="*/ 100850 w 256431"/>
                <a:gd name="connsiteY103" fmla="*/ 609491 h 3076486"/>
                <a:gd name="connsiteX104" fmla="*/ 164648 w 256431"/>
                <a:gd name="connsiteY104" fmla="*/ 609492 h 3076486"/>
                <a:gd name="connsiteX105" fmla="*/ 215132 w 256431"/>
                <a:gd name="connsiteY105" fmla="*/ 559008 h 3076486"/>
                <a:gd name="connsiteX106" fmla="*/ 215133 w 256431"/>
                <a:gd name="connsiteY106" fmla="*/ 559008 h 3076486"/>
                <a:gd name="connsiteX107" fmla="*/ 164649 w 256431"/>
                <a:gd name="connsiteY107" fmla="*/ 508524 h 3076486"/>
                <a:gd name="connsiteX108" fmla="*/ 100850 w 256431"/>
                <a:gd name="connsiteY108" fmla="*/ 229020 h 3076486"/>
                <a:gd name="connsiteX109" fmla="*/ 54333 w 256431"/>
                <a:gd name="connsiteY109" fmla="*/ 259853 h 3076486"/>
                <a:gd name="connsiteX110" fmla="*/ 50366 w 256431"/>
                <a:gd name="connsiteY110" fmla="*/ 279504 h 3076486"/>
                <a:gd name="connsiteX111" fmla="*/ 50366 w 256431"/>
                <a:gd name="connsiteY111" fmla="*/ 279503 h 3076486"/>
                <a:gd name="connsiteX112" fmla="*/ 50366 w 256431"/>
                <a:gd name="connsiteY112" fmla="*/ 279504 h 3076486"/>
                <a:gd name="connsiteX113" fmla="*/ 50366 w 256431"/>
                <a:gd name="connsiteY113" fmla="*/ 279504 h 3076486"/>
                <a:gd name="connsiteX114" fmla="*/ 54333 w 256431"/>
                <a:gd name="connsiteY114" fmla="*/ 299154 h 3076486"/>
                <a:gd name="connsiteX115" fmla="*/ 100850 w 256431"/>
                <a:gd name="connsiteY115" fmla="*/ 329987 h 3076486"/>
                <a:gd name="connsiteX116" fmla="*/ 164648 w 256431"/>
                <a:gd name="connsiteY116" fmla="*/ 329988 h 3076486"/>
                <a:gd name="connsiteX117" fmla="*/ 215132 w 256431"/>
                <a:gd name="connsiteY117" fmla="*/ 279504 h 3076486"/>
                <a:gd name="connsiteX118" fmla="*/ 215133 w 256431"/>
                <a:gd name="connsiteY118" fmla="*/ 279504 h 3076486"/>
                <a:gd name="connsiteX119" fmla="*/ 164649 w 256431"/>
                <a:gd name="connsiteY119" fmla="*/ 229020 h 3076486"/>
                <a:gd name="connsiteX120" fmla="*/ 0 w 256431"/>
                <a:gd name="connsiteY120" fmla="*/ 0 h 3076486"/>
                <a:gd name="connsiteX121" fmla="*/ 45832 w 256431"/>
                <a:gd name="connsiteY121" fmla="*/ 0 h 3076486"/>
                <a:gd name="connsiteX122" fmla="*/ 45832 w 256431"/>
                <a:gd name="connsiteY122" fmla="*/ 0 h 3076486"/>
                <a:gd name="connsiteX123" fmla="*/ 49799 w 256431"/>
                <a:gd name="connsiteY123" fmla="*/ 19650 h 3076486"/>
                <a:gd name="connsiteX124" fmla="*/ 96316 w 256431"/>
                <a:gd name="connsiteY124" fmla="*/ 50483 h 3076486"/>
                <a:gd name="connsiteX125" fmla="*/ 160114 w 256431"/>
                <a:gd name="connsiteY125" fmla="*/ 50484 h 3076486"/>
                <a:gd name="connsiteX126" fmla="*/ 210598 w 256431"/>
                <a:gd name="connsiteY126" fmla="*/ 0 h 3076486"/>
                <a:gd name="connsiteX127" fmla="*/ 210599 w 256431"/>
                <a:gd name="connsiteY127" fmla="*/ 0 h 3076486"/>
                <a:gd name="connsiteX128" fmla="*/ 256431 w 256431"/>
                <a:gd name="connsiteY128" fmla="*/ 0 h 3076486"/>
                <a:gd name="connsiteX129" fmla="*/ 256431 w 256431"/>
                <a:gd name="connsiteY129" fmla="*/ 3076486 h 3076486"/>
                <a:gd name="connsiteX130" fmla="*/ 214769 w 256431"/>
                <a:gd name="connsiteY130" fmla="*/ 3076486 h 3076486"/>
                <a:gd name="connsiteX131" fmla="*/ 215162 w 256431"/>
                <a:gd name="connsiteY131" fmla="*/ 3074539 h 3076486"/>
                <a:gd name="connsiteX132" fmla="*/ 215163 w 256431"/>
                <a:gd name="connsiteY132" fmla="*/ 3074539 h 3076486"/>
                <a:gd name="connsiteX133" fmla="*/ 164679 w 256431"/>
                <a:gd name="connsiteY133" fmla="*/ 3024055 h 3076486"/>
                <a:gd name="connsiteX134" fmla="*/ 100880 w 256431"/>
                <a:gd name="connsiteY134" fmla="*/ 3024055 h 3076486"/>
                <a:gd name="connsiteX135" fmla="*/ 54363 w 256431"/>
                <a:gd name="connsiteY135" fmla="*/ 3054888 h 3076486"/>
                <a:gd name="connsiteX136" fmla="*/ 50396 w 256431"/>
                <a:gd name="connsiteY136" fmla="*/ 3074539 h 3076486"/>
                <a:gd name="connsiteX137" fmla="*/ 50396 w 256431"/>
                <a:gd name="connsiteY137" fmla="*/ 3074538 h 3076486"/>
                <a:gd name="connsiteX138" fmla="*/ 50396 w 256431"/>
                <a:gd name="connsiteY138" fmla="*/ 3074539 h 3076486"/>
                <a:gd name="connsiteX139" fmla="*/ 50396 w 256431"/>
                <a:gd name="connsiteY139" fmla="*/ 3074539 h 3076486"/>
                <a:gd name="connsiteX140" fmla="*/ 50789 w 256431"/>
                <a:gd name="connsiteY140" fmla="*/ 3076486 h 3076486"/>
                <a:gd name="connsiteX141" fmla="*/ 0 w 256431"/>
                <a:gd name="connsiteY141" fmla="*/ 3076486 h 3076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256431" h="3076486">
                  <a:moveTo>
                    <a:pt x="100850" y="2744556"/>
                  </a:moveTo>
                  <a:cubicBezTo>
                    <a:pt x="79939" y="2744556"/>
                    <a:pt x="61997" y="2757270"/>
                    <a:pt x="54333" y="2775389"/>
                  </a:cubicBezTo>
                  <a:lnTo>
                    <a:pt x="50366" y="2795040"/>
                  </a:lnTo>
                  <a:lnTo>
                    <a:pt x="50366" y="2795039"/>
                  </a:lnTo>
                  <a:lnTo>
                    <a:pt x="50366" y="2795040"/>
                  </a:lnTo>
                  <a:lnTo>
                    <a:pt x="50366" y="2795040"/>
                  </a:lnTo>
                  <a:lnTo>
                    <a:pt x="54333" y="2814690"/>
                  </a:lnTo>
                  <a:cubicBezTo>
                    <a:pt x="61997" y="2832810"/>
                    <a:pt x="79939" y="2845523"/>
                    <a:pt x="100850" y="2845523"/>
                  </a:cubicBezTo>
                  <a:lnTo>
                    <a:pt x="164648" y="2845524"/>
                  </a:lnTo>
                  <a:cubicBezTo>
                    <a:pt x="192530" y="2845524"/>
                    <a:pt x="215132" y="2822922"/>
                    <a:pt x="215132" y="2795040"/>
                  </a:cubicBezTo>
                  <a:lnTo>
                    <a:pt x="215133" y="2795040"/>
                  </a:lnTo>
                  <a:cubicBezTo>
                    <a:pt x="215133" y="2767158"/>
                    <a:pt x="192531" y="2744556"/>
                    <a:pt x="164649" y="2744556"/>
                  </a:cubicBezTo>
                  <a:close/>
                  <a:moveTo>
                    <a:pt x="100850" y="2465052"/>
                  </a:moveTo>
                  <a:cubicBezTo>
                    <a:pt x="79939" y="2465052"/>
                    <a:pt x="61997" y="2477766"/>
                    <a:pt x="54333" y="2495885"/>
                  </a:cubicBezTo>
                  <a:lnTo>
                    <a:pt x="50366" y="2515536"/>
                  </a:lnTo>
                  <a:lnTo>
                    <a:pt x="50366" y="2515535"/>
                  </a:lnTo>
                  <a:lnTo>
                    <a:pt x="50366" y="2515536"/>
                  </a:lnTo>
                  <a:lnTo>
                    <a:pt x="50366" y="2515536"/>
                  </a:lnTo>
                  <a:lnTo>
                    <a:pt x="54333" y="2535186"/>
                  </a:lnTo>
                  <a:cubicBezTo>
                    <a:pt x="61997" y="2553306"/>
                    <a:pt x="79939" y="2566019"/>
                    <a:pt x="100850" y="2566019"/>
                  </a:cubicBezTo>
                  <a:lnTo>
                    <a:pt x="164648" y="2566020"/>
                  </a:lnTo>
                  <a:cubicBezTo>
                    <a:pt x="192530" y="2566020"/>
                    <a:pt x="215132" y="2543418"/>
                    <a:pt x="215132" y="2515536"/>
                  </a:cubicBezTo>
                  <a:lnTo>
                    <a:pt x="215133" y="2515536"/>
                  </a:lnTo>
                  <a:cubicBezTo>
                    <a:pt x="215133" y="2487654"/>
                    <a:pt x="192531" y="2465052"/>
                    <a:pt x="164649" y="2465052"/>
                  </a:cubicBezTo>
                  <a:close/>
                  <a:moveTo>
                    <a:pt x="100850" y="2185548"/>
                  </a:moveTo>
                  <a:cubicBezTo>
                    <a:pt x="79939" y="2185548"/>
                    <a:pt x="61997" y="2198262"/>
                    <a:pt x="54333" y="2216381"/>
                  </a:cubicBezTo>
                  <a:lnTo>
                    <a:pt x="50366" y="2236032"/>
                  </a:lnTo>
                  <a:lnTo>
                    <a:pt x="50366" y="2236031"/>
                  </a:lnTo>
                  <a:lnTo>
                    <a:pt x="50366" y="2236032"/>
                  </a:lnTo>
                  <a:lnTo>
                    <a:pt x="50366" y="2236032"/>
                  </a:lnTo>
                  <a:lnTo>
                    <a:pt x="54333" y="2255682"/>
                  </a:lnTo>
                  <a:cubicBezTo>
                    <a:pt x="61997" y="2273802"/>
                    <a:pt x="79939" y="2286515"/>
                    <a:pt x="100850" y="2286515"/>
                  </a:cubicBezTo>
                  <a:lnTo>
                    <a:pt x="164648" y="2286516"/>
                  </a:lnTo>
                  <a:cubicBezTo>
                    <a:pt x="192530" y="2286516"/>
                    <a:pt x="215132" y="2263914"/>
                    <a:pt x="215132" y="2236032"/>
                  </a:cubicBezTo>
                  <a:lnTo>
                    <a:pt x="215133" y="2236032"/>
                  </a:lnTo>
                  <a:cubicBezTo>
                    <a:pt x="215133" y="2208150"/>
                    <a:pt x="192531" y="2185548"/>
                    <a:pt x="164649" y="2185548"/>
                  </a:cubicBezTo>
                  <a:close/>
                  <a:moveTo>
                    <a:pt x="100850" y="1906044"/>
                  </a:moveTo>
                  <a:cubicBezTo>
                    <a:pt x="79939" y="1906044"/>
                    <a:pt x="61997" y="1918758"/>
                    <a:pt x="54333" y="1936877"/>
                  </a:cubicBezTo>
                  <a:lnTo>
                    <a:pt x="50366" y="1956528"/>
                  </a:lnTo>
                  <a:lnTo>
                    <a:pt x="50366" y="1956527"/>
                  </a:lnTo>
                  <a:lnTo>
                    <a:pt x="50366" y="1956528"/>
                  </a:lnTo>
                  <a:lnTo>
                    <a:pt x="50366" y="1956528"/>
                  </a:lnTo>
                  <a:lnTo>
                    <a:pt x="54333" y="1976178"/>
                  </a:lnTo>
                  <a:cubicBezTo>
                    <a:pt x="61997" y="1994297"/>
                    <a:pt x="79939" y="2007011"/>
                    <a:pt x="100850" y="2007011"/>
                  </a:cubicBezTo>
                  <a:lnTo>
                    <a:pt x="164648" y="2007012"/>
                  </a:lnTo>
                  <a:cubicBezTo>
                    <a:pt x="192530" y="2007012"/>
                    <a:pt x="215132" y="1984410"/>
                    <a:pt x="215132" y="1956528"/>
                  </a:cubicBezTo>
                  <a:lnTo>
                    <a:pt x="215133" y="1956528"/>
                  </a:lnTo>
                  <a:cubicBezTo>
                    <a:pt x="215133" y="1928646"/>
                    <a:pt x="192531" y="1906044"/>
                    <a:pt x="164649" y="1906044"/>
                  </a:cubicBezTo>
                  <a:close/>
                  <a:moveTo>
                    <a:pt x="100850" y="1626540"/>
                  </a:moveTo>
                  <a:cubicBezTo>
                    <a:pt x="79939" y="1626540"/>
                    <a:pt x="61997" y="1639254"/>
                    <a:pt x="54333" y="1657373"/>
                  </a:cubicBezTo>
                  <a:lnTo>
                    <a:pt x="50366" y="1677024"/>
                  </a:lnTo>
                  <a:lnTo>
                    <a:pt x="50366" y="1677023"/>
                  </a:lnTo>
                  <a:lnTo>
                    <a:pt x="50366" y="1677024"/>
                  </a:lnTo>
                  <a:lnTo>
                    <a:pt x="50366" y="1677024"/>
                  </a:lnTo>
                  <a:lnTo>
                    <a:pt x="54333" y="1696674"/>
                  </a:lnTo>
                  <a:cubicBezTo>
                    <a:pt x="61997" y="1714793"/>
                    <a:pt x="79939" y="1727507"/>
                    <a:pt x="100850" y="1727507"/>
                  </a:cubicBezTo>
                  <a:lnTo>
                    <a:pt x="164648" y="1727508"/>
                  </a:lnTo>
                  <a:cubicBezTo>
                    <a:pt x="192530" y="1727508"/>
                    <a:pt x="215132" y="1704906"/>
                    <a:pt x="215132" y="1677024"/>
                  </a:cubicBezTo>
                  <a:lnTo>
                    <a:pt x="215133" y="1677024"/>
                  </a:lnTo>
                  <a:cubicBezTo>
                    <a:pt x="215133" y="1649142"/>
                    <a:pt x="192531" y="1626540"/>
                    <a:pt x="164649" y="1626540"/>
                  </a:cubicBezTo>
                  <a:close/>
                  <a:moveTo>
                    <a:pt x="100850" y="1347036"/>
                  </a:moveTo>
                  <a:cubicBezTo>
                    <a:pt x="79939" y="1347036"/>
                    <a:pt x="61997" y="1359750"/>
                    <a:pt x="54333" y="1377869"/>
                  </a:cubicBezTo>
                  <a:lnTo>
                    <a:pt x="50366" y="1397520"/>
                  </a:lnTo>
                  <a:lnTo>
                    <a:pt x="50366" y="1397519"/>
                  </a:lnTo>
                  <a:lnTo>
                    <a:pt x="50366" y="1397520"/>
                  </a:lnTo>
                  <a:lnTo>
                    <a:pt x="50366" y="1397520"/>
                  </a:lnTo>
                  <a:lnTo>
                    <a:pt x="54333" y="1417170"/>
                  </a:lnTo>
                  <a:cubicBezTo>
                    <a:pt x="61997" y="1435290"/>
                    <a:pt x="79939" y="1448003"/>
                    <a:pt x="100850" y="1448003"/>
                  </a:cubicBezTo>
                  <a:lnTo>
                    <a:pt x="164648" y="1448004"/>
                  </a:lnTo>
                  <a:cubicBezTo>
                    <a:pt x="192530" y="1448004"/>
                    <a:pt x="215132" y="1425402"/>
                    <a:pt x="215132" y="1397520"/>
                  </a:cubicBezTo>
                  <a:lnTo>
                    <a:pt x="215133" y="1397520"/>
                  </a:lnTo>
                  <a:cubicBezTo>
                    <a:pt x="215133" y="1369638"/>
                    <a:pt x="192531" y="1347036"/>
                    <a:pt x="164649" y="1347036"/>
                  </a:cubicBezTo>
                  <a:close/>
                  <a:moveTo>
                    <a:pt x="100850" y="1067532"/>
                  </a:moveTo>
                  <a:cubicBezTo>
                    <a:pt x="79939" y="1067532"/>
                    <a:pt x="61997" y="1080246"/>
                    <a:pt x="54333" y="1098365"/>
                  </a:cubicBezTo>
                  <a:lnTo>
                    <a:pt x="50366" y="1118016"/>
                  </a:lnTo>
                  <a:lnTo>
                    <a:pt x="50366" y="1118015"/>
                  </a:lnTo>
                  <a:lnTo>
                    <a:pt x="50366" y="1118016"/>
                  </a:lnTo>
                  <a:lnTo>
                    <a:pt x="50366" y="1118016"/>
                  </a:lnTo>
                  <a:lnTo>
                    <a:pt x="54333" y="1137666"/>
                  </a:lnTo>
                  <a:cubicBezTo>
                    <a:pt x="61997" y="1155786"/>
                    <a:pt x="79939" y="1168499"/>
                    <a:pt x="100850" y="1168499"/>
                  </a:cubicBezTo>
                  <a:lnTo>
                    <a:pt x="164648" y="1168500"/>
                  </a:lnTo>
                  <a:cubicBezTo>
                    <a:pt x="192530" y="1168500"/>
                    <a:pt x="215132" y="1145898"/>
                    <a:pt x="215132" y="1118016"/>
                  </a:cubicBezTo>
                  <a:lnTo>
                    <a:pt x="215133" y="1118016"/>
                  </a:lnTo>
                  <a:cubicBezTo>
                    <a:pt x="215133" y="1090134"/>
                    <a:pt x="192531" y="1067532"/>
                    <a:pt x="164649" y="1067532"/>
                  </a:cubicBezTo>
                  <a:close/>
                  <a:moveTo>
                    <a:pt x="100850" y="788028"/>
                  </a:moveTo>
                  <a:cubicBezTo>
                    <a:pt x="79939" y="788028"/>
                    <a:pt x="61997" y="800742"/>
                    <a:pt x="54333" y="818861"/>
                  </a:cubicBezTo>
                  <a:lnTo>
                    <a:pt x="50366" y="838512"/>
                  </a:lnTo>
                  <a:lnTo>
                    <a:pt x="50366" y="838511"/>
                  </a:lnTo>
                  <a:lnTo>
                    <a:pt x="50366" y="838512"/>
                  </a:lnTo>
                  <a:lnTo>
                    <a:pt x="50366" y="838512"/>
                  </a:lnTo>
                  <a:lnTo>
                    <a:pt x="54333" y="858162"/>
                  </a:lnTo>
                  <a:cubicBezTo>
                    <a:pt x="61997" y="876282"/>
                    <a:pt x="79939" y="888995"/>
                    <a:pt x="100850" y="888995"/>
                  </a:cubicBezTo>
                  <a:lnTo>
                    <a:pt x="164648" y="888996"/>
                  </a:lnTo>
                  <a:cubicBezTo>
                    <a:pt x="192530" y="888996"/>
                    <a:pt x="215132" y="866394"/>
                    <a:pt x="215132" y="838512"/>
                  </a:cubicBezTo>
                  <a:lnTo>
                    <a:pt x="215133" y="838512"/>
                  </a:lnTo>
                  <a:cubicBezTo>
                    <a:pt x="215133" y="810630"/>
                    <a:pt x="192531" y="788028"/>
                    <a:pt x="164649" y="788028"/>
                  </a:cubicBezTo>
                  <a:close/>
                  <a:moveTo>
                    <a:pt x="100850" y="508524"/>
                  </a:moveTo>
                  <a:cubicBezTo>
                    <a:pt x="79939" y="508524"/>
                    <a:pt x="61997" y="521238"/>
                    <a:pt x="54333" y="539357"/>
                  </a:cubicBezTo>
                  <a:lnTo>
                    <a:pt x="50366" y="559008"/>
                  </a:lnTo>
                  <a:lnTo>
                    <a:pt x="50366" y="559007"/>
                  </a:lnTo>
                  <a:lnTo>
                    <a:pt x="50366" y="559008"/>
                  </a:lnTo>
                  <a:lnTo>
                    <a:pt x="50366" y="559008"/>
                  </a:lnTo>
                  <a:lnTo>
                    <a:pt x="54333" y="578658"/>
                  </a:lnTo>
                  <a:cubicBezTo>
                    <a:pt x="61997" y="596778"/>
                    <a:pt x="79939" y="609491"/>
                    <a:pt x="100850" y="609491"/>
                  </a:cubicBezTo>
                  <a:lnTo>
                    <a:pt x="164648" y="609492"/>
                  </a:lnTo>
                  <a:cubicBezTo>
                    <a:pt x="192530" y="609492"/>
                    <a:pt x="215132" y="586890"/>
                    <a:pt x="215132" y="559008"/>
                  </a:cubicBezTo>
                  <a:lnTo>
                    <a:pt x="215133" y="559008"/>
                  </a:lnTo>
                  <a:cubicBezTo>
                    <a:pt x="215133" y="531126"/>
                    <a:pt x="192531" y="508524"/>
                    <a:pt x="164649" y="508524"/>
                  </a:cubicBezTo>
                  <a:close/>
                  <a:moveTo>
                    <a:pt x="100850" y="229020"/>
                  </a:moveTo>
                  <a:cubicBezTo>
                    <a:pt x="79939" y="229020"/>
                    <a:pt x="61997" y="241734"/>
                    <a:pt x="54333" y="259853"/>
                  </a:cubicBezTo>
                  <a:lnTo>
                    <a:pt x="50366" y="279504"/>
                  </a:lnTo>
                  <a:lnTo>
                    <a:pt x="50366" y="279503"/>
                  </a:lnTo>
                  <a:lnTo>
                    <a:pt x="50366" y="279504"/>
                  </a:lnTo>
                  <a:lnTo>
                    <a:pt x="50366" y="279504"/>
                  </a:lnTo>
                  <a:lnTo>
                    <a:pt x="54333" y="299154"/>
                  </a:lnTo>
                  <a:cubicBezTo>
                    <a:pt x="61997" y="317274"/>
                    <a:pt x="79939" y="329987"/>
                    <a:pt x="100850" y="329987"/>
                  </a:cubicBezTo>
                  <a:lnTo>
                    <a:pt x="164648" y="329988"/>
                  </a:lnTo>
                  <a:cubicBezTo>
                    <a:pt x="192530" y="329988"/>
                    <a:pt x="215132" y="307386"/>
                    <a:pt x="215132" y="279504"/>
                  </a:cubicBezTo>
                  <a:lnTo>
                    <a:pt x="215133" y="279504"/>
                  </a:lnTo>
                  <a:cubicBezTo>
                    <a:pt x="215133" y="251622"/>
                    <a:pt x="192531" y="229020"/>
                    <a:pt x="164649" y="229020"/>
                  </a:cubicBezTo>
                  <a:close/>
                  <a:moveTo>
                    <a:pt x="0" y="0"/>
                  </a:moveTo>
                  <a:lnTo>
                    <a:pt x="45832" y="0"/>
                  </a:lnTo>
                  <a:lnTo>
                    <a:pt x="45832" y="0"/>
                  </a:lnTo>
                  <a:lnTo>
                    <a:pt x="49799" y="19650"/>
                  </a:lnTo>
                  <a:cubicBezTo>
                    <a:pt x="57463" y="37770"/>
                    <a:pt x="75405" y="50483"/>
                    <a:pt x="96316" y="50483"/>
                  </a:cubicBezTo>
                  <a:lnTo>
                    <a:pt x="160114" y="50484"/>
                  </a:lnTo>
                  <a:cubicBezTo>
                    <a:pt x="187996" y="50484"/>
                    <a:pt x="210598" y="27882"/>
                    <a:pt x="210598" y="0"/>
                  </a:cubicBezTo>
                  <a:lnTo>
                    <a:pt x="210599" y="0"/>
                  </a:lnTo>
                  <a:lnTo>
                    <a:pt x="256431" y="0"/>
                  </a:lnTo>
                  <a:lnTo>
                    <a:pt x="256431" y="3076486"/>
                  </a:lnTo>
                  <a:lnTo>
                    <a:pt x="214769" y="3076486"/>
                  </a:lnTo>
                  <a:lnTo>
                    <a:pt x="215162" y="3074539"/>
                  </a:lnTo>
                  <a:lnTo>
                    <a:pt x="215163" y="3074539"/>
                  </a:lnTo>
                  <a:cubicBezTo>
                    <a:pt x="215163" y="3046657"/>
                    <a:pt x="192561" y="3024055"/>
                    <a:pt x="164679" y="3024055"/>
                  </a:cubicBezTo>
                  <a:lnTo>
                    <a:pt x="100880" y="3024055"/>
                  </a:lnTo>
                  <a:cubicBezTo>
                    <a:pt x="79969" y="3024055"/>
                    <a:pt x="62027" y="3036769"/>
                    <a:pt x="54363" y="3054888"/>
                  </a:cubicBezTo>
                  <a:lnTo>
                    <a:pt x="50396" y="3074539"/>
                  </a:lnTo>
                  <a:lnTo>
                    <a:pt x="50396" y="3074538"/>
                  </a:lnTo>
                  <a:lnTo>
                    <a:pt x="50396" y="3074539"/>
                  </a:lnTo>
                  <a:lnTo>
                    <a:pt x="50396" y="3074539"/>
                  </a:lnTo>
                  <a:lnTo>
                    <a:pt x="50789" y="3076486"/>
                  </a:lnTo>
                  <a:lnTo>
                    <a:pt x="0" y="307648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71" name="Freeform: Shape 370">
              <a:extLst>
                <a:ext uri="{FF2B5EF4-FFF2-40B4-BE49-F238E27FC236}">
                  <a16:creationId xmlns:a16="http://schemas.microsoft.com/office/drawing/2014/main" id="{DA5FCE7E-2656-CB8C-AE0B-36FC2938EC6C}"/>
                </a:ext>
              </a:extLst>
            </p:cNvPr>
            <p:cNvSpPr/>
            <p:nvPr/>
          </p:nvSpPr>
          <p:spPr>
            <a:xfrm>
              <a:off x="1871530" y="2085173"/>
              <a:ext cx="5905143" cy="3076486"/>
            </a:xfrm>
            <a:custGeom>
              <a:avLst/>
              <a:gdLst>
                <a:gd name="connsiteX0" fmla="*/ 277738 w 5905143"/>
                <a:gd name="connsiteY0" fmla="*/ 273465 h 3076486"/>
                <a:gd name="connsiteX1" fmla="*/ 277738 w 5905143"/>
                <a:gd name="connsiteY1" fmla="*/ 2803021 h 3076486"/>
                <a:gd name="connsiteX2" fmla="*/ 5627405 w 5905143"/>
                <a:gd name="connsiteY2" fmla="*/ 2803021 h 3076486"/>
                <a:gd name="connsiteX3" fmla="*/ 5627405 w 5905143"/>
                <a:gd name="connsiteY3" fmla="*/ 273465 h 3076486"/>
                <a:gd name="connsiteX4" fmla="*/ 76912 w 5905143"/>
                <a:gd name="connsiteY4" fmla="*/ 0 h 3076486"/>
                <a:gd name="connsiteX5" fmla="*/ 5828231 w 5905143"/>
                <a:gd name="connsiteY5" fmla="*/ 0 h 3076486"/>
                <a:gd name="connsiteX6" fmla="*/ 5905143 w 5905143"/>
                <a:gd name="connsiteY6" fmla="*/ 76912 h 3076486"/>
                <a:gd name="connsiteX7" fmla="*/ 5905143 w 5905143"/>
                <a:gd name="connsiteY7" fmla="*/ 2999574 h 3076486"/>
                <a:gd name="connsiteX8" fmla="*/ 5828231 w 5905143"/>
                <a:gd name="connsiteY8" fmla="*/ 3076486 h 3076486"/>
                <a:gd name="connsiteX9" fmla="*/ 76912 w 5905143"/>
                <a:gd name="connsiteY9" fmla="*/ 3076486 h 3076486"/>
                <a:gd name="connsiteX10" fmla="*/ 0 w 5905143"/>
                <a:gd name="connsiteY10" fmla="*/ 2999574 h 3076486"/>
                <a:gd name="connsiteX11" fmla="*/ 0 w 5905143"/>
                <a:gd name="connsiteY11" fmla="*/ 76912 h 3076486"/>
                <a:gd name="connsiteX12" fmla="*/ 76912 w 5905143"/>
                <a:gd name="connsiteY12" fmla="*/ 0 h 3076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05143" h="3076486">
                  <a:moveTo>
                    <a:pt x="277738" y="273465"/>
                  </a:moveTo>
                  <a:lnTo>
                    <a:pt x="277738" y="2803021"/>
                  </a:lnTo>
                  <a:lnTo>
                    <a:pt x="5627405" y="2803021"/>
                  </a:lnTo>
                  <a:lnTo>
                    <a:pt x="5627405" y="273465"/>
                  </a:lnTo>
                  <a:close/>
                  <a:moveTo>
                    <a:pt x="76912" y="0"/>
                  </a:moveTo>
                  <a:lnTo>
                    <a:pt x="5828231" y="0"/>
                  </a:lnTo>
                  <a:cubicBezTo>
                    <a:pt x="5870708" y="0"/>
                    <a:pt x="5905143" y="34435"/>
                    <a:pt x="5905143" y="76912"/>
                  </a:cubicBezTo>
                  <a:lnTo>
                    <a:pt x="5905143" y="2999574"/>
                  </a:lnTo>
                  <a:cubicBezTo>
                    <a:pt x="5905143" y="3042051"/>
                    <a:pt x="5870708" y="3076486"/>
                    <a:pt x="5828231" y="3076486"/>
                  </a:cubicBezTo>
                  <a:lnTo>
                    <a:pt x="76912" y="3076486"/>
                  </a:lnTo>
                  <a:cubicBezTo>
                    <a:pt x="34435" y="3076486"/>
                    <a:pt x="0" y="3042051"/>
                    <a:pt x="0" y="2999574"/>
                  </a:cubicBezTo>
                  <a:lnTo>
                    <a:pt x="0" y="76912"/>
                  </a:lnTo>
                  <a:cubicBezTo>
                    <a:pt x="0" y="34435"/>
                    <a:pt x="34435" y="0"/>
                    <a:pt x="76912" y="0"/>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72" name="Freeform: Shape 371">
              <a:extLst>
                <a:ext uri="{FF2B5EF4-FFF2-40B4-BE49-F238E27FC236}">
                  <a16:creationId xmlns:a16="http://schemas.microsoft.com/office/drawing/2014/main" id="{B907017A-C85D-E66E-F031-00D0417FFBFB}"/>
                </a:ext>
              </a:extLst>
            </p:cNvPr>
            <p:cNvSpPr/>
            <p:nvPr/>
          </p:nvSpPr>
          <p:spPr>
            <a:xfrm>
              <a:off x="7749489" y="2085173"/>
              <a:ext cx="256431" cy="3076486"/>
            </a:xfrm>
            <a:custGeom>
              <a:avLst/>
              <a:gdLst>
                <a:gd name="connsiteX0" fmla="*/ 100850 w 256431"/>
                <a:gd name="connsiteY0" fmla="*/ 2744556 h 3076486"/>
                <a:gd name="connsiteX1" fmla="*/ 54333 w 256431"/>
                <a:gd name="connsiteY1" fmla="*/ 2775389 h 3076486"/>
                <a:gd name="connsiteX2" fmla="*/ 50366 w 256431"/>
                <a:gd name="connsiteY2" fmla="*/ 2795040 h 3076486"/>
                <a:gd name="connsiteX3" fmla="*/ 50366 w 256431"/>
                <a:gd name="connsiteY3" fmla="*/ 2795039 h 3076486"/>
                <a:gd name="connsiteX4" fmla="*/ 50366 w 256431"/>
                <a:gd name="connsiteY4" fmla="*/ 2795040 h 3076486"/>
                <a:gd name="connsiteX5" fmla="*/ 50366 w 256431"/>
                <a:gd name="connsiteY5" fmla="*/ 2795040 h 3076486"/>
                <a:gd name="connsiteX6" fmla="*/ 54333 w 256431"/>
                <a:gd name="connsiteY6" fmla="*/ 2814690 h 3076486"/>
                <a:gd name="connsiteX7" fmla="*/ 100850 w 256431"/>
                <a:gd name="connsiteY7" fmla="*/ 2845523 h 3076486"/>
                <a:gd name="connsiteX8" fmla="*/ 164648 w 256431"/>
                <a:gd name="connsiteY8" fmla="*/ 2845524 h 3076486"/>
                <a:gd name="connsiteX9" fmla="*/ 215132 w 256431"/>
                <a:gd name="connsiteY9" fmla="*/ 2795040 h 3076486"/>
                <a:gd name="connsiteX10" fmla="*/ 215133 w 256431"/>
                <a:gd name="connsiteY10" fmla="*/ 2795040 h 3076486"/>
                <a:gd name="connsiteX11" fmla="*/ 164649 w 256431"/>
                <a:gd name="connsiteY11" fmla="*/ 2744556 h 3076486"/>
                <a:gd name="connsiteX12" fmla="*/ 100850 w 256431"/>
                <a:gd name="connsiteY12" fmla="*/ 2465052 h 3076486"/>
                <a:gd name="connsiteX13" fmla="*/ 54333 w 256431"/>
                <a:gd name="connsiteY13" fmla="*/ 2495885 h 3076486"/>
                <a:gd name="connsiteX14" fmla="*/ 50366 w 256431"/>
                <a:gd name="connsiteY14" fmla="*/ 2515536 h 3076486"/>
                <a:gd name="connsiteX15" fmla="*/ 50366 w 256431"/>
                <a:gd name="connsiteY15" fmla="*/ 2515535 h 3076486"/>
                <a:gd name="connsiteX16" fmla="*/ 50366 w 256431"/>
                <a:gd name="connsiteY16" fmla="*/ 2515536 h 3076486"/>
                <a:gd name="connsiteX17" fmla="*/ 50366 w 256431"/>
                <a:gd name="connsiteY17" fmla="*/ 2515536 h 3076486"/>
                <a:gd name="connsiteX18" fmla="*/ 54333 w 256431"/>
                <a:gd name="connsiteY18" fmla="*/ 2535186 h 3076486"/>
                <a:gd name="connsiteX19" fmla="*/ 100850 w 256431"/>
                <a:gd name="connsiteY19" fmla="*/ 2566019 h 3076486"/>
                <a:gd name="connsiteX20" fmla="*/ 164648 w 256431"/>
                <a:gd name="connsiteY20" fmla="*/ 2566020 h 3076486"/>
                <a:gd name="connsiteX21" fmla="*/ 215132 w 256431"/>
                <a:gd name="connsiteY21" fmla="*/ 2515536 h 3076486"/>
                <a:gd name="connsiteX22" fmla="*/ 215133 w 256431"/>
                <a:gd name="connsiteY22" fmla="*/ 2515536 h 3076486"/>
                <a:gd name="connsiteX23" fmla="*/ 164649 w 256431"/>
                <a:gd name="connsiteY23" fmla="*/ 2465052 h 3076486"/>
                <a:gd name="connsiteX24" fmla="*/ 100850 w 256431"/>
                <a:gd name="connsiteY24" fmla="*/ 2185548 h 3076486"/>
                <a:gd name="connsiteX25" fmla="*/ 54333 w 256431"/>
                <a:gd name="connsiteY25" fmla="*/ 2216381 h 3076486"/>
                <a:gd name="connsiteX26" fmla="*/ 50366 w 256431"/>
                <a:gd name="connsiteY26" fmla="*/ 2236032 h 3076486"/>
                <a:gd name="connsiteX27" fmla="*/ 50366 w 256431"/>
                <a:gd name="connsiteY27" fmla="*/ 2236031 h 3076486"/>
                <a:gd name="connsiteX28" fmla="*/ 50366 w 256431"/>
                <a:gd name="connsiteY28" fmla="*/ 2236032 h 3076486"/>
                <a:gd name="connsiteX29" fmla="*/ 50366 w 256431"/>
                <a:gd name="connsiteY29" fmla="*/ 2236032 h 3076486"/>
                <a:gd name="connsiteX30" fmla="*/ 54333 w 256431"/>
                <a:gd name="connsiteY30" fmla="*/ 2255682 h 3076486"/>
                <a:gd name="connsiteX31" fmla="*/ 100850 w 256431"/>
                <a:gd name="connsiteY31" fmla="*/ 2286515 h 3076486"/>
                <a:gd name="connsiteX32" fmla="*/ 164648 w 256431"/>
                <a:gd name="connsiteY32" fmla="*/ 2286516 h 3076486"/>
                <a:gd name="connsiteX33" fmla="*/ 215132 w 256431"/>
                <a:gd name="connsiteY33" fmla="*/ 2236032 h 3076486"/>
                <a:gd name="connsiteX34" fmla="*/ 215133 w 256431"/>
                <a:gd name="connsiteY34" fmla="*/ 2236032 h 3076486"/>
                <a:gd name="connsiteX35" fmla="*/ 164649 w 256431"/>
                <a:gd name="connsiteY35" fmla="*/ 2185548 h 3076486"/>
                <a:gd name="connsiteX36" fmla="*/ 100850 w 256431"/>
                <a:gd name="connsiteY36" fmla="*/ 1906044 h 3076486"/>
                <a:gd name="connsiteX37" fmla="*/ 54333 w 256431"/>
                <a:gd name="connsiteY37" fmla="*/ 1936877 h 3076486"/>
                <a:gd name="connsiteX38" fmla="*/ 50366 w 256431"/>
                <a:gd name="connsiteY38" fmla="*/ 1956528 h 3076486"/>
                <a:gd name="connsiteX39" fmla="*/ 50366 w 256431"/>
                <a:gd name="connsiteY39" fmla="*/ 1956527 h 3076486"/>
                <a:gd name="connsiteX40" fmla="*/ 50366 w 256431"/>
                <a:gd name="connsiteY40" fmla="*/ 1956528 h 3076486"/>
                <a:gd name="connsiteX41" fmla="*/ 50366 w 256431"/>
                <a:gd name="connsiteY41" fmla="*/ 1956528 h 3076486"/>
                <a:gd name="connsiteX42" fmla="*/ 54333 w 256431"/>
                <a:gd name="connsiteY42" fmla="*/ 1976178 h 3076486"/>
                <a:gd name="connsiteX43" fmla="*/ 100850 w 256431"/>
                <a:gd name="connsiteY43" fmla="*/ 2007011 h 3076486"/>
                <a:gd name="connsiteX44" fmla="*/ 164648 w 256431"/>
                <a:gd name="connsiteY44" fmla="*/ 2007012 h 3076486"/>
                <a:gd name="connsiteX45" fmla="*/ 215132 w 256431"/>
                <a:gd name="connsiteY45" fmla="*/ 1956528 h 3076486"/>
                <a:gd name="connsiteX46" fmla="*/ 215133 w 256431"/>
                <a:gd name="connsiteY46" fmla="*/ 1956528 h 3076486"/>
                <a:gd name="connsiteX47" fmla="*/ 164649 w 256431"/>
                <a:gd name="connsiteY47" fmla="*/ 1906044 h 3076486"/>
                <a:gd name="connsiteX48" fmla="*/ 100850 w 256431"/>
                <a:gd name="connsiteY48" fmla="*/ 1626540 h 3076486"/>
                <a:gd name="connsiteX49" fmla="*/ 54333 w 256431"/>
                <a:gd name="connsiteY49" fmla="*/ 1657373 h 3076486"/>
                <a:gd name="connsiteX50" fmla="*/ 50366 w 256431"/>
                <a:gd name="connsiteY50" fmla="*/ 1677024 h 3076486"/>
                <a:gd name="connsiteX51" fmla="*/ 50366 w 256431"/>
                <a:gd name="connsiteY51" fmla="*/ 1677023 h 3076486"/>
                <a:gd name="connsiteX52" fmla="*/ 50366 w 256431"/>
                <a:gd name="connsiteY52" fmla="*/ 1677024 h 3076486"/>
                <a:gd name="connsiteX53" fmla="*/ 50366 w 256431"/>
                <a:gd name="connsiteY53" fmla="*/ 1677024 h 3076486"/>
                <a:gd name="connsiteX54" fmla="*/ 54333 w 256431"/>
                <a:gd name="connsiteY54" fmla="*/ 1696674 h 3076486"/>
                <a:gd name="connsiteX55" fmla="*/ 100850 w 256431"/>
                <a:gd name="connsiteY55" fmla="*/ 1727507 h 3076486"/>
                <a:gd name="connsiteX56" fmla="*/ 164648 w 256431"/>
                <a:gd name="connsiteY56" fmla="*/ 1727508 h 3076486"/>
                <a:gd name="connsiteX57" fmla="*/ 215132 w 256431"/>
                <a:gd name="connsiteY57" fmla="*/ 1677024 h 3076486"/>
                <a:gd name="connsiteX58" fmla="*/ 215133 w 256431"/>
                <a:gd name="connsiteY58" fmla="*/ 1677024 h 3076486"/>
                <a:gd name="connsiteX59" fmla="*/ 164649 w 256431"/>
                <a:gd name="connsiteY59" fmla="*/ 1626540 h 3076486"/>
                <a:gd name="connsiteX60" fmla="*/ 100850 w 256431"/>
                <a:gd name="connsiteY60" fmla="*/ 1347036 h 3076486"/>
                <a:gd name="connsiteX61" fmla="*/ 54333 w 256431"/>
                <a:gd name="connsiteY61" fmla="*/ 1377869 h 3076486"/>
                <a:gd name="connsiteX62" fmla="*/ 50366 w 256431"/>
                <a:gd name="connsiteY62" fmla="*/ 1397520 h 3076486"/>
                <a:gd name="connsiteX63" fmla="*/ 50366 w 256431"/>
                <a:gd name="connsiteY63" fmla="*/ 1397519 h 3076486"/>
                <a:gd name="connsiteX64" fmla="*/ 50366 w 256431"/>
                <a:gd name="connsiteY64" fmla="*/ 1397520 h 3076486"/>
                <a:gd name="connsiteX65" fmla="*/ 50366 w 256431"/>
                <a:gd name="connsiteY65" fmla="*/ 1397520 h 3076486"/>
                <a:gd name="connsiteX66" fmla="*/ 54333 w 256431"/>
                <a:gd name="connsiteY66" fmla="*/ 1417170 h 3076486"/>
                <a:gd name="connsiteX67" fmla="*/ 100850 w 256431"/>
                <a:gd name="connsiteY67" fmla="*/ 1448003 h 3076486"/>
                <a:gd name="connsiteX68" fmla="*/ 164648 w 256431"/>
                <a:gd name="connsiteY68" fmla="*/ 1448004 h 3076486"/>
                <a:gd name="connsiteX69" fmla="*/ 215132 w 256431"/>
                <a:gd name="connsiteY69" fmla="*/ 1397520 h 3076486"/>
                <a:gd name="connsiteX70" fmla="*/ 215133 w 256431"/>
                <a:gd name="connsiteY70" fmla="*/ 1397520 h 3076486"/>
                <a:gd name="connsiteX71" fmla="*/ 164649 w 256431"/>
                <a:gd name="connsiteY71" fmla="*/ 1347036 h 3076486"/>
                <a:gd name="connsiteX72" fmla="*/ 100850 w 256431"/>
                <a:gd name="connsiteY72" fmla="*/ 1067532 h 3076486"/>
                <a:gd name="connsiteX73" fmla="*/ 54333 w 256431"/>
                <a:gd name="connsiteY73" fmla="*/ 1098365 h 3076486"/>
                <a:gd name="connsiteX74" fmla="*/ 50366 w 256431"/>
                <a:gd name="connsiteY74" fmla="*/ 1118016 h 3076486"/>
                <a:gd name="connsiteX75" fmla="*/ 50366 w 256431"/>
                <a:gd name="connsiteY75" fmla="*/ 1118015 h 3076486"/>
                <a:gd name="connsiteX76" fmla="*/ 50366 w 256431"/>
                <a:gd name="connsiteY76" fmla="*/ 1118016 h 3076486"/>
                <a:gd name="connsiteX77" fmla="*/ 50366 w 256431"/>
                <a:gd name="connsiteY77" fmla="*/ 1118016 h 3076486"/>
                <a:gd name="connsiteX78" fmla="*/ 54333 w 256431"/>
                <a:gd name="connsiteY78" fmla="*/ 1137666 h 3076486"/>
                <a:gd name="connsiteX79" fmla="*/ 100850 w 256431"/>
                <a:gd name="connsiteY79" fmla="*/ 1168499 h 3076486"/>
                <a:gd name="connsiteX80" fmla="*/ 164648 w 256431"/>
                <a:gd name="connsiteY80" fmla="*/ 1168500 h 3076486"/>
                <a:gd name="connsiteX81" fmla="*/ 215132 w 256431"/>
                <a:gd name="connsiteY81" fmla="*/ 1118016 h 3076486"/>
                <a:gd name="connsiteX82" fmla="*/ 215133 w 256431"/>
                <a:gd name="connsiteY82" fmla="*/ 1118016 h 3076486"/>
                <a:gd name="connsiteX83" fmla="*/ 164649 w 256431"/>
                <a:gd name="connsiteY83" fmla="*/ 1067532 h 3076486"/>
                <a:gd name="connsiteX84" fmla="*/ 100850 w 256431"/>
                <a:gd name="connsiteY84" fmla="*/ 788028 h 3076486"/>
                <a:gd name="connsiteX85" fmla="*/ 54333 w 256431"/>
                <a:gd name="connsiteY85" fmla="*/ 818861 h 3076486"/>
                <a:gd name="connsiteX86" fmla="*/ 50366 w 256431"/>
                <a:gd name="connsiteY86" fmla="*/ 838512 h 3076486"/>
                <a:gd name="connsiteX87" fmla="*/ 50366 w 256431"/>
                <a:gd name="connsiteY87" fmla="*/ 838511 h 3076486"/>
                <a:gd name="connsiteX88" fmla="*/ 50366 w 256431"/>
                <a:gd name="connsiteY88" fmla="*/ 838512 h 3076486"/>
                <a:gd name="connsiteX89" fmla="*/ 50366 w 256431"/>
                <a:gd name="connsiteY89" fmla="*/ 838512 h 3076486"/>
                <a:gd name="connsiteX90" fmla="*/ 54333 w 256431"/>
                <a:gd name="connsiteY90" fmla="*/ 858162 h 3076486"/>
                <a:gd name="connsiteX91" fmla="*/ 100850 w 256431"/>
                <a:gd name="connsiteY91" fmla="*/ 888995 h 3076486"/>
                <a:gd name="connsiteX92" fmla="*/ 164648 w 256431"/>
                <a:gd name="connsiteY92" fmla="*/ 888996 h 3076486"/>
                <a:gd name="connsiteX93" fmla="*/ 215132 w 256431"/>
                <a:gd name="connsiteY93" fmla="*/ 838512 h 3076486"/>
                <a:gd name="connsiteX94" fmla="*/ 215133 w 256431"/>
                <a:gd name="connsiteY94" fmla="*/ 838512 h 3076486"/>
                <a:gd name="connsiteX95" fmla="*/ 164649 w 256431"/>
                <a:gd name="connsiteY95" fmla="*/ 788028 h 3076486"/>
                <a:gd name="connsiteX96" fmla="*/ 100850 w 256431"/>
                <a:gd name="connsiteY96" fmla="*/ 508524 h 3076486"/>
                <a:gd name="connsiteX97" fmla="*/ 54333 w 256431"/>
                <a:gd name="connsiteY97" fmla="*/ 539357 h 3076486"/>
                <a:gd name="connsiteX98" fmla="*/ 50366 w 256431"/>
                <a:gd name="connsiteY98" fmla="*/ 559008 h 3076486"/>
                <a:gd name="connsiteX99" fmla="*/ 50366 w 256431"/>
                <a:gd name="connsiteY99" fmla="*/ 559007 h 3076486"/>
                <a:gd name="connsiteX100" fmla="*/ 50366 w 256431"/>
                <a:gd name="connsiteY100" fmla="*/ 559008 h 3076486"/>
                <a:gd name="connsiteX101" fmla="*/ 50366 w 256431"/>
                <a:gd name="connsiteY101" fmla="*/ 559008 h 3076486"/>
                <a:gd name="connsiteX102" fmla="*/ 54333 w 256431"/>
                <a:gd name="connsiteY102" fmla="*/ 578658 h 3076486"/>
                <a:gd name="connsiteX103" fmla="*/ 100850 w 256431"/>
                <a:gd name="connsiteY103" fmla="*/ 609491 h 3076486"/>
                <a:gd name="connsiteX104" fmla="*/ 164648 w 256431"/>
                <a:gd name="connsiteY104" fmla="*/ 609492 h 3076486"/>
                <a:gd name="connsiteX105" fmla="*/ 215132 w 256431"/>
                <a:gd name="connsiteY105" fmla="*/ 559008 h 3076486"/>
                <a:gd name="connsiteX106" fmla="*/ 215133 w 256431"/>
                <a:gd name="connsiteY106" fmla="*/ 559008 h 3076486"/>
                <a:gd name="connsiteX107" fmla="*/ 164649 w 256431"/>
                <a:gd name="connsiteY107" fmla="*/ 508524 h 3076486"/>
                <a:gd name="connsiteX108" fmla="*/ 100850 w 256431"/>
                <a:gd name="connsiteY108" fmla="*/ 229020 h 3076486"/>
                <a:gd name="connsiteX109" fmla="*/ 54333 w 256431"/>
                <a:gd name="connsiteY109" fmla="*/ 259853 h 3076486"/>
                <a:gd name="connsiteX110" fmla="*/ 50366 w 256431"/>
                <a:gd name="connsiteY110" fmla="*/ 279504 h 3076486"/>
                <a:gd name="connsiteX111" fmla="*/ 50366 w 256431"/>
                <a:gd name="connsiteY111" fmla="*/ 279503 h 3076486"/>
                <a:gd name="connsiteX112" fmla="*/ 50366 w 256431"/>
                <a:gd name="connsiteY112" fmla="*/ 279504 h 3076486"/>
                <a:gd name="connsiteX113" fmla="*/ 50366 w 256431"/>
                <a:gd name="connsiteY113" fmla="*/ 279504 h 3076486"/>
                <a:gd name="connsiteX114" fmla="*/ 54333 w 256431"/>
                <a:gd name="connsiteY114" fmla="*/ 299154 h 3076486"/>
                <a:gd name="connsiteX115" fmla="*/ 100850 w 256431"/>
                <a:gd name="connsiteY115" fmla="*/ 329987 h 3076486"/>
                <a:gd name="connsiteX116" fmla="*/ 164648 w 256431"/>
                <a:gd name="connsiteY116" fmla="*/ 329988 h 3076486"/>
                <a:gd name="connsiteX117" fmla="*/ 215132 w 256431"/>
                <a:gd name="connsiteY117" fmla="*/ 279504 h 3076486"/>
                <a:gd name="connsiteX118" fmla="*/ 215133 w 256431"/>
                <a:gd name="connsiteY118" fmla="*/ 279504 h 3076486"/>
                <a:gd name="connsiteX119" fmla="*/ 164649 w 256431"/>
                <a:gd name="connsiteY119" fmla="*/ 229020 h 3076486"/>
                <a:gd name="connsiteX120" fmla="*/ 0 w 256431"/>
                <a:gd name="connsiteY120" fmla="*/ 0 h 3076486"/>
                <a:gd name="connsiteX121" fmla="*/ 45832 w 256431"/>
                <a:gd name="connsiteY121" fmla="*/ 0 h 3076486"/>
                <a:gd name="connsiteX122" fmla="*/ 45832 w 256431"/>
                <a:gd name="connsiteY122" fmla="*/ 0 h 3076486"/>
                <a:gd name="connsiteX123" fmla="*/ 49799 w 256431"/>
                <a:gd name="connsiteY123" fmla="*/ 19650 h 3076486"/>
                <a:gd name="connsiteX124" fmla="*/ 96316 w 256431"/>
                <a:gd name="connsiteY124" fmla="*/ 50483 h 3076486"/>
                <a:gd name="connsiteX125" fmla="*/ 160114 w 256431"/>
                <a:gd name="connsiteY125" fmla="*/ 50484 h 3076486"/>
                <a:gd name="connsiteX126" fmla="*/ 210598 w 256431"/>
                <a:gd name="connsiteY126" fmla="*/ 0 h 3076486"/>
                <a:gd name="connsiteX127" fmla="*/ 210599 w 256431"/>
                <a:gd name="connsiteY127" fmla="*/ 0 h 3076486"/>
                <a:gd name="connsiteX128" fmla="*/ 256431 w 256431"/>
                <a:gd name="connsiteY128" fmla="*/ 0 h 3076486"/>
                <a:gd name="connsiteX129" fmla="*/ 256431 w 256431"/>
                <a:gd name="connsiteY129" fmla="*/ 3076486 h 3076486"/>
                <a:gd name="connsiteX130" fmla="*/ 214769 w 256431"/>
                <a:gd name="connsiteY130" fmla="*/ 3076486 h 3076486"/>
                <a:gd name="connsiteX131" fmla="*/ 215162 w 256431"/>
                <a:gd name="connsiteY131" fmla="*/ 3074539 h 3076486"/>
                <a:gd name="connsiteX132" fmla="*/ 215163 w 256431"/>
                <a:gd name="connsiteY132" fmla="*/ 3074539 h 3076486"/>
                <a:gd name="connsiteX133" fmla="*/ 164679 w 256431"/>
                <a:gd name="connsiteY133" fmla="*/ 3024055 h 3076486"/>
                <a:gd name="connsiteX134" fmla="*/ 100880 w 256431"/>
                <a:gd name="connsiteY134" fmla="*/ 3024055 h 3076486"/>
                <a:gd name="connsiteX135" fmla="*/ 54363 w 256431"/>
                <a:gd name="connsiteY135" fmla="*/ 3054888 h 3076486"/>
                <a:gd name="connsiteX136" fmla="*/ 50396 w 256431"/>
                <a:gd name="connsiteY136" fmla="*/ 3074539 h 3076486"/>
                <a:gd name="connsiteX137" fmla="*/ 50396 w 256431"/>
                <a:gd name="connsiteY137" fmla="*/ 3074538 h 3076486"/>
                <a:gd name="connsiteX138" fmla="*/ 50396 w 256431"/>
                <a:gd name="connsiteY138" fmla="*/ 3074539 h 3076486"/>
                <a:gd name="connsiteX139" fmla="*/ 50396 w 256431"/>
                <a:gd name="connsiteY139" fmla="*/ 3074539 h 3076486"/>
                <a:gd name="connsiteX140" fmla="*/ 50789 w 256431"/>
                <a:gd name="connsiteY140" fmla="*/ 3076486 h 3076486"/>
                <a:gd name="connsiteX141" fmla="*/ 0 w 256431"/>
                <a:gd name="connsiteY141" fmla="*/ 3076486 h 3076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256431" h="3076486">
                  <a:moveTo>
                    <a:pt x="100850" y="2744556"/>
                  </a:moveTo>
                  <a:cubicBezTo>
                    <a:pt x="79939" y="2744556"/>
                    <a:pt x="61997" y="2757270"/>
                    <a:pt x="54333" y="2775389"/>
                  </a:cubicBezTo>
                  <a:lnTo>
                    <a:pt x="50366" y="2795040"/>
                  </a:lnTo>
                  <a:lnTo>
                    <a:pt x="50366" y="2795039"/>
                  </a:lnTo>
                  <a:lnTo>
                    <a:pt x="50366" y="2795040"/>
                  </a:lnTo>
                  <a:lnTo>
                    <a:pt x="50366" y="2795040"/>
                  </a:lnTo>
                  <a:lnTo>
                    <a:pt x="54333" y="2814690"/>
                  </a:lnTo>
                  <a:cubicBezTo>
                    <a:pt x="61997" y="2832810"/>
                    <a:pt x="79939" y="2845523"/>
                    <a:pt x="100850" y="2845523"/>
                  </a:cubicBezTo>
                  <a:lnTo>
                    <a:pt x="164648" y="2845524"/>
                  </a:lnTo>
                  <a:cubicBezTo>
                    <a:pt x="192530" y="2845524"/>
                    <a:pt x="215132" y="2822922"/>
                    <a:pt x="215132" y="2795040"/>
                  </a:cubicBezTo>
                  <a:lnTo>
                    <a:pt x="215133" y="2795040"/>
                  </a:lnTo>
                  <a:cubicBezTo>
                    <a:pt x="215133" y="2767158"/>
                    <a:pt x="192531" y="2744556"/>
                    <a:pt x="164649" y="2744556"/>
                  </a:cubicBezTo>
                  <a:close/>
                  <a:moveTo>
                    <a:pt x="100850" y="2465052"/>
                  </a:moveTo>
                  <a:cubicBezTo>
                    <a:pt x="79939" y="2465052"/>
                    <a:pt x="61997" y="2477766"/>
                    <a:pt x="54333" y="2495885"/>
                  </a:cubicBezTo>
                  <a:lnTo>
                    <a:pt x="50366" y="2515536"/>
                  </a:lnTo>
                  <a:lnTo>
                    <a:pt x="50366" y="2515535"/>
                  </a:lnTo>
                  <a:lnTo>
                    <a:pt x="50366" y="2515536"/>
                  </a:lnTo>
                  <a:lnTo>
                    <a:pt x="50366" y="2515536"/>
                  </a:lnTo>
                  <a:lnTo>
                    <a:pt x="54333" y="2535186"/>
                  </a:lnTo>
                  <a:cubicBezTo>
                    <a:pt x="61997" y="2553306"/>
                    <a:pt x="79939" y="2566019"/>
                    <a:pt x="100850" y="2566019"/>
                  </a:cubicBezTo>
                  <a:lnTo>
                    <a:pt x="164648" y="2566020"/>
                  </a:lnTo>
                  <a:cubicBezTo>
                    <a:pt x="192530" y="2566020"/>
                    <a:pt x="215132" y="2543418"/>
                    <a:pt x="215132" y="2515536"/>
                  </a:cubicBezTo>
                  <a:lnTo>
                    <a:pt x="215133" y="2515536"/>
                  </a:lnTo>
                  <a:cubicBezTo>
                    <a:pt x="215133" y="2487654"/>
                    <a:pt x="192531" y="2465052"/>
                    <a:pt x="164649" y="2465052"/>
                  </a:cubicBezTo>
                  <a:close/>
                  <a:moveTo>
                    <a:pt x="100850" y="2185548"/>
                  </a:moveTo>
                  <a:cubicBezTo>
                    <a:pt x="79939" y="2185548"/>
                    <a:pt x="61997" y="2198262"/>
                    <a:pt x="54333" y="2216381"/>
                  </a:cubicBezTo>
                  <a:lnTo>
                    <a:pt x="50366" y="2236032"/>
                  </a:lnTo>
                  <a:lnTo>
                    <a:pt x="50366" y="2236031"/>
                  </a:lnTo>
                  <a:lnTo>
                    <a:pt x="50366" y="2236032"/>
                  </a:lnTo>
                  <a:lnTo>
                    <a:pt x="50366" y="2236032"/>
                  </a:lnTo>
                  <a:lnTo>
                    <a:pt x="54333" y="2255682"/>
                  </a:lnTo>
                  <a:cubicBezTo>
                    <a:pt x="61997" y="2273802"/>
                    <a:pt x="79939" y="2286515"/>
                    <a:pt x="100850" y="2286515"/>
                  </a:cubicBezTo>
                  <a:lnTo>
                    <a:pt x="164648" y="2286516"/>
                  </a:lnTo>
                  <a:cubicBezTo>
                    <a:pt x="192530" y="2286516"/>
                    <a:pt x="215132" y="2263914"/>
                    <a:pt x="215132" y="2236032"/>
                  </a:cubicBezTo>
                  <a:lnTo>
                    <a:pt x="215133" y="2236032"/>
                  </a:lnTo>
                  <a:cubicBezTo>
                    <a:pt x="215133" y="2208150"/>
                    <a:pt x="192531" y="2185548"/>
                    <a:pt x="164649" y="2185548"/>
                  </a:cubicBezTo>
                  <a:close/>
                  <a:moveTo>
                    <a:pt x="100850" y="1906044"/>
                  </a:moveTo>
                  <a:cubicBezTo>
                    <a:pt x="79939" y="1906044"/>
                    <a:pt x="61997" y="1918758"/>
                    <a:pt x="54333" y="1936877"/>
                  </a:cubicBezTo>
                  <a:lnTo>
                    <a:pt x="50366" y="1956528"/>
                  </a:lnTo>
                  <a:lnTo>
                    <a:pt x="50366" y="1956527"/>
                  </a:lnTo>
                  <a:lnTo>
                    <a:pt x="50366" y="1956528"/>
                  </a:lnTo>
                  <a:lnTo>
                    <a:pt x="50366" y="1956528"/>
                  </a:lnTo>
                  <a:lnTo>
                    <a:pt x="54333" y="1976178"/>
                  </a:lnTo>
                  <a:cubicBezTo>
                    <a:pt x="61997" y="1994297"/>
                    <a:pt x="79939" y="2007011"/>
                    <a:pt x="100850" y="2007011"/>
                  </a:cubicBezTo>
                  <a:lnTo>
                    <a:pt x="164648" y="2007012"/>
                  </a:lnTo>
                  <a:cubicBezTo>
                    <a:pt x="192530" y="2007012"/>
                    <a:pt x="215132" y="1984410"/>
                    <a:pt x="215132" y="1956528"/>
                  </a:cubicBezTo>
                  <a:lnTo>
                    <a:pt x="215133" y="1956528"/>
                  </a:lnTo>
                  <a:cubicBezTo>
                    <a:pt x="215133" y="1928646"/>
                    <a:pt x="192531" y="1906044"/>
                    <a:pt x="164649" y="1906044"/>
                  </a:cubicBezTo>
                  <a:close/>
                  <a:moveTo>
                    <a:pt x="100850" y="1626540"/>
                  </a:moveTo>
                  <a:cubicBezTo>
                    <a:pt x="79939" y="1626540"/>
                    <a:pt x="61997" y="1639254"/>
                    <a:pt x="54333" y="1657373"/>
                  </a:cubicBezTo>
                  <a:lnTo>
                    <a:pt x="50366" y="1677024"/>
                  </a:lnTo>
                  <a:lnTo>
                    <a:pt x="50366" y="1677023"/>
                  </a:lnTo>
                  <a:lnTo>
                    <a:pt x="50366" y="1677024"/>
                  </a:lnTo>
                  <a:lnTo>
                    <a:pt x="50366" y="1677024"/>
                  </a:lnTo>
                  <a:lnTo>
                    <a:pt x="54333" y="1696674"/>
                  </a:lnTo>
                  <a:cubicBezTo>
                    <a:pt x="61997" y="1714793"/>
                    <a:pt x="79939" y="1727507"/>
                    <a:pt x="100850" y="1727507"/>
                  </a:cubicBezTo>
                  <a:lnTo>
                    <a:pt x="164648" y="1727508"/>
                  </a:lnTo>
                  <a:cubicBezTo>
                    <a:pt x="192530" y="1727508"/>
                    <a:pt x="215132" y="1704906"/>
                    <a:pt x="215132" y="1677024"/>
                  </a:cubicBezTo>
                  <a:lnTo>
                    <a:pt x="215133" y="1677024"/>
                  </a:lnTo>
                  <a:cubicBezTo>
                    <a:pt x="215133" y="1649142"/>
                    <a:pt x="192531" y="1626540"/>
                    <a:pt x="164649" y="1626540"/>
                  </a:cubicBezTo>
                  <a:close/>
                  <a:moveTo>
                    <a:pt x="100850" y="1347036"/>
                  </a:moveTo>
                  <a:cubicBezTo>
                    <a:pt x="79939" y="1347036"/>
                    <a:pt x="61997" y="1359750"/>
                    <a:pt x="54333" y="1377869"/>
                  </a:cubicBezTo>
                  <a:lnTo>
                    <a:pt x="50366" y="1397520"/>
                  </a:lnTo>
                  <a:lnTo>
                    <a:pt x="50366" y="1397519"/>
                  </a:lnTo>
                  <a:lnTo>
                    <a:pt x="50366" y="1397520"/>
                  </a:lnTo>
                  <a:lnTo>
                    <a:pt x="50366" y="1397520"/>
                  </a:lnTo>
                  <a:lnTo>
                    <a:pt x="54333" y="1417170"/>
                  </a:lnTo>
                  <a:cubicBezTo>
                    <a:pt x="61997" y="1435290"/>
                    <a:pt x="79939" y="1448003"/>
                    <a:pt x="100850" y="1448003"/>
                  </a:cubicBezTo>
                  <a:lnTo>
                    <a:pt x="164648" y="1448004"/>
                  </a:lnTo>
                  <a:cubicBezTo>
                    <a:pt x="192530" y="1448004"/>
                    <a:pt x="215132" y="1425402"/>
                    <a:pt x="215132" y="1397520"/>
                  </a:cubicBezTo>
                  <a:lnTo>
                    <a:pt x="215133" y="1397520"/>
                  </a:lnTo>
                  <a:cubicBezTo>
                    <a:pt x="215133" y="1369638"/>
                    <a:pt x="192531" y="1347036"/>
                    <a:pt x="164649" y="1347036"/>
                  </a:cubicBezTo>
                  <a:close/>
                  <a:moveTo>
                    <a:pt x="100850" y="1067532"/>
                  </a:moveTo>
                  <a:cubicBezTo>
                    <a:pt x="79939" y="1067532"/>
                    <a:pt x="61997" y="1080246"/>
                    <a:pt x="54333" y="1098365"/>
                  </a:cubicBezTo>
                  <a:lnTo>
                    <a:pt x="50366" y="1118016"/>
                  </a:lnTo>
                  <a:lnTo>
                    <a:pt x="50366" y="1118015"/>
                  </a:lnTo>
                  <a:lnTo>
                    <a:pt x="50366" y="1118016"/>
                  </a:lnTo>
                  <a:lnTo>
                    <a:pt x="50366" y="1118016"/>
                  </a:lnTo>
                  <a:lnTo>
                    <a:pt x="54333" y="1137666"/>
                  </a:lnTo>
                  <a:cubicBezTo>
                    <a:pt x="61997" y="1155786"/>
                    <a:pt x="79939" y="1168499"/>
                    <a:pt x="100850" y="1168499"/>
                  </a:cubicBezTo>
                  <a:lnTo>
                    <a:pt x="164648" y="1168500"/>
                  </a:lnTo>
                  <a:cubicBezTo>
                    <a:pt x="192530" y="1168500"/>
                    <a:pt x="215132" y="1145898"/>
                    <a:pt x="215132" y="1118016"/>
                  </a:cubicBezTo>
                  <a:lnTo>
                    <a:pt x="215133" y="1118016"/>
                  </a:lnTo>
                  <a:cubicBezTo>
                    <a:pt x="215133" y="1090134"/>
                    <a:pt x="192531" y="1067532"/>
                    <a:pt x="164649" y="1067532"/>
                  </a:cubicBezTo>
                  <a:close/>
                  <a:moveTo>
                    <a:pt x="100850" y="788028"/>
                  </a:moveTo>
                  <a:cubicBezTo>
                    <a:pt x="79939" y="788028"/>
                    <a:pt x="61997" y="800742"/>
                    <a:pt x="54333" y="818861"/>
                  </a:cubicBezTo>
                  <a:lnTo>
                    <a:pt x="50366" y="838512"/>
                  </a:lnTo>
                  <a:lnTo>
                    <a:pt x="50366" y="838511"/>
                  </a:lnTo>
                  <a:lnTo>
                    <a:pt x="50366" y="838512"/>
                  </a:lnTo>
                  <a:lnTo>
                    <a:pt x="50366" y="838512"/>
                  </a:lnTo>
                  <a:lnTo>
                    <a:pt x="54333" y="858162"/>
                  </a:lnTo>
                  <a:cubicBezTo>
                    <a:pt x="61997" y="876282"/>
                    <a:pt x="79939" y="888995"/>
                    <a:pt x="100850" y="888995"/>
                  </a:cubicBezTo>
                  <a:lnTo>
                    <a:pt x="164648" y="888996"/>
                  </a:lnTo>
                  <a:cubicBezTo>
                    <a:pt x="192530" y="888996"/>
                    <a:pt x="215132" y="866394"/>
                    <a:pt x="215132" y="838512"/>
                  </a:cubicBezTo>
                  <a:lnTo>
                    <a:pt x="215133" y="838512"/>
                  </a:lnTo>
                  <a:cubicBezTo>
                    <a:pt x="215133" y="810630"/>
                    <a:pt x="192531" y="788028"/>
                    <a:pt x="164649" y="788028"/>
                  </a:cubicBezTo>
                  <a:close/>
                  <a:moveTo>
                    <a:pt x="100850" y="508524"/>
                  </a:moveTo>
                  <a:cubicBezTo>
                    <a:pt x="79939" y="508524"/>
                    <a:pt x="61997" y="521238"/>
                    <a:pt x="54333" y="539357"/>
                  </a:cubicBezTo>
                  <a:lnTo>
                    <a:pt x="50366" y="559008"/>
                  </a:lnTo>
                  <a:lnTo>
                    <a:pt x="50366" y="559007"/>
                  </a:lnTo>
                  <a:lnTo>
                    <a:pt x="50366" y="559008"/>
                  </a:lnTo>
                  <a:lnTo>
                    <a:pt x="50366" y="559008"/>
                  </a:lnTo>
                  <a:lnTo>
                    <a:pt x="54333" y="578658"/>
                  </a:lnTo>
                  <a:cubicBezTo>
                    <a:pt x="61997" y="596778"/>
                    <a:pt x="79939" y="609491"/>
                    <a:pt x="100850" y="609491"/>
                  </a:cubicBezTo>
                  <a:lnTo>
                    <a:pt x="164648" y="609492"/>
                  </a:lnTo>
                  <a:cubicBezTo>
                    <a:pt x="192530" y="609492"/>
                    <a:pt x="215132" y="586890"/>
                    <a:pt x="215132" y="559008"/>
                  </a:cubicBezTo>
                  <a:lnTo>
                    <a:pt x="215133" y="559008"/>
                  </a:lnTo>
                  <a:cubicBezTo>
                    <a:pt x="215133" y="531126"/>
                    <a:pt x="192531" y="508524"/>
                    <a:pt x="164649" y="508524"/>
                  </a:cubicBezTo>
                  <a:close/>
                  <a:moveTo>
                    <a:pt x="100850" y="229020"/>
                  </a:moveTo>
                  <a:cubicBezTo>
                    <a:pt x="79939" y="229020"/>
                    <a:pt x="61997" y="241734"/>
                    <a:pt x="54333" y="259853"/>
                  </a:cubicBezTo>
                  <a:lnTo>
                    <a:pt x="50366" y="279504"/>
                  </a:lnTo>
                  <a:lnTo>
                    <a:pt x="50366" y="279503"/>
                  </a:lnTo>
                  <a:lnTo>
                    <a:pt x="50366" y="279504"/>
                  </a:lnTo>
                  <a:lnTo>
                    <a:pt x="50366" y="279504"/>
                  </a:lnTo>
                  <a:lnTo>
                    <a:pt x="54333" y="299154"/>
                  </a:lnTo>
                  <a:cubicBezTo>
                    <a:pt x="61997" y="317274"/>
                    <a:pt x="79939" y="329987"/>
                    <a:pt x="100850" y="329987"/>
                  </a:cubicBezTo>
                  <a:lnTo>
                    <a:pt x="164648" y="329988"/>
                  </a:lnTo>
                  <a:cubicBezTo>
                    <a:pt x="192530" y="329988"/>
                    <a:pt x="215132" y="307386"/>
                    <a:pt x="215132" y="279504"/>
                  </a:cubicBezTo>
                  <a:lnTo>
                    <a:pt x="215133" y="279504"/>
                  </a:lnTo>
                  <a:cubicBezTo>
                    <a:pt x="215133" y="251622"/>
                    <a:pt x="192531" y="229020"/>
                    <a:pt x="164649" y="229020"/>
                  </a:cubicBezTo>
                  <a:close/>
                  <a:moveTo>
                    <a:pt x="0" y="0"/>
                  </a:moveTo>
                  <a:lnTo>
                    <a:pt x="45832" y="0"/>
                  </a:lnTo>
                  <a:lnTo>
                    <a:pt x="45832" y="0"/>
                  </a:lnTo>
                  <a:lnTo>
                    <a:pt x="49799" y="19650"/>
                  </a:lnTo>
                  <a:cubicBezTo>
                    <a:pt x="57463" y="37770"/>
                    <a:pt x="75405" y="50483"/>
                    <a:pt x="96316" y="50483"/>
                  </a:cubicBezTo>
                  <a:lnTo>
                    <a:pt x="160114" y="50484"/>
                  </a:lnTo>
                  <a:cubicBezTo>
                    <a:pt x="187996" y="50484"/>
                    <a:pt x="210598" y="27882"/>
                    <a:pt x="210598" y="0"/>
                  </a:cubicBezTo>
                  <a:lnTo>
                    <a:pt x="210599" y="0"/>
                  </a:lnTo>
                  <a:lnTo>
                    <a:pt x="256431" y="0"/>
                  </a:lnTo>
                  <a:lnTo>
                    <a:pt x="256431" y="3076486"/>
                  </a:lnTo>
                  <a:lnTo>
                    <a:pt x="214769" y="3076486"/>
                  </a:lnTo>
                  <a:lnTo>
                    <a:pt x="215162" y="3074539"/>
                  </a:lnTo>
                  <a:lnTo>
                    <a:pt x="215163" y="3074539"/>
                  </a:lnTo>
                  <a:cubicBezTo>
                    <a:pt x="215163" y="3046657"/>
                    <a:pt x="192561" y="3024055"/>
                    <a:pt x="164679" y="3024055"/>
                  </a:cubicBezTo>
                  <a:lnTo>
                    <a:pt x="100880" y="3024055"/>
                  </a:lnTo>
                  <a:cubicBezTo>
                    <a:pt x="79969" y="3024055"/>
                    <a:pt x="62027" y="3036769"/>
                    <a:pt x="54363" y="3054888"/>
                  </a:cubicBezTo>
                  <a:lnTo>
                    <a:pt x="50396" y="3074539"/>
                  </a:lnTo>
                  <a:lnTo>
                    <a:pt x="50396" y="3074538"/>
                  </a:lnTo>
                  <a:lnTo>
                    <a:pt x="50396" y="3074539"/>
                  </a:lnTo>
                  <a:lnTo>
                    <a:pt x="50396" y="3074539"/>
                  </a:lnTo>
                  <a:lnTo>
                    <a:pt x="50789" y="3076486"/>
                  </a:lnTo>
                  <a:lnTo>
                    <a:pt x="0" y="307648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grpSp>
      <p:sp>
        <p:nvSpPr>
          <p:cNvPr id="398" name="Rectangle: Rounded Corners 397">
            <a:extLst>
              <a:ext uri="{FF2B5EF4-FFF2-40B4-BE49-F238E27FC236}">
                <a16:creationId xmlns:a16="http://schemas.microsoft.com/office/drawing/2014/main" id="{36C1F06B-695E-CDC2-FA67-61FE4DC88653}"/>
              </a:ext>
            </a:extLst>
          </p:cNvPr>
          <p:cNvSpPr/>
          <p:nvPr/>
        </p:nvSpPr>
        <p:spPr>
          <a:xfrm>
            <a:off x="3182542" y="3312459"/>
            <a:ext cx="689372" cy="552298"/>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46" name="Freeform: Shape 445">
            <a:extLst>
              <a:ext uri="{FF2B5EF4-FFF2-40B4-BE49-F238E27FC236}">
                <a16:creationId xmlns:a16="http://schemas.microsoft.com/office/drawing/2014/main" id="{8BEC1606-7966-ECDD-2C93-6E6DB1F8E49B}"/>
              </a:ext>
            </a:extLst>
          </p:cNvPr>
          <p:cNvSpPr/>
          <p:nvPr/>
        </p:nvSpPr>
        <p:spPr>
          <a:xfrm rot="166712">
            <a:off x="3989423" y="3209301"/>
            <a:ext cx="4672779" cy="657597"/>
          </a:xfrm>
          <a:custGeom>
            <a:avLst/>
            <a:gdLst>
              <a:gd name="connsiteX0" fmla="*/ 0 w 9607550"/>
              <a:gd name="connsiteY0" fmla="*/ 635000 h 856034"/>
              <a:gd name="connsiteX1" fmla="*/ 406400 w 9607550"/>
              <a:gd name="connsiteY1" fmla="*/ 730250 h 856034"/>
              <a:gd name="connsiteX2" fmla="*/ 965200 w 9607550"/>
              <a:gd name="connsiteY2" fmla="*/ 647700 h 856034"/>
              <a:gd name="connsiteX3" fmla="*/ 1612900 w 9607550"/>
              <a:gd name="connsiteY3" fmla="*/ 330200 h 856034"/>
              <a:gd name="connsiteX4" fmla="*/ 2209800 w 9607550"/>
              <a:gd name="connsiteY4" fmla="*/ 158750 h 856034"/>
              <a:gd name="connsiteX5" fmla="*/ 2940050 w 9607550"/>
              <a:gd name="connsiteY5" fmla="*/ 146050 h 856034"/>
              <a:gd name="connsiteX6" fmla="*/ 3790950 w 9607550"/>
              <a:gd name="connsiteY6" fmla="*/ 298450 h 856034"/>
              <a:gd name="connsiteX7" fmla="*/ 4756150 w 9607550"/>
              <a:gd name="connsiteY7" fmla="*/ 527050 h 856034"/>
              <a:gd name="connsiteX8" fmla="*/ 5632450 w 9607550"/>
              <a:gd name="connsiteY8" fmla="*/ 717550 h 856034"/>
              <a:gd name="connsiteX9" fmla="*/ 6534150 w 9607550"/>
              <a:gd name="connsiteY9" fmla="*/ 850900 h 856034"/>
              <a:gd name="connsiteX10" fmla="*/ 7467600 w 9607550"/>
              <a:gd name="connsiteY10" fmla="*/ 806450 h 856034"/>
              <a:gd name="connsiteX11" fmla="*/ 8166100 w 9607550"/>
              <a:gd name="connsiteY11" fmla="*/ 603250 h 856034"/>
              <a:gd name="connsiteX12" fmla="*/ 8864600 w 9607550"/>
              <a:gd name="connsiteY12" fmla="*/ 311150 h 856034"/>
              <a:gd name="connsiteX13" fmla="*/ 9607550 w 9607550"/>
              <a:gd name="connsiteY13" fmla="*/ 0 h 856034"/>
              <a:gd name="connsiteX0" fmla="*/ 0 w 9607550"/>
              <a:gd name="connsiteY0" fmla="*/ 1758677 h 2115169"/>
              <a:gd name="connsiteX1" fmla="*/ 406400 w 9607550"/>
              <a:gd name="connsiteY1" fmla="*/ 1853927 h 2115169"/>
              <a:gd name="connsiteX2" fmla="*/ 965200 w 9607550"/>
              <a:gd name="connsiteY2" fmla="*/ 1771377 h 2115169"/>
              <a:gd name="connsiteX3" fmla="*/ 1612900 w 9607550"/>
              <a:gd name="connsiteY3" fmla="*/ 1453877 h 2115169"/>
              <a:gd name="connsiteX4" fmla="*/ 2209800 w 9607550"/>
              <a:gd name="connsiteY4" fmla="*/ 1282427 h 2115169"/>
              <a:gd name="connsiteX5" fmla="*/ 2940050 w 9607550"/>
              <a:gd name="connsiteY5" fmla="*/ 1269727 h 2115169"/>
              <a:gd name="connsiteX6" fmla="*/ 3790950 w 9607550"/>
              <a:gd name="connsiteY6" fmla="*/ 1422127 h 2115169"/>
              <a:gd name="connsiteX7" fmla="*/ 4756150 w 9607550"/>
              <a:gd name="connsiteY7" fmla="*/ 1650727 h 2115169"/>
              <a:gd name="connsiteX8" fmla="*/ 5145135 w 9607550"/>
              <a:gd name="connsiteY8" fmla="*/ 1451 h 2115169"/>
              <a:gd name="connsiteX9" fmla="*/ 6534150 w 9607550"/>
              <a:gd name="connsiteY9" fmla="*/ 1974577 h 2115169"/>
              <a:gd name="connsiteX10" fmla="*/ 7467600 w 9607550"/>
              <a:gd name="connsiteY10" fmla="*/ 1930127 h 2115169"/>
              <a:gd name="connsiteX11" fmla="*/ 8166100 w 9607550"/>
              <a:gd name="connsiteY11" fmla="*/ 1726927 h 2115169"/>
              <a:gd name="connsiteX12" fmla="*/ 8864600 w 9607550"/>
              <a:gd name="connsiteY12" fmla="*/ 1434827 h 2115169"/>
              <a:gd name="connsiteX13" fmla="*/ 9607550 w 9607550"/>
              <a:gd name="connsiteY13" fmla="*/ 1123677 h 2115169"/>
              <a:gd name="connsiteX0" fmla="*/ 0 w 9607550"/>
              <a:gd name="connsiteY0" fmla="*/ 1765424 h 2121916"/>
              <a:gd name="connsiteX1" fmla="*/ 406400 w 9607550"/>
              <a:gd name="connsiteY1" fmla="*/ 1860674 h 2121916"/>
              <a:gd name="connsiteX2" fmla="*/ 965200 w 9607550"/>
              <a:gd name="connsiteY2" fmla="*/ 1778124 h 2121916"/>
              <a:gd name="connsiteX3" fmla="*/ 1612900 w 9607550"/>
              <a:gd name="connsiteY3" fmla="*/ 1460624 h 2121916"/>
              <a:gd name="connsiteX4" fmla="*/ 2209800 w 9607550"/>
              <a:gd name="connsiteY4" fmla="*/ 1289174 h 2121916"/>
              <a:gd name="connsiteX5" fmla="*/ 2940050 w 9607550"/>
              <a:gd name="connsiteY5" fmla="*/ 1276474 h 2121916"/>
              <a:gd name="connsiteX6" fmla="*/ 3790950 w 9607550"/>
              <a:gd name="connsiteY6" fmla="*/ 1428874 h 2121916"/>
              <a:gd name="connsiteX7" fmla="*/ 4615913 w 9607550"/>
              <a:gd name="connsiteY7" fmla="*/ 1283718 h 2121916"/>
              <a:gd name="connsiteX8" fmla="*/ 5145135 w 9607550"/>
              <a:gd name="connsiteY8" fmla="*/ 8198 h 2121916"/>
              <a:gd name="connsiteX9" fmla="*/ 6534150 w 9607550"/>
              <a:gd name="connsiteY9" fmla="*/ 1981324 h 2121916"/>
              <a:gd name="connsiteX10" fmla="*/ 7467600 w 9607550"/>
              <a:gd name="connsiteY10" fmla="*/ 1936874 h 2121916"/>
              <a:gd name="connsiteX11" fmla="*/ 8166100 w 9607550"/>
              <a:gd name="connsiteY11" fmla="*/ 1733674 h 2121916"/>
              <a:gd name="connsiteX12" fmla="*/ 8864600 w 9607550"/>
              <a:gd name="connsiteY12" fmla="*/ 1441574 h 2121916"/>
              <a:gd name="connsiteX13" fmla="*/ 9607550 w 9607550"/>
              <a:gd name="connsiteY13" fmla="*/ 1130424 h 2121916"/>
              <a:gd name="connsiteX0" fmla="*/ 0 w 9607550"/>
              <a:gd name="connsiteY0" fmla="*/ 2047263 h 2328932"/>
              <a:gd name="connsiteX1" fmla="*/ 406400 w 9607550"/>
              <a:gd name="connsiteY1" fmla="*/ 2142513 h 2328932"/>
              <a:gd name="connsiteX2" fmla="*/ 965200 w 9607550"/>
              <a:gd name="connsiteY2" fmla="*/ 2059963 h 2328932"/>
              <a:gd name="connsiteX3" fmla="*/ 1612900 w 9607550"/>
              <a:gd name="connsiteY3" fmla="*/ 1742463 h 2328932"/>
              <a:gd name="connsiteX4" fmla="*/ 2209800 w 9607550"/>
              <a:gd name="connsiteY4" fmla="*/ 1571013 h 2328932"/>
              <a:gd name="connsiteX5" fmla="*/ 2940050 w 9607550"/>
              <a:gd name="connsiteY5" fmla="*/ 1558313 h 2328932"/>
              <a:gd name="connsiteX6" fmla="*/ 3790950 w 9607550"/>
              <a:gd name="connsiteY6" fmla="*/ 1710713 h 2328932"/>
              <a:gd name="connsiteX7" fmla="*/ 4615913 w 9607550"/>
              <a:gd name="connsiteY7" fmla="*/ 1565557 h 2328932"/>
              <a:gd name="connsiteX8" fmla="*/ 5145135 w 9607550"/>
              <a:gd name="connsiteY8" fmla="*/ 290037 h 2328932"/>
              <a:gd name="connsiteX9" fmla="*/ 6366907 w 9607550"/>
              <a:gd name="connsiteY9" fmla="*/ 162783 h 2328932"/>
              <a:gd name="connsiteX10" fmla="*/ 7467600 w 9607550"/>
              <a:gd name="connsiteY10" fmla="*/ 2218713 h 2328932"/>
              <a:gd name="connsiteX11" fmla="*/ 8166100 w 9607550"/>
              <a:gd name="connsiteY11" fmla="*/ 2015513 h 2328932"/>
              <a:gd name="connsiteX12" fmla="*/ 8864600 w 9607550"/>
              <a:gd name="connsiteY12" fmla="*/ 1723413 h 2328932"/>
              <a:gd name="connsiteX13" fmla="*/ 9607550 w 9607550"/>
              <a:gd name="connsiteY13" fmla="*/ 1412263 h 2328932"/>
              <a:gd name="connsiteX0" fmla="*/ 0 w 9607550"/>
              <a:gd name="connsiteY0" fmla="*/ 2312751 h 2408164"/>
              <a:gd name="connsiteX1" fmla="*/ 406400 w 9607550"/>
              <a:gd name="connsiteY1" fmla="*/ 2408001 h 2408164"/>
              <a:gd name="connsiteX2" fmla="*/ 965200 w 9607550"/>
              <a:gd name="connsiteY2" fmla="*/ 2325451 h 2408164"/>
              <a:gd name="connsiteX3" fmla="*/ 1612900 w 9607550"/>
              <a:gd name="connsiteY3" fmla="*/ 2007951 h 2408164"/>
              <a:gd name="connsiteX4" fmla="*/ 2209800 w 9607550"/>
              <a:gd name="connsiteY4" fmla="*/ 1836501 h 2408164"/>
              <a:gd name="connsiteX5" fmla="*/ 2940050 w 9607550"/>
              <a:gd name="connsiteY5" fmla="*/ 1823801 h 2408164"/>
              <a:gd name="connsiteX6" fmla="*/ 3790950 w 9607550"/>
              <a:gd name="connsiteY6" fmla="*/ 1976201 h 2408164"/>
              <a:gd name="connsiteX7" fmla="*/ 4615913 w 9607550"/>
              <a:gd name="connsiteY7" fmla="*/ 1831045 h 2408164"/>
              <a:gd name="connsiteX8" fmla="*/ 5145135 w 9607550"/>
              <a:gd name="connsiteY8" fmla="*/ 555525 h 2408164"/>
              <a:gd name="connsiteX9" fmla="*/ 6366907 w 9607550"/>
              <a:gd name="connsiteY9" fmla="*/ 428271 h 2408164"/>
              <a:gd name="connsiteX10" fmla="*/ 7467878 w 9607550"/>
              <a:gd name="connsiteY10" fmla="*/ 91141 h 2408164"/>
              <a:gd name="connsiteX11" fmla="*/ 8166100 w 9607550"/>
              <a:gd name="connsiteY11" fmla="*/ 2281001 h 2408164"/>
              <a:gd name="connsiteX12" fmla="*/ 8864600 w 9607550"/>
              <a:gd name="connsiteY12" fmla="*/ 1988901 h 2408164"/>
              <a:gd name="connsiteX13" fmla="*/ 9607550 w 9607550"/>
              <a:gd name="connsiteY13" fmla="*/ 1677751 h 2408164"/>
              <a:gd name="connsiteX0" fmla="*/ 0 w 9607550"/>
              <a:gd name="connsiteY0" fmla="*/ 2293871 h 2389284"/>
              <a:gd name="connsiteX1" fmla="*/ 406400 w 9607550"/>
              <a:gd name="connsiteY1" fmla="*/ 2389121 h 2389284"/>
              <a:gd name="connsiteX2" fmla="*/ 965200 w 9607550"/>
              <a:gd name="connsiteY2" fmla="*/ 2306571 h 2389284"/>
              <a:gd name="connsiteX3" fmla="*/ 1612900 w 9607550"/>
              <a:gd name="connsiteY3" fmla="*/ 1989071 h 2389284"/>
              <a:gd name="connsiteX4" fmla="*/ 2209800 w 9607550"/>
              <a:gd name="connsiteY4" fmla="*/ 1817621 h 2389284"/>
              <a:gd name="connsiteX5" fmla="*/ 2940050 w 9607550"/>
              <a:gd name="connsiteY5" fmla="*/ 1804921 h 2389284"/>
              <a:gd name="connsiteX6" fmla="*/ 3790950 w 9607550"/>
              <a:gd name="connsiteY6" fmla="*/ 1957321 h 2389284"/>
              <a:gd name="connsiteX7" fmla="*/ 4615913 w 9607550"/>
              <a:gd name="connsiteY7" fmla="*/ 1812165 h 2389284"/>
              <a:gd name="connsiteX8" fmla="*/ 5145135 w 9607550"/>
              <a:gd name="connsiteY8" fmla="*/ 536645 h 2389284"/>
              <a:gd name="connsiteX9" fmla="*/ 6366907 w 9607550"/>
              <a:gd name="connsiteY9" fmla="*/ 409391 h 2389284"/>
              <a:gd name="connsiteX10" fmla="*/ 7467878 w 9607550"/>
              <a:gd name="connsiteY10" fmla="*/ 72261 h 2389284"/>
              <a:gd name="connsiteX11" fmla="*/ 8864600 w 9607550"/>
              <a:gd name="connsiteY11" fmla="*/ 1970021 h 2389284"/>
              <a:gd name="connsiteX12" fmla="*/ 9607550 w 9607550"/>
              <a:gd name="connsiteY12" fmla="*/ 1658871 h 2389284"/>
              <a:gd name="connsiteX0" fmla="*/ 0 w 9607550"/>
              <a:gd name="connsiteY0" fmla="*/ 2444886 h 2540299"/>
              <a:gd name="connsiteX1" fmla="*/ 406400 w 9607550"/>
              <a:gd name="connsiteY1" fmla="*/ 2540136 h 2540299"/>
              <a:gd name="connsiteX2" fmla="*/ 965200 w 9607550"/>
              <a:gd name="connsiteY2" fmla="*/ 2457586 h 2540299"/>
              <a:gd name="connsiteX3" fmla="*/ 1612900 w 9607550"/>
              <a:gd name="connsiteY3" fmla="*/ 2140086 h 2540299"/>
              <a:gd name="connsiteX4" fmla="*/ 2209800 w 9607550"/>
              <a:gd name="connsiteY4" fmla="*/ 1968636 h 2540299"/>
              <a:gd name="connsiteX5" fmla="*/ 2940050 w 9607550"/>
              <a:gd name="connsiteY5" fmla="*/ 1955936 h 2540299"/>
              <a:gd name="connsiteX6" fmla="*/ 3790950 w 9607550"/>
              <a:gd name="connsiteY6" fmla="*/ 2108336 h 2540299"/>
              <a:gd name="connsiteX7" fmla="*/ 4615913 w 9607550"/>
              <a:gd name="connsiteY7" fmla="*/ 1963180 h 2540299"/>
              <a:gd name="connsiteX8" fmla="*/ 5145135 w 9607550"/>
              <a:gd name="connsiteY8" fmla="*/ 687660 h 2540299"/>
              <a:gd name="connsiteX9" fmla="*/ 6366907 w 9607550"/>
              <a:gd name="connsiteY9" fmla="*/ 560406 h 2540299"/>
              <a:gd name="connsiteX10" fmla="*/ 7467878 w 9607550"/>
              <a:gd name="connsiteY10" fmla="*/ 223276 h 2540299"/>
              <a:gd name="connsiteX11" fmla="*/ 8545683 w 9607550"/>
              <a:gd name="connsiteY11" fmla="*/ 105601 h 2540299"/>
              <a:gd name="connsiteX12" fmla="*/ 9607550 w 9607550"/>
              <a:gd name="connsiteY12" fmla="*/ 1809886 h 2540299"/>
              <a:gd name="connsiteX0" fmla="*/ 0 w 10149623"/>
              <a:gd name="connsiteY0" fmla="*/ 2834351 h 2929764"/>
              <a:gd name="connsiteX1" fmla="*/ 406400 w 10149623"/>
              <a:gd name="connsiteY1" fmla="*/ 2929601 h 2929764"/>
              <a:gd name="connsiteX2" fmla="*/ 965200 w 10149623"/>
              <a:gd name="connsiteY2" fmla="*/ 2847051 h 2929764"/>
              <a:gd name="connsiteX3" fmla="*/ 1612900 w 10149623"/>
              <a:gd name="connsiteY3" fmla="*/ 2529551 h 2929764"/>
              <a:gd name="connsiteX4" fmla="*/ 2209800 w 10149623"/>
              <a:gd name="connsiteY4" fmla="*/ 2358101 h 2929764"/>
              <a:gd name="connsiteX5" fmla="*/ 2940050 w 10149623"/>
              <a:gd name="connsiteY5" fmla="*/ 2345401 h 2929764"/>
              <a:gd name="connsiteX6" fmla="*/ 3790950 w 10149623"/>
              <a:gd name="connsiteY6" fmla="*/ 2497801 h 2929764"/>
              <a:gd name="connsiteX7" fmla="*/ 4615913 w 10149623"/>
              <a:gd name="connsiteY7" fmla="*/ 2352645 h 2929764"/>
              <a:gd name="connsiteX8" fmla="*/ 5145135 w 10149623"/>
              <a:gd name="connsiteY8" fmla="*/ 1077125 h 2929764"/>
              <a:gd name="connsiteX9" fmla="*/ 6366907 w 10149623"/>
              <a:gd name="connsiteY9" fmla="*/ 949871 h 2929764"/>
              <a:gd name="connsiteX10" fmla="*/ 7467878 w 10149623"/>
              <a:gd name="connsiteY10" fmla="*/ 612741 h 2929764"/>
              <a:gd name="connsiteX11" fmla="*/ 8545683 w 10149623"/>
              <a:gd name="connsiteY11" fmla="*/ 495066 h 2929764"/>
              <a:gd name="connsiteX12" fmla="*/ 10149624 w 10149623"/>
              <a:gd name="connsiteY12" fmla="*/ 0 h 2929764"/>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467878 w 9726549"/>
              <a:gd name="connsiteY10" fmla="*/ 501737 h 2818760"/>
              <a:gd name="connsiteX11" fmla="*/ 8545683 w 9726549"/>
              <a:gd name="connsiteY11" fmla="*/ 384062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467878 w 9726549"/>
              <a:gd name="connsiteY10" fmla="*/ 501737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467878 w 9726549"/>
              <a:gd name="connsiteY10" fmla="*/ 501737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507118 w 9726549"/>
              <a:gd name="connsiteY10" fmla="*/ 241132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01641 w 9726549"/>
              <a:gd name="connsiteY9" fmla="*/ 298736 h 2818760"/>
              <a:gd name="connsiteX10" fmla="*/ 7507118 w 9726549"/>
              <a:gd name="connsiteY10" fmla="*/ 241132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01641 w 9726549"/>
              <a:gd name="connsiteY9" fmla="*/ 298736 h 2818760"/>
              <a:gd name="connsiteX10" fmla="*/ 8533740 w 9726549"/>
              <a:gd name="connsiteY10" fmla="*/ 138868 h 2818760"/>
              <a:gd name="connsiteX11" fmla="*/ 9726548 w 9726549"/>
              <a:gd name="connsiteY11"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3790950 w 9726549"/>
              <a:gd name="connsiteY5" fmla="*/ 2386797 h 2818760"/>
              <a:gd name="connsiteX6" fmla="*/ 4615913 w 9726549"/>
              <a:gd name="connsiteY6" fmla="*/ 2241641 h 2818760"/>
              <a:gd name="connsiteX7" fmla="*/ 5145135 w 9726549"/>
              <a:gd name="connsiteY7" fmla="*/ 966121 h 2818760"/>
              <a:gd name="connsiteX8" fmla="*/ 6301641 w 9726549"/>
              <a:gd name="connsiteY8" fmla="*/ 298736 h 2818760"/>
              <a:gd name="connsiteX9" fmla="*/ 8533740 w 9726549"/>
              <a:gd name="connsiteY9" fmla="*/ 138868 h 2818760"/>
              <a:gd name="connsiteX10" fmla="*/ 9726548 w 9726549"/>
              <a:gd name="connsiteY10"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4615913 w 9726549"/>
              <a:gd name="connsiteY5" fmla="*/ 2241641 h 2818760"/>
              <a:gd name="connsiteX6" fmla="*/ 5145135 w 9726549"/>
              <a:gd name="connsiteY6" fmla="*/ 966121 h 2818760"/>
              <a:gd name="connsiteX7" fmla="*/ 6301641 w 9726549"/>
              <a:gd name="connsiteY7" fmla="*/ 298736 h 2818760"/>
              <a:gd name="connsiteX8" fmla="*/ 8533740 w 9726549"/>
              <a:gd name="connsiteY8" fmla="*/ 138868 h 2818760"/>
              <a:gd name="connsiteX9" fmla="*/ 9726548 w 9726549"/>
              <a:gd name="connsiteY9"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4615913 w 9726549"/>
              <a:gd name="connsiteY5" fmla="*/ 2241641 h 2818760"/>
              <a:gd name="connsiteX6" fmla="*/ 6301641 w 9726549"/>
              <a:gd name="connsiteY6" fmla="*/ 298736 h 2818760"/>
              <a:gd name="connsiteX7" fmla="*/ 8533740 w 9726549"/>
              <a:gd name="connsiteY7" fmla="*/ 138868 h 2818760"/>
              <a:gd name="connsiteX8" fmla="*/ 9726548 w 9726549"/>
              <a:gd name="connsiteY8" fmla="*/ 0 h 2818760"/>
              <a:gd name="connsiteX0" fmla="*/ 0 w 9726549"/>
              <a:gd name="connsiteY0" fmla="*/ 2723347 h 2820009"/>
              <a:gd name="connsiteX1" fmla="*/ 406400 w 9726549"/>
              <a:gd name="connsiteY1" fmla="*/ 2818597 h 2820009"/>
              <a:gd name="connsiteX2" fmla="*/ 965200 w 9726549"/>
              <a:gd name="connsiteY2" fmla="*/ 2736047 h 2820009"/>
              <a:gd name="connsiteX3" fmla="*/ 2209800 w 9726549"/>
              <a:gd name="connsiteY3" fmla="*/ 2247097 h 2820009"/>
              <a:gd name="connsiteX4" fmla="*/ 4615913 w 9726549"/>
              <a:gd name="connsiteY4" fmla="*/ 2241641 h 2820009"/>
              <a:gd name="connsiteX5" fmla="*/ 6301641 w 9726549"/>
              <a:gd name="connsiteY5" fmla="*/ 298736 h 2820009"/>
              <a:gd name="connsiteX6" fmla="*/ 8533740 w 9726549"/>
              <a:gd name="connsiteY6" fmla="*/ 138868 h 2820009"/>
              <a:gd name="connsiteX7" fmla="*/ 9726548 w 9726549"/>
              <a:gd name="connsiteY7" fmla="*/ 0 h 2820009"/>
              <a:gd name="connsiteX0" fmla="*/ 0 w 9726549"/>
              <a:gd name="connsiteY0" fmla="*/ 2723347 h 2755148"/>
              <a:gd name="connsiteX1" fmla="*/ 697425 w 9726549"/>
              <a:gd name="connsiteY1" fmla="*/ 2662239 h 2755148"/>
              <a:gd name="connsiteX2" fmla="*/ 965200 w 9726549"/>
              <a:gd name="connsiteY2" fmla="*/ 2736047 h 2755148"/>
              <a:gd name="connsiteX3" fmla="*/ 2209800 w 9726549"/>
              <a:gd name="connsiteY3" fmla="*/ 2247097 h 2755148"/>
              <a:gd name="connsiteX4" fmla="*/ 4615913 w 9726549"/>
              <a:gd name="connsiteY4" fmla="*/ 2241641 h 2755148"/>
              <a:gd name="connsiteX5" fmla="*/ 6301641 w 9726549"/>
              <a:gd name="connsiteY5" fmla="*/ 298736 h 2755148"/>
              <a:gd name="connsiteX6" fmla="*/ 8533740 w 9726549"/>
              <a:gd name="connsiteY6" fmla="*/ 138868 h 2755148"/>
              <a:gd name="connsiteX7" fmla="*/ 9726548 w 9726549"/>
              <a:gd name="connsiteY7" fmla="*/ 0 h 2755148"/>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533740 w 9726549"/>
              <a:gd name="connsiteY5" fmla="*/ 138868 h 2768819"/>
              <a:gd name="connsiteX6" fmla="*/ 9726548 w 9726549"/>
              <a:gd name="connsiteY6" fmla="*/ 0 h 2768819"/>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533740 w 9726549"/>
              <a:gd name="connsiteY5" fmla="*/ 138868 h 2768819"/>
              <a:gd name="connsiteX6" fmla="*/ 9726548 w 9726549"/>
              <a:gd name="connsiteY6" fmla="*/ 0 h 2768819"/>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533740 w 9726549"/>
              <a:gd name="connsiteY5" fmla="*/ 138868 h 2768819"/>
              <a:gd name="connsiteX6" fmla="*/ 9726548 w 9726549"/>
              <a:gd name="connsiteY6" fmla="*/ 0 h 2768819"/>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240958 w 9726549"/>
              <a:gd name="connsiteY5" fmla="*/ 170271 h 2768819"/>
              <a:gd name="connsiteX6" fmla="*/ 9726548 w 9726549"/>
              <a:gd name="connsiteY6" fmla="*/ 0 h 2768819"/>
              <a:gd name="connsiteX0" fmla="*/ -1 w 9772153"/>
              <a:gd name="connsiteY0" fmla="*/ 2320246 h 2736305"/>
              <a:gd name="connsiteX1" fmla="*/ 1010804 w 9772153"/>
              <a:gd name="connsiteY1" fmla="*/ 2736047 h 2736305"/>
              <a:gd name="connsiteX2" fmla="*/ 2255404 w 9772153"/>
              <a:gd name="connsiteY2" fmla="*/ 2247097 h 2736305"/>
              <a:gd name="connsiteX3" fmla="*/ 4661517 w 9772153"/>
              <a:gd name="connsiteY3" fmla="*/ 2241641 h 2736305"/>
              <a:gd name="connsiteX4" fmla="*/ 6347245 w 9772153"/>
              <a:gd name="connsiteY4" fmla="*/ 298736 h 2736305"/>
              <a:gd name="connsiteX5" fmla="*/ 8286562 w 9772153"/>
              <a:gd name="connsiteY5" fmla="*/ 170271 h 2736305"/>
              <a:gd name="connsiteX6" fmla="*/ 9772152 w 9772153"/>
              <a:gd name="connsiteY6" fmla="*/ 0 h 2736305"/>
              <a:gd name="connsiteX0" fmla="*/ -1 w 9772153"/>
              <a:gd name="connsiteY0" fmla="*/ 2320246 h 2498899"/>
              <a:gd name="connsiteX1" fmla="*/ 1111753 w 9772153"/>
              <a:gd name="connsiteY1" fmla="*/ 2498330 h 2498899"/>
              <a:gd name="connsiteX2" fmla="*/ 2255404 w 9772153"/>
              <a:gd name="connsiteY2" fmla="*/ 2247097 h 2498899"/>
              <a:gd name="connsiteX3" fmla="*/ 4661517 w 9772153"/>
              <a:gd name="connsiteY3" fmla="*/ 2241641 h 2498899"/>
              <a:gd name="connsiteX4" fmla="*/ 6347245 w 9772153"/>
              <a:gd name="connsiteY4" fmla="*/ 298736 h 2498899"/>
              <a:gd name="connsiteX5" fmla="*/ 8286562 w 9772153"/>
              <a:gd name="connsiteY5" fmla="*/ 170271 h 2498899"/>
              <a:gd name="connsiteX6" fmla="*/ 9772152 w 9772153"/>
              <a:gd name="connsiteY6" fmla="*/ 0 h 2498899"/>
              <a:gd name="connsiteX0" fmla="*/ -1 w 9772153"/>
              <a:gd name="connsiteY0" fmla="*/ 3321577 h 3500230"/>
              <a:gd name="connsiteX1" fmla="*/ 1111753 w 9772153"/>
              <a:gd name="connsiteY1" fmla="*/ 3499661 h 3500230"/>
              <a:gd name="connsiteX2" fmla="*/ 2255404 w 9772153"/>
              <a:gd name="connsiteY2" fmla="*/ 3248428 h 3500230"/>
              <a:gd name="connsiteX3" fmla="*/ 4661517 w 9772153"/>
              <a:gd name="connsiteY3" fmla="*/ 3242972 h 3500230"/>
              <a:gd name="connsiteX4" fmla="*/ 6174207 w 9772153"/>
              <a:gd name="connsiteY4" fmla="*/ 58017 h 3500230"/>
              <a:gd name="connsiteX5" fmla="*/ 8286562 w 9772153"/>
              <a:gd name="connsiteY5" fmla="*/ 1171602 h 3500230"/>
              <a:gd name="connsiteX6" fmla="*/ 9772152 w 9772153"/>
              <a:gd name="connsiteY6" fmla="*/ 1001331 h 3500230"/>
              <a:gd name="connsiteX0" fmla="*/ -1 w 9772153"/>
              <a:gd name="connsiteY0" fmla="*/ 3415325 h 3593978"/>
              <a:gd name="connsiteX1" fmla="*/ 1111753 w 9772153"/>
              <a:gd name="connsiteY1" fmla="*/ 3593409 h 3593978"/>
              <a:gd name="connsiteX2" fmla="*/ 2255404 w 9772153"/>
              <a:gd name="connsiteY2" fmla="*/ 3342176 h 3593978"/>
              <a:gd name="connsiteX3" fmla="*/ 4661517 w 9772153"/>
              <a:gd name="connsiteY3" fmla="*/ 3336720 h 3593978"/>
              <a:gd name="connsiteX4" fmla="*/ 6174207 w 9772153"/>
              <a:gd name="connsiteY4" fmla="*/ 151765 h 3593978"/>
              <a:gd name="connsiteX5" fmla="*/ 8044934 w 9772153"/>
              <a:gd name="connsiteY5" fmla="*/ 569900 h 3593978"/>
              <a:gd name="connsiteX6" fmla="*/ 9772152 w 9772153"/>
              <a:gd name="connsiteY6" fmla="*/ 1095079 h 3593978"/>
              <a:gd name="connsiteX0" fmla="*/ -1 w 9330808"/>
              <a:gd name="connsiteY0" fmla="*/ 3404710 h 3583363"/>
              <a:gd name="connsiteX1" fmla="*/ 1111753 w 9330808"/>
              <a:gd name="connsiteY1" fmla="*/ 3582794 h 3583363"/>
              <a:gd name="connsiteX2" fmla="*/ 2255404 w 9330808"/>
              <a:gd name="connsiteY2" fmla="*/ 3331561 h 3583363"/>
              <a:gd name="connsiteX3" fmla="*/ 4661517 w 9330808"/>
              <a:gd name="connsiteY3" fmla="*/ 3326105 h 3583363"/>
              <a:gd name="connsiteX4" fmla="*/ 6174207 w 9330808"/>
              <a:gd name="connsiteY4" fmla="*/ 141150 h 3583363"/>
              <a:gd name="connsiteX5" fmla="*/ 8044934 w 9330808"/>
              <a:gd name="connsiteY5" fmla="*/ 559285 h 3583363"/>
              <a:gd name="connsiteX6" fmla="*/ 9330808 w 9330808"/>
              <a:gd name="connsiteY6" fmla="*/ 553894 h 3583363"/>
              <a:gd name="connsiteX0" fmla="*/ -1 w 9330808"/>
              <a:gd name="connsiteY0" fmla="*/ 3404710 h 3749486"/>
              <a:gd name="connsiteX1" fmla="*/ 1059263 w 9330808"/>
              <a:gd name="connsiteY1" fmla="*/ 3749179 h 3749486"/>
              <a:gd name="connsiteX2" fmla="*/ 2255404 w 9330808"/>
              <a:gd name="connsiteY2" fmla="*/ 3331561 h 3749486"/>
              <a:gd name="connsiteX3" fmla="*/ 4661517 w 9330808"/>
              <a:gd name="connsiteY3" fmla="*/ 3326105 h 3749486"/>
              <a:gd name="connsiteX4" fmla="*/ 6174207 w 9330808"/>
              <a:gd name="connsiteY4" fmla="*/ 141150 h 3749486"/>
              <a:gd name="connsiteX5" fmla="*/ 8044934 w 9330808"/>
              <a:gd name="connsiteY5" fmla="*/ 559285 h 3749486"/>
              <a:gd name="connsiteX6" fmla="*/ 9330808 w 9330808"/>
              <a:gd name="connsiteY6" fmla="*/ 553894 h 3749486"/>
              <a:gd name="connsiteX0" fmla="*/ -1 w 9330808"/>
              <a:gd name="connsiteY0" fmla="*/ 3415862 h 3760638"/>
              <a:gd name="connsiteX1" fmla="*/ 1059263 w 9330808"/>
              <a:gd name="connsiteY1" fmla="*/ 3760331 h 3760638"/>
              <a:gd name="connsiteX2" fmla="*/ 2255404 w 9330808"/>
              <a:gd name="connsiteY2" fmla="*/ 3342713 h 3760638"/>
              <a:gd name="connsiteX3" fmla="*/ 5327484 w 9330808"/>
              <a:gd name="connsiteY3" fmla="*/ 3503399 h 3760638"/>
              <a:gd name="connsiteX4" fmla="*/ 6174207 w 9330808"/>
              <a:gd name="connsiteY4" fmla="*/ 152302 h 3760638"/>
              <a:gd name="connsiteX5" fmla="*/ 8044934 w 9330808"/>
              <a:gd name="connsiteY5" fmla="*/ 570437 h 3760638"/>
              <a:gd name="connsiteX6" fmla="*/ 9330808 w 9330808"/>
              <a:gd name="connsiteY6" fmla="*/ 565046 h 3760638"/>
              <a:gd name="connsiteX0" fmla="*/ -1 w 9330808"/>
              <a:gd name="connsiteY0" fmla="*/ 2974881 h 3319657"/>
              <a:gd name="connsiteX1" fmla="*/ 1059263 w 9330808"/>
              <a:gd name="connsiteY1" fmla="*/ 3319350 h 3319657"/>
              <a:gd name="connsiteX2" fmla="*/ 2255404 w 9330808"/>
              <a:gd name="connsiteY2" fmla="*/ 2901732 h 3319657"/>
              <a:gd name="connsiteX3" fmla="*/ 5327484 w 9330808"/>
              <a:gd name="connsiteY3" fmla="*/ 3062418 h 3319657"/>
              <a:gd name="connsiteX4" fmla="*/ 6743815 w 9330808"/>
              <a:gd name="connsiteY4" fmla="*/ 1986278 h 3319657"/>
              <a:gd name="connsiteX5" fmla="*/ 8044934 w 9330808"/>
              <a:gd name="connsiteY5" fmla="*/ 129456 h 3319657"/>
              <a:gd name="connsiteX6" fmla="*/ 9330808 w 9330808"/>
              <a:gd name="connsiteY6" fmla="*/ 124065 h 3319657"/>
              <a:gd name="connsiteX0" fmla="*/ -1 w 9330808"/>
              <a:gd name="connsiteY0" fmla="*/ 2850817 h 3195593"/>
              <a:gd name="connsiteX1" fmla="*/ 1059263 w 9330808"/>
              <a:gd name="connsiteY1" fmla="*/ 3195286 h 3195593"/>
              <a:gd name="connsiteX2" fmla="*/ 2255404 w 9330808"/>
              <a:gd name="connsiteY2" fmla="*/ 2777668 h 3195593"/>
              <a:gd name="connsiteX3" fmla="*/ 5327484 w 9330808"/>
              <a:gd name="connsiteY3" fmla="*/ 2938354 h 3195593"/>
              <a:gd name="connsiteX4" fmla="*/ 6743815 w 9330808"/>
              <a:gd name="connsiteY4" fmla="*/ 1862214 h 3195593"/>
              <a:gd name="connsiteX5" fmla="*/ 8209755 w 9330808"/>
              <a:gd name="connsiteY5" fmla="*/ 1256463 h 3195593"/>
              <a:gd name="connsiteX6" fmla="*/ 9330808 w 9330808"/>
              <a:gd name="connsiteY6" fmla="*/ 1 h 3195593"/>
              <a:gd name="connsiteX0" fmla="*/ -1 w 9543575"/>
              <a:gd name="connsiteY0" fmla="*/ 1607288 h 1952064"/>
              <a:gd name="connsiteX1" fmla="*/ 1059263 w 9543575"/>
              <a:gd name="connsiteY1" fmla="*/ 1951757 h 1952064"/>
              <a:gd name="connsiteX2" fmla="*/ 2255404 w 9543575"/>
              <a:gd name="connsiteY2" fmla="*/ 1534139 h 1952064"/>
              <a:gd name="connsiteX3" fmla="*/ 5327484 w 9543575"/>
              <a:gd name="connsiteY3" fmla="*/ 1694825 h 1952064"/>
              <a:gd name="connsiteX4" fmla="*/ 6743815 w 9543575"/>
              <a:gd name="connsiteY4" fmla="*/ 618685 h 1952064"/>
              <a:gd name="connsiteX5" fmla="*/ 8209755 w 9543575"/>
              <a:gd name="connsiteY5" fmla="*/ 12934 h 1952064"/>
              <a:gd name="connsiteX6" fmla="*/ 9543574 w 9543575"/>
              <a:gd name="connsiteY6" fmla="*/ 1169412 h 1952064"/>
              <a:gd name="connsiteX0" fmla="*/ -1 w 9543575"/>
              <a:gd name="connsiteY0" fmla="*/ 1046693 h 1391469"/>
              <a:gd name="connsiteX1" fmla="*/ 1059263 w 9543575"/>
              <a:gd name="connsiteY1" fmla="*/ 1391162 h 1391469"/>
              <a:gd name="connsiteX2" fmla="*/ 2255404 w 9543575"/>
              <a:gd name="connsiteY2" fmla="*/ 973544 h 1391469"/>
              <a:gd name="connsiteX3" fmla="*/ 5327484 w 9543575"/>
              <a:gd name="connsiteY3" fmla="*/ 1134230 h 1391469"/>
              <a:gd name="connsiteX4" fmla="*/ 6743815 w 9543575"/>
              <a:gd name="connsiteY4" fmla="*/ 58090 h 1391469"/>
              <a:gd name="connsiteX5" fmla="*/ 7864985 w 9543575"/>
              <a:gd name="connsiteY5" fmla="*/ 193389 h 1391469"/>
              <a:gd name="connsiteX6" fmla="*/ 9543574 w 9543575"/>
              <a:gd name="connsiteY6" fmla="*/ 608817 h 1391469"/>
              <a:gd name="connsiteX0" fmla="*/ -1 w 9543575"/>
              <a:gd name="connsiteY0" fmla="*/ 1026627 h 1371403"/>
              <a:gd name="connsiteX1" fmla="*/ 1059263 w 9543575"/>
              <a:gd name="connsiteY1" fmla="*/ 1371096 h 1371403"/>
              <a:gd name="connsiteX2" fmla="*/ 2255404 w 9543575"/>
              <a:gd name="connsiteY2" fmla="*/ 953478 h 1371403"/>
              <a:gd name="connsiteX3" fmla="*/ 5327484 w 9543575"/>
              <a:gd name="connsiteY3" fmla="*/ 1114164 h 1371403"/>
              <a:gd name="connsiteX4" fmla="*/ 6743815 w 9543575"/>
              <a:gd name="connsiteY4" fmla="*/ 38024 h 1371403"/>
              <a:gd name="connsiteX5" fmla="*/ 7864985 w 9543575"/>
              <a:gd name="connsiteY5" fmla="*/ 173323 h 1371403"/>
              <a:gd name="connsiteX6" fmla="*/ 9543574 w 9543575"/>
              <a:gd name="connsiteY6" fmla="*/ 588751 h 1371403"/>
              <a:gd name="connsiteX0" fmla="*/ -1 w 9543575"/>
              <a:gd name="connsiteY0" fmla="*/ 993244 h 1338020"/>
              <a:gd name="connsiteX1" fmla="*/ 1059263 w 9543575"/>
              <a:gd name="connsiteY1" fmla="*/ 1337713 h 1338020"/>
              <a:gd name="connsiteX2" fmla="*/ 2255404 w 9543575"/>
              <a:gd name="connsiteY2" fmla="*/ 920095 h 1338020"/>
              <a:gd name="connsiteX3" fmla="*/ 5327484 w 9543575"/>
              <a:gd name="connsiteY3" fmla="*/ 1080781 h 1338020"/>
              <a:gd name="connsiteX4" fmla="*/ 6743815 w 9543575"/>
              <a:gd name="connsiteY4" fmla="*/ 4641 h 1338020"/>
              <a:gd name="connsiteX5" fmla="*/ 8123299 w 9543575"/>
              <a:gd name="connsiteY5" fmla="*/ 644866 h 1338020"/>
              <a:gd name="connsiteX6" fmla="*/ 9543574 w 9543575"/>
              <a:gd name="connsiteY6" fmla="*/ 555368 h 1338020"/>
              <a:gd name="connsiteX0" fmla="*/ -1 w 9543575"/>
              <a:gd name="connsiteY0" fmla="*/ 993244 h 1337994"/>
              <a:gd name="connsiteX1" fmla="*/ 1059263 w 9543575"/>
              <a:gd name="connsiteY1" fmla="*/ 1337713 h 1337994"/>
              <a:gd name="connsiteX2" fmla="*/ 2255404 w 9543575"/>
              <a:gd name="connsiteY2" fmla="*/ 920095 h 1337994"/>
              <a:gd name="connsiteX3" fmla="*/ 5327484 w 9543575"/>
              <a:gd name="connsiteY3" fmla="*/ 1080781 h 1337994"/>
              <a:gd name="connsiteX4" fmla="*/ 6743815 w 9543575"/>
              <a:gd name="connsiteY4" fmla="*/ 4641 h 1337994"/>
              <a:gd name="connsiteX5" fmla="*/ 8123299 w 9543575"/>
              <a:gd name="connsiteY5" fmla="*/ 644866 h 1337994"/>
              <a:gd name="connsiteX6" fmla="*/ 9543574 w 9543575"/>
              <a:gd name="connsiteY6" fmla="*/ 555368 h 133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3575" h="1337994">
                <a:moveTo>
                  <a:pt x="-1" y="993244"/>
                </a:moveTo>
                <a:cubicBezTo>
                  <a:pt x="753360" y="960565"/>
                  <a:pt x="683362" y="1349904"/>
                  <a:pt x="1059263" y="1337713"/>
                </a:cubicBezTo>
                <a:cubicBezTo>
                  <a:pt x="1435164" y="1325522"/>
                  <a:pt x="1544034" y="962917"/>
                  <a:pt x="2255404" y="920095"/>
                </a:cubicBezTo>
                <a:cubicBezTo>
                  <a:pt x="2966774" y="877273"/>
                  <a:pt x="4579416" y="1233357"/>
                  <a:pt x="5327484" y="1080781"/>
                </a:cubicBezTo>
                <a:cubicBezTo>
                  <a:pt x="6075553" y="928205"/>
                  <a:pt x="6277846" y="77293"/>
                  <a:pt x="6743815" y="4641"/>
                </a:cubicBezTo>
                <a:cubicBezTo>
                  <a:pt x="7209784" y="-68011"/>
                  <a:pt x="7656869" y="737645"/>
                  <a:pt x="8123299" y="644866"/>
                </a:cubicBezTo>
                <a:cubicBezTo>
                  <a:pt x="8623881" y="545294"/>
                  <a:pt x="9145971" y="601657"/>
                  <a:pt x="9543574" y="555368"/>
                </a:cubicBezTo>
              </a:path>
            </a:pathLst>
          </a:custGeom>
          <a:ln w="19050">
            <a:gradFill>
              <a:gsLst>
                <a:gs pos="5000">
                  <a:srgbClr val="2A2A63"/>
                </a:gs>
                <a:gs pos="12000">
                  <a:srgbClr val="B82381"/>
                </a:gs>
                <a:gs pos="98000">
                  <a:srgbClr val="04A2E5"/>
                </a:gs>
                <a:gs pos="70158">
                  <a:srgbClr val="11A568"/>
                </a:gs>
                <a:gs pos="57000">
                  <a:srgbClr val="88C150"/>
                </a:gs>
                <a:gs pos="46000">
                  <a:srgbClr val="FEC52B"/>
                </a:gs>
                <a:gs pos="34000">
                  <a:srgbClr val="C96632"/>
                </a:gs>
                <a:gs pos="22000">
                  <a:srgbClr val="C3292D"/>
                </a:gs>
                <a:gs pos="100000">
                  <a:schemeClr val="bg1"/>
                </a:gs>
              </a:gsLst>
              <a:lin ang="0" scaled="0"/>
            </a:gra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447" name="Oval 446">
            <a:extLst>
              <a:ext uri="{FF2B5EF4-FFF2-40B4-BE49-F238E27FC236}">
                <a16:creationId xmlns:a16="http://schemas.microsoft.com/office/drawing/2014/main" id="{65B70FAC-02E7-BD17-4B3E-0BAC1E85E27F}"/>
              </a:ext>
            </a:extLst>
          </p:cNvPr>
          <p:cNvSpPr/>
          <p:nvPr/>
        </p:nvSpPr>
        <p:spPr>
          <a:xfrm>
            <a:off x="8573017" y="3521853"/>
            <a:ext cx="164050" cy="164050"/>
          </a:xfrm>
          <a:prstGeom prst="ellipse">
            <a:avLst/>
          </a:prstGeom>
          <a:solidFill>
            <a:schemeClr val="bg1"/>
          </a:solidFill>
          <a:ln>
            <a:noFill/>
          </a:ln>
          <a:effectLst>
            <a:glow rad="736600">
              <a:schemeClr val="bg1">
                <a:alpha val="63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48" name="Oval 447">
            <a:extLst>
              <a:ext uri="{FF2B5EF4-FFF2-40B4-BE49-F238E27FC236}">
                <a16:creationId xmlns:a16="http://schemas.microsoft.com/office/drawing/2014/main" id="{1A9D749E-4A4C-C3F4-168E-5F1CB0CCDC2A}"/>
              </a:ext>
            </a:extLst>
          </p:cNvPr>
          <p:cNvSpPr/>
          <p:nvPr/>
        </p:nvSpPr>
        <p:spPr>
          <a:xfrm>
            <a:off x="8573017" y="4925006"/>
            <a:ext cx="164050" cy="164050"/>
          </a:xfrm>
          <a:prstGeom prst="ellipse">
            <a:avLst/>
          </a:prstGeom>
          <a:solidFill>
            <a:schemeClr val="bg1"/>
          </a:solidFill>
          <a:ln>
            <a:noFill/>
          </a:ln>
          <a:effectLst>
            <a:glow rad="736600">
              <a:schemeClr val="bg1">
                <a:alpha val="63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49" name="Rectangle 448">
            <a:extLst>
              <a:ext uri="{FF2B5EF4-FFF2-40B4-BE49-F238E27FC236}">
                <a16:creationId xmlns:a16="http://schemas.microsoft.com/office/drawing/2014/main" id="{225FEA56-7C9A-968C-3986-D2101F86D885}"/>
              </a:ext>
            </a:extLst>
          </p:cNvPr>
          <p:cNvSpPr/>
          <p:nvPr/>
        </p:nvSpPr>
        <p:spPr>
          <a:xfrm>
            <a:off x="8799642" y="1929065"/>
            <a:ext cx="534082" cy="534082"/>
          </a:xfrm>
          <a:prstGeom prst="rect">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17463" marR="0" indent="0" algn="ctr" defTabSz="914400" rtl="0" eaLnBrk="1" fontAlgn="auto" latinLnBrk="0" hangingPunct="1">
              <a:lnSpc>
                <a:spcPct val="90000"/>
              </a:lnSpc>
              <a:spcBef>
                <a:spcPts val="1000"/>
              </a:spcBef>
              <a:spcAft>
                <a:spcPts val="0"/>
              </a:spcAft>
              <a:buClrTx/>
              <a:buSzTx/>
              <a:buFontTx/>
              <a:buNone/>
              <a:tabLst/>
            </a:pPr>
            <a:r>
              <a:rPr lang="es-ES" sz="1100" dirty="0">
                <a:solidFill>
                  <a:sysClr val="windowText" lastClr="000000"/>
                </a:solidFill>
              </a:rPr>
              <a:t>FR </a:t>
            </a:r>
            <a:br>
              <a:rPr lang="es-ES" sz="1100" dirty="0">
                <a:solidFill>
                  <a:sysClr val="windowText" lastClr="000000"/>
                </a:solidFill>
              </a:rPr>
            </a:br>
            <a:r>
              <a:rPr lang="es-ES" sz="1100" dirty="0">
                <a:solidFill>
                  <a:sysClr val="windowText" lastClr="000000"/>
                </a:solidFill>
              </a:rPr>
              <a:t>PoE </a:t>
            </a:r>
            <a:br>
              <a:rPr lang="es-ES" sz="1100" dirty="0">
                <a:solidFill>
                  <a:sysClr val="windowText" lastClr="000000"/>
                </a:solidFill>
              </a:rPr>
            </a:br>
            <a:r>
              <a:rPr lang="es-ES" sz="1100" dirty="0">
                <a:solidFill>
                  <a:sysClr val="windowText" lastClr="000000"/>
                </a:solidFill>
              </a:rPr>
              <a:t>extender</a:t>
            </a:r>
            <a:endParaRPr kumimoji="0" lang="en-US" sz="1100" b="0" i="0" u="none" strike="noStrike" kern="1200" cap="none" spc="0" normalizeH="0" baseline="0" noProof="0" dirty="0">
              <a:ln>
                <a:noFill/>
              </a:ln>
              <a:solidFill>
                <a:sysClr val="windowText" lastClr="000000"/>
              </a:solidFill>
              <a:effectLst/>
              <a:uLnTx/>
              <a:uFillTx/>
              <a:ea typeface="+mn-ea"/>
              <a:cs typeface="+mn-cs"/>
            </a:endParaRPr>
          </a:p>
        </p:txBody>
      </p:sp>
      <p:sp>
        <p:nvSpPr>
          <p:cNvPr id="450" name="Rectangle 449">
            <a:extLst>
              <a:ext uri="{FF2B5EF4-FFF2-40B4-BE49-F238E27FC236}">
                <a16:creationId xmlns:a16="http://schemas.microsoft.com/office/drawing/2014/main" id="{67BED1F5-CB77-1B3C-D0CD-B9C3C33C4D53}"/>
              </a:ext>
            </a:extLst>
          </p:cNvPr>
          <p:cNvSpPr/>
          <p:nvPr/>
        </p:nvSpPr>
        <p:spPr>
          <a:xfrm>
            <a:off x="8799642" y="3344879"/>
            <a:ext cx="534082" cy="534082"/>
          </a:xfrm>
          <a:prstGeom prst="rect">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17463" marR="0" indent="0" algn="ctr" defTabSz="914400" rtl="0" eaLnBrk="1" fontAlgn="auto" latinLnBrk="0" hangingPunct="1">
              <a:lnSpc>
                <a:spcPct val="90000"/>
              </a:lnSpc>
              <a:spcBef>
                <a:spcPts val="1000"/>
              </a:spcBef>
              <a:spcAft>
                <a:spcPts val="0"/>
              </a:spcAft>
              <a:buClrTx/>
              <a:buSzTx/>
              <a:buFontTx/>
              <a:buNone/>
              <a:tabLst/>
            </a:pPr>
            <a:r>
              <a:rPr lang="es-ES" sz="1100" dirty="0">
                <a:solidFill>
                  <a:sysClr val="windowText" lastClr="000000"/>
                </a:solidFill>
              </a:rPr>
              <a:t>FR </a:t>
            </a:r>
            <a:br>
              <a:rPr lang="es-ES" sz="1100" dirty="0">
                <a:solidFill>
                  <a:sysClr val="windowText" lastClr="000000"/>
                </a:solidFill>
              </a:rPr>
            </a:br>
            <a:r>
              <a:rPr lang="es-ES" sz="1100" dirty="0">
                <a:solidFill>
                  <a:sysClr val="windowText" lastClr="000000"/>
                </a:solidFill>
              </a:rPr>
              <a:t>PoE </a:t>
            </a:r>
            <a:br>
              <a:rPr lang="es-ES" sz="1100" dirty="0">
                <a:solidFill>
                  <a:sysClr val="windowText" lastClr="000000"/>
                </a:solidFill>
              </a:rPr>
            </a:br>
            <a:r>
              <a:rPr lang="es-ES" sz="1100" dirty="0">
                <a:solidFill>
                  <a:sysClr val="windowText" lastClr="000000"/>
                </a:solidFill>
              </a:rPr>
              <a:t>extender</a:t>
            </a:r>
            <a:endParaRPr kumimoji="0" lang="en-US" sz="1100" b="0" i="0" u="none" strike="noStrike" kern="1200" cap="none" spc="0" normalizeH="0" baseline="0" noProof="0" dirty="0">
              <a:ln>
                <a:noFill/>
              </a:ln>
              <a:solidFill>
                <a:sysClr val="windowText" lastClr="000000"/>
              </a:solidFill>
              <a:effectLst/>
              <a:uLnTx/>
              <a:uFillTx/>
              <a:ea typeface="+mn-ea"/>
              <a:cs typeface="+mn-cs"/>
            </a:endParaRPr>
          </a:p>
        </p:txBody>
      </p:sp>
      <p:sp>
        <p:nvSpPr>
          <p:cNvPr id="451" name="Rectangle 450">
            <a:extLst>
              <a:ext uri="{FF2B5EF4-FFF2-40B4-BE49-F238E27FC236}">
                <a16:creationId xmlns:a16="http://schemas.microsoft.com/office/drawing/2014/main" id="{83005910-0AFF-0BD3-4BEE-7CEA43ADE4E6}"/>
              </a:ext>
            </a:extLst>
          </p:cNvPr>
          <p:cNvSpPr/>
          <p:nvPr/>
        </p:nvSpPr>
        <p:spPr>
          <a:xfrm>
            <a:off x="8799642" y="4739990"/>
            <a:ext cx="534082" cy="534082"/>
          </a:xfrm>
          <a:prstGeom prst="rect">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17463" marR="0" indent="0" algn="ctr" defTabSz="914400" rtl="0" eaLnBrk="1" fontAlgn="auto" latinLnBrk="0" hangingPunct="1">
              <a:lnSpc>
                <a:spcPct val="90000"/>
              </a:lnSpc>
              <a:spcBef>
                <a:spcPts val="1000"/>
              </a:spcBef>
              <a:spcAft>
                <a:spcPts val="0"/>
              </a:spcAft>
              <a:buClrTx/>
              <a:buSzTx/>
              <a:buFontTx/>
              <a:buNone/>
              <a:tabLst/>
            </a:pPr>
            <a:r>
              <a:rPr lang="es-ES" sz="1100" dirty="0">
                <a:solidFill>
                  <a:sysClr val="windowText" lastClr="000000"/>
                </a:solidFill>
              </a:rPr>
              <a:t>2 </a:t>
            </a:r>
            <a:r>
              <a:rPr lang="es-ES" sz="1100" dirty="0" err="1">
                <a:solidFill>
                  <a:sysClr val="windowText" lastClr="000000"/>
                </a:solidFill>
              </a:rPr>
              <a:t>port</a:t>
            </a:r>
            <a:r>
              <a:rPr lang="es-ES" sz="1100" dirty="0">
                <a:solidFill>
                  <a:sysClr val="windowText" lastClr="000000"/>
                </a:solidFill>
              </a:rPr>
              <a:t> </a:t>
            </a:r>
            <a:br>
              <a:rPr lang="es-ES" sz="1100" dirty="0">
                <a:solidFill>
                  <a:sysClr val="windowText" lastClr="000000"/>
                </a:solidFill>
              </a:rPr>
            </a:br>
            <a:r>
              <a:rPr lang="es-ES" sz="1100" dirty="0">
                <a:solidFill>
                  <a:sysClr val="windowText" lastClr="000000"/>
                </a:solidFill>
              </a:rPr>
              <a:t>FR PoE </a:t>
            </a:r>
            <a:br>
              <a:rPr lang="es-ES" sz="1100" dirty="0">
                <a:solidFill>
                  <a:sysClr val="windowText" lastClr="000000"/>
                </a:solidFill>
              </a:rPr>
            </a:br>
            <a:r>
              <a:rPr lang="es-ES" sz="1100" dirty="0">
                <a:solidFill>
                  <a:sysClr val="windowText" lastClr="000000"/>
                </a:solidFill>
              </a:rPr>
              <a:t>extender</a:t>
            </a:r>
            <a:endParaRPr kumimoji="0" lang="en-US" sz="1100" b="0" i="0" u="none" strike="noStrike" kern="1200" cap="none" spc="0" normalizeH="0" baseline="0" noProof="0" dirty="0">
              <a:ln>
                <a:noFill/>
              </a:ln>
              <a:solidFill>
                <a:sysClr val="windowText" lastClr="000000"/>
              </a:solidFill>
              <a:effectLst/>
              <a:uLnTx/>
              <a:uFillTx/>
              <a:ea typeface="+mn-ea"/>
              <a:cs typeface="+mn-cs"/>
            </a:endParaRPr>
          </a:p>
        </p:txBody>
      </p:sp>
      <p:sp>
        <p:nvSpPr>
          <p:cNvPr id="452" name="Rectangle 451">
            <a:extLst>
              <a:ext uri="{FF2B5EF4-FFF2-40B4-BE49-F238E27FC236}">
                <a16:creationId xmlns:a16="http://schemas.microsoft.com/office/drawing/2014/main" id="{52A44109-4AC6-5F56-8A5B-296C6C2A537F}"/>
              </a:ext>
            </a:extLst>
          </p:cNvPr>
          <p:cNvSpPr/>
          <p:nvPr/>
        </p:nvSpPr>
        <p:spPr>
          <a:xfrm>
            <a:off x="9464093" y="1929065"/>
            <a:ext cx="534082" cy="534082"/>
          </a:xfrm>
          <a:prstGeom prst="rect">
            <a:avLst/>
          </a:prstGeom>
          <a:solidFill>
            <a:srgbClr val="00ADE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17463" marR="0" indent="0" algn="ctr" defTabSz="914400" rtl="0" eaLnBrk="1" fontAlgn="auto" latinLnBrk="0" hangingPunct="1">
              <a:lnSpc>
                <a:spcPct val="90000"/>
              </a:lnSpc>
              <a:spcBef>
                <a:spcPts val="1000"/>
              </a:spcBef>
              <a:spcAft>
                <a:spcPts val="0"/>
              </a:spcAft>
              <a:buClrTx/>
              <a:buSzTx/>
              <a:buFontTx/>
              <a:buNone/>
              <a:tabLst/>
            </a:pPr>
            <a:r>
              <a:rPr lang="es-ES" sz="1200" dirty="0">
                <a:solidFill>
                  <a:schemeClr val="bg1"/>
                </a:solidFill>
              </a:rPr>
              <a:t>Small </a:t>
            </a:r>
            <a:br>
              <a:rPr lang="es-ES" sz="1200" dirty="0">
                <a:solidFill>
                  <a:schemeClr val="bg1"/>
                </a:solidFill>
              </a:rPr>
            </a:br>
            <a:r>
              <a:rPr lang="es-ES" sz="1200" dirty="0">
                <a:solidFill>
                  <a:schemeClr val="bg1"/>
                </a:solidFill>
              </a:rPr>
              <a:t>Cell</a:t>
            </a:r>
            <a:endParaRPr kumimoji="0" lang="en-US" sz="1200" b="0" i="0" u="none" strike="noStrike" kern="1200" cap="none" spc="0" normalizeH="0" baseline="0" noProof="0" dirty="0">
              <a:ln>
                <a:noFill/>
              </a:ln>
              <a:solidFill>
                <a:schemeClr val="bg1"/>
              </a:solidFill>
              <a:effectLst/>
              <a:uLnTx/>
              <a:uFillTx/>
              <a:ea typeface="+mn-ea"/>
              <a:cs typeface="+mn-cs"/>
            </a:endParaRPr>
          </a:p>
        </p:txBody>
      </p:sp>
      <p:sp>
        <p:nvSpPr>
          <p:cNvPr id="453" name="Rectangle 452">
            <a:extLst>
              <a:ext uri="{FF2B5EF4-FFF2-40B4-BE49-F238E27FC236}">
                <a16:creationId xmlns:a16="http://schemas.microsoft.com/office/drawing/2014/main" id="{DAA52C57-CE58-9406-93B0-86123E33069F}"/>
              </a:ext>
            </a:extLst>
          </p:cNvPr>
          <p:cNvSpPr/>
          <p:nvPr/>
        </p:nvSpPr>
        <p:spPr>
          <a:xfrm>
            <a:off x="9464093" y="3344879"/>
            <a:ext cx="534082" cy="534082"/>
          </a:xfrm>
          <a:prstGeom prst="rect">
            <a:avLst/>
          </a:prstGeom>
          <a:solidFill>
            <a:srgbClr val="00ADE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17463" marR="0" indent="0" algn="ctr" defTabSz="914400" rtl="0" eaLnBrk="1" fontAlgn="auto" latinLnBrk="0" hangingPunct="1">
              <a:lnSpc>
                <a:spcPct val="90000"/>
              </a:lnSpc>
              <a:spcBef>
                <a:spcPts val="1000"/>
              </a:spcBef>
              <a:spcAft>
                <a:spcPts val="0"/>
              </a:spcAft>
              <a:buClrTx/>
              <a:buSzTx/>
              <a:buFontTx/>
              <a:buNone/>
              <a:tabLst/>
            </a:pPr>
            <a:r>
              <a:rPr lang="es-ES" sz="1200" dirty="0" err="1">
                <a:solidFill>
                  <a:schemeClr val="bg1"/>
                </a:solidFill>
              </a:rPr>
              <a:t>Wi</a:t>
            </a:r>
            <a:r>
              <a:rPr lang="es-ES" sz="1200" dirty="0">
                <a:solidFill>
                  <a:schemeClr val="bg1"/>
                </a:solidFill>
              </a:rPr>
              <a:t>-Fi AP</a:t>
            </a:r>
            <a:endParaRPr kumimoji="0" lang="en-US" sz="1200" b="0" i="0" u="none" strike="noStrike" kern="1200" cap="none" spc="0" normalizeH="0" baseline="0" noProof="0" dirty="0">
              <a:ln>
                <a:noFill/>
              </a:ln>
              <a:solidFill>
                <a:schemeClr val="bg1"/>
              </a:solidFill>
              <a:effectLst/>
              <a:uLnTx/>
              <a:uFillTx/>
              <a:ea typeface="+mn-ea"/>
              <a:cs typeface="+mn-cs"/>
            </a:endParaRPr>
          </a:p>
        </p:txBody>
      </p:sp>
      <p:sp>
        <p:nvSpPr>
          <p:cNvPr id="454" name="Rectangle 453">
            <a:extLst>
              <a:ext uri="{FF2B5EF4-FFF2-40B4-BE49-F238E27FC236}">
                <a16:creationId xmlns:a16="http://schemas.microsoft.com/office/drawing/2014/main" id="{095C14EF-0831-974F-D6B3-703CE0A64096}"/>
              </a:ext>
            </a:extLst>
          </p:cNvPr>
          <p:cNvSpPr/>
          <p:nvPr/>
        </p:nvSpPr>
        <p:spPr>
          <a:xfrm>
            <a:off x="9464093" y="4457225"/>
            <a:ext cx="534082" cy="534082"/>
          </a:xfrm>
          <a:prstGeom prst="rect">
            <a:avLst/>
          </a:prstGeom>
          <a:solidFill>
            <a:srgbClr val="00ADE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17463" marR="0" indent="0" algn="ctr" defTabSz="914400" rtl="0" eaLnBrk="1" fontAlgn="auto" latinLnBrk="0" hangingPunct="1">
              <a:lnSpc>
                <a:spcPct val="90000"/>
              </a:lnSpc>
              <a:spcBef>
                <a:spcPts val="1000"/>
              </a:spcBef>
              <a:spcAft>
                <a:spcPts val="0"/>
              </a:spcAft>
              <a:buClrTx/>
              <a:buSzTx/>
              <a:buFontTx/>
              <a:buNone/>
              <a:tabLst/>
            </a:pPr>
            <a:r>
              <a:rPr lang="es-ES" sz="1200" dirty="0">
                <a:solidFill>
                  <a:schemeClr val="bg1"/>
                </a:solidFill>
              </a:rPr>
              <a:t>Security</a:t>
            </a:r>
            <a:br>
              <a:rPr lang="es-ES" sz="1200" dirty="0">
                <a:solidFill>
                  <a:schemeClr val="bg1"/>
                </a:solidFill>
              </a:rPr>
            </a:br>
            <a:r>
              <a:rPr lang="es-ES" sz="1200" dirty="0">
                <a:solidFill>
                  <a:schemeClr val="bg1"/>
                </a:solidFill>
              </a:rPr>
              <a:t>Camera</a:t>
            </a:r>
            <a:endParaRPr kumimoji="0" lang="en-US" sz="1200" b="0" i="0" u="none" strike="noStrike" kern="1200" cap="none" spc="0" normalizeH="0" baseline="0" noProof="0" dirty="0">
              <a:ln>
                <a:noFill/>
              </a:ln>
              <a:solidFill>
                <a:schemeClr val="bg1"/>
              </a:solidFill>
              <a:effectLst/>
              <a:uLnTx/>
              <a:uFillTx/>
              <a:ea typeface="+mn-ea"/>
              <a:cs typeface="+mn-cs"/>
            </a:endParaRPr>
          </a:p>
        </p:txBody>
      </p:sp>
      <p:sp>
        <p:nvSpPr>
          <p:cNvPr id="455" name="Rectangle 454">
            <a:extLst>
              <a:ext uri="{FF2B5EF4-FFF2-40B4-BE49-F238E27FC236}">
                <a16:creationId xmlns:a16="http://schemas.microsoft.com/office/drawing/2014/main" id="{735061AD-C6A8-1A55-70EB-B1DC7794703F}"/>
              </a:ext>
            </a:extLst>
          </p:cNvPr>
          <p:cNvSpPr/>
          <p:nvPr/>
        </p:nvSpPr>
        <p:spPr>
          <a:xfrm>
            <a:off x="9464093" y="5075921"/>
            <a:ext cx="534082" cy="534082"/>
          </a:xfrm>
          <a:prstGeom prst="rect">
            <a:avLst/>
          </a:prstGeom>
          <a:solidFill>
            <a:srgbClr val="00ADE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17463" algn="ctr">
              <a:lnSpc>
                <a:spcPct val="90000"/>
              </a:lnSpc>
              <a:spcBef>
                <a:spcPts val="1000"/>
              </a:spcBef>
            </a:pPr>
            <a:r>
              <a:rPr lang="es-ES" sz="1200" dirty="0">
                <a:solidFill>
                  <a:schemeClr val="bg1"/>
                </a:solidFill>
              </a:rPr>
              <a:t>Security</a:t>
            </a:r>
            <a:br>
              <a:rPr lang="es-ES" sz="1200" dirty="0">
                <a:solidFill>
                  <a:schemeClr val="bg1"/>
                </a:solidFill>
              </a:rPr>
            </a:br>
            <a:r>
              <a:rPr lang="es-ES" sz="1200" dirty="0">
                <a:solidFill>
                  <a:schemeClr val="bg1"/>
                </a:solidFill>
              </a:rPr>
              <a:t>Camera</a:t>
            </a:r>
            <a:endParaRPr kumimoji="0" lang="en-US" sz="1200" b="0" i="0" u="none" strike="noStrike" kern="1200" cap="none" spc="0" normalizeH="0" baseline="0" noProof="0" dirty="0">
              <a:ln>
                <a:noFill/>
              </a:ln>
              <a:solidFill>
                <a:schemeClr val="bg1"/>
              </a:solidFill>
              <a:effectLst/>
              <a:uLnTx/>
              <a:uFillTx/>
              <a:ea typeface="+mn-ea"/>
              <a:cs typeface="+mn-cs"/>
            </a:endParaRPr>
          </a:p>
        </p:txBody>
      </p:sp>
      <p:sp>
        <p:nvSpPr>
          <p:cNvPr id="10" name="Rectangle: Rounded Corners 9">
            <a:extLst>
              <a:ext uri="{FF2B5EF4-FFF2-40B4-BE49-F238E27FC236}">
                <a16:creationId xmlns:a16="http://schemas.microsoft.com/office/drawing/2014/main" id="{724C1D64-3D5D-10FD-8494-10696808B194}"/>
              </a:ext>
            </a:extLst>
          </p:cNvPr>
          <p:cNvSpPr/>
          <p:nvPr/>
        </p:nvSpPr>
        <p:spPr>
          <a:xfrm>
            <a:off x="754942" y="5299658"/>
            <a:ext cx="3434104" cy="1056056"/>
          </a:xfrm>
          <a:prstGeom prst="roundRect">
            <a:avLst>
              <a:gd name="adj" fmla="val 4485"/>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4" name="Rectangle: Rounded Corners 13">
            <a:extLst>
              <a:ext uri="{FF2B5EF4-FFF2-40B4-BE49-F238E27FC236}">
                <a16:creationId xmlns:a16="http://schemas.microsoft.com/office/drawing/2014/main" id="{86B21C6C-2A44-81FD-9172-0DCC6412D537}"/>
              </a:ext>
            </a:extLst>
          </p:cNvPr>
          <p:cNvSpPr/>
          <p:nvPr/>
        </p:nvSpPr>
        <p:spPr>
          <a:xfrm>
            <a:off x="634700" y="4788405"/>
            <a:ext cx="4303059" cy="682494"/>
          </a:xfrm>
          <a:prstGeom prst="round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marL="17463" marR="0" indent="0" algn="r" defTabSz="914400" rtl="0" eaLnBrk="1" fontAlgn="auto" latinLnBrk="0" hangingPunct="1">
              <a:lnSpc>
                <a:spcPct val="90000"/>
              </a:lnSpc>
              <a:spcBef>
                <a:spcPts val="1000"/>
              </a:spcBef>
              <a:spcAft>
                <a:spcPts val="0"/>
              </a:spcAft>
              <a:buClrTx/>
              <a:buSzTx/>
              <a:buFontTx/>
              <a:buNone/>
              <a:tabLst/>
            </a:pPr>
            <a:r>
              <a:rPr kumimoji="0" lang="es-ES" sz="4000" b="1" i="0" u="none" strike="noStrike" kern="1200" cap="none" spc="0" normalizeH="0" baseline="0" noProof="0" dirty="0">
                <a:ln>
                  <a:noFill/>
                </a:ln>
                <a:solidFill>
                  <a:schemeClr val="tx2"/>
                </a:solidFill>
                <a:effectLst/>
                <a:uLnTx/>
                <a:uFillTx/>
                <a:ea typeface="+mn-ea"/>
                <a:cs typeface="+mn-cs"/>
              </a:rPr>
              <a:t>1</a:t>
            </a:r>
            <a:endParaRPr kumimoji="0" lang="en-US" sz="4000" b="1" i="0" u="none" strike="noStrike" kern="1200" cap="none" spc="0" normalizeH="0" baseline="0" noProof="0" dirty="0">
              <a:ln>
                <a:noFill/>
              </a:ln>
              <a:solidFill>
                <a:schemeClr val="tx2"/>
              </a:solidFill>
              <a:effectLst/>
              <a:uLnTx/>
              <a:uFillTx/>
              <a:ea typeface="+mn-ea"/>
              <a:cs typeface="+mn-cs"/>
            </a:endParaRPr>
          </a:p>
        </p:txBody>
      </p:sp>
      <p:sp>
        <p:nvSpPr>
          <p:cNvPr id="18" name="Rectangle: Rounded Corners 17">
            <a:extLst>
              <a:ext uri="{FF2B5EF4-FFF2-40B4-BE49-F238E27FC236}">
                <a16:creationId xmlns:a16="http://schemas.microsoft.com/office/drawing/2014/main" id="{D37C4DE9-E7C5-3D1C-9B56-F415057DE39E}"/>
              </a:ext>
            </a:extLst>
          </p:cNvPr>
          <p:cNvSpPr/>
          <p:nvPr/>
        </p:nvSpPr>
        <p:spPr>
          <a:xfrm>
            <a:off x="930537" y="1098223"/>
            <a:ext cx="3150662" cy="3681253"/>
          </a:xfrm>
          <a:prstGeom prst="roundRect">
            <a:avLst>
              <a:gd name="adj" fmla="val 4485"/>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24" name="Rectangle: Rounded Corners 23">
            <a:extLst>
              <a:ext uri="{FF2B5EF4-FFF2-40B4-BE49-F238E27FC236}">
                <a16:creationId xmlns:a16="http://schemas.microsoft.com/office/drawing/2014/main" id="{8A16DDA1-BA61-D873-4811-70DF69D4896E}"/>
              </a:ext>
            </a:extLst>
          </p:cNvPr>
          <p:cNvSpPr/>
          <p:nvPr/>
        </p:nvSpPr>
        <p:spPr>
          <a:xfrm>
            <a:off x="4097336" y="1337788"/>
            <a:ext cx="4620024" cy="4486458"/>
          </a:xfrm>
          <a:prstGeom prst="roundRect">
            <a:avLst>
              <a:gd name="adj" fmla="val 3959"/>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r" defTabSz="914400" rtl="0" eaLnBrk="1" fontAlgn="auto" latinLnBrk="0" hangingPunct="1">
              <a:lnSpc>
                <a:spcPct val="90000"/>
              </a:lnSpc>
              <a:spcBef>
                <a:spcPts val="1000"/>
              </a:spcBef>
              <a:spcAft>
                <a:spcPts val="0"/>
              </a:spcAft>
              <a:buClrTx/>
              <a:buSzTx/>
              <a:buFontTx/>
              <a:buNone/>
              <a:tabLst/>
            </a:pPr>
            <a:r>
              <a:rPr kumimoji="0" lang="es-ES" sz="4000" b="1" i="0" u="none" strike="noStrike" kern="1200" cap="none" spc="0" normalizeH="0" baseline="0" noProof="0" dirty="0">
                <a:ln>
                  <a:noFill/>
                </a:ln>
                <a:solidFill>
                  <a:schemeClr val="tx2"/>
                </a:solidFill>
                <a:effectLst/>
                <a:uLnTx/>
                <a:uFillTx/>
                <a:ea typeface="+mn-ea"/>
                <a:cs typeface="+mn-cs"/>
              </a:rPr>
              <a:t>2</a:t>
            </a:r>
            <a:endParaRPr kumimoji="0" lang="en-US" sz="4000" b="1" i="0" u="none" strike="noStrike" kern="1200" cap="none" spc="0" normalizeH="0" baseline="0" noProof="0" dirty="0">
              <a:ln>
                <a:noFill/>
              </a:ln>
              <a:solidFill>
                <a:schemeClr val="tx2"/>
              </a:solidFill>
              <a:effectLst/>
              <a:uLnTx/>
              <a:uFillTx/>
              <a:ea typeface="+mn-ea"/>
              <a:cs typeface="+mn-cs"/>
            </a:endParaRPr>
          </a:p>
        </p:txBody>
      </p:sp>
      <p:sp>
        <p:nvSpPr>
          <p:cNvPr id="8" name="Rectangle: Rounded Corners 7">
            <a:extLst>
              <a:ext uri="{FF2B5EF4-FFF2-40B4-BE49-F238E27FC236}">
                <a16:creationId xmlns:a16="http://schemas.microsoft.com/office/drawing/2014/main" id="{1E08554F-B998-1E61-4657-52AA5DAC0230}"/>
              </a:ext>
            </a:extLst>
          </p:cNvPr>
          <p:cNvSpPr/>
          <p:nvPr/>
        </p:nvSpPr>
        <p:spPr>
          <a:xfrm>
            <a:off x="9431040" y="1534381"/>
            <a:ext cx="2009823" cy="4306004"/>
          </a:xfrm>
          <a:prstGeom prst="roundRect">
            <a:avLst>
              <a:gd name="adj" fmla="val 4485"/>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 name="Rectangle: Rounded Corners 8">
            <a:extLst>
              <a:ext uri="{FF2B5EF4-FFF2-40B4-BE49-F238E27FC236}">
                <a16:creationId xmlns:a16="http://schemas.microsoft.com/office/drawing/2014/main" id="{70DF35FC-2E07-DE60-DDE5-406BD935852C}"/>
              </a:ext>
            </a:extLst>
          </p:cNvPr>
          <p:cNvSpPr/>
          <p:nvPr/>
        </p:nvSpPr>
        <p:spPr>
          <a:xfrm>
            <a:off x="8733496" y="962810"/>
            <a:ext cx="681017" cy="4877575"/>
          </a:xfrm>
          <a:prstGeom prst="roundRect">
            <a:avLst>
              <a:gd name="adj" fmla="val 27653"/>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ctr" defTabSz="914400" rtl="0" eaLnBrk="1" fontAlgn="auto" latinLnBrk="0" hangingPunct="1">
              <a:lnSpc>
                <a:spcPct val="90000"/>
              </a:lnSpc>
              <a:spcBef>
                <a:spcPts val="1000"/>
              </a:spcBef>
              <a:spcAft>
                <a:spcPts val="0"/>
              </a:spcAft>
              <a:buClrTx/>
              <a:buSzTx/>
              <a:buFontTx/>
              <a:buNone/>
              <a:tabLst/>
            </a:pPr>
            <a:r>
              <a:rPr kumimoji="0" lang="es-ES" sz="4000" b="1" i="0" u="none" strike="noStrike" kern="1200" cap="none" spc="0" normalizeH="0" baseline="0" noProof="0" dirty="0">
                <a:ln>
                  <a:noFill/>
                </a:ln>
                <a:solidFill>
                  <a:schemeClr val="tx2"/>
                </a:solidFill>
                <a:effectLst/>
                <a:uLnTx/>
                <a:uFillTx/>
                <a:ea typeface="+mn-ea"/>
                <a:cs typeface="+mn-cs"/>
              </a:rPr>
              <a:t>3</a:t>
            </a:r>
            <a:endParaRPr kumimoji="0" lang="en-US" sz="4000" b="1" i="0" u="none" strike="noStrike" kern="1200" cap="none" spc="0" normalizeH="0" baseline="0" noProof="0" dirty="0">
              <a:ln>
                <a:noFill/>
              </a:ln>
              <a:solidFill>
                <a:schemeClr val="tx2"/>
              </a:solidFill>
              <a:effectLst/>
              <a:uLnTx/>
              <a:uFillTx/>
              <a:ea typeface="+mn-ea"/>
              <a:cs typeface="+mn-cs"/>
            </a:endParaRPr>
          </a:p>
        </p:txBody>
      </p:sp>
    </p:spTree>
    <p:extLst>
      <p:ext uri="{BB962C8B-B14F-4D97-AF65-F5344CB8AC3E}">
        <p14:creationId xmlns:p14="http://schemas.microsoft.com/office/powerpoint/2010/main" val="9450584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D672A2-16CF-2410-DA15-120A13AE7020}"/>
            </a:ext>
          </a:extLst>
        </p:cNvPr>
        <p:cNvGrpSpPr/>
        <p:nvPr/>
      </p:nvGrpSpPr>
      <p:grpSpPr>
        <a:xfrm>
          <a:off x="0" y="0"/>
          <a:ext cx="0" cy="0"/>
          <a:chOff x="0" y="0"/>
          <a:chExt cx="0" cy="0"/>
        </a:xfrm>
      </p:grpSpPr>
      <p:sp>
        <p:nvSpPr>
          <p:cNvPr id="445" name="Freeform: Shape 444">
            <a:extLst>
              <a:ext uri="{FF2B5EF4-FFF2-40B4-BE49-F238E27FC236}">
                <a16:creationId xmlns:a16="http://schemas.microsoft.com/office/drawing/2014/main" id="{F7AC58F5-3643-8B77-A9B3-B9D48BFA33E4}"/>
              </a:ext>
            </a:extLst>
          </p:cNvPr>
          <p:cNvSpPr/>
          <p:nvPr/>
        </p:nvSpPr>
        <p:spPr>
          <a:xfrm rot="21433288" flipV="1">
            <a:off x="3998974" y="3627839"/>
            <a:ext cx="4568316" cy="1771045"/>
          </a:xfrm>
          <a:custGeom>
            <a:avLst/>
            <a:gdLst>
              <a:gd name="connsiteX0" fmla="*/ 0 w 9607550"/>
              <a:gd name="connsiteY0" fmla="*/ 635000 h 856034"/>
              <a:gd name="connsiteX1" fmla="*/ 406400 w 9607550"/>
              <a:gd name="connsiteY1" fmla="*/ 730250 h 856034"/>
              <a:gd name="connsiteX2" fmla="*/ 965200 w 9607550"/>
              <a:gd name="connsiteY2" fmla="*/ 647700 h 856034"/>
              <a:gd name="connsiteX3" fmla="*/ 1612900 w 9607550"/>
              <a:gd name="connsiteY3" fmla="*/ 330200 h 856034"/>
              <a:gd name="connsiteX4" fmla="*/ 2209800 w 9607550"/>
              <a:gd name="connsiteY4" fmla="*/ 158750 h 856034"/>
              <a:gd name="connsiteX5" fmla="*/ 2940050 w 9607550"/>
              <a:gd name="connsiteY5" fmla="*/ 146050 h 856034"/>
              <a:gd name="connsiteX6" fmla="*/ 3790950 w 9607550"/>
              <a:gd name="connsiteY6" fmla="*/ 298450 h 856034"/>
              <a:gd name="connsiteX7" fmla="*/ 4756150 w 9607550"/>
              <a:gd name="connsiteY7" fmla="*/ 527050 h 856034"/>
              <a:gd name="connsiteX8" fmla="*/ 5632450 w 9607550"/>
              <a:gd name="connsiteY8" fmla="*/ 717550 h 856034"/>
              <a:gd name="connsiteX9" fmla="*/ 6534150 w 9607550"/>
              <a:gd name="connsiteY9" fmla="*/ 850900 h 856034"/>
              <a:gd name="connsiteX10" fmla="*/ 7467600 w 9607550"/>
              <a:gd name="connsiteY10" fmla="*/ 806450 h 856034"/>
              <a:gd name="connsiteX11" fmla="*/ 8166100 w 9607550"/>
              <a:gd name="connsiteY11" fmla="*/ 603250 h 856034"/>
              <a:gd name="connsiteX12" fmla="*/ 8864600 w 9607550"/>
              <a:gd name="connsiteY12" fmla="*/ 311150 h 856034"/>
              <a:gd name="connsiteX13" fmla="*/ 9607550 w 9607550"/>
              <a:gd name="connsiteY13" fmla="*/ 0 h 856034"/>
              <a:gd name="connsiteX0" fmla="*/ 0 w 9607550"/>
              <a:gd name="connsiteY0" fmla="*/ 1758677 h 2115169"/>
              <a:gd name="connsiteX1" fmla="*/ 406400 w 9607550"/>
              <a:gd name="connsiteY1" fmla="*/ 1853927 h 2115169"/>
              <a:gd name="connsiteX2" fmla="*/ 965200 w 9607550"/>
              <a:gd name="connsiteY2" fmla="*/ 1771377 h 2115169"/>
              <a:gd name="connsiteX3" fmla="*/ 1612900 w 9607550"/>
              <a:gd name="connsiteY3" fmla="*/ 1453877 h 2115169"/>
              <a:gd name="connsiteX4" fmla="*/ 2209800 w 9607550"/>
              <a:gd name="connsiteY4" fmla="*/ 1282427 h 2115169"/>
              <a:gd name="connsiteX5" fmla="*/ 2940050 w 9607550"/>
              <a:gd name="connsiteY5" fmla="*/ 1269727 h 2115169"/>
              <a:gd name="connsiteX6" fmla="*/ 3790950 w 9607550"/>
              <a:gd name="connsiteY6" fmla="*/ 1422127 h 2115169"/>
              <a:gd name="connsiteX7" fmla="*/ 4756150 w 9607550"/>
              <a:gd name="connsiteY7" fmla="*/ 1650727 h 2115169"/>
              <a:gd name="connsiteX8" fmla="*/ 5145135 w 9607550"/>
              <a:gd name="connsiteY8" fmla="*/ 1451 h 2115169"/>
              <a:gd name="connsiteX9" fmla="*/ 6534150 w 9607550"/>
              <a:gd name="connsiteY9" fmla="*/ 1974577 h 2115169"/>
              <a:gd name="connsiteX10" fmla="*/ 7467600 w 9607550"/>
              <a:gd name="connsiteY10" fmla="*/ 1930127 h 2115169"/>
              <a:gd name="connsiteX11" fmla="*/ 8166100 w 9607550"/>
              <a:gd name="connsiteY11" fmla="*/ 1726927 h 2115169"/>
              <a:gd name="connsiteX12" fmla="*/ 8864600 w 9607550"/>
              <a:gd name="connsiteY12" fmla="*/ 1434827 h 2115169"/>
              <a:gd name="connsiteX13" fmla="*/ 9607550 w 9607550"/>
              <a:gd name="connsiteY13" fmla="*/ 1123677 h 2115169"/>
              <a:gd name="connsiteX0" fmla="*/ 0 w 9607550"/>
              <a:gd name="connsiteY0" fmla="*/ 1765424 h 2121916"/>
              <a:gd name="connsiteX1" fmla="*/ 406400 w 9607550"/>
              <a:gd name="connsiteY1" fmla="*/ 1860674 h 2121916"/>
              <a:gd name="connsiteX2" fmla="*/ 965200 w 9607550"/>
              <a:gd name="connsiteY2" fmla="*/ 1778124 h 2121916"/>
              <a:gd name="connsiteX3" fmla="*/ 1612900 w 9607550"/>
              <a:gd name="connsiteY3" fmla="*/ 1460624 h 2121916"/>
              <a:gd name="connsiteX4" fmla="*/ 2209800 w 9607550"/>
              <a:gd name="connsiteY4" fmla="*/ 1289174 h 2121916"/>
              <a:gd name="connsiteX5" fmla="*/ 2940050 w 9607550"/>
              <a:gd name="connsiteY5" fmla="*/ 1276474 h 2121916"/>
              <a:gd name="connsiteX6" fmla="*/ 3790950 w 9607550"/>
              <a:gd name="connsiteY6" fmla="*/ 1428874 h 2121916"/>
              <a:gd name="connsiteX7" fmla="*/ 4615913 w 9607550"/>
              <a:gd name="connsiteY7" fmla="*/ 1283718 h 2121916"/>
              <a:gd name="connsiteX8" fmla="*/ 5145135 w 9607550"/>
              <a:gd name="connsiteY8" fmla="*/ 8198 h 2121916"/>
              <a:gd name="connsiteX9" fmla="*/ 6534150 w 9607550"/>
              <a:gd name="connsiteY9" fmla="*/ 1981324 h 2121916"/>
              <a:gd name="connsiteX10" fmla="*/ 7467600 w 9607550"/>
              <a:gd name="connsiteY10" fmla="*/ 1936874 h 2121916"/>
              <a:gd name="connsiteX11" fmla="*/ 8166100 w 9607550"/>
              <a:gd name="connsiteY11" fmla="*/ 1733674 h 2121916"/>
              <a:gd name="connsiteX12" fmla="*/ 8864600 w 9607550"/>
              <a:gd name="connsiteY12" fmla="*/ 1441574 h 2121916"/>
              <a:gd name="connsiteX13" fmla="*/ 9607550 w 9607550"/>
              <a:gd name="connsiteY13" fmla="*/ 1130424 h 2121916"/>
              <a:gd name="connsiteX0" fmla="*/ 0 w 9607550"/>
              <a:gd name="connsiteY0" fmla="*/ 2047263 h 2328932"/>
              <a:gd name="connsiteX1" fmla="*/ 406400 w 9607550"/>
              <a:gd name="connsiteY1" fmla="*/ 2142513 h 2328932"/>
              <a:gd name="connsiteX2" fmla="*/ 965200 w 9607550"/>
              <a:gd name="connsiteY2" fmla="*/ 2059963 h 2328932"/>
              <a:gd name="connsiteX3" fmla="*/ 1612900 w 9607550"/>
              <a:gd name="connsiteY3" fmla="*/ 1742463 h 2328932"/>
              <a:gd name="connsiteX4" fmla="*/ 2209800 w 9607550"/>
              <a:gd name="connsiteY4" fmla="*/ 1571013 h 2328932"/>
              <a:gd name="connsiteX5" fmla="*/ 2940050 w 9607550"/>
              <a:gd name="connsiteY5" fmla="*/ 1558313 h 2328932"/>
              <a:gd name="connsiteX6" fmla="*/ 3790950 w 9607550"/>
              <a:gd name="connsiteY6" fmla="*/ 1710713 h 2328932"/>
              <a:gd name="connsiteX7" fmla="*/ 4615913 w 9607550"/>
              <a:gd name="connsiteY7" fmla="*/ 1565557 h 2328932"/>
              <a:gd name="connsiteX8" fmla="*/ 5145135 w 9607550"/>
              <a:gd name="connsiteY8" fmla="*/ 290037 h 2328932"/>
              <a:gd name="connsiteX9" fmla="*/ 6366907 w 9607550"/>
              <a:gd name="connsiteY9" fmla="*/ 162783 h 2328932"/>
              <a:gd name="connsiteX10" fmla="*/ 7467600 w 9607550"/>
              <a:gd name="connsiteY10" fmla="*/ 2218713 h 2328932"/>
              <a:gd name="connsiteX11" fmla="*/ 8166100 w 9607550"/>
              <a:gd name="connsiteY11" fmla="*/ 2015513 h 2328932"/>
              <a:gd name="connsiteX12" fmla="*/ 8864600 w 9607550"/>
              <a:gd name="connsiteY12" fmla="*/ 1723413 h 2328932"/>
              <a:gd name="connsiteX13" fmla="*/ 9607550 w 9607550"/>
              <a:gd name="connsiteY13" fmla="*/ 1412263 h 2328932"/>
              <a:gd name="connsiteX0" fmla="*/ 0 w 9607550"/>
              <a:gd name="connsiteY0" fmla="*/ 2312751 h 2408164"/>
              <a:gd name="connsiteX1" fmla="*/ 406400 w 9607550"/>
              <a:gd name="connsiteY1" fmla="*/ 2408001 h 2408164"/>
              <a:gd name="connsiteX2" fmla="*/ 965200 w 9607550"/>
              <a:gd name="connsiteY2" fmla="*/ 2325451 h 2408164"/>
              <a:gd name="connsiteX3" fmla="*/ 1612900 w 9607550"/>
              <a:gd name="connsiteY3" fmla="*/ 2007951 h 2408164"/>
              <a:gd name="connsiteX4" fmla="*/ 2209800 w 9607550"/>
              <a:gd name="connsiteY4" fmla="*/ 1836501 h 2408164"/>
              <a:gd name="connsiteX5" fmla="*/ 2940050 w 9607550"/>
              <a:gd name="connsiteY5" fmla="*/ 1823801 h 2408164"/>
              <a:gd name="connsiteX6" fmla="*/ 3790950 w 9607550"/>
              <a:gd name="connsiteY6" fmla="*/ 1976201 h 2408164"/>
              <a:gd name="connsiteX7" fmla="*/ 4615913 w 9607550"/>
              <a:gd name="connsiteY7" fmla="*/ 1831045 h 2408164"/>
              <a:gd name="connsiteX8" fmla="*/ 5145135 w 9607550"/>
              <a:gd name="connsiteY8" fmla="*/ 555525 h 2408164"/>
              <a:gd name="connsiteX9" fmla="*/ 6366907 w 9607550"/>
              <a:gd name="connsiteY9" fmla="*/ 428271 h 2408164"/>
              <a:gd name="connsiteX10" fmla="*/ 7467878 w 9607550"/>
              <a:gd name="connsiteY10" fmla="*/ 91141 h 2408164"/>
              <a:gd name="connsiteX11" fmla="*/ 8166100 w 9607550"/>
              <a:gd name="connsiteY11" fmla="*/ 2281001 h 2408164"/>
              <a:gd name="connsiteX12" fmla="*/ 8864600 w 9607550"/>
              <a:gd name="connsiteY12" fmla="*/ 1988901 h 2408164"/>
              <a:gd name="connsiteX13" fmla="*/ 9607550 w 9607550"/>
              <a:gd name="connsiteY13" fmla="*/ 1677751 h 2408164"/>
              <a:gd name="connsiteX0" fmla="*/ 0 w 9607550"/>
              <a:gd name="connsiteY0" fmla="*/ 2293871 h 2389284"/>
              <a:gd name="connsiteX1" fmla="*/ 406400 w 9607550"/>
              <a:gd name="connsiteY1" fmla="*/ 2389121 h 2389284"/>
              <a:gd name="connsiteX2" fmla="*/ 965200 w 9607550"/>
              <a:gd name="connsiteY2" fmla="*/ 2306571 h 2389284"/>
              <a:gd name="connsiteX3" fmla="*/ 1612900 w 9607550"/>
              <a:gd name="connsiteY3" fmla="*/ 1989071 h 2389284"/>
              <a:gd name="connsiteX4" fmla="*/ 2209800 w 9607550"/>
              <a:gd name="connsiteY4" fmla="*/ 1817621 h 2389284"/>
              <a:gd name="connsiteX5" fmla="*/ 2940050 w 9607550"/>
              <a:gd name="connsiteY5" fmla="*/ 1804921 h 2389284"/>
              <a:gd name="connsiteX6" fmla="*/ 3790950 w 9607550"/>
              <a:gd name="connsiteY6" fmla="*/ 1957321 h 2389284"/>
              <a:gd name="connsiteX7" fmla="*/ 4615913 w 9607550"/>
              <a:gd name="connsiteY7" fmla="*/ 1812165 h 2389284"/>
              <a:gd name="connsiteX8" fmla="*/ 5145135 w 9607550"/>
              <a:gd name="connsiteY8" fmla="*/ 536645 h 2389284"/>
              <a:gd name="connsiteX9" fmla="*/ 6366907 w 9607550"/>
              <a:gd name="connsiteY9" fmla="*/ 409391 h 2389284"/>
              <a:gd name="connsiteX10" fmla="*/ 7467878 w 9607550"/>
              <a:gd name="connsiteY10" fmla="*/ 72261 h 2389284"/>
              <a:gd name="connsiteX11" fmla="*/ 8864600 w 9607550"/>
              <a:gd name="connsiteY11" fmla="*/ 1970021 h 2389284"/>
              <a:gd name="connsiteX12" fmla="*/ 9607550 w 9607550"/>
              <a:gd name="connsiteY12" fmla="*/ 1658871 h 2389284"/>
              <a:gd name="connsiteX0" fmla="*/ 0 w 9607550"/>
              <a:gd name="connsiteY0" fmla="*/ 2444886 h 2540299"/>
              <a:gd name="connsiteX1" fmla="*/ 406400 w 9607550"/>
              <a:gd name="connsiteY1" fmla="*/ 2540136 h 2540299"/>
              <a:gd name="connsiteX2" fmla="*/ 965200 w 9607550"/>
              <a:gd name="connsiteY2" fmla="*/ 2457586 h 2540299"/>
              <a:gd name="connsiteX3" fmla="*/ 1612900 w 9607550"/>
              <a:gd name="connsiteY3" fmla="*/ 2140086 h 2540299"/>
              <a:gd name="connsiteX4" fmla="*/ 2209800 w 9607550"/>
              <a:gd name="connsiteY4" fmla="*/ 1968636 h 2540299"/>
              <a:gd name="connsiteX5" fmla="*/ 2940050 w 9607550"/>
              <a:gd name="connsiteY5" fmla="*/ 1955936 h 2540299"/>
              <a:gd name="connsiteX6" fmla="*/ 3790950 w 9607550"/>
              <a:gd name="connsiteY6" fmla="*/ 2108336 h 2540299"/>
              <a:gd name="connsiteX7" fmla="*/ 4615913 w 9607550"/>
              <a:gd name="connsiteY7" fmla="*/ 1963180 h 2540299"/>
              <a:gd name="connsiteX8" fmla="*/ 5145135 w 9607550"/>
              <a:gd name="connsiteY8" fmla="*/ 687660 h 2540299"/>
              <a:gd name="connsiteX9" fmla="*/ 6366907 w 9607550"/>
              <a:gd name="connsiteY9" fmla="*/ 560406 h 2540299"/>
              <a:gd name="connsiteX10" fmla="*/ 7467878 w 9607550"/>
              <a:gd name="connsiteY10" fmla="*/ 223276 h 2540299"/>
              <a:gd name="connsiteX11" fmla="*/ 8545683 w 9607550"/>
              <a:gd name="connsiteY11" fmla="*/ 105601 h 2540299"/>
              <a:gd name="connsiteX12" fmla="*/ 9607550 w 9607550"/>
              <a:gd name="connsiteY12" fmla="*/ 1809886 h 2540299"/>
              <a:gd name="connsiteX0" fmla="*/ 0 w 10149623"/>
              <a:gd name="connsiteY0" fmla="*/ 2834351 h 2929764"/>
              <a:gd name="connsiteX1" fmla="*/ 406400 w 10149623"/>
              <a:gd name="connsiteY1" fmla="*/ 2929601 h 2929764"/>
              <a:gd name="connsiteX2" fmla="*/ 965200 w 10149623"/>
              <a:gd name="connsiteY2" fmla="*/ 2847051 h 2929764"/>
              <a:gd name="connsiteX3" fmla="*/ 1612900 w 10149623"/>
              <a:gd name="connsiteY3" fmla="*/ 2529551 h 2929764"/>
              <a:gd name="connsiteX4" fmla="*/ 2209800 w 10149623"/>
              <a:gd name="connsiteY4" fmla="*/ 2358101 h 2929764"/>
              <a:gd name="connsiteX5" fmla="*/ 2940050 w 10149623"/>
              <a:gd name="connsiteY5" fmla="*/ 2345401 h 2929764"/>
              <a:gd name="connsiteX6" fmla="*/ 3790950 w 10149623"/>
              <a:gd name="connsiteY6" fmla="*/ 2497801 h 2929764"/>
              <a:gd name="connsiteX7" fmla="*/ 4615913 w 10149623"/>
              <a:gd name="connsiteY7" fmla="*/ 2352645 h 2929764"/>
              <a:gd name="connsiteX8" fmla="*/ 5145135 w 10149623"/>
              <a:gd name="connsiteY8" fmla="*/ 1077125 h 2929764"/>
              <a:gd name="connsiteX9" fmla="*/ 6366907 w 10149623"/>
              <a:gd name="connsiteY9" fmla="*/ 949871 h 2929764"/>
              <a:gd name="connsiteX10" fmla="*/ 7467878 w 10149623"/>
              <a:gd name="connsiteY10" fmla="*/ 612741 h 2929764"/>
              <a:gd name="connsiteX11" fmla="*/ 8545683 w 10149623"/>
              <a:gd name="connsiteY11" fmla="*/ 495066 h 2929764"/>
              <a:gd name="connsiteX12" fmla="*/ 10149624 w 10149623"/>
              <a:gd name="connsiteY12" fmla="*/ 0 h 2929764"/>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467878 w 9726549"/>
              <a:gd name="connsiteY10" fmla="*/ 501737 h 2818760"/>
              <a:gd name="connsiteX11" fmla="*/ 8545683 w 9726549"/>
              <a:gd name="connsiteY11" fmla="*/ 384062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467878 w 9726549"/>
              <a:gd name="connsiteY10" fmla="*/ 501737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467878 w 9726549"/>
              <a:gd name="connsiteY10" fmla="*/ 501737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507118 w 9726549"/>
              <a:gd name="connsiteY10" fmla="*/ 241132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01641 w 9726549"/>
              <a:gd name="connsiteY9" fmla="*/ 298736 h 2818760"/>
              <a:gd name="connsiteX10" fmla="*/ 7507118 w 9726549"/>
              <a:gd name="connsiteY10" fmla="*/ 241132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01641 w 9726549"/>
              <a:gd name="connsiteY9" fmla="*/ 298736 h 2818760"/>
              <a:gd name="connsiteX10" fmla="*/ 8533740 w 9726549"/>
              <a:gd name="connsiteY10" fmla="*/ 138868 h 2818760"/>
              <a:gd name="connsiteX11" fmla="*/ 9726548 w 9726549"/>
              <a:gd name="connsiteY11"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3790950 w 9726549"/>
              <a:gd name="connsiteY5" fmla="*/ 2386797 h 2818760"/>
              <a:gd name="connsiteX6" fmla="*/ 4615913 w 9726549"/>
              <a:gd name="connsiteY6" fmla="*/ 2241641 h 2818760"/>
              <a:gd name="connsiteX7" fmla="*/ 5145135 w 9726549"/>
              <a:gd name="connsiteY7" fmla="*/ 966121 h 2818760"/>
              <a:gd name="connsiteX8" fmla="*/ 6301641 w 9726549"/>
              <a:gd name="connsiteY8" fmla="*/ 298736 h 2818760"/>
              <a:gd name="connsiteX9" fmla="*/ 8533740 w 9726549"/>
              <a:gd name="connsiteY9" fmla="*/ 138868 h 2818760"/>
              <a:gd name="connsiteX10" fmla="*/ 9726548 w 9726549"/>
              <a:gd name="connsiteY10"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4615913 w 9726549"/>
              <a:gd name="connsiteY5" fmla="*/ 2241641 h 2818760"/>
              <a:gd name="connsiteX6" fmla="*/ 5145135 w 9726549"/>
              <a:gd name="connsiteY6" fmla="*/ 966121 h 2818760"/>
              <a:gd name="connsiteX7" fmla="*/ 6301641 w 9726549"/>
              <a:gd name="connsiteY7" fmla="*/ 298736 h 2818760"/>
              <a:gd name="connsiteX8" fmla="*/ 8533740 w 9726549"/>
              <a:gd name="connsiteY8" fmla="*/ 138868 h 2818760"/>
              <a:gd name="connsiteX9" fmla="*/ 9726548 w 9726549"/>
              <a:gd name="connsiteY9"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4615913 w 9726549"/>
              <a:gd name="connsiteY5" fmla="*/ 2241641 h 2818760"/>
              <a:gd name="connsiteX6" fmla="*/ 6301641 w 9726549"/>
              <a:gd name="connsiteY6" fmla="*/ 298736 h 2818760"/>
              <a:gd name="connsiteX7" fmla="*/ 8533740 w 9726549"/>
              <a:gd name="connsiteY7" fmla="*/ 138868 h 2818760"/>
              <a:gd name="connsiteX8" fmla="*/ 9726548 w 9726549"/>
              <a:gd name="connsiteY8" fmla="*/ 0 h 2818760"/>
              <a:gd name="connsiteX0" fmla="*/ 0 w 9726549"/>
              <a:gd name="connsiteY0" fmla="*/ 2723347 h 2820009"/>
              <a:gd name="connsiteX1" fmla="*/ 406400 w 9726549"/>
              <a:gd name="connsiteY1" fmla="*/ 2818597 h 2820009"/>
              <a:gd name="connsiteX2" fmla="*/ 965200 w 9726549"/>
              <a:gd name="connsiteY2" fmla="*/ 2736047 h 2820009"/>
              <a:gd name="connsiteX3" fmla="*/ 2209800 w 9726549"/>
              <a:gd name="connsiteY3" fmla="*/ 2247097 h 2820009"/>
              <a:gd name="connsiteX4" fmla="*/ 4615913 w 9726549"/>
              <a:gd name="connsiteY4" fmla="*/ 2241641 h 2820009"/>
              <a:gd name="connsiteX5" fmla="*/ 6301641 w 9726549"/>
              <a:gd name="connsiteY5" fmla="*/ 298736 h 2820009"/>
              <a:gd name="connsiteX6" fmla="*/ 8533740 w 9726549"/>
              <a:gd name="connsiteY6" fmla="*/ 138868 h 2820009"/>
              <a:gd name="connsiteX7" fmla="*/ 9726548 w 9726549"/>
              <a:gd name="connsiteY7" fmla="*/ 0 h 2820009"/>
              <a:gd name="connsiteX0" fmla="*/ 0 w 9726549"/>
              <a:gd name="connsiteY0" fmla="*/ 2723347 h 2755148"/>
              <a:gd name="connsiteX1" fmla="*/ 697425 w 9726549"/>
              <a:gd name="connsiteY1" fmla="*/ 2662239 h 2755148"/>
              <a:gd name="connsiteX2" fmla="*/ 965200 w 9726549"/>
              <a:gd name="connsiteY2" fmla="*/ 2736047 h 2755148"/>
              <a:gd name="connsiteX3" fmla="*/ 2209800 w 9726549"/>
              <a:gd name="connsiteY3" fmla="*/ 2247097 h 2755148"/>
              <a:gd name="connsiteX4" fmla="*/ 4615913 w 9726549"/>
              <a:gd name="connsiteY4" fmla="*/ 2241641 h 2755148"/>
              <a:gd name="connsiteX5" fmla="*/ 6301641 w 9726549"/>
              <a:gd name="connsiteY5" fmla="*/ 298736 h 2755148"/>
              <a:gd name="connsiteX6" fmla="*/ 8533740 w 9726549"/>
              <a:gd name="connsiteY6" fmla="*/ 138868 h 2755148"/>
              <a:gd name="connsiteX7" fmla="*/ 9726548 w 9726549"/>
              <a:gd name="connsiteY7" fmla="*/ 0 h 2755148"/>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533740 w 9726549"/>
              <a:gd name="connsiteY5" fmla="*/ 138868 h 2768819"/>
              <a:gd name="connsiteX6" fmla="*/ 9726548 w 9726549"/>
              <a:gd name="connsiteY6" fmla="*/ 0 h 2768819"/>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533740 w 9726549"/>
              <a:gd name="connsiteY5" fmla="*/ 138868 h 2768819"/>
              <a:gd name="connsiteX6" fmla="*/ 9726548 w 9726549"/>
              <a:gd name="connsiteY6" fmla="*/ 0 h 2768819"/>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533740 w 9726549"/>
              <a:gd name="connsiteY5" fmla="*/ 138868 h 2768819"/>
              <a:gd name="connsiteX6" fmla="*/ 9726548 w 9726549"/>
              <a:gd name="connsiteY6" fmla="*/ 0 h 2768819"/>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240958 w 9726549"/>
              <a:gd name="connsiteY5" fmla="*/ 170271 h 2768819"/>
              <a:gd name="connsiteX6" fmla="*/ 9726548 w 9726549"/>
              <a:gd name="connsiteY6" fmla="*/ 0 h 2768819"/>
              <a:gd name="connsiteX0" fmla="*/ -1 w 9772153"/>
              <a:gd name="connsiteY0" fmla="*/ 2320246 h 2736305"/>
              <a:gd name="connsiteX1" fmla="*/ 1010804 w 9772153"/>
              <a:gd name="connsiteY1" fmla="*/ 2736047 h 2736305"/>
              <a:gd name="connsiteX2" fmla="*/ 2255404 w 9772153"/>
              <a:gd name="connsiteY2" fmla="*/ 2247097 h 2736305"/>
              <a:gd name="connsiteX3" fmla="*/ 4661517 w 9772153"/>
              <a:gd name="connsiteY3" fmla="*/ 2241641 h 2736305"/>
              <a:gd name="connsiteX4" fmla="*/ 6347245 w 9772153"/>
              <a:gd name="connsiteY4" fmla="*/ 298736 h 2736305"/>
              <a:gd name="connsiteX5" fmla="*/ 8286562 w 9772153"/>
              <a:gd name="connsiteY5" fmla="*/ 170271 h 2736305"/>
              <a:gd name="connsiteX6" fmla="*/ 9772152 w 9772153"/>
              <a:gd name="connsiteY6" fmla="*/ 0 h 2736305"/>
              <a:gd name="connsiteX0" fmla="*/ -1 w 9772153"/>
              <a:gd name="connsiteY0" fmla="*/ 2320246 h 2498899"/>
              <a:gd name="connsiteX1" fmla="*/ 1111753 w 9772153"/>
              <a:gd name="connsiteY1" fmla="*/ 2498330 h 2498899"/>
              <a:gd name="connsiteX2" fmla="*/ 2255404 w 9772153"/>
              <a:gd name="connsiteY2" fmla="*/ 2247097 h 2498899"/>
              <a:gd name="connsiteX3" fmla="*/ 4661517 w 9772153"/>
              <a:gd name="connsiteY3" fmla="*/ 2241641 h 2498899"/>
              <a:gd name="connsiteX4" fmla="*/ 6347245 w 9772153"/>
              <a:gd name="connsiteY4" fmla="*/ 298736 h 2498899"/>
              <a:gd name="connsiteX5" fmla="*/ 8286562 w 9772153"/>
              <a:gd name="connsiteY5" fmla="*/ 170271 h 2498899"/>
              <a:gd name="connsiteX6" fmla="*/ 9772152 w 9772153"/>
              <a:gd name="connsiteY6" fmla="*/ 0 h 2498899"/>
              <a:gd name="connsiteX0" fmla="*/ -1 w 9772153"/>
              <a:gd name="connsiteY0" fmla="*/ 2320246 h 2404132"/>
              <a:gd name="connsiteX1" fmla="*/ 1009973 w 9772153"/>
              <a:gd name="connsiteY1" fmla="*/ 1830610 h 2404132"/>
              <a:gd name="connsiteX2" fmla="*/ 2255404 w 9772153"/>
              <a:gd name="connsiteY2" fmla="*/ 2247097 h 2404132"/>
              <a:gd name="connsiteX3" fmla="*/ 4661517 w 9772153"/>
              <a:gd name="connsiteY3" fmla="*/ 2241641 h 2404132"/>
              <a:gd name="connsiteX4" fmla="*/ 6347245 w 9772153"/>
              <a:gd name="connsiteY4" fmla="*/ 298736 h 2404132"/>
              <a:gd name="connsiteX5" fmla="*/ 8286562 w 9772153"/>
              <a:gd name="connsiteY5" fmla="*/ 170271 h 2404132"/>
              <a:gd name="connsiteX6" fmla="*/ 9772152 w 9772153"/>
              <a:gd name="connsiteY6" fmla="*/ 0 h 2404132"/>
              <a:gd name="connsiteX0" fmla="*/ -1 w 9772153"/>
              <a:gd name="connsiteY0" fmla="*/ 2320246 h 2320259"/>
              <a:gd name="connsiteX1" fmla="*/ 1009973 w 9772153"/>
              <a:gd name="connsiteY1" fmla="*/ 1830610 h 2320259"/>
              <a:gd name="connsiteX2" fmla="*/ 2652995 w 9772153"/>
              <a:gd name="connsiteY2" fmla="*/ 1701836 h 2320259"/>
              <a:gd name="connsiteX3" fmla="*/ 4661517 w 9772153"/>
              <a:gd name="connsiteY3" fmla="*/ 2241641 h 2320259"/>
              <a:gd name="connsiteX4" fmla="*/ 6347245 w 9772153"/>
              <a:gd name="connsiteY4" fmla="*/ 298736 h 2320259"/>
              <a:gd name="connsiteX5" fmla="*/ 8286562 w 9772153"/>
              <a:gd name="connsiteY5" fmla="*/ 170271 h 2320259"/>
              <a:gd name="connsiteX6" fmla="*/ 9772152 w 9772153"/>
              <a:gd name="connsiteY6" fmla="*/ 0 h 2320259"/>
              <a:gd name="connsiteX0" fmla="*/ -1 w 9772153"/>
              <a:gd name="connsiteY0" fmla="*/ 2320246 h 2320259"/>
              <a:gd name="connsiteX1" fmla="*/ 1009973 w 9772153"/>
              <a:gd name="connsiteY1" fmla="*/ 1830610 h 2320259"/>
              <a:gd name="connsiteX2" fmla="*/ 2652995 w 9772153"/>
              <a:gd name="connsiteY2" fmla="*/ 1701836 h 2320259"/>
              <a:gd name="connsiteX3" fmla="*/ 4561505 w 9772153"/>
              <a:gd name="connsiteY3" fmla="*/ 1254765 h 2320259"/>
              <a:gd name="connsiteX4" fmla="*/ 6347245 w 9772153"/>
              <a:gd name="connsiteY4" fmla="*/ 298736 h 2320259"/>
              <a:gd name="connsiteX5" fmla="*/ 8286562 w 9772153"/>
              <a:gd name="connsiteY5" fmla="*/ 170271 h 2320259"/>
              <a:gd name="connsiteX6" fmla="*/ 9772152 w 9772153"/>
              <a:gd name="connsiteY6" fmla="*/ 0 h 2320259"/>
              <a:gd name="connsiteX0" fmla="*/ -1 w 9772153"/>
              <a:gd name="connsiteY0" fmla="*/ 3539900 h 3539913"/>
              <a:gd name="connsiteX1" fmla="*/ 1009973 w 9772153"/>
              <a:gd name="connsiteY1" fmla="*/ 3050264 h 3539913"/>
              <a:gd name="connsiteX2" fmla="*/ 2652995 w 9772153"/>
              <a:gd name="connsiteY2" fmla="*/ 2921490 h 3539913"/>
              <a:gd name="connsiteX3" fmla="*/ 4561505 w 9772153"/>
              <a:gd name="connsiteY3" fmla="*/ 2474419 h 3539913"/>
              <a:gd name="connsiteX4" fmla="*/ 6196174 w 9772153"/>
              <a:gd name="connsiteY4" fmla="*/ 16566 h 3539913"/>
              <a:gd name="connsiteX5" fmla="*/ 8286562 w 9772153"/>
              <a:gd name="connsiteY5" fmla="*/ 1389925 h 3539913"/>
              <a:gd name="connsiteX6" fmla="*/ 9772152 w 9772153"/>
              <a:gd name="connsiteY6" fmla="*/ 1219654 h 3539913"/>
              <a:gd name="connsiteX0" fmla="*/ -1 w 9772153"/>
              <a:gd name="connsiteY0" fmla="*/ 3614200 h 3614213"/>
              <a:gd name="connsiteX1" fmla="*/ 1009973 w 9772153"/>
              <a:gd name="connsiteY1" fmla="*/ 3124564 h 3614213"/>
              <a:gd name="connsiteX2" fmla="*/ 2652995 w 9772153"/>
              <a:gd name="connsiteY2" fmla="*/ 2995790 h 3614213"/>
              <a:gd name="connsiteX3" fmla="*/ 4561505 w 9772153"/>
              <a:gd name="connsiteY3" fmla="*/ 2548719 h 3614213"/>
              <a:gd name="connsiteX4" fmla="*/ 6196174 w 9772153"/>
              <a:gd name="connsiteY4" fmla="*/ 90866 h 3614213"/>
              <a:gd name="connsiteX5" fmla="*/ 8305102 w 9772153"/>
              <a:gd name="connsiteY5" fmla="*/ 600968 h 3614213"/>
              <a:gd name="connsiteX6" fmla="*/ 9772152 w 9772153"/>
              <a:gd name="connsiteY6" fmla="*/ 1293954 h 3614213"/>
              <a:gd name="connsiteX0" fmla="*/ -1 w 9907313"/>
              <a:gd name="connsiteY0" fmla="*/ 3605567 h 3605580"/>
              <a:gd name="connsiteX1" fmla="*/ 1009973 w 9907313"/>
              <a:gd name="connsiteY1" fmla="*/ 3115931 h 3605580"/>
              <a:gd name="connsiteX2" fmla="*/ 2652995 w 9907313"/>
              <a:gd name="connsiteY2" fmla="*/ 2987157 h 3605580"/>
              <a:gd name="connsiteX3" fmla="*/ 4561505 w 9907313"/>
              <a:gd name="connsiteY3" fmla="*/ 2540086 h 3605580"/>
              <a:gd name="connsiteX4" fmla="*/ 6196174 w 9907313"/>
              <a:gd name="connsiteY4" fmla="*/ 82233 h 3605580"/>
              <a:gd name="connsiteX5" fmla="*/ 8305102 w 9907313"/>
              <a:gd name="connsiteY5" fmla="*/ 592335 h 3605580"/>
              <a:gd name="connsiteX6" fmla="*/ 9907314 w 9907313"/>
              <a:gd name="connsiteY6" fmla="*/ 683759 h 3605580"/>
              <a:gd name="connsiteX0" fmla="*/ -1 w 9872186"/>
              <a:gd name="connsiteY0" fmla="*/ 3603162 h 3603175"/>
              <a:gd name="connsiteX1" fmla="*/ 1009973 w 9872186"/>
              <a:gd name="connsiteY1" fmla="*/ 3113526 h 3603175"/>
              <a:gd name="connsiteX2" fmla="*/ 2652995 w 9872186"/>
              <a:gd name="connsiteY2" fmla="*/ 2984752 h 3603175"/>
              <a:gd name="connsiteX3" fmla="*/ 4561505 w 9872186"/>
              <a:gd name="connsiteY3" fmla="*/ 2537681 h 3603175"/>
              <a:gd name="connsiteX4" fmla="*/ 6196174 w 9872186"/>
              <a:gd name="connsiteY4" fmla="*/ 79828 h 3603175"/>
              <a:gd name="connsiteX5" fmla="*/ 8305102 w 9872186"/>
              <a:gd name="connsiteY5" fmla="*/ 589930 h 3603175"/>
              <a:gd name="connsiteX6" fmla="*/ 9872186 w 9872186"/>
              <a:gd name="connsiteY6" fmla="*/ 493335 h 3603175"/>
              <a:gd name="connsiteX0" fmla="*/ -1 w 9872186"/>
              <a:gd name="connsiteY0" fmla="*/ 3603162 h 3603173"/>
              <a:gd name="connsiteX1" fmla="*/ 1009973 w 9872186"/>
              <a:gd name="connsiteY1" fmla="*/ 3113526 h 3603173"/>
              <a:gd name="connsiteX2" fmla="*/ 2574766 w 9872186"/>
              <a:gd name="connsiteY2" fmla="*/ 3333477 h 3603173"/>
              <a:gd name="connsiteX3" fmla="*/ 4561505 w 9872186"/>
              <a:gd name="connsiteY3" fmla="*/ 2537681 h 3603173"/>
              <a:gd name="connsiteX4" fmla="*/ 6196174 w 9872186"/>
              <a:gd name="connsiteY4" fmla="*/ 79828 h 3603173"/>
              <a:gd name="connsiteX5" fmla="*/ 8305102 w 9872186"/>
              <a:gd name="connsiteY5" fmla="*/ 589930 h 3603173"/>
              <a:gd name="connsiteX6" fmla="*/ 9872186 w 9872186"/>
              <a:gd name="connsiteY6" fmla="*/ 493335 h 3603173"/>
              <a:gd name="connsiteX0" fmla="*/ -1 w 9872186"/>
              <a:gd name="connsiteY0" fmla="*/ 3618243 h 3618254"/>
              <a:gd name="connsiteX1" fmla="*/ 1009973 w 9872186"/>
              <a:gd name="connsiteY1" fmla="*/ 3128607 h 3618254"/>
              <a:gd name="connsiteX2" fmla="*/ 2574766 w 9872186"/>
              <a:gd name="connsiteY2" fmla="*/ 3348558 h 3618254"/>
              <a:gd name="connsiteX3" fmla="*/ 4556386 w 9872186"/>
              <a:gd name="connsiteY3" fmla="*/ 2803096 h 3618254"/>
              <a:gd name="connsiteX4" fmla="*/ 6196174 w 9872186"/>
              <a:gd name="connsiteY4" fmla="*/ 94909 h 3618254"/>
              <a:gd name="connsiteX5" fmla="*/ 8305102 w 9872186"/>
              <a:gd name="connsiteY5" fmla="*/ 605011 h 3618254"/>
              <a:gd name="connsiteX6" fmla="*/ 9872186 w 9872186"/>
              <a:gd name="connsiteY6" fmla="*/ 508416 h 3618254"/>
              <a:gd name="connsiteX0" fmla="*/ -1 w 9872186"/>
              <a:gd name="connsiteY0" fmla="*/ 3602731 h 3602742"/>
              <a:gd name="connsiteX1" fmla="*/ 1009973 w 9872186"/>
              <a:gd name="connsiteY1" fmla="*/ 3113095 h 3602742"/>
              <a:gd name="connsiteX2" fmla="*/ 2574766 w 9872186"/>
              <a:gd name="connsiteY2" fmla="*/ 3333046 h 3602742"/>
              <a:gd name="connsiteX3" fmla="*/ 4556386 w 9872186"/>
              <a:gd name="connsiteY3" fmla="*/ 2787584 h 3602742"/>
              <a:gd name="connsiteX4" fmla="*/ 6196174 w 9872186"/>
              <a:gd name="connsiteY4" fmla="*/ 79397 h 3602742"/>
              <a:gd name="connsiteX5" fmla="*/ 7929734 w 9872186"/>
              <a:gd name="connsiteY5" fmla="*/ 702505 h 3602742"/>
              <a:gd name="connsiteX6" fmla="*/ 9872186 w 9872186"/>
              <a:gd name="connsiteY6" fmla="*/ 492904 h 3602742"/>
              <a:gd name="connsiteX0" fmla="*/ -1 w 9330221"/>
              <a:gd name="connsiteY0" fmla="*/ 3603486 h 3603497"/>
              <a:gd name="connsiteX1" fmla="*/ 1009973 w 9330221"/>
              <a:gd name="connsiteY1" fmla="*/ 3113850 h 3603497"/>
              <a:gd name="connsiteX2" fmla="*/ 2574766 w 9330221"/>
              <a:gd name="connsiteY2" fmla="*/ 3333801 h 3603497"/>
              <a:gd name="connsiteX3" fmla="*/ 4556386 w 9330221"/>
              <a:gd name="connsiteY3" fmla="*/ 2788339 h 3603497"/>
              <a:gd name="connsiteX4" fmla="*/ 6196174 w 9330221"/>
              <a:gd name="connsiteY4" fmla="*/ 80152 h 3603497"/>
              <a:gd name="connsiteX5" fmla="*/ 7929734 w 9330221"/>
              <a:gd name="connsiteY5" fmla="*/ 703260 h 3603497"/>
              <a:gd name="connsiteX6" fmla="*/ 9330221 w 9330221"/>
              <a:gd name="connsiteY6" fmla="*/ 562978 h 3603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0221" h="3603497">
                <a:moveTo>
                  <a:pt x="-1" y="3603486"/>
                </a:moveTo>
                <a:cubicBezTo>
                  <a:pt x="201082" y="3606132"/>
                  <a:pt x="580845" y="3158797"/>
                  <a:pt x="1009973" y="3113850"/>
                </a:cubicBezTo>
                <a:cubicBezTo>
                  <a:pt x="1439101" y="3068903"/>
                  <a:pt x="1983697" y="3388053"/>
                  <a:pt x="2574766" y="3333801"/>
                </a:cubicBezTo>
                <a:cubicBezTo>
                  <a:pt x="3165835" y="3279549"/>
                  <a:pt x="3952818" y="3330614"/>
                  <a:pt x="4556386" y="2788339"/>
                </a:cubicBezTo>
                <a:cubicBezTo>
                  <a:pt x="5159954" y="2246064"/>
                  <a:pt x="5633949" y="427665"/>
                  <a:pt x="6196174" y="80152"/>
                </a:cubicBezTo>
                <a:cubicBezTo>
                  <a:pt x="6758399" y="-267361"/>
                  <a:pt x="7407393" y="622789"/>
                  <a:pt x="7929734" y="703260"/>
                </a:cubicBezTo>
                <a:cubicBezTo>
                  <a:pt x="8452075" y="783731"/>
                  <a:pt x="8863392" y="609739"/>
                  <a:pt x="9330221" y="562978"/>
                </a:cubicBezTo>
              </a:path>
            </a:pathLst>
          </a:custGeom>
          <a:ln w="19050">
            <a:gradFill>
              <a:gsLst>
                <a:gs pos="5000">
                  <a:srgbClr val="2A2A63"/>
                </a:gs>
                <a:gs pos="12000">
                  <a:srgbClr val="B82381"/>
                </a:gs>
                <a:gs pos="98000">
                  <a:srgbClr val="04A2E5"/>
                </a:gs>
                <a:gs pos="70158">
                  <a:srgbClr val="11A568"/>
                </a:gs>
                <a:gs pos="57000">
                  <a:srgbClr val="88C150"/>
                </a:gs>
                <a:gs pos="46000">
                  <a:srgbClr val="FEC52B"/>
                </a:gs>
                <a:gs pos="34000">
                  <a:srgbClr val="C96632"/>
                </a:gs>
                <a:gs pos="22000">
                  <a:srgbClr val="C3292D"/>
                </a:gs>
                <a:gs pos="100000">
                  <a:schemeClr val="bg1"/>
                </a:gs>
              </a:gsLst>
              <a:lin ang="0" scaled="0"/>
            </a:gra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CE574200-D5A7-EEB2-AC22-91E77172E303}"/>
              </a:ext>
            </a:extLst>
          </p:cNvPr>
          <p:cNvSpPr>
            <a:spLocks noGrp="1"/>
          </p:cNvSpPr>
          <p:nvPr>
            <p:ph type="ftr" sz="quarter" idx="3"/>
          </p:nvPr>
        </p:nvSpPr>
        <p:spPr>
          <a:prstGeom prst="rect">
            <a:avLst/>
          </a:prstGeom>
        </p:spPr>
        <p:txBody>
          <a:bodyPr vert="horz" lIns="54864" tIns="36576" rIns="0" bIns="45720" rtlCol="0" anchor="ctr"/>
          <a:lstStyle>
            <a:defPPr>
              <a:defRPr lang="en-US"/>
            </a:defPPr>
            <a:lvl1pPr marL="0" algn="l" defTabSz="914400" rtl="0" eaLnBrk="1" latinLnBrk="0" hangingPunct="1">
              <a:defRPr sz="7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US" i="1">
                <a:ea typeface="Calibri" panose="020F0502020204030204" pitchFamily="34" charset="0"/>
              </a:rPr>
              <a:t>© 2025 CommScope, LLC. All rights reserved.</a:t>
            </a:r>
            <a:endParaRPr lang="en-US" dirty="0">
              <a:ea typeface="Calibri" panose="020F0502020204030204" pitchFamily="34" charset="0"/>
            </a:endParaRPr>
          </a:p>
        </p:txBody>
      </p:sp>
      <p:sp>
        <p:nvSpPr>
          <p:cNvPr id="3" name="Slide Number Placeholder 2">
            <a:extLst>
              <a:ext uri="{FF2B5EF4-FFF2-40B4-BE49-F238E27FC236}">
                <a16:creationId xmlns:a16="http://schemas.microsoft.com/office/drawing/2014/main" id="{65952A68-22D1-47CB-14C9-A52668A4D6C9}"/>
              </a:ext>
            </a:extLst>
          </p:cNvPr>
          <p:cNvSpPr>
            <a:spLocks noGrp="1"/>
          </p:cNvSpPr>
          <p:nvPr>
            <p:ph type="sldNum" sz="quarter" idx="4"/>
          </p:nvPr>
        </p:nvSpPr>
        <p:spPr>
          <a:prstGeom prst="rect">
            <a:avLst/>
          </a:prstGeom>
        </p:spPr>
        <p:txBody>
          <a:bodyPr vert="horz" lIns="0" tIns="36576" rIns="54864" bIns="45720" rtlCol="0" anchor="ctr"/>
          <a:lstStyle>
            <a:defPPr>
              <a:defRPr lang="en-US"/>
            </a:defPPr>
            <a:lvl1pPr marL="0" algn="r" defTabSz="914400" rtl="0" eaLnBrk="1" latinLnBrk="0" hangingPunct="1">
              <a:defRPr sz="7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E2BEB5-2653-6044-B03D-162392F9D4CA}" type="slidenum">
              <a:rPr lang="en-US" smtClean="0"/>
              <a:pPr/>
              <a:t>19</a:t>
            </a:fld>
            <a:endParaRPr lang="en-US" dirty="0"/>
          </a:p>
        </p:txBody>
      </p:sp>
      <p:sp>
        <p:nvSpPr>
          <p:cNvPr id="20" name="Title 3">
            <a:extLst>
              <a:ext uri="{FF2B5EF4-FFF2-40B4-BE49-F238E27FC236}">
                <a16:creationId xmlns:a16="http://schemas.microsoft.com/office/drawing/2014/main" id="{FBC2B478-595F-A228-6570-7ADE78B615BE}"/>
              </a:ext>
            </a:extLst>
          </p:cNvPr>
          <p:cNvSpPr>
            <a:spLocks noGrp="1"/>
          </p:cNvSpPr>
          <p:nvPr>
            <p:ph type="title" idx="4294967295"/>
          </p:nvPr>
        </p:nvSpPr>
        <p:spPr>
          <a:xfrm>
            <a:off x="833719" y="123825"/>
            <a:ext cx="10193056" cy="1019175"/>
          </a:xfrm>
        </p:spPr>
        <p:txBody>
          <a:bodyPr/>
          <a:lstStyle/>
          <a:p>
            <a:r>
              <a:rPr lang="es-ES" sz="3600" dirty="0" err="1">
                <a:latin typeface="Calibri" panose="020F0502020204030204" pitchFamily="34" charset="0"/>
                <a:cs typeface="Calibri" panose="020F0502020204030204" pitchFamily="34" charset="0"/>
              </a:rPr>
              <a:t>FiberREACH</a:t>
            </a:r>
            <a:r>
              <a:rPr lang="es-ES" sz="3600" dirty="0">
                <a:latin typeface="Calibri" panose="020F0502020204030204" pitchFamily="34" charset="0"/>
                <a:cs typeface="Calibri" panose="020F0502020204030204" pitchFamily="34" charset="0"/>
              </a:rPr>
              <a:t> </a:t>
            </a:r>
            <a:r>
              <a:rPr lang="es-ES" sz="3600" dirty="0" err="1">
                <a:latin typeface="Calibri" panose="020F0502020204030204" pitchFamily="34" charset="0"/>
                <a:cs typeface="Calibri" panose="020F0502020204030204" pitchFamily="34" charset="0"/>
              </a:rPr>
              <a:t>solution</a:t>
            </a:r>
            <a:r>
              <a:rPr lang="es-ES" sz="3600" dirty="0">
                <a:latin typeface="Calibri" panose="020F0502020204030204" pitchFamily="34" charset="0"/>
                <a:cs typeface="Calibri" panose="020F0502020204030204" pitchFamily="34" charset="0"/>
              </a:rPr>
              <a:t>: 3 </a:t>
            </a:r>
            <a:r>
              <a:rPr lang="es-ES" sz="3600" dirty="0" err="1">
                <a:latin typeface="Calibri" panose="020F0502020204030204" pitchFamily="34" charset="0"/>
                <a:cs typeface="Calibri" panose="020F0502020204030204" pitchFamily="34" charset="0"/>
              </a:rPr>
              <a:t>steps</a:t>
            </a:r>
            <a:endParaRPr lang="en-US" sz="3600" dirty="0">
              <a:latin typeface="Calibri" panose="020F0502020204030204" pitchFamily="34" charset="0"/>
              <a:cs typeface="Calibri" panose="020F0502020204030204" pitchFamily="34" charset="0"/>
            </a:endParaRPr>
          </a:p>
        </p:txBody>
      </p:sp>
      <p:grpSp>
        <p:nvGrpSpPr>
          <p:cNvPr id="63" name="Group 62">
            <a:extLst>
              <a:ext uri="{FF2B5EF4-FFF2-40B4-BE49-F238E27FC236}">
                <a16:creationId xmlns:a16="http://schemas.microsoft.com/office/drawing/2014/main" id="{E4FED39F-2FC1-60CB-DD64-632496E72E56}"/>
              </a:ext>
            </a:extLst>
          </p:cNvPr>
          <p:cNvGrpSpPr/>
          <p:nvPr/>
        </p:nvGrpSpPr>
        <p:grpSpPr>
          <a:xfrm>
            <a:off x="2381570" y="1187884"/>
            <a:ext cx="108000" cy="5043035"/>
            <a:chOff x="1569720" y="1456825"/>
            <a:chExt cx="108000" cy="5043035"/>
          </a:xfrm>
        </p:grpSpPr>
        <p:sp>
          <p:nvSpPr>
            <p:cNvPr id="4" name="Rectangle 3">
              <a:extLst>
                <a:ext uri="{FF2B5EF4-FFF2-40B4-BE49-F238E27FC236}">
                  <a16:creationId xmlns:a16="http://schemas.microsoft.com/office/drawing/2014/main" id="{055676F6-A94D-761E-D722-B6A6AC72797B}"/>
                </a:ext>
              </a:extLst>
            </p:cNvPr>
            <p:cNvSpPr/>
            <p:nvPr/>
          </p:nvSpPr>
          <p:spPr>
            <a:xfrm>
              <a:off x="1569720" y="1456825"/>
              <a:ext cx="108000" cy="504303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5" name="Rectangle 4">
              <a:extLst>
                <a:ext uri="{FF2B5EF4-FFF2-40B4-BE49-F238E27FC236}">
                  <a16:creationId xmlns:a16="http://schemas.microsoft.com/office/drawing/2014/main" id="{F92FCB4E-698E-4DA3-D5C9-477116EB9B25}"/>
                </a:ext>
              </a:extLst>
            </p:cNvPr>
            <p:cNvSpPr>
              <a:spLocks/>
            </p:cNvSpPr>
            <p:nvPr/>
          </p:nvSpPr>
          <p:spPr>
            <a:xfrm>
              <a:off x="1602925" y="14939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6" name="Rectangle 5">
              <a:extLst>
                <a:ext uri="{FF2B5EF4-FFF2-40B4-BE49-F238E27FC236}">
                  <a16:creationId xmlns:a16="http://schemas.microsoft.com/office/drawing/2014/main" id="{B1CB7D60-1837-2860-E3CF-CE111E40FAD7}"/>
                </a:ext>
              </a:extLst>
            </p:cNvPr>
            <p:cNvSpPr>
              <a:spLocks/>
            </p:cNvSpPr>
            <p:nvPr/>
          </p:nvSpPr>
          <p:spPr>
            <a:xfrm>
              <a:off x="1602925" y="16089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 name="Rectangle 6">
              <a:extLst>
                <a:ext uri="{FF2B5EF4-FFF2-40B4-BE49-F238E27FC236}">
                  <a16:creationId xmlns:a16="http://schemas.microsoft.com/office/drawing/2014/main" id="{70474B85-6FC0-F76E-102B-ED3807184928}"/>
                </a:ext>
              </a:extLst>
            </p:cNvPr>
            <p:cNvSpPr>
              <a:spLocks/>
            </p:cNvSpPr>
            <p:nvPr/>
          </p:nvSpPr>
          <p:spPr>
            <a:xfrm>
              <a:off x="1602925" y="17240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1" name="Rectangle 10">
              <a:extLst>
                <a:ext uri="{FF2B5EF4-FFF2-40B4-BE49-F238E27FC236}">
                  <a16:creationId xmlns:a16="http://schemas.microsoft.com/office/drawing/2014/main" id="{5D54816B-A34E-EB8D-C903-5B10924D082E}"/>
                </a:ext>
              </a:extLst>
            </p:cNvPr>
            <p:cNvSpPr>
              <a:spLocks/>
            </p:cNvSpPr>
            <p:nvPr/>
          </p:nvSpPr>
          <p:spPr>
            <a:xfrm>
              <a:off x="1602925" y="18390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2" name="Rectangle 11">
              <a:extLst>
                <a:ext uri="{FF2B5EF4-FFF2-40B4-BE49-F238E27FC236}">
                  <a16:creationId xmlns:a16="http://schemas.microsoft.com/office/drawing/2014/main" id="{F19A000A-E699-5C3A-044F-66BC8C9A0C94}"/>
                </a:ext>
              </a:extLst>
            </p:cNvPr>
            <p:cNvSpPr>
              <a:spLocks/>
            </p:cNvSpPr>
            <p:nvPr/>
          </p:nvSpPr>
          <p:spPr>
            <a:xfrm>
              <a:off x="1602925" y="19541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3" name="Rectangle 12">
              <a:extLst>
                <a:ext uri="{FF2B5EF4-FFF2-40B4-BE49-F238E27FC236}">
                  <a16:creationId xmlns:a16="http://schemas.microsoft.com/office/drawing/2014/main" id="{4E8582EC-BD6C-F57C-E548-65AF822DA7A3}"/>
                </a:ext>
              </a:extLst>
            </p:cNvPr>
            <p:cNvSpPr>
              <a:spLocks/>
            </p:cNvSpPr>
            <p:nvPr/>
          </p:nvSpPr>
          <p:spPr>
            <a:xfrm>
              <a:off x="1602925" y="20691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5" name="Rectangle 14">
              <a:extLst>
                <a:ext uri="{FF2B5EF4-FFF2-40B4-BE49-F238E27FC236}">
                  <a16:creationId xmlns:a16="http://schemas.microsoft.com/office/drawing/2014/main" id="{55DB2B49-66F5-4D8C-9241-5239DD92F8DD}"/>
                </a:ext>
              </a:extLst>
            </p:cNvPr>
            <p:cNvSpPr>
              <a:spLocks/>
            </p:cNvSpPr>
            <p:nvPr/>
          </p:nvSpPr>
          <p:spPr>
            <a:xfrm>
              <a:off x="1602925" y="21842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6" name="Rectangle 15">
              <a:extLst>
                <a:ext uri="{FF2B5EF4-FFF2-40B4-BE49-F238E27FC236}">
                  <a16:creationId xmlns:a16="http://schemas.microsoft.com/office/drawing/2014/main" id="{8C5996D1-AFE2-5E26-4AE4-58AAF2BA1DB2}"/>
                </a:ext>
              </a:extLst>
            </p:cNvPr>
            <p:cNvSpPr>
              <a:spLocks/>
            </p:cNvSpPr>
            <p:nvPr/>
          </p:nvSpPr>
          <p:spPr>
            <a:xfrm>
              <a:off x="1602925" y="22992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7" name="Rectangle 16">
              <a:extLst>
                <a:ext uri="{FF2B5EF4-FFF2-40B4-BE49-F238E27FC236}">
                  <a16:creationId xmlns:a16="http://schemas.microsoft.com/office/drawing/2014/main" id="{65BAD4A0-6340-0418-9FB1-8C49A4113953}"/>
                </a:ext>
              </a:extLst>
            </p:cNvPr>
            <p:cNvSpPr>
              <a:spLocks/>
            </p:cNvSpPr>
            <p:nvPr/>
          </p:nvSpPr>
          <p:spPr>
            <a:xfrm>
              <a:off x="1602925" y="24143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9" name="Rectangle 18">
              <a:extLst>
                <a:ext uri="{FF2B5EF4-FFF2-40B4-BE49-F238E27FC236}">
                  <a16:creationId xmlns:a16="http://schemas.microsoft.com/office/drawing/2014/main" id="{01ED5664-CE70-15EF-B747-E26A1DF133E3}"/>
                </a:ext>
              </a:extLst>
            </p:cNvPr>
            <p:cNvSpPr>
              <a:spLocks/>
            </p:cNvSpPr>
            <p:nvPr/>
          </p:nvSpPr>
          <p:spPr>
            <a:xfrm>
              <a:off x="1602925" y="25293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21" name="Rectangle 20">
              <a:extLst>
                <a:ext uri="{FF2B5EF4-FFF2-40B4-BE49-F238E27FC236}">
                  <a16:creationId xmlns:a16="http://schemas.microsoft.com/office/drawing/2014/main" id="{6478383E-EEAA-2741-E9B0-F7FE259C348E}"/>
                </a:ext>
              </a:extLst>
            </p:cNvPr>
            <p:cNvSpPr>
              <a:spLocks/>
            </p:cNvSpPr>
            <p:nvPr/>
          </p:nvSpPr>
          <p:spPr>
            <a:xfrm>
              <a:off x="1602925" y="26444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22" name="Rectangle 21">
              <a:extLst>
                <a:ext uri="{FF2B5EF4-FFF2-40B4-BE49-F238E27FC236}">
                  <a16:creationId xmlns:a16="http://schemas.microsoft.com/office/drawing/2014/main" id="{AFF75A98-227F-EF9A-6967-C510675A05A4}"/>
                </a:ext>
              </a:extLst>
            </p:cNvPr>
            <p:cNvSpPr>
              <a:spLocks/>
            </p:cNvSpPr>
            <p:nvPr/>
          </p:nvSpPr>
          <p:spPr>
            <a:xfrm>
              <a:off x="1602925" y="27594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25" name="Rectangle 24">
              <a:extLst>
                <a:ext uri="{FF2B5EF4-FFF2-40B4-BE49-F238E27FC236}">
                  <a16:creationId xmlns:a16="http://schemas.microsoft.com/office/drawing/2014/main" id="{5782B4F9-FF63-C979-A1D8-18956609837C}"/>
                </a:ext>
              </a:extLst>
            </p:cNvPr>
            <p:cNvSpPr>
              <a:spLocks/>
            </p:cNvSpPr>
            <p:nvPr/>
          </p:nvSpPr>
          <p:spPr>
            <a:xfrm>
              <a:off x="1602925" y="28745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26" name="Rectangle 25">
              <a:extLst>
                <a:ext uri="{FF2B5EF4-FFF2-40B4-BE49-F238E27FC236}">
                  <a16:creationId xmlns:a16="http://schemas.microsoft.com/office/drawing/2014/main" id="{0F1A0341-BFE0-8D40-D126-89A9A3854167}"/>
                </a:ext>
              </a:extLst>
            </p:cNvPr>
            <p:cNvSpPr>
              <a:spLocks/>
            </p:cNvSpPr>
            <p:nvPr/>
          </p:nvSpPr>
          <p:spPr>
            <a:xfrm>
              <a:off x="1602925" y="29895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27" name="Rectangle 26">
              <a:extLst>
                <a:ext uri="{FF2B5EF4-FFF2-40B4-BE49-F238E27FC236}">
                  <a16:creationId xmlns:a16="http://schemas.microsoft.com/office/drawing/2014/main" id="{C6EA9FFB-53E6-A44A-6901-319C8FA50137}"/>
                </a:ext>
              </a:extLst>
            </p:cNvPr>
            <p:cNvSpPr>
              <a:spLocks/>
            </p:cNvSpPr>
            <p:nvPr/>
          </p:nvSpPr>
          <p:spPr>
            <a:xfrm>
              <a:off x="1602925" y="31046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28" name="Rectangle 27">
              <a:extLst>
                <a:ext uri="{FF2B5EF4-FFF2-40B4-BE49-F238E27FC236}">
                  <a16:creationId xmlns:a16="http://schemas.microsoft.com/office/drawing/2014/main" id="{D7ECC451-13DC-1B3E-8E05-092E3A904AA4}"/>
                </a:ext>
              </a:extLst>
            </p:cNvPr>
            <p:cNvSpPr>
              <a:spLocks/>
            </p:cNvSpPr>
            <p:nvPr/>
          </p:nvSpPr>
          <p:spPr>
            <a:xfrm>
              <a:off x="1602925" y="32196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29" name="Rectangle 28">
              <a:extLst>
                <a:ext uri="{FF2B5EF4-FFF2-40B4-BE49-F238E27FC236}">
                  <a16:creationId xmlns:a16="http://schemas.microsoft.com/office/drawing/2014/main" id="{C7BD47E2-828D-7481-6232-949D937BD3D6}"/>
                </a:ext>
              </a:extLst>
            </p:cNvPr>
            <p:cNvSpPr>
              <a:spLocks/>
            </p:cNvSpPr>
            <p:nvPr/>
          </p:nvSpPr>
          <p:spPr>
            <a:xfrm>
              <a:off x="1602925" y="33347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0" name="Rectangle 29">
              <a:extLst>
                <a:ext uri="{FF2B5EF4-FFF2-40B4-BE49-F238E27FC236}">
                  <a16:creationId xmlns:a16="http://schemas.microsoft.com/office/drawing/2014/main" id="{2D08BAB2-1EEF-017A-65C1-DB5F031C17B9}"/>
                </a:ext>
              </a:extLst>
            </p:cNvPr>
            <p:cNvSpPr>
              <a:spLocks/>
            </p:cNvSpPr>
            <p:nvPr/>
          </p:nvSpPr>
          <p:spPr>
            <a:xfrm>
              <a:off x="1602925" y="34497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1" name="Rectangle 30">
              <a:extLst>
                <a:ext uri="{FF2B5EF4-FFF2-40B4-BE49-F238E27FC236}">
                  <a16:creationId xmlns:a16="http://schemas.microsoft.com/office/drawing/2014/main" id="{5247A72D-11D3-8037-5327-A8685C7A9B07}"/>
                </a:ext>
              </a:extLst>
            </p:cNvPr>
            <p:cNvSpPr>
              <a:spLocks/>
            </p:cNvSpPr>
            <p:nvPr/>
          </p:nvSpPr>
          <p:spPr>
            <a:xfrm>
              <a:off x="1602925" y="35648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2" name="Rectangle 31">
              <a:extLst>
                <a:ext uri="{FF2B5EF4-FFF2-40B4-BE49-F238E27FC236}">
                  <a16:creationId xmlns:a16="http://schemas.microsoft.com/office/drawing/2014/main" id="{69661EA7-CE48-D657-A0F2-382D05B93E7B}"/>
                </a:ext>
              </a:extLst>
            </p:cNvPr>
            <p:cNvSpPr>
              <a:spLocks/>
            </p:cNvSpPr>
            <p:nvPr/>
          </p:nvSpPr>
          <p:spPr>
            <a:xfrm>
              <a:off x="1602925" y="36798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3" name="Rectangle 32">
              <a:extLst>
                <a:ext uri="{FF2B5EF4-FFF2-40B4-BE49-F238E27FC236}">
                  <a16:creationId xmlns:a16="http://schemas.microsoft.com/office/drawing/2014/main" id="{CF7462AE-561D-D8BB-1239-7A686DD466E7}"/>
                </a:ext>
              </a:extLst>
            </p:cNvPr>
            <p:cNvSpPr>
              <a:spLocks/>
            </p:cNvSpPr>
            <p:nvPr/>
          </p:nvSpPr>
          <p:spPr>
            <a:xfrm>
              <a:off x="1602925" y="37949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4" name="Rectangle 33">
              <a:extLst>
                <a:ext uri="{FF2B5EF4-FFF2-40B4-BE49-F238E27FC236}">
                  <a16:creationId xmlns:a16="http://schemas.microsoft.com/office/drawing/2014/main" id="{43138A4F-4EC2-7941-DE1D-6882C0CDC84E}"/>
                </a:ext>
              </a:extLst>
            </p:cNvPr>
            <p:cNvSpPr>
              <a:spLocks/>
            </p:cNvSpPr>
            <p:nvPr/>
          </p:nvSpPr>
          <p:spPr>
            <a:xfrm>
              <a:off x="1602925" y="39099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5" name="Rectangle 34">
              <a:extLst>
                <a:ext uri="{FF2B5EF4-FFF2-40B4-BE49-F238E27FC236}">
                  <a16:creationId xmlns:a16="http://schemas.microsoft.com/office/drawing/2014/main" id="{28931345-558B-2A34-F446-A676A9A45E68}"/>
                </a:ext>
              </a:extLst>
            </p:cNvPr>
            <p:cNvSpPr>
              <a:spLocks/>
            </p:cNvSpPr>
            <p:nvPr/>
          </p:nvSpPr>
          <p:spPr>
            <a:xfrm>
              <a:off x="1602925" y="40250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6" name="Rectangle 35">
              <a:extLst>
                <a:ext uri="{FF2B5EF4-FFF2-40B4-BE49-F238E27FC236}">
                  <a16:creationId xmlns:a16="http://schemas.microsoft.com/office/drawing/2014/main" id="{362970C2-EADC-90C7-8D4C-A40EF31637A6}"/>
                </a:ext>
              </a:extLst>
            </p:cNvPr>
            <p:cNvSpPr>
              <a:spLocks/>
            </p:cNvSpPr>
            <p:nvPr/>
          </p:nvSpPr>
          <p:spPr>
            <a:xfrm>
              <a:off x="1602925" y="41400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9" name="Rectangle 38">
              <a:extLst>
                <a:ext uri="{FF2B5EF4-FFF2-40B4-BE49-F238E27FC236}">
                  <a16:creationId xmlns:a16="http://schemas.microsoft.com/office/drawing/2014/main" id="{3C30EA15-4A36-9421-8D28-A4321033314A}"/>
                </a:ext>
              </a:extLst>
            </p:cNvPr>
            <p:cNvSpPr>
              <a:spLocks/>
            </p:cNvSpPr>
            <p:nvPr/>
          </p:nvSpPr>
          <p:spPr>
            <a:xfrm>
              <a:off x="1602925" y="42551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0" name="Rectangle 39">
              <a:extLst>
                <a:ext uri="{FF2B5EF4-FFF2-40B4-BE49-F238E27FC236}">
                  <a16:creationId xmlns:a16="http://schemas.microsoft.com/office/drawing/2014/main" id="{31496783-97CE-DABE-6A1D-6A78F98D1EAC}"/>
                </a:ext>
              </a:extLst>
            </p:cNvPr>
            <p:cNvSpPr>
              <a:spLocks/>
            </p:cNvSpPr>
            <p:nvPr/>
          </p:nvSpPr>
          <p:spPr>
            <a:xfrm>
              <a:off x="1602925" y="43701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1" name="Rectangle 40">
              <a:extLst>
                <a:ext uri="{FF2B5EF4-FFF2-40B4-BE49-F238E27FC236}">
                  <a16:creationId xmlns:a16="http://schemas.microsoft.com/office/drawing/2014/main" id="{AFF59281-A123-4A0F-FA32-FB698CE6E909}"/>
                </a:ext>
              </a:extLst>
            </p:cNvPr>
            <p:cNvSpPr>
              <a:spLocks/>
            </p:cNvSpPr>
            <p:nvPr/>
          </p:nvSpPr>
          <p:spPr>
            <a:xfrm>
              <a:off x="1602925" y="44852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2" name="Rectangle 41">
              <a:extLst>
                <a:ext uri="{FF2B5EF4-FFF2-40B4-BE49-F238E27FC236}">
                  <a16:creationId xmlns:a16="http://schemas.microsoft.com/office/drawing/2014/main" id="{F0466C1E-A12E-C46C-CC5E-51DC019A6E11}"/>
                </a:ext>
              </a:extLst>
            </p:cNvPr>
            <p:cNvSpPr>
              <a:spLocks/>
            </p:cNvSpPr>
            <p:nvPr/>
          </p:nvSpPr>
          <p:spPr>
            <a:xfrm>
              <a:off x="1602925" y="46002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3" name="Rectangle 42">
              <a:extLst>
                <a:ext uri="{FF2B5EF4-FFF2-40B4-BE49-F238E27FC236}">
                  <a16:creationId xmlns:a16="http://schemas.microsoft.com/office/drawing/2014/main" id="{0CCEA0D8-571B-064C-8588-6189A0EF1D7E}"/>
                </a:ext>
              </a:extLst>
            </p:cNvPr>
            <p:cNvSpPr>
              <a:spLocks/>
            </p:cNvSpPr>
            <p:nvPr/>
          </p:nvSpPr>
          <p:spPr>
            <a:xfrm>
              <a:off x="1602925" y="47153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4" name="Rectangle 43">
              <a:extLst>
                <a:ext uri="{FF2B5EF4-FFF2-40B4-BE49-F238E27FC236}">
                  <a16:creationId xmlns:a16="http://schemas.microsoft.com/office/drawing/2014/main" id="{43AC1695-E3D4-1D3E-12E7-1AF5E64605B8}"/>
                </a:ext>
              </a:extLst>
            </p:cNvPr>
            <p:cNvSpPr>
              <a:spLocks/>
            </p:cNvSpPr>
            <p:nvPr/>
          </p:nvSpPr>
          <p:spPr>
            <a:xfrm>
              <a:off x="1602925" y="48303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5" name="Rectangle 44">
              <a:extLst>
                <a:ext uri="{FF2B5EF4-FFF2-40B4-BE49-F238E27FC236}">
                  <a16:creationId xmlns:a16="http://schemas.microsoft.com/office/drawing/2014/main" id="{267F9909-FCA5-4EF4-031F-4C6392CDDA03}"/>
                </a:ext>
              </a:extLst>
            </p:cNvPr>
            <p:cNvSpPr>
              <a:spLocks/>
            </p:cNvSpPr>
            <p:nvPr/>
          </p:nvSpPr>
          <p:spPr>
            <a:xfrm>
              <a:off x="1602925" y="49454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6" name="Rectangle 45">
              <a:extLst>
                <a:ext uri="{FF2B5EF4-FFF2-40B4-BE49-F238E27FC236}">
                  <a16:creationId xmlns:a16="http://schemas.microsoft.com/office/drawing/2014/main" id="{40174F52-F429-D9BB-0712-56C64BB6ACA8}"/>
                </a:ext>
              </a:extLst>
            </p:cNvPr>
            <p:cNvSpPr>
              <a:spLocks/>
            </p:cNvSpPr>
            <p:nvPr/>
          </p:nvSpPr>
          <p:spPr>
            <a:xfrm>
              <a:off x="1602925" y="50604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7" name="Rectangle 46">
              <a:extLst>
                <a:ext uri="{FF2B5EF4-FFF2-40B4-BE49-F238E27FC236}">
                  <a16:creationId xmlns:a16="http://schemas.microsoft.com/office/drawing/2014/main" id="{C73ED46C-9674-2BBD-0C4C-B7295524963E}"/>
                </a:ext>
              </a:extLst>
            </p:cNvPr>
            <p:cNvSpPr>
              <a:spLocks/>
            </p:cNvSpPr>
            <p:nvPr/>
          </p:nvSpPr>
          <p:spPr>
            <a:xfrm>
              <a:off x="1602925" y="51755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8" name="Rectangle 47">
              <a:extLst>
                <a:ext uri="{FF2B5EF4-FFF2-40B4-BE49-F238E27FC236}">
                  <a16:creationId xmlns:a16="http://schemas.microsoft.com/office/drawing/2014/main" id="{BB3AF8A7-D225-88CB-2944-A202BB72B9DF}"/>
                </a:ext>
              </a:extLst>
            </p:cNvPr>
            <p:cNvSpPr>
              <a:spLocks/>
            </p:cNvSpPr>
            <p:nvPr/>
          </p:nvSpPr>
          <p:spPr>
            <a:xfrm>
              <a:off x="1602925" y="52905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9" name="Rectangle 48">
              <a:extLst>
                <a:ext uri="{FF2B5EF4-FFF2-40B4-BE49-F238E27FC236}">
                  <a16:creationId xmlns:a16="http://schemas.microsoft.com/office/drawing/2014/main" id="{0E87BDE6-3938-A4E9-9084-4CEBA7C26237}"/>
                </a:ext>
              </a:extLst>
            </p:cNvPr>
            <p:cNvSpPr>
              <a:spLocks/>
            </p:cNvSpPr>
            <p:nvPr/>
          </p:nvSpPr>
          <p:spPr>
            <a:xfrm>
              <a:off x="1602925" y="54056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50" name="Rectangle 49">
              <a:extLst>
                <a:ext uri="{FF2B5EF4-FFF2-40B4-BE49-F238E27FC236}">
                  <a16:creationId xmlns:a16="http://schemas.microsoft.com/office/drawing/2014/main" id="{69774DD6-DC4B-3E4E-44C6-61BEE1384105}"/>
                </a:ext>
              </a:extLst>
            </p:cNvPr>
            <p:cNvSpPr>
              <a:spLocks/>
            </p:cNvSpPr>
            <p:nvPr/>
          </p:nvSpPr>
          <p:spPr>
            <a:xfrm>
              <a:off x="1602925" y="55206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51" name="Rectangle 50">
              <a:extLst>
                <a:ext uri="{FF2B5EF4-FFF2-40B4-BE49-F238E27FC236}">
                  <a16:creationId xmlns:a16="http://schemas.microsoft.com/office/drawing/2014/main" id="{31BD59E1-9F1C-7B5F-807C-691D1249180C}"/>
                </a:ext>
              </a:extLst>
            </p:cNvPr>
            <p:cNvSpPr>
              <a:spLocks/>
            </p:cNvSpPr>
            <p:nvPr/>
          </p:nvSpPr>
          <p:spPr>
            <a:xfrm>
              <a:off x="1602925" y="56357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52" name="Rectangle 51">
              <a:extLst>
                <a:ext uri="{FF2B5EF4-FFF2-40B4-BE49-F238E27FC236}">
                  <a16:creationId xmlns:a16="http://schemas.microsoft.com/office/drawing/2014/main" id="{89041882-D2DA-01E6-08D0-A320AF37072F}"/>
                </a:ext>
              </a:extLst>
            </p:cNvPr>
            <p:cNvSpPr>
              <a:spLocks/>
            </p:cNvSpPr>
            <p:nvPr/>
          </p:nvSpPr>
          <p:spPr>
            <a:xfrm>
              <a:off x="1602925" y="57507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53" name="Rectangle 52">
              <a:extLst>
                <a:ext uri="{FF2B5EF4-FFF2-40B4-BE49-F238E27FC236}">
                  <a16:creationId xmlns:a16="http://schemas.microsoft.com/office/drawing/2014/main" id="{6B973754-B497-2AEC-41D8-251650626F8B}"/>
                </a:ext>
              </a:extLst>
            </p:cNvPr>
            <p:cNvSpPr>
              <a:spLocks/>
            </p:cNvSpPr>
            <p:nvPr/>
          </p:nvSpPr>
          <p:spPr>
            <a:xfrm>
              <a:off x="1602925" y="58658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54" name="Rectangle 53">
              <a:extLst>
                <a:ext uri="{FF2B5EF4-FFF2-40B4-BE49-F238E27FC236}">
                  <a16:creationId xmlns:a16="http://schemas.microsoft.com/office/drawing/2014/main" id="{78734391-C8FE-FCE7-F2CB-EAA0F39BCE4C}"/>
                </a:ext>
              </a:extLst>
            </p:cNvPr>
            <p:cNvSpPr>
              <a:spLocks/>
            </p:cNvSpPr>
            <p:nvPr/>
          </p:nvSpPr>
          <p:spPr>
            <a:xfrm>
              <a:off x="1602925" y="59808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55" name="Rectangle 54">
              <a:extLst>
                <a:ext uri="{FF2B5EF4-FFF2-40B4-BE49-F238E27FC236}">
                  <a16:creationId xmlns:a16="http://schemas.microsoft.com/office/drawing/2014/main" id="{49242D79-88F1-8012-56F0-AED06BC00B38}"/>
                </a:ext>
              </a:extLst>
            </p:cNvPr>
            <p:cNvSpPr>
              <a:spLocks/>
            </p:cNvSpPr>
            <p:nvPr/>
          </p:nvSpPr>
          <p:spPr>
            <a:xfrm>
              <a:off x="1602925" y="60959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56" name="Rectangle 55">
              <a:extLst>
                <a:ext uri="{FF2B5EF4-FFF2-40B4-BE49-F238E27FC236}">
                  <a16:creationId xmlns:a16="http://schemas.microsoft.com/office/drawing/2014/main" id="{737FF3EA-BEB1-52A8-9B2A-921AD2830E78}"/>
                </a:ext>
              </a:extLst>
            </p:cNvPr>
            <p:cNvSpPr>
              <a:spLocks/>
            </p:cNvSpPr>
            <p:nvPr/>
          </p:nvSpPr>
          <p:spPr>
            <a:xfrm>
              <a:off x="1602925" y="6211004"/>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grpSp>
      <p:grpSp>
        <p:nvGrpSpPr>
          <p:cNvPr id="64" name="Group 63">
            <a:extLst>
              <a:ext uri="{FF2B5EF4-FFF2-40B4-BE49-F238E27FC236}">
                <a16:creationId xmlns:a16="http://schemas.microsoft.com/office/drawing/2014/main" id="{24E20F16-0C64-9C29-4E7D-3A0EC70A3ADE}"/>
              </a:ext>
            </a:extLst>
          </p:cNvPr>
          <p:cNvGrpSpPr/>
          <p:nvPr/>
        </p:nvGrpSpPr>
        <p:grpSpPr>
          <a:xfrm>
            <a:off x="3877084" y="1187884"/>
            <a:ext cx="108000" cy="5043035"/>
            <a:chOff x="1569720" y="1456825"/>
            <a:chExt cx="108000" cy="5043035"/>
          </a:xfrm>
        </p:grpSpPr>
        <p:sp>
          <p:nvSpPr>
            <p:cNvPr id="65" name="Rectangle 64">
              <a:extLst>
                <a:ext uri="{FF2B5EF4-FFF2-40B4-BE49-F238E27FC236}">
                  <a16:creationId xmlns:a16="http://schemas.microsoft.com/office/drawing/2014/main" id="{D77D7379-9EDC-ADA6-2BBC-596B12020662}"/>
                </a:ext>
              </a:extLst>
            </p:cNvPr>
            <p:cNvSpPr/>
            <p:nvPr/>
          </p:nvSpPr>
          <p:spPr>
            <a:xfrm>
              <a:off x="1569720" y="1456825"/>
              <a:ext cx="108000" cy="504303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66" name="Rectangle 65">
              <a:extLst>
                <a:ext uri="{FF2B5EF4-FFF2-40B4-BE49-F238E27FC236}">
                  <a16:creationId xmlns:a16="http://schemas.microsoft.com/office/drawing/2014/main" id="{D092A807-6FDA-9B12-1BD9-EA7E7F8F1B7E}"/>
                </a:ext>
              </a:extLst>
            </p:cNvPr>
            <p:cNvSpPr>
              <a:spLocks/>
            </p:cNvSpPr>
            <p:nvPr/>
          </p:nvSpPr>
          <p:spPr>
            <a:xfrm>
              <a:off x="1602925" y="14939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67" name="Rectangle 66">
              <a:extLst>
                <a:ext uri="{FF2B5EF4-FFF2-40B4-BE49-F238E27FC236}">
                  <a16:creationId xmlns:a16="http://schemas.microsoft.com/office/drawing/2014/main" id="{30C73582-251C-170D-9B6C-EDD93CE5B388}"/>
                </a:ext>
              </a:extLst>
            </p:cNvPr>
            <p:cNvSpPr>
              <a:spLocks/>
            </p:cNvSpPr>
            <p:nvPr/>
          </p:nvSpPr>
          <p:spPr>
            <a:xfrm>
              <a:off x="1602925" y="16089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68" name="Rectangle 67">
              <a:extLst>
                <a:ext uri="{FF2B5EF4-FFF2-40B4-BE49-F238E27FC236}">
                  <a16:creationId xmlns:a16="http://schemas.microsoft.com/office/drawing/2014/main" id="{B2177372-8AFE-BBE1-0FF7-A09A127278CB}"/>
                </a:ext>
              </a:extLst>
            </p:cNvPr>
            <p:cNvSpPr>
              <a:spLocks/>
            </p:cNvSpPr>
            <p:nvPr/>
          </p:nvSpPr>
          <p:spPr>
            <a:xfrm>
              <a:off x="1602925" y="17240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69" name="Rectangle 68">
              <a:extLst>
                <a:ext uri="{FF2B5EF4-FFF2-40B4-BE49-F238E27FC236}">
                  <a16:creationId xmlns:a16="http://schemas.microsoft.com/office/drawing/2014/main" id="{9A73D3BD-18E6-EF72-D0A2-873EDE41DDAB}"/>
                </a:ext>
              </a:extLst>
            </p:cNvPr>
            <p:cNvSpPr>
              <a:spLocks/>
            </p:cNvSpPr>
            <p:nvPr/>
          </p:nvSpPr>
          <p:spPr>
            <a:xfrm>
              <a:off x="1602925" y="18390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0" name="Rectangle 69">
              <a:extLst>
                <a:ext uri="{FF2B5EF4-FFF2-40B4-BE49-F238E27FC236}">
                  <a16:creationId xmlns:a16="http://schemas.microsoft.com/office/drawing/2014/main" id="{038A3AAE-9810-8309-324C-D73FC04F1442}"/>
                </a:ext>
              </a:extLst>
            </p:cNvPr>
            <p:cNvSpPr>
              <a:spLocks/>
            </p:cNvSpPr>
            <p:nvPr/>
          </p:nvSpPr>
          <p:spPr>
            <a:xfrm>
              <a:off x="1602925" y="19541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1" name="Rectangle 70">
              <a:extLst>
                <a:ext uri="{FF2B5EF4-FFF2-40B4-BE49-F238E27FC236}">
                  <a16:creationId xmlns:a16="http://schemas.microsoft.com/office/drawing/2014/main" id="{D0AD0759-04CE-6F32-33BE-CD93BC437EC3}"/>
                </a:ext>
              </a:extLst>
            </p:cNvPr>
            <p:cNvSpPr>
              <a:spLocks/>
            </p:cNvSpPr>
            <p:nvPr/>
          </p:nvSpPr>
          <p:spPr>
            <a:xfrm>
              <a:off x="1602925" y="20691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2" name="Rectangle 71">
              <a:extLst>
                <a:ext uri="{FF2B5EF4-FFF2-40B4-BE49-F238E27FC236}">
                  <a16:creationId xmlns:a16="http://schemas.microsoft.com/office/drawing/2014/main" id="{32A01350-7DAC-1AF2-9447-0B6927BBFB61}"/>
                </a:ext>
              </a:extLst>
            </p:cNvPr>
            <p:cNvSpPr>
              <a:spLocks/>
            </p:cNvSpPr>
            <p:nvPr/>
          </p:nvSpPr>
          <p:spPr>
            <a:xfrm>
              <a:off x="1602925" y="21842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3" name="Rectangle 72">
              <a:extLst>
                <a:ext uri="{FF2B5EF4-FFF2-40B4-BE49-F238E27FC236}">
                  <a16:creationId xmlns:a16="http://schemas.microsoft.com/office/drawing/2014/main" id="{705A0F7E-4098-D11D-3C32-AA6A45E6A91E}"/>
                </a:ext>
              </a:extLst>
            </p:cNvPr>
            <p:cNvSpPr>
              <a:spLocks/>
            </p:cNvSpPr>
            <p:nvPr/>
          </p:nvSpPr>
          <p:spPr>
            <a:xfrm>
              <a:off x="1602925" y="22992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4" name="Rectangle 73">
              <a:extLst>
                <a:ext uri="{FF2B5EF4-FFF2-40B4-BE49-F238E27FC236}">
                  <a16:creationId xmlns:a16="http://schemas.microsoft.com/office/drawing/2014/main" id="{392E3907-84D5-90F1-E75F-7B2575935201}"/>
                </a:ext>
              </a:extLst>
            </p:cNvPr>
            <p:cNvSpPr>
              <a:spLocks/>
            </p:cNvSpPr>
            <p:nvPr/>
          </p:nvSpPr>
          <p:spPr>
            <a:xfrm>
              <a:off x="1602925" y="24143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5" name="Rectangle 74">
              <a:extLst>
                <a:ext uri="{FF2B5EF4-FFF2-40B4-BE49-F238E27FC236}">
                  <a16:creationId xmlns:a16="http://schemas.microsoft.com/office/drawing/2014/main" id="{BE67C545-DFBA-2D24-06BF-C96ED3F6E9DA}"/>
                </a:ext>
              </a:extLst>
            </p:cNvPr>
            <p:cNvSpPr>
              <a:spLocks/>
            </p:cNvSpPr>
            <p:nvPr/>
          </p:nvSpPr>
          <p:spPr>
            <a:xfrm>
              <a:off x="1602925" y="25293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6" name="Rectangle 75">
              <a:extLst>
                <a:ext uri="{FF2B5EF4-FFF2-40B4-BE49-F238E27FC236}">
                  <a16:creationId xmlns:a16="http://schemas.microsoft.com/office/drawing/2014/main" id="{EDBB99B5-1BD1-C2BF-5C2F-45169ACAE4A6}"/>
                </a:ext>
              </a:extLst>
            </p:cNvPr>
            <p:cNvSpPr>
              <a:spLocks/>
            </p:cNvSpPr>
            <p:nvPr/>
          </p:nvSpPr>
          <p:spPr>
            <a:xfrm>
              <a:off x="1602925" y="26444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7" name="Rectangle 76">
              <a:extLst>
                <a:ext uri="{FF2B5EF4-FFF2-40B4-BE49-F238E27FC236}">
                  <a16:creationId xmlns:a16="http://schemas.microsoft.com/office/drawing/2014/main" id="{89CA97DD-DEE5-2B48-EF4B-A6BEC5AD32C1}"/>
                </a:ext>
              </a:extLst>
            </p:cNvPr>
            <p:cNvSpPr>
              <a:spLocks/>
            </p:cNvSpPr>
            <p:nvPr/>
          </p:nvSpPr>
          <p:spPr>
            <a:xfrm>
              <a:off x="1602925" y="27594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8" name="Rectangle 77">
              <a:extLst>
                <a:ext uri="{FF2B5EF4-FFF2-40B4-BE49-F238E27FC236}">
                  <a16:creationId xmlns:a16="http://schemas.microsoft.com/office/drawing/2014/main" id="{75011418-BAD1-629E-AF79-C18EE468DFD7}"/>
                </a:ext>
              </a:extLst>
            </p:cNvPr>
            <p:cNvSpPr>
              <a:spLocks/>
            </p:cNvSpPr>
            <p:nvPr/>
          </p:nvSpPr>
          <p:spPr>
            <a:xfrm>
              <a:off x="1602925" y="28745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9" name="Rectangle 78">
              <a:extLst>
                <a:ext uri="{FF2B5EF4-FFF2-40B4-BE49-F238E27FC236}">
                  <a16:creationId xmlns:a16="http://schemas.microsoft.com/office/drawing/2014/main" id="{309611AF-839B-C7F6-E2F0-4BB178942177}"/>
                </a:ext>
              </a:extLst>
            </p:cNvPr>
            <p:cNvSpPr>
              <a:spLocks/>
            </p:cNvSpPr>
            <p:nvPr/>
          </p:nvSpPr>
          <p:spPr>
            <a:xfrm>
              <a:off x="1602925" y="29895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0" name="Rectangle 79">
              <a:extLst>
                <a:ext uri="{FF2B5EF4-FFF2-40B4-BE49-F238E27FC236}">
                  <a16:creationId xmlns:a16="http://schemas.microsoft.com/office/drawing/2014/main" id="{8F52B0F2-A2F3-1DAE-4957-686A08AE1250}"/>
                </a:ext>
              </a:extLst>
            </p:cNvPr>
            <p:cNvSpPr>
              <a:spLocks/>
            </p:cNvSpPr>
            <p:nvPr/>
          </p:nvSpPr>
          <p:spPr>
            <a:xfrm>
              <a:off x="1602925" y="31046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1" name="Rectangle 80">
              <a:extLst>
                <a:ext uri="{FF2B5EF4-FFF2-40B4-BE49-F238E27FC236}">
                  <a16:creationId xmlns:a16="http://schemas.microsoft.com/office/drawing/2014/main" id="{94490CF6-B786-6B0A-43CA-5FF829FE1F0D}"/>
                </a:ext>
              </a:extLst>
            </p:cNvPr>
            <p:cNvSpPr>
              <a:spLocks/>
            </p:cNvSpPr>
            <p:nvPr/>
          </p:nvSpPr>
          <p:spPr>
            <a:xfrm>
              <a:off x="1602925" y="32196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2" name="Rectangle 81">
              <a:extLst>
                <a:ext uri="{FF2B5EF4-FFF2-40B4-BE49-F238E27FC236}">
                  <a16:creationId xmlns:a16="http://schemas.microsoft.com/office/drawing/2014/main" id="{FA6E0BFE-D634-DD12-2133-EE4677F97CC2}"/>
                </a:ext>
              </a:extLst>
            </p:cNvPr>
            <p:cNvSpPr>
              <a:spLocks/>
            </p:cNvSpPr>
            <p:nvPr/>
          </p:nvSpPr>
          <p:spPr>
            <a:xfrm>
              <a:off x="1602925" y="33347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3" name="Rectangle 82">
              <a:extLst>
                <a:ext uri="{FF2B5EF4-FFF2-40B4-BE49-F238E27FC236}">
                  <a16:creationId xmlns:a16="http://schemas.microsoft.com/office/drawing/2014/main" id="{5CE080F3-3CEB-0D24-6EBA-F37F949AFA7A}"/>
                </a:ext>
              </a:extLst>
            </p:cNvPr>
            <p:cNvSpPr>
              <a:spLocks/>
            </p:cNvSpPr>
            <p:nvPr/>
          </p:nvSpPr>
          <p:spPr>
            <a:xfrm>
              <a:off x="1602925" y="34497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4" name="Rectangle 83">
              <a:extLst>
                <a:ext uri="{FF2B5EF4-FFF2-40B4-BE49-F238E27FC236}">
                  <a16:creationId xmlns:a16="http://schemas.microsoft.com/office/drawing/2014/main" id="{717A1430-6BBC-0A2A-752D-E6AF51719860}"/>
                </a:ext>
              </a:extLst>
            </p:cNvPr>
            <p:cNvSpPr>
              <a:spLocks/>
            </p:cNvSpPr>
            <p:nvPr/>
          </p:nvSpPr>
          <p:spPr>
            <a:xfrm>
              <a:off x="1602925" y="35648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5" name="Rectangle 84">
              <a:extLst>
                <a:ext uri="{FF2B5EF4-FFF2-40B4-BE49-F238E27FC236}">
                  <a16:creationId xmlns:a16="http://schemas.microsoft.com/office/drawing/2014/main" id="{10AB078E-745B-F4FF-01DC-3488C315865E}"/>
                </a:ext>
              </a:extLst>
            </p:cNvPr>
            <p:cNvSpPr>
              <a:spLocks/>
            </p:cNvSpPr>
            <p:nvPr/>
          </p:nvSpPr>
          <p:spPr>
            <a:xfrm>
              <a:off x="1602925" y="36798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6" name="Rectangle 85">
              <a:extLst>
                <a:ext uri="{FF2B5EF4-FFF2-40B4-BE49-F238E27FC236}">
                  <a16:creationId xmlns:a16="http://schemas.microsoft.com/office/drawing/2014/main" id="{03F19025-AC51-8201-C1B8-4B76EF408709}"/>
                </a:ext>
              </a:extLst>
            </p:cNvPr>
            <p:cNvSpPr>
              <a:spLocks/>
            </p:cNvSpPr>
            <p:nvPr/>
          </p:nvSpPr>
          <p:spPr>
            <a:xfrm>
              <a:off x="1602925" y="37949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7" name="Rectangle 86">
              <a:extLst>
                <a:ext uri="{FF2B5EF4-FFF2-40B4-BE49-F238E27FC236}">
                  <a16:creationId xmlns:a16="http://schemas.microsoft.com/office/drawing/2014/main" id="{8C356D51-C46A-2198-8840-F246AA347F29}"/>
                </a:ext>
              </a:extLst>
            </p:cNvPr>
            <p:cNvSpPr>
              <a:spLocks/>
            </p:cNvSpPr>
            <p:nvPr/>
          </p:nvSpPr>
          <p:spPr>
            <a:xfrm>
              <a:off x="1602925" y="39099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8" name="Rectangle 87">
              <a:extLst>
                <a:ext uri="{FF2B5EF4-FFF2-40B4-BE49-F238E27FC236}">
                  <a16:creationId xmlns:a16="http://schemas.microsoft.com/office/drawing/2014/main" id="{3BB26A53-C202-A184-E498-547C83A9A851}"/>
                </a:ext>
              </a:extLst>
            </p:cNvPr>
            <p:cNvSpPr>
              <a:spLocks/>
            </p:cNvSpPr>
            <p:nvPr/>
          </p:nvSpPr>
          <p:spPr>
            <a:xfrm>
              <a:off x="1602925" y="40250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9" name="Rectangle 88">
              <a:extLst>
                <a:ext uri="{FF2B5EF4-FFF2-40B4-BE49-F238E27FC236}">
                  <a16:creationId xmlns:a16="http://schemas.microsoft.com/office/drawing/2014/main" id="{2139A396-9E3B-826F-0F57-F0DE4A8640AE}"/>
                </a:ext>
              </a:extLst>
            </p:cNvPr>
            <p:cNvSpPr>
              <a:spLocks/>
            </p:cNvSpPr>
            <p:nvPr/>
          </p:nvSpPr>
          <p:spPr>
            <a:xfrm>
              <a:off x="1602925" y="41400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0" name="Rectangle 89">
              <a:extLst>
                <a:ext uri="{FF2B5EF4-FFF2-40B4-BE49-F238E27FC236}">
                  <a16:creationId xmlns:a16="http://schemas.microsoft.com/office/drawing/2014/main" id="{4079B80C-92F8-0CA2-866B-8671A7091F75}"/>
                </a:ext>
              </a:extLst>
            </p:cNvPr>
            <p:cNvSpPr>
              <a:spLocks/>
            </p:cNvSpPr>
            <p:nvPr/>
          </p:nvSpPr>
          <p:spPr>
            <a:xfrm>
              <a:off x="1602925" y="42551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1" name="Rectangle 90">
              <a:extLst>
                <a:ext uri="{FF2B5EF4-FFF2-40B4-BE49-F238E27FC236}">
                  <a16:creationId xmlns:a16="http://schemas.microsoft.com/office/drawing/2014/main" id="{39D872F3-6ABA-2B4F-2453-959CBC912F89}"/>
                </a:ext>
              </a:extLst>
            </p:cNvPr>
            <p:cNvSpPr>
              <a:spLocks/>
            </p:cNvSpPr>
            <p:nvPr/>
          </p:nvSpPr>
          <p:spPr>
            <a:xfrm>
              <a:off x="1602925" y="43701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2" name="Rectangle 91">
              <a:extLst>
                <a:ext uri="{FF2B5EF4-FFF2-40B4-BE49-F238E27FC236}">
                  <a16:creationId xmlns:a16="http://schemas.microsoft.com/office/drawing/2014/main" id="{E137911F-FFB6-FA4F-6249-E5F6106F02E5}"/>
                </a:ext>
              </a:extLst>
            </p:cNvPr>
            <p:cNvSpPr>
              <a:spLocks/>
            </p:cNvSpPr>
            <p:nvPr/>
          </p:nvSpPr>
          <p:spPr>
            <a:xfrm>
              <a:off x="1602925" y="44852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3" name="Rectangle 92">
              <a:extLst>
                <a:ext uri="{FF2B5EF4-FFF2-40B4-BE49-F238E27FC236}">
                  <a16:creationId xmlns:a16="http://schemas.microsoft.com/office/drawing/2014/main" id="{667F15E8-9D44-74B9-B2D6-93C7BB92625E}"/>
                </a:ext>
              </a:extLst>
            </p:cNvPr>
            <p:cNvSpPr>
              <a:spLocks/>
            </p:cNvSpPr>
            <p:nvPr/>
          </p:nvSpPr>
          <p:spPr>
            <a:xfrm>
              <a:off x="1602925" y="46002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4" name="Rectangle 93">
              <a:extLst>
                <a:ext uri="{FF2B5EF4-FFF2-40B4-BE49-F238E27FC236}">
                  <a16:creationId xmlns:a16="http://schemas.microsoft.com/office/drawing/2014/main" id="{479E6F64-913D-521C-B8C2-40AD18BA659F}"/>
                </a:ext>
              </a:extLst>
            </p:cNvPr>
            <p:cNvSpPr>
              <a:spLocks/>
            </p:cNvSpPr>
            <p:nvPr/>
          </p:nvSpPr>
          <p:spPr>
            <a:xfrm>
              <a:off x="1602925" y="47153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5" name="Rectangle 94">
              <a:extLst>
                <a:ext uri="{FF2B5EF4-FFF2-40B4-BE49-F238E27FC236}">
                  <a16:creationId xmlns:a16="http://schemas.microsoft.com/office/drawing/2014/main" id="{D48BE7D4-174A-701B-9EBB-55C9EC5EFD07}"/>
                </a:ext>
              </a:extLst>
            </p:cNvPr>
            <p:cNvSpPr>
              <a:spLocks/>
            </p:cNvSpPr>
            <p:nvPr/>
          </p:nvSpPr>
          <p:spPr>
            <a:xfrm>
              <a:off x="1602925" y="48303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6" name="Rectangle 95">
              <a:extLst>
                <a:ext uri="{FF2B5EF4-FFF2-40B4-BE49-F238E27FC236}">
                  <a16:creationId xmlns:a16="http://schemas.microsoft.com/office/drawing/2014/main" id="{290A32B7-4C57-CFF7-E718-5BD0520BC9C9}"/>
                </a:ext>
              </a:extLst>
            </p:cNvPr>
            <p:cNvSpPr>
              <a:spLocks/>
            </p:cNvSpPr>
            <p:nvPr/>
          </p:nvSpPr>
          <p:spPr>
            <a:xfrm>
              <a:off x="1602925" y="49454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7" name="Rectangle 96">
              <a:extLst>
                <a:ext uri="{FF2B5EF4-FFF2-40B4-BE49-F238E27FC236}">
                  <a16:creationId xmlns:a16="http://schemas.microsoft.com/office/drawing/2014/main" id="{106C07BC-BAE4-A956-6249-84387EFDF0B3}"/>
                </a:ext>
              </a:extLst>
            </p:cNvPr>
            <p:cNvSpPr>
              <a:spLocks/>
            </p:cNvSpPr>
            <p:nvPr/>
          </p:nvSpPr>
          <p:spPr>
            <a:xfrm>
              <a:off x="1602925" y="50604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8" name="Rectangle 97">
              <a:extLst>
                <a:ext uri="{FF2B5EF4-FFF2-40B4-BE49-F238E27FC236}">
                  <a16:creationId xmlns:a16="http://schemas.microsoft.com/office/drawing/2014/main" id="{C7905FF1-F4D9-C1E4-C049-F95F6714587A}"/>
                </a:ext>
              </a:extLst>
            </p:cNvPr>
            <p:cNvSpPr>
              <a:spLocks/>
            </p:cNvSpPr>
            <p:nvPr/>
          </p:nvSpPr>
          <p:spPr>
            <a:xfrm>
              <a:off x="1602925" y="51755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9" name="Rectangle 98">
              <a:extLst>
                <a:ext uri="{FF2B5EF4-FFF2-40B4-BE49-F238E27FC236}">
                  <a16:creationId xmlns:a16="http://schemas.microsoft.com/office/drawing/2014/main" id="{F64AA26D-7090-6825-FF4A-FDC316B5D510}"/>
                </a:ext>
              </a:extLst>
            </p:cNvPr>
            <p:cNvSpPr>
              <a:spLocks/>
            </p:cNvSpPr>
            <p:nvPr/>
          </p:nvSpPr>
          <p:spPr>
            <a:xfrm>
              <a:off x="1602925" y="52905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00" name="Rectangle 99">
              <a:extLst>
                <a:ext uri="{FF2B5EF4-FFF2-40B4-BE49-F238E27FC236}">
                  <a16:creationId xmlns:a16="http://schemas.microsoft.com/office/drawing/2014/main" id="{98BE0730-A12D-209A-0E34-9CE69CC969E4}"/>
                </a:ext>
              </a:extLst>
            </p:cNvPr>
            <p:cNvSpPr>
              <a:spLocks/>
            </p:cNvSpPr>
            <p:nvPr/>
          </p:nvSpPr>
          <p:spPr>
            <a:xfrm>
              <a:off x="1602925" y="54056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01" name="Rectangle 100">
              <a:extLst>
                <a:ext uri="{FF2B5EF4-FFF2-40B4-BE49-F238E27FC236}">
                  <a16:creationId xmlns:a16="http://schemas.microsoft.com/office/drawing/2014/main" id="{72BC5C2D-65AF-5814-F086-B96F9241CDF2}"/>
                </a:ext>
              </a:extLst>
            </p:cNvPr>
            <p:cNvSpPr>
              <a:spLocks/>
            </p:cNvSpPr>
            <p:nvPr/>
          </p:nvSpPr>
          <p:spPr>
            <a:xfrm>
              <a:off x="1602925" y="55206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02" name="Rectangle 101">
              <a:extLst>
                <a:ext uri="{FF2B5EF4-FFF2-40B4-BE49-F238E27FC236}">
                  <a16:creationId xmlns:a16="http://schemas.microsoft.com/office/drawing/2014/main" id="{6696289A-E184-DA8C-8DE3-2262314222F9}"/>
                </a:ext>
              </a:extLst>
            </p:cNvPr>
            <p:cNvSpPr>
              <a:spLocks/>
            </p:cNvSpPr>
            <p:nvPr/>
          </p:nvSpPr>
          <p:spPr>
            <a:xfrm>
              <a:off x="1602925" y="56357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03" name="Rectangle 102">
              <a:extLst>
                <a:ext uri="{FF2B5EF4-FFF2-40B4-BE49-F238E27FC236}">
                  <a16:creationId xmlns:a16="http://schemas.microsoft.com/office/drawing/2014/main" id="{CDC6556D-EF1C-4D6F-0215-D8D2E11A62B8}"/>
                </a:ext>
              </a:extLst>
            </p:cNvPr>
            <p:cNvSpPr>
              <a:spLocks/>
            </p:cNvSpPr>
            <p:nvPr/>
          </p:nvSpPr>
          <p:spPr>
            <a:xfrm>
              <a:off x="1602925" y="57507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04" name="Rectangle 103">
              <a:extLst>
                <a:ext uri="{FF2B5EF4-FFF2-40B4-BE49-F238E27FC236}">
                  <a16:creationId xmlns:a16="http://schemas.microsoft.com/office/drawing/2014/main" id="{CA5B049B-D43D-7212-FE41-5E1AC10B314C}"/>
                </a:ext>
              </a:extLst>
            </p:cNvPr>
            <p:cNvSpPr>
              <a:spLocks/>
            </p:cNvSpPr>
            <p:nvPr/>
          </p:nvSpPr>
          <p:spPr>
            <a:xfrm>
              <a:off x="1602925" y="58658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05" name="Rectangle 104">
              <a:extLst>
                <a:ext uri="{FF2B5EF4-FFF2-40B4-BE49-F238E27FC236}">
                  <a16:creationId xmlns:a16="http://schemas.microsoft.com/office/drawing/2014/main" id="{BA6EEC60-50F9-A33F-2C5B-AECE2DE45434}"/>
                </a:ext>
              </a:extLst>
            </p:cNvPr>
            <p:cNvSpPr>
              <a:spLocks/>
            </p:cNvSpPr>
            <p:nvPr/>
          </p:nvSpPr>
          <p:spPr>
            <a:xfrm>
              <a:off x="1602925" y="59808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06" name="Rectangle 105">
              <a:extLst>
                <a:ext uri="{FF2B5EF4-FFF2-40B4-BE49-F238E27FC236}">
                  <a16:creationId xmlns:a16="http://schemas.microsoft.com/office/drawing/2014/main" id="{1B054091-B2A4-8B76-81D1-A2F7579AED27}"/>
                </a:ext>
              </a:extLst>
            </p:cNvPr>
            <p:cNvSpPr>
              <a:spLocks/>
            </p:cNvSpPr>
            <p:nvPr/>
          </p:nvSpPr>
          <p:spPr>
            <a:xfrm>
              <a:off x="1602925" y="60959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07" name="Rectangle 106">
              <a:extLst>
                <a:ext uri="{FF2B5EF4-FFF2-40B4-BE49-F238E27FC236}">
                  <a16:creationId xmlns:a16="http://schemas.microsoft.com/office/drawing/2014/main" id="{DEC5A4A0-5743-463D-DFE5-4A3EB5C84624}"/>
                </a:ext>
              </a:extLst>
            </p:cNvPr>
            <p:cNvSpPr>
              <a:spLocks/>
            </p:cNvSpPr>
            <p:nvPr/>
          </p:nvSpPr>
          <p:spPr>
            <a:xfrm>
              <a:off x="1602925" y="6211004"/>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grpSp>
      <p:grpSp>
        <p:nvGrpSpPr>
          <p:cNvPr id="108" name="Group 107">
            <a:extLst>
              <a:ext uri="{FF2B5EF4-FFF2-40B4-BE49-F238E27FC236}">
                <a16:creationId xmlns:a16="http://schemas.microsoft.com/office/drawing/2014/main" id="{FCEE87B8-307A-D5F7-8FED-1CDE294C3B9F}"/>
              </a:ext>
            </a:extLst>
          </p:cNvPr>
          <p:cNvGrpSpPr/>
          <p:nvPr/>
        </p:nvGrpSpPr>
        <p:grpSpPr>
          <a:xfrm>
            <a:off x="2476501" y="1742541"/>
            <a:ext cx="1419226" cy="129618"/>
            <a:chOff x="1879472" y="3557652"/>
            <a:chExt cx="2076940" cy="189687"/>
          </a:xfrm>
        </p:grpSpPr>
        <p:sp>
          <p:nvSpPr>
            <p:cNvPr id="109" name="Freeform: Shape 108">
              <a:extLst>
                <a:ext uri="{FF2B5EF4-FFF2-40B4-BE49-F238E27FC236}">
                  <a16:creationId xmlns:a16="http://schemas.microsoft.com/office/drawing/2014/main" id="{933418C3-6EDC-0287-E12D-1C6BED028013}"/>
                </a:ext>
              </a:extLst>
            </p:cNvPr>
            <p:cNvSpPr/>
            <p:nvPr/>
          </p:nvSpPr>
          <p:spPr>
            <a:xfrm>
              <a:off x="1879472" y="3557652"/>
              <a:ext cx="2076940" cy="189687"/>
            </a:xfrm>
            <a:custGeom>
              <a:avLst/>
              <a:gdLst>
                <a:gd name="connsiteX0" fmla="*/ 2033423 w 2076940"/>
                <a:gd name="connsiteY0" fmla="*/ 17486 h 189687"/>
                <a:gd name="connsiteX1" fmla="*/ 1975241 w 2076940"/>
                <a:gd name="connsiteY1" fmla="*/ 0 h 189687"/>
                <a:gd name="connsiteX2" fmla="*/ 101604 w 2076940"/>
                <a:gd name="connsiteY2" fmla="*/ 0 h 189687"/>
                <a:gd name="connsiteX3" fmla="*/ 43518 w 2076940"/>
                <a:gd name="connsiteY3" fmla="*/ 17486 h 189687"/>
                <a:gd name="connsiteX4" fmla="*/ 26377 w 2076940"/>
                <a:gd name="connsiteY4" fmla="*/ 28795 h 189687"/>
                <a:gd name="connsiteX5" fmla="*/ 0 w 2076940"/>
                <a:gd name="connsiteY5" fmla="*/ 77928 h 189687"/>
                <a:gd name="connsiteX6" fmla="*/ 0 w 2076940"/>
                <a:gd name="connsiteY6" fmla="*/ 158041 h 189687"/>
                <a:gd name="connsiteX7" fmla="*/ 31710 w 2076940"/>
                <a:gd name="connsiteY7" fmla="*/ 189688 h 189687"/>
                <a:gd name="connsiteX8" fmla="*/ 2045231 w 2076940"/>
                <a:gd name="connsiteY8" fmla="*/ 189688 h 189687"/>
                <a:gd name="connsiteX9" fmla="*/ 2076941 w 2076940"/>
                <a:gd name="connsiteY9" fmla="*/ 158041 h 189687"/>
                <a:gd name="connsiteX10" fmla="*/ 2076941 w 2076940"/>
                <a:gd name="connsiteY10" fmla="*/ 77928 h 189687"/>
                <a:gd name="connsiteX11" fmla="*/ 2050468 w 2076940"/>
                <a:gd name="connsiteY11" fmla="*/ 28795 h 18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76940" h="189687">
                  <a:moveTo>
                    <a:pt x="2033423" y="17486"/>
                  </a:moveTo>
                  <a:cubicBezTo>
                    <a:pt x="2015769" y="6956"/>
                    <a:pt x="1995781" y="950"/>
                    <a:pt x="1975241" y="0"/>
                  </a:cubicBezTo>
                  <a:lnTo>
                    <a:pt x="101604" y="0"/>
                  </a:lnTo>
                  <a:cubicBezTo>
                    <a:pt x="81088" y="931"/>
                    <a:pt x="61126" y="6937"/>
                    <a:pt x="43518" y="17486"/>
                  </a:cubicBezTo>
                  <a:lnTo>
                    <a:pt x="26377" y="28795"/>
                  </a:lnTo>
                  <a:cubicBezTo>
                    <a:pt x="10731" y="40465"/>
                    <a:pt x="1072" y="58465"/>
                    <a:pt x="0" y="77928"/>
                  </a:cubicBezTo>
                  <a:lnTo>
                    <a:pt x="0" y="158041"/>
                  </a:lnTo>
                  <a:cubicBezTo>
                    <a:pt x="52" y="175499"/>
                    <a:pt x="14219" y="189640"/>
                    <a:pt x="31710" y="189688"/>
                  </a:cubicBezTo>
                  <a:lnTo>
                    <a:pt x="2045231" y="189688"/>
                  </a:lnTo>
                  <a:cubicBezTo>
                    <a:pt x="2062724" y="189640"/>
                    <a:pt x="2076893" y="175499"/>
                    <a:pt x="2076941" y="158041"/>
                  </a:cubicBezTo>
                  <a:lnTo>
                    <a:pt x="2076941" y="77928"/>
                  </a:lnTo>
                  <a:cubicBezTo>
                    <a:pt x="2075836" y="58446"/>
                    <a:pt x="2066142" y="40456"/>
                    <a:pt x="2050468" y="28795"/>
                  </a:cubicBezTo>
                  <a:close/>
                </a:path>
              </a:pathLst>
            </a:custGeom>
            <a:solidFill>
              <a:srgbClr val="58595B"/>
            </a:solidFill>
            <a:ln w="9517"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472DF9C0-C0FD-7CCC-FF7E-C98F04AFB979}"/>
                </a:ext>
              </a:extLst>
            </p:cNvPr>
            <p:cNvSpPr/>
            <p:nvPr/>
          </p:nvSpPr>
          <p:spPr>
            <a:xfrm>
              <a:off x="1891566" y="3615813"/>
              <a:ext cx="2052944" cy="119647"/>
            </a:xfrm>
            <a:custGeom>
              <a:avLst/>
              <a:gdLst>
                <a:gd name="connsiteX0" fmla="*/ 2021234 w 2052944"/>
                <a:gd name="connsiteY0" fmla="*/ 0 h 119647"/>
                <a:gd name="connsiteX1" fmla="*/ 2052944 w 2052944"/>
                <a:gd name="connsiteY1" fmla="*/ 0 h 119647"/>
                <a:gd name="connsiteX2" fmla="*/ 2052944 w 2052944"/>
                <a:gd name="connsiteY2" fmla="*/ 119648 h 119647"/>
                <a:gd name="connsiteX3" fmla="*/ 2021234 w 2052944"/>
                <a:gd name="connsiteY3" fmla="*/ 119648 h 119647"/>
                <a:gd name="connsiteX4" fmla="*/ 31710 w 2052944"/>
                <a:gd name="connsiteY4" fmla="*/ 119648 h 119647"/>
                <a:gd name="connsiteX5" fmla="*/ 0 w 2052944"/>
                <a:gd name="connsiteY5" fmla="*/ 119648 h 119647"/>
                <a:gd name="connsiteX6" fmla="*/ 0 w 2052944"/>
                <a:gd name="connsiteY6" fmla="*/ 0 h 119647"/>
                <a:gd name="connsiteX7" fmla="*/ 31710 w 2052944"/>
                <a:gd name="connsiteY7" fmla="*/ 0 h 119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2944" h="119647">
                  <a:moveTo>
                    <a:pt x="2021234" y="0"/>
                  </a:moveTo>
                  <a:cubicBezTo>
                    <a:pt x="2038747" y="0"/>
                    <a:pt x="2052944" y="0"/>
                    <a:pt x="2052944" y="0"/>
                  </a:cubicBezTo>
                  <a:lnTo>
                    <a:pt x="2052944" y="119648"/>
                  </a:lnTo>
                  <a:cubicBezTo>
                    <a:pt x="2052944" y="119648"/>
                    <a:pt x="2038747" y="119648"/>
                    <a:pt x="2021234" y="119648"/>
                  </a:cubicBezTo>
                  <a:lnTo>
                    <a:pt x="31710" y="119648"/>
                  </a:lnTo>
                  <a:cubicBezTo>
                    <a:pt x="14197" y="119648"/>
                    <a:pt x="0" y="119648"/>
                    <a:pt x="0" y="119648"/>
                  </a:cubicBezTo>
                  <a:lnTo>
                    <a:pt x="0" y="0"/>
                  </a:lnTo>
                  <a:cubicBezTo>
                    <a:pt x="0" y="0"/>
                    <a:pt x="14197" y="0"/>
                    <a:pt x="31710" y="0"/>
                  </a:cubicBezTo>
                  <a:close/>
                </a:path>
              </a:pathLst>
            </a:custGeom>
            <a:solidFill>
              <a:srgbClr val="BABCBE"/>
            </a:solidFill>
            <a:ln w="9517"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85ADEDEC-8151-DBF8-EA74-D3DB05A2F869}"/>
                </a:ext>
              </a:extLst>
            </p:cNvPr>
            <p:cNvSpPr/>
            <p:nvPr/>
          </p:nvSpPr>
          <p:spPr>
            <a:xfrm>
              <a:off x="1945368"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B4020128-38CB-4492-B7FF-10A783D6D41B}"/>
                </a:ext>
              </a:extLst>
            </p:cNvPr>
            <p:cNvSpPr/>
            <p:nvPr/>
          </p:nvSpPr>
          <p:spPr>
            <a:xfrm>
              <a:off x="1945368"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20E847F6-3D3A-BD9E-D58F-14C0ECC6F91D}"/>
                </a:ext>
              </a:extLst>
            </p:cNvPr>
            <p:cNvSpPr/>
            <p:nvPr/>
          </p:nvSpPr>
          <p:spPr>
            <a:xfrm>
              <a:off x="2010692"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CCF3AE18-B852-D56E-F5BE-9DD6EE05D5F4}"/>
                </a:ext>
              </a:extLst>
            </p:cNvPr>
            <p:cNvSpPr/>
            <p:nvPr/>
          </p:nvSpPr>
          <p:spPr>
            <a:xfrm>
              <a:off x="2010692"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C125FF6A-5EF4-D067-64B9-2251231D3FDB}"/>
                </a:ext>
              </a:extLst>
            </p:cNvPr>
            <p:cNvSpPr/>
            <p:nvPr/>
          </p:nvSpPr>
          <p:spPr>
            <a:xfrm>
              <a:off x="2076016"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7754A7BE-191D-3FA0-B90D-80447EC34C80}"/>
                </a:ext>
              </a:extLst>
            </p:cNvPr>
            <p:cNvSpPr/>
            <p:nvPr/>
          </p:nvSpPr>
          <p:spPr>
            <a:xfrm>
              <a:off x="2076016"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0C612DE2-D075-4CB8-5F11-71E219BDDCBC}"/>
                </a:ext>
              </a:extLst>
            </p:cNvPr>
            <p:cNvSpPr/>
            <p:nvPr/>
          </p:nvSpPr>
          <p:spPr>
            <a:xfrm>
              <a:off x="2141435"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C1D2980E-711D-1418-91F3-2161D47C3AAC}"/>
                </a:ext>
              </a:extLst>
            </p:cNvPr>
            <p:cNvSpPr/>
            <p:nvPr/>
          </p:nvSpPr>
          <p:spPr>
            <a:xfrm>
              <a:off x="2141435"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C99F6C4C-8136-A203-C056-26214914475E}"/>
                </a:ext>
              </a:extLst>
            </p:cNvPr>
            <p:cNvSpPr/>
            <p:nvPr/>
          </p:nvSpPr>
          <p:spPr>
            <a:xfrm>
              <a:off x="2206759"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2B4BCE82-7E4F-6755-3DDA-AFB0F1188A14}"/>
                </a:ext>
              </a:extLst>
            </p:cNvPr>
            <p:cNvSpPr/>
            <p:nvPr/>
          </p:nvSpPr>
          <p:spPr>
            <a:xfrm>
              <a:off x="2206759"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89021574-ADA9-F716-68E5-1D44B90546EC}"/>
                </a:ext>
              </a:extLst>
            </p:cNvPr>
            <p:cNvSpPr/>
            <p:nvPr/>
          </p:nvSpPr>
          <p:spPr>
            <a:xfrm>
              <a:off x="2272083"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A7148680-A51D-DB76-74F9-CF31A606DB86}"/>
                </a:ext>
              </a:extLst>
            </p:cNvPr>
            <p:cNvSpPr/>
            <p:nvPr/>
          </p:nvSpPr>
          <p:spPr>
            <a:xfrm>
              <a:off x="2272083"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96F97EA7-ACEC-36DC-6D30-BB4D97AB5E73}"/>
                </a:ext>
              </a:extLst>
            </p:cNvPr>
            <p:cNvSpPr/>
            <p:nvPr/>
          </p:nvSpPr>
          <p:spPr>
            <a:xfrm>
              <a:off x="2336931"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8541DC6B-41C6-0B68-6247-97095EE0376C}"/>
                </a:ext>
              </a:extLst>
            </p:cNvPr>
            <p:cNvSpPr/>
            <p:nvPr/>
          </p:nvSpPr>
          <p:spPr>
            <a:xfrm>
              <a:off x="2336931"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26088972-77FD-1D9B-24FD-9DEFD43EB245}"/>
                </a:ext>
              </a:extLst>
            </p:cNvPr>
            <p:cNvSpPr/>
            <p:nvPr/>
          </p:nvSpPr>
          <p:spPr>
            <a:xfrm>
              <a:off x="2402255"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7BA53078-718B-BF77-8CD9-4FC1248B1E73}"/>
                </a:ext>
              </a:extLst>
            </p:cNvPr>
            <p:cNvSpPr/>
            <p:nvPr/>
          </p:nvSpPr>
          <p:spPr>
            <a:xfrm>
              <a:off x="2402255"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EF092A30-7F37-5F6D-952D-AEE49F082F54}"/>
                </a:ext>
              </a:extLst>
            </p:cNvPr>
            <p:cNvSpPr/>
            <p:nvPr/>
          </p:nvSpPr>
          <p:spPr>
            <a:xfrm>
              <a:off x="247872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D016ECF3-6656-B7FA-35D3-3678F3C7CAAB}"/>
                </a:ext>
              </a:extLst>
            </p:cNvPr>
            <p:cNvSpPr/>
            <p:nvPr/>
          </p:nvSpPr>
          <p:spPr>
            <a:xfrm>
              <a:off x="247872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B66614ED-3119-A62F-A076-6C6D40E66B0F}"/>
                </a:ext>
              </a:extLst>
            </p:cNvPr>
            <p:cNvSpPr/>
            <p:nvPr/>
          </p:nvSpPr>
          <p:spPr>
            <a:xfrm>
              <a:off x="2544139"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DB8F89FB-6E1D-F779-0031-E70A7431445A}"/>
                </a:ext>
              </a:extLst>
            </p:cNvPr>
            <p:cNvSpPr/>
            <p:nvPr/>
          </p:nvSpPr>
          <p:spPr>
            <a:xfrm>
              <a:off x="2544139"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9557F056-C62D-F663-45A0-EC1C0AD116A9}"/>
                </a:ext>
              </a:extLst>
            </p:cNvPr>
            <p:cNvSpPr/>
            <p:nvPr/>
          </p:nvSpPr>
          <p:spPr>
            <a:xfrm>
              <a:off x="2609463"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A7358EC3-FE32-DCE5-2E55-A97D813EA77B}"/>
                </a:ext>
              </a:extLst>
            </p:cNvPr>
            <p:cNvSpPr/>
            <p:nvPr/>
          </p:nvSpPr>
          <p:spPr>
            <a:xfrm>
              <a:off x="2609463"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EA321299-34E0-F0D7-CBB8-FD7283415CD8}"/>
                </a:ext>
              </a:extLst>
            </p:cNvPr>
            <p:cNvSpPr/>
            <p:nvPr/>
          </p:nvSpPr>
          <p:spPr>
            <a:xfrm>
              <a:off x="2674787"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E9C58320-BC9F-5B85-2531-021E32F4DC67}"/>
                </a:ext>
              </a:extLst>
            </p:cNvPr>
            <p:cNvSpPr/>
            <p:nvPr/>
          </p:nvSpPr>
          <p:spPr>
            <a:xfrm>
              <a:off x="2674787"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BF3F9CCB-BF38-CCB7-AFA7-5566FCCB36BA}"/>
                </a:ext>
              </a:extLst>
            </p:cNvPr>
            <p:cNvSpPr/>
            <p:nvPr/>
          </p:nvSpPr>
          <p:spPr>
            <a:xfrm>
              <a:off x="2740206"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21CD9ECF-1A0C-73C5-E3DA-4B3A464820F6}"/>
                </a:ext>
              </a:extLst>
            </p:cNvPr>
            <p:cNvSpPr/>
            <p:nvPr/>
          </p:nvSpPr>
          <p:spPr>
            <a:xfrm>
              <a:off x="2740206"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468E538B-C384-FC68-2872-4251FC7F4F07}"/>
                </a:ext>
              </a:extLst>
            </p:cNvPr>
            <p:cNvSpPr/>
            <p:nvPr/>
          </p:nvSpPr>
          <p:spPr>
            <a:xfrm>
              <a:off x="280553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A38EA45B-E3C8-FA56-ACE3-D33859FFBE5A}"/>
                </a:ext>
              </a:extLst>
            </p:cNvPr>
            <p:cNvSpPr/>
            <p:nvPr/>
          </p:nvSpPr>
          <p:spPr>
            <a:xfrm>
              <a:off x="280553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112EE98E-DCE8-45CB-C5E5-24D710EE5D77}"/>
                </a:ext>
              </a:extLst>
            </p:cNvPr>
            <p:cNvSpPr/>
            <p:nvPr/>
          </p:nvSpPr>
          <p:spPr>
            <a:xfrm>
              <a:off x="2870378"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6FF960B6-445A-0288-1F22-2B59E958FEEC}"/>
                </a:ext>
              </a:extLst>
            </p:cNvPr>
            <p:cNvSpPr/>
            <p:nvPr/>
          </p:nvSpPr>
          <p:spPr>
            <a:xfrm>
              <a:off x="2870378"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2C84F4B8-50E5-DB58-62F1-060C69EBA848}"/>
                </a:ext>
              </a:extLst>
            </p:cNvPr>
            <p:cNvSpPr/>
            <p:nvPr/>
          </p:nvSpPr>
          <p:spPr>
            <a:xfrm>
              <a:off x="2935702"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0DEDF6C7-04ED-77F0-64CF-EA9B45C76CD2}"/>
                </a:ext>
              </a:extLst>
            </p:cNvPr>
            <p:cNvSpPr/>
            <p:nvPr/>
          </p:nvSpPr>
          <p:spPr>
            <a:xfrm>
              <a:off x="2935702"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B7BC0386-8DE5-E06D-35AA-768471CFA2FE}"/>
                </a:ext>
              </a:extLst>
            </p:cNvPr>
            <p:cNvSpPr/>
            <p:nvPr/>
          </p:nvSpPr>
          <p:spPr>
            <a:xfrm>
              <a:off x="3012167"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5720B046-37E9-D644-0A42-2B8D5CFACEE3}"/>
                </a:ext>
              </a:extLst>
            </p:cNvPr>
            <p:cNvSpPr/>
            <p:nvPr/>
          </p:nvSpPr>
          <p:spPr>
            <a:xfrm>
              <a:off x="3012167"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BCBCB5CA-FAAA-552C-F8B3-4EACBEA6C972}"/>
                </a:ext>
              </a:extLst>
            </p:cNvPr>
            <p:cNvSpPr/>
            <p:nvPr/>
          </p:nvSpPr>
          <p:spPr>
            <a:xfrm>
              <a:off x="3077491"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D0D46075-1627-38B2-A884-5D7FECBB883F}"/>
                </a:ext>
              </a:extLst>
            </p:cNvPr>
            <p:cNvSpPr/>
            <p:nvPr/>
          </p:nvSpPr>
          <p:spPr>
            <a:xfrm>
              <a:off x="3077491"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F72EC44F-FB7B-EABC-B9B8-2406C32E0388}"/>
                </a:ext>
              </a:extLst>
            </p:cNvPr>
            <p:cNvSpPr/>
            <p:nvPr/>
          </p:nvSpPr>
          <p:spPr>
            <a:xfrm>
              <a:off x="314291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BA801849-7E8D-766C-0718-1AAE22D8E3C6}"/>
                </a:ext>
              </a:extLst>
            </p:cNvPr>
            <p:cNvSpPr/>
            <p:nvPr/>
          </p:nvSpPr>
          <p:spPr>
            <a:xfrm>
              <a:off x="314291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4C4B9139-1C68-6767-7D7E-2D3F477488F7}"/>
                </a:ext>
              </a:extLst>
            </p:cNvPr>
            <p:cNvSpPr/>
            <p:nvPr/>
          </p:nvSpPr>
          <p:spPr>
            <a:xfrm>
              <a:off x="3208234"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99D1B10D-ADC5-F5A6-8315-18C77AFA4CF7}"/>
                </a:ext>
              </a:extLst>
            </p:cNvPr>
            <p:cNvSpPr/>
            <p:nvPr/>
          </p:nvSpPr>
          <p:spPr>
            <a:xfrm>
              <a:off x="3208234"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086C668A-D301-B04C-CFA5-EAA1B78DCF8A}"/>
                </a:ext>
              </a:extLst>
            </p:cNvPr>
            <p:cNvSpPr/>
            <p:nvPr/>
          </p:nvSpPr>
          <p:spPr>
            <a:xfrm>
              <a:off x="3273558"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EB5BEEEA-AE92-897B-5300-E98E0122637B}"/>
                </a:ext>
              </a:extLst>
            </p:cNvPr>
            <p:cNvSpPr/>
            <p:nvPr/>
          </p:nvSpPr>
          <p:spPr>
            <a:xfrm>
              <a:off x="3273558"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0D504C5D-7285-31BF-5353-92BD6D5526A7}"/>
                </a:ext>
              </a:extLst>
            </p:cNvPr>
            <p:cNvSpPr/>
            <p:nvPr/>
          </p:nvSpPr>
          <p:spPr>
            <a:xfrm>
              <a:off x="3338882" y="3691460"/>
              <a:ext cx="55611" cy="35732"/>
            </a:xfrm>
            <a:custGeom>
              <a:avLst/>
              <a:gdLst>
                <a:gd name="connsiteX0" fmla="*/ 0 w 55611"/>
                <a:gd name="connsiteY0" fmla="*/ 35733 h 35732"/>
                <a:gd name="connsiteX1" fmla="*/ 55611 w 55611"/>
                <a:gd name="connsiteY1" fmla="*/ 35733 h 35732"/>
                <a:gd name="connsiteX2" fmla="*/ 55611 w 55611"/>
                <a:gd name="connsiteY2" fmla="*/ 0 h 35732"/>
                <a:gd name="connsiteX3" fmla="*/ 0 w 55611"/>
                <a:gd name="connsiteY3" fmla="*/ 0 h 35732"/>
                <a:gd name="connsiteX4" fmla="*/ 0 w 55611"/>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11" h="35732">
                  <a:moveTo>
                    <a:pt x="0" y="35733"/>
                  </a:moveTo>
                  <a:lnTo>
                    <a:pt x="55611" y="35733"/>
                  </a:lnTo>
                  <a:lnTo>
                    <a:pt x="55611"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654D328D-B34B-CC91-CBD0-DB1C7F3A17CF}"/>
                </a:ext>
              </a:extLst>
            </p:cNvPr>
            <p:cNvSpPr/>
            <p:nvPr/>
          </p:nvSpPr>
          <p:spPr>
            <a:xfrm>
              <a:off x="3338882" y="3649265"/>
              <a:ext cx="55611" cy="35732"/>
            </a:xfrm>
            <a:custGeom>
              <a:avLst/>
              <a:gdLst>
                <a:gd name="connsiteX0" fmla="*/ 0 w 55611"/>
                <a:gd name="connsiteY0" fmla="*/ 35733 h 35732"/>
                <a:gd name="connsiteX1" fmla="*/ 55611 w 55611"/>
                <a:gd name="connsiteY1" fmla="*/ 35733 h 35732"/>
                <a:gd name="connsiteX2" fmla="*/ 55611 w 55611"/>
                <a:gd name="connsiteY2" fmla="*/ 0 h 35732"/>
                <a:gd name="connsiteX3" fmla="*/ 0 w 55611"/>
                <a:gd name="connsiteY3" fmla="*/ 0 h 35732"/>
                <a:gd name="connsiteX4" fmla="*/ 0 w 55611"/>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11" h="35732">
                  <a:moveTo>
                    <a:pt x="0" y="35733"/>
                  </a:moveTo>
                  <a:lnTo>
                    <a:pt x="55611" y="35733"/>
                  </a:lnTo>
                  <a:lnTo>
                    <a:pt x="55611"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6419D079-171D-EA25-89D5-9AC85A0C58AE}"/>
                </a:ext>
              </a:extLst>
            </p:cNvPr>
            <p:cNvSpPr/>
            <p:nvPr/>
          </p:nvSpPr>
          <p:spPr>
            <a:xfrm>
              <a:off x="340373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33DD28AD-6B88-B49C-B0B1-B05863C16406}"/>
                </a:ext>
              </a:extLst>
            </p:cNvPr>
            <p:cNvSpPr/>
            <p:nvPr/>
          </p:nvSpPr>
          <p:spPr>
            <a:xfrm>
              <a:off x="340373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93D74EFB-94BD-269A-EB12-A43E46B7FF4F}"/>
                </a:ext>
              </a:extLst>
            </p:cNvPr>
            <p:cNvSpPr/>
            <p:nvPr/>
          </p:nvSpPr>
          <p:spPr>
            <a:xfrm>
              <a:off x="346915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0F8C0D55-B980-FD7A-296B-B37524ADC3E0}"/>
                </a:ext>
              </a:extLst>
            </p:cNvPr>
            <p:cNvSpPr/>
            <p:nvPr/>
          </p:nvSpPr>
          <p:spPr>
            <a:xfrm>
              <a:off x="346915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43D0B41B-7F21-EE5D-C7C0-E556748F0A60}"/>
                </a:ext>
              </a:extLst>
            </p:cNvPr>
            <p:cNvSpPr/>
            <p:nvPr/>
          </p:nvSpPr>
          <p:spPr>
            <a:xfrm>
              <a:off x="1948034" y="3625602"/>
              <a:ext cx="10474" cy="10453"/>
            </a:xfrm>
            <a:custGeom>
              <a:avLst/>
              <a:gdLst>
                <a:gd name="connsiteX0" fmla="*/ 10475 w 10474"/>
                <a:gd name="connsiteY0" fmla="*/ 5227 h 10453"/>
                <a:gd name="connsiteX1" fmla="*/ 5237 w 10474"/>
                <a:gd name="connsiteY1" fmla="*/ 10454 h 10453"/>
                <a:gd name="connsiteX2" fmla="*/ 0 w 10474"/>
                <a:gd name="connsiteY2" fmla="*/ 5227 h 10453"/>
                <a:gd name="connsiteX3" fmla="*/ 5237 w 10474"/>
                <a:gd name="connsiteY3" fmla="*/ 0 h 10453"/>
                <a:gd name="connsiteX4" fmla="*/ 10475 w 10474"/>
                <a:gd name="connsiteY4" fmla="*/ 5227 h 10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4" h="10453">
                  <a:moveTo>
                    <a:pt x="10475" y="5227"/>
                  </a:moveTo>
                  <a:cubicBezTo>
                    <a:pt x="10475" y="8114"/>
                    <a:pt x="8130" y="10454"/>
                    <a:pt x="5237" y="10454"/>
                  </a:cubicBezTo>
                  <a:cubicBezTo>
                    <a:pt x="2345" y="10454"/>
                    <a:pt x="0" y="8114"/>
                    <a:pt x="0" y="5227"/>
                  </a:cubicBezTo>
                  <a:cubicBezTo>
                    <a:pt x="0" y="2340"/>
                    <a:pt x="2345" y="0"/>
                    <a:pt x="5237" y="0"/>
                  </a:cubicBezTo>
                  <a:cubicBezTo>
                    <a:pt x="8130" y="0"/>
                    <a:pt x="10475" y="2340"/>
                    <a:pt x="10475" y="5227"/>
                  </a:cubicBezTo>
                  <a:close/>
                </a:path>
              </a:pathLst>
            </a:custGeom>
            <a:solidFill>
              <a:srgbClr val="595A5C"/>
            </a:solidFill>
            <a:ln w="9517"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BE67C59A-F945-5A49-F163-0C0F89497974}"/>
                </a:ext>
              </a:extLst>
            </p:cNvPr>
            <p:cNvSpPr/>
            <p:nvPr/>
          </p:nvSpPr>
          <p:spPr>
            <a:xfrm>
              <a:off x="1909563" y="3655347"/>
              <a:ext cx="9522" cy="30600"/>
            </a:xfrm>
            <a:custGeom>
              <a:avLst/>
              <a:gdLst>
                <a:gd name="connsiteX0" fmla="*/ 7237 w 9522"/>
                <a:gd name="connsiteY0" fmla="*/ 0 h 30600"/>
                <a:gd name="connsiteX1" fmla="*/ 9522 w 9522"/>
                <a:gd name="connsiteY1" fmla="*/ 0 h 30600"/>
                <a:gd name="connsiteX2" fmla="*/ 9522 w 9522"/>
                <a:gd name="connsiteY2" fmla="*/ 30601 h 30600"/>
                <a:gd name="connsiteX3" fmla="*/ 7237 w 9522"/>
                <a:gd name="connsiteY3" fmla="*/ 30601 h 30600"/>
                <a:gd name="connsiteX4" fmla="*/ 2285 w 9522"/>
                <a:gd name="connsiteY4" fmla="*/ 30601 h 30600"/>
                <a:gd name="connsiteX5" fmla="*/ 0 w 9522"/>
                <a:gd name="connsiteY5" fmla="*/ 30601 h 30600"/>
                <a:gd name="connsiteX6" fmla="*/ 0 w 9522"/>
                <a:gd name="connsiteY6" fmla="*/ 0 h 30600"/>
                <a:gd name="connsiteX7" fmla="*/ 2285 w 9522"/>
                <a:gd name="connsiteY7" fmla="*/ 0 h 3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2" h="30600">
                  <a:moveTo>
                    <a:pt x="7237" y="0"/>
                  </a:moveTo>
                  <a:cubicBezTo>
                    <a:pt x="8499" y="0"/>
                    <a:pt x="9522" y="0"/>
                    <a:pt x="9522" y="0"/>
                  </a:cubicBezTo>
                  <a:lnTo>
                    <a:pt x="9522" y="30601"/>
                  </a:lnTo>
                  <a:cubicBezTo>
                    <a:pt x="9522" y="30601"/>
                    <a:pt x="8499" y="30601"/>
                    <a:pt x="7237" y="30601"/>
                  </a:cubicBezTo>
                  <a:lnTo>
                    <a:pt x="2285" y="30601"/>
                  </a:lnTo>
                  <a:cubicBezTo>
                    <a:pt x="1023" y="30601"/>
                    <a:pt x="0" y="30601"/>
                    <a:pt x="0" y="30601"/>
                  </a:cubicBezTo>
                  <a:lnTo>
                    <a:pt x="0" y="0"/>
                  </a:lnTo>
                  <a:cubicBezTo>
                    <a:pt x="0" y="0"/>
                    <a:pt x="1023" y="0"/>
                    <a:pt x="2285" y="0"/>
                  </a:cubicBezTo>
                  <a:close/>
                </a:path>
              </a:pathLst>
            </a:custGeom>
            <a:solidFill>
              <a:srgbClr val="595A5C"/>
            </a:solidFill>
            <a:ln w="9517"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AD6D0F1D-CA1B-E1D7-E595-4DC64A8CD53E}"/>
                </a:ext>
              </a:extLst>
            </p:cNvPr>
            <p:cNvSpPr/>
            <p:nvPr/>
          </p:nvSpPr>
          <p:spPr>
            <a:xfrm>
              <a:off x="3734350" y="3692981"/>
              <a:ext cx="69133" cy="37538"/>
            </a:xfrm>
            <a:custGeom>
              <a:avLst/>
              <a:gdLst>
                <a:gd name="connsiteX0" fmla="*/ 0 w 69133"/>
                <a:gd name="connsiteY0" fmla="*/ 37539 h 37538"/>
                <a:gd name="connsiteX1" fmla="*/ 69133 w 69133"/>
                <a:gd name="connsiteY1" fmla="*/ 37539 h 37538"/>
                <a:gd name="connsiteX2" fmla="*/ 69133 w 69133"/>
                <a:gd name="connsiteY2" fmla="*/ 0 h 37538"/>
                <a:gd name="connsiteX3" fmla="*/ 0 w 69133"/>
                <a:gd name="connsiteY3" fmla="*/ 0 h 37538"/>
                <a:gd name="connsiteX4" fmla="*/ 0 w 69133"/>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3" h="37538">
                  <a:moveTo>
                    <a:pt x="0" y="37539"/>
                  </a:moveTo>
                  <a:lnTo>
                    <a:pt x="69133" y="37539"/>
                  </a:lnTo>
                  <a:lnTo>
                    <a:pt x="69133"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8134DE39-08DF-7473-3179-566D8B62048C}"/>
                </a:ext>
              </a:extLst>
            </p:cNvPr>
            <p:cNvSpPr/>
            <p:nvPr/>
          </p:nvSpPr>
          <p:spPr>
            <a:xfrm>
              <a:off x="3734350" y="3647365"/>
              <a:ext cx="69133" cy="37633"/>
            </a:xfrm>
            <a:custGeom>
              <a:avLst/>
              <a:gdLst>
                <a:gd name="connsiteX0" fmla="*/ 0 w 69133"/>
                <a:gd name="connsiteY0" fmla="*/ 37633 h 37633"/>
                <a:gd name="connsiteX1" fmla="*/ 69133 w 69133"/>
                <a:gd name="connsiteY1" fmla="*/ 37633 h 37633"/>
                <a:gd name="connsiteX2" fmla="*/ 69133 w 69133"/>
                <a:gd name="connsiteY2" fmla="*/ 0 h 37633"/>
                <a:gd name="connsiteX3" fmla="*/ 0 w 69133"/>
                <a:gd name="connsiteY3" fmla="*/ 0 h 37633"/>
                <a:gd name="connsiteX4" fmla="*/ 0 w 69133"/>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3" h="37633">
                  <a:moveTo>
                    <a:pt x="0" y="37633"/>
                  </a:moveTo>
                  <a:lnTo>
                    <a:pt x="69133" y="37633"/>
                  </a:lnTo>
                  <a:lnTo>
                    <a:pt x="69133" y="0"/>
                  </a:lnTo>
                  <a:lnTo>
                    <a:pt x="0" y="0"/>
                  </a:lnTo>
                  <a:lnTo>
                    <a:pt x="0" y="37633"/>
                  </a:lnTo>
                </a:path>
              </a:pathLst>
            </a:custGeom>
            <a:solidFill>
              <a:srgbClr val="595A5C"/>
            </a:solidFill>
            <a:ln w="9517"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A2A2AD80-4B4B-C31F-A489-1E9B61326BDD}"/>
                </a:ext>
              </a:extLst>
            </p:cNvPr>
            <p:cNvSpPr/>
            <p:nvPr/>
          </p:nvSpPr>
          <p:spPr>
            <a:xfrm>
              <a:off x="3815100" y="3692981"/>
              <a:ext cx="69132" cy="37538"/>
            </a:xfrm>
            <a:custGeom>
              <a:avLst/>
              <a:gdLst>
                <a:gd name="connsiteX0" fmla="*/ 0 w 69132"/>
                <a:gd name="connsiteY0" fmla="*/ 37539 h 37538"/>
                <a:gd name="connsiteX1" fmla="*/ 69133 w 69132"/>
                <a:gd name="connsiteY1" fmla="*/ 37539 h 37538"/>
                <a:gd name="connsiteX2" fmla="*/ 69133 w 69132"/>
                <a:gd name="connsiteY2" fmla="*/ 0 h 37538"/>
                <a:gd name="connsiteX3" fmla="*/ 0 w 69132"/>
                <a:gd name="connsiteY3" fmla="*/ 0 h 37538"/>
                <a:gd name="connsiteX4" fmla="*/ 0 w 69132"/>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538">
                  <a:moveTo>
                    <a:pt x="0" y="37539"/>
                  </a:moveTo>
                  <a:lnTo>
                    <a:pt x="69133" y="37539"/>
                  </a:lnTo>
                  <a:lnTo>
                    <a:pt x="69133"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EAC70B7C-968D-DCED-6194-4DC122965A8B}"/>
                </a:ext>
              </a:extLst>
            </p:cNvPr>
            <p:cNvSpPr/>
            <p:nvPr/>
          </p:nvSpPr>
          <p:spPr>
            <a:xfrm>
              <a:off x="3815100" y="3647365"/>
              <a:ext cx="69132" cy="37633"/>
            </a:xfrm>
            <a:custGeom>
              <a:avLst/>
              <a:gdLst>
                <a:gd name="connsiteX0" fmla="*/ 0 w 69132"/>
                <a:gd name="connsiteY0" fmla="*/ 37633 h 37633"/>
                <a:gd name="connsiteX1" fmla="*/ 69133 w 69132"/>
                <a:gd name="connsiteY1" fmla="*/ 37633 h 37633"/>
                <a:gd name="connsiteX2" fmla="*/ 69133 w 69132"/>
                <a:gd name="connsiteY2" fmla="*/ 0 h 37633"/>
                <a:gd name="connsiteX3" fmla="*/ 0 w 69132"/>
                <a:gd name="connsiteY3" fmla="*/ 0 h 37633"/>
                <a:gd name="connsiteX4" fmla="*/ 0 w 69132"/>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633">
                  <a:moveTo>
                    <a:pt x="0" y="37633"/>
                  </a:moveTo>
                  <a:lnTo>
                    <a:pt x="69133" y="37633"/>
                  </a:lnTo>
                  <a:lnTo>
                    <a:pt x="69133" y="0"/>
                  </a:lnTo>
                  <a:lnTo>
                    <a:pt x="0" y="0"/>
                  </a:lnTo>
                  <a:lnTo>
                    <a:pt x="0" y="37633"/>
                  </a:lnTo>
                </a:path>
              </a:pathLst>
            </a:custGeom>
            <a:solidFill>
              <a:srgbClr val="595A5C"/>
            </a:solidFill>
            <a:ln w="9517"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4CB413F2-DBC7-8EF0-DCFC-02EE5480E7FA}"/>
                </a:ext>
              </a:extLst>
            </p:cNvPr>
            <p:cNvSpPr/>
            <p:nvPr/>
          </p:nvSpPr>
          <p:spPr>
            <a:xfrm>
              <a:off x="3569516" y="3692981"/>
              <a:ext cx="69037" cy="37538"/>
            </a:xfrm>
            <a:custGeom>
              <a:avLst/>
              <a:gdLst>
                <a:gd name="connsiteX0" fmla="*/ 0 w 69037"/>
                <a:gd name="connsiteY0" fmla="*/ 37539 h 37538"/>
                <a:gd name="connsiteX1" fmla="*/ 69038 w 69037"/>
                <a:gd name="connsiteY1" fmla="*/ 37539 h 37538"/>
                <a:gd name="connsiteX2" fmla="*/ 69038 w 69037"/>
                <a:gd name="connsiteY2" fmla="*/ 0 h 37538"/>
                <a:gd name="connsiteX3" fmla="*/ 0 w 69037"/>
                <a:gd name="connsiteY3" fmla="*/ 0 h 37538"/>
                <a:gd name="connsiteX4" fmla="*/ 0 w 69037"/>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37" h="37538">
                  <a:moveTo>
                    <a:pt x="0" y="37539"/>
                  </a:moveTo>
                  <a:lnTo>
                    <a:pt x="69038" y="37539"/>
                  </a:lnTo>
                  <a:lnTo>
                    <a:pt x="69038"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3621F331-8F3B-3527-2B1B-3DB264F07447}"/>
                </a:ext>
              </a:extLst>
            </p:cNvPr>
            <p:cNvSpPr/>
            <p:nvPr/>
          </p:nvSpPr>
          <p:spPr>
            <a:xfrm>
              <a:off x="3569516" y="3647365"/>
              <a:ext cx="69037" cy="37633"/>
            </a:xfrm>
            <a:custGeom>
              <a:avLst/>
              <a:gdLst>
                <a:gd name="connsiteX0" fmla="*/ 0 w 69037"/>
                <a:gd name="connsiteY0" fmla="*/ 37633 h 37633"/>
                <a:gd name="connsiteX1" fmla="*/ 69038 w 69037"/>
                <a:gd name="connsiteY1" fmla="*/ 37633 h 37633"/>
                <a:gd name="connsiteX2" fmla="*/ 69038 w 69037"/>
                <a:gd name="connsiteY2" fmla="*/ 0 h 37633"/>
                <a:gd name="connsiteX3" fmla="*/ 0 w 69037"/>
                <a:gd name="connsiteY3" fmla="*/ 0 h 37633"/>
                <a:gd name="connsiteX4" fmla="*/ 0 w 69037"/>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37" h="37633">
                  <a:moveTo>
                    <a:pt x="0" y="37633"/>
                  </a:moveTo>
                  <a:lnTo>
                    <a:pt x="69038" y="37633"/>
                  </a:lnTo>
                  <a:lnTo>
                    <a:pt x="69038" y="0"/>
                  </a:lnTo>
                  <a:lnTo>
                    <a:pt x="0" y="0"/>
                  </a:lnTo>
                  <a:lnTo>
                    <a:pt x="0" y="37633"/>
                  </a:lnTo>
                </a:path>
              </a:pathLst>
            </a:custGeom>
            <a:solidFill>
              <a:srgbClr val="595A5C"/>
            </a:solidFill>
            <a:ln w="9517"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BB4BDDBA-AA13-CA7F-1536-6C5880C62A7F}"/>
                </a:ext>
              </a:extLst>
            </p:cNvPr>
            <p:cNvSpPr/>
            <p:nvPr/>
          </p:nvSpPr>
          <p:spPr>
            <a:xfrm>
              <a:off x="3650171" y="3692981"/>
              <a:ext cx="69132" cy="37538"/>
            </a:xfrm>
            <a:custGeom>
              <a:avLst/>
              <a:gdLst>
                <a:gd name="connsiteX0" fmla="*/ 0 w 69132"/>
                <a:gd name="connsiteY0" fmla="*/ 37539 h 37538"/>
                <a:gd name="connsiteX1" fmla="*/ 69133 w 69132"/>
                <a:gd name="connsiteY1" fmla="*/ 37539 h 37538"/>
                <a:gd name="connsiteX2" fmla="*/ 69133 w 69132"/>
                <a:gd name="connsiteY2" fmla="*/ 0 h 37538"/>
                <a:gd name="connsiteX3" fmla="*/ 0 w 69132"/>
                <a:gd name="connsiteY3" fmla="*/ 0 h 37538"/>
                <a:gd name="connsiteX4" fmla="*/ 0 w 69132"/>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538">
                  <a:moveTo>
                    <a:pt x="0" y="37539"/>
                  </a:moveTo>
                  <a:lnTo>
                    <a:pt x="69133" y="37539"/>
                  </a:lnTo>
                  <a:lnTo>
                    <a:pt x="69133"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156F76CE-0EAE-D838-B76E-25CF1CAA18E1}"/>
                </a:ext>
              </a:extLst>
            </p:cNvPr>
            <p:cNvSpPr/>
            <p:nvPr/>
          </p:nvSpPr>
          <p:spPr>
            <a:xfrm>
              <a:off x="3650171" y="3647365"/>
              <a:ext cx="69132" cy="37633"/>
            </a:xfrm>
            <a:custGeom>
              <a:avLst/>
              <a:gdLst>
                <a:gd name="connsiteX0" fmla="*/ 0 w 69132"/>
                <a:gd name="connsiteY0" fmla="*/ 37633 h 37633"/>
                <a:gd name="connsiteX1" fmla="*/ 69133 w 69132"/>
                <a:gd name="connsiteY1" fmla="*/ 37633 h 37633"/>
                <a:gd name="connsiteX2" fmla="*/ 69133 w 69132"/>
                <a:gd name="connsiteY2" fmla="*/ 0 h 37633"/>
                <a:gd name="connsiteX3" fmla="*/ 0 w 69132"/>
                <a:gd name="connsiteY3" fmla="*/ 0 h 37633"/>
                <a:gd name="connsiteX4" fmla="*/ 0 w 69132"/>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633">
                  <a:moveTo>
                    <a:pt x="0" y="37633"/>
                  </a:moveTo>
                  <a:lnTo>
                    <a:pt x="69133" y="37633"/>
                  </a:lnTo>
                  <a:lnTo>
                    <a:pt x="69133" y="0"/>
                  </a:lnTo>
                  <a:lnTo>
                    <a:pt x="0" y="0"/>
                  </a:lnTo>
                  <a:lnTo>
                    <a:pt x="0" y="37633"/>
                  </a:lnTo>
                </a:path>
              </a:pathLst>
            </a:custGeom>
            <a:solidFill>
              <a:srgbClr val="595A5C"/>
            </a:solidFill>
            <a:ln w="9517" cap="flat">
              <a:noFill/>
              <a:prstDash val="solid"/>
              <a:miter/>
            </a:ln>
          </p:spPr>
          <p:txBody>
            <a:bodyPr rtlCol="0" anchor="ctr"/>
            <a:lstStyle/>
            <a:p>
              <a:endParaRPr lang="en-US"/>
            </a:p>
          </p:txBody>
        </p:sp>
      </p:grpSp>
      <p:grpSp>
        <p:nvGrpSpPr>
          <p:cNvPr id="241" name="Group 240">
            <a:extLst>
              <a:ext uri="{FF2B5EF4-FFF2-40B4-BE49-F238E27FC236}">
                <a16:creationId xmlns:a16="http://schemas.microsoft.com/office/drawing/2014/main" id="{33AC0ED4-04A8-9F2C-936E-F50253C4F6AE}"/>
              </a:ext>
            </a:extLst>
          </p:cNvPr>
          <p:cNvGrpSpPr/>
          <p:nvPr/>
        </p:nvGrpSpPr>
        <p:grpSpPr>
          <a:xfrm>
            <a:off x="2476501" y="1637766"/>
            <a:ext cx="1419226" cy="129618"/>
            <a:chOff x="1879472" y="3557652"/>
            <a:chExt cx="2076940" cy="189687"/>
          </a:xfrm>
        </p:grpSpPr>
        <p:sp>
          <p:nvSpPr>
            <p:cNvPr id="242" name="Freeform: Shape 241">
              <a:extLst>
                <a:ext uri="{FF2B5EF4-FFF2-40B4-BE49-F238E27FC236}">
                  <a16:creationId xmlns:a16="http://schemas.microsoft.com/office/drawing/2014/main" id="{E2FAAD75-AC6B-4B6B-BA21-46B9006E93D2}"/>
                </a:ext>
              </a:extLst>
            </p:cNvPr>
            <p:cNvSpPr/>
            <p:nvPr/>
          </p:nvSpPr>
          <p:spPr>
            <a:xfrm>
              <a:off x="1879472" y="3557652"/>
              <a:ext cx="2076940" cy="189687"/>
            </a:xfrm>
            <a:custGeom>
              <a:avLst/>
              <a:gdLst>
                <a:gd name="connsiteX0" fmla="*/ 2033423 w 2076940"/>
                <a:gd name="connsiteY0" fmla="*/ 17486 h 189687"/>
                <a:gd name="connsiteX1" fmla="*/ 1975241 w 2076940"/>
                <a:gd name="connsiteY1" fmla="*/ 0 h 189687"/>
                <a:gd name="connsiteX2" fmla="*/ 101604 w 2076940"/>
                <a:gd name="connsiteY2" fmla="*/ 0 h 189687"/>
                <a:gd name="connsiteX3" fmla="*/ 43518 w 2076940"/>
                <a:gd name="connsiteY3" fmla="*/ 17486 h 189687"/>
                <a:gd name="connsiteX4" fmla="*/ 26377 w 2076940"/>
                <a:gd name="connsiteY4" fmla="*/ 28795 h 189687"/>
                <a:gd name="connsiteX5" fmla="*/ 0 w 2076940"/>
                <a:gd name="connsiteY5" fmla="*/ 77928 h 189687"/>
                <a:gd name="connsiteX6" fmla="*/ 0 w 2076940"/>
                <a:gd name="connsiteY6" fmla="*/ 158041 h 189687"/>
                <a:gd name="connsiteX7" fmla="*/ 31710 w 2076940"/>
                <a:gd name="connsiteY7" fmla="*/ 189688 h 189687"/>
                <a:gd name="connsiteX8" fmla="*/ 2045231 w 2076940"/>
                <a:gd name="connsiteY8" fmla="*/ 189688 h 189687"/>
                <a:gd name="connsiteX9" fmla="*/ 2076941 w 2076940"/>
                <a:gd name="connsiteY9" fmla="*/ 158041 h 189687"/>
                <a:gd name="connsiteX10" fmla="*/ 2076941 w 2076940"/>
                <a:gd name="connsiteY10" fmla="*/ 77928 h 189687"/>
                <a:gd name="connsiteX11" fmla="*/ 2050468 w 2076940"/>
                <a:gd name="connsiteY11" fmla="*/ 28795 h 18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76940" h="189687">
                  <a:moveTo>
                    <a:pt x="2033423" y="17486"/>
                  </a:moveTo>
                  <a:cubicBezTo>
                    <a:pt x="2015769" y="6956"/>
                    <a:pt x="1995781" y="950"/>
                    <a:pt x="1975241" y="0"/>
                  </a:cubicBezTo>
                  <a:lnTo>
                    <a:pt x="101604" y="0"/>
                  </a:lnTo>
                  <a:cubicBezTo>
                    <a:pt x="81088" y="931"/>
                    <a:pt x="61126" y="6937"/>
                    <a:pt x="43518" y="17486"/>
                  </a:cubicBezTo>
                  <a:lnTo>
                    <a:pt x="26377" y="28795"/>
                  </a:lnTo>
                  <a:cubicBezTo>
                    <a:pt x="10731" y="40465"/>
                    <a:pt x="1072" y="58465"/>
                    <a:pt x="0" y="77928"/>
                  </a:cubicBezTo>
                  <a:lnTo>
                    <a:pt x="0" y="158041"/>
                  </a:lnTo>
                  <a:cubicBezTo>
                    <a:pt x="52" y="175499"/>
                    <a:pt x="14219" y="189640"/>
                    <a:pt x="31710" y="189688"/>
                  </a:cubicBezTo>
                  <a:lnTo>
                    <a:pt x="2045231" y="189688"/>
                  </a:lnTo>
                  <a:cubicBezTo>
                    <a:pt x="2062724" y="189640"/>
                    <a:pt x="2076893" y="175499"/>
                    <a:pt x="2076941" y="158041"/>
                  </a:cubicBezTo>
                  <a:lnTo>
                    <a:pt x="2076941" y="77928"/>
                  </a:lnTo>
                  <a:cubicBezTo>
                    <a:pt x="2075836" y="58446"/>
                    <a:pt x="2066142" y="40456"/>
                    <a:pt x="2050468" y="28795"/>
                  </a:cubicBezTo>
                  <a:close/>
                </a:path>
              </a:pathLst>
            </a:custGeom>
            <a:solidFill>
              <a:srgbClr val="58595B"/>
            </a:solidFill>
            <a:ln w="9517"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A982D38C-F754-CBF6-011A-2DB3BDEF2249}"/>
                </a:ext>
              </a:extLst>
            </p:cNvPr>
            <p:cNvSpPr/>
            <p:nvPr/>
          </p:nvSpPr>
          <p:spPr>
            <a:xfrm>
              <a:off x="1891566" y="3615813"/>
              <a:ext cx="2052944" cy="119647"/>
            </a:xfrm>
            <a:custGeom>
              <a:avLst/>
              <a:gdLst>
                <a:gd name="connsiteX0" fmla="*/ 2021234 w 2052944"/>
                <a:gd name="connsiteY0" fmla="*/ 0 h 119647"/>
                <a:gd name="connsiteX1" fmla="*/ 2052944 w 2052944"/>
                <a:gd name="connsiteY1" fmla="*/ 0 h 119647"/>
                <a:gd name="connsiteX2" fmla="*/ 2052944 w 2052944"/>
                <a:gd name="connsiteY2" fmla="*/ 119648 h 119647"/>
                <a:gd name="connsiteX3" fmla="*/ 2021234 w 2052944"/>
                <a:gd name="connsiteY3" fmla="*/ 119648 h 119647"/>
                <a:gd name="connsiteX4" fmla="*/ 31710 w 2052944"/>
                <a:gd name="connsiteY4" fmla="*/ 119648 h 119647"/>
                <a:gd name="connsiteX5" fmla="*/ 0 w 2052944"/>
                <a:gd name="connsiteY5" fmla="*/ 119648 h 119647"/>
                <a:gd name="connsiteX6" fmla="*/ 0 w 2052944"/>
                <a:gd name="connsiteY6" fmla="*/ 0 h 119647"/>
                <a:gd name="connsiteX7" fmla="*/ 31710 w 2052944"/>
                <a:gd name="connsiteY7" fmla="*/ 0 h 119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2944" h="119647">
                  <a:moveTo>
                    <a:pt x="2021234" y="0"/>
                  </a:moveTo>
                  <a:cubicBezTo>
                    <a:pt x="2038747" y="0"/>
                    <a:pt x="2052944" y="0"/>
                    <a:pt x="2052944" y="0"/>
                  </a:cubicBezTo>
                  <a:lnTo>
                    <a:pt x="2052944" y="119648"/>
                  </a:lnTo>
                  <a:cubicBezTo>
                    <a:pt x="2052944" y="119648"/>
                    <a:pt x="2038747" y="119648"/>
                    <a:pt x="2021234" y="119648"/>
                  </a:cubicBezTo>
                  <a:lnTo>
                    <a:pt x="31710" y="119648"/>
                  </a:lnTo>
                  <a:cubicBezTo>
                    <a:pt x="14197" y="119648"/>
                    <a:pt x="0" y="119648"/>
                    <a:pt x="0" y="119648"/>
                  </a:cubicBezTo>
                  <a:lnTo>
                    <a:pt x="0" y="0"/>
                  </a:lnTo>
                  <a:cubicBezTo>
                    <a:pt x="0" y="0"/>
                    <a:pt x="14197" y="0"/>
                    <a:pt x="31710" y="0"/>
                  </a:cubicBezTo>
                  <a:close/>
                </a:path>
              </a:pathLst>
            </a:custGeom>
            <a:solidFill>
              <a:srgbClr val="BABCBE"/>
            </a:solidFill>
            <a:ln w="9517"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79C62B72-C0AB-6A21-320D-E658E4D56360}"/>
                </a:ext>
              </a:extLst>
            </p:cNvPr>
            <p:cNvSpPr/>
            <p:nvPr/>
          </p:nvSpPr>
          <p:spPr>
            <a:xfrm>
              <a:off x="1945368"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04EFC932-937E-095F-5415-E121753E6636}"/>
                </a:ext>
              </a:extLst>
            </p:cNvPr>
            <p:cNvSpPr/>
            <p:nvPr/>
          </p:nvSpPr>
          <p:spPr>
            <a:xfrm>
              <a:off x="1945368"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E628D5C1-D7DC-C52C-717D-C4B80E225AFA}"/>
                </a:ext>
              </a:extLst>
            </p:cNvPr>
            <p:cNvSpPr/>
            <p:nvPr/>
          </p:nvSpPr>
          <p:spPr>
            <a:xfrm>
              <a:off x="2010692"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B66922EA-2303-A5CD-0815-D6718809DF2D}"/>
                </a:ext>
              </a:extLst>
            </p:cNvPr>
            <p:cNvSpPr/>
            <p:nvPr/>
          </p:nvSpPr>
          <p:spPr>
            <a:xfrm>
              <a:off x="2010692"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B9FCC136-9EF1-1929-8F12-54559928F886}"/>
                </a:ext>
              </a:extLst>
            </p:cNvPr>
            <p:cNvSpPr/>
            <p:nvPr/>
          </p:nvSpPr>
          <p:spPr>
            <a:xfrm>
              <a:off x="2076016"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47F19C86-7923-59C0-EA6C-02EC2CF344EA}"/>
                </a:ext>
              </a:extLst>
            </p:cNvPr>
            <p:cNvSpPr/>
            <p:nvPr/>
          </p:nvSpPr>
          <p:spPr>
            <a:xfrm>
              <a:off x="2076016"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988C23EF-A693-D353-B92B-19EEDAA78D73}"/>
                </a:ext>
              </a:extLst>
            </p:cNvPr>
            <p:cNvSpPr/>
            <p:nvPr/>
          </p:nvSpPr>
          <p:spPr>
            <a:xfrm>
              <a:off x="2141435"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5886F571-3240-4BD1-D7AB-182AE304C481}"/>
                </a:ext>
              </a:extLst>
            </p:cNvPr>
            <p:cNvSpPr/>
            <p:nvPr/>
          </p:nvSpPr>
          <p:spPr>
            <a:xfrm>
              <a:off x="2141435"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23AAE10B-981B-A511-15FB-77F0CEF548C7}"/>
                </a:ext>
              </a:extLst>
            </p:cNvPr>
            <p:cNvSpPr/>
            <p:nvPr/>
          </p:nvSpPr>
          <p:spPr>
            <a:xfrm>
              <a:off x="2206759"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51DDA7A2-CF50-C9C5-4789-11ABF325110B}"/>
                </a:ext>
              </a:extLst>
            </p:cNvPr>
            <p:cNvSpPr/>
            <p:nvPr/>
          </p:nvSpPr>
          <p:spPr>
            <a:xfrm>
              <a:off x="2206759"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DA960E11-6B82-5AAD-287D-A96DCDA1790F}"/>
                </a:ext>
              </a:extLst>
            </p:cNvPr>
            <p:cNvSpPr/>
            <p:nvPr/>
          </p:nvSpPr>
          <p:spPr>
            <a:xfrm>
              <a:off x="2272083"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163069E5-6AB8-C956-1CEE-269426407126}"/>
                </a:ext>
              </a:extLst>
            </p:cNvPr>
            <p:cNvSpPr/>
            <p:nvPr/>
          </p:nvSpPr>
          <p:spPr>
            <a:xfrm>
              <a:off x="2272083"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9AC87C9A-7E2C-3DCD-6318-849A94C563B8}"/>
                </a:ext>
              </a:extLst>
            </p:cNvPr>
            <p:cNvSpPr/>
            <p:nvPr/>
          </p:nvSpPr>
          <p:spPr>
            <a:xfrm>
              <a:off x="2336931"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AE1175AB-6B75-5D97-591E-76179530765B}"/>
                </a:ext>
              </a:extLst>
            </p:cNvPr>
            <p:cNvSpPr/>
            <p:nvPr/>
          </p:nvSpPr>
          <p:spPr>
            <a:xfrm>
              <a:off x="2336931"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A9FD0E9D-29ED-FA6C-0881-2DA8FC6B5150}"/>
                </a:ext>
              </a:extLst>
            </p:cNvPr>
            <p:cNvSpPr/>
            <p:nvPr/>
          </p:nvSpPr>
          <p:spPr>
            <a:xfrm>
              <a:off x="2402255"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39F6960A-AE0F-7334-3F30-0D1AF326B036}"/>
                </a:ext>
              </a:extLst>
            </p:cNvPr>
            <p:cNvSpPr/>
            <p:nvPr/>
          </p:nvSpPr>
          <p:spPr>
            <a:xfrm>
              <a:off x="2402255"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AD8690B7-FE00-DAB0-50B9-3C8295AEBF71}"/>
                </a:ext>
              </a:extLst>
            </p:cNvPr>
            <p:cNvSpPr/>
            <p:nvPr/>
          </p:nvSpPr>
          <p:spPr>
            <a:xfrm>
              <a:off x="247872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E510D466-C6F9-CAB9-9018-064233769FC7}"/>
                </a:ext>
              </a:extLst>
            </p:cNvPr>
            <p:cNvSpPr/>
            <p:nvPr/>
          </p:nvSpPr>
          <p:spPr>
            <a:xfrm>
              <a:off x="247872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57207039-52DF-7935-7F5A-2CC49F54AA6F}"/>
                </a:ext>
              </a:extLst>
            </p:cNvPr>
            <p:cNvSpPr/>
            <p:nvPr/>
          </p:nvSpPr>
          <p:spPr>
            <a:xfrm>
              <a:off x="2544139"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9FCCEEE5-4BC4-9096-367E-F850AA73407B}"/>
                </a:ext>
              </a:extLst>
            </p:cNvPr>
            <p:cNvSpPr/>
            <p:nvPr/>
          </p:nvSpPr>
          <p:spPr>
            <a:xfrm>
              <a:off x="2544139"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0098D374-D728-F20C-229A-7BAF6AB87720}"/>
                </a:ext>
              </a:extLst>
            </p:cNvPr>
            <p:cNvSpPr/>
            <p:nvPr/>
          </p:nvSpPr>
          <p:spPr>
            <a:xfrm>
              <a:off x="2609463"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3BCEF815-B5EB-5216-C544-341B0CB27618}"/>
                </a:ext>
              </a:extLst>
            </p:cNvPr>
            <p:cNvSpPr/>
            <p:nvPr/>
          </p:nvSpPr>
          <p:spPr>
            <a:xfrm>
              <a:off x="2609463"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706AE489-DC1F-E26B-05FE-259A0B85116B}"/>
                </a:ext>
              </a:extLst>
            </p:cNvPr>
            <p:cNvSpPr/>
            <p:nvPr/>
          </p:nvSpPr>
          <p:spPr>
            <a:xfrm>
              <a:off x="2674787"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EF87E8B9-F14A-CA1A-10EB-FEC9CAD990D5}"/>
                </a:ext>
              </a:extLst>
            </p:cNvPr>
            <p:cNvSpPr/>
            <p:nvPr/>
          </p:nvSpPr>
          <p:spPr>
            <a:xfrm>
              <a:off x="2674787"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D3BB377C-4476-225A-8F0E-3FA8E1C8C101}"/>
                </a:ext>
              </a:extLst>
            </p:cNvPr>
            <p:cNvSpPr/>
            <p:nvPr/>
          </p:nvSpPr>
          <p:spPr>
            <a:xfrm>
              <a:off x="2740206"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8784BD75-0B2B-E901-1DCE-AC0813C6A7A2}"/>
                </a:ext>
              </a:extLst>
            </p:cNvPr>
            <p:cNvSpPr/>
            <p:nvPr/>
          </p:nvSpPr>
          <p:spPr>
            <a:xfrm>
              <a:off x="2740206"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36C923CB-4707-B4FB-8960-A86D7DA3B528}"/>
                </a:ext>
              </a:extLst>
            </p:cNvPr>
            <p:cNvSpPr/>
            <p:nvPr/>
          </p:nvSpPr>
          <p:spPr>
            <a:xfrm>
              <a:off x="280553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25DB3285-59A7-FAF5-93E5-623AAC170C4F}"/>
                </a:ext>
              </a:extLst>
            </p:cNvPr>
            <p:cNvSpPr/>
            <p:nvPr/>
          </p:nvSpPr>
          <p:spPr>
            <a:xfrm>
              <a:off x="280553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CCF96B47-7CA4-4FBB-4967-9BCF06794109}"/>
                </a:ext>
              </a:extLst>
            </p:cNvPr>
            <p:cNvSpPr/>
            <p:nvPr/>
          </p:nvSpPr>
          <p:spPr>
            <a:xfrm>
              <a:off x="2870378"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9069B433-AD31-80CE-38C8-2D797B343EA2}"/>
                </a:ext>
              </a:extLst>
            </p:cNvPr>
            <p:cNvSpPr/>
            <p:nvPr/>
          </p:nvSpPr>
          <p:spPr>
            <a:xfrm>
              <a:off x="2870378"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E9A05CAD-B9B2-AD82-A1CD-05DB24C86A3F}"/>
                </a:ext>
              </a:extLst>
            </p:cNvPr>
            <p:cNvSpPr/>
            <p:nvPr/>
          </p:nvSpPr>
          <p:spPr>
            <a:xfrm>
              <a:off x="2935702"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0BCC474D-5F78-E805-DB59-0AB3173D2943}"/>
                </a:ext>
              </a:extLst>
            </p:cNvPr>
            <p:cNvSpPr/>
            <p:nvPr/>
          </p:nvSpPr>
          <p:spPr>
            <a:xfrm>
              <a:off x="2935702"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313D7224-0EF3-9D55-C925-BDEF12B929FB}"/>
                </a:ext>
              </a:extLst>
            </p:cNvPr>
            <p:cNvSpPr/>
            <p:nvPr/>
          </p:nvSpPr>
          <p:spPr>
            <a:xfrm>
              <a:off x="3012167"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3ED0221A-414E-8842-EE37-CA5EBC4D3964}"/>
                </a:ext>
              </a:extLst>
            </p:cNvPr>
            <p:cNvSpPr/>
            <p:nvPr/>
          </p:nvSpPr>
          <p:spPr>
            <a:xfrm>
              <a:off x="3012167"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4A451C66-5F8F-D76B-4599-C246FEFD2760}"/>
                </a:ext>
              </a:extLst>
            </p:cNvPr>
            <p:cNvSpPr/>
            <p:nvPr/>
          </p:nvSpPr>
          <p:spPr>
            <a:xfrm>
              <a:off x="3077491"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61935212-6BBE-3772-D2A5-CB227AB1B33B}"/>
                </a:ext>
              </a:extLst>
            </p:cNvPr>
            <p:cNvSpPr/>
            <p:nvPr/>
          </p:nvSpPr>
          <p:spPr>
            <a:xfrm>
              <a:off x="3077491"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6491FA97-1560-4E21-3E67-D8F49830A26A}"/>
                </a:ext>
              </a:extLst>
            </p:cNvPr>
            <p:cNvSpPr/>
            <p:nvPr/>
          </p:nvSpPr>
          <p:spPr>
            <a:xfrm>
              <a:off x="314291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782FABED-B756-8305-1D22-2A6A71788825}"/>
                </a:ext>
              </a:extLst>
            </p:cNvPr>
            <p:cNvSpPr/>
            <p:nvPr/>
          </p:nvSpPr>
          <p:spPr>
            <a:xfrm>
              <a:off x="314291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403E2B1C-EBAD-1E0D-7900-1727C7B58F86}"/>
                </a:ext>
              </a:extLst>
            </p:cNvPr>
            <p:cNvSpPr/>
            <p:nvPr/>
          </p:nvSpPr>
          <p:spPr>
            <a:xfrm>
              <a:off x="3208234"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F901AAE1-33D2-FDF4-02A3-E6560BCB8637}"/>
                </a:ext>
              </a:extLst>
            </p:cNvPr>
            <p:cNvSpPr/>
            <p:nvPr/>
          </p:nvSpPr>
          <p:spPr>
            <a:xfrm>
              <a:off x="3208234"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696B631B-AC92-A8A4-0194-47A12ACAA96D}"/>
                </a:ext>
              </a:extLst>
            </p:cNvPr>
            <p:cNvSpPr/>
            <p:nvPr/>
          </p:nvSpPr>
          <p:spPr>
            <a:xfrm>
              <a:off x="3273558"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E135E925-E7AE-92A3-AF3E-15EC025A77C0}"/>
                </a:ext>
              </a:extLst>
            </p:cNvPr>
            <p:cNvSpPr/>
            <p:nvPr/>
          </p:nvSpPr>
          <p:spPr>
            <a:xfrm>
              <a:off x="3273558"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A661015A-204E-B311-6190-4B379013A3AE}"/>
                </a:ext>
              </a:extLst>
            </p:cNvPr>
            <p:cNvSpPr/>
            <p:nvPr/>
          </p:nvSpPr>
          <p:spPr>
            <a:xfrm>
              <a:off x="3338882" y="3691460"/>
              <a:ext cx="55611" cy="35732"/>
            </a:xfrm>
            <a:custGeom>
              <a:avLst/>
              <a:gdLst>
                <a:gd name="connsiteX0" fmla="*/ 0 w 55611"/>
                <a:gd name="connsiteY0" fmla="*/ 35733 h 35732"/>
                <a:gd name="connsiteX1" fmla="*/ 55611 w 55611"/>
                <a:gd name="connsiteY1" fmla="*/ 35733 h 35732"/>
                <a:gd name="connsiteX2" fmla="*/ 55611 w 55611"/>
                <a:gd name="connsiteY2" fmla="*/ 0 h 35732"/>
                <a:gd name="connsiteX3" fmla="*/ 0 w 55611"/>
                <a:gd name="connsiteY3" fmla="*/ 0 h 35732"/>
                <a:gd name="connsiteX4" fmla="*/ 0 w 55611"/>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11" h="35732">
                  <a:moveTo>
                    <a:pt x="0" y="35733"/>
                  </a:moveTo>
                  <a:lnTo>
                    <a:pt x="55611" y="35733"/>
                  </a:lnTo>
                  <a:lnTo>
                    <a:pt x="55611"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0ADF61C8-C716-4735-F27A-5BC818FE9F05}"/>
                </a:ext>
              </a:extLst>
            </p:cNvPr>
            <p:cNvSpPr/>
            <p:nvPr/>
          </p:nvSpPr>
          <p:spPr>
            <a:xfrm>
              <a:off x="3338882" y="3649265"/>
              <a:ext cx="55611" cy="35732"/>
            </a:xfrm>
            <a:custGeom>
              <a:avLst/>
              <a:gdLst>
                <a:gd name="connsiteX0" fmla="*/ 0 w 55611"/>
                <a:gd name="connsiteY0" fmla="*/ 35733 h 35732"/>
                <a:gd name="connsiteX1" fmla="*/ 55611 w 55611"/>
                <a:gd name="connsiteY1" fmla="*/ 35733 h 35732"/>
                <a:gd name="connsiteX2" fmla="*/ 55611 w 55611"/>
                <a:gd name="connsiteY2" fmla="*/ 0 h 35732"/>
                <a:gd name="connsiteX3" fmla="*/ 0 w 55611"/>
                <a:gd name="connsiteY3" fmla="*/ 0 h 35732"/>
                <a:gd name="connsiteX4" fmla="*/ 0 w 55611"/>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11" h="35732">
                  <a:moveTo>
                    <a:pt x="0" y="35733"/>
                  </a:moveTo>
                  <a:lnTo>
                    <a:pt x="55611" y="35733"/>
                  </a:lnTo>
                  <a:lnTo>
                    <a:pt x="55611"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72FA7424-B765-3D8E-0D3E-22130665F59A}"/>
                </a:ext>
              </a:extLst>
            </p:cNvPr>
            <p:cNvSpPr/>
            <p:nvPr/>
          </p:nvSpPr>
          <p:spPr>
            <a:xfrm>
              <a:off x="340373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3F4C4410-A225-5D6D-E00B-626CDDAD0CD1}"/>
                </a:ext>
              </a:extLst>
            </p:cNvPr>
            <p:cNvSpPr/>
            <p:nvPr/>
          </p:nvSpPr>
          <p:spPr>
            <a:xfrm>
              <a:off x="340373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67240E0B-4A80-52C3-1E95-AF2D733BD437}"/>
                </a:ext>
              </a:extLst>
            </p:cNvPr>
            <p:cNvSpPr/>
            <p:nvPr/>
          </p:nvSpPr>
          <p:spPr>
            <a:xfrm>
              <a:off x="346915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ADBB631C-2BDF-AA0F-52FE-FE1E31E6C79E}"/>
                </a:ext>
              </a:extLst>
            </p:cNvPr>
            <p:cNvSpPr/>
            <p:nvPr/>
          </p:nvSpPr>
          <p:spPr>
            <a:xfrm>
              <a:off x="346915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6A679E34-A04A-3B3E-259B-D31F3D752C2E}"/>
                </a:ext>
              </a:extLst>
            </p:cNvPr>
            <p:cNvSpPr/>
            <p:nvPr/>
          </p:nvSpPr>
          <p:spPr>
            <a:xfrm>
              <a:off x="1948034" y="3625602"/>
              <a:ext cx="10474" cy="10453"/>
            </a:xfrm>
            <a:custGeom>
              <a:avLst/>
              <a:gdLst>
                <a:gd name="connsiteX0" fmla="*/ 10475 w 10474"/>
                <a:gd name="connsiteY0" fmla="*/ 5227 h 10453"/>
                <a:gd name="connsiteX1" fmla="*/ 5237 w 10474"/>
                <a:gd name="connsiteY1" fmla="*/ 10454 h 10453"/>
                <a:gd name="connsiteX2" fmla="*/ 0 w 10474"/>
                <a:gd name="connsiteY2" fmla="*/ 5227 h 10453"/>
                <a:gd name="connsiteX3" fmla="*/ 5237 w 10474"/>
                <a:gd name="connsiteY3" fmla="*/ 0 h 10453"/>
                <a:gd name="connsiteX4" fmla="*/ 10475 w 10474"/>
                <a:gd name="connsiteY4" fmla="*/ 5227 h 10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4" h="10453">
                  <a:moveTo>
                    <a:pt x="10475" y="5227"/>
                  </a:moveTo>
                  <a:cubicBezTo>
                    <a:pt x="10475" y="8114"/>
                    <a:pt x="8130" y="10454"/>
                    <a:pt x="5237" y="10454"/>
                  </a:cubicBezTo>
                  <a:cubicBezTo>
                    <a:pt x="2345" y="10454"/>
                    <a:pt x="0" y="8114"/>
                    <a:pt x="0" y="5227"/>
                  </a:cubicBezTo>
                  <a:cubicBezTo>
                    <a:pt x="0" y="2340"/>
                    <a:pt x="2345" y="0"/>
                    <a:pt x="5237" y="0"/>
                  </a:cubicBezTo>
                  <a:cubicBezTo>
                    <a:pt x="8130" y="0"/>
                    <a:pt x="10475" y="2340"/>
                    <a:pt x="10475" y="5227"/>
                  </a:cubicBezTo>
                  <a:close/>
                </a:path>
              </a:pathLst>
            </a:custGeom>
            <a:solidFill>
              <a:srgbClr val="595A5C"/>
            </a:solidFill>
            <a:ln w="9517"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68C74E87-97A4-AF5F-E5EB-C09E101924E8}"/>
                </a:ext>
              </a:extLst>
            </p:cNvPr>
            <p:cNvSpPr/>
            <p:nvPr/>
          </p:nvSpPr>
          <p:spPr>
            <a:xfrm>
              <a:off x="1909563" y="3655347"/>
              <a:ext cx="9522" cy="30600"/>
            </a:xfrm>
            <a:custGeom>
              <a:avLst/>
              <a:gdLst>
                <a:gd name="connsiteX0" fmla="*/ 7237 w 9522"/>
                <a:gd name="connsiteY0" fmla="*/ 0 h 30600"/>
                <a:gd name="connsiteX1" fmla="*/ 9522 w 9522"/>
                <a:gd name="connsiteY1" fmla="*/ 0 h 30600"/>
                <a:gd name="connsiteX2" fmla="*/ 9522 w 9522"/>
                <a:gd name="connsiteY2" fmla="*/ 30601 h 30600"/>
                <a:gd name="connsiteX3" fmla="*/ 7237 w 9522"/>
                <a:gd name="connsiteY3" fmla="*/ 30601 h 30600"/>
                <a:gd name="connsiteX4" fmla="*/ 2285 w 9522"/>
                <a:gd name="connsiteY4" fmla="*/ 30601 h 30600"/>
                <a:gd name="connsiteX5" fmla="*/ 0 w 9522"/>
                <a:gd name="connsiteY5" fmla="*/ 30601 h 30600"/>
                <a:gd name="connsiteX6" fmla="*/ 0 w 9522"/>
                <a:gd name="connsiteY6" fmla="*/ 0 h 30600"/>
                <a:gd name="connsiteX7" fmla="*/ 2285 w 9522"/>
                <a:gd name="connsiteY7" fmla="*/ 0 h 3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2" h="30600">
                  <a:moveTo>
                    <a:pt x="7237" y="0"/>
                  </a:moveTo>
                  <a:cubicBezTo>
                    <a:pt x="8499" y="0"/>
                    <a:pt x="9522" y="0"/>
                    <a:pt x="9522" y="0"/>
                  </a:cubicBezTo>
                  <a:lnTo>
                    <a:pt x="9522" y="30601"/>
                  </a:lnTo>
                  <a:cubicBezTo>
                    <a:pt x="9522" y="30601"/>
                    <a:pt x="8499" y="30601"/>
                    <a:pt x="7237" y="30601"/>
                  </a:cubicBezTo>
                  <a:lnTo>
                    <a:pt x="2285" y="30601"/>
                  </a:lnTo>
                  <a:cubicBezTo>
                    <a:pt x="1023" y="30601"/>
                    <a:pt x="0" y="30601"/>
                    <a:pt x="0" y="30601"/>
                  </a:cubicBezTo>
                  <a:lnTo>
                    <a:pt x="0" y="0"/>
                  </a:lnTo>
                  <a:cubicBezTo>
                    <a:pt x="0" y="0"/>
                    <a:pt x="1023" y="0"/>
                    <a:pt x="2285" y="0"/>
                  </a:cubicBezTo>
                  <a:close/>
                </a:path>
              </a:pathLst>
            </a:custGeom>
            <a:solidFill>
              <a:srgbClr val="595A5C"/>
            </a:solidFill>
            <a:ln w="9517"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C0ABC0D8-DBD1-5464-2973-277E8C0FD589}"/>
                </a:ext>
              </a:extLst>
            </p:cNvPr>
            <p:cNvSpPr/>
            <p:nvPr/>
          </p:nvSpPr>
          <p:spPr>
            <a:xfrm>
              <a:off x="3734350" y="3692981"/>
              <a:ext cx="69133" cy="37538"/>
            </a:xfrm>
            <a:custGeom>
              <a:avLst/>
              <a:gdLst>
                <a:gd name="connsiteX0" fmla="*/ 0 w 69133"/>
                <a:gd name="connsiteY0" fmla="*/ 37539 h 37538"/>
                <a:gd name="connsiteX1" fmla="*/ 69133 w 69133"/>
                <a:gd name="connsiteY1" fmla="*/ 37539 h 37538"/>
                <a:gd name="connsiteX2" fmla="*/ 69133 w 69133"/>
                <a:gd name="connsiteY2" fmla="*/ 0 h 37538"/>
                <a:gd name="connsiteX3" fmla="*/ 0 w 69133"/>
                <a:gd name="connsiteY3" fmla="*/ 0 h 37538"/>
                <a:gd name="connsiteX4" fmla="*/ 0 w 69133"/>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3" h="37538">
                  <a:moveTo>
                    <a:pt x="0" y="37539"/>
                  </a:moveTo>
                  <a:lnTo>
                    <a:pt x="69133" y="37539"/>
                  </a:lnTo>
                  <a:lnTo>
                    <a:pt x="69133"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BBD61660-9A88-2623-4F22-513166010598}"/>
                </a:ext>
              </a:extLst>
            </p:cNvPr>
            <p:cNvSpPr/>
            <p:nvPr/>
          </p:nvSpPr>
          <p:spPr>
            <a:xfrm>
              <a:off x="3734350" y="3647365"/>
              <a:ext cx="69133" cy="37633"/>
            </a:xfrm>
            <a:custGeom>
              <a:avLst/>
              <a:gdLst>
                <a:gd name="connsiteX0" fmla="*/ 0 w 69133"/>
                <a:gd name="connsiteY0" fmla="*/ 37633 h 37633"/>
                <a:gd name="connsiteX1" fmla="*/ 69133 w 69133"/>
                <a:gd name="connsiteY1" fmla="*/ 37633 h 37633"/>
                <a:gd name="connsiteX2" fmla="*/ 69133 w 69133"/>
                <a:gd name="connsiteY2" fmla="*/ 0 h 37633"/>
                <a:gd name="connsiteX3" fmla="*/ 0 w 69133"/>
                <a:gd name="connsiteY3" fmla="*/ 0 h 37633"/>
                <a:gd name="connsiteX4" fmla="*/ 0 w 69133"/>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3" h="37633">
                  <a:moveTo>
                    <a:pt x="0" y="37633"/>
                  </a:moveTo>
                  <a:lnTo>
                    <a:pt x="69133" y="37633"/>
                  </a:lnTo>
                  <a:lnTo>
                    <a:pt x="69133" y="0"/>
                  </a:lnTo>
                  <a:lnTo>
                    <a:pt x="0" y="0"/>
                  </a:lnTo>
                  <a:lnTo>
                    <a:pt x="0" y="37633"/>
                  </a:lnTo>
                </a:path>
              </a:pathLst>
            </a:custGeom>
            <a:solidFill>
              <a:srgbClr val="595A5C"/>
            </a:solidFill>
            <a:ln w="9517"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3DED6B31-54D3-C99C-6F1A-A32106681227}"/>
                </a:ext>
              </a:extLst>
            </p:cNvPr>
            <p:cNvSpPr/>
            <p:nvPr/>
          </p:nvSpPr>
          <p:spPr>
            <a:xfrm>
              <a:off x="3815100" y="3692981"/>
              <a:ext cx="69132" cy="37538"/>
            </a:xfrm>
            <a:custGeom>
              <a:avLst/>
              <a:gdLst>
                <a:gd name="connsiteX0" fmla="*/ 0 w 69132"/>
                <a:gd name="connsiteY0" fmla="*/ 37539 h 37538"/>
                <a:gd name="connsiteX1" fmla="*/ 69133 w 69132"/>
                <a:gd name="connsiteY1" fmla="*/ 37539 h 37538"/>
                <a:gd name="connsiteX2" fmla="*/ 69133 w 69132"/>
                <a:gd name="connsiteY2" fmla="*/ 0 h 37538"/>
                <a:gd name="connsiteX3" fmla="*/ 0 w 69132"/>
                <a:gd name="connsiteY3" fmla="*/ 0 h 37538"/>
                <a:gd name="connsiteX4" fmla="*/ 0 w 69132"/>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538">
                  <a:moveTo>
                    <a:pt x="0" y="37539"/>
                  </a:moveTo>
                  <a:lnTo>
                    <a:pt x="69133" y="37539"/>
                  </a:lnTo>
                  <a:lnTo>
                    <a:pt x="69133"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58C1451A-401C-7737-28CC-A4AD02077568}"/>
                </a:ext>
              </a:extLst>
            </p:cNvPr>
            <p:cNvSpPr/>
            <p:nvPr/>
          </p:nvSpPr>
          <p:spPr>
            <a:xfrm>
              <a:off x="3815100" y="3647365"/>
              <a:ext cx="69132" cy="37633"/>
            </a:xfrm>
            <a:custGeom>
              <a:avLst/>
              <a:gdLst>
                <a:gd name="connsiteX0" fmla="*/ 0 w 69132"/>
                <a:gd name="connsiteY0" fmla="*/ 37633 h 37633"/>
                <a:gd name="connsiteX1" fmla="*/ 69133 w 69132"/>
                <a:gd name="connsiteY1" fmla="*/ 37633 h 37633"/>
                <a:gd name="connsiteX2" fmla="*/ 69133 w 69132"/>
                <a:gd name="connsiteY2" fmla="*/ 0 h 37633"/>
                <a:gd name="connsiteX3" fmla="*/ 0 w 69132"/>
                <a:gd name="connsiteY3" fmla="*/ 0 h 37633"/>
                <a:gd name="connsiteX4" fmla="*/ 0 w 69132"/>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633">
                  <a:moveTo>
                    <a:pt x="0" y="37633"/>
                  </a:moveTo>
                  <a:lnTo>
                    <a:pt x="69133" y="37633"/>
                  </a:lnTo>
                  <a:lnTo>
                    <a:pt x="69133" y="0"/>
                  </a:lnTo>
                  <a:lnTo>
                    <a:pt x="0" y="0"/>
                  </a:lnTo>
                  <a:lnTo>
                    <a:pt x="0" y="37633"/>
                  </a:lnTo>
                </a:path>
              </a:pathLst>
            </a:custGeom>
            <a:solidFill>
              <a:srgbClr val="595A5C"/>
            </a:solidFill>
            <a:ln w="9517"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F3105953-3D90-715A-F08F-7064A6B9DC37}"/>
                </a:ext>
              </a:extLst>
            </p:cNvPr>
            <p:cNvSpPr/>
            <p:nvPr/>
          </p:nvSpPr>
          <p:spPr>
            <a:xfrm>
              <a:off x="3569516" y="3692981"/>
              <a:ext cx="69037" cy="37538"/>
            </a:xfrm>
            <a:custGeom>
              <a:avLst/>
              <a:gdLst>
                <a:gd name="connsiteX0" fmla="*/ 0 w 69037"/>
                <a:gd name="connsiteY0" fmla="*/ 37539 h 37538"/>
                <a:gd name="connsiteX1" fmla="*/ 69038 w 69037"/>
                <a:gd name="connsiteY1" fmla="*/ 37539 h 37538"/>
                <a:gd name="connsiteX2" fmla="*/ 69038 w 69037"/>
                <a:gd name="connsiteY2" fmla="*/ 0 h 37538"/>
                <a:gd name="connsiteX3" fmla="*/ 0 w 69037"/>
                <a:gd name="connsiteY3" fmla="*/ 0 h 37538"/>
                <a:gd name="connsiteX4" fmla="*/ 0 w 69037"/>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37" h="37538">
                  <a:moveTo>
                    <a:pt x="0" y="37539"/>
                  </a:moveTo>
                  <a:lnTo>
                    <a:pt x="69038" y="37539"/>
                  </a:lnTo>
                  <a:lnTo>
                    <a:pt x="69038"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5D37BACE-6E8A-192D-F783-5D6EFCEDF4D5}"/>
                </a:ext>
              </a:extLst>
            </p:cNvPr>
            <p:cNvSpPr/>
            <p:nvPr/>
          </p:nvSpPr>
          <p:spPr>
            <a:xfrm>
              <a:off x="3569516" y="3647365"/>
              <a:ext cx="69037" cy="37633"/>
            </a:xfrm>
            <a:custGeom>
              <a:avLst/>
              <a:gdLst>
                <a:gd name="connsiteX0" fmla="*/ 0 w 69037"/>
                <a:gd name="connsiteY0" fmla="*/ 37633 h 37633"/>
                <a:gd name="connsiteX1" fmla="*/ 69038 w 69037"/>
                <a:gd name="connsiteY1" fmla="*/ 37633 h 37633"/>
                <a:gd name="connsiteX2" fmla="*/ 69038 w 69037"/>
                <a:gd name="connsiteY2" fmla="*/ 0 h 37633"/>
                <a:gd name="connsiteX3" fmla="*/ 0 w 69037"/>
                <a:gd name="connsiteY3" fmla="*/ 0 h 37633"/>
                <a:gd name="connsiteX4" fmla="*/ 0 w 69037"/>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37" h="37633">
                  <a:moveTo>
                    <a:pt x="0" y="37633"/>
                  </a:moveTo>
                  <a:lnTo>
                    <a:pt x="69038" y="37633"/>
                  </a:lnTo>
                  <a:lnTo>
                    <a:pt x="69038" y="0"/>
                  </a:lnTo>
                  <a:lnTo>
                    <a:pt x="0" y="0"/>
                  </a:lnTo>
                  <a:lnTo>
                    <a:pt x="0" y="37633"/>
                  </a:lnTo>
                </a:path>
              </a:pathLst>
            </a:custGeom>
            <a:solidFill>
              <a:srgbClr val="595A5C"/>
            </a:solidFill>
            <a:ln w="9517"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A3AF0877-FB76-612A-C4DC-E999391A7C55}"/>
                </a:ext>
              </a:extLst>
            </p:cNvPr>
            <p:cNvSpPr/>
            <p:nvPr/>
          </p:nvSpPr>
          <p:spPr>
            <a:xfrm>
              <a:off x="3650171" y="3692981"/>
              <a:ext cx="69132" cy="37538"/>
            </a:xfrm>
            <a:custGeom>
              <a:avLst/>
              <a:gdLst>
                <a:gd name="connsiteX0" fmla="*/ 0 w 69132"/>
                <a:gd name="connsiteY0" fmla="*/ 37539 h 37538"/>
                <a:gd name="connsiteX1" fmla="*/ 69133 w 69132"/>
                <a:gd name="connsiteY1" fmla="*/ 37539 h 37538"/>
                <a:gd name="connsiteX2" fmla="*/ 69133 w 69132"/>
                <a:gd name="connsiteY2" fmla="*/ 0 h 37538"/>
                <a:gd name="connsiteX3" fmla="*/ 0 w 69132"/>
                <a:gd name="connsiteY3" fmla="*/ 0 h 37538"/>
                <a:gd name="connsiteX4" fmla="*/ 0 w 69132"/>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538">
                  <a:moveTo>
                    <a:pt x="0" y="37539"/>
                  </a:moveTo>
                  <a:lnTo>
                    <a:pt x="69133" y="37539"/>
                  </a:lnTo>
                  <a:lnTo>
                    <a:pt x="69133"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A26C515F-E24C-4319-C99A-C69C2AC6EB62}"/>
                </a:ext>
              </a:extLst>
            </p:cNvPr>
            <p:cNvSpPr/>
            <p:nvPr/>
          </p:nvSpPr>
          <p:spPr>
            <a:xfrm>
              <a:off x="3650171" y="3647365"/>
              <a:ext cx="69132" cy="37633"/>
            </a:xfrm>
            <a:custGeom>
              <a:avLst/>
              <a:gdLst>
                <a:gd name="connsiteX0" fmla="*/ 0 w 69132"/>
                <a:gd name="connsiteY0" fmla="*/ 37633 h 37633"/>
                <a:gd name="connsiteX1" fmla="*/ 69133 w 69132"/>
                <a:gd name="connsiteY1" fmla="*/ 37633 h 37633"/>
                <a:gd name="connsiteX2" fmla="*/ 69133 w 69132"/>
                <a:gd name="connsiteY2" fmla="*/ 0 h 37633"/>
                <a:gd name="connsiteX3" fmla="*/ 0 w 69132"/>
                <a:gd name="connsiteY3" fmla="*/ 0 h 37633"/>
                <a:gd name="connsiteX4" fmla="*/ 0 w 69132"/>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633">
                  <a:moveTo>
                    <a:pt x="0" y="37633"/>
                  </a:moveTo>
                  <a:lnTo>
                    <a:pt x="69133" y="37633"/>
                  </a:lnTo>
                  <a:lnTo>
                    <a:pt x="69133" y="0"/>
                  </a:lnTo>
                  <a:lnTo>
                    <a:pt x="0" y="0"/>
                  </a:lnTo>
                  <a:lnTo>
                    <a:pt x="0" y="37633"/>
                  </a:lnTo>
                </a:path>
              </a:pathLst>
            </a:custGeom>
            <a:solidFill>
              <a:srgbClr val="595A5C"/>
            </a:solidFill>
            <a:ln w="9517" cap="flat">
              <a:noFill/>
              <a:prstDash val="solid"/>
              <a:miter/>
            </a:ln>
          </p:spPr>
          <p:txBody>
            <a:bodyPr rtlCol="0" anchor="ctr"/>
            <a:lstStyle/>
            <a:p>
              <a:endParaRPr lang="en-US"/>
            </a:p>
          </p:txBody>
        </p:sp>
      </p:grpSp>
      <p:grpSp>
        <p:nvGrpSpPr>
          <p:cNvPr id="302" name="Group 301">
            <a:extLst>
              <a:ext uri="{FF2B5EF4-FFF2-40B4-BE49-F238E27FC236}">
                <a16:creationId xmlns:a16="http://schemas.microsoft.com/office/drawing/2014/main" id="{58A54A21-DECB-3CAA-6568-BC084E14FDF4}"/>
              </a:ext>
            </a:extLst>
          </p:cNvPr>
          <p:cNvGrpSpPr/>
          <p:nvPr/>
        </p:nvGrpSpPr>
        <p:grpSpPr>
          <a:xfrm>
            <a:off x="2476501" y="1532991"/>
            <a:ext cx="1419226" cy="129618"/>
            <a:chOff x="1879472" y="3557652"/>
            <a:chExt cx="2076940" cy="189687"/>
          </a:xfrm>
        </p:grpSpPr>
        <p:sp>
          <p:nvSpPr>
            <p:cNvPr id="303" name="Freeform: Shape 302">
              <a:extLst>
                <a:ext uri="{FF2B5EF4-FFF2-40B4-BE49-F238E27FC236}">
                  <a16:creationId xmlns:a16="http://schemas.microsoft.com/office/drawing/2014/main" id="{CEC90928-A29B-966F-0D20-1DA4E78CC2A7}"/>
                </a:ext>
              </a:extLst>
            </p:cNvPr>
            <p:cNvSpPr/>
            <p:nvPr/>
          </p:nvSpPr>
          <p:spPr>
            <a:xfrm>
              <a:off x="1879472" y="3557652"/>
              <a:ext cx="2076940" cy="189687"/>
            </a:xfrm>
            <a:custGeom>
              <a:avLst/>
              <a:gdLst>
                <a:gd name="connsiteX0" fmla="*/ 2033423 w 2076940"/>
                <a:gd name="connsiteY0" fmla="*/ 17486 h 189687"/>
                <a:gd name="connsiteX1" fmla="*/ 1975241 w 2076940"/>
                <a:gd name="connsiteY1" fmla="*/ 0 h 189687"/>
                <a:gd name="connsiteX2" fmla="*/ 101604 w 2076940"/>
                <a:gd name="connsiteY2" fmla="*/ 0 h 189687"/>
                <a:gd name="connsiteX3" fmla="*/ 43518 w 2076940"/>
                <a:gd name="connsiteY3" fmla="*/ 17486 h 189687"/>
                <a:gd name="connsiteX4" fmla="*/ 26377 w 2076940"/>
                <a:gd name="connsiteY4" fmla="*/ 28795 h 189687"/>
                <a:gd name="connsiteX5" fmla="*/ 0 w 2076940"/>
                <a:gd name="connsiteY5" fmla="*/ 77928 h 189687"/>
                <a:gd name="connsiteX6" fmla="*/ 0 w 2076940"/>
                <a:gd name="connsiteY6" fmla="*/ 158041 h 189687"/>
                <a:gd name="connsiteX7" fmla="*/ 31710 w 2076940"/>
                <a:gd name="connsiteY7" fmla="*/ 189688 h 189687"/>
                <a:gd name="connsiteX8" fmla="*/ 2045231 w 2076940"/>
                <a:gd name="connsiteY8" fmla="*/ 189688 h 189687"/>
                <a:gd name="connsiteX9" fmla="*/ 2076941 w 2076940"/>
                <a:gd name="connsiteY9" fmla="*/ 158041 h 189687"/>
                <a:gd name="connsiteX10" fmla="*/ 2076941 w 2076940"/>
                <a:gd name="connsiteY10" fmla="*/ 77928 h 189687"/>
                <a:gd name="connsiteX11" fmla="*/ 2050468 w 2076940"/>
                <a:gd name="connsiteY11" fmla="*/ 28795 h 18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76940" h="189687">
                  <a:moveTo>
                    <a:pt x="2033423" y="17486"/>
                  </a:moveTo>
                  <a:cubicBezTo>
                    <a:pt x="2015769" y="6956"/>
                    <a:pt x="1995781" y="950"/>
                    <a:pt x="1975241" y="0"/>
                  </a:cubicBezTo>
                  <a:lnTo>
                    <a:pt x="101604" y="0"/>
                  </a:lnTo>
                  <a:cubicBezTo>
                    <a:pt x="81088" y="931"/>
                    <a:pt x="61126" y="6937"/>
                    <a:pt x="43518" y="17486"/>
                  </a:cubicBezTo>
                  <a:lnTo>
                    <a:pt x="26377" y="28795"/>
                  </a:lnTo>
                  <a:cubicBezTo>
                    <a:pt x="10731" y="40465"/>
                    <a:pt x="1072" y="58465"/>
                    <a:pt x="0" y="77928"/>
                  </a:cubicBezTo>
                  <a:lnTo>
                    <a:pt x="0" y="158041"/>
                  </a:lnTo>
                  <a:cubicBezTo>
                    <a:pt x="52" y="175499"/>
                    <a:pt x="14219" y="189640"/>
                    <a:pt x="31710" y="189688"/>
                  </a:cubicBezTo>
                  <a:lnTo>
                    <a:pt x="2045231" y="189688"/>
                  </a:lnTo>
                  <a:cubicBezTo>
                    <a:pt x="2062724" y="189640"/>
                    <a:pt x="2076893" y="175499"/>
                    <a:pt x="2076941" y="158041"/>
                  </a:cubicBezTo>
                  <a:lnTo>
                    <a:pt x="2076941" y="77928"/>
                  </a:lnTo>
                  <a:cubicBezTo>
                    <a:pt x="2075836" y="58446"/>
                    <a:pt x="2066142" y="40456"/>
                    <a:pt x="2050468" y="28795"/>
                  </a:cubicBezTo>
                  <a:close/>
                </a:path>
              </a:pathLst>
            </a:custGeom>
            <a:solidFill>
              <a:srgbClr val="58595B"/>
            </a:solidFill>
            <a:ln w="9517"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5EF4D0AB-F188-B4AE-B982-11FA3DE79F4B}"/>
                </a:ext>
              </a:extLst>
            </p:cNvPr>
            <p:cNvSpPr/>
            <p:nvPr/>
          </p:nvSpPr>
          <p:spPr>
            <a:xfrm>
              <a:off x="1891566" y="3615813"/>
              <a:ext cx="2052944" cy="119647"/>
            </a:xfrm>
            <a:custGeom>
              <a:avLst/>
              <a:gdLst>
                <a:gd name="connsiteX0" fmla="*/ 2021234 w 2052944"/>
                <a:gd name="connsiteY0" fmla="*/ 0 h 119647"/>
                <a:gd name="connsiteX1" fmla="*/ 2052944 w 2052944"/>
                <a:gd name="connsiteY1" fmla="*/ 0 h 119647"/>
                <a:gd name="connsiteX2" fmla="*/ 2052944 w 2052944"/>
                <a:gd name="connsiteY2" fmla="*/ 119648 h 119647"/>
                <a:gd name="connsiteX3" fmla="*/ 2021234 w 2052944"/>
                <a:gd name="connsiteY3" fmla="*/ 119648 h 119647"/>
                <a:gd name="connsiteX4" fmla="*/ 31710 w 2052944"/>
                <a:gd name="connsiteY4" fmla="*/ 119648 h 119647"/>
                <a:gd name="connsiteX5" fmla="*/ 0 w 2052944"/>
                <a:gd name="connsiteY5" fmla="*/ 119648 h 119647"/>
                <a:gd name="connsiteX6" fmla="*/ 0 w 2052944"/>
                <a:gd name="connsiteY6" fmla="*/ 0 h 119647"/>
                <a:gd name="connsiteX7" fmla="*/ 31710 w 2052944"/>
                <a:gd name="connsiteY7" fmla="*/ 0 h 119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2944" h="119647">
                  <a:moveTo>
                    <a:pt x="2021234" y="0"/>
                  </a:moveTo>
                  <a:cubicBezTo>
                    <a:pt x="2038747" y="0"/>
                    <a:pt x="2052944" y="0"/>
                    <a:pt x="2052944" y="0"/>
                  </a:cubicBezTo>
                  <a:lnTo>
                    <a:pt x="2052944" y="119648"/>
                  </a:lnTo>
                  <a:cubicBezTo>
                    <a:pt x="2052944" y="119648"/>
                    <a:pt x="2038747" y="119648"/>
                    <a:pt x="2021234" y="119648"/>
                  </a:cubicBezTo>
                  <a:lnTo>
                    <a:pt x="31710" y="119648"/>
                  </a:lnTo>
                  <a:cubicBezTo>
                    <a:pt x="14197" y="119648"/>
                    <a:pt x="0" y="119648"/>
                    <a:pt x="0" y="119648"/>
                  </a:cubicBezTo>
                  <a:lnTo>
                    <a:pt x="0" y="0"/>
                  </a:lnTo>
                  <a:cubicBezTo>
                    <a:pt x="0" y="0"/>
                    <a:pt x="14197" y="0"/>
                    <a:pt x="31710" y="0"/>
                  </a:cubicBezTo>
                  <a:close/>
                </a:path>
              </a:pathLst>
            </a:custGeom>
            <a:solidFill>
              <a:srgbClr val="BABCBE"/>
            </a:solidFill>
            <a:ln w="9517"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1BD783E3-4DC7-D66E-2561-8DB7A0FB911E}"/>
                </a:ext>
              </a:extLst>
            </p:cNvPr>
            <p:cNvSpPr/>
            <p:nvPr/>
          </p:nvSpPr>
          <p:spPr>
            <a:xfrm>
              <a:off x="1945368"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7B4BE5BC-75A1-9888-4F12-0B1F99DB942E}"/>
                </a:ext>
              </a:extLst>
            </p:cNvPr>
            <p:cNvSpPr/>
            <p:nvPr/>
          </p:nvSpPr>
          <p:spPr>
            <a:xfrm>
              <a:off x="1945368"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8D0578D1-EAE3-A530-A040-6E018C7785EB}"/>
                </a:ext>
              </a:extLst>
            </p:cNvPr>
            <p:cNvSpPr/>
            <p:nvPr/>
          </p:nvSpPr>
          <p:spPr>
            <a:xfrm>
              <a:off x="2010692"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19CDD637-7579-63EF-53F7-E3B4B6D38B73}"/>
                </a:ext>
              </a:extLst>
            </p:cNvPr>
            <p:cNvSpPr/>
            <p:nvPr/>
          </p:nvSpPr>
          <p:spPr>
            <a:xfrm>
              <a:off x="2010692"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49BAFDE1-E698-5CDE-B72D-4C023FF5EDCF}"/>
                </a:ext>
              </a:extLst>
            </p:cNvPr>
            <p:cNvSpPr/>
            <p:nvPr/>
          </p:nvSpPr>
          <p:spPr>
            <a:xfrm>
              <a:off x="2076016"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0918D7F1-D75A-CE50-FBA4-9C972DCF5CE1}"/>
                </a:ext>
              </a:extLst>
            </p:cNvPr>
            <p:cNvSpPr/>
            <p:nvPr/>
          </p:nvSpPr>
          <p:spPr>
            <a:xfrm>
              <a:off x="2076016"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E3E9B176-E9F6-5992-386B-A9186CE4086B}"/>
                </a:ext>
              </a:extLst>
            </p:cNvPr>
            <p:cNvSpPr/>
            <p:nvPr/>
          </p:nvSpPr>
          <p:spPr>
            <a:xfrm>
              <a:off x="2141435"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10629C1E-A4DC-6ED8-0E69-C8AB97CD75E7}"/>
                </a:ext>
              </a:extLst>
            </p:cNvPr>
            <p:cNvSpPr/>
            <p:nvPr/>
          </p:nvSpPr>
          <p:spPr>
            <a:xfrm>
              <a:off x="2141435"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01C85D38-AA65-EE4C-DB0C-47057D60E4DA}"/>
                </a:ext>
              </a:extLst>
            </p:cNvPr>
            <p:cNvSpPr/>
            <p:nvPr/>
          </p:nvSpPr>
          <p:spPr>
            <a:xfrm>
              <a:off x="2206759"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C921CB0F-3162-A8DD-3F87-90E2FD385D82}"/>
                </a:ext>
              </a:extLst>
            </p:cNvPr>
            <p:cNvSpPr/>
            <p:nvPr/>
          </p:nvSpPr>
          <p:spPr>
            <a:xfrm>
              <a:off x="2206759"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2D10A7F6-34A9-274D-BA24-668AEDFE3B08}"/>
                </a:ext>
              </a:extLst>
            </p:cNvPr>
            <p:cNvSpPr/>
            <p:nvPr/>
          </p:nvSpPr>
          <p:spPr>
            <a:xfrm>
              <a:off x="2272083"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BFCCB6E0-B695-8300-A0E4-031BEAF17BF1}"/>
                </a:ext>
              </a:extLst>
            </p:cNvPr>
            <p:cNvSpPr/>
            <p:nvPr/>
          </p:nvSpPr>
          <p:spPr>
            <a:xfrm>
              <a:off x="2272083"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30514A09-6F24-D707-C0F5-DF76F0DBE253}"/>
                </a:ext>
              </a:extLst>
            </p:cNvPr>
            <p:cNvSpPr/>
            <p:nvPr/>
          </p:nvSpPr>
          <p:spPr>
            <a:xfrm>
              <a:off x="2336931"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42D36460-9FAD-ED6A-DEFA-898D226D16F2}"/>
                </a:ext>
              </a:extLst>
            </p:cNvPr>
            <p:cNvSpPr/>
            <p:nvPr/>
          </p:nvSpPr>
          <p:spPr>
            <a:xfrm>
              <a:off x="2336931"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857E0CE9-620D-79AF-9E83-FBF2B3C00AA5}"/>
                </a:ext>
              </a:extLst>
            </p:cNvPr>
            <p:cNvSpPr/>
            <p:nvPr/>
          </p:nvSpPr>
          <p:spPr>
            <a:xfrm>
              <a:off x="2402255"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4586F99A-5108-CCD2-406D-BB56C7555E5B}"/>
                </a:ext>
              </a:extLst>
            </p:cNvPr>
            <p:cNvSpPr/>
            <p:nvPr/>
          </p:nvSpPr>
          <p:spPr>
            <a:xfrm>
              <a:off x="2402255"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288E1C9E-4ADE-46D0-5042-C03B343AC286}"/>
                </a:ext>
              </a:extLst>
            </p:cNvPr>
            <p:cNvSpPr/>
            <p:nvPr/>
          </p:nvSpPr>
          <p:spPr>
            <a:xfrm>
              <a:off x="247872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0D311F56-A79D-7C44-488D-F3CC368F29E3}"/>
                </a:ext>
              </a:extLst>
            </p:cNvPr>
            <p:cNvSpPr/>
            <p:nvPr/>
          </p:nvSpPr>
          <p:spPr>
            <a:xfrm>
              <a:off x="247872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97B2AE9D-6104-DBC1-D8AF-DCC752DDCAEF}"/>
                </a:ext>
              </a:extLst>
            </p:cNvPr>
            <p:cNvSpPr/>
            <p:nvPr/>
          </p:nvSpPr>
          <p:spPr>
            <a:xfrm>
              <a:off x="2544139"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50FDA0DF-E5AF-B1E8-9AA0-A7EE8BFD37B1}"/>
                </a:ext>
              </a:extLst>
            </p:cNvPr>
            <p:cNvSpPr/>
            <p:nvPr/>
          </p:nvSpPr>
          <p:spPr>
            <a:xfrm>
              <a:off x="2544139"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3109EE22-72C4-60D3-77A7-510801A8E85C}"/>
                </a:ext>
              </a:extLst>
            </p:cNvPr>
            <p:cNvSpPr/>
            <p:nvPr/>
          </p:nvSpPr>
          <p:spPr>
            <a:xfrm>
              <a:off x="2609463"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06978969-FD3F-4243-55FF-BDFB8DCA6C87}"/>
                </a:ext>
              </a:extLst>
            </p:cNvPr>
            <p:cNvSpPr/>
            <p:nvPr/>
          </p:nvSpPr>
          <p:spPr>
            <a:xfrm>
              <a:off x="2609463"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F3F36F7B-CB93-7E02-9C91-224187B0B241}"/>
                </a:ext>
              </a:extLst>
            </p:cNvPr>
            <p:cNvSpPr/>
            <p:nvPr/>
          </p:nvSpPr>
          <p:spPr>
            <a:xfrm>
              <a:off x="2674787"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04BF8752-5A7C-D604-776D-DDE26C048B96}"/>
                </a:ext>
              </a:extLst>
            </p:cNvPr>
            <p:cNvSpPr/>
            <p:nvPr/>
          </p:nvSpPr>
          <p:spPr>
            <a:xfrm>
              <a:off x="2674787"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8FC4AD40-02A1-B86E-86C2-D70C8350AC84}"/>
                </a:ext>
              </a:extLst>
            </p:cNvPr>
            <p:cNvSpPr/>
            <p:nvPr/>
          </p:nvSpPr>
          <p:spPr>
            <a:xfrm>
              <a:off x="2740206"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EF51759B-CAD5-11C9-E4D0-3033CB498FA5}"/>
                </a:ext>
              </a:extLst>
            </p:cNvPr>
            <p:cNvSpPr/>
            <p:nvPr/>
          </p:nvSpPr>
          <p:spPr>
            <a:xfrm>
              <a:off x="2740206"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78DBCFAC-4BA4-2BB3-465D-C7D290584896}"/>
                </a:ext>
              </a:extLst>
            </p:cNvPr>
            <p:cNvSpPr/>
            <p:nvPr/>
          </p:nvSpPr>
          <p:spPr>
            <a:xfrm>
              <a:off x="280553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E2D1426A-E694-18A9-1178-7ADFB21EEDBE}"/>
                </a:ext>
              </a:extLst>
            </p:cNvPr>
            <p:cNvSpPr/>
            <p:nvPr/>
          </p:nvSpPr>
          <p:spPr>
            <a:xfrm>
              <a:off x="280553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AE6F03E2-F235-1BBB-329C-276C3FFA3B77}"/>
                </a:ext>
              </a:extLst>
            </p:cNvPr>
            <p:cNvSpPr/>
            <p:nvPr/>
          </p:nvSpPr>
          <p:spPr>
            <a:xfrm>
              <a:off x="2870378"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7A1F6EFC-B437-25E2-D6CF-6F62693F3235}"/>
                </a:ext>
              </a:extLst>
            </p:cNvPr>
            <p:cNvSpPr/>
            <p:nvPr/>
          </p:nvSpPr>
          <p:spPr>
            <a:xfrm>
              <a:off x="2870378"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A41C25B7-D19D-E1F3-D29B-ECE389E4FFE0}"/>
                </a:ext>
              </a:extLst>
            </p:cNvPr>
            <p:cNvSpPr/>
            <p:nvPr/>
          </p:nvSpPr>
          <p:spPr>
            <a:xfrm>
              <a:off x="2935702"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3B912984-A69B-5AE2-F970-1A5FE8503752}"/>
                </a:ext>
              </a:extLst>
            </p:cNvPr>
            <p:cNvSpPr/>
            <p:nvPr/>
          </p:nvSpPr>
          <p:spPr>
            <a:xfrm>
              <a:off x="2935702"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50AA2462-37F8-8B34-2206-CC26BC1C566B}"/>
                </a:ext>
              </a:extLst>
            </p:cNvPr>
            <p:cNvSpPr/>
            <p:nvPr/>
          </p:nvSpPr>
          <p:spPr>
            <a:xfrm>
              <a:off x="3012167"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B88FE55F-1428-2363-B3B3-93D7566F4895}"/>
                </a:ext>
              </a:extLst>
            </p:cNvPr>
            <p:cNvSpPr/>
            <p:nvPr/>
          </p:nvSpPr>
          <p:spPr>
            <a:xfrm>
              <a:off x="3012167"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8D1CA43C-05B1-538A-0B3D-7C2C9399A628}"/>
                </a:ext>
              </a:extLst>
            </p:cNvPr>
            <p:cNvSpPr/>
            <p:nvPr/>
          </p:nvSpPr>
          <p:spPr>
            <a:xfrm>
              <a:off x="3077491"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91F8BAD3-8A8B-FA83-A5CC-02DC4E72116F}"/>
                </a:ext>
              </a:extLst>
            </p:cNvPr>
            <p:cNvSpPr/>
            <p:nvPr/>
          </p:nvSpPr>
          <p:spPr>
            <a:xfrm>
              <a:off x="3077491"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43A77290-B60B-F9CC-D26B-13D8DD60FA2B}"/>
                </a:ext>
              </a:extLst>
            </p:cNvPr>
            <p:cNvSpPr/>
            <p:nvPr/>
          </p:nvSpPr>
          <p:spPr>
            <a:xfrm>
              <a:off x="314291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56739912-F43F-816C-9F8B-6F1033A1A3C6}"/>
                </a:ext>
              </a:extLst>
            </p:cNvPr>
            <p:cNvSpPr/>
            <p:nvPr/>
          </p:nvSpPr>
          <p:spPr>
            <a:xfrm>
              <a:off x="314291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3395E257-A2EE-927A-E0DA-475A41DF3CC3}"/>
                </a:ext>
              </a:extLst>
            </p:cNvPr>
            <p:cNvSpPr/>
            <p:nvPr/>
          </p:nvSpPr>
          <p:spPr>
            <a:xfrm>
              <a:off x="3208234"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65B7215E-70A1-0AD5-F580-A5F438EBF8C4}"/>
                </a:ext>
              </a:extLst>
            </p:cNvPr>
            <p:cNvSpPr/>
            <p:nvPr/>
          </p:nvSpPr>
          <p:spPr>
            <a:xfrm>
              <a:off x="3208234"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C7BB2140-61A1-A737-C13C-F1317F8B880A}"/>
                </a:ext>
              </a:extLst>
            </p:cNvPr>
            <p:cNvSpPr/>
            <p:nvPr/>
          </p:nvSpPr>
          <p:spPr>
            <a:xfrm>
              <a:off x="3273558"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8CE5C0D8-E09A-1730-D6CF-34FE7CD5E1A8}"/>
                </a:ext>
              </a:extLst>
            </p:cNvPr>
            <p:cNvSpPr/>
            <p:nvPr/>
          </p:nvSpPr>
          <p:spPr>
            <a:xfrm>
              <a:off x="3273558"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EEE9731D-B83F-274C-2E39-128E28DEC9A2}"/>
                </a:ext>
              </a:extLst>
            </p:cNvPr>
            <p:cNvSpPr/>
            <p:nvPr/>
          </p:nvSpPr>
          <p:spPr>
            <a:xfrm>
              <a:off x="3338882" y="3691460"/>
              <a:ext cx="55611" cy="35732"/>
            </a:xfrm>
            <a:custGeom>
              <a:avLst/>
              <a:gdLst>
                <a:gd name="connsiteX0" fmla="*/ 0 w 55611"/>
                <a:gd name="connsiteY0" fmla="*/ 35733 h 35732"/>
                <a:gd name="connsiteX1" fmla="*/ 55611 w 55611"/>
                <a:gd name="connsiteY1" fmla="*/ 35733 h 35732"/>
                <a:gd name="connsiteX2" fmla="*/ 55611 w 55611"/>
                <a:gd name="connsiteY2" fmla="*/ 0 h 35732"/>
                <a:gd name="connsiteX3" fmla="*/ 0 w 55611"/>
                <a:gd name="connsiteY3" fmla="*/ 0 h 35732"/>
                <a:gd name="connsiteX4" fmla="*/ 0 w 55611"/>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11" h="35732">
                  <a:moveTo>
                    <a:pt x="0" y="35733"/>
                  </a:moveTo>
                  <a:lnTo>
                    <a:pt x="55611" y="35733"/>
                  </a:lnTo>
                  <a:lnTo>
                    <a:pt x="55611"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609CE2AB-A900-EF97-1DDF-785BEBCEB61A}"/>
                </a:ext>
              </a:extLst>
            </p:cNvPr>
            <p:cNvSpPr/>
            <p:nvPr/>
          </p:nvSpPr>
          <p:spPr>
            <a:xfrm>
              <a:off x="3338882" y="3649265"/>
              <a:ext cx="55611" cy="35732"/>
            </a:xfrm>
            <a:custGeom>
              <a:avLst/>
              <a:gdLst>
                <a:gd name="connsiteX0" fmla="*/ 0 w 55611"/>
                <a:gd name="connsiteY0" fmla="*/ 35733 h 35732"/>
                <a:gd name="connsiteX1" fmla="*/ 55611 w 55611"/>
                <a:gd name="connsiteY1" fmla="*/ 35733 h 35732"/>
                <a:gd name="connsiteX2" fmla="*/ 55611 w 55611"/>
                <a:gd name="connsiteY2" fmla="*/ 0 h 35732"/>
                <a:gd name="connsiteX3" fmla="*/ 0 w 55611"/>
                <a:gd name="connsiteY3" fmla="*/ 0 h 35732"/>
                <a:gd name="connsiteX4" fmla="*/ 0 w 55611"/>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11" h="35732">
                  <a:moveTo>
                    <a:pt x="0" y="35733"/>
                  </a:moveTo>
                  <a:lnTo>
                    <a:pt x="55611" y="35733"/>
                  </a:lnTo>
                  <a:lnTo>
                    <a:pt x="55611"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A298EA2A-3723-D3E2-4C13-6E779BF82E48}"/>
                </a:ext>
              </a:extLst>
            </p:cNvPr>
            <p:cNvSpPr/>
            <p:nvPr/>
          </p:nvSpPr>
          <p:spPr>
            <a:xfrm>
              <a:off x="340373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EBD05596-76DA-D602-9663-B096DB1DBBDB}"/>
                </a:ext>
              </a:extLst>
            </p:cNvPr>
            <p:cNvSpPr/>
            <p:nvPr/>
          </p:nvSpPr>
          <p:spPr>
            <a:xfrm>
              <a:off x="340373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8FBBEF4D-024A-6C34-07BF-BB9FE1A19EE7}"/>
                </a:ext>
              </a:extLst>
            </p:cNvPr>
            <p:cNvSpPr/>
            <p:nvPr/>
          </p:nvSpPr>
          <p:spPr>
            <a:xfrm>
              <a:off x="346915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5C49A96E-9CE9-6A24-4980-EC73BA14E740}"/>
                </a:ext>
              </a:extLst>
            </p:cNvPr>
            <p:cNvSpPr/>
            <p:nvPr/>
          </p:nvSpPr>
          <p:spPr>
            <a:xfrm>
              <a:off x="346915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6A81E094-890C-96D2-AA1E-6863E987EBFE}"/>
                </a:ext>
              </a:extLst>
            </p:cNvPr>
            <p:cNvSpPr/>
            <p:nvPr/>
          </p:nvSpPr>
          <p:spPr>
            <a:xfrm>
              <a:off x="1948034" y="3625602"/>
              <a:ext cx="10474" cy="10453"/>
            </a:xfrm>
            <a:custGeom>
              <a:avLst/>
              <a:gdLst>
                <a:gd name="connsiteX0" fmla="*/ 10475 w 10474"/>
                <a:gd name="connsiteY0" fmla="*/ 5227 h 10453"/>
                <a:gd name="connsiteX1" fmla="*/ 5237 w 10474"/>
                <a:gd name="connsiteY1" fmla="*/ 10454 h 10453"/>
                <a:gd name="connsiteX2" fmla="*/ 0 w 10474"/>
                <a:gd name="connsiteY2" fmla="*/ 5227 h 10453"/>
                <a:gd name="connsiteX3" fmla="*/ 5237 w 10474"/>
                <a:gd name="connsiteY3" fmla="*/ 0 h 10453"/>
                <a:gd name="connsiteX4" fmla="*/ 10475 w 10474"/>
                <a:gd name="connsiteY4" fmla="*/ 5227 h 10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4" h="10453">
                  <a:moveTo>
                    <a:pt x="10475" y="5227"/>
                  </a:moveTo>
                  <a:cubicBezTo>
                    <a:pt x="10475" y="8114"/>
                    <a:pt x="8130" y="10454"/>
                    <a:pt x="5237" y="10454"/>
                  </a:cubicBezTo>
                  <a:cubicBezTo>
                    <a:pt x="2345" y="10454"/>
                    <a:pt x="0" y="8114"/>
                    <a:pt x="0" y="5227"/>
                  </a:cubicBezTo>
                  <a:cubicBezTo>
                    <a:pt x="0" y="2340"/>
                    <a:pt x="2345" y="0"/>
                    <a:pt x="5237" y="0"/>
                  </a:cubicBezTo>
                  <a:cubicBezTo>
                    <a:pt x="8130" y="0"/>
                    <a:pt x="10475" y="2340"/>
                    <a:pt x="10475" y="5227"/>
                  </a:cubicBezTo>
                  <a:close/>
                </a:path>
              </a:pathLst>
            </a:custGeom>
            <a:solidFill>
              <a:srgbClr val="595A5C"/>
            </a:solidFill>
            <a:ln w="9517"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957639CA-3649-7178-EBCD-9EA5738A5E22}"/>
                </a:ext>
              </a:extLst>
            </p:cNvPr>
            <p:cNvSpPr/>
            <p:nvPr/>
          </p:nvSpPr>
          <p:spPr>
            <a:xfrm>
              <a:off x="1909563" y="3655347"/>
              <a:ext cx="9522" cy="30600"/>
            </a:xfrm>
            <a:custGeom>
              <a:avLst/>
              <a:gdLst>
                <a:gd name="connsiteX0" fmla="*/ 7237 w 9522"/>
                <a:gd name="connsiteY0" fmla="*/ 0 h 30600"/>
                <a:gd name="connsiteX1" fmla="*/ 9522 w 9522"/>
                <a:gd name="connsiteY1" fmla="*/ 0 h 30600"/>
                <a:gd name="connsiteX2" fmla="*/ 9522 w 9522"/>
                <a:gd name="connsiteY2" fmla="*/ 30601 h 30600"/>
                <a:gd name="connsiteX3" fmla="*/ 7237 w 9522"/>
                <a:gd name="connsiteY3" fmla="*/ 30601 h 30600"/>
                <a:gd name="connsiteX4" fmla="*/ 2285 w 9522"/>
                <a:gd name="connsiteY4" fmla="*/ 30601 h 30600"/>
                <a:gd name="connsiteX5" fmla="*/ 0 w 9522"/>
                <a:gd name="connsiteY5" fmla="*/ 30601 h 30600"/>
                <a:gd name="connsiteX6" fmla="*/ 0 w 9522"/>
                <a:gd name="connsiteY6" fmla="*/ 0 h 30600"/>
                <a:gd name="connsiteX7" fmla="*/ 2285 w 9522"/>
                <a:gd name="connsiteY7" fmla="*/ 0 h 3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2" h="30600">
                  <a:moveTo>
                    <a:pt x="7237" y="0"/>
                  </a:moveTo>
                  <a:cubicBezTo>
                    <a:pt x="8499" y="0"/>
                    <a:pt x="9522" y="0"/>
                    <a:pt x="9522" y="0"/>
                  </a:cubicBezTo>
                  <a:lnTo>
                    <a:pt x="9522" y="30601"/>
                  </a:lnTo>
                  <a:cubicBezTo>
                    <a:pt x="9522" y="30601"/>
                    <a:pt x="8499" y="30601"/>
                    <a:pt x="7237" y="30601"/>
                  </a:cubicBezTo>
                  <a:lnTo>
                    <a:pt x="2285" y="30601"/>
                  </a:lnTo>
                  <a:cubicBezTo>
                    <a:pt x="1023" y="30601"/>
                    <a:pt x="0" y="30601"/>
                    <a:pt x="0" y="30601"/>
                  </a:cubicBezTo>
                  <a:lnTo>
                    <a:pt x="0" y="0"/>
                  </a:lnTo>
                  <a:cubicBezTo>
                    <a:pt x="0" y="0"/>
                    <a:pt x="1023" y="0"/>
                    <a:pt x="2285" y="0"/>
                  </a:cubicBezTo>
                  <a:close/>
                </a:path>
              </a:pathLst>
            </a:custGeom>
            <a:solidFill>
              <a:srgbClr val="595A5C"/>
            </a:solidFill>
            <a:ln w="9517"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A4F78414-BE9B-CAB4-1979-D2D4EE6EAF4F}"/>
                </a:ext>
              </a:extLst>
            </p:cNvPr>
            <p:cNvSpPr/>
            <p:nvPr/>
          </p:nvSpPr>
          <p:spPr>
            <a:xfrm>
              <a:off x="3734350" y="3692981"/>
              <a:ext cx="69133" cy="37538"/>
            </a:xfrm>
            <a:custGeom>
              <a:avLst/>
              <a:gdLst>
                <a:gd name="connsiteX0" fmla="*/ 0 w 69133"/>
                <a:gd name="connsiteY0" fmla="*/ 37539 h 37538"/>
                <a:gd name="connsiteX1" fmla="*/ 69133 w 69133"/>
                <a:gd name="connsiteY1" fmla="*/ 37539 h 37538"/>
                <a:gd name="connsiteX2" fmla="*/ 69133 w 69133"/>
                <a:gd name="connsiteY2" fmla="*/ 0 h 37538"/>
                <a:gd name="connsiteX3" fmla="*/ 0 w 69133"/>
                <a:gd name="connsiteY3" fmla="*/ 0 h 37538"/>
                <a:gd name="connsiteX4" fmla="*/ 0 w 69133"/>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3" h="37538">
                  <a:moveTo>
                    <a:pt x="0" y="37539"/>
                  </a:moveTo>
                  <a:lnTo>
                    <a:pt x="69133" y="37539"/>
                  </a:lnTo>
                  <a:lnTo>
                    <a:pt x="69133"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9350F6D4-8921-7C63-7714-7170558CA200}"/>
                </a:ext>
              </a:extLst>
            </p:cNvPr>
            <p:cNvSpPr/>
            <p:nvPr/>
          </p:nvSpPr>
          <p:spPr>
            <a:xfrm>
              <a:off x="3734350" y="3647365"/>
              <a:ext cx="69133" cy="37633"/>
            </a:xfrm>
            <a:custGeom>
              <a:avLst/>
              <a:gdLst>
                <a:gd name="connsiteX0" fmla="*/ 0 w 69133"/>
                <a:gd name="connsiteY0" fmla="*/ 37633 h 37633"/>
                <a:gd name="connsiteX1" fmla="*/ 69133 w 69133"/>
                <a:gd name="connsiteY1" fmla="*/ 37633 h 37633"/>
                <a:gd name="connsiteX2" fmla="*/ 69133 w 69133"/>
                <a:gd name="connsiteY2" fmla="*/ 0 h 37633"/>
                <a:gd name="connsiteX3" fmla="*/ 0 w 69133"/>
                <a:gd name="connsiteY3" fmla="*/ 0 h 37633"/>
                <a:gd name="connsiteX4" fmla="*/ 0 w 69133"/>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3" h="37633">
                  <a:moveTo>
                    <a:pt x="0" y="37633"/>
                  </a:moveTo>
                  <a:lnTo>
                    <a:pt x="69133" y="37633"/>
                  </a:lnTo>
                  <a:lnTo>
                    <a:pt x="69133" y="0"/>
                  </a:lnTo>
                  <a:lnTo>
                    <a:pt x="0" y="0"/>
                  </a:lnTo>
                  <a:lnTo>
                    <a:pt x="0" y="37633"/>
                  </a:lnTo>
                </a:path>
              </a:pathLst>
            </a:custGeom>
            <a:solidFill>
              <a:srgbClr val="595A5C"/>
            </a:solidFill>
            <a:ln w="9517"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D8F93103-A3D6-8FA2-FF7F-C4CC27AB0B40}"/>
                </a:ext>
              </a:extLst>
            </p:cNvPr>
            <p:cNvSpPr/>
            <p:nvPr/>
          </p:nvSpPr>
          <p:spPr>
            <a:xfrm>
              <a:off x="3815100" y="3692981"/>
              <a:ext cx="69132" cy="37538"/>
            </a:xfrm>
            <a:custGeom>
              <a:avLst/>
              <a:gdLst>
                <a:gd name="connsiteX0" fmla="*/ 0 w 69132"/>
                <a:gd name="connsiteY0" fmla="*/ 37539 h 37538"/>
                <a:gd name="connsiteX1" fmla="*/ 69133 w 69132"/>
                <a:gd name="connsiteY1" fmla="*/ 37539 h 37538"/>
                <a:gd name="connsiteX2" fmla="*/ 69133 w 69132"/>
                <a:gd name="connsiteY2" fmla="*/ 0 h 37538"/>
                <a:gd name="connsiteX3" fmla="*/ 0 w 69132"/>
                <a:gd name="connsiteY3" fmla="*/ 0 h 37538"/>
                <a:gd name="connsiteX4" fmla="*/ 0 w 69132"/>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538">
                  <a:moveTo>
                    <a:pt x="0" y="37539"/>
                  </a:moveTo>
                  <a:lnTo>
                    <a:pt x="69133" y="37539"/>
                  </a:lnTo>
                  <a:lnTo>
                    <a:pt x="69133"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9CB57009-262B-339B-3F3E-D08866C40A33}"/>
                </a:ext>
              </a:extLst>
            </p:cNvPr>
            <p:cNvSpPr/>
            <p:nvPr/>
          </p:nvSpPr>
          <p:spPr>
            <a:xfrm>
              <a:off x="3815100" y="3647365"/>
              <a:ext cx="69132" cy="37633"/>
            </a:xfrm>
            <a:custGeom>
              <a:avLst/>
              <a:gdLst>
                <a:gd name="connsiteX0" fmla="*/ 0 w 69132"/>
                <a:gd name="connsiteY0" fmla="*/ 37633 h 37633"/>
                <a:gd name="connsiteX1" fmla="*/ 69133 w 69132"/>
                <a:gd name="connsiteY1" fmla="*/ 37633 h 37633"/>
                <a:gd name="connsiteX2" fmla="*/ 69133 w 69132"/>
                <a:gd name="connsiteY2" fmla="*/ 0 h 37633"/>
                <a:gd name="connsiteX3" fmla="*/ 0 w 69132"/>
                <a:gd name="connsiteY3" fmla="*/ 0 h 37633"/>
                <a:gd name="connsiteX4" fmla="*/ 0 w 69132"/>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633">
                  <a:moveTo>
                    <a:pt x="0" y="37633"/>
                  </a:moveTo>
                  <a:lnTo>
                    <a:pt x="69133" y="37633"/>
                  </a:lnTo>
                  <a:lnTo>
                    <a:pt x="69133" y="0"/>
                  </a:lnTo>
                  <a:lnTo>
                    <a:pt x="0" y="0"/>
                  </a:lnTo>
                  <a:lnTo>
                    <a:pt x="0" y="37633"/>
                  </a:lnTo>
                </a:path>
              </a:pathLst>
            </a:custGeom>
            <a:solidFill>
              <a:srgbClr val="595A5C"/>
            </a:solidFill>
            <a:ln w="9517"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DF800D9C-8357-4100-092B-47EFABEAF45F}"/>
                </a:ext>
              </a:extLst>
            </p:cNvPr>
            <p:cNvSpPr/>
            <p:nvPr/>
          </p:nvSpPr>
          <p:spPr>
            <a:xfrm>
              <a:off x="3569516" y="3692981"/>
              <a:ext cx="69037" cy="37538"/>
            </a:xfrm>
            <a:custGeom>
              <a:avLst/>
              <a:gdLst>
                <a:gd name="connsiteX0" fmla="*/ 0 w 69037"/>
                <a:gd name="connsiteY0" fmla="*/ 37539 h 37538"/>
                <a:gd name="connsiteX1" fmla="*/ 69038 w 69037"/>
                <a:gd name="connsiteY1" fmla="*/ 37539 h 37538"/>
                <a:gd name="connsiteX2" fmla="*/ 69038 w 69037"/>
                <a:gd name="connsiteY2" fmla="*/ 0 h 37538"/>
                <a:gd name="connsiteX3" fmla="*/ 0 w 69037"/>
                <a:gd name="connsiteY3" fmla="*/ 0 h 37538"/>
                <a:gd name="connsiteX4" fmla="*/ 0 w 69037"/>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37" h="37538">
                  <a:moveTo>
                    <a:pt x="0" y="37539"/>
                  </a:moveTo>
                  <a:lnTo>
                    <a:pt x="69038" y="37539"/>
                  </a:lnTo>
                  <a:lnTo>
                    <a:pt x="69038"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044736A9-AED8-E07C-9C18-057B0E7ABEC2}"/>
                </a:ext>
              </a:extLst>
            </p:cNvPr>
            <p:cNvSpPr/>
            <p:nvPr/>
          </p:nvSpPr>
          <p:spPr>
            <a:xfrm>
              <a:off x="3569516" y="3647365"/>
              <a:ext cx="69037" cy="37633"/>
            </a:xfrm>
            <a:custGeom>
              <a:avLst/>
              <a:gdLst>
                <a:gd name="connsiteX0" fmla="*/ 0 w 69037"/>
                <a:gd name="connsiteY0" fmla="*/ 37633 h 37633"/>
                <a:gd name="connsiteX1" fmla="*/ 69038 w 69037"/>
                <a:gd name="connsiteY1" fmla="*/ 37633 h 37633"/>
                <a:gd name="connsiteX2" fmla="*/ 69038 w 69037"/>
                <a:gd name="connsiteY2" fmla="*/ 0 h 37633"/>
                <a:gd name="connsiteX3" fmla="*/ 0 w 69037"/>
                <a:gd name="connsiteY3" fmla="*/ 0 h 37633"/>
                <a:gd name="connsiteX4" fmla="*/ 0 w 69037"/>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37" h="37633">
                  <a:moveTo>
                    <a:pt x="0" y="37633"/>
                  </a:moveTo>
                  <a:lnTo>
                    <a:pt x="69038" y="37633"/>
                  </a:lnTo>
                  <a:lnTo>
                    <a:pt x="69038" y="0"/>
                  </a:lnTo>
                  <a:lnTo>
                    <a:pt x="0" y="0"/>
                  </a:lnTo>
                  <a:lnTo>
                    <a:pt x="0" y="37633"/>
                  </a:lnTo>
                </a:path>
              </a:pathLst>
            </a:custGeom>
            <a:solidFill>
              <a:srgbClr val="595A5C"/>
            </a:solidFill>
            <a:ln w="9517"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AE68F93F-9104-E15C-3532-99749D8D97CF}"/>
                </a:ext>
              </a:extLst>
            </p:cNvPr>
            <p:cNvSpPr/>
            <p:nvPr/>
          </p:nvSpPr>
          <p:spPr>
            <a:xfrm>
              <a:off x="3650171" y="3692981"/>
              <a:ext cx="69132" cy="37538"/>
            </a:xfrm>
            <a:custGeom>
              <a:avLst/>
              <a:gdLst>
                <a:gd name="connsiteX0" fmla="*/ 0 w 69132"/>
                <a:gd name="connsiteY0" fmla="*/ 37539 h 37538"/>
                <a:gd name="connsiteX1" fmla="*/ 69133 w 69132"/>
                <a:gd name="connsiteY1" fmla="*/ 37539 h 37538"/>
                <a:gd name="connsiteX2" fmla="*/ 69133 w 69132"/>
                <a:gd name="connsiteY2" fmla="*/ 0 h 37538"/>
                <a:gd name="connsiteX3" fmla="*/ 0 w 69132"/>
                <a:gd name="connsiteY3" fmla="*/ 0 h 37538"/>
                <a:gd name="connsiteX4" fmla="*/ 0 w 69132"/>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538">
                  <a:moveTo>
                    <a:pt x="0" y="37539"/>
                  </a:moveTo>
                  <a:lnTo>
                    <a:pt x="69133" y="37539"/>
                  </a:lnTo>
                  <a:lnTo>
                    <a:pt x="69133"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19F3524C-2067-9E16-22A3-74153A50D043}"/>
                </a:ext>
              </a:extLst>
            </p:cNvPr>
            <p:cNvSpPr/>
            <p:nvPr/>
          </p:nvSpPr>
          <p:spPr>
            <a:xfrm>
              <a:off x="3650171" y="3647365"/>
              <a:ext cx="69132" cy="37633"/>
            </a:xfrm>
            <a:custGeom>
              <a:avLst/>
              <a:gdLst>
                <a:gd name="connsiteX0" fmla="*/ 0 w 69132"/>
                <a:gd name="connsiteY0" fmla="*/ 37633 h 37633"/>
                <a:gd name="connsiteX1" fmla="*/ 69133 w 69132"/>
                <a:gd name="connsiteY1" fmla="*/ 37633 h 37633"/>
                <a:gd name="connsiteX2" fmla="*/ 69133 w 69132"/>
                <a:gd name="connsiteY2" fmla="*/ 0 h 37633"/>
                <a:gd name="connsiteX3" fmla="*/ 0 w 69132"/>
                <a:gd name="connsiteY3" fmla="*/ 0 h 37633"/>
                <a:gd name="connsiteX4" fmla="*/ 0 w 69132"/>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633">
                  <a:moveTo>
                    <a:pt x="0" y="37633"/>
                  </a:moveTo>
                  <a:lnTo>
                    <a:pt x="69133" y="37633"/>
                  </a:lnTo>
                  <a:lnTo>
                    <a:pt x="69133" y="0"/>
                  </a:lnTo>
                  <a:lnTo>
                    <a:pt x="0" y="0"/>
                  </a:lnTo>
                  <a:lnTo>
                    <a:pt x="0" y="37633"/>
                  </a:lnTo>
                </a:path>
              </a:pathLst>
            </a:custGeom>
            <a:solidFill>
              <a:srgbClr val="595A5C"/>
            </a:solidFill>
            <a:ln w="9517" cap="flat">
              <a:noFill/>
              <a:prstDash val="solid"/>
              <a:miter/>
            </a:ln>
          </p:spPr>
          <p:txBody>
            <a:bodyPr rtlCol="0" anchor="ctr"/>
            <a:lstStyle/>
            <a:p>
              <a:endParaRPr lang="en-US"/>
            </a:p>
          </p:txBody>
        </p:sp>
      </p:grpSp>
      <p:sp>
        <p:nvSpPr>
          <p:cNvPr id="385" name="Rectangle 384">
            <a:extLst>
              <a:ext uri="{FF2B5EF4-FFF2-40B4-BE49-F238E27FC236}">
                <a16:creationId xmlns:a16="http://schemas.microsoft.com/office/drawing/2014/main" id="{EBAADB6D-9ED9-FB04-7600-CB75FF91026C}"/>
              </a:ext>
            </a:extLst>
          </p:cNvPr>
          <p:cNvSpPr/>
          <p:nvPr/>
        </p:nvSpPr>
        <p:spPr>
          <a:xfrm>
            <a:off x="2493170" y="5213490"/>
            <a:ext cx="1378744" cy="488950"/>
          </a:xfrm>
          <a:prstGeom prst="rect">
            <a:avLst/>
          </a:prstGeom>
          <a:solidFill>
            <a:schemeClr val="bg1">
              <a:lumMod val="50000"/>
            </a:schemeClr>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86" name="TextBox 385">
            <a:extLst>
              <a:ext uri="{FF2B5EF4-FFF2-40B4-BE49-F238E27FC236}">
                <a16:creationId xmlns:a16="http://schemas.microsoft.com/office/drawing/2014/main" id="{BA31A826-F038-580E-E774-ACA0E04EA9A4}"/>
              </a:ext>
            </a:extLst>
          </p:cNvPr>
          <p:cNvSpPr txBox="1"/>
          <p:nvPr/>
        </p:nvSpPr>
        <p:spPr>
          <a:xfrm>
            <a:off x="1727201" y="5398500"/>
            <a:ext cx="654050" cy="406265"/>
          </a:xfrm>
          <a:prstGeom prst="rect">
            <a:avLst/>
          </a:prstGeom>
          <a:noFill/>
        </p:spPr>
        <p:txBody>
          <a:bodyPr vert="horz" wrap="square" lIns="91440" tIns="91440" rIns="91440" bIns="91440" rtlCol="0" anchor="ctr" anchorCtr="0">
            <a:spAutoFit/>
          </a:bodyPr>
          <a:lstStyle/>
          <a:p>
            <a:pPr marL="17463" marR="0" algn="r" defTabSz="914400" rtl="0" eaLnBrk="1" fontAlgn="auto" latinLnBrk="0" hangingPunct="1">
              <a:lnSpc>
                <a:spcPct val="90000"/>
              </a:lnSpc>
              <a:spcBef>
                <a:spcPts val="1000"/>
              </a:spcBef>
              <a:spcAft>
                <a:spcPts val="0"/>
              </a:spcAft>
              <a:buClrTx/>
              <a:buSzTx/>
              <a:buFont typeface="Arial" panose="020B0604020202020204" pitchFamily="34" charset="0"/>
              <a:buNone/>
            </a:pPr>
            <a:r>
              <a:rPr kumimoji="0" lang="es-ES" sz="1600" b="0" i="0" u="none" strike="noStrike" kern="1200" cap="none" spc="0" normalizeH="0" baseline="0" noProof="0" dirty="0">
                <a:ln>
                  <a:noFill/>
                </a:ln>
                <a:solidFill>
                  <a:schemeClr val="tx1">
                    <a:lumMod val="50000"/>
                    <a:lumOff val="50000"/>
                  </a:schemeClr>
                </a:solidFill>
                <a:effectLst/>
                <a:uLnTx/>
                <a:uFillTx/>
                <a:latin typeface="+mj-lt"/>
                <a:ea typeface="+mn-ea"/>
                <a:cs typeface="+mn-cs"/>
              </a:rPr>
              <a:t>UPS</a:t>
            </a:r>
            <a:endParaRPr kumimoji="0" lang="en-US" sz="1600" b="0" i="0" u="none" strike="noStrike" kern="1200" cap="none" spc="0" normalizeH="0" baseline="0" noProof="0" dirty="0">
              <a:ln>
                <a:noFill/>
              </a:ln>
              <a:solidFill>
                <a:schemeClr val="tx1">
                  <a:lumMod val="50000"/>
                  <a:lumOff val="50000"/>
                </a:schemeClr>
              </a:solidFill>
              <a:effectLst/>
              <a:uLnTx/>
              <a:uFillTx/>
              <a:latin typeface="+mj-lt"/>
              <a:ea typeface="+mn-ea"/>
              <a:cs typeface="+mn-cs"/>
            </a:endParaRPr>
          </a:p>
        </p:txBody>
      </p:sp>
      <p:sp>
        <p:nvSpPr>
          <p:cNvPr id="387" name="TextBox 386">
            <a:extLst>
              <a:ext uri="{FF2B5EF4-FFF2-40B4-BE49-F238E27FC236}">
                <a16:creationId xmlns:a16="http://schemas.microsoft.com/office/drawing/2014/main" id="{58D0802A-D3B7-EE78-98D8-E2CB97AA4136}"/>
              </a:ext>
            </a:extLst>
          </p:cNvPr>
          <p:cNvSpPr txBox="1"/>
          <p:nvPr/>
        </p:nvSpPr>
        <p:spPr>
          <a:xfrm>
            <a:off x="511407" y="4912863"/>
            <a:ext cx="1869844" cy="406265"/>
          </a:xfrm>
          <a:prstGeom prst="rect">
            <a:avLst/>
          </a:prstGeom>
          <a:noFill/>
        </p:spPr>
        <p:txBody>
          <a:bodyPr vert="horz" wrap="square" lIns="91440" tIns="91440" rIns="91440" bIns="91440" rtlCol="0" anchor="ctr" anchorCtr="0">
            <a:spAutoFit/>
          </a:bodyPr>
          <a:lstStyle/>
          <a:p>
            <a:pPr marL="17463" marR="0" algn="r" defTabSz="914400" rtl="0" eaLnBrk="1" fontAlgn="auto" latinLnBrk="0" hangingPunct="1">
              <a:lnSpc>
                <a:spcPct val="90000"/>
              </a:lnSpc>
              <a:spcBef>
                <a:spcPts val="1000"/>
              </a:spcBef>
              <a:spcAft>
                <a:spcPts val="0"/>
              </a:spcAft>
              <a:buClrTx/>
              <a:buSzTx/>
              <a:buFont typeface="Arial" panose="020B0604020202020204" pitchFamily="34" charset="0"/>
              <a:buNone/>
            </a:pPr>
            <a:r>
              <a:rPr kumimoji="0" lang="es-ES" sz="1600" b="0" i="0" u="none" strike="noStrike" kern="1200" cap="none" spc="0" normalizeH="0" baseline="0" noProof="0" dirty="0">
                <a:ln>
                  <a:noFill/>
                </a:ln>
                <a:solidFill>
                  <a:schemeClr val="tx1">
                    <a:lumMod val="50000"/>
                    <a:lumOff val="50000"/>
                  </a:schemeClr>
                </a:solidFill>
                <a:effectLst/>
                <a:uLnTx/>
                <a:uFillTx/>
                <a:latin typeface="+mj-lt"/>
                <a:ea typeface="+mn-ea"/>
                <a:cs typeface="+mn-cs"/>
              </a:rPr>
              <a:t>FR </a:t>
            </a:r>
            <a:r>
              <a:rPr kumimoji="0" lang="es-ES" sz="1600" b="0" i="0" u="none" strike="noStrike" kern="1200" cap="none" spc="0" normalizeH="0" baseline="0" noProof="0" dirty="0" err="1">
                <a:ln>
                  <a:noFill/>
                </a:ln>
                <a:solidFill>
                  <a:schemeClr val="tx1">
                    <a:lumMod val="50000"/>
                    <a:lumOff val="50000"/>
                  </a:schemeClr>
                </a:solidFill>
                <a:effectLst/>
                <a:uLnTx/>
                <a:uFillTx/>
                <a:latin typeface="+mj-lt"/>
                <a:ea typeface="+mn-ea"/>
                <a:cs typeface="+mn-cs"/>
              </a:rPr>
              <a:t>power</a:t>
            </a:r>
            <a:r>
              <a:rPr kumimoji="0" lang="es-ES" sz="1600" b="0" i="0" u="none" strike="noStrike" kern="1200" cap="none" spc="0" normalizeH="0" baseline="0" noProof="0" dirty="0">
                <a:ln>
                  <a:noFill/>
                </a:ln>
                <a:solidFill>
                  <a:schemeClr val="tx1">
                    <a:lumMod val="50000"/>
                    <a:lumOff val="50000"/>
                  </a:schemeClr>
                </a:solidFill>
                <a:effectLst/>
                <a:uLnTx/>
                <a:uFillTx/>
                <a:latin typeface="+mj-lt"/>
                <a:ea typeface="+mn-ea"/>
                <a:cs typeface="+mn-cs"/>
              </a:rPr>
              <a:t> </a:t>
            </a:r>
            <a:r>
              <a:rPr kumimoji="0" lang="es-ES" sz="1600" b="0" i="0" u="none" strike="noStrike" kern="1200" cap="none" spc="0" normalizeH="0" baseline="0" noProof="0" dirty="0" err="1">
                <a:ln>
                  <a:noFill/>
                </a:ln>
                <a:solidFill>
                  <a:schemeClr val="tx1">
                    <a:lumMod val="50000"/>
                    <a:lumOff val="50000"/>
                  </a:schemeClr>
                </a:solidFill>
                <a:effectLst/>
                <a:uLnTx/>
                <a:uFillTx/>
                <a:latin typeface="+mj-lt"/>
                <a:ea typeface="+mn-ea"/>
                <a:cs typeface="+mn-cs"/>
              </a:rPr>
              <a:t>supply</a:t>
            </a:r>
            <a:endParaRPr kumimoji="0" lang="en-US" sz="1600" b="0" i="0" u="none" strike="noStrike" kern="1200" cap="none" spc="0" normalizeH="0" baseline="0" noProof="0" dirty="0">
              <a:ln>
                <a:noFill/>
              </a:ln>
              <a:solidFill>
                <a:schemeClr val="tx1">
                  <a:lumMod val="50000"/>
                  <a:lumOff val="50000"/>
                </a:schemeClr>
              </a:solidFill>
              <a:effectLst/>
              <a:uLnTx/>
              <a:uFillTx/>
              <a:latin typeface="+mj-lt"/>
              <a:ea typeface="+mn-ea"/>
              <a:cs typeface="+mn-cs"/>
            </a:endParaRPr>
          </a:p>
        </p:txBody>
      </p:sp>
      <p:sp>
        <p:nvSpPr>
          <p:cNvPr id="388" name="TextBox 387">
            <a:extLst>
              <a:ext uri="{FF2B5EF4-FFF2-40B4-BE49-F238E27FC236}">
                <a16:creationId xmlns:a16="http://schemas.microsoft.com/office/drawing/2014/main" id="{BB93275F-D83D-1CC9-7F9A-A6EDE973A547}"/>
              </a:ext>
            </a:extLst>
          </p:cNvPr>
          <p:cNvSpPr txBox="1"/>
          <p:nvPr/>
        </p:nvSpPr>
        <p:spPr>
          <a:xfrm>
            <a:off x="1002507" y="2563363"/>
            <a:ext cx="1378744" cy="406265"/>
          </a:xfrm>
          <a:prstGeom prst="rect">
            <a:avLst/>
          </a:prstGeom>
          <a:noFill/>
        </p:spPr>
        <p:txBody>
          <a:bodyPr vert="horz" wrap="square" lIns="91440" tIns="91440" rIns="91440" bIns="91440" rtlCol="0" anchor="ctr" anchorCtr="0">
            <a:spAutoFit/>
          </a:bodyPr>
          <a:lstStyle/>
          <a:p>
            <a:pPr marL="17463" marR="0" algn="r" defTabSz="914400" rtl="0" eaLnBrk="1" fontAlgn="auto" latinLnBrk="0" hangingPunct="1">
              <a:lnSpc>
                <a:spcPct val="90000"/>
              </a:lnSpc>
              <a:spcBef>
                <a:spcPts val="1000"/>
              </a:spcBef>
              <a:spcAft>
                <a:spcPts val="0"/>
              </a:spcAft>
              <a:buClrTx/>
              <a:buSzTx/>
              <a:buFont typeface="Arial" panose="020B0604020202020204" pitchFamily="34" charset="0"/>
              <a:buNone/>
            </a:pPr>
            <a:r>
              <a:rPr kumimoji="0" lang="es-ES" sz="1600" b="0" i="0" u="none" strike="noStrike" kern="1200" cap="none" spc="0" normalizeH="0" baseline="0" noProof="0" dirty="0">
                <a:ln>
                  <a:noFill/>
                </a:ln>
                <a:solidFill>
                  <a:schemeClr val="tx1">
                    <a:lumMod val="50000"/>
                    <a:lumOff val="50000"/>
                  </a:schemeClr>
                </a:solidFill>
                <a:effectLst/>
                <a:uLnTx/>
                <a:uFillTx/>
                <a:latin typeface="+mj-lt"/>
                <a:ea typeface="+mn-ea"/>
                <a:cs typeface="+mn-cs"/>
              </a:rPr>
              <a:t>Fiber panel</a:t>
            </a:r>
            <a:endParaRPr kumimoji="0" lang="en-US" sz="1600" b="0" i="0" u="none" strike="noStrike" kern="1200" cap="none" spc="0" normalizeH="0" baseline="0" noProof="0" dirty="0">
              <a:ln>
                <a:noFill/>
              </a:ln>
              <a:solidFill>
                <a:schemeClr val="tx1">
                  <a:lumMod val="50000"/>
                  <a:lumOff val="50000"/>
                </a:schemeClr>
              </a:solidFill>
              <a:effectLst/>
              <a:uLnTx/>
              <a:uFillTx/>
              <a:latin typeface="+mj-lt"/>
              <a:ea typeface="+mn-ea"/>
              <a:cs typeface="+mn-cs"/>
            </a:endParaRPr>
          </a:p>
        </p:txBody>
      </p:sp>
      <p:sp>
        <p:nvSpPr>
          <p:cNvPr id="389" name="TextBox 388">
            <a:extLst>
              <a:ext uri="{FF2B5EF4-FFF2-40B4-BE49-F238E27FC236}">
                <a16:creationId xmlns:a16="http://schemas.microsoft.com/office/drawing/2014/main" id="{11A5D907-DA09-3DEB-276B-461BC77DD126}"/>
              </a:ext>
            </a:extLst>
          </p:cNvPr>
          <p:cNvSpPr txBox="1"/>
          <p:nvPr/>
        </p:nvSpPr>
        <p:spPr>
          <a:xfrm>
            <a:off x="1002507" y="1488807"/>
            <a:ext cx="1378744" cy="406265"/>
          </a:xfrm>
          <a:prstGeom prst="rect">
            <a:avLst/>
          </a:prstGeom>
          <a:noFill/>
        </p:spPr>
        <p:txBody>
          <a:bodyPr vert="horz" wrap="square" lIns="91440" tIns="91440" rIns="91440" bIns="91440" rtlCol="0" anchor="ctr" anchorCtr="0">
            <a:spAutoFit/>
          </a:bodyPr>
          <a:lstStyle/>
          <a:p>
            <a:pPr marL="17463" marR="0" algn="r" defTabSz="914400" rtl="0" eaLnBrk="1" fontAlgn="auto" latinLnBrk="0" hangingPunct="1">
              <a:lnSpc>
                <a:spcPct val="90000"/>
              </a:lnSpc>
              <a:spcBef>
                <a:spcPts val="1000"/>
              </a:spcBef>
              <a:spcAft>
                <a:spcPts val="0"/>
              </a:spcAft>
              <a:buClrTx/>
              <a:buSzTx/>
              <a:buFont typeface="Arial" panose="020B0604020202020204" pitchFamily="34" charset="0"/>
              <a:buNone/>
            </a:pPr>
            <a:r>
              <a:rPr kumimoji="0" lang="es-ES" sz="1600" b="0" i="0" u="none" strike="noStrike" kern="1200" cap="none" spc="0" normalizeH="0" baseline="0" noProof="0" dirty="0">
                <a:ln>
                  <a:noFill/>
                </a:ln>
                <a:solidFill>
                  <a:schemeClr val="tx1">
                    <a:lumMod val="50000"/>
                    <a:lumOff val="50000"/>
                  </a:schemeClr>
                </a:solidFill>
                <a:effectLst/>
                <a:uLnTx/>
                <a:uFillTx/>
                <a:latin typeface="+mj-lt"/>
                <a:ea typeface="+mn-ea"/>
                <a:cs typeface="+mn-cs"/>
              </a:rPr>
              <a:t>Switches</a:t>
            </a:r>
            <a:endParaRPr kumimoji="0" lang="en-US" sz="1600" b="0" i="0" u="none" strike="noStrike" kern="1200" cap="none" spc="0" normalizeH="0" baseline="0" noProof="0" dirty="0">
              <a:ln>
                <a:noFill/>
              </a:ln>
              <a:solidFill>
                <a:schemeClr val="tx1">
                  <a:lumMod val="50000"/>
                  <a:lumOff val="50000"/>
                </a:schemeClr>
              </a:solidFill>
              <a:effectLst/>
              <a:uLnTx/>
              <a:uFillTx/>
              <a:latin typeface="+mj-lt"/>
              <a:ea typeface="+mn-ea"/>
              <a:cs typeface="+mn-cs"/>
            </a:endParaRPr>
          </a:p>
        </p:txBody>
      </p:sp>
      <p:sp>
        <p:nvSpPr>
          <p:cNvPr id="393" name="Oval 392">
            <a:extLst>
              <a:ext uri="{FF2B5EF4-FFF2-40B4-BE49-F238E27FC236}">
                <a16:creationId xmlns:a16="http://schemas.microsoft.com/office/drawing/2014/main" id="{3FDFA967-290B-9B90-2D6E-B903F0AC641D}"/>
              </a:ext>
            </a:extLst>
          </p:cNvPr>
          <p:cNvSpPr/>
          <p:nvPr/>
        </p:nvSpPr>
        <p:spPr>
          <a:xfrm>
            <a:off x="8573017" y="2118699"/>
            <a:ext cx="164050" cy="164050"/>
          </a:xfrm>
          <a:prstGeom prst="ellipse">
            <a:avLst/>
          </a:prstGeom>
          <a:solidFill>
            <a:schemeClr val="bg1"/>
          </a:solidFill>
          <a:ln>
            <a:noFill/>
          </a:ln>
          <a:effectLst>
            <a:glow rad="736600">
              <a:schemeClr val="bg1">
                <a:alpha val="63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97" name="Freeform: Shape 396">
            <a:extLst>
              <a:ext uri="{FF2B5EF4-FFF2-40B4-BE49-F238E27FC236}">
                <a16:creationId xmlns:a16="http://schemas.microsoft.com/office/drawing/2014/main" id="{2ACAD566-BD8C-EA62-9826-D761DFA43DFD}"/>
              </a:ext>
            </a:extLst>
          </p:cNvPr>
          <p:cNvSpPr/>
          <p:nvPr/>
        </p:nvSpPr>
        <p:spPr>
          <a:xfrm rot="166712">
            <a:off x="4020189" y="1850929"/>
            <a:ext cx="4568603" cy="1761150"/>
          </a:xfrm>
          <a:custGeom>
            <a:avLst/>
            <a:gdLst>
              <a:gd name="connsiteX0" fmla="*/ 0 w 9607550"/>
              <a:gd name="connsiteY0" fmla="*/ 635000 h 856034"/>
              <a:gd name="connsiteX1" fmla="*/ 406400 w 9607550"/>
              <a:gd name="connsiteY1" fmla="*/ 730250 h 856034"/>
              <a:gd name="connsiteX2" fmla="*/ 965200 w 9607550"/>
              <a:gd name="connsiteY2" fmla="*/ 647700 h 856034"/>
              <a:gd name="connsiteX3" fmla="*/ 1612900 w 9607550"/>
              <a:gd name="connsiteY3" fmla="*/ 330200 h 856034"/>
              <a:gd name="connsiteX4" fmla="*/ 2209800 w 9607550"/>
              <a:gd name="connsiteY4" fmla="*/ 158750 h 856034"/>
              <a:gd name="connsiteX5" fmla="*/ 2940050 w 9607550"/>
              <a:gd name="connsiteY5" fmla="*/ 146050 h 856034"/>
              <a:gd name="connsiteX6" fmla="*/ 3790950 w 9607550"/>
              <a:gd name="connsiteY6" fmla="*/ 298450 h 856034"/>
              <a:gd name="connsiteX7" fmla="*/ 4756150 w 9607550"/>
              <a:gd name="connsiteY7" fmla="*/ 527050 h 856034"/>
              <a:gd name="connsiteX8" fmla="*/ 5632450 w 9607550"/>
              <a:gd name="connsiteY8" fmla="*/ 717550 h 856034"/>
              <a:gd name="connsiteX9" fmla="*/ 6534150 w 9607550"/>
              <a:gd name="connsiteY9" fmla="*/ 850900 h 856034"/>
              <a:gd name="connsiteX10" fmla="*/ 7467600 w 9607550"/>
              <a:gd name="connsiteY10" fmla="*/ 806450 h 856034"/>
              <a:gd name="connsiteX11" fmla="*/ 8166100 w 9607550"/>
              <a:gd name="connsiteY11" fmla="*/ 603250 h 856034"/>
              <a:gd name="connsiteX12" fmla="*/ 8864600 w 9607550"/>
              <a:gd name="connsiteY12" fmla="*/ 311150 h 856034"/>
              <a:gd name="connsiteX13" fmla="*/ 9607550 w 9607550"/>
              <a:gd name="connsiteY13" fmla="*/ 0 h 856034"/>
              <a:gd name="connsiteX0" fmla="*/ 0 w 9607550"/>
              <a:gd name="connsiteY0" fmla="*/ 1758677 h 2115169"/>
              <a:gd name="connsiteX1" fmla="*/ 406400 w 9607550"/>
              <a:gd name="connsiteY1" fmla="*/ 1853927 h 2115169"/>
              <a:gd name="connsiteX2" fmla="*/ 965200 w 9607550"/>
              <a:gd name="connsiteY2" fmla="*/ 1771377 h 2115169"/>
              <a:gd name="connsiteX3" fmla="*/ 1612900 w 9607550"/>
              <a:gd name="connsiteY3" fmla="*/ 1453877 h 2115169"/>
              <a:gd name="connsiteX4" fmla="*/ 2209800 w 9607550"/>
              <a:gd name="connsiteY4" fmla="*/ 1282427 h 2115169"/>
              <a:gd name="connsiteX5" fmla="*/ 2940050 w 9607550"/>
              <a:gd name="connsiteY5" fmla="*/ 1269727 h 2115169"/>
              <a:gd name="connsiteX6" fmla="*/ 3790950 w 9607550"/>
              <a:gd name="connsiteY6" fmla="*/ 1422127 h 2115169"/>
              <a:gd name="connsiteX7" fmla="*/ 4756150 w 9607550"/>
              <a:gd name="connsiteY7" fmla="*/ 1650727 h 2115169"/>
              <a:gd name="connsiteX8" fmla="*/ 5145135 w 9607550"/>
              <a:gd name="connsiteY8" fmla="*/ 1451 h 2115169"/>
              <a:gd name="connsiteX9" fmla="*/ 6534150 w 9607550"/>
              <a:gd name="connsiteY9" fmla="*/ 1974577 h 2115169"/>
              <a:gd name="connsiteX10" fmla="*/ 7467600 w 9607550"/>
              <a:gd name="connsiteY10" fmla="*/ 1930127 h 2115169"/>
              <a:gd name="connsiteX11" fmla="*/ 8166100 w 9607550"/>
              <a:gd name="connsiteY11" fmla="*/ 1726927 h 2115169"/>
              <a:gd name="connsiteX12" fmla="*/ 8864600 w 9607550"/>
              <a:gd name="connsiteY12" fmla="*/ 1434827 h 2115169"/>
              <a:gd name="connsiteX13" fmla="*/ 9607550 w 9607550"/>
              <a:gd name="connsiteY13" fmla="*/ 1123677 h 2115169"/>
              <a:gd name="connsiteX0" fmla="*/ 0 w 9607550"/>
              <a:gd name="connsiteY0" fmla="*/ 1765424 h 2121916"/>
              <a:gd name="connsiteX1" fmla="*/ 406400 w 9607550"/>
              <a:gd name="connsiteY1" fmla="*/ 1860674 h 2121916"/>
              <a:gd name="connsiteX2" fmla="*/ 965200 w 9607550"/>
              <a:gd name="connsiteY2" fmla="*/ 1778124 h 2121916"/>
              <a:gd name="connsiteX3" fmla="*/ 1612900 w 9607550"/>
              <a:gd name="connsiteY3" fmla="*/ 1460624 h 2121916"/>
              <a:gd name="connsiteX4" fmla="*/ 2209800 w 9607550"/>
              <a:gd name="connsiteY4" fmla="*/ 1289174 h 2121916"/>
              <a:gd name="connsiteX5" fmla="*/ 2940050 w 9607550"/>
              <a:gd name="connsiteY5" fmla="*/ 1276474 h 2121916"/>
              <a:gd name="connsiteX6" fmla="*/ 3790950 w 9607550"/>
              <a:gd name="connsiteY6" fmla="*/ 1428874 h 2121916"/>
              <a:gd name="connsiteX7" fmla="*/ 4615913 w 9607550"/>
              <a:gd name="connsiteY7" fmla="*/ 1283718 h 2121916"/>
              <a:gd name="connsiteX8" fmla="*/ 5145135 w 9607550"/>
              <a:gd name="connsiteY8" fmla="*/ 8198 h 2121916"/>
              <a:gd name="connsiteX9" fmla="*/ 6534150 w 9607550"/>
              <a:gd name="connsiteY9" fmla="*/ 1981324 h 2121916"/>
              <a:gd name="connsiteX10" fmla="*/ 7467600 w 9607550"/>
              <a:gd name="connsiteY10" fmla="*/ 1936874 h 2121916"/>
              <a:gd name="connsiteX11" fmla="*/ 8166100 w 9607550"/>
              <a:gd name="connsiteY11" fmla="*/ 1733674 h 2121916"/>
              <a:gd name="connsiteX12" fmla="*/ 8864600 w 9607550"/>
              <a:gd name="connsiteY12" fmla="*/ 1441574 h 2121916"/>
              <a:gd name="connsiteX13" fmla="*/ 9607550 w 9607550"/>
              <a:gd name="connsiteY13" fmla="*/ 1130424 h 2121916"/>
              <a:gd name="connsiteX0" fmla="*/ 0 w 9607550"/>
              <a:gd name="connsiteY0" fmla="*/ 2047263 h 2328932"/>
              <a:gd name="connsiteX1" fmla="*/ 406400 w 9607550"/>
              <a:gd name="connsiteY1" fmla="*/ 2142513 h 2328932"/>
              <a:gd name="connsiteX2" fmla="*/ 965200 w 9607550"/>
              <a:gd name="connsiteY2" fmla="*/ 2059963 h 2328932"/>
              <a:gd name="connsiteX3" fmla="*/ 1612900 w 9607550"/>
              <a:gd name="connsiteY3" fmla="*/ 1742463 h 2328932"/>
              <a:gd name="connsiteX4" fmla="*/ 2209800 w 9607550"/>
              <a:gd name="connsiteY4" fmla="*/ 1571013 h 2328932"/>
              <a:gd name="connsiteX5" fmla="*/ 2940050 w 9607550"/>
              <a:gd name="connsiteY5" fmla="*/ 1558313 h 2328932"/>
              <a:gd name="connsiteX6" fmla="*/ 3790950 w 9607550"/>
              <a:gd name="connsiteY6" fmla="*/ 1710713 h 2328932"/>
              <a:gd name="connsiteX7" fmla="*/ 4615913 w 9607550"/>
              <a:gd name="connsiteY7" fmla="*/ 1565557 h 2328932"/>
              <a:gd name="connsiteX8" fmla="*/ 5145135 w 9607550"/>
              <a:gd name="connsiteY8" fmla="*/ 290037 h 2328932"/>
              <a:gd name="connsiteX9" fmla="*/ 6366907 w 9607550"/>
              <a:gd name="connsiteY9" fmla="*/ 162783 h 2328932"/>
              <a:gd name="connsiteX10" fmla="*/ 7467600 w 9607550"/>
              <a:gd name="connsiteY10" fmla="*/ 2218713 h 2328932"/>
              <a:gd name="connsiteX11" fmla="*/ 8166100 w 9607550"/>
              <a:gd name="connsiteY11" fmla="*/ 2015513 h 2328932"/>
              <a:gd name="connsiteX12" fmla="*/ 8864600 w 9607550"/>
              <a:gd name="connsiteY12" fmla="*/ 1723413 h 2328932"/>
              <a:gd name="connsiteX13" fmla="*/ 9607550 w 9607550"/>
              <a:gd name="connsiteY13" fmla="*/ 1412263 h 2328932"/>
              <a:gd name="connsiteX0" fmla="*/ 0 w 9607550"/>
              <a:gd name="connsiteY0" fmla="*/ 2312751 h 2408164"/>
              <a:gd name="connsiteX1" fmla="*/ 406400 w 9607550"/>
              <a:gd name="connsiteY1" fmla="*/ 2408001 h 2408164"/>
              <a:gd name="connsiteX2" fmla="*/ 965200 w 9607550"/>
              <a:gd name="connsiteY2" fmla="*/ 2325451 h 2408164"/>
              <a:gd name="connsiteX3" fmla="*/ 1612900 w 9607550"/>
              <a:gd name="connsiteY3" fmla="*/ 2007951 h 2408164"/>
              <a:gd name="connsiteX4" fmla="*/ 2209800 w 9607550"/>
              <a:gd name="connsiteY4" fmla="*/ 1836501 h 2408164"/>
              <a:gd name="connsiteX5" fmla="*/ 2940050 w 9607550"/>
              <a:gd name="connsiteY5" fmla="*/ 1823801 h 2408164"/>
              <a:gd name="connsiteX6" fmla="*/ 3790950 w 9607550"/>
              <a:gd name="connsiteY6" fmla="*/ 1976201 h 2408164"/>
              <a:gd name="connsiteX7" fmla="*/ 4615913 w 9607550"/>
              <a:gd name="connsiteY7" fmla="*/ 1831045 h 2408164"/>
              <a:gd name="connsiteX8" fmla="*/ 5145135 w 9607550"/>
              <a:gd name="connsiteY8" fmla="*/ 555525 h 2408164"/>
              <a:gd name="connsiteX9" fmla="*/ 6366907 w 9607550"/>
              <a:gd name="connsiteY9" fmla="*/ 428271 h 2408164"/>
              <a:gd name="connsiteX10" fmla="*/ 7467878 w 9607550"/>
              <a:gd name="connsiteY10" fmla="*/ 91141 h 2408164"/>
              <a:gd name="connsiteX11" fmla="*/ 8166100 w 9607550"/>
              <a:gd name="connsiteY11" fmla="*/ 2281001 h 2408164"/>
              <a:gd name="connsiteX12" fmla="*/ 8864600 w 9607550"/>
              <a:gd name="connsiteY12" fmla="*/ 1988901 h 2408164"/>
              <a:gd name="connsiteX13" fmla="*/ 9607550 w 9607550"/>
              <a:gd name="connsiteY13" fmla="*/ 1677751 h 2408164"/>
              <a:gd name="connsiteX0" fmla="*/ 0 w 9607550"/>
              <a:gd name="connsiteY0" fmla="*/ 2293871 h 2389284"/>
              <a:gd name="connsiteX1" fmla="*/ 406400 w 9607550"/>
              <a:gd name="connsiteY1" fmla="*/ 2389121 h 2389284"/>
              <a:gd name="connsiteX2" fmla="*/ 965200 w 9607550"/>
              <a:gd name="connsiteY2" fmla="*/ 2306571 h 2389284"/>
              <a:gd name="connsiteX3" fmla="*/ 1612900 w 9607550"/>
              <a:gd name="connsiteY3" fmla="*/ 1989071 h 2389284"/>
              <a:gd name="connsiteX4" fmla="*/ 2209800 w 9607550"/>
              <a:gd name="connsiteY4" fmla="*/ 1817621 h 2389284"/>
              <a:gd name="connsiteX5" fmla="*/ 2940050 w 9607550"/>
              <a:gd name="connsiteY5" fmla="*/ 1804921 h 2389284"/>
              <a:gd name="connsiteX6" fmla="*/ 3790950 w 9607550"/>
              <a:gd name="connsiteY6" fmla="*/ 1957321 h 2389284"/>
              <a:gd name="connsiteX7" fmla="*/ 4615913 w 9607550"/>
              <a:gd name="connsiteY7" fmla="*/ 1812165 h 2389284"/>
              <a:gd name="connsiteX8" fmla="*/ 5145135 w 9607550"/>
              <a:gd name="connsiteY8" fmla="*/ 536645 h 2389284"/>
              <a:gd name="connsiteX9" fmla="*/ 6366907 w 9607550"/>
              <a:gd name="connsiteY9" fmla="*/ 409391 h 2389284"/>
              <a:gd name="connsiteX10" fmla="*/ 7467878 w 9607550"/>
              <a:gd name="connsiteY10" fmla="*/ 72261 h 2389284"/>
              <a:gd name="connsiteX11" fmla="*/ 8864600 w 9607550"/>
              <a:gd name="connsiteY11" fmla="*/ 1970021 h 2389284"/>
              <a:gd name="connsiteX12" fmla="*/ 9607550 w 9607550"/>
              <a:gd name="connsiteY12" fmla="*/ 1658871 h 2389284"/>
              <a:gd name="connsiteX0" fmla="*/ 0 w 9607550"/>
              <a:gd name="connsiteY0" fmla="*/ 2444886 h 2540299"/>
              <a:gd name="connsiteX1" fmla="*/ 406400 w 9607550"/>
              <a:gd name="connsiteY1" fmla="*/ 2540136 h 2540299"/>
              <a:gd name="connsiteX2" fmla="*/ 965200 w 9607550"/>
              <a:gd name="connsiteY2" fmla="*/ 2457586 h 2540299"/>
              <a:gd name="connsiteX3" fmla="*/ 1612900 w 9607550"/>
              <a:gd name="connsiteY3" fmla="*/ 2140086 h 2540299"/>
              <a:gd name="connsiteX4" fmla="*/ 2209800 w 9607550"/>
              <a:gd name="connsiteY4" fmla="*/ 1968636 h 2540299"/>
              <a:gd name="connsiteX5" fmla="*/ 2940050 w 9607550"/>
              <a:gd name="connsiteY5" fmla="*/ 1955936 h 2540299"/>
              <a:gd name="connsiteX6" fmla="*/ 3790950 w 9607550"/>
              <a:gd name="connsiteY6" fmla="*/ 2108336 h 2540299"/>
              <a:gd name="connsiteX7" fmla="*/ 4615913 w 9607550"/>
              <a:gd name="connsiteY7" fmla="*/ 1963180 h 2540299"/>
              <a:gd name="connsiteX8" fmla="*/ 5145135 w 9607550"/>
              <a:gd name="connsiteY8" fmla="*/ 687660 h 2540299"/>
              <a:gd name="connsiteX9" fmla="*/ 6366907 w 9607550"/>
              <a:gd name="connsiteY9" fmla="*/ 560406 h 2540299"/>
              <a:gd name="connsiteX10" fmla="*/ 7467878 w 9607550"/>
              <a:gd name="connsiteY10" fmla="*/ 223276 h 2540299"/>
              <a:gd name="connsiteX11" fmla="*/ 8545683 w 9607550"/>
              <a:gd name="connsiteY11" fmla="*/ 105601 h 2540299"/>
              <a:gd name="connsiteX12" fmla="*/ 9607550 w 9607550"/>
              <a:gd name="connsiteY12" fmla="*/ 1809886 h 2540299"/>
              <a:gd name="connsiteX0" fmla="*/ 0 w 10149623"/>
              <a:gd name="connsiteY0" fmla="*/ 2834351 h 2929764"/>
              <a:gd name="connsiteX1" fmla="*/ 406400 w 10149623"/>
              <a:gd name="connsiteY1" fmla="*/ 2929601 h 2929764"/>
              <a:gd name="connsiteX2" fmla="*/ 965200 w 10149623"/>
              <a:gd name="connsiteY2" fmla="*/ 2847051 h 2929764"/>
              <a:gd name="connsiteX3" fmla="*/ 1612900 w 10149623"/>
              <a:gd name="connsiteY3" fmla="*/ 2529551 h 2929764"/>
              <a:gd name="connsiteX4" fmla="*/ 2209800 w 10149623"/>
              <a:gd name="connsiteY4" fmla="*/ 2358101 h 2929764"/>
              <a:gd name="connsiteX5" fmla="*/ 2940050 w 10149623"/>
              <a:gd name="connsiteY5" fmla="*/ 2345401 h 2929764"/>
              <a:gd name="connsiteX6" fmla="*/ 3790950 w 10149623"/>
              <a:gd name="connsiteY6" fmla="*/ 2497801 h 2929764"/>
              <a:gd name="connsiteX7" fmla="*/ 4615913 w 10149623"/>
              <a:gd name="connsiteY7" fmla="*/ 2352645 h 2929764"/>
              <a:gd name="connsiteX8" fmla="*/ 5145135 w 10149623"/>
              <a:gd name="connsiteY8" fmla="*/ 1077125 h 2929764"/>
              <a:gd name="connsiteX9" fmla="*/ 6366907 w 10149623"/>
              <a:gd name="connsiteY9" fmla="*/ 949871 h 2929764"/>
              <a:gd name="connsiteX10" fmla="*/ 7467878 w 10149623"/>
              <a:gd name="connsiteY10" fmla="*/ 612741 h 2929764"/>
              <a:gd name="connsiteX11" fmla="*/ 8545683 w 10149623"/>
              <a:gd name="connsiteY11" fmla="*/ 495066 h 2929764"/>
              <a:gd name="connsiteX12" fmla="*/ 10149624 w 10149623"/>
              <a:gd name="connsiteY12" fmla="*/ 0 h 2929764"/>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467878 w 9726549"/>
              <a:gd name="connsiteY10" fmla="*/ 501737 h 2818760"/>
              <a:gd name="connsiteX11" fmla="*/ 8545683 w 9726549"/>
              <a:gd name="connsiteY11" fmla="*/ 384062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467878 w 9726549"/>
              <a:gd name="connsiteY10" fmla="*/ 501737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467878 w 9726549"/>
              <a:gd name="connsiteY10" fmla="*/ 501737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507118 w 9726549"/>
              <a:gd name="connsiteY10" fmla="*/ 241132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01641 w 9726549"/>
              <a:gd name="connsiteY9" fmla="*/ 298736 h 2818760"/>
              <a:gd name="connsiteX10" fmla="*/ 7507118 w 9726549"/>
              <a:gd name="connsiteY10" fmla="*/ 241132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01641 w 9726549"/>
              <a:gd name="connsiteY9" fmla="*/ 298736 h 2818760"/>
              <a:gd name="connsiteX10" fmla="*/ 8533740 w 9726549"/>
              <a:gd name="connsiteY10" fmla="*/ 138868 h 2818760"/>
              <a:gd name="connsiteX11" fmla="*/ 9726548 w 9726549"/>
              <a:gd name="connsiteY11"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3790950 w 9726549"/>
              <a:gd name="connsiteY5" fmla="*/ 2386797 h 2818760"/>
              <a:gd name="connsiteX6" fmla="*/ 4615913 w 9726549"/>
              <a:gd name="connsiteY6" fmla="*/ 2241641 h 2818760"/>
              <a:gd name="connsiteX7" fmla="*/ 5145135 w 9726549"/>
              <a:gd name="connsiteY7" fmla="*/ 966121 h 2818760"/>
              <a:gd name="connsiteX8" fmla="*/ 6301641 w 9726549"/>
              <a:gd name="connsiteY8" fmla="*/ 298736 h 2818760"/>
              <a:gd name="connsiteX9" fmla="*/ 8533740 w 9726549"/>
              <a:gd name="connsiteY9" fmla="*/ 138868 h 2818760"/>
              <a:gd name="connsiteX10" fmla="*/ 9726548 w 9726549"/>
              <a:gd name="connsiteY10"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4615913 w 9726549"/>
              <a:gd name="connsiteY5" fmla="*/ 2241641 h 2818760"/>
              <a:gd name="connsiteX6" fmla="*/ 5145135 w 9726549"/>
              <a:gd name="connsiteY6" fmla="*/ 966121 h 2818760"/>
              <a:gd name="connsiteX7" fmla="*/ 6301641 w 9726549"/>
              <a:gd name="connsiteY7" fmla="*/ 298736 h 2818760"/>
              <a:gd name="connsiteX8" fmla="*/ 8533740 w 9726549"/>
              <a:gd name="connsiteY8" fmla="*/ 138868 h 2818760"/>
              <a:gd name="connsiteX9" fmla="*/ 9726548 w 9726549"/>
              <a:gd name="connsiteY9"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4615913 w 9726549"/>
              <a:gd name="connsiteY5" fmla="*/ 2241641 h 2818760"/>
              <a:gd name="connsiteX6" fmla="*/ 6301641 w 9726549"/>
              <a:gd name="connsiteY6" fmla="*/ 298736 h 2818760"/>
              <a:gd name="connsiteX7" fmla="*/ 8533740 w 9726549"/>
              <a:gd name="connsiteY7" fmla="*/ 138868 h 2818760"/>
              <a:gd name="connsiteX8" fmla="*/ 9726548 w 9726549"/>
              <a:gd name="connsiteY8" fmla="*/ 0 h 2818760"/>
              <a:gd name="connsiteX0" fmla="*/ 0 w 9726549"/>
              <a:gd name="connsiteY0" fmla="*/ 2723347 h 2820009"/>
              <a:gd name="connsiteX1" fmla="*/ 406400 w 9726549"/>
              <a:gd name="connsiteY1" fmla="*/ 2818597 h 2820009"/>
              <a:gd name="connsiteX2" fmla="*/ 965200 w 9726549"/>
              <a:gd name="connsiteY2" fmla="*/ 2736047 h 2820009"/>
              <a:gd name="connsiteX3" fmla="*/ 2209800 w 9726549"/>
              <a:gd name="connsiteY3" fmla="*/ 2247097 h 2820009"/>
              <a:gd name="connsiteX4" fmla="*/ 4615913 w 9726549"/>
              <a:gd name="connsiteY4" fmla="*/ 2241641 h 2820009"/>
              <a:gd name="connsiteX5" fmla="*/ 6301641 w 9726549"/>
              <a:gd name="connsiteY5" fmla="*/ 298736 h 2820009"/>
              <a:gd name="connsiteX6" fmla="*/ 8533740 w 9726549"/>
              <a:gd name="connsiteY6" fmla="*/ 138868 h 2820009"/>
              <a:gd name="connsiteX7" fmla="*/ 9726548 w 9726549"/>
              <a:gd name="connsiteY7" fmla="*/ 0 h 2820009"/>
              <a:gd name="connsiteX0" fmla="*/ 0 w 9726549"/>
              <a:gd name="connsiteY0" fmla="*/ 2723347 h 2755148"/>
              <a:gd name="connsiteX1" fmla="*/ 697425 w 9726549"/>
              <a:gd name="connsiteY1" fmla="*/ 2662239 h 2755148"/>
              <a:gd name="connsiteX2" fmla="*/ 965200 w 9726549"/>
              <a:gd name="connsiteY2" fmla="*/ 2736047 h 2755148"/>
              <a:gd name="connsiteX3" fmla="*/ 2209800 w 9726549"/>
              <a:gd name="connsiteY3" fmla="*/ 2247097 h 2755148"/>
              <a:gd name="connsiteX4" fmla="*/ 4615913 w 9726549"/>
              <a:gd name="connsiteY4" fmla="*/ 2241641 h 2755148"/>
              <a:gd name="connsiteX5" fmla="*/ 6301641 w 9726549"/>
              <a:gd name="connsiteY5" fmla="*/ 298736 h 2755148"/>
              <a:gd name="connsiteX6" fmla="*/ 8533740 w 9726549"/>
              <a:gd name="connsiteY6" fmla="*/ 138868 h 2755148"/>
              <a:gd name="connsiteX7" fmla="*/ 9726548 w 9726549"/>
              <a:gd name="connsiteY7" fmla="*/ 0 h 2755148"/>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533740 w 9726549"/>
              <a:gd name="connsiteY5" fmla="*/ 138868 h 2768819"/>
              <a:gd name="connsiteX6" fmla="*/ 9726548 w 9726549"/>
              <a:gd name="connsiteY6" fmla="*/ 0 h 2768819"/>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533740 w 9726549"/>
              <a:gd name="connsiteY5" fmla="*/ 138868 h 2768819"/>
              <a:gd name="connsiteX6" fmla="*/ 9726548 w 9726549"/>
              <a:gd name="connsiteY6" fmla="*/ 0 h 2768819"/>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533740 w 9726549"/>
              <a:gd name="connsiteY5" fmla="*/ 138868 h 2768819"/>
              <a:gd name="connsiteX6" fmla="*/ 9726548 w 9726549"/>
              <a:gd name="connsiteY6" fmla="*/ 0 h 2768819"/>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240958 w 9726549"/>
              <a:gd name="connsiteY5" fmla="*/ 170271 h 2768819"/>
              <a:gd name="connsiteX6" fmla="*/ 9726548 w 9726549"/>
              <a:gd name="connsiteY6" fmla="*/ 0 h 2768819"/>
              <a:gd name="connsiteX0" fmla="*/ -1 w 9772153"/>
              <a:gd name="connsiteY0" fmla="*/ 2320246 h 2736305"/>
              <a:gd name="connsiteX1" fmla="*/ 1010804 w 9772153"/>
              <a:gd name="connsiteY1" fmla="*/ 2736047 h 2736305"/>
              <a:gd name="connsiteX2" fmla="*/ 2255404 w 9772153"/>
              <a:gd name="connsiteY2" fmla="*/ 2247097 h 2736305"/>
              <a:gd name="connsiteX3" fmla="*/ 4661517 w 9772153"/>
              <a:gd name="connsiteY3" fmla="*/ 2241641 h 2736305"/>
              <a:gd name="connsiteX4" fmla="*/ 6347245 w 9772153"/>
              <a:gd name="connsiteY4" fmla="*/ 298736 h 2736305"/>
              <a:gd name="connsiteX5" fmla="*/ 8286562 w 9772153"/>
              <a:gd name="connsiteY5" fmla="*/ 170271 h 2736305"/>
              <a:gd name="connsiteX6" fmla="*/ 9772152 w 9772153"/>
              <a:gd name="connsiteY6" fmla="*/ 0 h 2736305"/>
              <a:gd name="connsiteX0" fmla="*/ -1 w 9772153"/>
              <a:gd name="connsiteY0" fmla="*/ 2320246 h 2498899"/>
              <a:gd name="connsiteX1" fmla="*/ 1111753 w 9772153"/>
              <a:gd name="connsiteY1" fmla="*/ 2498330 h 2498899"/>
              <a:gd name="connsiteX2" fmla="*/ 2255404 w 9772153"/>
              <a:gd name="connsiteY2" fmla="*/ 2247097 h 2498899"/>
              <a:gd name="connsiteX3" fmla="*/ 4661517 w 9772153"/>
              <a:gd name="connsiteY3" fmla="*/ 2241641 h 2498899"/>
              <a:gd name="connsiteX4" fmla="*/ 6347245 w 9772153"/>
              <a:gd name="connsiteY4" fmla="*/ 298736 h 2498899"/>
              <a:gd name="connsiteX5" fmla="*/ 8286562 w 9772153"/>
              <a:gd name="connsiteY5" fmla="*/ 170271 h 2498899"/>
              <a:gd name="connsiteX6" fmla="*/ 9772152 w 9772153"/>
              <a:gd name="connsiteY6" fmla="*/ 0 h 2498899"/>
              <a:gd name="connsiteX0" fmla="*/ -1 w 9772153"/>
              <a:gd name="connsiteY0" fmla="*/ 3321577 h 3500230"/>
              <a:gd name="connsiteX1" fmla="*/ 1111753 w 9772153"/>
              <a:gd name="connsiteY1" fmla="*/ 3499661 h 3500230"/>
              <a:gd name="connsiteX2" fmla="*/ 2255404 w 9772153"/>
              <a:gd name="connsiteY2" fmla="*/ 3248428 h 3500230"/>
              <a:gd name="connsiteX3" fmla="*/ 4661517 w 9772153"/>
              <a:gd name="connsiteY3" fmla="*/ 3242972 h 3500230"/>
              <a:gd name="connsiteX4" fmla="*/ 6174207 w 9772153"/>
              <a:gd name="connsiteY4" fmla="*/ 58017 h 3500230"/>
              <a:gd name="connsiteX5" fmla="*/ 8286562 w 9772153"/>
              <a:gd name="connsiteY5" fmla="*/ 1171602 h 3500230"/>
              <a:gd name="connsiteX6" fmla="*/ 9772152 w 9772153"/>
              <a:gd name="connsiteY6" fmla="*/ 1001331 h 3500230"/>
              <a:gd name="connsiteX0" fmla="*/ -1 w 9772153"/>
              <a:gd name="connsiteY0" fmla="*/ 3415325 h 3593978"/>
              <a:gd name="connsiteX1" fmla="*/ 1111753 w 9772153"/>
              <a:gd name="connsiteY1" fmla="*/ 3593409 h 3593978"/>
              <a:gd name="connsiteX2" fmla="*/ 2255404 w 9772153"/>
              <a:gd name="connsiteY2" fmla="*/ 3342176 h 3593978"/>
              <a:gd name="connsiteX3" fmla="*/ 4661517 w 9772153"/>
              <a:gd name="connsiteY3" fmla="*/ 3336720 h 3593978"/>
              <a:gd name="connsiteX4" fmla="*/ 6174207 w 9772153"/>
              <a:gd name="connsiteY4" fmla="*/ 151765 h 3593978"/>
              <a:gd name="connsiteX5" fmla="*/ 8044934 w 9772153"/>
              <a:gd name="connsiteY5" fmla="*/ 569900 h 3593978"/>
              <a:gd name="connsiteX6" fmla="*/ 9772152 w 9772153"/>
              <a:gd name="connsiteY6" fmla="*/ 1095079 h 3593978"/>
              <a:gd name="connsiteX0" fmla="*/ -1 w 9330808"/>
              <a:gd name="connsiteY0" fmla="*/ 3404710 h 3583363"/>
              <a:gd name="connsiteX1" fmla="*/ 1111753 w 9330808"/>
              <a:gd name="connsiteY1" fmla="*/ 3582794 h 3583363"/>
              <a:gd name="connsiteX2" fmla="*/ 2255404 w 9330808"/>
              <a:gd name="connsiteY2" fmla="*/ 3331561 h 3583363"/>
              <a:gd name="connsiteX3" fmla="*/ 4661517 w 9330808"/>
              <a:gd name="connsiteY3" fmla="*/ 3326105 h 3583363"/>
              <a:gd name="connsiteX4" fmla="*/ 6174207 w 9330808"/>
              <a:gd name="connsiteY4" fmla="*/ 141150 h 3583363"/>
              <a:gd name="connsiteX5" fmla="*/ 8044934 w 9330808"/>
              <a:gd name="connsiteY5" fmla="*/ 559285 h 3583363"/>
              <a:gd name="connsiteX6" fmla="*/ 9330808 w 9330808"/>
              <a:gd name="connsiteY6" fmla="*/ 553894 h 3583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0808" h="3583363">
                <a:moveTo>
                  <a:pt x="-1" y="3404710"/>
                </a:moveTo>
                <a:cubicBezTo>
                  <a:pt x="201082" y="3407356"/>
                  <a:pt x="735852" y="3594985"/>
                  <a:pt x="1111753" y="3582794"/>
                </a:cubicBezTo>
                <a:cubicBezTo>
                  <a:pt x="1487654" y="3570603"/>
                  <a:pt x="1663777" y="3374342"/>
                  <a:pt x="2255404" y="3331561"/>
                </a:cubicBezTo>
                <a:cubicBezTo>
                  <a:pt x="2847031" y="3288780"/>
                  <a:pt x="4008383" y="3857840"/>
                  <a:pt x="4661517" y="3326105"/>
                </a:cubicBezTo>
                <a:cubicBezTo>
                  <a:pt x="5314651" y="2794370"/>
                  <a:pt x="5610304" y="602287"/>
                  <a:pt x="6174207" y="141150"/>
                </a:cubicBezTo>
                <a:cubicBezTo>
                  <a:pt x="6738110" y="-319987"/>
                  <a:pt x="7518834" y="490494"/>
                  <a:pt x="8044934" y="559285"/>
                </a:cubicBezTo>
                <a:cubicBezTo>
                  <a:pt x="8571034" y="628076"/>
                  <a:pt x="8933205" y="600183"/>
                  <a:pt x="9330808" y="553894"/>
                </a:cubicBezTo>
              </a:path>
            </a:pathLst>
          </a:custGeom>
          <a:ln w="19050">
            <a:gradFill>
              <a:gsLst>
                <a:gs pos="5000">
                  <a:srgbClr val="2A2A63"/>
                </a:gs>
                <a:gs pos="12000">
                  <a:srgbClr val="B82381"/>
                </a:gs>
                <a:gs pos="98000">
                  <a:srgbClr val="04A2E5"/>
                </a:gs>
                <a:gs pos="70158">
                  <a:srgbClr val="11A568"/>
                </a:gs>
                <a:gs pos="57000">
                  <a:srgbClr val="88C150"/>
                </a:gs>
                <a:gs pos="46000">
                  <a:srgbClr val="FEC52B"/>
                </a:gs>
                <a:gs pos="34000">
                  <a:srgbClr val="C96632"/>
                </a:gs>
                <a:gs pos="22000">
                  <a:srgbClr val="C3292D"/>
                </a:gs>
                <a:gs pos="100000">
                  <a:schemeClr val="bg1"/>
                </a:gs>
              </a:gsLst>
              <a:lin ang="0" scaled="0"/>
            </a:gra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cxnSp>
        <p:nvCxnSpPr>
          <p:cNvPr id="400" name="Straight Connector 399">
            <a:extLst>
              <a:ext uri="{FF2B5EF4-FFF2-40B4-BE49-F238E27FC236}">
                <a16:creationId xmlns:a16="http://schemas.microsoft.com/office/drawing/2014/main" id="{A516ACEF-D6AE-8F6C-6515-22E6CF0941D8}"/>
              </a:ext>
            </a:extLst>
          </p:cNvPr>
          <p:cNvCxnSpPr>
            <a:cxnSpLocks/>
          </p:cNvCxnSpPr>
          <p:nvPr/>
        </p:nvCxnSpPr>
        <p:spPr>
          <a:xfrm>
            <a:off x="2610805" y="1872679"/>
            <a:ext cx="0" cy="492041"/>
          </a:xfrm>
          <a:prstGeom prst="line">
            <a:avLst/>
          </a:prstGeom>
          <a:ln w="19050"/>
        </p:spPr>
        <p:style>
          <a:lnRef idx="1">
            <a:schemeClr val="accent5"/>
          </a:lnRef>
          <a:fillRef idx="0">
            <a:schemeClr val="accent5"/>
          </a:fillRef>
          <a:effectRef idx="0">
            <a:schemeClr val="accent5"/>
          </a:effectRef>
          <a:fontRef idx="minor">
            <a:schemeClr val="tx1"/>
          </a:fontRef>
        </p:style>
      </p:cxnSp>
      <p:cxnSp>
        <p:nvCxnSpPr>
          <p:cNvPr id="402" name="Straight Connector 401">
            <a:extLst>
              <a:ext uri="{FF2B5EF4-FFF2-40B4-BE49-F238E27FC236}">
                <a16:creationId xmlns:a16="http://schemas.microsoft.com/office/drawing/2014/main" id="{2E8AC61D-DC54-FBDF-C51B-9417EEFC1AF5}"/>
              </a:ext>
            </a:extLst>
          </p:cNvPr>
          <p:cNvCxnSpPr>
            <a:cxnSpLocks/>
          </p:cNvCxnSpPr>
          <p:nvPr/>
        </p:nvCxnSpPr>
        <p:spPr>
          <a:xfrm>
            <a:off x="2653667" y="1872679"/>
            <a:ext cx="0" cy="492041"/>
          </a:xfrm>
          <a:prstGeom prst="line">
            <a:avLst/>
          </a:prstGeom>
          <a:ln w="19050"/>
        </p:spPr>
        <p:style>
          <a:lnRef idx="1">
            <a:schemeClr val="accent5"/>
          </a:lnRef>
          <a:fillRef idx="0">
            <a:schemeClr val="accent5"/>
          </a:fillRef>
          <a:effectRef idx="0">
            <a:schemeClr val="accent5"/>
          </a:effectRef>
          <a:fontRef idx="minor">
            <a:schemeClr val="tx1"/>
          </a:fontRef>
        </p:style>
      </p:cxnSp>
      <p:cxnSp>
        <p:nvCxnSpPr>
          <p:cNvPr id="403" name="Straight Connector 402">
            <a:extLst>
              <a:ext uri="{FF2B5EF4-FFF2-40B4-BE49-F238E27FC236}">
                <a16:creationId xmlns:a16="http://schemas.microsoft.com/office/drawing/2014/main" id="{BDE3F1C6-03F7-FAE3-3678-571C5290BE9B}"/>
              </a:ext>
            </a:extLst>
          </p:cNvPr>
          <p:cNvCxnSpPr>
            <a:cxnSpLocks/>
          </p:cNvCxnSpPr>
          <p:nvPr/>
        </p:nvCxnSpPr>
        <p:spPr>
          <a:xfrm>
            <a:off x="2696530" y="1872679"/>
            <a:ext cx="0" cy="492041"/>
          </a:xfrm>
          <a:prstGeom prst="line">
            <a:avLst/>
          </a:prstGeom>
          <a:ln w="19050"/>
        </p:spPr>
        <p:style>
          <a:lnRef idx="1">
            <a:schemeClr val="accent5"/>
          </a:lnRef>
          <a:fillRef idx="0">
            <a:schemeClr val="accent5"/>
          </a:fillRef>
          <a:effectRef idx="0">
            <a:schemeClr val="accent5"/>
          </a:effectRef>
          <a:fontRef idx="minor">
            <a:schemeClr val="tx1"/>
          </a:fontRef>
        </p:style>
      </p:cxnSp>
      <p:cxnSp>
        <p:nvCxnSpPr>
          <p:cNvPr id="404" name="Straight Connector 403">
            <a:extLst>
              <a:ext uri="{FF2B5EF4-FFF2-40B4-BE49-F238E27FC236}">
                <a16:creationId xmlns:a16="http://schemas.microsoft.com/office/drawing/2014/main" id="{0B6E3E5C-5759-73D7-7DA4-F6B79BC26BF3}"/>
              </a:ext>
            </a:extLst>
          </p:cNvPr>
          <p:cNvCxnSpPr>
            <a:cxnSpLocks/>
          </p:cNvCxnSpPr>
          <p:nvPr/>
        </p:nvCxnSpPr>
        <p:spPr>
          <a:xfrm>
            <a:off x="2767968" y="1872679"/>
            <a:ext cx="0" cy="492041"/>
          </a:xfrm>
          <a:prstGeom prst="line">
            <a:avLst/>
          </a:prstGeom>
          <a:ln w="19050">
            <a:solidFill>
              <a:srgbClr val="FFFF00"/>
            </a:solidFill>
          </a:ln>
        </p:spPr>
        <p:style>
          <a:lnRef idx="1">
            <a:schemeClr val="accent5"/>
          </a:lnRef>
          <a:fillRef idx="0">
            <a:schemeClr val="accent5"/>
          </a:fillRef>
          <a:effectRef idx="0">
            <a:schemeClr val="accent5"/>
          </a:effectRef>
          <a:fontRef idx="minor">
            <a:schemeClr val="tx1"/>
          </a:fontRef>
        </p:style>
      </p:cxnSp>
      <p:cxnSp>
        <p:nvCxnSpPr>
          <p:cNvPr id="405" name="Straight Connector 404">
            <a:extLst>
              <a:ext uri="{FF2B5EF4-FFF2-40B4-BE49-F238E27FC236}">
                <a16:creationId xmlns:a16="http://schemas.microsoft.com/office/drawing/2014/main" id="{B5A07AD7-83A6-EEB8-848A-A5AE108EBBD0}"/>
              </a:ext>
            </a:extLst>
          </p:cNvPr>
          <p:cNvCxnSpPr>
            <a:cxnSpLocks/>
          </p:cNvCxnSpPr>
          <p:nvPr/>
        </p:nvCxnSpPr>
        <p:spPr>
          <a:xfrm>
            <a:off x="2810830" y="1872679"/>
            <a:ext cx="0" cy="492041"/>
          </a:xfrm>
          <a:prstGeom prst="line">
            <a:avLst/>
          </a:prstGeom>
          <a:ln w="19050">
            <a:solidFill>
              <a:srgbClr val="FFFF00"/>
            </a:solidFill>
          </a:ln>
        </p:spPr>
        <p:style>
          <a:lnRef idx="1">
            <a:schemeClr val="accent5"/>
          </a:lnRef>
          <a:fillRef idx="0">
            <a:schemeClr val="accent5"/>
          </a:fillRef>
          <a:effectRef idx="0">
            <a:schemeClr val="accent5"/>
          </a:effectRef>
          <a:fontRef idx="minor">
            <a:schemeClr val="tx1"/>
          </a:fontRef>
        </p:style>
      </p:cxnSp>
      <p:cxnSp>
        <p:nvCxnSpPr>
          <p:cNvPr id="406" name="Straight Connector 405">
            <a:extLst>
              <a:ext uri="{FF2B5EF4-FFF2-40B4-BE49-F238E27FC236}">
                <a16:creationId xmlns:a16="http://schemas.microsoft.com/office/drawing/2014/main" id="{FA92F6CD-E28E-8837-6031-58DCA5C3037B}"/>
              </a:ext>
            </a:extLst>
          </p:cNvPr>
          <p:cNvCxnSpPr>
            <a:cxnSpLocks/>
          </p:cNvCxnSpPr>
          <p:nvPr/>
        </p:nvCxnSpPr>
        <p:spPr>
          <a:xfrm>
            <a:off x="2853693" y="1872679"/>
            <a:ext cx="0" cy="492041"/>
          </a:xfrm>
          <a:prstGeom prst="line">
            <a:avLst/>
          </a:prstGeom>
          <a:ln w="19050">
            <a:solidFill>
              <a:srgbClr val="FFFF00"/>
            </a:solidFill>
          </a:ln>
        </p:spPr>
        <p:style>
          <a:lnRef idx="1">
            <a:schemeClr val="accent5"/>
          </a:lnRef>
          <a:fillRef idx="0">
            <a:schemeClr val="accent5"/>
          </a:fillRef>
          <a:effectRef idx="0">
            <a:schemeClr val="accent5"/>
          </a:effectRef>
          <a:fontRef idx="minor">
            <a:schemeClr val="tx1"/>
          </a:fontRef>
        </p:style>
      </p:cxnSp>
      <p:grpSp>
        <p:nvGrpSpPr>
          <p:cNvPr id="416" name="Group 415">
            <a:extLst>
              <a:ext uri="{FF2B5EF4-FFF2-40B4-BE49-F238E27FC236}">
                <a16:creationId xmlns:a16="http://schemas.microsoft.com/office/drawing/2014/main" id="{8D8C3F4A-73D7-DA01-0BFD-3E34C7341514}"/>
              </a:ext>
            </a:extLst>
          </p:cNvPr>
          <p:cNvGrpSpPr/>
          <p:nvPr/>
        </p:nvGrpSpPr>
        <p:grpSpPr>
          <a:xfrm>
            <a:off x="2654621" y="3682356"/>
            <a:ext cx="558000" cy="1277403"/>
            <a:chOff x="2654620" y="3951297"/>
            <a:chExt cx="558000" cy="1277403"/>
          </a:xfrm>
        </p:grpSpPr>
        <p:cxnSp>
          <p:nvCxnSpPr>
            <p:cNvPr id="409" name="Straight Connector 408">
              <a:extLst>
                <a:ext uri="{FF2B5EF4-FFF2-40B4-BE49-F238E27FC236}">
                  <a16:creationId xmlns:a16="http://schemas.microsoft.com/office/drawing/2014/main" id="{E2123937-AD65-F261-A82B-BBAFCC623B82}"/>
                </a:ext>
              </a:extLst>
            </p:cNvPr>
            <p:cNvCxnSpPr>
              <a:cxnSpLocks/>
            </p:cNvCxnSpPr>
            <p:nvPr/>
          </p:nvCxnSpPr>
          <p:spPr>
            <a:xfrm>
              <a:off x="2654620" y="4076700"/>
              <a:ext cx="0" cy="1152000"/>
            </a:xfrm>
            <a:prstGeom prst="line">
              <a:avLst/>
            </a:prstGeom>
            <a:ln>
              <a:solidFill>
                <a:schemeClr val="bg1"/>
              </a:solidFill>
            </a:ln>
            <a:effectLst>
              <a:glow rad="25400">
                <a:schemeClr val="bg1">
                  <a:alpha val="46000"/>
                </a:schemeClr>
              </a:glow>
            </a:effectLst>
          </p:spPr>
          <p:style>
            <a:lnRef idx="1">
              <a:schemeClr val="accent6"/>
            </a:lnRef>
            <a:fillRef idx="0">
              <a:schemeClr val="accent6"/>
            </a:fillRef>
            <a:effectRef idx="0">
              <a:schemeClr val="accent6"/>
            </a:effectRef>
            <a:fontRef idx="minor">
              <a:schemeClr val="tx1"/>
            </a:fontRef>
          </p:style>
        </p:cxnSp>
        <p:cxnSp>
          <p:nvCxnSpPr>
            <p:cNvPr id="410" name="Straight Connector 409">
              <a:extLst>
                <a:ext uri="{FF2B5EF4-FFF2-40B4-BE49-F238E27FC236}">
                  <a16:creationId xmlns:a16="http://schemas.microsoft.com/office/drawing/2014/main" id="{9006A82D-DF4D-4CE8-C721-DCF4D2C19D52}"/>
                </a:ext>
              </a:extLst>
            </p:cNvPr>
            <p:cNvCxnSpPr>
              <a:cxnSpLocks/>
            </p:cNvCxnSpPr>
            <p:nvPr/>
          </p:nvCxnSpPr>
          <p:spPr>
            <a:xfrm flipH="1">
              <a:off x="2780620" y="3951297"/>
              <a:ext cx="432000" cy="0"/>
            </a:xfrm>
            <a:prstGeom prst="line">
              <a:avLst/>
            </a:prstGeom>
            <a:ln>
              <a:solidFill>
                <a:schemeClr val="bg1"/>
              </a:solidFill>
            </a:ln>
            <a:effectLst>
              <a:glow rad="25400">
                <a:schemeClr val="bg1">
                  <a:alpha val="46000"/>
                </a:schemeClr>
              </a:glow>
            </a:effectLst>
          </p:spPr>
          <p:style>
            <a:lnRef idx="1">
              <a:schemeClr val="accent6"/>
            </a:lnRef>
            <a:fillRef idx="0">
              <a:schemeClr val="accent6"/>
            </a:fillRef>
            <a:effectRef idx="0">
              <a:schemeClr val="accent6"/>
            </a:effectRef>
            <a:fontRef idx="minor">
              <a:schemeClr val="tx1"/>
            </a:fontRef>
          </p:style>
        </p:cxnSp>
        <p:sp>
          <p:nvSpPr>
            <p:cNvPr id="412" name="Arc 411">
              <a:extLst>
                <a:ext uri="{FF2B5EF4-FFF2-40B4-BE49-F238E27FC236}">
                  <a16:creationId xmlns:a16="http://schemas.microsoft.com/office/drawing/2014/main" id="{6181D594-B78E-7209-8F12-4E9CCCB2001A}"/>
                </a:ext>
              </a:extLst>
            </p:cNvPr>
            <p:cNvSpPr/>
            <p:nvPr/>
          </p:nvSpPr>
          <p:spPr>
            <a:xfrm rot="16200000">
              <a:off x="2654620" y="3951297"/>
              <a:ext cx="252000" cy="252000"/>
            </a:xfrm>
            <a:prstGeom prst="arc">
              <a:avLst/>
            </a:prstGeom>
            <a:ln>
              <a:solidFill>
                <a:schemeClr val="bg1"/>
              </a:solidFill>
            </a:ln>
            <a:effectLst>
              <a:glow rad="25400">
                <a:schemeClr val="bg1">
                  <a:alpha val="46000"/>
                </a:schemeClr>
              </a:glow>
            </a:effectLst>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grpSp>
      <p:grpSp>
        <p:nvGrpSpPr>
          <p:cNvPr id="417" name="Group 416">
            <a:extLst>
              <a:ext uri="{FF2B5EF4-FFF2-40B4-BE49-F238E27FC236}">
                <a16:creationId xmlns:a16="http://schemas.microsoft.com/office/drawing/2014/main" id="{4FCF9366-9EC5-CDAD-6260-985FC8480E1D}"/>
              </a:ext>
            </a:extLst>
          </p:cNvPr>
          <p:cNvGrpSpPr/>
          <p:nvPr/>
        </p:nvGrpSpPr>
        <p:grpSpPr>
          <a:xfrm>
            <a:off x="2714654" y="3789503"/>
            <a:ext cx="510988" cy="1158444"/>
            <a:chOff x="2654620" y="3951297"/>
            <a:chExt cx="559920" cy="1269376"/>
          </a:xfrm>
        </p:grpSpPr>
        <p:cxnSp>
          <p:nvCxnSpPr>
            <p:cNvPr id="418" name="Straight Connector 417">
              <a:extLst>
                <a:ext uri="{FF2B5EF4-FFF2-40B4-BE49-F238E27FC236}">
                  <a16:creationId xmlns:a16="http://schemas.microsoft.com/office/drawing/2014/main" id="{FF55ED19-B204-B3A1-F37D-8BE9F3A211BE}"/>
                </a:ext>
              </a:extLst>
            </p:cNvPr>
            <p:cNvCxnSpPr>
              <a:cxnSpLocks/>
            </p:cNvCxnSpPr>
            <p:nvPr/>
          </p:nvCxnSpPr>
          <p:spPr>
            <a:xfrm>
              <a:off x="2654620" y="4076700"/>
              <a:ext cx="0" cy="1143973"/>
            </a:xfrm>
            <a:prstGeom prst="line">
              <a:avLst/>
            </a:prstGeom>
            <a:ln>
              <a:solidFill>
                <a:schemeClr val="bg1"/>
              </a:solidFill>
            </a:ln>
            <a:effectLst>
              <a:glow rad="25400">
                <a:schemeClr val="bg1">
                  <a:alpha val="46000"/>
                </a:schemeClr>
              </a:glow>
            </a:effectLst>
          </p:spPr>
          <p:style>
            <a:lnRef idx="1">
              <a:schemeClr val="accent6"/>
            </a:lnRef>
            <a:fillRef idx="0">
              <a:schemeClr val="accent6"/>
            </a:fillRef>
            <a:effectRef idx="0">
              <a:schemeClr val="accent6"/>
            </a:effectRef>
            <a:fontRef idx="minor">
              <a:schemeClr val="tx1"/>
            </a:fontRef>
          </p:style>
        </p:cxnSp>
        <p:cxnSp>
          <p:nvCxnSpPr>
            <p:cNvPr id="419" name="Straight Connector 418">
              <a:extLst>
                <a:ext uri="{FF2B5EF4-FFF2-40B4-BE49-F238E27FC236}">
                  <a16:creationId xmlns:a16="http://schemas.microsoft.com/office/drawing/2014/main" id="{0DEE4449-EFE8-0515-3627-EB575386DE89}"/>
                </a:ext>
              </a:extLst>
            </p:cNvPr>
            <p:cNvCxnSpPr>
              <a:cxnSpLocks/>
            </p:cNvCxnSpPr>
            <p:nvPr/>
          </p:nvCxnSpPr>
          <p:spPr>
            <a:xfrm flipH="1">
              <a:off x="2780619" y="3951297"/>
              <a:ext cx="433921" cy="0"/>
            </a:xfrm>
            <a:prstGeom prst="line">
              <a:avLst/>
            </a:prstGeom>
            <a:ln>
              <a:solidFill>
                <a:schemeClr val="bg1"/>
              </a:solidFill>
            </a:ln>
            <a:effectLst>
              <a:glow rad="25400">
                <a:schemeClr val="bg1">
                  <a:alpha val="46000"/>
                </a:schemeClr>
              </a:glow>
            </a:effectLst>
          </p:spPr>
          <p:style>
            <a:lnRef idx="1">
              <a:schemeClr val="accent6"/>
            </a:lnRef>
            <a:fillRef idx="0">
              <a:schemeClr val="accent6"/>
            </a:fillRef>
            <a:effectRef idx="0">
              <a:schemeClr val="accent6"/>
            </a:effectRef>
            <a:fontRef idx="minor">
              <a:schemeClr val="tx1"/>
            </a:fontRef>
          </p:style>
        </p:cxnSp>
        <p:sp>
          <p:nvSpPr>
            <p:cNvPr id="420" name="Arc 419">
              <a:extLst>
                <a:ext uri="{FF2B5EF4-FFF2-40B4-BE49-F238E27FC236}">
                  <a16:creationId xmlns:a16="http://schemas.microsoft.com/office/drawing/2014/main" id="{51161821-BF80-6FCC-DAA0-DCC93F1D7F9B}"/>
                </a:ext>
              </a:extLst>
            </p:cNvPr>
            <p:cNvSpPr/>
            <p:nvPr/>
          </p:nvSpPr>
          <p:spPr>
            <a:xfrm rot="16200000">
              <a:off x="2654620" y="3951297"/>
              <a:ext cx="252000" cy="252000"/>
            </a:xfrm>
            <a:prstGeom prst="arc">
              <a:avLst/>
            </a:prstGeom>
            <a:ln>
              <a:solidFill>
                <a:schemeClr val="bg1"/>
              </a:solidFill>
            </a:ln>
            <a:effectLst>
              <a:glow rad="25400">
                <a:schemeClr val="bg1">
                  <a:alpha val="46000"/>
                </a:schemeClr>
              </a:glow>
            </a:effectLst>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grpSp>
      <p:grpSp>
        <p:nvGrpSpPr>
          <p:cNvPr id="421" name="Group 420">
            <a:extLst>
              <a:ext uri="{FF2B5EF4-FFF2-40B4-BE49-F238E27FC236}">
                <a16:creationId xmlns:a16="http://schemas.microsoft.com/office/drawing/2014/main" id="{7D2C807B-4DCD-6C80-5E6E-230942FA89D9}"/>
              </a:ext>
            </a:extLst>
          </p:cNvPr>
          <p:cNvGrpSpPr/>
          <p:nvPr/>
        </p:nvGrpSpPr>
        <p:grpSpPr>
          <a:xfrm>
            <a:off x="2686492" y="3736446"/>
            <a:ext cx="551162" cy="1199660"/>
            <a:chOff x="2654620" y="3951297"/>
            <a:chExt cx="582797" cy="1268514"/>
          </a:xfrm>
        </p:grpSpPr>
        <p:cxnSp>
          <p:nvCxnSpPr>
            <p:cNvPr id="422" name="Straight Connector 421">
              <a:extLst>
                <a:ext uri="{FF2B5EF4-FFF2-40B4-BE49-F238E27FC236}">
                  <a16:creationId xmlns:a16="http://schemas.microsoft.com/office/drawing/2014/main" id="{52746D0C-C533-BEB7-3865-C03A37304707}"/>
                </a:ext>
              </a:extLst>
            </p:cNvPr>
            <p:cNvCxnSpPr>
              <a:cxnSpLocks/>
            </p:cNvCxnSpPr>
            <p:nvPr/>
          </p:nvCxnSpPr>
          <p:spPr>
            <a:xfrm>
              <a:off x="2654620" y="4077825"/>
              <a:ext cx="0" cy="1141986"/>
            </a:xfrm>
            <a:prstGeom prst="line">
              <a:avLst/>
            </a:prstGeom>
            <a:ln>
              <a:solidFill>
                <a:schemeClr val="bg1"/>
              </a:solidFill>
            </a:ln>
            <a:effectLst>
              <a:glow rad="25400">
                <a:schemeClr val="bg1">
                  <a:alpha val="46000"/>
                </a:schemeClr>
              </a:glow>
            </a:effectLst>
          </p:spPr>
          <p:style>
            <a:lnRef idx="1">
              <a:schemeClr val="accent6"/>
            </a:lnRef>
            <a:fillRef idx="0">
              <a:schemeClr val="accent6"/>
            </a:fillRef>
            <a:effectRef idx="0">
              <a:schemeClr val="accent6"/>
            </a:effectRef>
            <a:fontRef idx="minor">
              <a:schemeClr val="tx1"/>
            </a:fontRef>
          </p:style>
        </p:cxnSp>
        <p:cxnSp>
          <p:nvCxnSpPr>
            <p:cNvPr id="423" name="Straight Connector 422">
              <a:extLst>
                <a:ext uri="{FF2B5EF4-FFF2-40B4-BE49-F238E27FC236}">
                  <a16:creationId xmlns:a16="http://schemas.microsoft.com/office/drawing/2014/main" id="{91354411-E2B5-5DBA-CEED-2455D08BF7D8}"/>
                </a:ext>
              </a:extLst>
            </p:cNvPr>
            <p:cNvCxnSpPr>
              <a:cxnSpLocks/>
            </p:cNvCxnSpPr>
            <p:nvPr/>
          </p:nvCxnSpPr>
          <p:spPr>
            <a:xfrm flipH="1">
              <a:off x="2780621" y="3951297"/>
              <a:ext cx="456796" cy="0"/>
            </a:xfrm>
            <a:prstGeom prst="line">
              <a:avLst/>
            </a:prstGeom>
            <a:ln>
              <a:solidFill>
                <a:schemeClr val="bg1"/>
              </a:solidFill>
            </a:ln>
            <a:effectLst>
              <a:glow rad="25400">
                <a:schemeClr val="bg1">
                  <a:alpha val="46000"/>
                </a:schemeClr>
              </a:glow>
            </a:effectLst>
          </p:spPr>
          <p:style>
            <a:lnRef idx="1">
              <a:schemeClr val="accent6"/>
            </a:lnRef>
            <a:fillRef idx="0">
              <a:schemeClr val="accent6"/>
            </a:fillRef>
            <a:effectRef idx="0">
              <a:schemeClr val="accent6"/>
            </a:effectRef>
            <a:fontRef idx="minor">
              <a:schemeClr val="tx1"/>
            </a:fontRef>
          </p:style>
        </p:cxnSp>
        <p:sp>
          <p:nvSpPr>
            <p:cNvPr id="424" name="Arc 423">
              <a:extLst>
                <a:ext uri="{FF2B5EF4-FFF2-40B4-BE49-F238E27FC236}">
                  <a16:creationId xmlns:a16="http://schemas.microsoft.com/office/drawing/2014/main" id="{9C6C3845-381E-E980-1AF5-A720AF39864C}"/>
                </a:ext>
              </a:extLst>
            </p:cNvPr>
            <p:cNvSpPr/>
            <p:nvPr/>
          </p:nvSpPr>
          <p:spPr>
            <a:xfrm rot="16200000">
              <a:off x="2654620" y="3951297"/>
              <a:ext cx="252000" cy="252000"/>
            </a:xfrm>
            <a:prstGeom prst="arc">
              <a:avLst/>
            </a:prstGeom>
            <a:ln>
              <a:solidFill>
                <a:schemeClr val="bg1"/>
              </a:solidFill>
            </a:ln>
            <a:effectLst>
              <a:glow rad="25400">
                <a:schemeClr val="bg1">
                  <a:alpha val="46000"/>
                </a:schemeClr>
              </a:glow>
            </a:effectLst>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grpSp>
      <p:grpSp>
        <p:nvGrpSpPr>
          <p:cNvPr id="169" name="Group 168">
            <a:extLst>
              <a:ext uri="{FF2B5EF4-FFF2-40B4-BE49-F238E27FC236}">
                <a16:creationId xmlns:a16="http://schemas.microsoft.com/office/drawing/2014/main" id="{28CB569F-D5A8-4793-7091-5CDC08AC7500}"/>
              </a:ext>
            </a:extLst>
          </p:cNvPr>
          <p:cNvGrpSpPr/>
          <p:nvPr/>
        </p:nvGrpSpPr>
        <p:grpSpPr>
          <a:xfrm>
            <a:off x="2400755" y="4899789"/>
            <a:ext cx="1558472" cy="332491"/>
            <a:chOff x="1999170" y="4599510"/>
            <a:chExt cx="1840593" cy="392680"/>
          </a:xfrm>
        </p:grpSpPr>
        <p:sp>
          <p:nvSpPr>
            <p:cNvPr id="170" name="Freeform: Shape 169">
              <a:extLst>
                <a:ext uri="{FF2B5EF4-FFF2-40B4-BE49-F238E27FC236}">
                  <a16:creationId xmlns:a16="http://schemas.microsoft.com/office/drawing/2014/main" id="{01CDB8EA-F29B-E82B-A08B-62FB1252ADF5}"/>
                </a:ext>
              </a:extLst>
            </p:cNvPr>
            <p:cNvSpPr/>
            <p:nvPr/>
          </p:nvSpPr>
          <p:spPr>
            <a:xfrm>
              <a:off x="2105059" y="4716307"/>
              <a:ext cx="1634242" cy="231312"/>
            </a:xfrm>
            <a:custGeom>
              <a:avLst/>
              <a:gdLst>
                <a:gd name="connsiteX0" fmla="*/ 0 w 1634242"/>
                <a:gd name="connsiteY0" fmla="*/ 0 h 231312"/>
                <a:gd name="connsiteX1" fmla="*/ 1634242 w 1634242"/>
                <a:gd name="connsiteY1" fmla="*/ 0 h 231312"/>
                <a:gd name="connsiteX2" fmla="*/ 1634242 w 1634242"/>
                <a:gd name="connsiteY2" fmla="*/ 231313 h 231312"/>
                <a:gd name="connsiteX3" fmla="*/ 0 w 1634242"/>
                <a:gd name="connsiteY3" fmla="*/ 231313 h 231312"/>
              </a:gdLst>
              <a:ahLst/>
              <a:cxnLst>
                <a:cxn ang="0">
                  <a:pos x="connsiteX0" y="connsiteY0"/>
                </a:cxn>
                <a:cxn ang="0">
                  <a:pos x="connsiteX1" y="connsiteY1"/>
                </a:cxn>
                <a:cxn ang="0">
                  <a:pos x="connsiteX2" y="connsiteY2"/>
                </a:cxn>
                <a:cxn ang="0">
                  <a:pos x="connsiteX3" y="connsiteY3"/>
                </a:cxn>
              </a:cxnLst>
              <a:rect l="l" t="t" r="r" b="b"/>
              <a:pathLst>
                <a:path w="1634242" h="231312">
                  <a:moveTo>
                    <a:pt x="0" y="0"/>
                  </a:moveTo>
                  <a:lnTo>
                    <a:pt x="1634242" y="0"/>
                  </a:lnTo>
                  <a:lnTo>
                    <a:pt x="1634242" y="231313"/>
                  </a:lnTo>
                  <a:lnTo>
                    <a:pt x="0" y="231313"/>
                  </a:lnTo>
                  <a:close/>
                </a:path>
              </a:pathLst>
            </a:custGeom>
            <a:solidFill>
              <a:srgbClr val="6D6E71"/>
            </a:solidFill>
            <a:ln w="9517"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81CBDBD5-FBC6-844F-302D-FB9DEB44F728}"/>
                </a:ext>
              </a:extLst>
            </p:cNvPr>
            <p:cNvSpPr/>
            <p:nvPr/>
          </p:nvSpPr>
          <p:spPr>
            <a:xfrm>
              <a:off x="2228756" y="4599510"/>
              <a:ext cx="1387515" cy="239295"/>
            </a:xfrm>
            <a:custGeom>
              <a:avLst/>
              <a:gdLst>
                <a:gd name="connsiteX0" fmla="*/ 0 w 1387515"/>
                <a:gd name="connsiteY0" fmla="*/ 0 h 239295"/>
                <a:gd name="connsiteX1" fmla="*/ 1387516 w 1387515"/>
                <a:gd name="connsiteY1" fmla="*/ 0 h 239295"/>
                <a:gd name="connsiteX2" fmla="*/ 1387516 w 1387515"/>
                <a:gd name="connsiteY2" fmla="*/ 239296 h 239295"/>
                <a:gd name="connsiteX3" fmla="*/ 0 w 1387515"/>
                <a:gd name="connsiteY3" fmla="*/ 239296 h 239295"/>
              </a:gdLst>
              <a:ahLst/>
              <a:cxnLst>
                <a:cxn ang="0">
                  <a:pos x="connsiteX0" y="connsiteY0"/>
                </a:cxn>
                <a:cxn ang="0">
                  <a:pos x="connsiteX1" y="connsiteY1"/>
                </a:cxn>
                <a:cxn ang="0">
                  <a:pos x="connsiteX2" y="connsiteY2"/>
                </a:cxn>
                <a:cxn ang="0">
                  <a:pos x="connsiteX3" y="connsiteY3"/>
                </a:cxn>
              </a:cxnLst>
              <a:rect l="l" t="t" r="r" b="b"/>
              <a:pathLst>
                <a:path w="1387515" h="239295">
                  <a:moveTo>
                    <a:pt x="0" y="0"/>
                  </a:moveTo>
                  <a:lnTo>
                    <a:pt x="1387516" y="0"/>
                  </a:lnTo>
                  <a:lnTo>
                    <a:pt x="1387516" y="239296"/>
                  </a:lnTo>
                  <a:lnTo>
                    <a:pt x="0" y="239296"/>
                  </a:lnTo>
                  <a:close/>
                </a:path>
              </a:pathLst>
            </a:custGeom>
            <a:solidFill>
              <a:srgbClr val="000000"/>
            </a:solidFill>
            <a:ln w="9517"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91D9C336-4483-7A3B-C442-DC6DDDEBDED0}"/>
                </a:ext>
              </a:extLst>
            </p:cNvPr>
            <p:cNvSpPr/>
            <p:nvPr/>
          </p:nvSpPr>
          <p:spPr>
            <a:xfrm>
              <a:off x="2097632" y="4599510"/>
              <a:ext cx="1647859" cy="122688"/>
            </a:xfrm>
            <a:custGeom>
              <a:avLst/>
              <a:gdLst>
                <a:gd name="connsiteX0" fmla="*/ 131124 w 1647859"/>
                <a:gd name="connsiteY0" fmla="*/ 0 h 122688"/>
                <a:gd name="connsiteX1" fmla="*/ 0 w 1647859"/>
                <a:gd name="connsiteY1" fmla="*/ 122689 h 122688"/>
                <a:gd name="connsiteX2" fmla="*/ 1647859 w 1647859"/>
                <a:gd name="connsiteY2" fmla="*/ 122689 h 122688"/>
                <a:gd name="connsiteX3" fmla="*/ 1518640 w 1647859"/>
                <a:gd name="connsiteY3" fmla="*/ 0 h 122688"/>
                <a:gd name="connsiteX4" fmla="*/ 131124 w 1647859"/>
                <a:gd name="connsiteY4" fmla="*/ 0 h 122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7859" h="122688">
                  <a:moveTo>
                    <a:pt x="131124" y="0"/>
                  </a:moveTo>
                  <a:lnTo>
                    <a:pt x="0" y="122689"/>
                  </a:lnTo>
                  <a:lnTo>
                    <a:pt x="1647859" y="122689"/>
                  </a:lnTo>
                  <a:lnTo>
                    <a:pt x="1518640" y="0"/>
                  </a:lnTo>
                  <a:lnTo>
                    <a:pt x="131124" y="0"/>
                  </a:lnTo>
                  <a:close/>
                </a:path>
              </a:pathLst>
            </a:custGeom>
            <a:solidFill>
              <a:srgbClr val="BCBEC0"/>
            </a:solidFill>
            <a:ln w="9517"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FFB08EC9-685D-7DD4-63E0-D01CA6EB433C}"/>
                </a:ext>
              </a:extLst>
            </p:cNvPr>
            <p:cNvSpPr/>
            <p:nvPr/>
          </p:nvSpPr>
          <p:spPr>
            <a:xfrm>
              <a:off x="2097632" y="4838806"/>
              <a:ext cx="1647859" cy="122688"/>
            </a:xfrm>
            <a:custGeom>
              <a:avLst/>
              <a:gdLst>
                <a:gd name="connsiteX0" fmla="*/ 131124 w 1647859"/>
                <a:gd name="connsiteY0" fmla="*/ 0 h 122688"/>
                <a:gd name="connsiteX1" fmla="*/ 0 w 1647859"/>
                <a:gd name="connsiteY1" fmla="*/ 122689 h 122688"/>
                <a:gd name="connsiteX2" fmla="*/ 1647859 w 1647859"/>
                <a:gd name="connsiteY2" fmla="*/ 122689 h 122688"/>
                <a:gd name="connsiteX3" fmla="*/ 1518640 w 1647859"/>
                <a:gd name="connsiteY3" fmla="*/ 0 h 122688"/>
                <a:gd name="connsiteX4" fmla="*/ 131124 w 1647859"/>
                <a:gd name="connsiteY4" fmla="*/ 0 h 122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7859" h="122688">
                  <a:moveTo>
                    <a:pt x="131124" y="0"/>
                  </a:moveTo>
                  <a:lnTo>
                    <a:pt x="0" y="122689"/>
                  </a:lnTo>
                  <a:lnTo>
                    <a:pt x="1647859" y="122689"/>
                  </a:lnTo>
                  <a:lnTo>
                    <a:pt x="1518640" y="0"/>
                  </a:lnTo>
                  <a:lnTo>
                    <a:pt x="131124" y="0"/>
                  </a:lnTo>
                  <a:close/>
                </a:path>
              </a:pathLst>
            </a:custGeom>
            <a:solidFill>
              <a:srgbClr val="BCBEC0"/>
            </a:solidFill>
            <a:ln w="9517"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727C6EF7-E47E-3771-691A-2D3DD34B3DE4}"/>
                </a:ext>
              </a:extLst>
            </p:cNvPr>
            <p:cNvSpPr/>
            <p:nvPr/>
          </p:nvSpPr>
          <p:spPr>
            <a:xfrm>
              <a:off x="1999170" y="4683045"/>
              <a:ext cx="105699" cy="309145"/>
            </a:xfrm>
            <a:custGeom>
              <a:avLst/>
              <a:gdLst>
                <a:gd name="connsiteX0" fmla="*/ 52469 w 105699"/>
                <a:gd name="connsiteY0" fmla="*/ 0 h 309145"/>
                <a:gd name="connsiteX1" fmla="*/ 52469 w 105699"/>
                <a:gd name="connsiteY1" fmla="*/ 11594 h 309145"/>
                <a:gd name="connsiteX2" fmla="*/ 39948 w 105699"/>
                <a:gd name="connsiteY2" fmla="*/ 22000 h 309145"/>
                <a:gd name="connsiteX3" fmla="*/ 29520 w 105699"/>
                <a:gd name="connsiteY3" fmla="*/ 11594 h 309145"/>
                <a:gd name="connsiteX4" fmla="*/ 29520 w 105699"/>
                <a:gd name="connsiteY4" fmla="*/ 0 h 309145"/>
                <a:gd name="connsiteX5" fmla="*/ 0 w 105699"/>
                <a:gd name="connsiteY5" fmla="*/ 0 h 309145"/>
                <a:gd name="connsiteX6" fmla="*/ 0 w 105699"/>
                <a:gd name="connsiteY6" fmla="*/ 309146 h 309145"/>
                <a:gd name="connsiteX7" fmla="*/ 29520 w 105699"/>
                <a:gd name="connsiteY7" fmla="*/ 309146 h 309145"/>
                <a:gd name="connsiteX8" fmla="*/ 29520 w 105699"/>
                <a:gd name="connsiteY8" fmla="*/ 297552 h 309145"/>
                <a:gd name="connsiteX9" fmla="*/ 42041 w 105699"/>
                <a:gd name="connsiteY9" fmla="*/ 287146 h 309145"/>
                <a:gd name="connsiteX10" fmla="*/ 52469 w 105699"/>
                <a:gd name="connsiteY10" fmla="*/ 297552 h 309145"/>
                <a:gd name="connsiteX11" fmla="*/ 52469 w 105699"/>
                <a:gd name="connsiteY11" fmla="*/ 309146 h 309145"/>
                <a:gd name="connsiteX12" fmla="*/ 105699 w 105699"/>
                <a:gd name="connsiteY12" fmla="*/ 309146 h 309145"/>
                <a:gd name="connsiteX13" fmla="*/ 105699 w 105699"/>
                <a:gd name="connsiteY13" fmla="*/ 0 h 309145"/>
                <a:gd name="connsiteX14" fmla="*/ 52469 w 105699"/>
                <a:gd name="connsiteY14" fmla="*/ 229222 h 309145"/>
                <a:gd name="connsiteX15" fmla="*/ 29520 w 105699"/>
                <a:gd name="connsiteY15" fmla="*/ 229222 h 309145"/>
                <a:gd name="connsiteX16" fmla="*/ 18093 w 105699"/>
                <a:gd name="connsiteY16" fmla="*/ 217818 h 309145"/>
                <a:gd name="connsiteX17" fmla="*/ 29520 w 105699"/>
                <a:gd name="connsiteY17" fmla="*/ 206414 h 309145"/>
                <a:gd name="connsiteX18" fmla="*/ 52850 w 105699"/>
                <a:gd name="connsiteY18" fmla="*/ 206414 h 309145"/>
                <a:gd name="connsiteX19" fmla="*/ 64277 w 105699"/>
                <a:gd name="connsiteY19" fmla="*/ 217818 h 309145"/>
                <a:gd name="connsiteX20" fmla="*/ 52850 w 105699"/>
                <a:gd name="connsiteY20" fmla="*/ 229222 h 309145"/>
                <a:gd name="connsiteX21" fmla="*/ 52469 w 105699"/>
                <a:gd name="connsiteY21" fmla="*/ 162698 h 309145"/>
                <a:gd name="connsiteX22" fmla="*/ 29520 w 105699"/>
                <a:gd name="connsiteY22" fmla="*/ 162698 h 309145"/>
                <a:gd name="connsiteX23" fmla="*/ 18093 w 105699"/>
                <a:gd name="connsiteY23" fmla="*/ 151294 h 309145"/>
                <a:gd name="connsiteX24" fmla="*/ 29520 w 105699"/>
                <a:gd name="connsiteY24" fmla="*/ 139890 h 309145"/>
                <a:gd name="connsiteX25" fmla="*/ 52850 w 105699"/>
                <a:gd name="connsiteY25" fmla="*/ 139890 h 309145"/>
                <a:gd name="connsiteX26" fmla="*/ 64277 w 105699"/>
                <a:gd name="connsiteY26" fmla="*/ 151294 h 309145"/>
                <a:gd name="connsiteX27" fmla="*/ 52850 w 105699"/>
                <a:gd name="connsiteY27" fmla="*/ 162698 h 309145"/>
                <a:gd name="connsiteX28" fmla="*/ 52469 w 105699"/>
                <a:gd name="connsiteY28" fmla="*/ 96175 h 309145"/>
                <a:gd name="connsiteX29" fmla="*/ 29520 w 105699"/>
                <a:gd name="connsiteY29" fmla="*/ 96175 h 309145"/>
                <a:gd name="connsiteX30" fmla="*/ 17855 w 105699"/>
                <a:gd name="connsiteY30" fmla="*/ 84533 h 309145"/>
                <a:gd name="connsiteX31" fmla="*/ 29520 w 105699"/>
                <a:gd name="connsiteY31" fmla="*/ 72891 h 309145"/>
                <a:gd name="connsiteX32" fmla="*/ 52850 w 105699"/>
                <a:gd name="connsiteY32" fmla="*/ 72891 h 309145"/>
                <a:gd name="connsiteX33" fmla="*/ 63278 w 105699"/>
                <a:gd name="connsiteY33" fmla="*/ 85388 h 309145"/>
                <a:gd name="connsiteX34" fmla="*/ 52850 w 105699"/>
                <a:gd name="connsiteY34" fmla="*/ 95794 h 30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5699" h="309145">
                  <a:moveTo>
                    <a:pt x="52469" y="0"/>
                  </a:moveTo>
                  <a:lnTo>
                    <a:pt x="52469" y="11594"/>
                  </a:lnTo>
                  <a:cubicBezTo>
                    <a:pt x="51891" y="17914"/>
                    <a:pt x="46285" y="22580"/>
                    <a:pt x="39948" y="22000"/>
                  </a:cubicBezTo>
                  <a:cubicBezTo>
                    <a:pt x="34411" y="21497"/>
                    <a:pt x="30024" y="17116"/>
                    <a:pt x="29520" y="11594"/>
                  </a:cubicBezTo>
                  <a:lnTo>
                    <a:pt x="29520" y="0"/>
                  </a:lnTo>
                  <a:lnTo>
                    <a:pt x="0" y="0"/>
                  </a:lnTo>
                  <a:lnTo>
                    <a:pt x="0" y="309146"/>
                  </a:lnTo>
                  <a:lnTo>
                    <a:pt x="29520" y="309146"/>
                  </a:lnTo>
                  <a:lnTo>
                    <a:pt x="29520" y="297552"/>
                  </a:lnTo>
                  <a:cubicBezTo>
                    <a:pt x="30098" y="291232"/>
                    <a:pt x="35703" y="286566"/>
                    <a:pt x="42041" y="287146"/>
                  </a:cubicBezTo>
                  <a:cubicBezTo>
                    <a:pt x="47577" y="287649"/>
                    <a:pt x="51964" y="292030"/>
                    <a:pt x="52469" y="297552"/>
                  </a:cubicBezTo>
                  <a:lnTo>
                    <a:pt x="52469" y="309146"/>
                  </a:lnTo>
                  <a:lnTo>
                    <a:pt x="105699" y="309146"/>
                  </a:lnTo>
                  <a:lnTo>
                    <a:pt x="105699" y="0"/>
                  </a:lnTo>
                  <a:close/>
                  <a:moveTo>
                    <a:pt x="52469" y="229222"/>
                  </a:moveTo>
                  <a:lnTo>
                    <a:pt x="29520" y="229222"/>
                  </a:lnTo>
                  <a:cubicBezTo>
                    <a:pt x="23209" y="229222"/>
                    <a:pt x="18093" y="224119"/>
                    <a:pt x="18093" y="217818"/>
                  </a:cubicBezTo>
                  <a:cubicBezTo>
                    <a:pt x="18093" y="211517"/>
                    <a:pt x="23209" y="206414"/>
                    <a:pt x="29520" y="206414"/>
                  </a:cubicBezTo>
                  <a:lnTo>
                    <a:pt x="52850" y="206414"/>
                  </a:lnTo>
                  <a:cubicBezTo>
                    <a:pt x="59160" y="206414"/>
                    <a:pt x="64277" y="211517"/>
                    <a:pt x="64277" y="217818"/>
                  </a:cubicBezTo>
                  <a:cubicBezTo>
                    <a:pt x="64277" y="224119"/>
                    <a:pt x="59160" y="229222"/>
                    <a:pt x="52850" y="229222"/>
                  </a:cubicBezTo>
                  <a:close/>
                  <a:moveTo>
                    <a:pt x="52469" y="162698"/>
                  </a:moveTo>
                  <a:lnTo>
                    <a:pt x="29520" y="162698"/>
                  </a:lnTo>
                  <a:cubicBezTo>
                    <a:pt x="23209" y="162698"/>
                    <a:pt x="18093" y="157595"/>
                    <a:pt x="18093" y="151294"/>
                  </a:cubicBezTo>
                  <a:cubicBezTo>
                    <a:pt x="18093" y="144994"/>
                    <a:pt x="23209" y="139890"/>
                    <a:pt x="29520" y="139890"/>
                  </a:cubicBezTo>
                  <a:lnTo>
                    <a:pt x="52850" y="139890"/>
                  </a:lnTo>
                  <a:cubicBezTo>
                    <a:pt x="59160" y="139890"/>
                    <a:pt x="64277" y="144994"/>
                    <a:pt x="64277" y="151294"/>
                  </a:cubicBezTo>
                  <a:cubicBezTo>
                    <a:pt x="64277" y="157595"/>
                    <a:pt x="59160" y="162698"/>
                    <a:pt x="52850" y="162698"/>
                  </a:cubicBezTo>
                  <a:close/>
                  <a:moveTo>
                    <a:pt x="52469" y="96175"/>
                  </a:moveTo>
                  <a:lnTo>
                    <a:pt x="29520" y="96175"/>
                  </a:lnTo>
                  <a:cubicBezTo>
                    <a:pt x="23078" y="96175"/>
                    <a:pt x="17855" y="90967"/>
                    <a:pt x="17855" y="84533"/>
                  </a:cubicBezTo>
                  <a:cubicBezTo>
                    <a:pt x="17855" y="78099"/>
                    <a:pt x="23078" y="72891"/>
                    <a:pt x="29520" y="72891"/>
                  </a:cubicBezTo>
                  <a:lnTo>
                    <a:pt x="52850" y="72891"/>
                  </a:lnTo>
                  <a:cubicBezTo>
                    <a:pt x="59187" y="73471"/>
                    <a:pt x="63856" y="79059"/>
                    <a:pt x="63278" y="85388"/>
                  </a:cubicBezTo>
                  <a:cubicBezTo>
                    <a:pt x="62773" y="90910"/>
                    <a:pt x="58386" y="95291"/>
                    <a:pt x="52850" y="95794"/>
                  </a:cubicBezTo>
                  <a:close/>
                </a:path>
              </a:pathLst>
            </a:custGeom>
            <a:solidFill>
              <a:srgbClr val="BCBEC0"/>
            </a:solidFill>
            <a:ln w="9517"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64B59F55-FF24-A98C-77E2-E749E9EF1537}"/>
                </a:ext>
              </a:extLst>
            </p:cNvPr>
            <p:cNvSpPr/>
            <p:nvPr/>
          </p:nvSpPr>
          <p:spPr>
            <a:xfrm>
              <a:off x="3733874" y="4683045"/>
              <a:ext cx="105889" cy="309145"/>
            </a:xfrm>
            <a:custGeom>
              <a:avLst/>
              <a:gdLst>
                <a:gd name="connsiteX0" fmla="*/ 0 w 105889"/>
                <a:gd name="connsiteY0" fmla="*/ 0 h 309145"/>
                <a:gd name="connsiteX1" fmla="*/ 0 w 105889"/>
                <a:gd name="connsiteY1" fmla="*/ 309146 h 309145"/>
                <a:gd name="connsiteX2" fmla="*/ 53516 w 105889"/>
                <a:gd name="connsiteY2" fmla="*/ 309146 h 309145"/>
                <a:gd name="connsiteX3" fmla="*/ 53516 w 105889"/>
                <a:gd name="connsiteY3" fmla="*/ 297552 h 309145"/>
                <a:gd name="connsiteX4" fmla="*/ 64943 w 105889"/>
                <a:gd name="connsiteY4" fmla="*/ 286148 h 309145"/>
                <a:gd name="connsiteX5" fmla="*/ 76370 w 105889"/>
                <a:gd name="connsiteY5" fmla="*/ 297552 h 309145"/>
                <a:gd name="connsiteX6" fmla="*/ 76370 w 105889"/>
                <a:gd name="connsiteY6" fmla="*/ 309146 h 309145"/>
                <a:gd name="connsiteX7" fmla="*/ 105890 w 105889"/>
                <a:gd name="connsiteY7" fmla="*/ 309146 h 309145"/>
                <a:gd name="connsiteX8" fmla="*/ 105890 w 105889"/>
                <a:gd name="connsiteY8" fmla="*/ 0 h 309145"/>
                <a:gd name="connsiteX9" fmla="*/ 76370 w 105889"/>
                <a:gd name="connsiteY9" fmla="*/ 0 h 309145"/>
                <a:gd name="connsiteX10" fmla="*/ 76370 w 105889"/>
                <a:gd name="connsiteY10" fmla="*/ 11594 h 309145"/>
                <a:gd name="connsiteX11" fmla="*/ 64943 w 105889"/>
                <a:gd name="connsiteY11" fmla="*/ 22998 h 309145"/>
                <a:gd name="connsiteX12" fmla="*/ 53516 w 105889"/>
                <a:gd name="connsiteY12" fmla="*/ 11594 h 309145"/>
                <a:gd name="connsiteX13" fmla="*/ 53516 w 105889"/>
                <a:gd name="connsiteY13" fmla="*/ 0 h 309145"/>
                <a:gd name="connsiteX14" fmla="*/ 41899 w 105889"/>
                <a:gd name="connsiteY14" fmla="*/ 217818 h 309145"/>
                <a:gd name="connsiteX15" fmla="*/ 53326 w 105889"/>
                <a:gd name="connsiteY15" fmla="*/ 206414 h 309145"/>
                <a:gd name="connsiteX16" fmla="*/ 76560 w 105889"/>
                <a:gd name="connsiteY16" fmla="*/ 206414 h 309145"/>
                <a:gd name="connsiteX17" fmla="*/ 87987 w 105889"/>
                <a:gd name="connsiteY17" fmla="*/ 217818 h 309145"/>
                <a:gd name="connsiteX18" fmla="*/ 76560 w 105889"/>
                <a:gd name="connsiteY18" fmla="*/ 229222 h 309145"/>
                <a:gd name="connsiteX19" fmla="*/ 53326 w 105889"/>
                <a:gd name="connsiteY19" fmla="*/ 229222 h 309145"/>
                <a:gd name="connsiteX20" fmla="*/ 41899 w 105889"/>
                <a:gd name="connsiteY20" fmla="*/ 218008 h 309145"/>
                <a:gd name="connsiteX21" fmla="*/ 41899 w 105889"/>
                <a:gd name="connsiteY21" fmla="*/ 217818 h 309145"/>
                <a:gd name="connsiteX22" fmla="*/ 41899 w 105889"/>
                <a:gd name="connsiteY22" fmla="*/ 151294 h 309145"/>
                <a:gd name="connsiteX23" fmla="*/ 53326 w 105889"/>
                <a:gd name="connsiteY23" fmla="*/ 139890 h 309145"/>
                <a:gd name="connsiteX24" fmla="*/ 76560 w 105889"/>
                <a:gd name="connsiteY24" fmla="*/ 139890 h 309145"/>
                <a:gd name="connsiteX25" fmla="*/ 87987 w 105889"/>
                <a:gd name="connsiteY25" fmla="*/ 151294 h 309145"/>
                <a:gd name="connsiteX26" fmla="*/ 76560 w 105889"/>
                <a:gd name="connsiteY26" fmla="*/ 162698 h 309145"/>
                <a:gd name="connsiteX27" fmla="*/ 53326 w 105889"/>
                <a:gd name="connsiteY27" fmla="*/ 162698 h 309145"/>
                <a:gd name="connsiteX28" fmla="*/ 41889 w 105889"/>
                <a:gd name="connsiteY28" fmla="*/ 151494 h 309145"/>
                <a:gd name="connsiteX29" fmla="*/ 41899 w 105889"/>
                <a:gd name="connsiteY29" fmla="*/ 150914 h 309145"/>
                <a:gd name="connsiteX30" fmla="*/ 41899 w 105889"/>
                <a:gd name="connsiteY30" fmla="*/ 84770 h 309145"/>
                <a:gd name="connsiteX31" fmla="*/ 53326 w 105889"/>
                <a:gd name="connsiteY31" fmla="*/ 73271 h 309145"/>
                <a:gd name="connsiteX32" fmla="*/ 76560 w 105889"/>
                <a:gd name="connsiteY32" fmla="*/ 73271 h 309145"/>
                <a:gd name="connsiteX33" fmla="*/ 86987 w 105889"/>
                <a:gd name="connsiteY33" fmla="*/ 85768 h 309145"/>
                <a:gd name="connsiteX34" fmla="*/ 76560 w 105889"/>
                <a:gd name="connsiteY34" fmla="*/ 96175 h 309145"/>
                <a:gd name="connsiteX35" fmla="*/ 53326 w 105889"/>
                <a:gd name="connsiteY35" fmla="*/ 96175 h 309145"/>
                <a:gd name="connsiteX36" fmla="*/ 41870 w 105889"/>
                <a:gd name="connsiteY36" fmla="*/ 84799 h 309145"/>
                <a:gd name="connsiteX37" fmla="*/ 41899 w 105889"/>
                <a:gd name="connsiteY37" fmla="*/ 84010 h 30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5889" h="309145">
                  <a:moveTo>
                    <a:pt x="0" y="0"/>
                  </a:moveTo>
                  <a:lnTo>
                    <a:pt x="0" y="309146"/>
                  </a:lnTo>
                  <a:lnTo>
                    <a:pt x="53516" y="309146"/>
                  </a:lnTo>
                  <a:lnTo>
                    <a:pt x="53516" y="297552"/>
                  </a:lnTo>
                  <a:cubicBezTo>
                    <a:pt x="53516" y="291251"/>
                    <a:pt x="58630" y="286148"/>
                    <a:pt x="64943" y="286148"/>
                  </a:cubicBezTo>
                  <a:cubicBezTo>
                    <a:pt x="71256" y="286148"/>
                    <a:pt x="76370" y="291251"/>
                    <a:pt x="76370" y="297552"/>
                  </a:cubicBezTo>
                  <a:lnTo>
                    <a:pt x="76370" y="309146"/>
                  </a:lnTo>
                  <a:lnTo>
                    <a:pt x="105890" y="309146"/>
                  </a:lnTo>
                  <a:lnTo>
                    <a:pt x="105890" y="0"/>
                  </a:lnTo>
                  <a:lnTo>
                    <a:pt x="76370" y="0"/>
                  </a:lnTo>
                  <a:lnTo>
                    <a:pt x="76370" y="11594"/>
                  </a:lnTo>
                  <a:cubicBezTo>
                    <a:pt x="76370" y="17895"/>
                    <a:pt x="71256" y="22998"/>
                    <a:pt x="64943" y="22998"/>
                  </a:cubicBezTo>
                  <a:cubicBezTo>
                    <a:pt x="58630" y="22998"/>
                    <a:pt x="53516" y="17895"/>
                    <a:pt x="53516" y="11594"/>
                  </a:cubicBezTo>
                  <a:lnTo>
                    <a:pt x="53516" y="0"/>
                  </a:lnTo>
                  <a:close/>
                  <a:moveTo>
                    <a:pt x="41899" y="217818"/>
                  </a:moveTo>
                  <a:cubicBezTo>
                    <a:pt x="41899" y="211517"/>
                    <a:pt x="47012" y="206414"/>
                    <a:pt x="53326" y="206414"/>
                  </a:cubicBezTo>
                  <a:lnTo>
                    <a:pt x="76560" y="206414"/>
                  </a:lnTo>
                  <a:cubicBezTo>
                    <a:pt x="82874" y="206414"/>
                    <a:pt x="87987" y="211517"/>
                    <a:pt x="87987" y="217818"/>
                  </a:cubicBezTo>
                  <a:cubicBezTo>
                    <a:pt x="87987" y="224119"/>
                    <a:pt x="82874" y="229222"/>
                    <a:pt x="76560" y="229222"/>
                  </a:cubicBezTo>
                  <a:lnTo>
                    <a:pt x="53326" y="229222"/>
                  </a:lnTo>
                  <a:cubicBezTo>
                    <a:pt x="47069" y="229279"/>
                    <a:pt x="41956" y="224252"/>
                    <a:pt x="41899" y="218008"/>
                  </a:cubicBezTo>
                  <a:cubicBezTo>
                    <a:pt x="41899" y="217942"/>
                    <a:pt x="41899" y="217885"/>
                    <a:pt x="41899" y="217818"/>
                  </a:cubicBezTo>
                  <a:close/>
                  <a:moveTo>
                    <a:pt x="41899" y="151294"/>
                  </a:moveTo>
                  <a:cubicBezTo>
                    <a:pt x="41899" y="144994"/>
                    <a:pt x="47012" y="139890"/>
                    <a:pt x="53326" y="139890"/>
                  </a:cubicBezTo>
                  <a:lnTo>
                    <a:pt x="76560" y="139890"/>
                  </a:lnTo>
                  <a:cubicBezTo>
                    <a:pt x="82874" y="139890"/>
                    <a:pt x="87987" y="144994"/>
                    <a:pt x="87987" y="151294"/>
                  </a:cubicBezTo>
                  <a:cubicBezTo>
                    <a:pt x="87987" y="157595"/>
                    <a:pt x="82874" y="162698"/>
                    <a:pt x="76560" y="162698"/>
                  </a:cubicBezTo>
                  <a:lnTo>
                    <a:pt x="53326" y="162698"/>
                  </a:lnTo>
                  <a:cubicBezTo>
                    <a:pt x="47069" y="162755"/>
                    <a:pt x="41946" y="157738"/>
                    <a:pt x="41889" y="151494"/>
                  </a:cubicBezTo>
                  <a:cubicBezTo>
                    <a:pt x="41889" y="151304"/>
                    <a:pt x="41889" y="151104"/>
                    <a:pt x="41899" y="150914"/>
                  </a:cubicBezTo>
                  <a:close/>
                  <a:moveTo>
                    <a:pt x="41899" y="84770"/>
                  </a:moveTo>
                  <a:cubicBezTo>
                    <a:pt x="41899" y="78460"/>
                    <a:pt x="47003" y="73328"/>
                    <a:pt x="53326" y="73271"/>
                  </a:cubicBezTo>
                  <a:lnTo>
                    <a:pt x="76560" y="73271"/>
                  </a:lnTo>
                  <a:cubicBezTo>
                    <a:pt x="82893" y="73851"/>
                    <a:pt x="87568" y="79439"/>
                    <a:pt x="86987" y="85768"/>
                  </a:cubicBezTo>
                  <a:cubicBezTo>
                    <a:pt x="86483" y="91290"/>
                    <a:pt x="82093" y="95671"/>
                    <a:pt x="76560" y="96175"/>
                  </a:cubicBezTo>
                  <a:lnTo>
                    <a:pt x="53326" y="96175"/>
                  </a:lnTo>
                  <a:cubicBezTo>
                    <a:pt x="47012" y="96184"/>
                    <a:pt x="41889" y="91090"/>
                    <a:pt x="41870" y="84799"/>
                  </a:cubicBezTo>
                  <a:cubicBezTo>
                    <a:pt x="41870" y="84533"/>
                    <a:pt x="41880" y="84276"/>
                    <a:pt x="41899" y="84010"/>
                  </a:cubicBezTo>
                  <a:close/>
                </a:path>
              </a:pathLst>
            </a:custGeom>
            <a:solidFill>
              <a:srgbClr val="BCBEC0"/>
            </a:solidFill>
            <a:ln w="9517"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FC4DDE18-C759-8F04-5522-CB1EE11017BE}"/>
                </a:ext>
              </a:extLst>
            </p:cNvPr>
            <p:cNvSpPr/>
            <p:nvPr/>
          </p:nvSpPr>
          <p:spPr>
            <a:xfrm>
              <a:off x="2260656" y="4723150"/>
              <a:ext cx="366614" cy="237394"/>
            </a:xfrm>
            <a:custGeom>
              <a:avLst/>
              <a:gdLst>
                <a:gd name="connsiteX0" fmla="*/ 0 w 366614"/>
                <a:gd name="connsiteY0" fmla="*/ 0 h 237394"/>
                <a:gd name="connsiteX1" fmla="*/ 366614 w 366614"/>
                <a:gd name="connsiteY1" fmla="*/ 0 h 237394"/>
                <a:gd name="connsiteX2" fmla="*/ 366614 w 366614"/>
                <a:gd name="connsiteY2" fmla="*/ 237395 h 237394"/>
                <a:gd name="connsiteX3" fmla="*/ 0 w 366614"/>
                <a:gd name="connsiteY3" fmla="*/ 237395 h 237394"/>
              </a:gdLst>
              <a:ahLst/>
              <a:cxnLst>
                <a:cxn ang="0">
                  <a:pos x="connsiteX0" y="connsiteY0"/>
                </a:cxn>
                <a:cxn ang="0">
                  <a:pos x="connsiteX1" y="connsiteY1"/>
                </a:cxn>
                <a:cxn ang="0">
                  <a:pos x="connsiteX2" y="connsiteY2"/>
                </a:cxn>
                <a:cxn ang="0">
                  <a:pos x="connsiteX3" y="connsiteY3"/>
                </a:cxn>
              </a:cxnLst>
              <a:rect l="l" t="t" r="r" b="b"/>
              <a:pathLst>
                <a:path w="366614" h="237394">
                  <a:moveTo>
                    <a:pt x="0" y="0"/>
                  </a:moveTo>
                  <a:lnTo>
                    <a:pt x="366614" y="0"/>
                  </a:lnTo>
                  <a:lnTo>
                    <a:pt x="366614" y="237395"/>
                  </a:lnTo>
                  <a:lnTo>
                    <a:pt x="0" y="237395"/>
                  </a:lnTo>
                  <a:close/>
                </a:path>
              </a:pathLst>
            </a:custGeom>
            <a:solidFill>
              <a:srgbClr val="DCDBDB"/>
            </a:solidFill>
            <a:ln w="9517"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7BFC76BC-0417-3992-1660-4D60F6665217}"/>
                </a:ext>
              </a:extLst>
            </p:cNvPr>
            <p:cNvSpPr/>
            <p:nvPr/>
          </p:nvSpPr>
          <p:spPr>
            <a:xfrm>
              <a:off x="2259704" y="4722199"/>
              <a:ext cx="368899" cy="239295"/>
            </a:xfrm>
            <a:custGeom>
              <a:avLst/>
              <a:gdLst>
                <a:gd name="connsiteX0" fmla="*/ 366614 w 368899"/>
                <a:gd name="connsiteY0" fmla="*/ 1901 h 239295"/>
                <a:gd name="connsiteX1" fmla="*/ 366614 w 368899"/>
                <a:gd name="connsiteY1" fmla="*/ 237395 h 239295"/>
                <a:gd name="connsiteX2" fmla="*/ 1904 w 368899"/>
                <a:gd name="connsiteY2" fmla="*/ 237395 h 239295"/>
                <a:gd name="connsiteX3" fmla="*/ 1904 w 368899"/>
                <a:gd name="connsiteY3" fmla="*/ 1901 h 239295"/>
                <a:gd name="connsiteX4" fmla="*/ 366614 w 368899"/>
                <a:gd name="connsiteY4" fmla="*/ 1901 h 239295"/>
                <a:gd name="connsiteX5" fmla="*/ 368519 w 368899"/>
                <a:gd name="connsiteY5" fmla="*/ 0 h 239295"/>
                <a:gd name="connsiteX6" fmla="*/ 0 w 368899"/>
                <a:gd name="connsiteY6" fmla="*/ 0 h 239295"/>
                <a:gd name="connsiteX7" fmla="*/ 0 w 368899"/>
                <a:gd name="connsiteY7" fmla="*/ 239296 h 239295"/>
                <a:gd name="connsiteX8" fmla="*/ 368900 w 368899"/>
                <a:gd name="connsiteY8" fmla="*/ 239296 h 239295"/>
                <a:gd name="connsiteX9" fmla="*/ 368900 w 368899"/>
                <a:gd name="connsiteY9" fmla="*/ 0 h 23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8899" h="239295">
                  <a:moveTo>
                    <a:pt x="366614" y="1901"/>
                  </a:moveTo>
                  <a:lnTo>
                    <a:pt x="366614" y="237395"/>
                  </a:lnTo>
                  <a:lnTo>
                    <a:pt x="1904" y="237395"/>
                  </a:lnTo>
                  <a:lnTo>
                    <a:pt x="1904" y="1901"/>
                  </a:lnTo>
                  <a:lnTo>
                    <a:pt x="366614" y="1901"/>
                  </a:lnTo>
                  <a:moveTo>
                    <a:pt x="368519" y="0"/>
                  </a:moveTo>
                  <a:lnTo>
                    <a:pt x="0" y="0"/>
                  </a:lnTo>
                  <a:lnTo>
                    <a:pt x="0" y="239296"/>
                  </a:lnTo>
                  <a:lnTo>
                    <a:pt x="368900" y="239296"/>
                  </a:lnTo>
                  <a:lnTo>
                    <a:pt x="368900" y="0"/>
                  </a:lnTo>
                  <a:close/>
                </a:path>
              </a:pathLst>
            </a:custGeom>
            <a:solidFill>
              <a:srgbClr val="B3B3B3"/>
            </a:solidFill>
            <a:ln w="9517"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788A7FAE-6A1D-4FB7-010D-25CF8464C0A7}"/>
                </a:ext>
              </a:extLst>
            </p:cNvPr>
            <p:cNvSpPr/>
            <p:nvPr/>
          </p:nvSpPr>
          <p:spPr>
            <a:xfrm>
              <a:off x="2106011" y="4723150"/>
              <a:ext cx="152740" cy="237394"/>
            </a:xfrm>
            <a:custGeom>
              <a:avLst/>
              <a:gdLst>
                <a:gd name="connsiteX0" fmla="*/ 0 w 152740"/>
                <a:gd name="connsiteY0" fmla="*/ 0 h 237394"/>
                <a:gd name="connsiteX1" fmla="*/ 152740 w 152740"/>
                <a:gd name="connsiteY1" fmla="*/ 0 h 237394"/>
                <a:gd name="connsiteX2" fmla="*/ 152740 w 152740"/>
                <a:gd name="connsiteY2" fmla="*/ 237395 h 237394"/>
                <a:gd name="connsiteX3" fmla="*/ 0 w 152740"/>
                <a:gd name="connsiteY3" fmla="*/ 237395 h 237394"/>
              </a:gdLst>
              <a:ahLst/>
              <a:cxnLst>
                <a:cxn ang="0">
                  <a:pos x="connsiteX0" y="connsiteY0"/>
                </a:cxn>
                <a:cxn ang="0">
                  <a:pos x="connsiteX1" y="connsiteY1"/>
                </a:cxn>
                <a:cxn ang="0">
                  <a:pos x="connsiteX2" y="connsiteY2"/>
                </a:cxn>
                <a:cxn ang="0">
                  <a:pos x="connsiteX3" y="connsiteY3"/>
                </a:cxn>
              </a:cxnLst>
              <a:rect l="l" t="t" r="r" b="b"/>
              <a:pathLst>
                <a:path w="152740" h="237394">
                  <a:moveTo>
                    <a:pt x="0" y="0"/>
                  </a:moveTo>
                  <a:lnTo>
                    <a:pt x="152740" y="0"/>
                  </a:lnTo>
                  <a:lnTo>
                    <a:pt x="152740" y="237395"/>
                  </a:lnTo>
                  <a:lnTo>
                    <a:pt x="0" y="237395"/>
                  </a:lnTo>
                  <a:close/>
                </a:path>
              </a:pathLst>
            </a:custGeom>
            <a:solidFill>
              <a:srgbClr val="DCDBDB"/>
            </a:solidFill>
            <a:ln w="9517"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1011ECDE-4E35-10D1-96D9-0F979F229B35}"/>
                </a:ext>
              </a:extLst>
            </p:cNvPr>
            <p:cNvSpPr/>
            <p:nvPr/>
          </p:nvSpPr>
          <p:spPr>
            <a:xfrm>
              <a:off x="2104869" y="4722199"/>
              <a:ext cx="154834" cy="239295"/>
            </a:xfrm>
            <a:custGeom>
              <a:avLst/>
              <a:gdLst>
                <a:gd name="connsiteX0" fmla="*/ 152930 w 154834"/>
                <a:gd name="connsiteY0" fmla="*/ 1901 h 239295"/>
                <a:gd name="connsiteX1" fmla="*/ 152930 w 154834"/>
                <a:gd name="connsiteY1" fmla="*/ 237395 h 239295"/>
                <a:gd name="connsiteX2" fmla="*/ 2095 w 154834"/>
                <a:gd name="connsiteY2" fmla="*/ 237395 h 239295"/>
                <a:gd name="connsiteX3" fmla="*/ 2095 w 154834"/>
                <a:gd name="connsiteY3" fmla="*/ 1901 h 239295"/>
                <a:gd name="connsiteX4" fmla="*/ 152930 w 154834"/>
                <a:gd name="connsiteY4" fmla="*/ 1901 h 239295"/>
                <a:gd name="connsiteX5" fmla="*/ 154835 w 154834"/>
                <a:gd name="connsiteY5" fmla="*/ 0 h 239295"/>
                <a:gd name="connsiteX6" fmla="*/ 0 w 154834"/>
                <a:gd name="connsiteY6" fmla="*/ 0 h 239295"/>
                <a:gd name="connsiteX7" fmla="*/ 0 w 154834"/>
                <a:gd name="connsiteY7" fmla="*/ 239296 h 239295"/>
                <a:gd name="connsiteX8" fmla="*/ 154835 w 154834"/>
                <a:gd name="connsiteY8" fmla="*/ 239296 h 239295"/>
                <a:gd name="connsiteX9" fmla="*/ 154835 w 154834"/>
                <a:gd name="connsiteY9" fmla="*/ 0 h 23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834" h="239295">
                  <a:moveTo>
                    <a:pt x="152930" y="1901"/>
                  </a:moveTo>
                  <a:lnTo>
                    <a:pt x="152930" y="237395"/>
                  </a:lnTo>
                  <a:lnTo>
                    <a:pt x="2095" y="237395"/>
                  </a:lnTo>
                  <a:lnTo>
                    <a:pt x="2095" y="1901"/>
                  </a:lnTo>
                  <a:lnTo>
                    <a:pt x="152930" y="1901"/>
                  </a:lnTo>
                  <a:moveTo>
                    <a:pt x="154835" y="0"/>
                  </a:moveTo>
                  <a:lnTo>
                    <a:pt x="0" y="0"/>
                  </a:lnTo>
                  <a:lnTo>
                    <a:pt x="0" y="239296"/>
                  </a:lnTo>
                  <a:lnTo>
                    <a:pt x="154835" y="239296"/>
                  </a:lnTo>
                  <a:lnTo>
                    <a:pt x="154835" y="0"/>
                  </a:lnTo>
                  <a:close/>
                </a:path>
              </a:pathLst>
            </a:custGeom>
            <a:solidFill>
              <a:srgbClr val="B3B3B3"/>
            </a:solidFill>
            <a:ln w="9517"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4A7B8F8C-260E-31AC-3377-01A55D6B5425}"/>
                </a:ext>
              </a:extLst>
            </p:cNvPr>
            <p:cNvSpPr/>
            <p:nvPr/>
          </p:nvSpPr>
          <p:spPr>
            <a:xfrm>
              <a:off x="2629175" y="4723150"/>
              <a:ext cx="366614" cy="237394"/>
            </a:xfrm>
            <a:custGeom>
              <a:avLst/>
              <a:gdLst>
                <a:gd name="connsiteX0" fmla="*/ 0 w 366614"/>
                <a:gd name="connsiteY0" fmla="*/ 0 h 237394"/>
                <a:gd name="connsiteX1" fmla="*/ 366614 w 366614"/>
                <a:gd name="connsiteY1" fmla="*/ 0 h 237394"/>
                <a:gd name="connsiteX2" fmla="*/ 366614 w 366614"/>
                <a:gd name="connsiteY2" fmla="*/ 237395 h 237394"/>
                <a:gd name="connsiteX3" fmla="*/ 0 w 366614"/>
                <a:gd name="connsiteY3" fmla="*/ 237395 h 237394"/>
              </a:gdLst>
              <a:ahLst/>
              <a:cxnLst>
                <a:cxn ang="0">
                  <a:pos x="connsiteX0" y="connsiteY0"/>
                </a:cxn>
                <a:cxn ang="0">
                  <a:pos x="connsiteX1" y="connsiteY1"/>
                </a:cxn>
                <a:cxn ang="0">
                  <a:pos x="connsiteX2" y="connsiteY2"/>
                </a:cxn>
                <a:cxn ang="0">
                  <a:pos x="connsiteX3" y="connsiteY3"/>
                </a:cxn>
              </a:cxnLst>
              <a:rect l="l" t="t" r="r" b="b"/>
              <a:pathLst>
                <a:path w="366614" h="237394">
                  <a:moveTo>
                    <a:pt x="0" y="0"/>
                  </a:moveTo>
                  <a:lnTo>
                    <a:pt x="366614" y="0"/>
                  </a:lnTo>
                  <a:lnTo>
                    <a:pt x="366614" y="237395"/>
                  </a:lnTo>
                  <a:lnTo>
                    <a:pt x="0" y="237395"/>
                  </a:lnTo>
                  <a:close/>
                </a:path>
              </a:pathLst>
            </a:custGeom>
            <a:solidFill>
              <a:srgbClr val="DCDBDB"/>
            </a:solidFill>
            <a:ln w="9517"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C52BE035-A35B-F721-644C-BE45E7B0634E}"/>
                </a:ext>
              </a:extLst>
            </p:cNvPr>
            <p:cNvSpPr/>
            <p:nvPr/>
          </p:nvSpPr>
          <p:spPr>
            <a:xfrm>
              <a:off x="2628603" y="4722199"/>
              <a:ext cx="368518" cy="239295"/>
            </a:xfrm>
            <a:custGeom>
              <a:avLst/>
              <a:gdLst>
                <a:gd name="connsiteX0" fmla="*/ 366233 w 368518"/>
                <a:gd name="connsiteY0" fmla="*/ 1901 h 239295"/>
                <a:gd name="connsiteX1" fmla="*/ 366233 w 368518"/>
                <a:gd name="connsiteY1" fmla="*/ 237395 h 239295"/>
                <a:gd name="connsiteX2" fmla="*/ 1524 w 368518"/>
                <a:gd name="connsiteY2" fmla="*/ 237395 h 239295"/>
                <a:gd name="connsiteX3" fmla="*/ 1524 w 368518"/>
                <a:gd name="connsiteY3" fmla="*/ 1901 h 239295"/>
                <a:gd name="connsiteX4" fmla="*/ 366233 w 368518"/>
                <a:gd name="connsiteY4" fmla="*/ 1901 h 239295"/>
                <a:gd name="connsiteX5" fmla="*/ 368138 w 368518"/>
                <a:gd name="connsiteY5" fmla="*/ 0 h 239295"/>
                <a:gd name="connsiteX6" fmla="*/ 0 w 368518"/>
                <a:gd name="connsiteY6" fmla="*/ 0 h 239295"/>
                <a:gd name="connsiteX7" fmla="*/ 0 w 368518"/>
                <a:gd name="connsiteY7" fmla="*/ 239296 h 239295"/>
                <a:gd name="connsiteX8" fmla="*/ 368519 w 368518"/>
                <a:gd name="connsiteY8" fmla="*/ 239296 h 239295"/>
                <a:gd name="connsiteX9" fmla="*/ 368519 w 368518"/>
                <a:gd name="connsiteY9" fmla="*/ 0 h 23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8518" h="239295">
                  <a:moveTo>
                    <a:pt x="366233" y="1901"/>
                  </a:moveTo>
                  <a:lnTo>
                    <a:pt x="366233" y="237395"/>
                  </a:lnTo>
                  <a:lnTo>
                    <a:pt x="1524" y="237395"/>
                  </a:lnTo>
                  <a:lnTo>
                    <a:pt x="1524" y="1901"/>
                  </a:lnTo>
                  <a:lnTo>
                    <a:pt x="366233" y="1901"/>
                  </a:lnTo>
                  <a:moveTo>
                    <a:pt x="368138" y="0"/>
                  </a:moveTo>
                  <a:lnTo>
                    <a:pt x="0" y="0"/>
                  </a:lnTo>
                  <a:lnTo>
                    <a:pt x="0" y="239296"/>
                  </a:lnTo>
                  <a:lnTo>
                    <a:pt x="368519" y="239296"/>
                  </a:lnTo>
                  <a:lnTo>
                    <a:pt x="368519" y="0"/>
                  </a:lnTo>
                  <a:close/>
                </a:path>
              </a:pathLst>
            </a:custGeom>
            <a:solidFill>
              <a:srgbClr val="B3B3B3"/>
            </a:solidFill>
            <a:ln w="9517"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EE51BBD5-A03F-7AD3-2868-3FCF14E03620}"/>
                </a:ext>
              </a:extLst>
            </p:cNvPr>
            <p:cNvSpPr/>
            <p:nvPr/>
          </p:nvSpPr>
          <p:spPr>
            <a:xfrm>
              <a:off x="2997693" y="4723150"/>
              <a:ext cx="366614" cy="237394"/>
            </a:xfrm>
            <a:custGeom>
              <a:avLst/>
              <a:gdLst>
                <a:gd name="connsiteX0" fmla="*/ 0 w 366614"/>
                <a:gd name="connsiteY0" fmla="*/ 0 h 237394"/>
                <a:gd name="connsiteX1" fmla="*/ 366614 w 366614"/>
                <a:gd name="connsiteY1" fmla="*/ 0 h 237394"/>
                <a:gd name="connsiteX2" fmla="*/ 366614 w 366614"/>
                <a:gd name="connsiteY2" fmla="*/ 237395 h 237394"/>
                <a:gd name="connsiteX3" fmla="*/ 0 w 366614"/>
                <a:gd name="connsiteY3" fmla="*/ 237395 h 237394"/>
              </a:gdLst>
              <a:ahLst/>
              <a:cxnLst>
                <a:cxn ang="0">
                  <a:pos x="connsiteX0" y="connsiteY0"/>
                </a:cxn>
                <a:cxn ang="0">
                  <a:pos x="connsiteX1" y="connsiteY1"/>
                </a:cxn>
                <a:cxn ang="0">
                  <a:pos x="connsiteX2" y="connsiteY2"/>
                </a:cxn>
                <a:cxn ang="0">
                  <a:pos x="connsiteX3" y="connsiteY3"/>
                </a:cxn>
              </a:cxnLst>
              <a:rect l="l" t="t" r="r" b="b"/>
              <a:pathLst>
                <a:path w="366614" h="237394">
                  <a:moveTo>
                    <a:pt x="0" y="0"/>
                  </a:moveTo>
                  <a:lnTo>
                    <a:pt x="366614" y="0"/>
                  </a:lnTo>
                  <a:lnTo>
                    <a:pt x="366614" y="237395"/>
                  </a:lnTo>
                  <a:lnTo>
                    <a:pt x="0" y="237395"/>
                  </a:lnTo>
                  <a:close/>
                </a:path>
              </a:pathLst>
            </a:custGeom>
            <a:solidFill>
              <a:srgbClr val="DCDBDB"/>
            </a:solidFill>
            <a:ln w="9517"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D0EBA346-2E3C-E187-D91D-6BD2A35521B6}"/>
                </a:ext>
              </a:extLst>
            </p:cNvPr>
            <p:cNvSpPr/>
            <p:nvPr/>
          </p:nvSpPr>
          <p:spPr>
            <a:xfrm>
              <a:off x="2996741" y="4722199"/>
              <a:ext cx="368518" cy="239295"/>
            </a:xfrm>
            <a:custGeom>
              <a:avLst/>
              <a:gdLst>
                <a:gd name="connsiteX0" fmla="*/ 366614 w 368518"/>
                <a:gd name="connsiteY0" fmla="*/ 1901 h 239295"/>
                <a:gd name="connsiteX1" fmla="*/ 366614 w 368518"/>
                <a:gd name="connsiteY1" fmla="*/ 237395 h 239295"/>
                <a:gd name="connsiteX2" fmla="*/ 1904 w 368518"/>
                <a:gd name="connsiteY2" fmla="*/ 237395 h 239295"/>
                <a:gd name="connsiteX3" fmla="*/ 1904 w 368518"/>
                <a:gd name="connsiteY3" fmla="*/ 1901 h 239295"/>
                <a:gd name="connsiteX4" fmla="*/ 366614 w 368518"/>
                <a:gd name="connsiteY4" fmla="*/ 1901 h 239295"/>
                <a:gd name="connsiteX5" fmla="*/ 368519 w 368518"/>
                <a:gd name="connsiteY5" fmla="*/ 0 h 239295"/>
                <a:gd name="connsiteX6" fmla="*/ 0 w 368518"/>
                <a:gd name="connsiteY6" fmla="*/ 0 h 239295"/>
                <a:gd name="connsiteX7" fmla="*/ 0 w 368518"/>
                <a:gd name="connsiteY7" fmla="*/ 239296 h 239295"/>
                <a:gd name="connsiteX8" fmla="*/ 368519 w 368518"/>
                <a:gd name="connsiteY8" fmla="*/ 239296 h 239295"/>
                <a:gd name="connsiteX9" fmla="*/ 368519 w 368518"/>
                <a:gd name="connsiteY9" fmla="*/ 0 h 23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8518" h="239295">
                  <a:moveTo>
                    <a:pt x="366614" y="1901"/>
                  </a:moveTo>
                  <a:lnTo>
                    <a:pt x="366614" y="237395"/>
                  </a:lnTo>
                  <a:lnTo>
                    <a:pt x="1904" y="237395"/>
                  </a:lnTo>
                  <a:lnTo>
                    <a:pt x="1904" y="1901"/>
                  </a:lnTo>
                  <a:lnTo>
                    <a:pt x="366614" y="1901"/>
                  </a:lnTo>
                  <a:moveTo>
                    <a:pt x="368519" y="0"/>
                  </a:moveTo>
                  <a:lnTo>
                    <a:pt x="0" y="0"/>
                  </a:lnTo>
                  <a:lnTo>
                    <a:pt x="0" y="239296"/>
                  </a:lnTo>
                  <a:lnTo>
                    <a:pt x="368519" y="239296"/>
                  </a:lnTo>
                  <a:lnTo>
                    <a:pt x="368519" y="0"/>
                  </a:lnTo>
                  <a:close/>
                </a:path>
              </a:pathLst>
            </a:custGeom>
            <a:solidFill>
              <a:srgbClr val="B3B3B3"/>
            </a:solidFill>
            <a:ln w="9517"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2353511A-FD1C-D7AF-4655-139AAB5E8682}"/>
                </a:ext>
              </a:extLst>
            </p:cNvPr>
            <p:cNvSpPr/>
            <p:nvPr/>
          </p:nvSpPr>
          <p:spPr>
            <a:xfrm>
              <a:off x="3366212" y="4723150"/>
              <a:ext cx="366614" cy="237394"/>
            </a:xfrm>
            <a:custGeom>
              <a:avLst/>
              <a:gdLst>
                <a:gd name="connsiteX0" fmla="*/ 0 w 366614"/>
                <a:gd name="connsiteY0" fmla="*/ 0 h 237394"/>
                <a:gd name="connsiteX1" fmla="*/ 366614 w 366614"/>
                <a:gd name="connsiteY1" fmla="*/ 0 h 237394"/>
                <a:gd name="connsiteX2" fmla="*/ 366614 w 366614"/>
                <a:gd name="connsiteY2" fmla="*/ 237395 h 237394"/>
                <a:gd name="connsiteX3" fmla="*/ 0 w 366614"/>
                <a:gd name="connsiteY3" fmla="*/ 237395 h 237394"/>
              </a:gdLst>
              <a:ahLst/>
              <a:cxnLst>
                <a:cxn ang="0">
                  <a:pos x="connsiteX0" y="connsiteY0"/>
                </a:cxn>
                <a:cxn ang="0">
                  <a:pos x="connsiteX1" y="connsiteY1"/>
                </a:cxn>
                <a:cxn ang="0">
                  <a:pos x="connsiteX2" y="connsiteY2"/>
                </a:cxn>
                <a:cxn ang="0">
                  <a:pos x="connsiteX3" y="connsiteY3"/>
                </a:cxn>
              </a:cxnLst>
              <a:rect l="l" t="t" r="r" b="b"/>
              <a:pathLst>
                <a:path w="366614" h="237394">
                  <a:moveTo>
                    <a:pt x="0" y="0"/>
                  </a:moveTo>
                  <a:lnTo>
                    <a:pt x="366614" y="0"/>
                  </a:lnTo>
                  <a:lnTo>
                    <a:pt x="366614" y="237395"/>
                  </a:lnTo>
                  <a:lnTo>
                    <a:pt x="0" y="237395"/>
                  </a:lnTo>
                  <a:close/>
                </a:path>
              </a:pathLst>
            </a:custGeom>
            <a:solidFill>
              <a:srgbClr val="DCDBDB"/>
            </a:solidFill>
            <a:ln w="9517"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61982AB8-8CF3-BAB2-4A02-F0D9B488A7E5}"/>
                </a:ext>
              </a:extLst>
            </p:cNvPr>
            <p:cNvSpPr/>
            <p:nvPr/>
          </p:nvSpPr>
          <p:spPr>
            <a:xfrm>
              <a:off x="3365260" y="4722199"/>
              <a:ext cx="368613" cy="239295"/>
            </a:xfrm>
            <a:custGeom>
              <a:avLst/>
              <a:gdLst>
                <a:gd name="connsiteX0" fmla="*/ 366709 w 368613"/>
                <a:gd name="connsiteY0" fmla="*/ 1901 h 239295"/>
                <a:gd name="connsiteX1" fmla="*/ 366709 w 368613"/>
                <a:gd name="connsiteY1" fmla="*/ 237395 h 239295"/>
                <a:gd name="connsiteX2" fmla="*/ 1904 w 368613"/>
                <a:gd name="connsiteY2" fmla="*/ 237395 h 239295"/>
                <a:gd name="connsiteX3" fmla="*/ 1904 w 368613"/>
                <a:gd name="connsiteY3" fmla="*/ 1901 h 239295"/>
                <a:gd name="connsiteX4" fmla="*/ 366709 w 368613"/>
                <a:gd name="connsiteY4" fmla="*/ 1901 h 239295"/>
                <a:gd name="connsiteX5" fmla="*/ 368614 w 368613"/>
                <a:gd name="connsiteY5" fmla="*/ 0 h 239295"/>
                <a:gd name="connsiteX6" fmla="*/ 0 w 368613"/>
                <a:gd name="connsiteY6" fmla="*/ 0 h 239295"/>
                <a:gd name="connsiteX7" fmla="*/ 0 w 368613"/>
                <a:gd name="connsiteY7" fmla="*/ 239296 h 239295"/>
                <a:gd name="connsiteX8" fmla="*/ 368614 w 368613"/>
                <a:gd name="connsiteY8" fmla="*/ 239296 h 239295"/>
                <a:gd name="connsiteX9" fmla="*/ 368614 w 368613"/>
                <a:gd name="connsiteY9" fmla="*/ 0 h 23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8613" h="239295">
                  <a:moveTo>
                    <a:pt x="366709" y="1901"/>
                  </a:moveTo>
                  <a:lnTo>
                    <a:pt x="366709" y="237395"/>
                  </a:lnTo>
                  <a:lnTo>
                    <a:pt x="1904" y="237395"/>
                  </a:lnTo>
                  <a:lnTo>
                    <a:pt x="1904" y="1901"/>
                  </a:lnTo>
                  <a:lnTo>
                    <a:pt x="366709" y="1901"/>
                  </a:lnTo>
                  <a:moveTo>
                    <a:pt x="368614" y="0"/>
                  </a:moveTo>
                  <a:lnTo>
                    <a:pt x="0" y="0"/>
                  </a:lnTo>
                  <a:lnTo>
                    <a:pt x="0" y="239296"/>
                  </a:lnTo>
                  <a:lnTo>
                    <a:pt x="368614" y="239296"/>
                  </a:lnTo>
                  <a:lnTo>
                    <a:pt x="368614" y="0"/>
                  </a:lnTo>
                  <a:close/>
                </a:path>
              </a:pathLst>
            </a:custGeom>
            <a:solidFill>
              <a:srgbClr val="B3B3B3"/>
            </a:solidFill>
            <a:ln w="9517"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47B70613-A010-B55C-A085-BFE83E832E2A}"/>
                </a:ext>
              </a:extLst>
            </p:cNvPr>
            <p:cNvSpPr/>
            <p:nvPr/>
          </p:nvSpPr>
          <p:spPr>
            <a:xfrm>
              <a:off x="2153624" y="4845363"/>
              <a:ext cx="70085" cy="69945"/>
            </a:xfrm>
            <a:custGeom>
              <a:avLst/>
              <a:gdLst>
                <a:gd name="connsiteX0" fmla="*/ 0 w 70085"/>
                <a:gd name="connsiteY0" fmla="*/ 0 h 69945"/>
                <a:gd name="connsiteX1" fmla="*/ 70085 w 70085"/>
                <a:gd name="connsiteY1" fmla="*/ 0 h 69945"/>
                <a:gd name="connsiteX2" fmla="*/ 70085 w 70085"/>
                <a:gd name="connsiteY2" fmla="*/ 69945 h 69945"/>
                <a:gd name="connsiteX3" fmla="*/ 0 w 70085"/>
                <a:gd name="connsiteY3" fmla="*/ 69945 h 69945"/>
              </a:gdLst>
              <a:ahLst/>
              <a:cxnLst>
                <a:cxn ang="0">
                  <a:pos x="connsiteX0" y="connsiteY0"/>
                </a:cxn>
                <a:cxn ang="0">
                  <a:pos x="connsiteX1" y="connsiteY1"/>
                </a:cxn>
                <a:cxn ang="0">
                  <a:pos x="connsiteX2" y="connsiteY2"/>
                </a:cxn>
                <a:cxn ang="0">
                  <a:pos x="connsiteX3" y="connsiteY3"/>
                </a:cxn>
              </a:cxnLst>
              <a:rect l="l" t="t" r="r" b="b"/>
              <a:pathLst>
                <a:path w="70085" h="69945">
                  <a:moveTo>
                    <a:pt x="0" y="0"/>
                  </a:moveTo>
                  <a:lnTo>
                    <a:pt x="70085" y="0"/>
                  </a:lnTo>
                  <a:lnTo>
                    <a:pt x="70085" y="69945"/>
                  </a:lnTo>
                  <a:lnTo>
                    <a:pt x="0" y="69945"/>
                  </a:lnTo>
                  <a:close/>
                </a:path>
              </a:pathLst>
            </a:custGeom>
            <a:solidFill>
              <a:srgbClr val="595A5C"/>
            </a:solidFill>
            <a:ln w="9517"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C2AECE71-E722-4F2D-FAF8-3E75D6F1847E}"/>
                </a:ext>
              </a:extLst>
            </p:cNvPr>
            <p:cNvSpPr/>
            <p:nvPr/>
          </p:nvSpPr>
          <p:spPr>
            <a:xfrm>
              <a:off x="2150005" y="4778459"/>
              <a:ext cx="19997" cy="19957"/>
            </a:xfrm>
            <a:custGeom>
              <a:avLst/>
              <a:gdLst>
                <a:gd name="connsiteX0" fmla="*/ 19997 w 19997"/>
                <a:gd name="connsiteY0" fmla="*/ 9979 h 19957"/>
                <a:gd name="connsiteX1" fmla="*/ 9999 w 19997"/>
                <a:gd name="connsiteY1" fmla="*/ 19957 h 19957"/>
                <a:gd name="connsiteX2" fmla="*/ 0 w 19997"/>
                <a:gd name="connsiteY2" fmla="*/ 9979 h 19957"/>
                <a:gd name="connsiteX3" fmla="*/ 9999 w 19997"/>
                <a:gd name="connsiteY3" fmla="*/ 0 h 19957"/>
                <a:gd name="connsiteX4" fmla="*/ 19997 w 19997"/>
                <a:gd name="connsiteY4" fmla="*/ 9979 h 19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97" h="19957">
                  <a:moveTo>
                    <a:pt x="19997" y="9979"/>
                  </a:moveTo>
                  <a:cubicBezTo>
                    <a:pt x="19997" y="15490"/>
                    <a:pt x="15521" y="19957"/>
                    <a:pt x="9999" y="19957"/>
                  </a:cubicBezTo>
                  <a:cubicBezTo>
                    <a:pt x="4476" y="19957"/>
                    <a:pt x="0" y="15490"/>
                    <a:pt x="0" y="9979"/>
                  </a:cubicBezTo>
                  <a:cubicBezTo>
                    <a:pt x="0" y="4468"/>
                    <a:pt x="4476" y="0"/>
                    <a:pt x="9999" y="0"/>
                  </a:cubicBezTo>
                  <a:cubicBezTo>
                    <a:pt x="15521" y="0"/>
                    <a:pt x="19997" y="4468"/>
                    <a:pt x="19997" y="9979"/>
                  </a:cubicBezTo>
                  <a:close/>
                </a:path>
              </a:pathLst>
            </a:custGeom>
            <a:solidFill>
              <a:srgbClr val="595A5C"/>
            </a:solidFill>
            <a:ln w="9517"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548659E0-3B0F-1B97-D9F1-08F8F685589D}"/>
                </a:ext>
              </a:extLst>
            </p:cNvPr>
            <p:cNvSpPr/>
            <p:nvPr/>
          </p:nvSpPr>
          <p:spPr>
            <a:xfrm>
              <a:off x="2203807" y="4778459"/>
              <a:ext cx="19997" cy="19957"/>
            </a:xfrm>
            <a:custGeom>
              <a:avLst/>
              <a:gdLst>
                <a:gd name="connsiteX0" fmla="*/ 19997 w 19997"/>
                <a:gd name="connsiteY0" fmla="*/ 9979 h 19957"/>
                <a:gd name="connsiteX1" fmla="*/ 9999 w 19997"/>
                <a:gd name="connsiteY1" fmla="*/ 19957 h 19957"/>
                <a:gd name="connsiteX2" fmla="*/ 0 w 19997"/>
                <a:gd name="connsiteY2" fmla="*/ 9979 h 19957"/>
                <a:gd name="connsiteX3" fmla="*/ 9999 w 19997"/>
                <a:gd name="connsiteY3" fmla="*/ 0 h 19957"/>
                <a:gd name="connsiteX4" fmla="*/ 19997 w 19997"/>
                <a:gd name="connsiteY4" fmla="*/ 9979 h 19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97" h="19957">
                  <a:moveTo>
                    <a:pt x="19997" y="9979"/>
                  </a:moveTo>
                  <a:cubicBezTo>
                    <a:pt x="19997" y="15490"/>
                    <a:pt x="15521" y="19957"/>
                    <a:pt x="9999" y="19957"/>
                  </a:cubicBezTo>
                  <a:cubicBezTo>
                    <a:pt x="4476" y="19957"/>
                    <a:pt x="0" y="15490"/>
                    <a:pt x="0" y="9979"/>
                  </a:cubicBezTo>
                  <a:cubicBezTo>
                    <a:pt x="0" y="4468"/>
                    <a:pt x="4476" y="0"/>
                    <a:pt x="9999" y="0"/>
                  </a:cubicBezTo>
                  <a:cubicBezTo>
                    <a:pt x="15521" y="0"/>
                    <a:pt x="19997" y="4468"/>
                    <a:pt x="19997" y="9979"/>
                  </a:cubicBezTo>
                  <a:close/>
                </a:path>
              </a:pathLst>
            </a:custGeom>
            <a:solidFill>
              <a:srgbClr val="595A5C"/>
            </a:solidFill>
            <a:ln w="9517"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8408250F-7573-DCEE-24AE-3362B71EC4EA}"/>
                </a:ext>
              </a:extLst>
            </p:cNvPr>
            <p:cNvSpPr/>
            <p:nvPr/>
          </p:nvSpPr>
          <p:spPr>
            <a:xfrm>
              <a:off x="2536426" y="4723150"/>
              <a:ext cx="90844" cy="237394"/>
            </a:xfrm>
            <a:custGeom>
              <a:avLst/>
              <a:gdLst>
                <a:gd name="connsiteX0" fmla="*/ 0 w 90844"/>
                <a:gd name="connsiteY0" fmla="*/ 0 h 237394"/>
                <a:gd name="connsiteX1" fmla="*/ 90844 w 90844"/>
                <a:gd name="connsiteY1" fmla="*/ 0 h 237394"/>
                <a:gd name="connsiteX2" fmla="*/ 90844 w 90844"/>
                <a:gd name="connsiteY2" fmla="*/ 237395 h 237394"/>
                <a:gd name="connsiteX3" fmla="*/ 0 w 90844"/>
                <a:gd name="connsiteY3" fmla="*/ 237395 h 237394"/>
              </a:gdLst>
              <a:ahLst/>
              <a:cxnLst>
                <a:cxn ang="0">
                  <a:pos x="connsiteX0" y="connsiteY0"/>
                </a:cxn>
                <a:cxn ang="0">
                  <a:pos x="connsiteX1" y="connsiteY1"/>
                </a:cxn>
                <a:cxn ang="0">
                  <a:pos x="connsiteX2" y="connsiteY2"/>
                </a:cxn>
                <a:cxn ang="0">
                  <a:pos x="connsiteX3" y="connsiteY3"/>
                </a:cxn>
              </a:cxnLst>
              <a:rect l="l" t="t" r="r" b="b"/>
              <a:pathLst>
                <a:path w="90844" h="237394">
                  <a:moveTo>
                    <a:pt x="0" y="0"/>
                  </a:moveTo>
                  <a:lnTo>
                    <a:pt x="90844" y="0"/>
                  </a:lnTo>
                  <a:lnTo>
                    <a:pt x="90844" y="237395"/>
                  </a:lnTo>
                  <a:lnTo>
                    <a:pt x="0" y="237395"/>
                  </a:lnTo>
                  <a:close/>
                </a:path>
              </a:pathLst>
            </a:custGeom>
            <a:solidFill>
              <a:srgbClr val="DCDBDB"/>
            </a:solidFill>
            <a:ln w="9517"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BC45D19E-E8A9-C2B3-6F58-2FC44D111BD0}"/>
                </a:ext>
              </a:extLst>
            </p:cNvPr>
            <p:cNvSpPr/>
            <p:nvPr/>
          </p:nvSpPr>
          <p:spPr>
            <a:xfrm>
              <a:off x="2535474" y="4722199"/>
              <a:ext cx="93129" cy="239295"/>
            </a:xfrm>
            <a:custGeom>
              <a:avLst/>
              <a:gdLst>
                <a:gd name="connsiteX0" fmla="*/ 90844 w 93129"/>
                <a:gd name="connsiteY0" fmla="*/ 1901 h 239295"/>
                <a:gd name="connsiteX1" fmla="*/ 90844 w 93129"/>
                <a:gd name="connsiteY1" fmla="*/ 237395 h 239295"/>
                <a:gd name="connsiteX2" fmla="*/ 1904 w 93129"/>
                <a:gd name="connsiteY2" fmla="*/ 237395 h 239295"/>
                <a:gd name="connsiteX3" fmla="*/ 1904 w 93129"/>
                <a:gd name="connsiteY3" fmla="*/ 1901 h 239295"/>
                <a:gd name="connsiteX4" fmla="*/ 90844 w 93129"/>
                <a:gd name="connsiteY4" fmla="*/ 1901 h 239295"/>
                <a:gd name="connsiteX5" fmla="*/ 92749 w 93129"/>
                <a:gd name="connsiteY5" fmla="*/ 0 h 239295"/>
                <a:gd name="connsiteX6" fmla="*/ 0 w 93129"/>
                <a:gd name="connsiteY6" fmla="*/ 0 h 239295"/>
                <a:gd name="connsiteX7" fmla="*/ 0 w 93129"/>
                <a:gd name="connsiteY7" fmla="*/ 239296 h 239295"/>
                <a:gd name="connsiteX8" fmla="*/ 93130 w 93129"/>
                <a:gd name="connsiteY8" fmla="*/ 239296 h 239295"/>
                <a:gd name="connsiteX9" fmla="*/ 93130 w 93129"/>
                <a:gd name="connsiteY9" fmla="*/ 0 h 23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129" h="239295">
                  <a:moveTo>
                    <a:pt x="90844" y="1901"/>
                  </a:moveTo>
                  <a:lnTo>
                    <a:pt x="90844" y="237395"/>
                  </a:lnTo>
                  <a:lnTo>
                    <a:pt x="1904" y="237395"/>
                  </a:lnTo>
                  <a:lnTo>
                    <a:pt x="1904" y="1901"/>
                  </a:lnTo>
                  <a:lnTo>
                    <a:pt x="90844" y="1901"/>
                  </a:lnTo>
                  <a:moveTo>
                    <a:pt x="92749" y="0"/>
                  </a:moveTo>
                  <a:lnTo>
                    <a:pt x="0" y="0"/>
                  </a:lnTo>
                  <a:lnTo>
                    <a:pt x="0" y="239296"/>
                  </a:lnTo>
                  <a:lnTo>
                    <a:pt x="93130" y="239296"/>
                  </a:lnTo>
                  <a:lnTo>
                    <a:pt x="93130" y="0"/>
                  </a:lnTo>
                  <a:close/>
                </a:path>
              </a:pathLst>
            </a:custGeom>
            <a:solidFill>
              <a:srgbClr val="B3B3B3"/>
            </a:solidFill>
            <a:ln w="9517"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44281A22-8C30-EA2D-C50D-2FBD59246502}"/>
                </a:ext>
              </a:extLst>
            </p:cNvPr>
            <p:cNvSpPr/>
            <p:nvPr/>
          </p:nvSpPr>
          <p:spPr>
            <a:xfrm>
              <a:off x="2904945" y="4723150"/>
              <a:ext cx="90844" cy="237394"/>
            </a:xfrm>
            <a:custGeom>
              <a:avLst/>
              <a:gdLst>
                <a:gd name="connsiteX0" fmla="*/ 0 w 90844"/>
                <a:gd name="connsiteY0" fmla="*/ 0 h 237394"/>
                <a:gd name="connsiteX1" fmla="*/ 90844 w 90844"/>
                <a:gd name="connsiteY1" fmla="*/ 0 h 237394"/>
                <a:gd name="connsiteX2" fmla="*/ 90844 w 90844"/>
                <a:gd name="connsiteY2" fmla="*/ 237395 h 237394"/>
                <a:gd name="connsiteX3" fmla="*/ 0 w 90844"/>
                <a:gd name="connsiteY3" fmla="*/ 237395 h 237394"/>
              </a:gdLst>
              <a:ahLst/>
              <a:cxnLst>
                <a:cxn ang="0">
                  <a:pos x="connsiteX0" y="connsiteY0"/>
                </a:cxn>
                <a:cxn ang="0">
                  <a:pos x="connsiteX1" y="connsiteY1"/>
                </a:cxn>
                <a:cxn ang="0">
                  <a:pos x="connsiteX2" y="connsiteY2"/>
                </a:cxn>
                <a:cxn ang="0">
                  <a:pos x="connsiteX3" y="connsiteY3"/>
                </a:cxn>
              </a:cxnLst>
              <a:rect l="l" t="t" r="r" b="b"/>
              <a:pathLst>
                <a:path w="90844" h="237394">
                  <a:moveTo>
                    <a:pt x="0" y="0"/>
                  </a:moveTo>
                  <a:lnTo>
                    <a:pt x="90844" y="0"/>
                  </a:lnTo>
                  <a:lnTo>
                    <a:pt x="90844" y="237395"/>
                  </a:lnTo>
                  <a:lnTo>
                    <a:pt x="0" y="237395"/>
                  </a:lnTo>
                  <a:close/>
                </a:path>
              </a:pathLst>
            </a:custGeom>
            <a:solidFill>
              <a:srgbClr val="DCDBDB"/>
            </a:solidFill>
            <a:ln w="9517"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2DE1D01D-89E0-F0D5-D44B-0C3C61DB185E}"/>
                </a:ext>
              </a:extLst>
            </p:cNvPr>
            <p:cNvSpPr/>
            <p:nvPr/>
          </p:nvSpPr>
          <p:spPr>
            <a:xfrm>
              <a:off x="2903992" y="4722199"/>
              <a:ext cx="92748" cy="239295"/>
            </a:xfrm>
            <a:custGeom>
              <a:avLst/>
              <a:gdLst>
                <a:gd name="connsiteX0" fmla="*/ 90844 w 92748"/>
                <a:gd name="connsiteY0" fmla="*/ 1901 h 239295"/>
                <a:gd name="connsiteX1" fmla="*/ 90844 w 92748"/>
                <a:gd name="connsiteY1" fmla="*/ 237395 h 239295"/>
                <a:gd name="connsiteX2" fmla="*/ 1904 w 92748"/>
                <a:gd name="connsiteY2" fmla="*/ 237395 h 239295"/>
                <a:gd name="connsiteX3" fmla="*/ 1904 w 92748"/>
                <a:gd name="connsiteY3" fmla="*/ 1901 h 239295"/>
                <a:gd name="connsiteX4" fmla="*/ 90844 w 92748"/>
                <a:gd name="connsiteY4" fmla="*/ 1901 h 239295"/>
                <a:gd name="connsiteX5" fmla="*/ 92749 w 92748"/>
                <a:gd name="connsiteY5" fmla="*/ 0 h 239295"/>
                <a:gd name="connsiteX6" fmla="*/ 0 w 92748"/>
                <a:gd name="connsiteY6" fmla="*/ 0 h 239295"/>
                <a:gd name="connsiteX7" fmla="*/ 0 w 92748"/>
                <a:gd name="connsiteY7" fmla="*/ 239296 h 239295"/>
                <a:gd name="connsiteX8" fmla="*/ 92749 w 92748"/>
                <a:gd name="connsiteY8" fmla="*/ 239296 h 239295"/>
                <a:gd name="connsiteX9" fmla="*/ 92749 w 92748"/>
                <a:gd name="connsiteY9" fmla="*/ 0 h 23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748" h="239295">
                  <a:moveTo>
                    <a:pt x="90844" y="1901"/>
                  </a:moveTo>
                  <a:lnTo>
                    <a:pt x="90844" y="237395"/>
                  </a:lnTo>
                  <a:lnTo>
                    <a:pt x="1904" y="237395"/>
                  </a:lnTo>
                  <a:lnTo>
                    <a:pt x="1904" y="1901"/>
                  </a:lnTo>
                  <a:lnTo>
                    <a:pt x="90844" y="1901"/>
                  </a:lnTo>
                  <a:moveTo>
                    <a:pt x="92749" y="0"/>
                  </a:moveTo>
                  <a:lnTo>
                    <a:pt x="0" y="0"/>
                  </a:lnTo>
                  <a:lnTo>
                    <a:pt x="0" y="239296"/>
                  </a:lnTo>
                  <a:lnTo>
                    <a:pt x="92749" y="239296"/>
                  </a:lnTo>
                  <a:lnTo>
                    <a:pt x="92749" y="0"/>
                  </a:lnTo>
                  <a:close/>
                </a:path>
              </a:pathLst>
            </a:custGeom>
            <a:solidFill>
              <a:srgbClr val="B3B3B3"/>
            </a:solidFill>
            <a:ln w="9517"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CDB017E8-C423-4058-C452-FA3B4D49553F}"/>
                </a:ext>
              </a:extLst>
            </p:cNvPr>
            <p:cNvSpPr/>
            <p:nvPr/>
          </p:nvSpPr>
          <p:spPr>
            <a:xfrm>
              <a:off x="3273463" y="4723150"/>
              <a:ext cx="90844" cy="237394"/>
            </a:xfrm>
            <a:custGeom>
              <a:avLst/>
              <a:gdLst>
                <a:gd name="connsiteX0" fmla="*/ 0 w 90844"/>
                <a:gd name="connsiteY0" fmla="*/ 0 h 237394"/>
                <a:gd name="connsiteX1" fmla="*/ 90844 w 90844"/>
                <a:gd name="connsiteY1" fmla="*/ 0 h 237394"/>
                <a:gd name="connsiteX2" fmla="*/ 90844 w 90844"/>
                <a:gd name="connsiteY2" fmla="*/ 237395 h 237394"/>
                <a:gd name="connsiteX3" fmla="*/ 0 w 90844"/>
                <a:gd name="connsiteY3" fmla="*/ 237395 h 237394"/>
              </a:gdLst>
              <a:ahLst/>
              <a:cxnLst>
                <a:cxn ang="0">
                  <a:pos x="connsiteX0" y="connsiteY0"/>
                </a:cxn>
                <a:cxn ang="0">
                  <a:pos x="connsiteX1" y="connsiteY1"/>
                </a:cxn>
                <a:cxn ang="0">
                  <a:pos x="connsiteX2" y="connsiteY2"/>
                </a:cxn>
                <a:cxn ang="0">
                  <a:pos x="connsiteX3" y="connsiteY3"/>
                </a:cxn>
              </a:cxnLst>
              <a:rect l="l" t="t" r="r" b="b"/>
              <a:pathLst>
                <a:path w="90844" h="237394">
                  <a:moveTo>
                    <a:pt x="0" y="0"/>
                  </a:moveTo>
                  <a:lnTo>
                    <a:pt x="90844" y="0"/>
                  </a:lnTo>
                  <a:lnTo>
                    <a:pt x="90844" y="237395"/>
                  </a:lnTo>
                  <a:lnTo>
                    <a:pt x="0" y="237395"/>
                  </a:lnTo>
                  <a:close/>
                </a:path>
              </a:pathLst>
            </a:custGeom>
            <a:solidFill>
              <a:srgbClr val="DCDBDB"/>
            </a:solidFill>
            <a:ln w="9517"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E4BBC3EA-073C-CF86-D40D-D99C2022D40B}"/>
                </a:ext>
              </a:extLst>
            </p:cNvPr>
            <p:cNvSpPr/>
            <p:nvPr/>
          </p:nvSpPr>
          <p:spPr>
            <a:xfrm>
              <a:off x="3272511" y="4722199"/>
              <a:ext cx="92748" cy="239295"/>
            </a:xfrm>
            <a:custGeom>
              <a:avLst/>
              <a:gdLst>
                <a:gd name="connsiteX0" fmla="*/ 90844 w 92748"/>
                <a:gd name="connsiteY0" fmla="*/ 1901 h 239295"/>
                <a:gd name="connsiteX1" fmla="*/ 90844 w 92748"/>
                <a:gd name="connsiteY1" fmla="*/ 237395 h 239295"/>
                <a:gd name="connsiteX2" fmla="*/ 1905 w 92748"/>
                <a:gd name="connsiteY2" fmla="*/ 237395 h 239295"/>
                <a:gd name="connsiteX3" fmla="*/ 1905 w 92748"/>
                <a:gd name="connsiteY3" fmla="*/ 1901 h 239295"/>
                <a:gd name="connsiteX4" fmla="*/ 90844 w 92748"/>
                <a:gd name="connsiteY4" fmla="*/ 1901 h 239295"/>
                <a:gd name="connsiteX5" fmla="*/ 92749 w 92748"/>
                <a:gd name="connsiteY5" fmla="*/ 0 h 239295"/>
                <a:gd name="connsiteX6" fmla="*/ 0 w 92748"/>
                <a:gd name="connsiteY6" fmla="*/ 0 h 239295"/>
                <a:gd name="connsiteX7" fmla="*/ 0 w 92748"/>
                <a:gd name="connsiteY7" fmla="*/ 239296 h 239295"/>
                <a:gd name="connsiteX8" fmla="*/ 92749 w 92748"/>
                <a:gd name="connsiteY8" fmla="*/ 239296 h 239295"/>
                <a:gd name="connsiteX9" fmla="*/ 92749 w 92748"/>
                <a:gd name="connsiteY9" fmla="*/ 0 h 23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748" h="239295">
                  <a:moveTo>
                    <a:pt x="90844" y="1901"/>
                  </a:moveTo>
                  <a:lnTo>
                    <a:pt x="90844" y="237395"/>
                  </a:lnTo>
                  <a:lnTo>
                    <a:pt x="1905" y="237395"/>
                  </a:lnTo>
                  <a:lnTo>
                    <a:pt x="1905" y="1901"/>
                  </a:lnTo>
                  <a:lnTo>
                    <a:pt x="90844" y="1901"/>
                  </a:lnTo>
                  <a:moveTo>
                    <a:pt x="92749" y="0"/>
                  </a:moveTo>
                  <a:lnTo>
                    <a:pt x="0" y="0"/>
                  </a:lnTo>
                  <a:lnTo>
                    <a:pt x="0" y="239296"/>
                  </a:lnTo>
                  <a:lnTo>
                    <a:pt x="92749" y="239296"/>
                  </a:lnTo>
                  <a:lnTo>
                    <a:pt x="92749" y="0"/>
                  </a:lnTo>
                  <a:close/>
                </a:path>
              </a:pathLst>
            </a:custGeom>
            <a:solidFill>
              <a:srgbClr val="B3B3B3"/>
            </a:solidFill>
            <a:ln w="9517"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7A1A9BF1-D421-C7A3-5A9A-EF2FFCF5D10A}"/>
                </a:ext>
              </a:extLst>
            </p:cNvPr>
            <p:cNvSpPr/>
            <p:nvPr/>
          </p:nvSpPr>
          <p:spPr>
            <a:xfrm>
              <a:off x="3642077" y="4723150"/>
              <a:ext cx="90844" cy="237394"/>
            </a:xfrm>
            <a:custGeom>
              <a:avLst/>
              <a:gdLst>
                <a:gd name="connsiteX0" fmla="*/ 0 w 90844"/>
                <a:gd name="connsiteY0" fmla="*/ 0 h 237394"/>
                <a:gd name="connsiteX1" fmla="*/ 90844 w 90844"/>
                <a:gd name="connsiteY1" fmla="*/ 0 h 237394"/>
                <a:gd name="connsiteX2" fmla="*/ 90844 w 90844"/>
                <a:gd name="connsiteY2" fmla="*/ 237395 h 237394"/>
                <a:gd name="connsiteX3" fmla="*/ 0 w 90844"/>
                <a:gd name="connsiteY3" fmla="*/ 237395 h 237394"/>
              </a:gdLst>
              <a:ahLst/>
              <a:cxnLst>
                <a:cxn ang="0">
                  <a:pos x="connsiteX0" y="connsiteY0"/>
                </a:cxn>
                <a:cxn ang="0">
                  <a:pos x="connsiteX1" y="connsiteY1"/>
                </a:cxn>
                <a:cxn ang="0">
                  <a:pos x="connsiteX2" y="connsiteY2"/>
                </a:cxn>
                <a:cxn ang="0">
                  <a:pos x="connsiteX3" y="connsiteY3"/>
                </a:cxn>
              </a:cxnLst>
              <a:rect l="l" t="t" r="r" b="b"/>
              <a:pathLst>
                <a:path w="90844" h="237394">
                  <a:moveTo>
                    <a:pt x="0" y="0"/>
                  </a:moveTo>
                  <a:lnTo>
                    <a:pt x="90844" y="0"/>
                  </a:lnTo>
                  <a:lnTo>
                    <a:pt x="90844" y="237395"/>
                  </a:lnTo>
                  <a:lnTo>
                    <a:pt x="0" y="237395"/>
                  </a:lnTo>
                  <a:close/>
                </a:path>
              </a:pathLst>
            </a:custGeom>
            <a:solidFill>
              <a:srgbClr val="DCDBDB"/>
            </a:solidFill>
            <a:ln w="9517"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523D093D-6F05-8F38-45F8-F263BB57C6DF}"/>
                </a:ext>
              </a:extLst>
            </p:cNvPr>
            <p:cNvSpPr/>
            <p:nvPr/>
          </p:nvSpPr>
          <p:spPr>
            <a:xfrm>
              <a:off x="3641125" y="4722199"/>
              <a:ext cx="92748" cy="239295"/>
            </a:xfrm>
            <a:custGeom>
              <a:avLst/>
              <a:gdLst>
                <a:gd name="connsiteX0" fmla="*/ 90844 w 92748"/>
                <a:gd name="connsiteY0" fmla="*/ 1901 h 239295"/>
                <a:gd name="connsiteX1" fmla="*/ 90844 w 92748"/>
                <a:gd name="connsiteY1" fmla="*/ 237395 h 239295"/>
                <a:gd name="connsiteX2" fmla="*/ 1904 w 92748"/>
                <a:gd name="connsiteY2" fmla="*/ 237395 h 239295"/>
                <a:gd name="connsiteX3" fmla="*/ 1904 w 92748"/>
                <a:gd name="connsiteY3" fmla="*/ 1901 h 239295"/>
                <a:gd name="connsiteX4" fmla="*/ 90844 w 92748"/>
                <a:gd name="connsiteY4" fmla="*/ 1901 h 239295"/>
                <a:gd name="connsiteX5" fmla="*/ 92749 w 92748"/>
                <a:gd name="connsiteY5" fmla="*/ 0 h 239295"/>
                <a:gd name="connsiteX6" fmla="*/ 0 w 92748"/>
                <a:gd name="connsiteY6" fmla="*/ 0 h 239295"/>
                <a:gd name="connsiteX7" fmla="*/ 0 w 92748"/>
                <a:gd name="connsiteY7" fmla="*/ 239296 h 239295"/>
                <a:gd name="connsiteX8" fmla="*/ 92749 w 92748"/>
                <a:gd name="connsiteY8" fmla="*/ 239296 h 239295"/>
                <a:gd name="connsiteX9" fmla="*/ 92749 w 92748"/>
                <a:gd name="connsiteY9" fmla="*/ 0 h 23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748" h="239295">
                  <a:moveTo>
                    <a:pt x="90844" y="1901"/>
                  </a:moveTo>
                  <a:lnTo>
                    <a:pt x="90844" y="237395"/>
                  </a:lnTo>
                  <a:lnTo>
                    <a:pt x="1904" y="237395"/>
                  </a:lnTo>
                  <a:lnTo>
                    <a:pt x="1904" y="1901"/>
                  </a:lnTo>
                  <a:lnTo>
                    <a:pt x="90844" y="1901"/>
                  </a:lnTo>
                  <a:moveTo>
                    <a:pt x="92749" y="0"/>
                  </a:moveTo>
                  <a:lnTo>
                    <a:pt x="0" y="0"/>
                  </a:lnTo>
                  <a:lnTo>
                    <a:pt x="0" y="239296"/>
                  </a:lnTo>
                  <a:lnTo>
                    <a:pt x="92749" y="239296"/>
                  </a:lnTo>
                  <a:lnTo>
                    <a:pt x="92749" y="0"/>
                  </a:lnTo>
                  <a:close/>
                </a:path>
              </a:pathLst>
            </a:custGeom>
            <a:solidFill>
              <a:srgbClr val="B3B3B3"/>
            </a:solidFill>
            <a:ln w="9517"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C83BE043-F792-6AA3-BC94-53A641F7FDAF}"/>
                </a:ext>
              </a:extLst>
            </p:cNvPr>
            <p:cNvSpPr/>
            <p:nvPr/>
          </p:nvSpPr>
          <p:spPr>
            <a:xfrm>
              <a:off x="2329313" y="4763729"/>
              <a:ext cx="14093" cy="130386"/>
            </a:xfrm>
            <a:custGeom>
              <a:avLst/>
              <a:gdLst>
                <a:gd name="connsiteX0" fmla="*/ 8665 w 14093"/>
                <a:gd name="connsiteY0" fmla="*/ 0 h 130386"/>
                <a:gd name="connsiteX1" fmla="*/ 14093 w 14093"/>
                <a:gd name="connsiteY1" fmla="*/ 0 h 130386"/>
                <a:gd name="connsiteX2" fmla="*/ 14093 w 14093"/>
                <a:gd name="connsiteY2" fmla="*/ 130387 h 130386"/>
                <a:gd name="connsiteX3" fmla="*/ 8665 w 14093"/>
                <a:gd name="connsiteY3" fmla="*/ 130387 h 130386"/>
                <a:gd name="connsiteX4" fmla="*/ 5428 w 14093"/>
                <a:gd name="connsiteY4" fmla="*/ 130387 h 130386"/>
                <a:gd name="connsiteX5" fmla="*/ 0 w 14093"/>
                <a:gd name="connsiteY5" fmla="*/ 130387 h 130386"/>
                <a:gd name="connsiteX6" fmla="*/ 0 w 14093"/>
                <a:gd name="connsiteY6" fmla="*/ 0 h 130386"/>
                <a:gd name="connsiteX7" fmla="*/ 5428 w 14093"/>
                <a:gd name="connsiteY7" fmla="*/ 0 h 130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0386">
                  <a:moveTo>
                    <a:pt x="8665" y="0"/>
                  </a:moveTo>
                  <a:cubicBezTo>
                    <a:pt x="11663" y="0"/>
                    <a:pt x="14093" y="0"/>
                    <a:pt x="14093" y="0"/>
                  </a:cubicBezTo>
                  <a:lnTo>
                    <a:pt x="14093" y="130387"/>
                  </a:lnTo>
                  <a:cubicBezTo>
                    <a:pt x="14093" y="130387"/>
                    <a:pt x="11663" y="130387"/>
                    <a:pt x="8665" y="130387"/>
                  </a:cubicBezTo>
                  <a:lnTo>
                    <a:pt x="5428" y="130387"/>
                  </a:lnTo>
                  <a:cubicBezTo>
                    <a:pt x="2430" y="130387"/>
                    <a:pt x="0" y="130387"/>
                    <a:pt x="0" y="130387"/>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F57E1324-D95E-6021-ED56-3376A2FF3386}"/>
                </a:ext>
              </a:extLst>
            </p:cNvPr>
            <p:cNvSpPr/>
            <p:nvPr/>
          </p:nvSpPr>
          <p:spPr>
            <a:xfrm>
              <a:off x="2361594" y="4763729"/>
              <a:ext cx="14093" cy="133902"/>
            </a:xfrm>
            <a:custGeom>
              <a:avLst/>
              <a:gdLst>
                <a:gd name="connsiteX0" fmla="*/ 8665 w 14093"/>
                <a:gd name="connsiteY0" fmla="*/ 0 h 133902"/>
                <a:gd name="connsiteX1" fmla="*/ 14093 w 14093"/>
                <a:gd name="connsiteY1" fmla="*/ 0 h 133902"/>
                <a:gd name="connsiteX2" fmla="*/ 14093 w 14093"/>
                <a:gd name="connsiteY2" fmla="*/ 133903 h 133902"/>
                <a:gd name="connsiteX3" fmla="*/ 8665 w 14093"/>
                <a:gd name="connsiteY3" fmla="*/ 133903 h 133902"/>
                <a:gd name="connsiteX4" fmla="*/ 5428 w 14093"/>
                <a:gd name="connsiteY4" fmla="*/ 133903 h 133902"/>
                <a:gd name="connsiteX5" fmla="*/ 0 w 14093"/>
                <a:gd name="connsiteY5" fmla="*/ 133903 h 133902"/>
                <a:gd name="connsiteX6" fmla="*/ 0 w 14093"/>
                <a:gd name="connsiteY6" fmla="*/ 0 h 133902"/>
                <a:gd name="connsiteX7" fmla="*/ 5428 w 14093"/>
                <a:gd name="connsiteY7" fmla="*/ 0 h 133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3902">
                  <a:moveTo>
                    <a:pt x="8665" y="0"/>
                  </a:moveTo>
                  <a:cubicBezTo>
                    <a:pt x="11663" y="0"/>
                    <a:pt x="14093" y="0"/>
                    <a:pt x="14093" y="0"/>
                  </a:cubicBezTo>
                  <a:lnTo>
                    <a:pt x="14093" y="133903"/>
                  </a:lnTo>
                  <a:cubicBezTo>
                    <a:pt x="14093" y="133903"/>
                    <a:pt x="11663" y="133903"/>
                    <a:pt x="8665" y="133903"/>
                  </a:cubicBezTo>
                  <a:lnTo>
                    <a:pt x="5428" y="133903"/>
                  </a:lnTo>
                  <a:cubicBezTo>
                    <a:pt x="2430" y="133903"/>
                    <a:pt x="0" y="133903"/>
                    <a:pt x="0" y="133903"/>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641C40F2-5969-BD50-CD1E-8D96B7F15285}"/>
                </a:ext>
              </a:extLst>
            </p:cNvPr>
            <p:cNvSpPr/>
            <p:nvPr/>
          </p:nvSpPr>
          <p:spPr>
            <a:xfrm>
              <a:off x="2393875" y="4763729"/>
              <a:ext cx="14093" cy="137419"/>
            </a:xfrm>
            <a:custGeom>
              <a:avLst/>
              <a:gdLst>
                <a:gd name="connsiteX0" fmla="*/ 8665 w 14093"/>
                <a:gd name="connsiteY0" fmla="*/ 0 h 137419"/>
                <a:gd name="connsiteX1" fmla="*/ 14093 w 14093"/>
                <a:gd name="connsiteY1" fmla="*/ 0 h 137419"/>
                <a:gd name="connsiteX2" fmla="*/ 14093 w 14093"/>
                <a:gd name="connsiteY2" fmla="*/ 137419 h 137419"/>
                <a:gd name="connsiteX3" fmla="*/ 8665 w 14093"/>
                <a:gd name="connsiteY3" fmla="*/ 137419 h 137419"/>
                <a:gd name="connsiteX4" fmla="*/ 5428 w 14093"/>
                <a:gd name="connsiteY4" fmla="*/ 137419 h 137419"/>
                <a:gd name="connsiteX5" fmla="*/ 0 w 14093"/>
                <a:gd name="connsiteY5" fmla="*/ 137419 h 137419"/>
                <a:gd name="connsiteX6" fmla="*/ 0 w 14093"/>
                <a:gd name="connsiteY6" fmla="*/ 0 h 137419"/>
                <a:gd name="connsiteX7" fmla="*/ 5428 w 14093"/>
                <a:gd name="connsiteY7" fmla="*/ 0 h 13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7419">
                  <a:moveTo>
                    <a:pt x="8665" y="0"/>
                  </a:moveTo>
                  <a:cubicBezTo>
                    <a:pt x="11663" y="0"/>
                    <a:pt x="14093" y="0"/>
                    <a:pt x="14093" y="0"/>
                  </a:cubicBezTo>
                  <a:lnTo>
                    <a:pt x="14093" y="137419"/>
                  </a:lnTo>
                  <a:cubicBezTo>
                    <a:pt x="14093" y="137419"/>
                    <a:pt x="11663" y="137419"/>
                    <a:pt x="8665" y="137419"/>
                  </a:cubicBezTo>
                  <a:lnTo>
                    <a:pt x="5428" y="137419"/>
                  </a:lnTo>
                  <a:cubicBezTo>
                    <a:pt x="2430" y="137419"/>
                    <a:pt x="0" y="137419"/>
                    <a:pt x="0" y="137419"/>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1D00623F-2760-62DB-AF26-821743CDB230}"/>
                </a:ext>
              </a:extLst>
            </p:cNvPr>
            <p:cNvSpPr/>
            <p:nvPr/>
          </p:nvSpPr>
          <p:spPr>
            <a:xfrm>
              <a:off x="2426156" y="4763729"/>
              <a:ext cx="14093" cy="139129"/>
            </a:xfrm>
            <a:custGeom>
              <a:avLst/>
              <a:gdLst>
                <a:gd name="connsiteX0" fmla="*/ 8665 w 14093"/>
                <a:gd name="connsiteY0" fmla="*/ 0 h 139129"/>
                <a:gd name="connsiteX1" fmla="*/ 14093 w 14093"/>
                <a:gd name="connsiteY1" fmla="*/ 0 h 139129"/>
                <a:gd name="connsiteX2" fmla="*/ 14093 w 14093"/>
                <a:gd name="connsiteY2" fmla="*/ 139130 h 139129"/>
                <a:gd name="connsiteX3" fmla="*/ 8665 w 14093"/>
                <a:gd name="connsiteY3" fmla="*/ 139130 h 139129"/>
                <a:gd name="connsiteX4" fmla="*/ 5428 w 14093"/>
                <a:gd name="connsiteY4" fmla="*/ 139130 h 139129"/>
                <a:gd name="connsiteX5" fmla="*/ 0 w 14093"/>
                <a:gd name="connsiteY5" fmla="*/ 139130 h 139129"/>
                <a:gd name="connsiteX6" fmla="*/ 0 w 14093"/>
                <a:gd name="connsiteY6" fmla="*/ 0 h 139129"/>
                <a:gd name="connsiteX7" fmla="*/ 5428 w 14093"/>
                <a:gd name="connsiteY7" fmla="*/ 0 h 13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9129">
                  <a:moveTo>
                    <a:pt x="8665" y="0"/>
                  </a:moveTo>
                  <a:cubicBezTo>
                    <a:pt x="11663" y="0"/>
                    <a:pt x="14093" y="0"/>
                    <a:pt x="14093" y="0"/>
                  </a:cubicBezTo>
                  <a:lnTo>
                    <a:pt x="14093" y="139130"/>
                  </a:lnTo>
                  <a:cubicBezTo>
                    <a:pt x="14093" y="139130"/>
                    <a:pt x="11663" y="139130"/>
                    <a:pt x="8665" y="139130"/>
                  </a:cubicBezTo>
                  <a:lnTo>
                    <a:pt x="5428" y="139130"/>
                  </a:lnTo>
                  <a:cubicBezTo>
                    <a:pt x="2430" y="139130"/>
                    <a:pt x="0" y="139130"/>
                    <a:pt x="0" y="139130"/>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94833E77-8779-2DE9-76B4-3D5E5DA4CB6A}"/>
                </a:ext>
              </a:extLst>
            </p:cNvPr>
            <p:cNvSpPr/>
            <p:nvPr/>
          </p:nvSpPr>
          <p:spPr>
            <a:xfrm>
              <a:off x="2458437" y="4763729"/>
              <a:ext cx="14093" cy="140935"/>
            </a:xfrm>
            <a:custGeom>
              <a:avLst/>
              <a:gdLst>
                <a:gd name="connsiteX0" fmla="*/ 8665 w 14093"/>
                <a:gd name="connsiteY0" fmla="*/ 0 h 140935"/>
                <a:gd name="connsiteX1" fmla="*/ 14093 w 14093"/>
                <a:gd name="connsiteY1" fmla="*/ 0 h 140935"/>
                <a:gd name="connsiteX2" fmla="*/ 14093 w 14093"/>
                <a:gd name="connsiteY2" fmla="*/ 140935 h 140935"/>
                <a:gd name="connsiteX3" fmla="*/ 8665 w 14093"/>
                <a:gd name="connsiteY3" fmla="*/ 140935 h 140935"/>
                <a:gd name="connsiteX4" fmla="*/ 5428 w 14093"/>
                <a:gd name="connsiteY4" fmla="*/ 140935 h 140935"/>
                <a:gd name="connsiteX5" fmla="*/ 0 w 14093"/>
                <a:gd name="connsiteY5" fmla="*/ 140935 h 140935"/>
                <a:gd name="connsiteX6" fmla="*/ 0 w 14093"/>
                <a:gd name="connsiteY6" fmla="*/ 0 h 140935"/>
                <a:gd name="connsiteX7" fmla="*/ 5428 w 14093"/>
                <a:gd name="connsiteY7" fmla="*/ 0 h 140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40935">
                  <a:moveTo>
                    <a:pt x="8665" y="0"/>
                  </a:moveTo>
                  <a:cubicBezTo>
                    <a:pt x="11663" y="0"/>
                    <a:pt x="14093" y="0"/>
                    <a:pt x="14093" y="0"/>
                  </a:cubicBezTo>
                  <a:lnTo>
                    <a:pt x="14093" y="140935"/>
                  </a:lnTo>
                  <a:cubicBezTo>
                    <a:pt x="14093" y="140935"/>
                    <a:pt x="11663" y="140935"/>
                    <a:pt x="8665" y="140935"/>
                  </a:cubicBezTo>
                  <a:lnTo>
                    <a:pt x="5428" y="140935"/>
                  </a:lnTo>
                  <a:cubicBezTo>
                    <a:pt x="2430" y="140935"/>
                    <a:pt x="0" y="140935"/>
                    <a:pt x="0" y="140935"/>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E7F36D3C-DC66-E72D-3EDA-860B2682C90C}"/>
                </a:ext>
              </a:extLst>
            </p:cNvPr>
            <p:cNvSpPr/>
            <p:nvPr/>
          </p:nvSpPr>
          <p:spPr>
            <a:xfrm>
              <a:off x="2702212" y="4763729"/>
              <a:ext cx="14093" cy="130386"/>
            </a:xfrm>
            <a:custGeom>
              <a:avLst/>
              <a:gdLst>
                <a:gd name="connsiteX0" fmla="*/ 8665 w 14093"/>
                <a:gd name="connsiteY0" fmla="*/ 0 h 130386"/>
                <a:gd name="connsiteX1" fmla="*/ 14093 w 14093"/>
                <a:gd name="connsiteY1" fmla="*/ 0 h 130386"/>
                <a:gd name="connsiteX2" fmla="*/ 14093 w 14093"/>
                <a:gd name="connsiteY2" fmla="*/ 130387 h 130386"/>
                <a:gd name="connsiteX3" fmla="*/ 8665 w 14093"/>
                <a:gd name="connsiteY3" fmla="*/ 130387 h 130386"/>
                <a:gd name="connsiteX4" fmla="*/ 5428 w 14093"/>
                <a:gd name="connsiteY4" fmla="*/ 130387 h 130386"/>
                <a:gd name="connsiteX5" fmla="*/ 0 w 14093"/>
                <a:gd name="connsiteY5" fmla="*/ 130387 h 130386"/>
                <a:gd name="connsiteX6" fmla="*/ 0 w 14093"/>
                <a:gd name="connsiteY6" fmla="*/ 0 h 130386"/>
                <a:gd name="connsiteX7" fmla="*/ 5428 w 14093"/>
                <a:gd name="connsiteY7" fmla="*/ 0 h 130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0386">
                  <a:moveTo>
                    <a:pt x="8665" y="0"/>
                  </a:moveTo>
                  <a:cubicBezTo>
                    <a:pt x="11663" y="0"/>
                    <a:pt x="14093" y="0"/>
                    <a:pt x="14093" y="0"/>
                  </a:cubicBezTo>
                  <a:lnTo>
                    <a:pt x="14093" y="130387"/>
                  </a:lnTo>
                  <a:cubicBezTo>
                    <a:pt x="14093" y="130387"/>
                    <a:pt x="11663" y="130387"/>
                    <a:pt x="8665" y="130387"/>
                  </a:cubicBezTo>
                  <a:lnTo>
                    <a:pt x="5428" y="130387"/>
                  </a:lnTo>
                  <a:cubicBezTo>
                    <a:pt x="2430" y="130387"/>
                    <a:pt x="0" y="130387"/>
                    <a:pt x="0" y="130387"/>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257EB313-6351-5A78-22C7-AA1408E4AF1F}"/>
                </a:ext>
              </a:extLst>
            </p:cNvPr>
            <p:cNvSpPr/>
            <p:nvPr/>
          </p:nvSpPr>
          <p:spPr>
            <a:xfrm>
              <a:off x="2734493" y="4763729"/>
              <a:ext cx="14093" cy="133902"/>
            </a:xfrm>
            <a:custGeom>
              <a:avLst/>
              <a:gdLst>
                <a:gd name="connsiteX0" fmla="*/ 8665 w 14093"/>
                <a:gd name="connsiteY0" fmla="*/ 0 h 133902"/>
                <a:gd name="connsiteX1" fmla="*/ 14093 w 14093"/>
                <a:gd name="connsiteY1" fmla="*/ 0 h 133902"/>
                <a:gd name="connsiteX2" fmla="*/ 14093 w 14093"/>
                <a:gd name="connsiteY2" fmla="*/ 133903 h 133902"/>
                <a:gd name="connsiteX3" fmla="*/ 8665 w 14093"/>
                <a:gd name="connsiteY3" fmla="*/ 133903 h 133902"/>
                <a:gd name="connsiteX4" fmla="*/ 5428 w 14093"/>
                <a:gd name="connsiteY4" fmla="*/ 133903 h 133902"/>
                <a:gd name="connsiteX5" fmla="*/ 0 w 14093"/>
                <a:gd name="connsiteY5" fmla="*/ 133903 h 133902"/>
                <a:gd name="connsiteX6" fmla="*/ 0 w 14093"/>
                <a:gd name="connsiteY6" fmla="*/ 0 h 133902"/>
                <a:gd name="connsiteX7" fmla="*/ 5428 w 14093"/>
                <a:gd name="connsiteY7" fmla="*/ 0 h 133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3902">
                  <a:moveTo>
                    <a:pt x="8665" y="0"/>
                  </a:moveTo>
                  <a:cubicBezTo>
                    <a:pt x="11663" y="0"/>
                    <a:pt x="14093" y="0"/>
                    <a:pt x="14093" y="0"/>
                  </a:cubicBezTo>
                  <a:lnTo>
                    <a:pt x="14093" y="133903"/>
                  </a:lnTo>
                  <a:cubicBezTo>
                    <a:pt x="14093" y="133903"/>
                    <a:pt x="11663" y="133903"/>
                    <a:pt x="8665" y="133903"/>
                  </a:cubicBezTo>
                  <a:lnTo>
                    <a:pt x="5428" y="133903"/>
                  </a:lnTo>
                  <a:cubicBezTo>
                    <a:pt x="2430" y="133903"/>
                    <a:pt x="0" y="133903"/>
                    <a:pt x="0" y="133903"/>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CAE5F8AF-00AA-74F8-3ABA-25082E6F1638}"/>
                </a:ext>
              </a:extLst>
            </p:cNvPr>
            <p:cNvSpPr/>
            <p:nvPr/>
          </p:nvSpPr>
          <p:spPr>
            <a:xfrm>
              <a:off x="2766774" y="4763729"/>
              <a:ext cx="14093" cy="137419"/>
            </a:xfrm>
            <a:custGeom>
              <a:avLst/>
              <a:gdLst>
                <a:gd name="connsiteX0" fmla="*/ 8665 w 14093"/>
                <a:gd name="connsiteY0" fmla="*/ 0 h 137419"/>
                <a:gd name="connsiteX1" fmla="*/ 14093 w 14093"/>
                <a:gd name="connsiteY1" fmla="*/ 0 h 137419"/>
                <a:gd name="connsiteX2" fmla="*/ 14093 w 14093"/>
                <a:gd name="connsiteY2" fmla="*/ 137419 h 137419"/>
                <a:gd name="connsiteX3" fmla="*/ 8665 w 14093"/>
                <a:gd name="connsiteY3" fmla="*/ 137419 h 137419"/>
                <a:gd name="connsiteX4" fmla="*/ 5428 w 14093"/>
                <a:gd name="connsiteY4" fmla="*/ 137419 h 137419"/>
                <a:gd name="connsiteX5" fmla="*/ 0 w 14093"/>
                <a:gd name="connsiteY5" fmla="*/ 137419 h 137419"/>
                <a:gd name="connsiteX6" fmla="*/ 0 w 14093"/>
                <a:gd name="connsiteY6" fmla="*/ 0 h 137419"/>
                <a:gd name="connsiteX7" fmla="*/ 5428 w 14093"/>
                <a:gd name="connsiteY7" fmla="*/ 0 h 13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7419">
                  <a:moveTo>
                    <a:pt x="8665" y="0"/>
                  </a:moveTo>
                  <a:cubicBezTo>
                    <a:pt x="11663" y="0"/>
                    <a:pt x="14093" y="0"/>
                    <a:pt x="14093" y="0"/>
                  </a:cubicBezTo>
                  <a:lnTo>
                    <a:pt x="14093" y="137419"/>
                  </a:lnTo>
                  <a:cubicBezTo>
                    <a:pt x="14093" y="137419"/>
                    <a:pt x="11663" y="137419"/>
                    <a:pt x="8665" y="137419"/>
                  </a:cubicBezTo>
                  <a:lnTo>
                    <a:pt x="5428" y="137419"/>
                  </a:lnTo>
                  <a:cubicBezTo>
                    <a:pt x="2430" y="137419"/>
                    <a:pt x="0" y="137419"/>
                    <a:pt x="0" y="137419"/>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488ECB43-F2DC-C785-C0F3-5BDA0A0E28C0}"/>
                </a:ext>
              </a:extLst>
            </p:cNvPr>
            <p:cNvSpPr/>
            <p:nvPr/>
          </p:nvSpPr>
          <p:spPr>
            <a:xfrm>
              <a:off x="2799055" y="4763729"/>
              <a:ext cx="14093" cy="139129"/>
            </a:xfrm>
            <a:custGeom>
              <a:avLst/>
              <a:gdLst>
                <a:gd name="connsiteX0" fmla="*/ 8665 w 14093"/>
                <a:gd name="connsiteY0" fmla="*/ 0 h 139129"/>
                <a:gd name="connsiteX1" fmla="*/ 14093 w 14093"/>
                <a:gd name="connsiteY1" fmla="*/ 0 h 139129"/>
                <a:gd name="connsiteX2" fmla="*/ 14093 w 14093"/>
                <a:gd name="connsiteY2" fmla="*/ 139130 h 139129"/>
                <a:gd name="connsiteX3" fmla="*/ 8665 w 14093"/>
                <a:gd name="connsiteY3" fmla="*/ 139130 h 139129"/>
                <a:gd name="connsiteX4" fmla="*/ 5428 w 14093"/>
                <a:gd name="connsiteY4" fmla="*/ 139130 h 139129"/>
                <a:gd name="connsiteX5" fmla="*/ 0 w 14093"/>
                <a:gd name="connsiteY5" fmla="*/ 139130 h 139129"/>
                <a:gd name="connsiteX6" fmla="*/ 0 w 14093"/>
                <a:gd name="connsiteY6" fmla="*/ 0 h 139129"/>
                <a:gd name="connsiteX7" fmla="*/ 5428 w 14093"/>
                <a:gd name="connsiteY7" fmla="*/ 0 h 13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9129">
                  <a:moveTo>
                    <a:pt x="8665" y="0"/>
                  </a:moveTo>
                  <a:cubicBezTo>
                    <a:pt x="11663" y="0"/>
                    <a:pt x="14093" y="0"/>
                    <a:pt x="14093" y="0"/>
                  </a:cubicBezTo>
                  <a:lnTo>
                    <a:pt x="14093" y="139130"/>
                  </a:lnTo>
                  <a:cubicBezTo>
                    <a:pt x="14093" y="139130"/>
                    <a:pt x="11663" y="139130"/>
                    <a:pt x="8665" y="139130"/>
                  </a:cubicBezTo>
                  <a:lnTo>
                    <a:pt x="5428" y="139130"/>
                  </a:lnTo>
                  <a:cubicBezTo>
                    <a:pt x="2430" y="139130"/>
                    <a:pt x="0" y="139130"/>
                    <a:pt x="0" y="139130"/>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504C4658-4ABB-DDE3-8A47-F0D9C93BBBD5}"/>
                </a:ext>
              </a:extLst>
            </p:cNvPr>
            <p:cNvSpPr/>
            <p:nvPr/>
          </p:nvSpPr>
          <p:spPr>
            <a:xfrm>
              <a:off x="2831336" y="4763729"/>
              <a:ext cx="14093" cy="140935"/>
            </a:xfrm>
            <a:custGeom>
              <a:avLst/>
              <a:gdLst>
                <a:gd name="connsiteX0" fmla="*/ 8665 w 14093"/>
                <a:gd name="connsiteY0" fmla="*/ 0 h 140935"/>
                <a:gd name="connsiteX1" fmla="*/ 14093 w 14093"/>
                <a:gd name="connsiteY1" fmla="*/ 0 h 140935"/>
                <a:gd name="connsiteX2" fmla="*/ 14093 w 14093"/>
                <a:gd name="connsiteY2" fmla="*/ 140935 h 140935"/>
                <a:gd name="connsiteX3" fmla="*/ 8665 w 14093"/>
                <a:gd name="connsiteY3" fmla="*/ 140935 h 140935"/>
                <a:gd name="connsiteX4" fmla="*/ 5428 w 14093"/>
                <a:gd name="connsiteY4" fmla="*/ 140935 h 140935"/>
                <a:gd name="connsiteX5" fmla="*/ 0 w 14093"/>
                <a:gd name="connsiteY5" fmla="*/ 140935 h 140935"/>
                <a:gd name="connsiteX6" fmla="*/ 0 w 14093"/>
                <a:gd name="connsiteY6" fmla="*/ 0 h 140935"/>
                <a:gd name="connsiteX7" fmla="*/ 5428 w 14093"/>
                <a:gd name="connsiteY7" fmla="*/ 0 h 140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40935">
                  <a:moveTo>
                    <a:pt x="8665" y="0"/>
                  </a:moveTo>
                  <a:cubicBezTo>
                    <a:pt x="11663" y="0"/>
                    <a:pt x="14093" y="0"/>
                    <a:pt x="14093" y="0"/>
                  </a:cubicBezTo>
                  <a:lnTo>
                    <a:pt x="14093" y="140935"/>
                  </a:lnTo>
                  <a:cubicBezTo>
                    <a:pt x="14093" y="140935"/>
                    <a:pt x="11663" y="140935"/>
                    <a:pt x="8665" y="140935"/>
                  </a:cubicBezTo>
                  <a:lnTo>
                    <a:pt x="5428" y="140935"/>
                  </a:lnTo>
                  <a:cubicBezTo>
                    <a:pt x="2430" y="140935"/>
                    <a:pt x="0" y="140935"/>
                    <a:pt x="0" y="140935"/>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51E5FF1B-BBD7-6121-4287-48DC69D0F71C}"/>
                </a:ext>
              </a:extLst>
            </p:cNvPr>
            <p:cNvSpPr/>
            <p:nvPr/>
          </p:nvSpPr>
          <p:spPr>
            <a:xfrm>
              <a:off x="3075111" y="4763729"/>
              <a:ext cx="14093" cy="130386"/>
            </a:xfrm>
            <a:custGeom>
              <a:avLst/>
              <a:gdLst>
                <a:gd name="connsiteX0" fmla="*/ 8665 w 14093"/>
                <a:gd name="connsiteY0" fmla="*/ 0 h 130386"/>
                <a:gd name="connsiteX1" fmla="*/ 14093 w 14093"/>
                <a:gd name="connsiteY1" fmla="*/ 0 h 130386"/>
                <a:gd name="connsiteX2" fmla="*/ 14093 w 14093"/>
                <a:gd name="connsiteY2" fmla="*/ 130387 h 130386"/>
                <a:gd name="connsiteX3" fmla="*/ 8665 w 14093"/>
                <a:gd name="connsiteY3" fmla="*/ 130387 h 130386"/>
                <a:gd name="connsiteX4" fmla="*/ 5428 w 14093"/>
                <a:gd name="connsiteY4" fmla="*/ 130387 h 130386"/>
                <a:gd name="connsiteX5" fmla="*/ 0 w 14093"/>
                <a:gd name="connsiteY5" fmla="*/ 130387 h 130386"/>
                <a:gd name="connsiteX6" fmla="*/ 0 w 14093"/>
                <a:gd name="connsiteY6" fmla="*/ 0 h 130386"/>
                <a:gd name="connsiteX7" fmla="*/ 5428 w 14093"/>
                <a:gd name="connsiteY7" fmla="*/ 0 h 130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0386">
                  <a:moveTo>
                    <a:pt x="8665" y="0"/>
                  </a:moveTo>
                  <a:cubicBezTo>
                    <a:pt x="11663" y="0"/>
                    <a:pt x="14093" y="0"/>
                    <a:pt x="14093" y="0"/>
                  </a:cubicBezTo>
                  <a:lnTo>
                    <a:pt x="14093" y="130387"/>
                  </a:lnTo>
                  <a:cubicBezTo>
                    <a:pt x="14093" y="130387"/>
                    <a:pt x="11663" y="130387"/>
                    <a:pt x="8665" y="130387"/>
                  </a:cubicBezTo>
                  <a:lnTo>
                    <a:pt x="5428" y="130387"/>
                  </a:lnTo>
                  <a:cubicBezTo>
                    <a:pt x="2430" y="130387"/>
                    <a:pt x="0" y="130387"/>
                    <a:pt x="0" y="130387"/>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93589E94-E850-A2F1-D038-CDC90825BCA5}"/>
                </a:ext>
              </a:extLst>
            </p:cNvPr>
            <p:cNvSpPr/>
            <p:nvPr/>
          </p:nvSpPr>
          <p:spPr>
            <a:xfrm>
              <a:off x="3107392" y="4763729"/>
              <a:ext cx="14093" cy="133902"/>
            </a:xfrm>
            <a:custGeom>
              <a:avLst/>
              <a:gdLst>
                <a:gd name="connsiteX0" fmla="*/ 8665 w 14093"/>
                <a:gd name="connsiteY0" fmla="*/ 0 h 133902"/>
                <a:gd name="connsiteX1" fmla="*/ 14093 w 14093"/>
                <a:gd name="connsiteY1" fmla="*/ 0 h 133902"/>
                <a:gd name="connsiteX2" fmla="*/ 14093 w 14093"/>
                <a:gd name="connsiteY2" fmla="*/ 133903 h 133902"/>
                <a:gd name="connsiteX3" fmla="*/ 8665 w 14093"/>
                <a:gd name="connsiteY3" fmla="*/ 133903 h 133902"/>
                <a:gd name="connsiteX4" fmla="*/ 5428 w 14093"/>
                <a:gd name="connsiteY4" fmla="*/ 133903 h 133902"/>
                <a:gd name="connsiteX5" fmla="*/ 0 w 14093"/>
                <a:gd name="connsiteY5" fmla="*/ 133903 h 133902"/>
                <a:gd name="connsiteX6" fmla="*/ 0 w 14093"/>
                <a:gd name="connsiteY6" fmla="*/ 0 h 133902"/>
                <a:gd name="connsiteX7" fmla="*/ 5428 w 14093"/>
                <a:gd name="connsiteY7" fmla="*/ 0 h 133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3902">
                  <a:moveTo>
                    <a:pt x="8665" y="0"/>
                  </a:moveTo>
                  <a:cubicBezTo>
                    <a:pt x="11663" y="0"/>
                    <a:pt x="14093" y="0"/>
                    <a:pt x="14093" y="0"/>
                  </a:cubicBezTo>
                  <a:lnTo>
                    <a:pt x="14093" y="133903"/>
                  </a:lnTo>
                  <a:cubicBezTo>
                    <a:pt x="14093" y="133903"/>
                    <a:pt x="11663" y="133903"/>
                    <a:pt x="8665" y="133903"/>
                  </a:cubicBezTo>
                  <a:lnTo>
                    <a:pt x="5428" y="133903"/>
                  </a:lnTo>
                  <a:cubicBezTo>
                    <a:pt x="2430" y="133903"/>
                    <a:pt x="0" y="133903"/>
                    <a:pt x="0" y="133903"/>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B50241C3-0508-36A6-240B-A17F361F5F0D}"/>
                </a:ext>
              </a:extLst>
            </p:cNvPr>
            <p:cNvSpPr/>
            <p:nvPr/>
          </p:nvSpPr>
          <p:spPr>
            <a:xfrm>
              <a:off x="3139673" y="4763729"/>
              <a:ext cx="14093" cy="137419"/>
            </a:xfrm>
            <a:custGeom>
              <a:avLst/>
              <a:gdLst>
                <a:gd name="connsiteX0" fmla="*/ 8665 w 14093"/>
                <a:gd name="connsiteY0" fmla="*/ 0 h 137419"/>
                <a:gd name="connsiteX1" fmla="*/ 14093 w 14093"/>
                <a:gd name="connsiteY1" fmla="*/ 0 h 137419"/>
                <a:gd name="connsiteX2" fmla="*/ 14093 w 14093"/>
                <a:gd name="connsiteY2" fmla="*/ 137419 h 137419"/>
                <a:gd name="connsiteX3" fmla="*/ 8665 w 14093"/>
                <a:gd name="connsiteY3" fmla="*/ 137419 h 137419"/>
                <a:gd name="connsiteX4" fmla="*/ 5428 w 14093"/>
                <a:gd name="connsiteY4" fmla="*/ 137419 h 137419"/>
                <a:gd name="connsiteX5" fmla="*/ 0 w 14093"/>
                <a:gd name="connsiteY5" fmla="*/ 137419 h 137419"/>
                <a:gd name="connsiteX6" fmla="*/ 0 w 14093"/>
                <a:gd name="connsiteY6" fmla="*/ 0 h 137419"/>
                <a:gd name="connsiteX7" fmla="*/ 5428 w 14093"/>
                <a:gd name="connsiteY7" fmla="*/ 0 h 13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7419">
                  <a:moveTo>
                    <a:pt x="8665" y="0"/>
                  </a:moveTo>
                  <a:cubicBezTo>
                    <a:pt x="11663" y="0"/>
                    <a:pt x="14093" y="0"/>
                    <a:pt x="14093" y="0"/>
                  </a:cubicBezTo>
                  <a:lnTo>
                    <a:pt x="14093" y="137419"/>
                  </a:lnTo>
                  <a:cubicBezTo>
                    <a:pt x="14093" y="137419"/>
                    <a:pt x="11663" y="137419"/>
                    <a:pt x="8665" y="137419"/>
                  </a:cubicBezTo>
                  <a:lnTo>
                    <a:pt x="5428" y="137419"/>
                  </a:lnTo>
                  <a:cubicBezTo>
                    <a:pt x="2430" y="137419"/>
                    <a:pt x="0" y="137419"/>
                    <a:pt x="0" y="137419"/>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BA97400B-9520-8B36-B585-01ACBD1E9667}"/>
                </a:ext>
              </a:extLst>
            </p:cNvPr>
            <p:cNvSpPr/>
            <p:nvPr/>
          </p:nvSpPr>
          <p:spPr>
            <a:xfrm>
              <a:off x="3171954" y="4763729"/>
              <a:ext cx="14093" cy="139129"/>
            </a:xfrm>
            <a:custGeom>
              <a:avLst/>
              <a:gdLst>
                <a:gd name="connsiteX0" fmla="*/ 8665 w 14093"/>
                <a:gd name="connsiteY0" fmla="*/ 0 h 139129"/>
                <a:gd name="connsiteX1" fmla="*/ 14093 w 14093"/>
                <a:gd name="connsiteY1" fmla="*/ 0 h 139129"/>
                <a:gd name="connsiteX2" fmla="*/ 14093 w 14093"/>
                <a:gd name="connsiteY2" fmla="*/ 139130 h 139129"/>
                <a:gd name="connsiteX3" fmla="*/ 8665 w 14093"/>
                <a:gd name="connsiteY3" fmla="*/ 139130 h 139129"/>
                <a:gd name="connsiteX4" fmla="*/ 5428 w 14093"/>
                <a:gd name="connsiteY4" fmla="*/ 139130 h 139129"/>
                <a:gd name="connsiteX5" fmla="*/ 0 w 14093"/>
                <a:gd name="connsiteY5" fmla="*/ 139130 h 139129"/>
                <a:gd name="connsiteX6" fmla="*/ 0 w 14093"/>
                <a:gd name="connsiteY6" fmla="*/ 0 h 139129"/>
                <a:gd name="connsiteX7" fmla="*/ 5428 w 14093"/>
                <a:gd name="connsiteY7" fmla="*/ 0 h 13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9129">
                  <a:moveTo>
                    <a:pt x="8665" y="0"/>
                  </a:moveTo>
                  <a:cubicBezTo>
                    <a:pt x="11663" y="0"/>
                    <a:pt x="14093" y="0"/>
                    <a:pt x="14093" y="0"/>
                  </a:cubicBezTo>
                  <a:lnTo>
                    <a:pt x="14093" y="139130"/>
                  </a:lnTo>
                  <a:cubicBezTo>
                    <a:pt x="14093" y="139130"/>
                    <a:pt x="11663" y="139130"/>
                    <a:pt x="8665" y="139130"/>
                  </a:cubicBezTo>
                  <a:lnTo>
                    <a:pt x="5428" y="139130"/>
                  </a:lnTo>
                  <a:cubicBezTo>
                    <a:pt x="2430" y="139130"/>
                    <a:pt x="0" y="139130"/>
                    <a:pt x="0" y="139130"/>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E1FC435B-1987-4E03-7700-E08398A135FC}"/>
                </a:ext>
              </a:extLst>
            </p:cNvPr>
            <p:cNvSpPr/>
            <p:nvPr/>
          </p:nvSpPr>
          <p:spPr>
            <a:xfrm>
              <a:off x="3204235" y="4763729"/>
              <a:ext cx="14093" cy="140935"/>
            </a:xfrm>
            <a:custGeom>
              <a:avLst/>
              <a:gdLst>
                <a:gd name="connsiteX0" fmla="*/ 8665 w 14093"/>
                <a:gd name="connsiteY0" fmla="*/ 0 h 140935"/>
                <a:gd name="connsiteX1" fmla="*/ 14093 w 14093"/>
                <a:gd name="connsiteY1" fmla="*/ 0 h 140935"/>
                <a:gd name="connsiteX2" fmla="*/ 14093 w 14093"/>
                <a:gd name="connsiteY2" fmla="*/ 140935 h 140935"/>
                <a:gd name="connsiteX3" fmla="*/ 8665 w 14093"/>
                <a:gd name="connsiteY3" fmla="*/ 140935 h 140935"/>
                <a:gd name="connsiteX4" fmla="*/ 5428 w 14093"/>
                <a:gd name="connsiteY4" fmla="*/ 140935 h 140935"/>
                <a:gd name="connsiteX5" fmla="*/ 0 w 14093"/>
                <a:gd name="connsiteY5" fmla="*/ 140935 h 140935"/>
                <a:gd name="connsiteX6" fmla="*/ 0 w 14093"/>
                <a:gd name="connsiteY6" fmla="*/ 0 h 140935"/>
                <a:gd name="connsiteX7" fmla="*/ 5428 w 14093"/>
                <a:gd name="connsiteY7" fmla="*/ 0 h 140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40935">
                  <a:moveTo>
                    <a:pt x="8665" y="0"/>
                  </a:moveTo>
                  <a:cubicBezTo>
                    <a:pt x="11663" y="0"/>
                    <a:pt x="14093" y="0"/>
                    <a:pt x="14093" y="0"/>
                  </a:cubicBezTo>
                  <a:lnTo>
                    <a:pt x="14093" y="140935"/>
                  </a:lnTo>
                  <a:cubicBezTo>
                    <a:pt x="14093" y="140935"/>
                    <a:pt x="11663" y="140935"/>
                    <a:pt x="8665" y="140935"/>
                  </a:cubicBezTo>
                  <a:lnTo>
                    <a:pt x="5428" y="140935"/>
                  </a:lnTo>
                  <a:cubicBezTo>
                    <a:pt x="2430" y="140935"/>
                    <a:pt x="0" y="140935"/>
                    <a:pt x="0" y="140935"/>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A8C4667D-BB7B-6ED3-9B17-248BA8508283}"/>
                </a:ext>
              </a:extLst>
            </p:cNvPr>
            <p:cNvSpPr/>
            <p:nvPr/>
          </p:nvSpPr>
          <p:spPr>
            <a:xfrm>
              <a:off x="3440963" y="4763729"/>
              <a:ext cx="14093" cy="130386"/>
            </a:xfrm>
            <a:custGeom>
              <a:avLst/>
              <a:gdLst>
                <a:gd name="connsiteX0" fmla="*/ 8665 w 14093"/>
                <a:gd name="connsiteY0" fmla="*/ 0 h 130386"/>
                <a:gd name="connsiteX1" fmla="*/ 14093 w 14093"/>
                <a:gd name="connsiteY1" fmla="*/ 0 h 130386"/>
                <a:gd name="connsiteX2" fmla="*/ 14093 w 14093"/>
                <a:gd name="connsiteY2" fmla="*/ 130387 h 130386"/>
                <a:gd name="connsiteX3" fmla="*/ 8665 w 14093"/>
                <a:gd name="connsiteY3" fmla="*/ 130387 h 130386"/>
                <a:gd name="connsiteX4" fmla="*/ 5428 w 14093"/>
                <a:gd name="connsiteY4" fmla="*/ 130387 h 130386"/>
                <a:gd name="connsiteX5" fmla="*/ 0 w 14093"/>
                <a:gd name="connsiteY5" fmla="*/ 130387 h 130386"/>
                <a:gd name="connsiteX6" fmla="*/ 0 w 14093"/>
                <a:gd name="connsiteY6" fmla="*/ 0 h 130386"/>
                <a:gd name="connsiteX7" fmla="*/ 5428 w 14093"/>
                <a:gd name="connsiteY7" fmla="*/ 0 h 130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0386">
                  <a:moveTo>
                    <a:pt x="8665" y="0"/>
                  </a:moveTo>
                  <a:cubicBezTo>
                    <a:pt x="11663" y="0"/>
                    <a:pt x="14093" y="0"/>
                    <a:pt x="14093" y="0"/>
                  </a:cubicBezTo>
                  <a:lnTo>
                    <a:pt x="14093" y="130387"/>
                  </a:lnTo>
                  <a:cubicBezTo>
                    <a:pt x="14093" y="130387"/>
                    <a:pt x="11663" y="130387"/>
                    <a:pt x="8665" y="130387"/>
                  </a:cubicBezTo>
                  <a:lnTo>
                    <a:pt x="5428" y="130387"/>
                  </a:lnTo>
                  <a:cubicBezTo>
                    <a:pt x="2430" y="130387"/>
                    <a:pt x="0" y="130387"/>
                    <a:pt x="0" y="130387"/>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18D459A4-33BB-8E26-3B52-D86BF6A9F600}"/>
                </a:ext>
              </a:extLst>
            </p:cNvPr>
            <p:cNvSpPr/>
            <p:nvPr/>
          </p:nvSpPr>
          <p:spPr>
            <a:xfrm>
              <a:off x="3473244" y="4763729"/>
              <a:ext cx="14093" cy="133902"/>
            </a:xfrm>
            <a:custGeom>
              <a:avLst/>
              <a:gdLst>
                <a:gd name="connsiteX0" fmla="*/ 8665 w 14093"/>
                <a:gd name="connsiteY0" fmla="*/ 0 h 133902"/>
                <a:gd name="connsiteX1" fmla="*/ 14093 w 14093"/>
                <a:gd name="connsiteY1" fmla="*/ 0 h 133902"/>
                <a:gd name="connsiteX2" fmla="*/ 14093 w 14093"/>
                <a:gd name="connsiteY2" fmla="*/ 133903 h 133902"/>
                <a:gd name="connsiteX3" fmla="*/ 8665 w 14093"/>
                <a:gd name="connsiteY3" fmla="*/ 133903 h 133902"/>
                <a:gd name="connsiteX4" fmla="*/ 5428 w 14093"/>
                <a:gd name="connsiteY4" fmla="*/ 133903 h 133902"/>
                <a:gd name="connsiteX5" fmla="*/ 0 w 14093"/>
                <a:gd name="connsiteY5" fmla="*/ 133903 h 133902"/>
                <a:gd name="connsiteX6" fmla="*/ 0 w 14093"/>
                <a:gd name="connsiteY6" fmla="*/ 0 h 133902"/>
                <a:gd name="connsiteX7" fmla="*/ 5428 w 14093"/>
                <a:gd name="connsiteY7" fmla="*/ 0 h 133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3902">
                  <a:moveTo>
                    <a:pt x="8665" y="0"/>
                  </a:moveTo>
                  <a:cubicBezTo>
                    <a:pt x="11663" y="0"/>
                    <a:pt x="14093" y="0"/>
                    <a:pt x="14093" y="0"/>
                  </a:cubicBezTo>
                  <a:lnTo>
                    <a:pt x="14093" y="133903"/>
                  </a:lnTo>
                  <a:cubicBezTo>
                    <a:pt x="14093" y="133903"/>
                    <a:pt x="11663" y="133903"/>
                    <a:pt x="8665" y="133903"/>
                  </a:cubicBezTo>
                  <a:lnTo>
                    <a:pt x="5428" y="133903"/>
                  </a:lnTo>
                  <a:cubicBezTo>
                    <a:pt x="2430" y="133903"/>
                    <a:pt x="0" y="133903"/>
                    <a:pt x="0" y="133903"/>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4B9AA30C-6B5B-8F28-0DBC-0A1CED44105F}"/>
                </a:ext>
              </a:extLst>
            </p:cNvPr>
            <p:cNvSpPr/>
            <p:nvPr/>
          </p:nvSpPr>
          <p:spPr>
            <a:xfrm>
              <a:off x="3505525" y="4763729"/>
              <a:ext cx="14093" cy="137419"/>
            </a:xfrm>
            <a:custGeom>
              <a:avLst/>
              <a:gdLst>
                <a:gd name="connsiteX0" fmla="*/ 8665 w 14093"/>
                <a:gd name="connsiteY0" fmla="*/ 0 h 137419"/>
                <a:gd name="connsiteX1" fmla="*/ 14093 w 14093"/>
                <a:gd name="connsiteY1" fmla="*/ 0 h 137419"/>
                <a:gd name="connsiteX2" fmla="*/ 14093 w 14093"/>
                <a:gd name="connsiteY2" fmla="*/ 137419 h 137419"/>
                <a:gd name="connsiteX3" fmla="*/ 8665 w 14093"/>
                <a:gd name="connsiteY3" fmla="*/ 137419 h 137419"/>
                <a:gd name="connsiteX4" fmla="*/ 5428 w 14093"/>
                <a:gd name="connsiteY4" fmla="*/ 137419 h 137419"/>
                <a:gd name="connsiteX5" fmla="*/ 0 w 14093"/>
                <a:gd name="connsiteY5" fmla="*/ 137419 h 137419"/>
                <a:gd name="connsiteX6" fmla="*/ 0 w 14093"/>
                <a:gd name="connsiteY6" fmla="*/ 0 h 137419"/>
                <a:gd name="connsiteX7" fmla="*/ 5428 w 14093"/>
                <a:gd name="connsiteY7" fmla="*/ 0 h 13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7419">
                  <a:moveTo>
                    <a:pt x="8665" y="0"/>
                  </a:moveTo>
                  <a:cubicBezTo>
                    <a:pt x="11663" y="0"/>
                    <a:pt x="14093" y="0"/>
                    <a:pt x="14093" y="0"/>
                  </a:cubicBezTo>
                  <a:lnTo>
                    <a:pt x="14093" y="137419"/>
                  </a:lnTo>
                  <a:cubicBezTo>
                    <a:pt x="14093" y="137419"/>
                    <a:pt x="11663" y="137419"/>
                    <a:pt x="8665" y="137419"/>
                  </a:cubicBezTo>
                  <a:lnTo>
                    <a:pt x="5428" y="137419"/>
                  </a:lnTo>
                  <a:cubicBezTo>
                    <a:pt x="2430" y="137419"/>
                    <a:pt x="0" y="137419"/>
                    <a:pt x="0" y="137419"/>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55984456-35E3-9975-DE76-F9A5E7C7CA64}"/>
                </a:ext>
              </a:extLst>
            </p:cNvPr>
            <p:cNvSpPr/>
            <p:nvPr/>
          </p:nvSpPr>
          <p:spPr>
            <a:xfrm>
              <a:off x="3537806" y="4763729"/>
              <a:ext cx="14093" cy="139129"/>
            </a:xfrm>
            <a:custGeom>
              <a:avLst/>
              <a:gdLst>
                <a:gd name="connsiteX0" fmla="*/ 8665 w 14093"/>
                <a:gd name="connsiteY0" fmla="*/ 0 h 139129"/>
                <a:gd name="connsiteX1" fmla="*/ 14093 w 14093"/>
                <a:gd name="connsiteY1" fmla="*/ 0 h 139129"/>
                <a:gd name="connsiteX2" fmla="*/ 14093 w 14093"/>
                <a:gd name="connsiteY2" fmla="*/ 139130 h 139129"/>
                <a:gd name="connsiteX3" fmla="*/ 8665 w 14093"/>
                <a:gd name="connsiteY3" fmla="*/ 139130 h 139129"/>
                <a:gd name="connsiteX4" fmla="*/ 5428 w 14093"/>
                <a:gd name="connsiteY4" fmla="*/ 139130 h 139129"/>
                <a:gd name="connsiteX5" fmla="*/ 0 w 14093"/>
                <a:gd name="connsiteY5" fmla="*/ 139130 h 139129"/>
                <a:gd name="connsiteX6" fmla="*/ 0 w 14093"/>
                <a:gd name="connsiteY6" fmla="*/ 0 h 139129"/>
                <a:gd name="connsiteX7" fmla="*/ 5428 w 14093"/>
                <a:gd name="connsiteY7" fmla="*/ 0 h 13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9129">
                  <a:moveTo>
                    <a:pt x="8665" y="0"/>
                  </a:moveTo>
                  <a:cubicBezTo>
                    <a:pt x="11663" y="0"/>
                    <a:pt x="14093" y="0"/>
                    <a:pt x="14093" y="0"/>
                  </a:cubicBezTo>
                  <a:lnTo>
                    <a:pt x="14093" y="139130"/>
                  </a:lnTo>
                  <a:cubicBezTo>
                    <a:pt x="14093" y="139130"/>
                    <a:pt x="11663" y="139130"/>
                    <a:pt x="8665" y="139130"/>
                  </a:cubicBezTo>
                  <a:lnTo>
                    <a:pt x="5428" y="139130"/>
                  </a:lnTo>
                  <a:cubicBezTo>
                    <a:pt x="2430" y="139130"/>
                    <a:pt x="0" y="139130"/>
                    <a:pt x="0" y="139130"/>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DB160A74-5670-48C1-8B54-C74BB5440482}"/>
                </a:ext>
              </a:extLst>
            </p:cNvPr>
            <p:cNvSpPr/>
            <p:nvPr/>
          </p:nvSpPr>
          <p:spPr>
            <a:xfrm>
              <a:off x="3570087" y="4763729"/>
              <a:ext cx="14093" cy="140935"/>
            </a:xfrm>
            <a:custGeom>
              <a:avLst/>
              <a:gdLst>
                <a:gd name="connsiteX0" fmla="*/ 8665 w 14093"/>
                <a:gd name="connsiteY0" fmla="*/ 0 h 140935"/>
                <a:gd name="connsiteX1" fmla="*/ 14093 w 14093"/>
                <a:gd name="connsiteY1" fmla="*/ 0 h 140935"/>
                <a:gd name="connsiteX2" fmla="*/ 14093 w 14093"/>
                <a:gd name="connsiteY2" fmla="*/ 140935 h 140935"/>
                <a:gd name="connsiteX3" fmla="*/ 8665 w 14093"/>
                <a:gd name="connsiteY3" fmla="*/ 140935 h 140935"/>
                <a:gd name="connsiteX4" fmla="*/ 5428 w 14093"/>
                <a:gd name="connsiteY4" fmla="*/ 140935 h 140935"/>
                <a:gd name="connsiteX5" fmla="*/ 0 w 14093"/>
                <a:gd name="connsiteY5" fmla="*/ 140935 h 140935"/>
                <a:gd name="connsiteX6" fmla="*/ 0 w 14093"/>
                <a:gd name="connsiteY6" fmla="*/ 0 h 140935"/>
                <a:gd name="connsiteX7" fmla="*/ 5428 w 14093"/>
                <a:gd name="connsiteY7" fmla="*/ 0 h 140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40935">
                  <a:moveTo>
                    <a:pt x="8665" y="0"/>
                  </a:moveTo>
                  <a:cubicBezTo>
                    <a:pt x="11663" y="0"/>
                    <a:pt x="14093" y="0"/>
                    <a:pt x="14093" y="0"/>
                  </a:cubicBezTo>
                  <a:lnTo>
                    <a:pt x="14093" y="140935"/>
                  </a:lnTo>
                  <a:cubicBezTo>
                    <a:pt x="14093" y="140935"/>
                    <a:pt x="11663" y="140935"/>
                    <a:pt x="8665" y="140935"/>
                  </a:cubicBezTo>
                  <a:lnTo>
                    <a:pt x="5428" y="140935"/>
                  </a:lnTo>
                  <a:cubicBezTo>
                    <a:pt x="2430" y="140935"/>
                    <a:pt x="0" y="140935"/>
                    <a:pt x="0" y="140935"/>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012900EF-7286-09B0-4516-B33AA215578F}"/>
                </a:ext>
              </a:extLst>
            </p:cNvPr>
            <p:cNvSpPr/>
            <p:nvPr/>
          </p:nvSpPr>
          <p:spPr>
            <a:xfrm>
              <a:off x="2574420" y="4925002"/>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3EF48866-730E-8FD6-8BB9-C512C3C267D7}"/>
                </a:ext>
              </a:extLst>
            </p:cNvPr>
            <p:cNvSpPr/>
            <p:nvPr/>
          </p:nvSpPr>
          <p:spPr>
            <a:xfrm>
              <a:off x="2574420" y="4890504"/>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9E58F54B-BA7B-B9AB-195A-FC6E829C40CB}"/>
                </a:ext>
              </a:extLst>
            </p:cNvPr>
            <p:cNvSpPr/>
            <p:nvPr/>
          </p:nvSpPr>
          <p:spPr>
            <a:xfrm>
              <a:off x="2574420" y="4856007"/>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8C4296B4-67F7-DD2D-5EA3-33BFE9CE21AE}"/>
                </a:ext>
              </a:extLst>
            </p:cNvPr>
            <p:cNvSpPr/>
            <p:nvPr/>
          </p:nvSpPr>
          <p:spPr>
            <a:xfrm>
              <a:off x="2574420" y="4821510"/>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BD336941-26D5-C2EC-6B3C-D618C676418E}"/>
                </a:ext>
              </a:extLst>
            </p:cNvPr>
            <p:cNvSpPr/>
            <p:nvPr/>
          </p:nvSpPr>
          <p:spPr>
            <a:xfrm>
              <a:off x="2574420" y="4787012"/>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4500B7E4-7010-B4B7-A67F-879E2551923A}"/>
                </a:ext>
              </a:extLst>
            </p:cNvPr>
            <p:cNvSpPr/>
            <p:nvPr/>
          </p:nvSpPr>
          <p:spPr>
            <a:xfrm>
              <a:off x="2574420" y="4752515"/>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1E41AFD0-21E2-BAEC-2369-E02382E5624B}"/>
                </a:ext>
              </a:extLst>
            </p:cNvPr>
            <p:cNvSpPr/>
            <p:nvPr/>
          </p:nvSpPr>
          <p:spPr>
            <a:xfrm>
              <a:off x="2940749" y="4925002"/>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54779293-60D9-B493-97A7-D42DE6CC56F2}"/>
                </a:ext>
              </a:extLst>
            </p:cNvPr>
            <p:cNvSpPr/>
            <p:nvPr/>
          </p:nvSpPr>
          <p:spPr>
            <a:xfrm>
              <a:off x="2940749" y="4890504"/>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C2C30F4A-653F-9A16-E4C0-E6CEBBE92262}"/>
                </a:ext>
              </a:extLst>
            </p:cNvPr>
            <p:cNvSpPr/>
            <p:nvPr/>
          </p:nvSpPr>
          <p:spPr>
            <a:xfrm>
              <a:off x="2940749" y="4856007"/>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65C9B9C1-4E39-B087-E925-1EF5D198754D}"/>
                </a:ext>
              </a:extLst>
            </p:cNvPr>
            <p:cNvSpPr/>
            <p:nvPr/>
          </p:nvSpPr>
          <p:spPr>
            <a:xfrm>
              <a:off x="2940749" y="4821510"/>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7FA559B9-EE91-4648-2BF7-99FBA6B9C01E}"/>
                </a:ext>
              </a:extLst>
            </p:cNvPr>
            <p:cNvSpPr/>
            <p:nvPr/>
          </p:nvSpPr>
          <p:spPr>
            <a:xfrm>
              <a:off x="2940749" y="4787012"/>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7134170D-965D-758C-7D18-F4B72F8CE639}"/>
                </a:ext>
              </a:extLst>
            </p:cNvPr>
            <p:cNvSpPr/>
            <p:nvPr/>
          </p:nvSpPr>
          <p:spPr>
            <a:xfrm>
              <a:off x="2940749" y="4752515"/>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337E8A57-5692-89FE-4602-85A4B6B95FB2}"/>
                </a:ext>
              </a:extLst>
            </p:cNvPr>
            <p:cNvSpPr/>
            <p:nvPr/>
          </p:nvSpPr>
          <p:spPr>
            <a:xfrm>
              <a:off x="3307077" y="4925002"/>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944F7A09-B683-B07B-3F68-C786A7FBE177}"/>
                </a:ext>
              </a:extLst>
            </p:cNvPr>
            <p:cNvSpPr/>
            <p:nvPr/>
          </p:nvSpPr>
          <p:spPr>
            <a:xfrm>
              <a:off x="3307077" y="4890504"/>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585F5844-C425-9A1F-ECE6-433F69306054}"/>
                </a:ext>
              </a:extLst>
            </p:cNvPr>
            <p:cNvSpPr/>
            <p:nvPr/>
          </p:nvSpPr>
          <p:spPr>
            <a:xfrm>
              <a:off x="3307077" y="4856007"/>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FCE26E7D-4E87-944A-1E7F-2AEFBDB317E1}"/>
                </a:ext>
              </a:extLst>
            </p:cNvPr>
            <p:cNvSpPr/>
            <p:nvPr/>
          </p:nvSpPr>
          <p:spPr>
            <a:xfrm>
              <a:off x="3307077" y="4821510"/>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5EDCEE6B-4604-DF94-2E84-D7661308CE3C}"/>
                </a:ext>
              </a:extLst>
            </p:cNvPr>
            <p:cNvSpPr/>
            <p:nvPr/>
          </p:nvSpPr>
          <p:spPr>
            <a:xfrm>
              <a:off x="3307077" y="4787012"/>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9217A02C-3D28-2C67-767F-3966E7B2635C}"/>
                </a:ext>
              </a:extLst>
            </p:cNvPr>
            <p:cNvSpPr/>
            <p:nvPr/>
          </p:nvSpPr>
          <p:spPr>
            <a:xfrm>
              <a:off x="3307077" y="4752515"/>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B0454BEC-524C-0680-9F1C-E44A20E15579}"/>
                </a:ext>
              </a:extLst>
            </p:cNvPr>
            <p:cNvSpPr/>
            <p:nvPr/>
          </p:nvSpPr>
          <p:spPr>
            <a:xfrm>
              <a:off x="3673406" y="4925002"/>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0696EA73-4143-EF91-2B75-7FA68CBECFCF}"/>
                </a:ext>
              </a:extLst>
            </p:cNvPr>
            <p:cNvSpPr/>
            <p:nvPr/>
          </p:nvSpPr>
          <p:spPr>
            <a:xfrm>
              <a:off x="3673406" y="4890504"/>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A7CC030E-8D28-6705-D98D-8CD5ABE2E6A8}"/>
                </a:ext>
              </a:extLst>
            </p:cNvPr>
            <p:cNvSpPr/>
            <p:nvPr/>
          </p:nvSpPr>
          <p:spPr>
            <a:xfrm>
              <a:off x="3673406" y="4856007"/>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998F3883-D34A-C98F-ACCE-80D814602519}"/>
                </a:ext>
              </a:extLst>
            </p:cNvPr>
            <p:cNvSpPr/>
            <p:nvPr/>
          </p:nvSpPr>
          <p:spPr>
            <a:xfrm>
              <a:off x="3673406" y="4821510"/>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559DB2FE-5CC1-00F4-1C86-E19E27F2C5D6}"/>
                </a:ext>
              </a:extLst>
            </p:cNvPr>
            <p:cNvSpPr/>
            <p:nvPr/>
          </p:nvSpPr>
          <p:spPr>
            <a:xfrm>
              <a:off x="3673406" y="4787012"/>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EA6226CA-41AF-98EE-B3BC-5D9BE23F5FE8}"/>
                </a:ext>
              </a:extLst>
            </p:cNvPr>
            <p:cNvSpPr/>
            <p:nvPr/>
          </p:nvSpPr>
          <p:spPr>
            <a:xfrm>
              <a:off x="3673406" y="4752515"/>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grpSp>
      <p:grpSp>
        <p:nvGrpSpPr>
          <p:cNvPr id="425" name="Group 424">
            <a:extLst>
              <a:ext uri="{FF2B5EF4-FFF2-40B4-BE49-F238E27FC236}">
                <a16:creationId xmlns:a16="http://schemas.microsoft.com/office/drawing/2014/main" id="{D6D403C9-FCE9-1506-CA0F-63AB9C4506F4}"/>
              </a:ext>
            </a:extLst>
          </p:cNvPr>
          <p:cNvGrpSpPr/>
          <p:nvPr/>
        </p:nvGrpSpPr>
        <p:grpSpPr>
          <a:xfrm flipV="1">
            <a:off x="2654621" y="3024392"/>
            <a:ext cx="551162" cy="479992"/>
            <a:chOff x="2654620" y="3951297"/>
            <a:chExt cx="582797" cy="507541"/>
          </a:xfrm>
          <a:effectLst/>
        </p:grpSpPr>
        <p:cxnSp>
          <p:nvCxnSpPr>
            <p:cNvPr id="426" name="Straight Connector 425">
              <a:extLst>
                <a:ext uri="{FF2B5EF4-FFF2-40B4-BE49-F238E27FC236}">
                  <a16:creationId xmlns:a16="http://schemas.microsoft.com/office/drawing/2014/main" id="{E92D48B6-F30B-01E3-0A01-8B4DA8812F9E}"/>
                </a:ext>
              </a:extLst>
            </p:cNvPr>
            <p:cNvCxnSpPr>
              <a:cxnSpLocks/>
            </p:cNvCxnSpPr>
            <p:nvPr/>
          </p:nvCxnSpPr>
          <p:spPr>
            <a:xfrm>
              <a:off x="2654620" y="4078176"/>
              <a:ext cx="0" cy="380662"/>
            </a:xfrm>
            <a:prstGeom prst="line">
              <a:avLst/>
            </a:prstGeom>
            <a:ln w="12700">
              <a:solidFill>
                <a:srgbClr val="FFFF00"/>
              </a:solidFill>
            </a:ln>
            <a:effectLst/>
          </p:spPr>
          <p:style>
            <a:lnRef idx="1">
              <a:schemeClr val="accent6"/>
            </a:lnRef>
            <a:fillRef idx="0">
              <a:schemeClr val="accent6"/>
            </a:fillRef>
            <a:effectRef idx="0">
              <a:schemeClr val="accent6"/>
            </a:effectRef>
            <a:fontRef idx="minor">
              <a:schemeClr val="tx1"/>
            </a:fontRef>
          </p:style>
        </p:cxnSp>
        <p:cxnSp>
          <p:nvCxnSpPr>
            <p:cNvPr id="427" name="Straight Connector 426">
              <a:extLst>
                <a:ext uri="{FF2B5EF4-FFF2-40B4-BE49-F238E27FC236}">
                  <a16:creationId xmlns:a16="http://schemas.microsoft.com/office/drawing/2014/main" id="{0F65E3E9-7068-C1CE-4870-ADB218B4D3AE}"/>
                </a:ext>
              </a:extLst>
            </p:cNvPr>
            <p:cNvCxnSpPr>
              <a:cxnSpLocks/>
            </p:cNvCxnSpPr>
            <p:nvPr/>
          </p:nvCxnSpPr>
          <p:spPr>
            <a:xfrm flipH="1">
              <a:off x="2780621" y="3951297"/>
              <a:ext cx="456796" cy="0"/>
            </a:xfrm>
            <a:prstGeom prst="line">
              <a:avLst/>
            </a:prstGeom>
            <a:ln w="12700">
              <a:solidFill>
                <a:srgbClr val="FFFF00"/>
              </a:solidFill>
            </a:ln>
            <a:effectLst/>
          </p:spPr>
          <p:style>
            <a:lnRef idx="1">
              <a:schemeClr val="accent6"/>
            </a:lnRef>
            <a:fillRef idx="0">
              <a:schemeClr val="accent6"/>
            </a:fillRef>
            <a:effectRef idx="0">
              <a:schemeClr val="accent6"/>
            </a:effectRef>
            <a:fontRef idx="minor">
              <a:schemeClr val="tx1"/>
            </a:fontRef>
          </p:style>
        </p:cxnSp>
        <p:sp>
          <p:nvSpPr>
            <p:cNvPr id="428" name="Arc 427">
              <a:extLst>
                <a:ext uri="{FF2B5EF4-FFF2-40B4-BE49-F238E27FC236}">
                  <a16:creationId xmlns:a16="http://schemas.microsoft.com/office/drawing/2014/main" id="{F4972206-E4E5-8218-4BCF-4CEA453A4140}"/>
                </a:ext>
              </a:extLst>
            </p:cNvPr>
            <p:cNvSpPr/>
            <p:nvPr/>
          </p:nvSpPr>
          <p:spPr>
            <a:xfrm rot="16200000">
              <a:off x="2654620" y="3951297"/>
              <a:ext cx="252000" cy="252000"/>
            </a:xfrm>
            <a:prstGeom prst="arc">
              <a:avLst/>
            </a:prstGeom>
            <a:ln w="12700">
              <a:solidFill>
                <a:srgbClr val="FFFF00"/>
              </a:solidFill>
            </a:ln>
            <a:effectLst/>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grpSp>
      <p:grpSp>
        <p:nvGrpSpPr>
          <p:cNvPr id="429" name="Group 428">
            <a:extLst>
              <a:ext uri="{FF2B5EF4-FFF2-40B4-BE49-F238E27FC236}">
                <a16:creationId xmlns:a16="http://schemas.microsoft.com/office/drawing/2014/main" id="{AA417F6C-0E4D-A796-0948-810AE392206A}"/>
              </a:ext>
            </a:extLst>
          </p:cNvPr>
          <p:cNvGrpSpPr/>
          <p:nvPr/>
        </p:nvGrpSpPr>
        <p:grpSpPr>
          <a:xfrm flipV="1">
            <a:off x="2686492" y="3018621"/>
            <a:ext cx="551162" cy="442968"/>
            <a:chOff x="2654620" y="3951297"/>
            <a:chExt cx="582797" cy="468383"/>
          </a:xfrm>
          <a:effectLst/>
        </p:grpSpPr>
        <p:cxnSp>
          <p:nvCxnSpPr>
            <p:cNvPr id="430" name="Straight Connector 429">
              <a:extLst>
                <a:ext uri="{FF2B5EF4-FFF2-40B4-BE49-F238E27FC236}">
                  <a16:creationId xmlns:a16="http://schemas.microsoft.com/office/drawing/2014/main" id="{AC02B0BF-83B6-0572-2089-D4ECF2193194}"/>
                </a:ext>
              </a:extLst>
            </p:cNvPr>
            <p:cNvCxnSpPr>
              <a:cxnSpLocks/>
            </p:cNvCxnSpPr>
            <p:nvPr/>
          </p:nvCxnSpPr>
          <p:spPr>
            <a:xfrm>
              <a:off x="2654620" y="4077083"/>
              <a:ext cx="0" cy="342597"/>
            </a:xfrm>
            <a:prstGeom prst="line">
              <a:avLst/>
            </a:prstGeom>
            <a:ln w="12700">
              <a:solidFill>
                <a:srgbClr val="FFFF00"/>
              </a:solidFill>
            </a:ln>
            <a:effectLst/>
          </p:spPr>
          <p:style>
            <a:lnRef idx="1">
              <a:schemeClr val="accent6"/>
            </a:lnRef>
            <a:fillRef idx="0">
              <a:schemeClr val="accent6"/>
            </a:fillRef>
            <a:effectRef idx="0">
              <a:schemeClr val="accent6"/>
            </a:effectRef>
            <a:fontRef idx="minor">
              <a:schemeClr val="tx1"/>
            </a:fontRef>
          </p:style>
        </p:cxnSp>
        <p:cxnSp>
          <p:nvCxnSpPr>
            <p:cNvPr id="431" name="Straight Connector 430">
              <a:extLst>
                <a:ext uri="{FF2B5EF4-FFF2-40B4-BE49-F238E27FC236}">
                  <a16:creationId xmlns:a16="http://schemas.microsoft.com/office/drawing/2014/main" id="{7956CE7D-E0A8-FF58-FFAD-CA74EF418BE7}"/>
                </a:ext>
              </a:extLst>
            </p:cNvPr>
            <p:cNvCxnSpPr>
              <a:cxnSpLocks/>
            </p:cNvCxnSpPr>
            <p:nvPr/>
          </p:nvCxnSpPr>
          <p:spPr>
            <a:xfrm flipH="1">
              <a:off x="2780621" y="3951297"/>
              <a:ext cx="456796" cy="0"/>
            </a:xfrm>
            <a:prstGeom prst="line">
              <a:avLst/>
            </a:prstGeom>
            <a:ln w="12700">
              <a:solidFill>
                <a:srgbClr val="FFFF00"/>
              </a:solidFill>
            </a:ln>
            <a:effectLst/>
          </p:spPr>
          <p:style>
            <a:lnRef idx="1">
              <a:schemeClr val="accent6"/>
            </a:lnRef>
            <a:fillRef idx="0">
              <a:schemeClr val="accent6"/>
            </a:fillRef>
            <a:effectRef idx="0">
              <a:schemeClr val="accent6"/>
            </a:effectRef>
            <a:fontRef idx="minor">
              <a:schemeClr val="tx1"/>
            </a:fontRef>
          </p:style>
        </p:cxnSp>
        <p:sp>
          <p:nvSpPr>
            <p:cNvPr id="432" name="Arc 431">
              <a:extLst>
                <a:ext uri="{FF2B5EF4-FFF2-40B4-BE49-F238E27FC236}">
                  <a16:creationId xmlns:a16="http://schemas.microsoft.com/office/drawing/2014/main" id="{1E7436B2-82EC-94C7-B5B6-1D2675467883}"/>
                </a:ext>
              </a:extLst>
            </p:cNvPr>
            <p:cNvSpPr/>
            <p:nvPr/>
          </p:nvSpPr>
          <p:spPr>
            <a:xfrm rot="16200000">
              <a:off x="2654620" y="3951297"/>
              <a:ext cx="252000" cy="252000"/>
            </a:xfrm>
            <a:prstGeom prst="arc">
              <a:avLst/>
            </a:prstGeom>
            <a:ln w="12700">
              <a:solidFill>
                <a:srgbClr val="FFFF00"/>
              </a:solidFill>
            </a:ln>
            <a:effectLst/>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grpSp>
      <p:grpSp>
        <p:nvGrpSpPr>
          <p:cNvPr id="441" name="Group 440">
            <a:extLst>
              <a:ext uri="{FF2B5EF4-FFF2-40B4-BE49-F238E27FC236}">
                <a16:creationId xmlns:a16="http://schemas.microsoft.com/office/drawing/2014/main" id="{C24D4ED2-628B-B88C-331C-13468B64806C}"/>
              </a:ext>
            </a:extLst>
          </p:cNvPr>
          <p:cNvGrpSpPr/>
          <p:nvPr/>
        </p:nvGrpSpPr>
        <p:grpSpPr>
          <a:xfrm flipV="1">
            <a:off x="2714654" y="3025804"/>
            <a:ext cx="551162" cy="393196"/>
            <a:chOff x="2654620" y="3951297"/>
            <a:chExt cx="582797" cy="415771"/>
          </a:xfrm>
          <a:effectLst/>
        </p:grpSpPr>
        <p:cxnSp>
          <p:nvCxnSpPr>
            <p:cNvPr id="442" name="Straight Connector 441">
              <a:extLst>
                <a:ext uri="{FF2B5EF4-FFF2-40B4-BE49-F238E27FC236}">
                  <a16:creationId xmlns:a16="http://schemas.microsoft.com/office/drawing/2014/main" id="{40475540-562D-7064-0C73-310A4198E677}"/>
                </a:ext>
              </a:extLst>
            </p:cNvPr>
            <p:cNvCxnSpPr>
              <a:cxnSpLocks/>
            </p:cNvCxnSpPr>
            <p:nvPr/>
          </p:nvCxnSpPr>
          <p:spPr>
            <a:xfrm>
              <a:off x="2654620" y="4062534"/>
              <a:ext cx="0" cy="304534"/>
            </a:xfrm>
            <a:prstGeom prst="line">
              <a:avLst/>
            </a:prstGeom>
            <a:ln w="12700">
              <a:solidFill>
                <a:srgbClr val="FFFF00"/>
              </a:solidFill>
            </a:ln>
            <a:effectLst/>
          </p:spPr>
          <p:style>
            <a:lnRef idx="1">
              <a:schemeClr val="accent6"/>
            </a:lnRef>
            <a:fillRef idx="0">
              <a:schemeClr val="accent6"/>
            </a:fillRef>
            <a:effectRef idx="0">
              <a:schemeClr val="accent6"/>
            </a:effectRef>
            <a:fontRef idx="minor">
              <a:schemeClr val="tx1"/>
            </a:fontRef>
          </p:style>
        </p:cxnSp>
        <p:cxnSp>
          <p:nvCxnSpPr>
            <p:cNvPr id="443" name="Straight Connector 442">
              <a:extLst>
                <a:ext uri="{FF2B5EF4-FFF2-40B4-BE49-F238E27FC236}">
                  <a16:creationId xmlns:a16="http://schemas.microsoft.com/office/drawing/2014/main" id="{4EE1A3A2-FC1E-88E5-EE61-E95413B991D3}"/>
                </a:ext>
              </a:extLst>
            </p:cNvPr>
            <p:cNvCxnSpPr>
              <a:cxnSpLocks/>
            </p:cNvCxnSpPr>
            <p:nvPr/>
          </p:nvCxnSpPr>
          <p:spPr>
            <a:xfrm flipH="1">
              <a:off x="2780621" y="3951297"/>
              <a:ext cx="456796" cy="0"/>
            </a:xfrm>
            <a:prstGeom prst="line">
              <a:avLst/>
            </a:prstGeom>
            <a:ln w="12700">
              <a:solidFill>
                <a:srgbClr val="FFFF00"/>
              </a:solidFill>
            </a:ln>
            <a:effectLst/>
          </p:spPr>
          <p:style>
            <a:lnRef idx="1">
              <a:schemeClr val="accent6"/>
            </a:lnRef>
            <a:fillRef idx="0">
              <a:schemeClr val="accent6"/>
            </a:fillRef>
            <a:effectRef idx="0">
              <a:schemeClr val="accent6"/>
            </a:effectRef>
            <a:fontRef idx="minor">
              <a:schemeClr val="tx1"/>
            </a:fontRef>
          </p:style>
        </p:cxnSp>
        <p:sp>
          <p:nvSpPr>
            <p:cNvPr id="444" name="Arc 443">
              <a:extLst>
                <a:ext uri="{FF2B5EF4-FFF2-40B4-BE49-F238E27FC236}">
                  <a16:creationId xmlns:a16="http://schemas.microsoft.com/office/drawing/2014/main" id="{C0AE80F5-E871-34C4-B530-0D4B8416B91F}"/>
                </a:ext>
              </a:extLst>
            </p:cNvPr>
            <p:cNvSpPr/>
            <p:nvPr/>
          </p:nvSpPr>
          <p:spPr>
            <a:xfrm rot="16200000">
              <a:off x="2654620" y="3951297"/>
              <a:ext cx="252000" cy="252000"/>
            </a:xfrm>
            <a:prstGeom prst="arc">
              <a:avLst/>
            </a:prstGeom>
            <a:ln w="12700">
              <a:solidFill>
                <a:srgbClr val="FFFF00"/>
              </a:solidFill>
            </a:ln>
            <a:effectLst/>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grpSp>
      <p:grpSp>
        <p:nvGrpSpPr>
          <p:cNvPr id="363" name="Group 362">
            <a:extLst>
              <a:ext uri="{FF2B5EF4-FFF2-40B4-BE49-F238E27FC236}">
                <a16:creationId xmlns:a16="http://schemas.microsoft.com/office/drawing/2014/main" id="{0E3B70C3-5A3E-A8EF-E098-A4AEC6ADC469}"/>
              </a:ext>
            </a:extLst>
          </p:cNvPr>
          <p:cNvGrpSpPr/>
          <p:nvPr/>
        </p:nvGrpSpPr>
        <p:grpSpPr>
          <a:xfrm>
            <a:off x="2400301" y="2366310"/>
            <a:ext cx="1549400" cy="666750"/>
            <a:chOff x="1653265" y="1623700"/>
            <a:chExt cx="6352655" cy="3537959"/>
          </a:xfrm>
        </p:grpSpPr>
        <p:sp>
          <p:nvSpPr>
            <p:cNvPr id="364" name="Rectangle 363">
              <a:extLst>
                <a:ext uri="{FF2B5EF4-FFF2-40B4-BE49-F238E27FC236}">
                  <a16:creationId xmlns:a16="http://schemas.microsoft.com/office/drawing/2014/main" id="{7351C682-9A35-0E28-7DCE-CCB6626112BA}"/>
                </a:ext>
              </a:extLst>
            </p:cNvPr>
            <p:cNvSpPr/>
            <p:nvPr/>
          </p:nvSpPr>
          <p:spPr>
            <a:xfrm>
              <a:off x="7266628" y="2209800"/>
              <a:ext cx="365474" cy="28194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65" name="Rectangle 364">
              <a:extLst>
                <a:ext uri="{FF2B5EF4-FFF2-40B4-BE49-F238E27FC236}">
                  <a16:creationId xmlns:a16="http://schemas.microsoft.com/office/drawing/2014/main" id="{63064394-0F71-57FC-E5ED-60FDFF6FBD80}"/>
                </a:ext>
              </a:extLst>
            </p:cNvPr>
            <p:cNvSpPr/>
            <p:nvPr/>
          </p:nvSpPr>
          <p:spPr>
            <a:xfrm>
              <a:off x="2042446" y="2209800"/>
              <a:ext cx="365474" cy="28194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66" name="Trapezoid 365">
              <a:extLst>
                <a:ext uri="{FF2B5EF4-FFF2-40B4-BE49-F238E27FC236}">
                  <a16:creationId xmlns:a16="http://schemas.microsoft.com/office/drawing/2014/main" id="{1195037B-1FFB-798D-D249-34EC7FA15186}"/>
                </a:ext>
              </a:extLst>
            </p:cNvPr>
            <p:cNvSpPr/>
            <p:nvPr/>
          </p:nvSpPr>
          <p:spPr>
            <a:xfrm>
              <a:off x="2042446" y="1623700"/>
              <a:ext cx="5563312" cy="461473"/>
            </a:xfrm>
            <a:prstGeom prst="trapezoid">
              <a:avLst>
                <a:gd name="adj" fmla="val 91667"/>
              </a:avLst>
            </a:prstGeom>
            <a:solidFill>
              <a:srgbClr val="3332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grpSp>
          <p:nvGrpSpPr>
            <p:cNvPr id="367" name="Group 366">
              <a:extLst>
                <a:ext uri="{FF2B5EF4-FFF2-40B4-BE49-F238E27FC236}">
                  <a16:creationId xmlns:a16="http://schemas.microsoft.com/office/drawing/2014/main" id="{EC3485F0-35B5-515A-730A-58715E859869}"/>
                </a:ext>
              </a:extLst>
            </p:cNvPr>
            <p:cNvGrpSpPr/>
            <p:nvPr/>
          </p:nvGrpSpPr>
          <p:grpSpPr>
            <a:xfrm>
              <a:off x="1947863" y="2546646"/>
              <a:ext cx="5752478" cy="545810"/>
              <a:chOff x="1947863" y="2546646"/>
              <a:chExt cx="5752478" cy="545810"/>
            </a:xfrm>
          </p:grpSpPr>
          <p:sp>
            <p:nvSpPr>
              <p:cNvPr id="381" name="Trapezoid 380">
                <a:extLst>
                  <a:ext uri="{FF2B5EF4-FFF2-40B4-BE49-F238E27FC236}">
                    <a16:creationId xmlns:a16="http://schemas.microsoft.com/office/drawing/2014/main" id="{F18110FE-D652-7CC7-ABE3-D76443F4243C}"/>
                  </a:ext>
                </a:extLst>
              </p:cNvPr>
              <p:cNvSpPr/>
              <p:nvPr/>
            </p:nvSpPr>
            <p:spPr>
              <a:xfrm>
                <a:off x="1947863" y="2546646"/>
                <a:ext cx="5752478" cy="538385"/>
              </a:xfrm>
              <a:prstGeom prst="trapezoid">
                <a:avLst>
                  <a:gd name="adj" fmla="val 80556"/>
                </a:avLst>
              </a:prstGeom>
              <a:solidFill>
                <a:srgbClr val="3332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82" name="Rectangle: Top Corners Rounded 381">
                <a:extLst>
                  <a:ext uri="{FF2B5EF4-FFF2-40B4-BE49-F238E27FC236}">
                    <a16:creationId xmlns:a16="http://schemas.microsoft.com/office/drawing/2014/main" id="{37239D70-23BD-DE83-1517-200AE0746EE6}"/>
                  </a:ext>
                </a:extLst>
              </p:cNvPr>
              <p:cNvSpPr/>
              <p:nvPr/>
            </p:nvSpPr>
            <p:spPr>
              <a:xfrm>
                <a:off x="2968194" y="2691925"/>
                <a:ext cx="299103" cy="400531"/>
              </a:xfrm>
              <a:prstGeom prst="round2SameRect">
                <a:avLst>
                  <a:gd name="adj1" fmla="val 48095"/>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83" name="Rectangle: Top Corners Rounded 382">
                <a:extLst>
                  <a:ext uri="{FF2B5EF4-FFF2-40B4-BE49-F238E27FC236}">
                    <a16:creationId xmlns:a16="http://schemas.microsoft.com/office/drawing/2014/main" id="{0DEEE70E-1527-6318-EC3E-5E487ED9750F}"/>
                  </a:ext>
                </a:extLst>
              </p:cNvPr>
              <p:cNvSpPr/>
              <p:nvPr/>
            </p:nvSpPr>
            <p:spPr>
              <a:xfrm>
                <a:off x="4695913" y="2691925"/>
                <a:ext cx="299103" cy="400531"/>
              </a:xfrm>
              <a:prstGeom prst="round2SameRect">
                <a:avLst>
                  <a:gd name="adj1" fmla="val 48095"/>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84" name="Rectangle: Top Corners Rounded 383">
                <a:extLst>
                  <a:ext uri="{FF2B5EF4-FFF2-40B4-BE49-F238E27FC236}">
                    <a16:creationId xmlns:a16="http://schemas.microsoft.com/office/drawing/2014/main" id="{DD52B597-05EE-8244-85B3-378370ECB63A}"/>
                  </a:ext>
                </a:extLst>
              </p:cNvPr>
              <p:cNvSpPr/>
              <p:nvPr/>
            </p:nvSpPr>
            <p:spPr>
              <a:xfrm>
                <a:off x="6423632" y="2691925"/>
                <a:ext cx="299103" cy="400531"/>
              </a:xfrm>
              <a:prstGeom prst="round2SameRect">
                <a:avLst>
                  <a:gd name="adj1" fmla="val 48095"/>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grpSp>
        <p:grpSp>
          <p:nvGrpSpPr>
            <p:cNvPr id="368" name="Group 367">
              <a:extLst>
                <a:ext uri="{FF2B5EF4-FFF2-40B4-BE49-F238E27FC236}">
                  <a16:creationId xmlns:a16="http://schemas.microsoft.com/office/drawing/2014/main" id="{03E320D1-9209-6F40-2B55-5A8E42BE2155}"/>
                </a:ext>
              </a:extLst>
            </p:cNvPr>
            <p:cNvGrpSpPr/>
            <p:nvPr/>
          </p:nvGrpSpPr>
          <p:grpSpPr>
            <a:xfrm>
              <a:off x="1947863" y="3403896"/>
              <a:ext cx="5752478" cy="545810"/>
              <a:chOff x="1947863" y="2546646"/>
              <a:chExt cx="5752478" cy="545810"/>
            </a:xfrm>
          </p:grpSpPr>
          <p:sp>
            <p:nvSpPr>
              <p:cNvPr id="377" name="Trapezoid 376">
                <a:extLst>
                  <a:ext uri="{FF2B5EF4-FFF2-40B4-BE49-F238E27FC236}">
                    <a16:creationId xmlns:a16="http://schemas.microsoft.com/office/drawing/2014/main" id="{22B63082-DCAE-8A45-0E83-80D00969EF1D}"/>
                  </a:ext>
                </a:extLst>
              </p:cNvPr>
              <p:cNvSpPr/>
              <p:nvPr/>
            </p:nvSpPr>
            <p:spPr>
              <a:xfrm>
                <a:off x="1947863" y="2546646"/>
                <a:ext cx="5752478" cy="538385"/>
              </a:xfrm>
              <a:prstGeom prst="trapezoid">
                <a:avLst>
                  <a:gd name="adj" fmla="val 80556"/>
                </a:avLst>
              </a:prstGeom>
              <a:solidFill>
                <a:srgbClr val="3332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78" name="Rectangle: Top Corners Rounded 377">
                <a:extLst>
                  <a:ext uri="{FF2B5EF4-FFF2-40B4-BE49-F238E27FC236}">
                    <a16:creationId xmlns:a16="http://schemas.microsoft.com/office/drawing/2014/main" id="{F952016C-FE56-5BDB-C274-7F0FB071A73C}"/>
                  </a:ext>
                </a:extLst>
              </p:cNvPr>
              <p:cNvSpPr/>
              <p:nvPr/>
            </p:nvSpPr>
            <p:spPr>
              <a:xfrm>
                <a:off x="2968194" y="2691925"/>
                <a:ext cx="299103" cy="400531"/>
              </a:xfrm>
              <a:prstGeom prst="round2SameRect">
                <a:avLst>
                  <a:gd name="adj1" fmla="val 48095"/>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79" name="Rectangle: Top Corners Rounded 378">
                <a:extLst>
                  <a:ext uri="{FF2B5EF4-FFF2-40B4-BE49-F238E27FC236}">
                    <a16:creationId xmlns:a16="http://schemas.microsoft.com/office/drawing/2014/main" id="{E847D2AA-3F7F-3598-8C16-5E5D5AE5FCB7}"/>
                  </a:ext>
                </a:extLst>
              </p:cNvPr>
              <p:cNvSpPr/>
              <p:nvPr/>
            </p:nvSpPr>
            <p:spPr>
              <a:xfrm>
                <a:off x="4695913" y="2691925"/>
                <a:ext cx="299103" cy="400531"/>
              </a:xfrm>
              <a:prstGeom prst="round2SameRect">
                <a:avLst>
                  <a:gd name="adj1" fmla="val 48095"/>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80" name="Rectangle: Top Corners Rounded 379">
                <a:extLst>
                  <a:ext uri="{FF2B5EF4-FFF2-40B4-BE49-F238E27FC236}">
                    <a16:creationId xmlns:a16="http://schemas.microsoft.com/office/drawing/2014/main" id="{ABE9A778-1FB4-AE5A-0B8D-FE56585B7724}"/>
                  </a:ext>
                </a:extLst>
              </p:cNvPr>
              <p:cNvSpPr/>
              <p:nvPr/>
            </p:nvSpPr>
            <p:spPr>
              <a:xfrm>
                <a:off x="6423632" y="2691925"/>
                <a:ext cx="299103" cy="400531"/>
              </a:xfrm>
              <a:prstGeom prst="round2SameRect">
                <a:avLst>
                  <a:gd name="adj1" fmla="val 48095"/>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grpSp>
        <p:grpSp>
          <p:nvGrpSpPr>
            <p:cNvPr id="369" name="Group 368">
              <a:extLst>
                <a:ext uri="{FF2B5EF4-FFF2-40B4-BE49-F238E27FC236}">
                  <a16:creationId xmlns:a16="http://schemas.microsoft.com/office/drawing/2014/main" id="{E65BBDDD-4D71-F006-5091-49D649D6EFA9}"/>
                </a:ext>
              </a:extLst>
            </p:cNvPr>
            <p:cNvGrpSpPr/>
            <p:nvPr/>
          </p:nvGrpSpPr>
          <p:grpSpPr>
            <a:xfrm>
              <a:off x="1947863" y="4261146"/>
              <a:ext cx="5752478" cy="545810"/>
              <a:chOff x="1947863" y="2546646"/>
              <a:chExt cx="5752478" cy="545810"/>
            </a:xfrm>
          </p:grpSpPr>
          <p:sp>
            <p:nvSpPr>
              <p:cNvPr id="373" name="Trapezoid 372">
                <a:extLst>
                  <a:ext uri="{FF2B5EF4-FFF2-40B4-BE49-F238E27FC236}">
                    <a16:creationId xmlns:a16="http://schemas.microsoft.com/office/drawing/2014/main" id="{935F5CF4-9C5B-AD66-C94E-18C54EEADFE1}"/>
                  </a:ext>
                </a:extLst>
              </p:cNvPr>
              <p:cNvSpPr/>
              <p:nvPr/>
            </p:nvSpPr>
            <p:spPr>
              <a:xfrm>
                <a:off x="1947863" y="2546646"/>
                <a:ext cx="5752478" cy="538385"/>
              </a:xfrm>
              <a:prstGeom prst="trapezoid">
                <a:avLst>
                  <a:gd name="adj" fmla="val 80556"/>
                </a:avLst>
              </a:prstGeom>
              <a:solidFill>
                <a:srgbClr val="3332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74" name="Rectangle: Top Corners Rounded 373">
                <a:extLst>
                  <a:ext uri="{FF2B5EF4-FFF2-40B4-BE49-F238E27FC236}">
                    <a16:creationId xmlns:a16="http://schemas.microsoft.com/office/drawing/2014/main" id="{19C854BF-E6BF-8913-6B12-DADDFA8037B1}"/>
                  </a:ext>
                </a:extLst>
              </p:cNvPr>
              <p:cNvSpPr/>
              <p:nvPr/>
            </p:nvSpPr>
            <p:spPr>
              <a:xfrm>
                <a:off x="2968194" y="2691925"/>
                <a:ext cx="299103" cy="400531"/>
              </a:xfrm>
              <a:prstGeom prst="round2SameRect">
                <a:avLst>
                  <a:gd name="adj1" fmla="val 48095"/>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75" name="Rectangle: Top Corners Rounded 374">
                <a:extLst>
                  <a:ext uri="{FF2B5EF4-FFF2-40B4-BE49-F238E27FC236}">
                    <a16:creationId xmlns:a16="http://schemas.microsoft.com/office/drawing/2014/main" id="{0CEA5653-700B-361E-4796-ACEB61A4329B}"/>
                  </a:ext>
                </a:extLst>
              </p:cNvPr>
              <p:cNvSpPr/>
              <p:nvPr/>
            </p:nvSpPr>
            <p:spPr>
              <a:xfrm>
                <a:off x="4695913" y="2691925"/>
                <a:ext cx="299103" cy="400531"/>
              </a:xfrm>
              <a:prstGeom prst="round2SameRect">
                <a:avLst>
                  <a:gd name="adj1" fmla="val 48095"/>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76" name="Rectangle: Top Corners Rounded 375">
                <a:extLst>
                  <a:ext uri="{FF2B5EF4-FFF2-40B4-BE49-F238E27FC236}">
                    <a16:creationId xmlns:a16="http://schemas.microsoft.com/office/drawing/2014/main" id="{3446457F-A315-BA3A-0CDD-3EAB8911F0D6}"/>
                  </a:ext>
                </a:extLst>
              </p:cNvPr>
              <p:cNvSpPr/>
              <p:nvPr/>
            </p:nvSpPr>
            <p:spPr>
              <a:xfrm>
                <a:off x="6423632" y="2691925"/>
                <a:ext cx="299103" cy="400531"/>
              </a:xfrm>
              <a:prstGeom prst="round2SameRect">
                <a:avLst>
                  <a:gd name="adj1" fmla="val 48095"/>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grpSp>
        <p:sp>
          <p:nvSpPr>
            <p:cNvPr id="370" name="Freeform: Shape 369">
              <a:extLst>
                <a:ext uri="{FF2B5EF4-FFF2-40B4-BE49-F238E27FC236}">
                  <a16:creationId xmlns:a16="http://schemas.microsoft.com/office/drawing/2014/main" id="{08B7503A-6A8F-6939-B8C8-E2BC48DB63C8}"/>
                </a:ext>
              </a:extLst>
            </p:cNvPr>
            <p:cNvSpPr/>
            <p:nvPr/>
          </p:nvSpPr>
          <p:spPr>
            <a:xfrm>
              <a:off x="1653265" y="2085173"/>
              <a:ext cx="256431" cy="3076486"/>
            </a:xfrm>
            <a:custGeom>
              <a:avLst/>
              <a:gdLst>
                <a:gd name="connsiteX0" fmla="*/ 100850 w 256431"/>
                <a:gd name="connsiteY0" fmla="*/ 2744556 h 3076486"/>
                <a:gd name="connsiteX1" fmla="*/ 54333 w 256431"/>
                <a:gd name="connsiteY1" fmla="*/ 2775389 h 3076486"/>
                <a:gd name="connsiteX2" fmla="*/ 50366 w 256431"/>
                <a:gd name="connsiteY2" fmla="*/ 2795040 h 3076486"/>
                <a:gd name="connsiteX3" fmla="*/ 50366 w 256431"/>
                <a:gd name="connsiteY3" fmla="*/ 2795039 h 3076486"/>
                <a:gd name="connsiteX4" fmla="*/ 50366 w 256431"/>
                <a:gd name="connsiteY4" fmla="*/ 2795040 h 3076486"/>
                <a:gd name="connsiteX5" fmla="*/ 50366 w 256431"/>
                <a:gd name="connsiteY5" fmla="*/ 2795040 h 3076486"/>
                <a:gd name="connsiteX6" fmla="*/ 54333 w 256431"/>
                <a:gd name="connsiteY6" fmla="*/ 2814690 h 3076486"/>
                <a:gd name="connsiteX7" fmla="*/ 100850 w 256431"/>
                <a:gd name="connsiteY7" fmla="*/ 2845523 h 3076486"/>
                <a:gd name="connsiteX8" fmla="*/ 164648 w 256431"/>
                <a:gd name="connsiteY8" fmla="*/ 2845524 h 3076486"/>
                <a:gd name="connsiteX9" fmla="*/ 215132 w 256431"/>
                <a:gd name="connsiteY9" fmla="*/ 2795040 h 3076486"/>
                <a:gd name="connsiteX10" fmla="*/ 215133 w 256431"/>
                <a:gd name="connsiteY10" fmla="*/ 2795040 h 3076486"/>
                <a:gd name="connsiteX11" fmla="*/ 164649 w 256431"/>
                <a:gd name="connsiteY11" fmla="*/ 2744556 h 3076486"/>
                <a:gd name="connsiteX12" fmla="*/ 100850 w 256431"/>
                <a:gd name="connsiteY12" fmla="*/ 2465052 h 3076486"/>
                <a:gd name="connsiteX13" fmla="*/ 54333 w 256431"/>
                <a:gd name="connsiteY13" fmla="*/ 2495885 h 3076486"/>
                <a:gd name="connsiteX14" fmla="*/ 50366 w 256431"/>
                <a:gd name="connsiteY14" fmla="*/ 2515536 h 3076486"/>
                <a:gd name="connsiteX15" fmla="*/ 50366 w 256431"/>
                <a:gd name="connsiteY15" fmla="*/ 2515535 h 3076486"/>
                <a:gd name="connsiteX16" fmla="*/ 50366 w 256431"/>
                <a:gd name="connsiteY16" fmla="*/ 2515536 h 3076486"/>
                <a:gd name="connsiteX17" fmla="*/ 50366 w 256431"/>
                <a:gd name="connsiteY17" fmla="*/ 2515536 h 3076486"/>
                <a:gd name="connsiteX18" fmla="*/ 54333 w 256431"/>
                <a:gd name="connsiteY18" fmla="*/ 2535186 h 3076486"/>
                <a:gd name="connsiteX19" fmla="*/ 100850 w 256431"/>
                <a:gd name="connsiteY19" fmla="*/ 2566019 h 3076486"/>
                <a:gd name="connsiteX20" fmla="*/ 164648 w 256431"/>
                <a:gd name="connsiteY20" fmla="*/ 2566020 h 3076486"/>
                <a:gd name="connsiteX21" fmla="*/ 215132 w 256431"/>
                <a:gd name="connsiteY21" fmla="*/ 2515536 h 3076486"/>
                <a:gd name="connsiteX22" fmla="*/ 215133 w 256431"/>
                <a:gd name="connsiteY22" fmla="*/ 2515536 h 3076486"/>
                <a:gd name="connsiteX23" fmla="*/ 164649 w 256431"/>
                <a:gd name="connsiteY23" fmla="*/ 2465052 h 3076486"/>
                <a:gd name="connsiteX24" fmla="*/ 100850 w 256431"/>
                <a:gd name="connsiteY24" fmla="*/ 2185548 h 3076486"/>
                <a:gd name="connsiteX25" fmla="*/ 54333 w 256431"/>
                <a:gd name="connsiteY25" fmla="*/ 2216381 h 3076486"/>
                <a:gd name="connsiteX26" fmla="*/ 50366 w 256431"/>
                <a:gd name="connsiteY26" fmla="*/ 2236032 h 3076486"/>
                <a:gd name="connsiteX27" fmla="*/ 50366 w 256431"/>
                <a:gd name="connsiteY27" fmla="*/ 2236031 h 3076486"/>
                <a:gd name="connsiteX28" fmla="*/ 50366 w 256431"/>
                <a:gd name="connsiteY28" fmla="*/ 2236032 h 3076486"/>
                <a:gd name="connsiteX29" fmla="*/ 50366 w 256431"/>
                <a:gd name="connsiteY29" fmla="*/ 2236032 h 3076486"/>
                <a:gd name="connsiteX30" fmla="*/ 54333 w 256431"/>
                <a:gd name="connsiteY30" fmla="*/ 2255682 h 3076486"/>
                <a:gd name="connsiteX31" fmla="*/ 100850 w 256431"/>
                <a:gd name="connsiteY31" fmla="*/ 2286515 h 3076486"/>
                <a:gd name="connsiteX32" fmla="*/ 164648 w 256431"/>
                <a:gd name="connsiteY32" fmla="*/ 2286516 h 3076486"/>
                <a:gd name="connsiteX33" fmla="*/ 215132 w 256431"/>
                <a:gd name="connsiteY33" fmla="*/ 2236032 h 3076486"/>
                <a:gd name="connsiteX34" fmla="*/ 215133 w 256431"/>
                <a:gd name="connsiteY34" fmla="*/ 2236032 h 3076486"/>
                <a:gd name="connsiteX35" fmla="*/ 164649 w 256431"/>
                <a:gd name="connsiteY35" fmla="*/ 2185548 h 3076486"/>
                <a:gd name="connsiteX36" fmla="*/ 100850 w 256431"/>
                <a:gd name="connsiteY36" fmla="*/ 1906044 h 3076486"/>
                <a:gd name="connsiteX37" fmla="*/ 54333 w 256431"/>
                <a:gd name="connsiteY37" fmla="*/ 1936877 h 3076486"/>
                <a:gd name="connsiteX38" fmla="*/ 50366 w 256431"/>
                <a:gd name="connsiteY38" fmla="*/ 1956528 h 3076486"/>
                <a:gd name="connsiteX39" fmla="*/ 50366 w 256431"/>
                <a:gd name="connsiteY39" fmla="*/ 1956527 h 3076486"/>
                <a:gd name="connsiteX40" fmla="*/ 50366 w 256431"/>
                <a:gd name="connsiteY40" fmla="*/ 1956528 h 3076486"/>
                <a:gd name="connsiteX41" fmla="*/ 50366 w 256431"/>
                <a:gd name="connsiteY41" fmla="*/ 1956528 h 3076486"/>
                <a:gd name="connsiteX42" fmla="*/ 54333 w 256431"/>
                <a:gd name="connsiteY42" fmla="*/ 1976178 h 3076486"/>
                <a:gd name="connsiteX43" fmla="*/ 100850 w 256431"/>
                <a:gd name="connsiteY43" fmla="*/ 2007011 h 3076486"/>
                <a:gd name="connsiteX44" fmla="*/ 164648 w 256431"/>
                <a:gd name="connsiteY44" fmla="*/ 2007012 h 3076486"/>
                <a:gd name="connsiteX45" fmla="*/ 215132 w 256431"/>
                <a:gd name="connsiteY45" fmla="*/ 1956528 h 3076486"/>
                <a:gd name="connsiteX46" fmla="*/ 215133 w 256431"/>
                <a:gd name="connsiteY46" fmla="*/ 1956528 h 3076486"/>
                <a:gd name="connsiteX47" fmla="*/ 164649 w 256431"/>
                <a:gd name="connsiteY47" fmla="*/ 1906044 h 3076486"/>
                <a:gd name="connsiteX48" fmla="*/ 100850 w 256431"/>
                <a:gd name="connsiteY48" fmla="*/ 1626540 h 3076486"/>
                <a:gd name="connsiteX49" fmla="*/ 54333 w 256431"/>
                <a:gd name="connsiteY49" fmla="*/ 1657373 h 3076486"/>
                <a:gd name="connsiteX50" fmla="*/ 50366 w 256431"/>
                <a:gd name="connsiteY50" fmla="*/ 1677024 h 3076486"/>
                <a:gd name="connsiteX51" fmla="*/ 50366 w 256431"/>
                <a:gd name="connsiteY51" fmla="*/ 1677023 h 3076486"/>
                <a:gd name="connsiteX52" fmla="*/ 50366 w 256431"/>
                <a:gd name="connsiteY52" fmla="*/ 1677024 h 3076486"/>
                <a:gd name="connsiteX53" fmla="*/ 50366 w 256431"/>
                <a:gd name="connsiteY53" fmla="*/ 1677024 h 3076486"/>
                <a:gd name="connsiteX54" fmla="*/ 54333 w 256431"/>
                <a:gd name="connsiteY54" fmla="*/ 1696674 h 3076486"/>
                <a:gd name="connsiteX55" fmla="*/ 100850 w 256431"/>
                <a:gd name="connsiteY55" fmla="*/ 1727507 h 3076486"/>
                <a:gd name="connsiteX56" fmla="*/ 164648 w 256431"/>
                <a:gd name="connsiteY56" fmla="*/ 1727508 h 3076486"/>
                <a:gd name="connsiteX57" fmla="*/ 215132 w 256431"/>
                <a:gd name="connsiteY57" fmla="*/ 1677024 h 3076486"/>
                <a:gd name="connsiteX58" fmla="*/ 215133 w 256431"/>
                <a:gd name="connsiteY58" fmla="*/ 1677024 h 3076486"/>
                <a:gd name="connsiteX59" fmla="*/ 164649 w 256431"/>
                <a:gd name="connsiteY59" fmla="*/ 1626540 h 3076486"/>
                <a:gd name="connsiteX60" fmla="*/ 100850 w 256431"/>
                <a:gd name="connsiteY60" fmla="*/ 1347036 h 3076486"/>
                <a:gd name="connsiteX61" fmla="*/ 54333 w 256431"/>
                <a:gd name="connsiteY61" fmla="*/ 1377869 h 3076486"/>
                <a:gd name="connsiteX62" fmla="*/ 50366 w 256431"/>
                <a:gd name="connsiteY62" fmla="*/ 1397520 h 3076486"/>
                <a:gd name="connsiteX63" fmla="*/ 50366 w 256431"/>
                <a:gd name="connsiteY63" fmla="*/ 1397519 h 3076486"/>
                <a:gd name="connsiteX64" fmla="*/ 50366 w 256431"/>
                <a:gd name="connsiteY64" fmla="*/ 1397520 h 3076486"/>
                <a:gd name="connsiteX65" fmla="*/ 50366 w 256431"/>
                <a:gd name="connsiteY65" fmla="*/ 1397520 h 3076486"/>
                <a:gd name="connsiteX66" fmla="*/ 54333 w 256431"/>
                <a:gd name="connsiteY66" fmla="*/ 1417170 h 3076486"/>
                <a:gd name="connsiteX67" fmla="*/ 100850 w 256431"/>
                <a:gd name="connsiteY67" fmla="*/ 1448003 h 3076486"/>
                <a:gd name="connsiteX68" fmla="*/ 164648 w 256431"/>
                <a:gd name="connsiteY68" fmla="*/ 1448004 h 3076486"/>
                <a:gd name="connsiteX69" fmla="*/ 215132 w 256431"/>
                <a:gd name="connsiteY69" fmla="*/ 1397520 h 3076486"/>
                <a:gd name="connsiteX70" fmla="*/ 215133 w 256431"/>
                <a:gd name="connsiteY70" fmla="*/ 1397520 h 3076486"/>
                <a:gd name="connsiteX71" fmla="*/ 164649 w 256431"/>
                <a:gd name="connsiteY71" fmla="*/ 1347036 h 3076486"/>
                <a:gd name="connsiteX72" fmla="*/ 100850 w 256431"/>
                <a:gd name="connsiteY72" fmla="*/ 1067532 h 3076486"/>
                <a:gd name="connsiteX73" fmla="*/ 54333 w 256431"/>
                <a:gd name="connsiteY73" fmla="*/ 1098365 h 3076486"/>
                <a:gd name="connsiteX74" fmla="*/ 50366 w 256431"/>
                <a:gd name="connsiteY74" fmla="*/ 1118016 h 3076486"/>
                <a:gd name="connsiteX75" fmla="*/ 50366 w 256431"/>
                <a:gd name="connsiteY75" fmla="*/ 1118015 h 3076486"/>
                <a:gd name="connsiteX76" fmla="*/ 50366 w 256431"/>
                <a:gd name="connsiteY76" fmla="*/ 1118016 h 3076486"/>
                <a:gd name="connsiteX77" fmla="*/ 50366 w 256431"/>
                <a:gd name="connsiteY77" fmla="*/ 1118016 h 3076486"/>
                <a:gd name="connsiteX78" fmla="*/ 54333 w 256431"/>
                <a:gd name="connsiteY78" fmla="*/ 1137666 h 3076486"/>
                <a:gd name="connsiteX79" fmla="*/ 100850 w 256431"/>
                <a:gd name="connsiteY79" fmla="*/ 1168499 h 3076486"/>
                <a:gd name="connsiteX80" fmla="*/ 164648 w 256431"/>
                <a:gd name="connsiteY80" fmla="*/ 1168500 h 3076486"/>
                <a:gd name="connsiteX81" fmla="*/ 215132 w 256431"/>
                <a:gd name="connsiteY81" fmla="*/ 1118016 h 3076486"/>
                <a:gd name="connsiteX82" fmla="*/ 215133 w 256431"/>
                <a:gd name="connsiteY82" fmla="*/ 1118016 h 3076486"/>
                <a:gd name="connsiteX83" fmla="*/ 164649 w 256431"/>
                <a:gd name="connsiteY83" fmla="*/ 1067532 h 3076486"/>
                <a:gd name="connsiteX84" fmla="*/ 100850 w 256431"/>
                <a:gd name="connsiteY84" fmla="*/ 788028 h 3076486"/>
                <a:gd name="connsiteX85" fmla="*/ 54333 w 256431"/>
                <a:gd name="connsiteY85" fmla="*/ 818861 h 3076486"/>
                <a:gd name="connsiteX86" fmla="*/ 50366 w 256431"/>
                <a:gd name="connsiteY86" fmla="*/ 838512 h 3076486"/>
                <a:gd name="connsiteX87" fmla="*/ 50366 w 256431"/>
                <a:gd name="connsiteY87" fmla="*/ 838511 h 3076486"/>
                <a:gd name="connsiteX88" fmla="*/ 50366 w 256431"/>
                <a:gd name="connsiteY88" fmla="*/ 838512 h 3076486"/>
                <a:gd name="connsiteX89" fmla="*/ 50366 w 256431"/>
                <a:gd name="connsiteY89" fmla="*/ 838512 h 3076486"/>
                <a:gd name="connsiteX90" fmla="*/ 54333 w 256431"/>
                <a:gd name="connsiteY90" fmla="*/ 858162 h 3076486"/>
                <a:gd name="connsiteX91" fmla="*/ 100850 w 256431"/>
                <a:gd name="connsiteY91" fmla="*/ 888995 h 3076486"/>
                <a:gd name="connsiteX92" fmla="*/ 164648 w 256431"/>
                <a:gd name="connsiteY92" fmla="*/ 888996 h 3076486"/>
                <a:gd name="connsiteX93" fmla="*/ 215132 w 256431"/>
                <a:gd name="connsiteY93" fmla="*/ 838512 h 3076486"/>
                <a:gd name="connsiteX94" fmla="*/ 215133 w 256431"/>
                <a:gd name="connsiteY94" fmla="*/ 838512 h 3076486"/>
                <a:gd name="connsiteX95" fmla="*/ 164649 w 256431"/>
                <a:gd name="connsiteY95" fmla="*/ 788028 h 3076486"/>
                <a:gd name="connsiteX96" fmla="*/ 100850 w 256431"/>
                <a:gd name="connsiteY96" fmla="*/ 508524 h 3076486"/>
                <a:gd name="connsiteX97" fmla="*/ 54333 w 256431"/>
                <a:gd name="connsiteY97" fmla="*/ 539357 h 3076486"/>
                <a:gd name="connsiteX98" fmla="*/ 50366 w 256431"/>
                <a:gd name="connsiteY98" fmla="*/ 559008 h 3076486"/>
                <a:gd name="connsiteX99" fmla="*/ 50366 w 256431"/>
                <a:gd name="connsiteY99" fmla="*/ 559007 h 3076486"/>
                <a:gd name="connsiteX100" fmla="*/ 50366 w 256431"/>
                <a:gd name="connsiteY100" fmla="*/ 559008 h 3076486"/>
                <a:gd name="connsiteX101" fmla="*/ 50366 w 256431"/>
                <a:gd name="connsiteY101" fmla="*/ 559008 h 3076486"/>
                <a:gd name="connsiteX102" fmla="*/ 54333 w 256431"/>
                <a:gd name="connsiteY102" fmla="*/ 578658 h 3076486"/>
                <a:gd name="connsiteX103" fmla="*/ 100850 w 256431"/>
                <a:gd name="connsiteY103" fmla="*/ 609491 h 3076486"/>
                <a:gd name="connsiteX104" fmla="*/ 164648 w 256431"/>
                <a:gd name="connsiteY104" fmla="*/ 609492 h 3076486"/>
                <a:gd name="connsiteX105" fmla="*/ 215132 w 256431"/>
                <a:gd name="connsiteY105" fmla="*/ 559008 h 3076486"/>
                <a:gd name="connsiteX106" fmla="*/ 215133 w 256431"/>
                <a:gd name="connsiteY106" fmla="*/ 559008 h 3076486"/>
                <a:gd name="connsiteX107" fmla="*/ 164649 w 256431"/>
                <a:gd name="connsiteY107" fmla="*/ 508524 h 3076486"/>
                <a:gd name="connsiteX108" fmla="*/ 100850 w 256431"/>
                <a:gd name="connsiteY108" fmla="*/ 229020 h 3076486"/>
                <a:gd name="connsiteX109" fmla="*/ 54333 w 256431"/>
                <a:gd name="connsiteY109" fmla="*/ 259853 h 3076486"/>
                <a:gd name="connsiteX110" fmla="*/ 50366 w 256431"/>
                <a:gd name="connsiteY110" fmla="*/ 279504 h 3076486"/>
                <a:gd name="connsiteX111" fmla="*/ 50366 w 256431"/>
                <a:gd name="connsiteY111" fmla="*/ 279503 h 3076486"/>
                <a:gd name="connsiteX112" fmla="*/ 50366 w 256431"/>
                <a:gd name="connsiteY112" fmla="*/ 279504 h 3076486"/>
                <a:gd name="connsiteX113" fmla="*/ 50366 w 256431"/>
                <a:gd name="connsiteY113" fmla="*/ 279504 h 3076486"/>
                <a:gd name="connsiteX114" fmla="*/ 54333 w 256431"/>
                <a:gd name="connsiteY114" fmla="*/ 299154 h 3076486"/>
                <a:gd name="connsiteX115" fmla="*/ 100850 w 256431"/>
                <a:gd name="connsiteY115" fmla="*/ 329987 h 3076486"/>
                <a:gd name="connsiteX116" fmla="*/ 164648 w 256431"/>
                <a:gd name="connsiteY116" fmla="*/ 329988 h 3076486"/>
                <a:gd name="connsiteX117" fmla="*/ 215132 w 256431"/>
                <a:gd name="connsiteY117" fmla="*/ 279504 h 3076486"/>
                <a:gd name="connsiteX118" fmla="*/ 215133 w 256431"/>
                <a:gd name="connsiteY118" fmla="*/ 279504 h 3076486"/>
                <a:gd name="connsiteX119" fmla="*/ 164649 w 256431"/>
                <a:gd name="connsiteY119" fmla="*/ 229020 h 3076486"/>
                <a:gd name="connsiteX120" fmla="*/ 0 w 256431"/>
                <a:gd name="connsiteY120" fmla="*/ 0 h 3076486"/>
                <a:gd name="connsiteX121" fmla="*/ 45832 w 256431"/>
                <a:gd name="connsiteY121" fmla="*/ 0 h 3076486"/>
                <a:gd name="connsiteX122" fmla="*/ 45832 w 256431"/>
                <a:gd name="connsiteY122" fmla="*/ 0 h 3076486"/>
                <a:gd name="connsiteX123" fmla="*/ 49799 w 256431"/>
                <a:gd name="connsiteY123" fmla="*/ 19650 h 3076486"/>
                <a:gd name="connsiteX124" fmla="*/ 96316 w 256431"/>
                <a:gd name="connsiteY124" fmla="*/ 50483 h 3076486"/>
                <a:gd name="connsiteX125" fmla="*/ 160114 w 256431"/>
                <a:gd name="connsiteY125" fmla="*/ 50484 h 3076486"/>
                <a:gd name="connsiteX126" fmla="*/ 210598 w 256431"/>
                <a:gd name="connsiteY126" fmla="*/ 0 h 3076486"/>
                <a:gd name="connsiteX127" fmla="*/ 210599 w 256431"/>
                <a:gd name="connsiteY127" fmla="*/ 0 h 3076486"/>
                <a:gd name="connsiteX128" fmla="*/ 256431 w 256431"/>
                <a:gd name="connsiteY128" fmla="*/ 0 h 3076486"/>
                <a:gd name="connsiteX129" fmla="*/ 256431 w 256431"/>
                <a:gd name="connsiteY129" fmla="*/ 3076486 h 3076486"/>
                <a:gd name="connsiteX130" fmla="*/ 214769 w 256431"/>
                <a:gd name="connsiteY130" fmla="*/ 3076486 h 3076486"/>
                <a:gd name="connsiteX131" fmla="*/ 215162 w 256431"/>
                <a:gd name="connsiteY131" fmla="*/ 3074539 h 3076486"/>
                <a:gd name="connsiteX132" fmla="*/ 215163 w 256431"/>
                <a:gd name="connsiteY132" fmla="*/ 3074539 h 3076486"/>
                <a:gd name="connsiteX133" fmla="*/ 164679 w 256431"/>
                <a:gd name="connsiteY133" fmla="*/ 3024055 h 3076486"/>
                <a:gd name="connsiteX134" fmla="*/ 100880 w 256431"/>
                <a:gd name="connsiteY134" fmla="*/ 3024055 h 3076486"/>
                <a:gd name="connsiteX135" fmla="*/ 54363 w 256431"/>
                <a:gd name="connsiteY135" fmla="*/ 3054888 h 3076486"/>
                <a:gd name="connsiteX136" fmla="*/ 50396 w 256431"/>
                <a:gd name="connsiteY136" fmla="*/ 3074539 h 3076486"/>
                <a:gd name="connsiteX137" fmla="*/ 50396 w 256431"/>
                <a:gd name="connsiteY137" fmla="*/ 3074538 h 3076486"/>
                <a:gd name="connsiteX138" fmla="*/ 50396 w 256431"/>
                <a:gd name="connsiteY138" fmla="*/ 3074539 h 3076486"/>
                <a:gd name="connsiteX139" fmla="*/ 50396 w 256431"/>
                <a:gd name="connsiteY139" fmla="*/ 3074539 h 3076486"/>
                <a:gd name="connsiteX140" fmla="*/ 50789 w 256431"/>
                <a:gd name="connsiteY140" fmla="*/ 3076486 h 3076486"/>
                <a:gd name="connsiteX141" fmla="*/ 0 w 256431"/>
                <a:gd name="connsiteY141" fmla="*/ 3076486 h 3076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256431" h="3076486">
                  <a:moveTo>
                    <a:pt x="100850" y="2744556"/>
                  </a:moveTo>
                  <a:cubicBezTo>
                    <a:pt x="79939" y="2744556"/>
                    <a:pt x="61997" y="2757270"/>
                    <a:pt x="54333" y="2775389"/>
                  </a:cubicBezTo>
                  <a:lnTo>
                    <a:pt x="50366" y="2795040"/>
                  </a:lnTo>
                  <a:lnTo>
                    <a:pt x="50366" y="2795039"/>
                  </a:lnTo>
                  <a:lnTo>
                    <a:pt x="50366" y="2795040"/>
                  </a:lnTo>
                  <a:lnTo>
                    <a:pt x="50366" y="2795040"/>
                  </a:lnTo>
                  <a:lnTo>
                    <a:pt x="54333" y="2814690"/>
                  </a:lnTo>
                  <a:cubicBezTo>
                    <a:pt x="61997" y="2832810"/>
                    <a:pt x="79939" y="2845523"/>
                    <a:pt x="100850" y="2845523"/>
                  </a:cubicBezTo>
                  <a:lnTo>
                    <a:pt x="164648" y="2845524"/>
                  </a:lnTo>
                  <a:cubicBezTo>
                    <a:pt x="192530" y="2845524"/>
                    <a:pt x="215132" y="2822922"/>
                    <a:pt x="215132" y="2795040"/>
                  </a:cubicBezTo>
                  <a:lnTo>
                    <a:pt x="215133" y="2795040"/>
                  </a:lnTo>
                  <a:cubicBezTo>
                    <a:pt x="215133" y="2767158"/>
                    <a:pt x="192531" y="2744556"/>
                    <a:pt x="164649" y="2744556"/>
                  </a:cubicBezTo>
                  <a:close/>
                  <a:moveTo>
                    <a:pt x="100850" y="2465052"/>
                  </a:moveTo>
                  <a:cubicBezTo>
                    <a:pt x="79939" y="2465052"/>
                    <a:pt x="61997" y="2477766"/>
                    <a:pt x="54333" y="2495885"/>
                  </a:cubicBezTo>
                  <a:lnTo>
                    <a:pt x="50366" y="2515536"/>
                  </a:lnTo>
                  <a:lnTo>
                    <a:pt x="50366" y="2515535"/>
                  </a:lnTo>
                  <a:lnTo>
                    <a:pt x="50366" y="2515536"/>
                  </a:lnTo>
                  <a:lnTo>
                    <a:pt x="50366" y="2515536"/>
                  </a:lnTo>
                  <a:lnTo>
                    <a:pt x="54333" y="2535186"/>
                  </a:lnTo>
                  <a:cubicBezTo>
                    <a:pt x="61997" y="2553306"/>
                    <a:pt x="79939" y="2566019"/>
                    <a:pt x="100850" y="2566019"/>
                  </a:cubicBezTo>
                  <a:lnTo>
                    <a:pt x="164648" y="2566020"/>
                  </a:lnTo>
                  <a:cubicBezTo>
                    <a:pt x="192530" y="2566020"/>
                    <a:pt x="215132" y="2543418"/>
                    <a:pt x="215132" y="2515536"/>
                  </a:cubicBezTo>
                  <a:lnTo>
                    <a:pt x="215133" y="2515536"/>
                  </a:lnTo>
                  <a:cubicBezTo>
                    <a:pt x="215133" y="2487654"/>
                    <a:pt x="192531" y="2465052"/>
                    <a:pt x="164649" y="2465052"/>
                  </a:cubicBezTo>
                  <a:close/>
                  <a:moveTo>
                    <a:pt x="100850" y="2185548"/>
                  </a:moveTo>
                  <a:cubicBezTo>
                    <a:pt x="79939" y="2185548"/>
                    <a:pt x="61997" y="2198262"/>
                    <a:pt x="54333" y="2216381"/>
                  </a:cubicBezTo>
                  <a:lnTo>
                    <a:pt x="50366" y="2236032"/>
                  </a:lnTo>
                  <a:lnTo>
                    <a:pt x="50366" y="2236031"/>
                  </a:lnTo>
                  <a:lnTo>
                    <a:pt x="50366" y="2236032"/>
                  </a:lnTo>
                  <a:lnTo>
                    <a:pt x="50366" y="2236032"/>
                  </a:lnTo>
                  <a:lnTo>
                    <a:pt x="54333" y="2255682"/>
                  </a:lnTo>
                  <a:cubicBezTo>
                    <a:pt x="61997" y="2273802"/>
                    <a:pt x="79939" y="2286515"/>
                    <a:pt x="100850" y="2286515"/>
                  </a:cubicBezTo>
                  <a:lnTo>
                    <a:pt x="164648" y="2286516"/>
                  </a:lnTo>
                  <a:cubicBezTo>
                    <a:pt x="192530" y="2286516"/>
                    <a:pt x="215132" y="2263914"/>
                    <a:pt x="215132" y="2236032"/>
                  </a:cubicBezTo>
                  <a:lnTo>
                    <a:pt x="215133" y="2236032"/>
                  </a:lnTo>
                  <a:cubicBezTo>
                    <a:pt x="215133" y="2208150"/>
                    <a:pt x="192531" y="2185548"/>
                    <a:pt x="164649" y="2185548"/>
                  </a:cubicBezTo>
                  <a:close/>
                  <a:moveTo>
                    <a:pt x="100850" y="1906044"/>
                  </a:moveTo>
                  <a:cubicBezTo>
                    <a:pt x="79939" y="1906044"/>
                    <a:pt x="61997" y="1918758"/>
                    <a:pt x="54333" y="1936877"/>
                  </a:cubicBezTo>
                  <a:lnTo>
                    <a:pt x="50366" y="1956528"/>
                  </a:lnTo>
                  <a:lnTo>
                    <a:pt x="50366" y="1956527"/>
                  </a:lnTo>
                  <a:lnTo>
                    <a:pt x="50366" y="1956528"/>
                  </a:lnTo>
                  <a:lnTo>
                    <a:pt x="50366" y="1956528"/>
                  </a:lnTo>
                  <a:lnTo>
                    <a:pt x="54333" y="1976178"/>
                  </a:lnTo>
                  <a:cubicBezTo>
                    <a:pt x="61997" y="1994297"/>
                    <a:pt x="79939" y="2007011"/>
                    <a:pt x="100850" y="2007011"/>
                  </a:cubicBezTo>
                  <a:lnTo>
                    <a:pt x="164648" y="2007012"/>
                  </a:lnTo>
                  <a:cubicBezTo>
                    <a:pt x="192530" y="2007012"/>
                    <a:pt x="215132" y="1984410"/>
                    <a:pt x="215132" y="1956528"/>
                  </a:cubicBezTo>
                  <a:lnTo>
                    <a:pt x="215133" y="1956528"/>
                  </a:lnTo>
                  <a:cubicBezTo>
                    <a:pt x="215133" y="1928646"/>
                    <a:pt x="192531" y="1906044"/>
                    <a:pt x="164649" y="1906044"/>
                  </a:cubicBezTo>
                  <a:close/>
                  <a:moveTo>
                    <a:pt x="100850" y="1626540"/>
                  </a:moveTo>
                  <a:cubicBezTo>
                    <a:pt x="79939" y="1626540"/>
                    <a:pt x="61997" y="1639254"/>
                    <a:pt x="54333" y="1657373"/>
                  </a:cubicBezTo>
                  <a:lnTo>
                    <a:pt x="50366" y="1677024"/>
                  </a:lnTo>
                  <a:lnTo>
                    <a:pt x="50366" y="1677023"/>
                  </a:lnTo>
                  <a:lnTo>
                    <a:pt x="50366" y="1677024"/>
                  </a:lnTo>
                  <a:lnTo>
                    <a:pt x="50366" y="1677024"/>
                  </a:lnTo>
                  <a:lnTo>
                    <a:pt x="54333" y="1696674"/>
                  </a:lnTo>
                  <a:cubicBezTo>
                    <a:pt x="61997" y="1714793"/>
                    <a:pt x="79939" y="1727507"/>
                    <a:pt x="100850" y="1727507"/>
                  </a:cubicBezTo>
                  <a:lnTo>
                    <a:pt x="164648" y="1727508"/>
                  </a:lnTo>
                  <a:cubicBezTo>
                    <a:pt x="192530" y="1727508"/>
                    <a:pt x="215132" y="1704906"/>
                    <a:pt x="215132" y="1677024"/>
                  </a:cubicBezTo>
                  <a:lnTo>
                    <a:pt x="215133" y="1677024"/>
                  </a:lnTo>
                  <a:cubicBezTo>
                    <a:pt x="215133" y="1649142"/>
                    <a:pt x="192531" y="1626540"/>
                    <a:pt x="164649" y="1626540"/>
                  </a:cubicBezTo>
                  <a:close/>
                  <a:moveTo>
                    <a:pt x="100850" y="1347036"/>
                  </a:moveTo>
                  <a:cubicBezTo>
                    <a:pt x="79939" y="1347036"/>
                    <a:pt x="61997" y="1359750"/>
                    <a:pt x="54333" y="1377869"/>
                  </a:cubicBezTo>
                  <a:lnTo>
                    <a:pt x="50366" y="1397520"/>
                  </a:lnTo>
                  <a:lnTo>
                    <a:pt x="50366" y="1397519"/>
                  </a:lnTo>
                  <a:lnTo>
                    <a:pt x="50366" y="1397520"/>
                  </a:lnTo>
                  <a:lnTo>
                    <a:pt x="50366" y="1397520"/>
                  </a:lnTo>
                  <a:lnTo>
                    <a:pt x="54333" y="1417170"/>
                  </a:lnTo>
                  <a:cubicBezTo>
                    <a:pt x="61997" y="1435290"/>
                    <a:pt x="79939" y="1448003"/>
                    <a:pt x="100850" y="1448003"/>
                  </a:cubicBezTo>
                  <a:lnTo>
                    <a:pt x="164648" y="1448004"/>
                  </a:lnTo>
                  <a:cubicBezTo>
                    <a:pt x="192530" y="1448004"/>
                    <a:pt x="215132" y="1425402"/>
                    <a:pt x="215132" y="1397520"/>
                  </a:cubicBezTo>
                  <a:lnTo>
                    <a:pt x="215133" y="1397520"/>
                  </a:lnTo>
                  <a:cubicBezTo>
                    <a:pt x="215133" y="1369638"/>
                    <a:pt x="192531" y="1347036"/>
                    <a:pt x="164649" y="1347036"/>
                  </a:cubicBezTo>
                  <a:close/>
                  <a:moveTo>
                    <a:pt x="100850" y="1067532"/>
                  </a:moveTo>
                  <a:cubicBezTo>
                    <a:pt x="79939" y="1067532"/>
                    <a:pt x="61997" y="1080246"/>
                    <a:pt x="54333" y="1098365"/>
                  </a:cubicBezTo>
                  <a:lnTo>
                    <a:pt x="50366" y="1118016"/>
                  </a:lnTo>
                  <a:lnTo>
                    <a:pt x="50366" y="1118015"/>
                  </a:lnTo>
                  <a:lnTo>
                    <a:pt x="50366" y="1118016"/>
                  </a:lnTo>
                  <a:lnTo>
                    <a:pt x="50366" y="1118016"/>
                  </a:lnTo>
                  <a:lnTo>
                    <a:pt x="54333" y="1137666"/>
                  </a:lnTo>
                  <a:cubicBezTo>
                    <a:pt x="61997" y="1155786"/>
                    <a:pt x="79939" y="1168499"/>
                    <a:pt x="100850" y="1168499"/>
                  </a:cubicBezTo>
                  <a:lnTo>
                    <a:pt x="164648" y="1168500"/>
                  </a:lnTo>
                  <a:cubicBezTo>
                    <a:pt x="192530" y="1168500"/>
                    <a:pt x="215132" y="1145898"/>
                    <a:pt x="215132" y="1118016"/>
                  </a:cubicBezTo>
                  <a:lnTo>
                    <a:pt x="215133" y="1118016"/>
                  </a:lnTo>
                  <a:cubicBezTo>
                    <a:pt x="215133" y="1090134"/>
                    <a:pt x="192531" y="1067532"/>
                    <a:pt x="164649" y="1067532"/>
                  </a:cubicBezTo>
                  <a:close/>
                  <a:moveTo>
                    <a:pt x="100850" y="788028"/>
                  </a:moveTo>
                  <a:cubicBezTo>
                    <a:pt x="79939" y="788028"/>
                    <a:pt x="61997" y="800742"/>
                    <a:pt x="54333" y="818861"/>
                  </a:cubicBezTo>
                  <a:lnTo>
                    <a:pt x="50366" y="838512"/>
                  </a:lnTo>
                  <a:lnTo>
                    <a:pt x="50366" y="838511"/>
                  </a:lnTo>
                  <a:lnTo>
                    <a:pt x="50366" y="838512"/>
                  </a:lnTo>
                  <a:lnTo>
                    <a:pt x="50366" y="838512"/>
                  </a:lnTo>
                  <a:lnTo>
                    <a:pt x="54333" y="858162"/>
                  </a:lnTo>
                  <a:cubicBezTo>
                    <a:pt x="61997" y="876282"/>
                    <a:pt x="79939" y="888995"/>
                    <a:pt x="100850" y="888995"/>
                  </a:cubicBezTo>
                  <a:lnTo>
                    <a:pt x="164648" y="888996"/>
                  </a:lnTo>
                  <a:cubicBezTo>
                    <a:pt x="192530" y="888996"/>
                    <a:pt x="215132" y="866394"/>
                    <a:pt x="215132" y="838512"/>
                  </a:cubicBezTo>
                  <a:lnTo>
                    <a:pt x="215133" y="838512"/>
                  </a:lnTo>
                  <a:cubicBezTo>
                    <a:pt x="215133" y="810630"/>
                    <a:pt x="192531" y="788028"/>
                    <a:pt x="164649" y="788028"/>
                  </a:cubicBezTo>
                  <a:close/>
                  <a:moveTo>
                    <a:pt x="100850" y="508524"/>
                  </a:moveTo>
                  <a:cubicBezTo>
                    <a:pt x="79939" y="508524"/>
                    <a:pt x="61997" y="521238"/>
                    <a:pt x="54333" y="539357"/>
                  </a:cubicBezTo>
                  <a:lnTo>
                    <a:pt x="50366" y="559008"/>
                  </a:lnTo>
                  <a:lnTo>
                    <a:pt x="50366" y="559007"/>
                  </a:lnTo>
                  <a:lnTo>
                    <a:pt x="50366" y="559008"/>
                  </a:lnTo>
                  <a:lnTo>
                    <a:pt x="50366" y="559008"/>
                  </a:lnTo>
                  <a:lnTo>
                    <a:pt x="54333" y="578658"/>
                  </a:lnTo>
                  <a:cubicBezTo>
                    <a:pt x="61997" y="596778"/>
                    <a:pt x="79939" y="609491"/>
                    <a:pt x="100850" y="609491"/>
                  </a:cubicBezTo>
                  <a:lnTo>
                    <a:pt x="164648" y="609492"/>
                  </a:lnTo>
                  <a:cubicBezTo>
                    <a:pt x="192530" y="609492"/>
                    <a:pt x="215132" y="586890"/>
                    <a:pt x="215132" y="559008"/>
                  </a:cubicBezTo>
                  <a:lnTo>
                    <a:pt x="215133" y="559008"/>
                  </a:lnTo>
                  <a:cubicBezTo>
                    <a:pt x="215133" y="531126"/>
                    <a:pt x="192531" y="508524"/>
                    <a:pt x="164649" y="508524"/>
                  </a:cubicBezTo>
                  <a:close/>
                  <a:moveTo>
                    <a:pt x="100850" y="229020"/>
                  </a:moveTo>
                  <a:cubicBezTo>
                    <a:pt x="79939" y="229020"/>
                    <a:pt x="61997" y="241734"/>
                    <a:pt x="54333" y="259853"/>
                  </a:cubicBezTo>
                  <a:lnTo>
                    <a:pt x="50366" y="279504"/>
                  </a:lnTo>
                  <a:lnTo>
                    <a:pt x="50366" y="279503"/>
                  </a:lnTo>
                  <a:lnTo>
                    <a:pt x="50366" y="279504"/>
                  </a:lnTo>
                  <a:lnTo>
                    <a:pt x="50366" y="279504"/>
                  </a:lnTo>
                  <a:lnTo>
                    <a:pt x="54333" y="299154"/>
                  </a:lnTo>
                  <a:cubicBezTo>
                    <a:pt x="61997" y="317274"/>
                    <a:pt x="79939" y="329987"/>
                    <a:pt x="100850" y="329987"/>
                  </a:cubicBezTo>
                  <a:lnTo>
                    <a:pt x="164648" y="329988"/>
                  </a:lnTo>
                  <a:cubicBezTo>
                    <a:pt x="192530" y="329988"/>
                    <a:pt x="215132" y="307386"/>
                    <a:pt x="215132" y="279504"/>
                  </a:cubicBezTo>
                  <a:lnTo>
                    <a:pt x="215133" y="279504"/>
                  </a:lnTo>
                  <a:cubicBezTo>
                    <a:pt x="215133" y="251622"/>
                    <a:pt x="192531" y="229020"/>
                    <a:pt x="164649" y="229020"/>
                  </a:cubicBezTo>
                  <a:close/>
                  <a:moveTo>
                    <a:pt x="0" y="0"/>
                  </a:moveTo>
                  <a:lnTo>
                    <a:pt x="45832" y="0"/>
                  </a:lnTo>
                  <a:lnTo>
                    <a:pt x="45832" y="0"/>
                  </a:lnTo>
                  <a:lnTo>
                    <a:pt x="49799" y="19650"/>
                  </a:lnTo>
                  <a:cubicBezTo>
                    <a:pt x="57463" y="37770"/>
                    <a:pt x="75405" y="50483"/>
                    <a:pt x="96316" y="50483"/>
                  </a:cubicBezTo>
                  <a:lnTo>
                    <a:pt x="160114" y="50484"/>
                  </a:lnTo>
                  <a:cubicBezTo>
                    <a:pt x="187996" y="50484"/>
                    <a:pt x="210598" y="27882"/>
                    <a:pt x="210598" y="0"/>
                  </a:cubicBezTo>
                  <a:lnTo>
                    <a:pt x="210599" y="0"/>
                  </a:lnTo>
                  <a:lnTo>
                    <a:pt x="256431" y="0"/>
                  </a:lnTo>
                  <a:lnTo>
                    <a:pt x="256431" y="3076486"/>
                  </a:lnTo>
                  <a:lnTo>
                    <a:pt x="214769" y="3076486"/>
                  </a:lnTo>
                  <a:lnTo>
                    <a:pt x="215162" y="3074539"/>
                  </a:lnTo>
                  <a:lnTo>
                    <a:pt x="215163" y="3074539"/>
                  </a:lnTo>
                  <a:cubicBezTo>
                    <a:pt x="215163" y="3046657"/>
                    <a:pt x="192561" y="3024055"/>
                    <a:pt x="164679" y="3024055"/>
                  </a:cubicBezTo>
                  <a:lnTo>
                    <a:pt x="100880" y="3024055"/>
                  </a:lnTo>
                  <a:cubicBezTo>
                    <a:pt x="79969" y="3024055"/>
                    <a:pt x="62027" y="3036769"/>
                    <a:pt x="54363" y="3054888"/>
                  </a:cubicBezTo>
                  <a:lnTo>
                    <a:pt x="50396" y="3074539"/>
                  </a:lnTo>
                  <a:lnTo>
                    <a:pt x="50396" y="3074538"/>
                  </a:lnTo>
                  <a:lnTo>
                    <a:pt x="50396" y="3074539"/>
                  </a:lnTo>
                  <a:lnTo>
                    <a:pt x="50396" y="3074539"/>
                  </a:lnTo>
                  <a:lnTo>
                    <a:pt x="50789" y="3076486"/>
                  </a:lnTo>
                  <a:lnTo>
                    <a:pt x="0" y="307648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71" name="Freeform: Shape 370">
              <a:extLst>
                <a:ext uri="{FF2B5EF4-FFF2-40B4-BE49-F238E27FC236}">
                  <a16:creationId xmlns:a16="http://schemas.microsoft.com/office/drawing/2014/main" id="{495D680E-924E-6220-0215-CD1F513DDE5B}"/>
                </a:ext>
              </a:extLst>
            </p:cNvPr>
            <p:cNvSpPr/>
            <p:nvPr/>
          </p:nvSpPr>
          <p:spPr>
            <a:xfrm>
              <a:off x="1871530" y="2085173"/>
              <a:ext cx="5905143" cy="3076486"/>
            </a:xfrm>
            <a:custGeom>
              <a:avLst/>
              <a:gdLst>
                <a:gd name="connsiteX0" fmla="*/ 277738 w 5905143"/>
                <a:gd name="connsiteY0" fmla="*/ 273465 h 3076486"/>
                <a:gd name="connsiteX1" fmla="*/ 277738 w 5905143"/>
                <a:gd name="connsiteY1" fmla="*/ 2803021 h 3076486"/>
                <a:gd name="connsiteX2" fmla="*/ 5627405 w 5905143"/>
                <a:gd name="connsiteY2" fmla="*/ 2803021 h 3076486"/>
                <a:gd name="connsiteX3" fmla="*/ 5627405 w 5905143"/>
                <a:gd name="connsiteY3" fmla="*/ 273465 h 3076486"/>
                <a:gd name="connsiteX4" fmla="*/ 76912 w 5905143"/>
                <a:gd name="connsiteY4" fmla="*/ 0 h 3076486"/>
                <a:gd name="connsiteX5" fmla="*/ 5828231 w 5905143"/>
                <a:gd name="connsiteY5" fmla="*/ 0 h 3076486"/>
                <a:gd name="connsiteX6" fmla="*/ 5905143 w 5905143"/>
                <a:gd name="connsiteY6" fmla="*/ 76912 h 3076486"/>
                <a:gd name="connsiteX7" fmla="*/ 5905143 w 5905143"/>
                <a:gd name="connsiteY7" fmla="*/ 2999574 h 3076486"/>
                <a:gd name="connsiteX8" fmla="*/ 5828231 w 5905143"/>
                <a:gd name="connsiteY8" fmla="*/ 3076486 h 3076486"/>
                <a:gd name="connsiteX9" fmla="*/ 76912 w 5905143"/>
                <a:gd name="connsiteY9" fmla="*/ 3076486 h 3076486"/>
                <a:gd name="connsiteX10" fmla="*/ 0 w 5905143"/>
                <a:gd name="connsiteY10" fmla="*/ 2999574 h 3076486"/>
                <a:gd name="connsiteX11" fmla="*/ 0 w 5905143"/>
                <a:gd name="connsiteY11" fmla="*/ 76912 h 3076486"/>
                <a:gd name="connsiteX12" fmla="*/ 76912 w 5905143"/>
                <a:gd name="connsiteY12" fmla="*/ 0 h 3076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05143" h="3076486">
                  <a:moveTo>
                    <a:pt x="277738" y="273465"/>
                  </a:moveTo>
                  <a:lnTo>
                    <a:pt x="277738" y="2803021"/>
                  </a:lnTo>
                  <a:lnTo>
                    <a:pt x="5627405" y="2803021"/>
                  </a:lnTo>
                  <a:lnTo>
                    <a:pt x="5627405" y="273465"/>
                  </a:lnTo>
                  <a:close/>
                  <a:moveTo>
                    <a:pt x="76912" y="0"/>
                  </a:moveTo>
                  <a:lnTo>
                    <a:pt x="5828231" y="0"/>
                  </a:lnTo>
                  <a:cubicBezTo>
                    <a:pt x="5870708" y="0"/>
                    <a:pt x="5905143" y="34435"/>
                    <a:pt x="5905143" y="76912"/>
                  </a:cubicBezTo>
                  <a:lnTo>
                    <a:pt x="5905143" y="2999574"/>
                  </a:lnTo>
                  <a:cubicBezTo>
                    <a:pt x="5905143" y="3042051"/>
                    <a:pt x="5870708" y="3076486"/>
                    <a:pt x="5828231" y="3076486"/>
                  </a:cubicBezTo>
                  <a:lnTo>
                    <a:pt x="76912" y="3076486"/>
                  </a:lnTo>
                  <a:cubicBezTo>
                    <a:pt x="34435" y="3076486"/>
                    <a:pt x="0" y="3042051"/>
                    <a:pt x="0" y="2999574"/>
                  </a:cubicBezTo>
                  <a:lnTo>
                    <a:pt x="0" y="76912"/>
                  </a:lnTo>
                  <a:cubicBezTo>
                    <a:pt x="0" y="34435"/>
                    <a:pt x="34435" y="0"/>
                    <a:pt x="76912" y="0"/>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72" name="Freeform: Shape 371">
              <a:extLst>
                <a:ext uri="{FF2B5EF4-FFF2-40B4-BE49-F238E27FC236}">
                  <a16:creationId xmlns:a16="http://schemas.microsoft.com/office/drawing/2014/main" id="{FD9360CC-45BE-E5C9-5CF7-AB4DF9115EE6}"/>
                </a:ext>
              </a:extLst>
            </p:cNvPr>
            <p:cNvSpPr/>
            <p:nvPr/>
          </p:nvSpPr>
          <p:spPr>
            <a:xfrm>
              <a:off x="7749489" y="2085173"/>
              <a:ext cx="256431" cy="3076486"/>
            </a:xfrm>
            <a:custGeom>
              <a:avLst/>
              <a:gdLst>
                <a:gd name="connsiteX0" fmla="*/ 100850 w 256431"/>
                <a:gd name="connsiteY0" fmla="*/ 2744556 h 3076486"/>
                <a:gd name="connsiteX1" fmla="*/ 54333 w 256431"/>
                <a:gd name="connsiteY1" fmla="*/ 2775389 h 3076486"/>
                <a:gd name="connsiteX2" fmla="*/ 50366 w 256431"/>
                <a:gd name="connsiteY2" fmla="*/ 2795040 h 3076486"/>
                <a:gd name="connsiteX3" fmla="*/ 50366 w 256431"/>
                <a:gd name="connsiteY3" fmla="*/ 2795039 h 3076486"/>
                <a:gd name="connsiteX4" fmla="*/ 50366 w 256431"/>
                <a:gd name="connsiteY4" fmla="*/ 2795040 h 3076486"/>
                <a:gd name="connsiteX5" fmla="*/ 50366 w 256431"/>
                <a:gd name="connsiteY5" fmla="*/ 2795040 h 3076486"/>
                <a:gd name="connsiteX6" fmla="*/ 54333 w 256431"/>
                <a:gd name="connsiteY6" fmla="*/ 2814690 h 3076486"/>
                <a:gd name="connsiteX7" fmla="*/ 100850 w 256431"/>
                <a:gd name="connsiteY7" fmla="*/ 2845523 h 3076486"/>
                <a:gd name="connsiteX8" fmla="*/ 164648 w 256431"/>
                <a:gd name="connsiteY8" fmla="*/ 2845524 h 3076486"/>
                <a:gd name="connsiteX9" fmla="*/ 215132 w 256431"/>
                <a:gd name="connsiteY9" fmla="*/ 2795040 h 3076486"/>
                <a:gd name="connsiteX10" fmla="*/ 215133 w 256431"/>
                <a:gd name="connsiteY10" fmla="*/ 2795040 h 3076486"/>
                <a:gd name="connsiteX11" fmla="*/ 164649 w 256431"/>
                <a:gd name="connsiteY11" fmla="*/ 2744556 h 3076486"/>
                <a:gd name="connsiteX12" fmla="*/ 100850 w 256431"/>
                <a:gd name="connsiteY12" fmla="*/ 2465052 h 3076486"/>
                <a:gd name="connsiteX13" fmla="*/ 54333 w 256431"/>
                <a:gd name="connsiteY13" fmla="*/ 2495885 h 3076486"/>
                <a:gd name="connsiteX14" fmla="*/ 50366 w 256431"/>
                <a:gd name="connsiteY14" fmla="*/ 2515536 h 3076486"/>
                <a:gd name="connsiteX15" fmla="*/ 50366 w 256431"/>
                <a:gd name="connsiteY15" fmla="*/ 2515535 h 3076486"/>
                <a:gd name="connsiteX16" fmla="*/ 50366 w 256431"/>
                <a:gd name="connsiteY16" fmla="*/ 2515536 h 3076486"/>
                <a:gd name="connsiteX17" fmla="*/ 50366 w 256431"/>
                <a:gd name="connsiteY17" fmla="*/ 2515536 h 3076486"/>
                <a:gd name="connsiteX18" fmla="*/ 54333 w 256431"/>
                <a:gd name="connsiteY18" fmla="*/ 2535186 h 3076486"/>
                <a:gd name="connsiteX19" fmla="*/ 100850 w 256431"/>
                <a:gd name="connsiteY19" fmla="*/ 2566019 h 3076486"/>
                <a:gd name="connsiteX20" fmla="*/ 164648 w 256431"/>
                <a:gd name="connsiteY20" fmla="*/ 2566020 h 3076486"/>
                <a:gd name="connsiteX21" fmla="*/ 215132 w 256431"/>
                <a:gd name="connsiteY21" fmla="*/ 2515536 h 3076486"/>
                <a:gd name="connsiteX22" fmla="*/ 215133 w 256431"/>
                <a:gd name="connsiteY22" fmla="*/ 2515536 h 3076486"/>
                <a:gd name="connsiteX23" fmla="*/ 164649 w 256431"/>
                <a:gd name="connsiteY23" fmla="*/ 2465052 h 3076486"/>
                <a:gd name="connsiteX24" fmla="*/ 100850 w 256431"/>
                <a:gd name="connsiteY24" fmla="*/ 2185548 h 3076486"/>
                <a:gd name="connsiteX25" fmla="*/ 54333 w 256431"/>
                <a:gd name="connsiteY25" fmla="*/ 2216381 h 3076486"/>
                <a:gd name="connsiteX26" fmla="*/ 50366 w 256431"/>
                <a:gd name="connsiteY26" fmla="*/ 2236032 h 3076486"/>
                <a:gd name="connsiteX27" fmla="*/ 50366 w 256431"/>
                <a:gd name="connsiteY27" fmla="*/ 2236031 h 3076486"/>
                <a:gd name="connsiteX28" fmla="*/ 50366 w 256431"/>
                <a:gd name="connsiteY28" fmla="*/ 2236032 h 3076486"/>
                <a:gd name="connsiteX29" fmla="*/ 50366 w 256431"/>
                <a:gd name="connsiteY29" fmla="*/ 2236032 h 3076486"/>
                <a:gd name="connsiteX30" fmla="*/ 54333 w 256431"/>
                <a:gd name="connsiteY30" fmla="*/ 2255682 h 3076486"/>
                <a:gd name="connsiteX31" fmla="*/ 100850 w 256431"/>
                <a:gd name="connsiteY31" fmla="*/ 2286515 h 3076486"/>
                <a:gd name="connsiteX32" fmla="*/ 164648 w 256431"/>
                <a:gd name="connsiteY32" fmla="*/ 2286516 h 3076486"/>
                <a:gd name="connsiteX33" fmla="*/ 215132 w 256431"/>
                <a:gd name="connsiteY33" fmla="*/ 2236032 h 3076486"/>
                <a:gd name="connsiteX34" fmla="*/ 215133 w 256431"/>
                <a:gd name="connsiteY34" fmla="*/ 2236032 h 3076486"/>
                <a:gd name="connsiteX35" fmla="*/ 164649 w 256431"/>
                <a:gd name="connsiteY35" fmla="*/ 2185548 h 3076486"/>
                <a:gd name="connsiteX36" fmla="*/ 100850 w 256431"/>
                <a:gd name="connsiteY36" fmla="*/ 1906044 h 3076486"/>
                <a:gd name="connsiteX37" fmla="*/ 54333 w 256431"/>
                <a:gd name="connsiteY37" fmla="*/ 1936877 h 3076486"/>
                <a:gd name="connsiteX38" fmla="*/ 50366 w 256431"/>
                <a:gd name="connsiteY38" fmla="*/ 1956528 h 3076486"/>
                <a:gd name="connsiteX39" fmla="*/ 50366 w 256431"/>
                <a:gd name="connsiteY39" fmla="*/ 1956527 h 3076486"/>
                <a:gd name="connsiteX40" fmla="*/ 50366 w 256431"/>
                <a:gd name="connsiteY40" fmla="*/ 1956528 h 3076486"/>
                <a:gd name="connsiteX41" fmla="*/ 50366 w 256431"/>
                <a:gd name="connsiteY41" fmla="*/ 1956528 h 3076486"/>
                <a:gd name="connsiteX42" fmla="*/ 54333 w 256431"/>
                <a:gd name="connsiteY42" fmla="*/ 1976178 h 3076486"/>
                <a:gd name="connsiteX43" fmla="*/ 100850 w 256431"/>
                <a:gd name="connsiteY43" fmla="*/ 2007011 h 3076486"/>
                <a:gd name="connsiteX44" fmla="*/ 164648 w 256431"/>
                <a:gd name="connsiteY44" fmla="*/ 2007012 h 3076486"/>
                <a:gd name="connsiteX45" fmla="*/ 215132 w 256431"/>
                <a:gd name="connsiteY45" fmla="*/ 1956528 h 3076486"/>
                <a:gd name="connsiteX46" fmla="*/ 215133 w 256431"/>
                <a:gd name="connsiteY46" fmla="*/ 1956528 h 3076486"/>
                <a:gd name="connsiteX47" fmla="*/ 164649 w 256431"/>
                <a:gd name="connsiteY47" fmla="*/ 1906044 h 3076486"/>
                <a:gd name="connsiteX48" fmla="*/ 100850 w 256431"/>
                <a:gd name="connsiteY48" fmla="*/ 1626540 h 3076486"/>
                <a:gd name="connsiteX49" fmla="*/ 54333 w 256431"/>
                <a:gd name="connsiteY49" fmla="*/ 1657373 h 3076486"/>
                <a:gd name="connsiteX50" fmla="*/ 50366 w 256431"/>
                <a:gd name="connsiteY50" fmla="*/ 1677024 h 3076486"/>
                <a:gd name="connsiteX51" fmla="*/ 50366 w 256431"/>
                <a:gd name="connsiteY51" fmla="*/ 1677023 h 3076486"/>
                <a:gd name="connsiteX52" fmla="*/ 50366 w 256431"/>
                <a:gd name="connsiteY52" fmla="*/ 1677024 h 3076486"/>
                <a:gd name="connsiteX53" fmla="*/ 50366 w 256431"/>
                <a:gd name="connsiteY53" fmla="*/ 1677024 h 3076486"/>
                <a:gd name="connsiteX54" fmla="*/ 54333 w 256431"/>
                <a:gd name="connsiteY54" fmla="*/ 1696674 h 3076486"/>
                <a:gd name="connsiteX55" fmla="*/ 100850 w 256431"/>
                <a:gd name="connsiteY55" fmla="*/ 1727507 h 3076486"/>
                <a:gd name="connsiteX56" fmla="*/ 164648 w 256431"/>
                <a:gd name="connsiteY56" fmla="*/ 1727508 h 3076486"/>
                <a:gd name="connsiteX57" fmla="*/ 215132 w 256431"/>
                <a:gd name="connsiteY57" fmla="*/ 1677024 h 3076486"/>
                <a:gd name="connsiteX58" fmla="*/ 215133 w 256431"/>
                <a:gd name="connsiteY58" fmla="*/ 1677024 h 3076486"/>
                <a:gd name="connsiteX59" fmla="*/ 164649 w 256431"/>
                <a:gd name="connsiteY59" fmla="*/ 1626540 h 3076486"/>
                <a:gd name="connsiteX60" fmla="*/ 100850 w 256431"/>
                <a:gd name="connsiteY60" fmla="*/ 1347036 h 3076486"/>
                <a:gd name="connsiteX61" fmla="*/ 54333 w 256431"/>
                <a:gd name="connsiteY61" fmla="*/ 1377869 h 3076486"/>
                <a:gd name="connsiteX62" fmla="*/ 50366 w 256431"/>
                <a:gd name="connsiteY62" fmla="*/ 1397520 h 3076486"/>
                <a:gd name="connsiteX63" fmla="*/ 50366 w 256431"/>
                <a:gd name="connsiteY63" fmla="*/ 1397519 h 3076486"/>
                <a:gd name="connsiteX64" fmla="*/ 50366 w 256431"/>
                <a:gd name="connsiteY64" fmla="*/ 1397520 h 3076486"/>
                <a:gd name="connsiteX65" fmla="*/ 50366 w 256431"/>
                <a:gd name="connsiteY65" fmla="*/ 1397520 h 3076486"/>
                <a:gd name="connsiteX66" fmla="*/ 54333 w 256431"/>
                <a:gd name="connsiteY66" fmla="*/ 1417170 h 3076486"/>
                <a:gd name="connsiteX67" fmla="*/ 100850 w 256431"/>
                <a:gd name="connsiteY67" fmla="*/ 1448003 h 3076486"/>
                <a:gd name="connsiteX68" fmla="*/ 164648 w 256431"/>
                <a:gd name="connsiteY68" fmla="*/ 1448004 h 3076486"/>
                <a:gd name="connsiteX69" fmla="*/ 215132 w 256431"/>
                <a:gd name="connsiteY69" fmla="*/ 1397520 h 3076486"/>
                <a:gd name="connsiteX70" fmla="*/ 215133 w 256431"/>
                <a:gd name="connsiteY70" fmla="*/ 1397520 h 3076486"/>
                <a:gd name="connsiteX71" fmla="*/ 164649 w 256431"/>
                <a:gd name="connsiteY71" fmla="*/ 1347036 h 3076486"/>
                <a:gd name="connsiteX72" fmla="*/ 100850 w 256431"/>
                <a:gd name="connsiteY72" fmla="*/ 1067532 h 3076486"/>
                <a:gd name="connsiteX73" fmla="*/ 54333 w 256431"/>
                <a:gd name="connsiteY73" fmla="*/ 1098365 h 3076486"/>
                <a:gd name="connsiteX74" fmla="*/ 50366 w 256431"/>
                <a:gd name="connsiteY74" fmla="*/ 1118016 h 3076486"/>
                <a:gd name="connsiteX75" fmla="*/ 50366 w 256431"/>
                <a:gd name="connsiteY75" fmla="*/ 1118015 h 3076486"/>
                <a:gd name="connsiteX76" fmla="*/ 50366 w 256431"/>
                <a:gd name="connsiteY76" fmla="*/ 1118016 h 3076486"/>
                <a:gd name="connsiteX77" fmla="*/ 50366 w 256431"/>
                <a:gd name="connsiteY77" fmla="*/ 1118016 h 3076486"/>
                <a:gd name="connsiteX78" fmla="*/ 54333 w 256431"/>
                <a:gd name="connsiteY78" fmla="*/ 1137666 h 3076486"/>
                <a:gd name="connsiteX79" fmla="*/ 100850 w 256431"/>
                <a:gd name="connsiteY79" fmla="*/ 1168499 h 3076486"/>
                <a:gd name="connsiteX80" fmla="*/ 164648 w 256431"/>
                <a:gd name="connsiteY80" fmla="*/ 1168500 h 3076486"/>
                <a:gd name="connsiteX81" fmla="*/ 215132 w 256431"/>
                <a:gd name="connsiteY81" fmla="*/ 1118016 h 3076486"/>
                <a:gd name="connsiteX82" fmla="*/ 215133 w 256431"/>
                <a:gd name="connsiteY82" fmla="*/ 1118016 h 3076486"/>
                <a:gd name="connsiteX83" fmla="*/ 164649 w 256431"/>
                <a:gd name="connsiteY83" fmla="*/ 1067532 h 3076486"/>
                <a:gd name="connsiteX84" fmla="*/ 100850 w 256431"/>
                <a:gd name="connsiteY84" fmla="*/ 788028 h 3076486"/>
                <a:gd name="connsiteX85" fmla="*/ 54333 w 256431"/>
                <a:gd name="connsiteY85" fmla="*/ 818861 h 3076486"/>
                <a:gd name="connsiteX86" fmla="*/ 50366 w 256431"/>
                <a:gd name="connsiteY86" fmla="*/ 838512 h 3076486"/>
                <a:gd name="connsiteX87" fmla="*/ 50366 w 256431"/>
                <a:gd name="connsiteY87" fmla="*/ 838511 h 3076486"/>
                <a:gd name="connsiteX88" fmla="*/ 50366 w 256431"/>
                <a:gd name="connsiteY88" fmla="*/ 838512 h 3076486"/>
                <a:gd name="connsiteX89" fmla="*/ 50366 w 256431"/>
                <a:gd name="connsiteY89" fmla="*/ 838512 h 3076486"/>
                <a:gd name="connsiteX90" fmla="*/ 54333 w 256431"/>
                <a:gd name="connsiteY90" fmla="*/ 858162 h 3076486"/>
                <a:gd name="connsiteX91" fmla="*/ 100850 w 256431"/>
                <a:gd name="connsiteY91" fmla="*/ 888995 h 3076486"/>
                <a:gd name="connsiteX92" fmla="*/ 164648 w 256431"/>
                <a:gd name="connsiteY92" fmla="*/ 888996 h 3076486"/>
                <a:gd name="connsiteX93" fmla="*/ 215132 w 256431"/>
                <a:gd name="connsiteY93" fmla="*/ 838512 h 3076486"/>
                <a:gd name="connsiteX94" fmla="*/ 215133 w 256431"/>
                <a:gd name="connsiteY94" fmla="*/ 838512 h 3076486"/>
                <a:gd name="connsiteX95" fmla="*/ 164649 w 256431"/>
                <a:gd name="connsiteY95" fmla="*/ 788028 h 3076486"/>
                <a:gd name="connsiteX96" fmla="*/ 100850 w 256431"/>
                <a:gd name="connsiteY96" fmla="*/ 508524 h 3076486"/>
                <a:gd name="connsiteX97" fmla="*/ 54333 w 256431"/>
                <a:gd name="connsiteY97" fmla="*/ 539357 h 3076486"/>
                <a:gd name="connsiteX98" fmla="*/ 50366 w 256431"/>
                <a:gd name="connsiteY98" fmla="*/ 559008 h 3076486"/>
                <a:gd name="connsiteX99" fmla="*/ 50366 w 256431"/>
                <a:gd name="connsiteY99" fmla="*/ 559007 h 3076486"/>
                <a:gd name="connsiteX100" fmla="*/ 50366 w 256431"/>
                <a:gd name="connsiteY100" fmla="*/ 559008 h 3076486"/>
                <a:gd name="connsiteX101" fmla="*/ 50366 w 256431"/>
                <a:gd name="connsiteY101" fmla="*/ 559008 h 3076486"/>
                <a:gd name="connsiteX102" fmla="*/ 54333 w 256431"/>
                <a:gd name="connsiteY102" fmla="*/ 578658 h 3076486"/>
                <a:gd name="connsiteX103" fmla="*/ 100850 w 256431"/>
                <a:gd name="connsiteY103" fmla="*/ 609491 h 3076486"/>
                <a:gd name="connsiteX104" fmla="*/ 164648 w 256431"/>
                <a:gd name="connsiteY104" fmla="*/ 609492 h 3076486"/>
                <a:gd name="connsiteX105" fmla="*/ 215132 w 256431"/>
                <a:gd name="connsiteY105" fmla="*/ 559008 h 3076486"/>
                <a:gd name="connsiteX106" fmla="*/ 215133 w 256431"/>
                <a:gd name="connsiteY106" fmla="*/ 559008 h 3076486"/>
                <a:gd name="connsiteX107" fmla="*/ 164649 w 256431"/>
                <a:gd name="connsiteY107" fmla="*/ 508524 h 3076486"/>
                <a:gd name="connsiteX108" fmla="*/ 100850 w 256431"/>
                <a:gd name="connsiteY108" fmla="*/ 229020 h 3076486"/>
                <a:gd name="connsiteX109" fmla="*/ 54333 w 256431"/>
                <a:gd name="connsiteY109" fmla="*/ 259853 h 3076486"/>
                <a:gd name="connsiteX110" fmla="*/ 50366 w 256431"/>
                <a:gd name="connsiteY110" fmla="*/ 279504 h 3076486"/>
                <a:gd name="connsiteX111" fmla="*/ 50366 w 256431"/>
                <a:gd name="connsiteY111" fmla="*/ 279503 h 3076486"/>
                <a:gd name="connsiteX112" fmla="*/ 50366 w 256431"/>
                <a:gd name="connsiteY112" fmla="*/ 279504 h 3076486"/>
                <a:gd name="connsiteX113" fmla="*/ 50366 w 256431"/>
                <a:gd name="connsiteY113" fmla="*/ 279504 h 3076486"/>
                <a:gd name="connsiteX114" fmla="*/ 54333 w 256431"/>
                <a:gd name="connsiteY114" fmla="*/ 299154 h 3076486"/>
                <a:gd name="connsiteX115" fmla="*/ 100850 w 256431"/>
                <a:gd name="connsiteY115" fmla="*/ 329987 h 3076486"/>
                <a:gd name="connsiteX116" fmla="*/ 164648 w 256431"/>
                <a:gd name="connsiteY116" fmla="*/ 329988 h 3076486"/>
                <a:gd name="connsiteX117" fmla="*/ 215132 w 256431"/>
                <a:gd name="connsiteY117" fmla="*/ 279504 h 3076486"/>
                <a:gd name="connsiteX118" fmla="*/ 215133 w 256431"/>
                <a:gd name="connsiteY118" fmla="*/ 279504 h 3076486"/>
                <a:gd name="connsiteX119" fmla="*/ 164649 w 256431"/>
                <a:gd name="connsiteY119" fmla="*/ 229020 h 3076486"/>
                <a:gd name="connsiteX120" fmla="*/ 0 w 256431"/>
                <a:gd name="connsiteY120" fmla="*/ 0 h 3076486"/>
                <a:gd name="connsiteX121" fmla="*/ 45832 w 256431"/>
                <a:gd name="connsiteY121" fmla="*/ 0 h 3076486"/>
                <a:gd name="connsiteX122" fmla="*/ 45832 w 256431"/>
                <a:gd name="connsiteY122" fmla="*/ 0 h 3076486"/>
                <a:gd name="connsiteX123" fmla="*/ 49799 w 256431"/>
                <a:gd name="connsiteY123" fmla="*/ 19650 h 3076486"/>
                <a:gd name="connsiteX124" fmla="*/ 96316 w 256431"/>
                <a:gd name="connsiteY124" fmla="*/ 50483 h 3076486"/>
                <a:gd name="connsiteX125" fmla="*/ 160114 w 256431"/>
                <a:gd name="connsiteY125" fmla="*/ 50484 h 3076486"/>
                <a:gd name="connsiteX126" fmla="*/ 210598 w 256431"/>
                <a:gd name="connsiteY126" fmla="*/ 0 h 3076486"/>
                <a:gd name="connsiteX127" fmla="*/ 210599 w 256431"/>
                <a:gd name="connsiteY127" fmla="*/ 0 h 3076486"/>
                <a:gd name="connsiteX128" fmla="*/ 256431 w 256431"/>
                <a:gd name="connsiteY128" fmla="*/ 0 h 3076486"/>
                <a:gd name="connsiteX129" fmla="*/ 256431 w 256431"/>
                <a:gd name="connsiteY129" fmla="*/ 3076486 h 3076486"/>
                <a:gd name="connsiteX130" fmla="*/ 214769 w 256431"/>
                <a:gd name="connsiteY130" fmla="*/ 3076486 h 3076486"/>
                <a:gd name="connsiteX131" fmla="*/ 215162 w 256431"/>
                <a:gd name="connsiteY131" fmla="*/ 3074539 h 3076486"/>
                <a:gd name="connsiteX132" fmla="*/ 215163 w 256431"/>
                <a:gd name="connsiteY132" fmla="*/ 3074539 h 3076486"/>
                <a:gd name="connsiteX133" fmla="*/ 164679 w 256431"/>
                <a:gd name="connsiteY133" fmla="*/ 3024055 h 3076486"/>
                <a:gd name="connsiteX134" fmla="*/ 100880 w 256431"/>
                <a:gd name="connsiteY134" fmla="*/ 3024055 h 3076486"/>
                <a:gd name="connsiteX135" fmla="*/ 54363 w 256431"/>
                <a:gd name="connsiteY135" fmla="*/ 3054888 h 3076486"/>
                <a:gd name="connsiteX136" fmla="*/ 50396 w 256431"/>
                <a:gd name="connsiteY136" fmla="*/ 3074539 h 3076486"/>
                <a:gd name="connsiteX137" fmla="*/ 50396 w 256431"/>
                <a:gd name="connsiteY137" fmla="*/ 3074538 h 3076486"/>
                <a:gd name="connsiteX138" fmla="*/ 50396 w 256431"/>
                <a:gd name="connsiteY138" fmla="*/ 3074539 h 3076486"/>
                <a:gd name="connsiteX139" fmla="*/ 50396 w 256431"/>
                <a:gd name="connsiteY139" fmla="*/ 3074539 h 3076486"/>
                <a:gd name="connsiteX140" fmla="*/ 50789 w 256431"/>
                <a:gd name="connsiteY140" fmla="*/ 3076486 h 3076486"/>
                <a:gd name="connsiteX141" fmla="*/ 0 w 256431"/>
                <a:gd name="connsiteY141" fmla="*/ 3076486 h 3076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256431" h="3076486">
                  <a:moveTo>
                    <a:pt x="100850" y="2744556"/>
                  </a:moveTo>
                  <a:cubicBezTo>
                    <a:pt x="79939" y="2744556"/>
                    <a:pt x="61997" y="2757270"/>
                    <a:pt x="54333" y="2775389"/>
                  </a:cubicBezTo>
                  <a:lnTo>
                    <a:pt x="50366" y="2795040"/>
                  </a:lnTo>
                  <a:lnTo>
                    <a:pt x="50366" y="2795039"/>
                  </a:lnTo>
                  <a:lnTo>
                    <a:pt x="50366" y="2795040"/>
                  </a:lnTo>
                  <a:lnTo>
                    <a:pt x="50366" y="2795040"/>
                  </a:lnTo>
                  <a:lnTo>
                    <a:pt x="54333" y="2814690"/>
                  </a:lnTo>
                  <a:cubicBezTo>
                    <a:pt x="61997" y="2832810"/>
                    <a:pt x="79939" y="2845523"/>
                    <a:pt x="100850" y="2845523"/>
                  </a:cubicBezTo>
                  <a:lnTo>
                    <a:pt x="164648" y="2845524"/>
                  </a:lnTo>
                  <a:cubicBezTo>
                    <a:pt x="192530" y="2845524"/>
                    <a:pt x="215132" y="2822922"/>
                    <a:pt x="215132" y="2795040"/>
                  </a:cubicBezTo>
                  <a:lnTo>
                    <a:pt x="215133" y="2795040"/>
                  </a:lnTo>
                  <a:cubicBezTo>
                    <a:pt x="215133" y="2767158"/>
                    <a:pt x="192531" y="2744556"/>
                    <a:pt x="164649" y="2744556"/>
                  </a:cubicBezTo>
                  <a:close/>
                  <a:moveTo>
                    <a:pt x="100850" y="2465052"/>
                  </a:moveTo>
                  <a:cubicBezTo>
                    <a:pt x="79939" y="2465052"/>
                    <a:pt x="61997" y="2477766"/>
                    <a:pt x="54333" y="2495885"/>
                  </a:cubicBezTo>
                  <a:lnTo>
                    <a:pt x="50366" y="2515536"/>
                  </a:lnTo>
                  <a:lnTo>
                    <a:pt x="50366" y="2515535"/>
                  </a:lnTo>
                  <a:lnTo>
                    <a:pt x="50366" y="2515536"/>
                  </a:lnTo>
                  <a:lnTo>
                    <a:pt x="50366" y="2515536"/>
                  </a:lnTo>
                  <a:lnTo>
                    <a:pt x="54333" y="2535186"/>
                  </a:lnTo>
                  <a:cubicBezTo>
                    <a:pt x="61997" y="2553306"/>
                    <a:pt x="79939" y="2566019"/>
                    <a:pt x="100850" y="2566019"/>
                  </a:cubicBezTo>
                  <a:lnTo>
                    <a:pt x="164648" y="2566020"/>
                  </a:lnTo>
                  <a:cubicBezTo>
                    <a:pt x="192530" y="2566020"/>
                    <a:pt x="215132" y="2543418"/>
                    <a:pt x="215132" y="2515536"/>
                  </a:cubicBezTo>
                  <a:lnTo>
                    <a:pt x="215133" y="2515536"/>
                  </a:lnTo>
                  <a:cubicBezTo>
                    <a:pt x="215133" y="2487654"/>
                    <a:pt x="192531" y="2465052"/>
                    <a:pt x="164649" y="2465052"/>
                  </a:cubicBezTo>
                  <a:close/>
                  <a:moveTo>
                    <a:pt x="100850" y="2185548"/>
                  </a:moveTo>
                  <a:cubicBezTo>
                    <a:pt x="79939" y="2185548"/>
                    <a:pt x="61997" y="2198262"/>
                    <a:pt x="54333" y="2216381"/>
                  </a:cubicBezTo>
                  <a:lnTo>
                    <a:pt x="50366" y="2236032"/>
                  </a:lnTo>
                  <a:lnTo>
                    <a:pt x="50366" y="2236031"/>
                  </a:lnTo>
                  <a:lnTo>
                    <a:pt x="50366" y="2236032"/>
                  </a:lnTo>
                  <a:lnTo>
                    <a:pt x="50366" y="2236032"/>
                  </a:lnTo>
                  <a:lnTo>
                    <a:pt x="54333" y="2255682"/>
                  </a:lnTo>
                  <a:cubicBezTo>
                    <a:pt x="61997" y="2273802"/>
                    <a:pt x="79939" y="2286515"/>
                    <a:pt x="100850" y="2286515"/>
                  </a:cubicBezTo>
                  <a:lnTo>
                    <a:pt x="164648" y="2286516"/>
                  </a:lnTo>
                  <a:cubicBezTo>
                    <a:pt x="192530" y="2286516"/>
                    <a:pt x="215132" y="2263914"/>
                    <a:pt x="215132" y="2236032"/>
                  </a:cubicBezTo>
                  <a:lnTo>
                    <a:pt x="215133" y="2236032"/>
                  </a:lnTo>
                  <a:cubicBezTo>
                    <a:pt x="215133" y="2208150"/>
                    <a:pt x="192531" y="2185548"/>
                    <a:pt x="164649" y="2185548"/>
                  </a:cubicBezTo>
                  <a:close/>
                  <a:moveTo>
                    <a:pt x="100850" y="1906044"/>
                  </a:moveTo>
                  <a:cubicBezTo>
                    <a:pt x="79939" y="1906044"/>
                    <a:pt x="61997" y="1918758"/>
                    <a:pt x="54333" y="1936877"/>
                  </a:cubicBezTo>
                  <a:lnTo>
                    <a:pt x="50366" y="1956528"/>
                  </a:lnTo>
                  <a:lnTo>
                    <a:pt x="50366" y="1956527"/>
                  </a:lnTo>
                  <a:lnTo>
                    <a:pt x="50366" y="1956528"/>
                  </a:lnTo>
                  <a:lnTo>
                    <a:pt x="50366" y="1956528"/>
                  </a:lnTo>
                  <a:lnTo>
                    <a:pt x="54333" y="1976178"/>
                  </a:lnTo>
                  <a:cubicBezTo>
                    <a:pt x="61997" y="1994297"/>
                    <a:pt x="79939" y="2007011"/>
                    <a:pt x="100850" y="2007011"/>
                  </a:cubicBezTo>
                  <a:lnTo>
                    <a:pt x="164648" y="2007012"/>
                  </a:lnTo>
                  <a:cubicBezTo>
                    <a:pt x="192530" y="2007012"/>
                    <a:pt x="215132" y="1984410"/>
                    <a:pt x="215132" y="1956528"/>
                  </a:cubicBezTo>
                  <a:lnTo>
                    <a:pt x="215133" y="1956528"/>
                  </a:lnTo>
                  <a:cubicBezTo>
                    <a:pt x="215133" y="1928646"/>
                    <a:pt x="192531" y="1906044"/>
                    <a:pt x="164649" y="1906044"/>
                  </a:cubicBezTo>
                  <a:close/>
                  <a:moveTo>
                    <a:pt x="100850" y="1626540"/>
                  </a:moveTo>
                  <a:cubicBezTo>
                    <a:pt x="79939" y="1626540"/>
                    <a:pt x="61997" y="1639254"/>
                    <a:pt x="54333" y="1657373"/>
                  </a:cubicBezTo>
                  <a:lnTo>
                    <a:pt x="50366" y="1677024"/>
                  </a:lnTo>
                  <a:lnTo>
                    <a:pt x="50366" y="1677023"/>
                  </a:lnTo>
                  <a:lnTo>
                    <a:pt x="50366" y="1677024"/>
                  </a:lnTo>
                  <a:lnTo>
                    <a:pt x="50366" y="1677024"/>
                  </a:lnTo>
                  <a:lnTo>
                    <a:pt x="54333" y="1696674"/>
                  </a:lnTo>
                  <a:cubicBezTo>
                    <a:pt x="61997" y="1714793"/>
                    <a:pt x="79939" y="1727507"/>
                    <a:pt x="100850" y="1727507"/>
                  </a:cubicBezTo>
                  <a:lnTo>
                    <a:pt x="164648" y="1727508"/>
                  </a:lnTo>
                  <a:cubicBezTo>
                    <a:pt x="192530" y="1727508"/>
                    <a:pt x="215132" y="1704906"/>
                    <a:pt x="215132" y="1677024"/>
                  </a:cubicBezTo>
                  <a:lnTo>
                    <a:pt x="215133" y="1677024"/>
                  </a:lnTo>
                  <a:cubicBezTo>
                    <a:pt x="215133" y="1649142"/>
                    <a:pt x="192531" y="1626540"/>
                    <a:pt x="164649" y="1626540"/>
                  </a:cubicBezTo>
                  <a:close/>
                  <a:moveTo>
                    <a:pt x="100850" y="1347036"/>
                  </a:moveTo>
                  <a:cubicBezTo>
                    <a:pt x="79939" y="1347036"/>
                    <a:pt x="61997" y="1359750"/>
                    <a:pt x="54333" y="1377869"/>
                  </a:cubicBezTo>
                  <a:lnTo>
                    <a:pt x="50366" y="1397520"/>
                  </a:lnTo>
                  <a:lnTo>
                    <a:pt x="50366" y="1397519"/>
                  </a:lnTo>
                  <a:lnTo>
                    <a:pt x="50366" y="1397520"/>
                  </a:lnTo>
                  <a:lnTo>
                    <a:pt x="50366" y="1397520"/>
                  </a:lnTo>
                  <a:lnTo>
                    <a:pt x="54333" y="1417170"/>
                  </a:lnTo>
                  <a:cubicBezTo>
                    <a:pt x="61997" y="1435290"/>
                    <a:pt x="79939" y="1448003"/>
                    <a:pt x="100850" y="1448003"/>
                  </a:cubicBezTo>
                  <a:lnTo>
                    <a:pt x="164648" y="1448004"/>
                  </a:lnTo>
                  <a:cubicBezTo>
                    <a:pt x="192530" y="1448004"/>
                    <a:pt x="215132" y="1425402"/>
                    <a:pt x="215132" y="1397520"/>
                  </a:cubicBezTo>
                  <a:lnTo>
                    <a:pt x="215133" y="1397520"/>
                  </a:lnTo>
                  <a:cubicBezTo>
                    <a:pt x="215133" y="1369638"/>
                    <a:pt x="192531" y="1347036"/>
                    <a:pt x="164649" y="1347036"/>
                  </a:cubicBezTo>
                  <a:close/>
                  <a:moveTo>
                    <a:pt x="100850" y="1067532"/>
                  </a:moveTo>
                  <a:cubicBezTo>
                    <a:pt x="79939" y="1067532"/>
                    <a:pt x="61997" y="1080246"/>
                    <a:pt x="54333" y="1098365"/>
                  </a:cubicBezTo>
                  <a:lnTo>
                    <a:pt x="50366" y="1118016"/>
                  </a:lnTo>
                  <a:lnTo>
                    <a:pt x="50366" y="1118015"/>
                  </a:lnTo>
                  <a:lnTo>
                    <a:pt x="50366" y="1118016"/>
                  </a:lnTo>
                  <a:lnTo>
                    <a:pt x="50366" y="1118016"/>
                  </a:lnTo>
                  <a:lnTo>
                    <a:pt x="54333" y="1137666"/>
                  </a:lnTo>
                  <a:cubicBezTo>
                    <a:pt x="61997" y="1155786"/>
                    <a:pt x="79939" y="1168499"/>
                    <a:pt x="100850" y="1168499"/>
                  </a:cubicBezTo>
                  <a:lnTo>
                    <a:pt x="164648" y="1168500"/>
                  </a:lnTo>
                  <a:cubicBezTo>
                    <a:pt x="192530" y="1168500"/>
                    <a:pt x="215132" y="1145898"/>
                    <a:pt x="215132" y="1118016"/>
                  </a:cubicBezTo>
                  <a:lnTo>
                    <a:pt x="215133" y="1118016"/>
                  </a:lnTo>
                  <a:cubicBezTo>
                    <a:pt x="215133" y="1090134"/>
                    <a:pt x="192531" y="1067532"/>
                    <a:pt x="164649" y="1067532"/>
                  </a:cubicBezTo>
                  <a:close/>
                  <a:moveTo>
                    <a:pt x="100850" y="788028"/>
                  </a:moveTo>
                  <a:cubicBezTo>
                    <a:pt x="79939" y="788028"/>
                    <a:pt x="61997" y="800742"/>
                    <a:pt x="54333" y="818861"/>
                  </a:cubicBezTo>
                  <a:lnTo>
                    <a:pt x="50366" y="838512"/>
                  </a:lnTo>
                  <a:lnTo>
                    <a:pt x="50366" y="838511"/>
                  </a:lnTo>
                  <a:lnTo>
                    <a:pt x="50366" y="838512"/>
                  </a:lnTo>
                  <a:lnTo>
                    <a:pt x="50366" y="838512"/>
                  </a:lnTo>
                  <a:lnTo>
                    <a:pt x="54333" y="858162"/>
                  </a:lnTo>
                  <a:cubicBezTo>
                    <a:pt x="61997" y="876282"/>
                    <a:pt x="79939" y="888995"/>
                    <a:pt x="100850" y="888995"/>
                  </a:cubicBezTo>
                  <a:lnTo>
                    <a:pt x="164648" y="888996"/>
                  </a:lnTo>
                  <a:cubicBezTo>
                    <a:pt x="192530" y="888996"/>
                    <a:pt x="215132" y="866394"/>
                    <a:pt x="215132" y="838512"/>
                  </a:cubicBezTo>
                  <a:lnTo>
                    <a:pt x="215133" y="838512"/>
                  </a:lnTo>
                  <a:cubicBezTo>
                    <a:pt x="215133" y="810630"/>
                    <a:pt x="192531" y="788028"/>
                    <a:pt x="164649" y="788028"/>
                  </a:cubicBezTo>
                  <a:close/>
                  <a:moveTo>
                    <a:pt x="100850" y="508524"/>
                  </a:moveTo>
                  <a:cubicBezTo>
                    <a:pt x="79939" y="508524"/>
                    <a:pt x="61997" y="521238"/>
                    <a:pt x="54333" y="539357"/>
                  </a:cubicBezTo>
                  <a:lnTo>
                    <a:pt x="50366" y="559008"/>
                  </a:lnTo>
                  <a:lnTo>
                    <a:pt x="50366" y="559007"/>
                  </a:lnTo>
                  <a:lnTo>
                    <a:pt x="50366" y="559008"/>
                  </a:lnTo>
                  <a:lnTo>
                    <a:pt x="50366" y="559008"/>
                  </a:lnTo>
                  <a:lnTo>
                    <a:pt x="54333" y="578658"/>
                  </a:lnTo>
                  <a:cubicBezTo>
                    <a:pt x="61997" y="596778"/>
                    <a:pt x="79939" y="609491"/>
                    <a:pt x="100850" y="609491"/>
                  </a:cubicBezTo>
                  <a:lnTo>
                    <a:pt x="164648" y="609492"/>
                  </a:lnTo>
                  <a:cubicBezTo>
                    <a:pt x="192530" y="609492"/>
                    <a:pt x="215132" y="586890"/>
                    <a:pt x="215132" y="559008"/>
                  </a:cubicBezTo>
                  <a:lnTo>
                    <a:pt x="215133" y="559008"/>
                  </a:lnTo>
                  <a:cubicBezTo>
                    <a:pt x="215133" y="531126"/>
                    <a:pt x="192531" y="508524"/>
                    <a:pt x="164649" y="508524"/>
                  </a:cubicBezTo>
                  <a:close/>
                  <a:moveTo>
                    <a:pt x="100850" y="229020"/>
                  </a:moveTo>
                  <a:cubicBezTo>
                    <a:pt x="79939" y="229020"/>
                    <a:pt x="61997" y="241734"/>
                    <a:pt x="54333" y="259853"/>
                  </a:cubicBezTo>
                  <a:lnTo>
                    <a:pt x="50366" y="279504"/>
                  </a:lnTo>
                  <a:lnTo>
                    <a:pt x="50366" y="279503"/>
                  </a:lnTo>
                  <a:lnTo>
                    <a:pt x="50366" y="279504"/>
                  </a:lnTo>
                  <a:lnTo>
                    <a:pt x="50366" y="279504"/>
                  </a:lnTo>
                  <a:lnTo>
                    <a:pt x="54333" y="299154"/>
                  </a:lnTo>
                  <a:cubicBezTo>
                    <a:pt x="61997" y="317274"/>
                    <a:pt x="79939" y="329987"/>
                    <a:pt x="100850" y="329987"/>
                  </a:cubicBezTo>
                  <a:lnTo>
                    <a:pt x="164648" y="329988"/>
                  </a:lnTo>
                  <a:cubicBezTo>
                    <a:pt x="192530" y="329988"/>
                    <a:pt x="215132" y="307386"/>
                    <a:pt x="215132" y="279504"/>
                  </a:cubicBezTo>
                  <a:lnTo>
                    <a:pt x="215133" y="279504"/>
                  </a:lnTo>
                  <a:cubicBezTo>
                    <a:pt x="215133" y="251622"/>
                    <a:pt x="192531" y="229020"/>
                    <a:pt x="164649" y="229020"/>
                  </a:cubicBezTo>
                  <a:close/>
                  <a:moveTo>
                    <a:pt x="0" y="0"/>
                  </a:moveTo>
                  <a:lnTo>
                    <a:pt x="45832" y="0"/>
                  </a:lnTo>
                  <a:lnTo>
                    <a:pt x="45832" y="0"/>
                  </a:lnTo>
                  <a:lnTo>
                    <a:pt x="49799" y="19650"/>
                  </a:lnTo>
                  <a:cubicBezTo>
                    <a:pt x="57463" y="37770"/>
                    <a:pt x="75405" y="50483"/>
                    <a:pt x="96316" y="50483"/>
                  </a:cubicBezTo>
                  <a:lnTo>
                    <a:pt x="160114" y="50484"/>
                  </a:lnTo>
                  <a:cubicBezTo>
                    <a:pt x="187996" y="50484"/>
                    <a:pt x="210598" y="27882"/>
                    <a:pt x="210598" y="0"/>
                  </a:cubicBezTo>
                  <a:lnTo>
                    <a:pt x="210599" y="0"/>
                  </a:lnTo>
                  <a:lnTo>
                    <a:pt x="256431" y="0"/>
                  </a:lnTo>
                  <a:lnTo>
                    <a:pt x="256431" y="3076486"/>
                  </a:lnTo>
                  <a:lnTo>
                    <a:pt x="214769" y="3076486"/>
                  </a:lnTo>
                  <a:lnTo>
                    <a:pt x="215162" y="3074539"/>
                  </a:lnTo>
                  <a:lnTo>
                    <a:pt x="215163" y="3074539"/>
                  </a:lnTo>
                  <a:cubicBezTo>
                    <a:pt x="215163" y="3046657"/>
                    <a:pt x="192561" y="3024055"/>
                    <a:pt x="164679" y="3024055"/>
                  </a:cubicBezTo>
                  <a:lnTo>
                    <a:pt x="100880" y="3024055"/>
                  </a:lnTo>
                  <a:cubicBezTo>
                    <a:pt x="79969" y="3024055"/>
                    <a:pt x="62027" y="3036769"/>
                    <a:pt x="54363" y="3054888"/>
                  </a:cubicBezTo>
                  <a:lnTo>
                    <a:pt x="50396" y="3074539"/>
                  </a:lnTo>
                  <a:lnTo>
                    <a:pt x="50396" y="3074538"/>
                  </a:lnTo>
                  <a:lnTo>
                    <a:pt x="50396" y="3074539"/>
                  </a:lnTo>
                  <a:lnTo>
                    <a:pt x="50396" y="3074539"/>
                  </a:lnTo>
                  <a:lnTo>
                    <a:pt x="50789" y="3076486"/>
                  </a:lnTo>
                  <a:lnTo>
                    <a:pt x="0" y="307648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grpSp>
      <p:sp>
        <p:nvSpPr>
          <p:cNvPr id="398" name="Rectangle: Rounded Corners 397">
            <a:extLst>
              <a:ext uri="{FF2B5EF4-FFF2-40B4-BE49-F238E27FC236}">
                <a16:creationId xmlns:a16="http://schemas.microsoft.com/office/drawing/2014/main" id="{1EA2FD43-453A-4F24-ADED-E23F8E1827C4}"/>
              </a:ext>
            </a:extLst>
          </p:cNvPr>
          <p:cNvSpPr/>
          <p:nvPr/>
        </p:nvSpPr>
        <p:spPr>
          <a:xfrm>
            <a:off x="3182542" y="3312459"/>
            <a:ext cx="689372" cy="552298"/>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46" name="Freeform: Shape 445">
            <a:extLst>
              <a:ext uri="{FF2B5EF4-FFF2-40B4-BE49-F238E27FC236}">
                <a16:creationId xmlns:a16="http://schemas.microsoft.com/office/drawing/2014/main" id="{63657873-ECBF-FF05-924C-2E6BE0F57777}"/>
              </a:ext>
            </a:extLst>
          </p:cNvPr>
          <p:cNvSpPr/>
          <p:nvPr/>
        </p:nvSpPr>
        <p:spPr>
          <a:xfrm rot="166712">
            <a:off x="3989423" y="3209301"/>
            <a:ext cx="4672779" cy="657597"/>
          </a:xfrm>
          <a:custGeom>
            <a:avLst/>
            <a:gdLst>
              <a:gd name="connsiteX0" fmla="*/ 0 w 9607550"/>
              <a:gd name="connsiteY0" fmla="*/ 635000 h 856034"/>
              <a:gd name="connsiteX1" fmla="*/ 406400 w 9607550"/>
              <a:gd name="connsiteY1" fmla="*/ 730250 h 856034"/>
              <a:gd name="connsiteX2" fmla="*/ 965200 w 9607550"/>
              <a:gd name="connsiteY2" fmla="*/ 647700 h 856034"/>
              <a:gd name="connsiteX3" fmla="*/ 1612900 w 9607550"/>
              <a:gd name="connsiteY3" fmla="*/ 330200 h 856034"/>
              <a:gd name="connsiteX4" fmla="*/ 2209800 w 9607550"/>
              <a:gd name="connsiteY4" fmla="*/ 158750 h 856034"/>
              <a:gd name="connsiteX5" fmla="*/ 2940050 w 9607550"/>
              <a:gd name="connsiteY5" fmla="*/ 146050 h 856034"/>
              <a:gd name="connsiteX6" fmla="*/ 3790950 w 9607550"/>
              <a:gd name="connsiteY6" fmla="*/ 298450 h 856034"/>
              <a:gd name="connsiteX7" fmla="*/ 4756150 w 9607550"/>
              <a:gd name="connsiteY7" fmla="*/ 527050 h 856034"/>
              <a:gd name="connsiteX8" fmla="*/ 5632450 w 9607550"/>
              <a:gd name="connsiteY8" fmla="*/ 717550 h 856034"/>
              <a:gd name="connsiteX9" fmla="*/ 6534150 w 9607550"/>
              <a:gd name="connsiteY9" fmla="*/ 850900 h 856034"/>
              <a:gd name="connsiteX10" fmla="*/ 7467600 w 9607550"/>
              <a:gd name="connsiteY10" fmla="*/ 806450 h 856034"/>
              <a:gd name="connsiteX11" fmla="*/ 8166100 w 9607550"/>
              <a:gd name="connsiteY11" fmla="*/ 603250 h 856034"/>
              <a:gd name="connsiteX12" fmla="*/ 8864600 w 9607550"/>
              <a:gd name="connsiteY12" fmla="*/ 311150 h 856034"/>
              <a:gd name="connsiteX13" fmla="*/ 9607550 w 9607550"/>
              <a:gd name="connsiteY13" fmla="*/ 0 h 856034"/>
              <a:gd name="connsiteX0" fmla="*/ 0 w 9607550"/>
              <a:gd name="connsiteY0" fmla="*/ 1758677 h 2115169"/>
              <a:gd name="connsiteX1" fmla="*/ 406400 w 9607550"/>
              <a:gd name="connsiteY1" fmla="*/ 1853927 h 2115169"/>
              <a:gd name="connsiteX2" fmla="*/ 965200 w 9607550"/>
              <a:gd name="connsiteY2" fmla="*/ 1771377 h 2115169"/>
              <a:gd name="connsiteX3" fmla="*/ 1612900 w 9607550"/>
              <a:gd name="connsiteY3" fmla="*/ 1453877 h 2115169"/>
              <a:gd name="connsiteX4" fmla="*/ 2209800 w 9607550"/>
              <a:gd name="connsiteY4" fmla="*/ 1282427 h 2115169"/>
              <a:gd name="connsiteX5" fmla="*/ 2940050 w 9607550"/>
              <a:gd name="connsiteY5" fmla="*/ 1269727 h 2115169"/>
              <a:gd name="connsiteX6" fmla="*/ 3790950 w 9607550"/>
              <a:gd name="connsiteY6" fmla="*/ 1422127 h 2115169"/>
              <a:gd name="connsiteX7" fmla="*/ 4756150 w 9607550"/>
              <a:gd name="connsiteY7" fmla="*/ 1650727 h 2115169"/>
              <a:gd name="connsiteX8" fmla="*/ 5145135 w 9607550"/>
              <a:gd name="connsiteY8" fmla="*/ 1451 h 2115169"/>
              <a:gd name="connsiteX9" fmla="*/ 6534150 w 9607550"/>
              <a:gd name="connsiteY9" fmla="*/ 1974577 h 2115169"/>
              <a:gd name="connsiteX10" fmla="*/ 7467600 w 9607550"/>
              <a:gd name="connsiteY10" fmla="*/ 1930127 h 2115169"/>
              <a:gd name="connsiteX11" fmla="*/ 8166100 w 9607550"/>
              <a:gd name="connsiteY11" fmla="*/ 1726927 h 2115169"/>
              <a:gd name="connsiteX12" fmla="*/ 8864600 w 9607550"/>
              <a:gd name="connsiteY12" fmla="*/ 1434827 h 2115169"/>
              <a:gd name="connsiteX13" fmla="*/ 9607550 w 9607550"/>
              <a:gd name="connsiteY13" fmla="*/ 1123677 h 2115169"/>
              <a:gd name="connsiteX0" fmla="*/ 0 w 9607550"/>
              <a:gd name="connsiteY0" fmla="*/ 1765424 h 2121916"/>
              <a:gd name="connsiteX1" fmla="*/ 406400 w 9607550"/>
              <a:gd name="connsiteY1" fmla="*/ 1860674 h 2121916"/>
              <a:gd name="connsiteX2" fmla="*/ 965200 w 9607550"/>
              <a:gd name="connsiteY2" fmla="*/ 1778124 h 2121916"/>
              <a:gd name="connsiteX3" fmla="*/ 1612900 w 9607550"/>
              <a:gd name="connsiteY3" fmla="*/ 1460624 h 2121916"/>
              <a:gd name="connsiteX4" fmla="*/ 2209800 w 9607550"/>
              <a:gd name="connsiteY4" fmla="*/ 1289174 h 2121916"/>
              <a:gd name="connsiteX5" fmla="*/ 2940050 w 9607550"/>
              <a:gd name="connsiteY5" fmla="*/ 1276474 h 2121916"/>
              <a:gd name="connsiteX6" fmla="*/ 3790950 w 9607550"/>
              <a:gd name="connsiteY6" fmla="*/ 1428874 h 2121916"/>
              <a:gd name="connsiteX7" fmla="*/ 4615913 w 9607550"/>
              <a:gd name="connsiteY7" fmla="*/ 1283718 h 2121916"/>
              <a:gd name="connsiteX8" fmla="*/ 5145135 w 9607550"/>
              <a:gd name="connsiteY8" fmla="*/ 8198 h 2121916"/>
              <a:gd name="connsiteX9" fmla="*/ 6534150 w 9607550"/>
              <a:gd name="connsiteY9" fmla="*/ 1981324 h 2121916"/>
              <a:gd name="connsiteX10" fmla="*/ 7467600 w 9607550"/>
              <a:gd name="connsiteY10" fmla="*/ 1936874 h 2121916"/>
              <a:gd name="connsiteX11" fmla="*/ 8166100 w 9607550"/>
              <a:gd name="connsiteY11" fmla="*/ 1733674 h 2121916"/>
              <a:gd name="connsiteX12" fmla="*/ 8864600 w 9607550"/>
              <a:gd name="connsiteY12" fmla="*/ 1441574 h 2121916"/>
              <a:gd name="connsiteX13" fmla="*/ 9607550 w 9607550"/>
              <a:gd name="connsiteY13" fmla="*/ 1130424 h 2121916"/>
              <a:gd name="connsiteX0" fmla="*/ 0 w 9607550"/>
              <a:gd name="connsiteY0" fmla="*/ 2047263 h 2328932"/>
              <a:gd name="connsiteX1" fmla="*/ 406400 w 9607550"/>
              <a:gd name="connsiteY1" fmla="*/ 2142513 h 2328932"/>
              <a:gd name="connsiteX2" fmla="*/ 965200 w 9607550"/>
              <a:gd name="connsiteY2" fmla="*/ 2059963 h 2328932"/>
              <a:gd name="connsiteX3" fmla="*/ 1612900 w 9607550"/>
              <a:gd name="connsiteY3" fmla="*/ 1742463 h 2328932"/>
              <a:gd name="connsiteX4" fmla="*/ 2209800 w 9607550"/>
              <a:gd name="connsiteY4" fmla="*/ 1571013 h 2328932"/>
              <a:gd name="connsiteX5" fmla="*/ 2940050 w 9607550"/>
              <a:gd name="connsiteY5" fmla="*/ 1558313 h 2328932"/>
              <a:gd name="connsiteX6" fmla="*/ 3790950 w 9607550"/>
              <a:gd name="connsiteY6" fmla="*/ 1710713 h 2328932"/>
              <a:gd name="connsiteX7" fmla="*/ 4615913 w 9607550"/>
              <a:gd name="connsiteY7" fmla="*/ 1565557 h 2328932"/>
              <a:gd name="connsiteX8" fmla="*/ 5145135 w 9607550"/>
              <a:gd name="connsiteY8" fmla="*/ 290037 h 2328932"/>
              <a:gd name="connsiteX9" fmla="*/ 6366907 w 9607550"/>
              <a:gd name="connsiteY9" fmla="*/ 162783 h 2328932"/>
              <a:gd name="connsiteX10" fmla="*/ 7467600 w 9607550"/>
              <a:gd name="connsiteY10" fmla="*/ 2218713 h 2328932"/>
              <a:gd name="connsiteX11" fmla="*/ 8166100 w 9607550"/>
              <a:gd name="connsiteY11" fmla="*/ 2015513 h 2328932"/>
              <a:gd name="connsiteX12" fmla="*/ 8864600 w 9607550"/>
              <a:gd name="connsiteY12" fmla="*/ 1723413 h 2328932"/>
              <a:gd name="connsiteX13" fmla="*/ 9607550 w 9607550"/>
              <a:gd name="connsiteY13" fmla="*/ 1412263 h 2328932"/>
              <a:gd name="connsiteX0" fmla="*/ 0 w 9607550"/>
              <a:gd name="connsiteY0" fmla="*/ 2312751 h 2408164"/>
              <a:gd name="connsiteX1" fmla="*/ 406400 w 9607550"/>
              <a:gd name="connsiteY1" fmla="*/ 2408001 h 2408164"/>
              <a:gd name="connsiteX2" fmla="*/ 965200 w 9607550"/>
              <a:gd name="connsiteY2" fmla="*/ 2325451 h 2408164"/>
              <a:gd name="connsiteX3" fmla="*/ 1612900 w 9607550"/>
              <a:gd name="connsiteY3" fmla="*/ 2007951 h 2408164"/>
              <a:gd name="connsiteX4" fmla="*/ 2209800 w 9607550"/>
              <a:gd name="connsiteY4" fmla="*/ 1836501 h 2408164"/>
              <a:gd name="connsiteX5" fmla="*/ 2940050 w 9607550"/>
              <a:gd name="connsiteY5" fmla="*/ 1823801 h 2408164"/>
              <a:gd name="connsiteX6" fmla="*/ 3790950 w 9607550"/>
              <a:gd name="connsiteY6" fmla="*/ 1976201 h 2408164"/>
              <a:gd name="connsiteX7" fmla="*/ 4615913 w 9607550"/>
              <a:gd name="connsiteY7" fmla="*/ 1831045 h 2408164"/>
              <a:gd name="connsiteX8" fmla="*/ 5145135 w 9607550"/>
              <a:gd name="connsiteY8" fmla="*/ 555525 h 2408164"/>
              <a:gd name="connsiteX9" fmla="*/ 6366907 w 9607550"/>
              <a:gd name="connsiteY9" fmla="*/ 428271 h 2408164"/>
              <a:gd name="connsiteX10" fmla="*/ 7467878 w 9607550"/>
              <a:gd name="connsiteY10" fmla="*/ 91141 h 2408164"/>
              <a:gd name="connsiteX11" fmla="*/ 8166100 w 9607550"/>
              <a:gd name="connsiteY11" fmla="*/ 2281001 h 2408164"/>
              <a:gd name="connsiteX12" fmla="*/ 8864600 w 9607550"/>
              <a:gd name="connsiteY12" fmla="*/ 1988901 h 2408164"/>
              <a:gd name="connsiteX13" fmla="*/ 9607550 w 9607550"/>
              <a:gd name="connsiteY13" fmla="*/ 1677751 h 2408164"/>
              <a:gd name="connsiteX0" fmla="*/ 0 w 9607550"/>
              <a:gd name="connsiteY0" fmla="*/ 2293871 h 2389284"/>
              <a:gd name="connsiteX1" fmla="*/ 406400 w 9607550"/>
              <a:gd name="connsiteY1" fmla="*/ 2389121 h 2389284"/>
              <a:gd name="connsiteX2" fmla="*/ 965200 w 9607550"/>
              <a:gd name="connsiteY2" fmla="*/ 2306571 h 2389284"/>
              <a:gd name="connsiteX3" fmla="*/ 1612900 w 9607550"/>
              <a:gd name="connsiteY3" fmla="*/ 1989071 h 2389284"/>
              <a:gd name="connsiteX4" fmla="*/ 2209800 w 9607550"/>
              <a:gd name="connsiteY4" fmla="*/ 1817621 h 2389284"/>
              <a:gd name="connsiteX5" fmla="*/ 2940050 w 9607550"/>
              <a:gd name="connsiteY5" fmla="*/ 1804921 h 2389284"/>
              <a:gd name="connsiteX6" fmla="*/ 3790950 w 9607550"/>
              <a:gd name="connsiteY6" fmla="*/ 1957321 h 2389284"/>
              <a:gd name="connsiteX7" fmla="*/ 4615913 w 9607550"/>
              <a:gd name="connsiteY7" fmla="*/ 1812165 h 2389284"/>
              <a:gd name="connsiteX8" fmla="*/ 5145135 w 9607550"/>
              <a:gd name="connsiteY8" fmla="*/ 536645 h 2389284"/>
              <a:gd name="connsiteX9" fmla="*/ 6366907 w 9607550"/>
              <a:gd name="connsiteY9" fmla="*/ 409391 h 2389284"/>
              <a:gd name="connsiteX10" fmla="*/ 7467878 w 9607550"/>
              <a:gd name="connsiteY10" fmla="*/ 72261 h 2389284"/>
              <a:gd name="connsiteX11" fmla="*/ 8864600 w 9607550"/>
              <a:gd name="connsiteY11" fmla="*/ 1970021 h 2389284"/>
              <a:gd name="connsiteX12" fmla="*/ 9607550 w 9607550"/>
              <a:gd name="connsiteY12" fmla="*/ 1658871 h 2389284"/>
              <a:gd name="connsiteX0" fmla="*/ 0 w 9607550"/>
              <a:gd name="connsiteY0" fmla="*/ 2444886 h 2540299"/>
              <a:gd name="connsiteX1" fmla="*/ 406400 w 9607550"/>
              <a:gd name="connsiteY1" fmla="*/ 2540136 h 2540299"/>
              <a:gd name="connsiteX2" fmla="*/ 965200 w 9607550"/>
              <a:gd name="connsiteY2" fmla="*/ 2457586 h 2540299"/>
              <a:gd name="connsiteX3" fmla="*/ 1612900 w 9607550"/>
              <a:gd name="connsiteY3" fmla="*/ 2140086 h 2540299"/>
              <a:gd name="connsiteX4" fmla="*/ 2209800 w 9607550"/>
              <a:gd name="connsiteY4" fmla="*/ 1968636 h 2540299"/>
              <a:gd name="connsiteX5" fmla="*/ 2940050 w 9607550"/>
              <a:gd name="connsiteY5" fmla="*/ 1955936 h 2540299"/>
              <a:gd name="connsiteX6" fmla="*/ 3790950 w 9607550"/>
              <a:gd name="connsiteY6" fmla="*/ 2108336 h 2540299"/>
              <a:gd name="connsiteX7" fmla="*/ 4615913 w 9607550"/>
              <a:gd name="connsiteY7" fmla="*/ 1963180 h 2540299"/>
              <a:gd name="connsiteX8" fmla="*/ 5145135 w 9607550"/>
              <a:gd name="connsiteY8" fmla="*/ 687660 h 2540299"/>
              <a:gd name="connsiteX9" fmla="*/ 6366907 w 9607550"/>
              <a:gd name="connsiteY9" fmla="*/ 560406 h 2540299"/>
              <a:gd name="connsiteX10" fmla="*/ 7467878 w 9607550"/>
              <a:gd name="connsiteY10" fmla="*/ 223276 h 2540299"/>
              <a:gd name="connsiteX11" fmla="*/ 8545683 w 9607550"/>
              <a:gd name="connsiteY11" fmla="*/ 105601 h 2540299"/>
              <a:gd name="connsiteX12" fmla="*/ 9607550 w 9607550"/>
              <a:gd name="connsiteY12" fmla="*/ 1809886 h 2540299"/>
              <a:gd name="connsiteX0" fmla="*/ 0 w 10149623"/>
              <a:gd name="connsiteY0" fmla="*/ 2834351 h 2929764"/>
              <a:gd name="connsiteX1" fmla="*/ 406400 w 10149623"/>
              <a:gd name="connsiteY1" fmla="*/ 2929601 h 2929764"/>
              <a:gd name="connsiteX2" fmla="*/ 965200 w 10149623"/>
              <a:gd name="connsiteY2" fmla="*/ 2847051 h 2929764"/>
              <a:gd name="connsiteX3" fmla="*/ 1612900 w 10149623"/>
              <a:gd name="connsiteY3" fmla="*/ 2529551 h 2929764"/>
              <a:gd name="connsiteX4" fmla="*/ 2209800 w 10149623"/>
              <a:gd name="connsiteY4" fmla="*/ 2358101 h 2929764"/>
              <a:gd name="connsiteX5" fmla="*/ 2940050 w 10149623"/>
              <a:gd name="connsiteY5" fmla="*/ 2345401 h 2929764"/>
              <a:gd name="connsiteX6" fmla="*/ 3790950 w 10149623"/>
              <a:gd name="connsiteY6" fmla="*/ 2497801 h 2929764"/>
              <a:gd name="connsiteX7" fmla="*/ 4615913 w 10149623"/>
              <a:gd name="connsiteY7" fmla="*/ 2352645 h 2929764"/>
              <a:gd name="connsiteX8" fmla="*/ 5145135 w 10149623"/>
              <a:gd name="connsiteY8" fmla="*/ 1077125 h 2929764"/>
              <a:gd name="connsiteX9" fmla="*/ 6366907 w 10149623"/>
              <a:gd name="connsiteY9" fmla="*/ 949871 h 2929764"/>
              <a:gd name="connsiteX10" fmla="*/ 7467878 w 10149623"/>
              <a:gd name="connsiteY10" fmla="*/ 612741 h 2929764"/>
              <a:gd name="connsiteX11" fmla="*/ 8545683 w 10149623"/>
              <a:gd name="connsiteY11" fmla="*/ 495066 h 2929764"/>
              <a:gd name="connsiteX12" fmla="*/ 10149624 w 10149623"/>
              <a:gd name="connsiteY12" fmla="*/ 0 h 2929764"/>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467878 w 9726549"/>
              <a:gd name="connsiteY10" fmla="*/ 501737 h 2818760"/>
              <a:gd name="connsiteX11" fmla="*/ 8545683 w 9726549"/>
              <a:gd name="connsiteY11" fmla="*/ 384062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467878 w 9726549"/>
              <a:gd name="connsiteY10" fmla="*/ 501737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467878 w 9726549"/>
              <a:gd name="connsiteY10" fmla="*/ 501737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507118 w 9726549"/>
              <a:gd name="connsiteY10" fmla="*/ 241132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01641 w 9726549"/>
              <a:gd name="connsiteY9" fmla="*/ 298736 h 2818760"/>
              <a:gd name="connsiteX10" fmla="*/ 7507118 w 9726549"/>
              <a:gd name="connsiteY10" fmla="*/ 241132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01641 w 9726549"/>
              <a:gd name="connsiteY9" fmla="*/ 298736 h 2818760"/>
              <a:gd name="connsiteX10" fmla="*/ 8533740 w 9726549"/>
              <a:gd name="connsiteY10" fmla="*/ 138868 h 2818760"/>
              <a:gd name="connsiteX11" fmla="*/ 9726548 w 9726549"/>
              <a:gd name="connsiteY11"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3790950 w 9726549"/>
              <a:gd name="connsiteY5" fmla="*/ 2386797 h 2818760"/>
              <a:gd name="connsiteX6" fmla="*/ 4615913 w 9726549"/>
              <a:gd name="connsiteY6" fmla="*/ 2241641 h 2818760"/>
              <a:gd name="connsiteX7" fmla="*/ 5145135 w 9726549"/>
              <a:gd name="connsiteY7" fmla="*/ 966121 h 2818760"/>
              <a:gd name="connsiteX8" fmla="*/ 6301641 w 9726549"/>
              <a:gd name="connsiteY8" fmla="*/ 298736 h 2818760"/>
              <a:gd name="connsiteX9" fmla="*/ 8533740 w 9726549"/>
              <a:gd name="connsiteY9" fmla="*/ 138868 h 2818760"/>
              <a:gd name="connsiteX10" fmla="*/ 9726548 w 9726549"/>
              <a:gd name="connsiteY10"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4615913 w 9726549"/>
              <a:gd name="connsiteY5" fmla="*/ 2241641 h 2818760"/>
              <a:gd name="connsiteX6" fmla="*/ 5145135 w 9726549"/>
              <a:gd name="connsiteY6" fmla="*/ 966121 h 2818760"/>
              <a:gd name="connsiteX7" fmla="*/ 6301641 w 9726549"/>
              <a:gd name="connsiteY7" fmla="*/ 298736 h 2818760"/>
              <a:gd name="connsiteX8" fmla="*/ 8533740 w 9726549"/>
              <a:gd name="connsiteY8" fmla="*/ 138868 h 2818760"/>
              <a:gd name="connsiteX9" fmla="*/ 9726548 w 9726549"/>
              <a:gd name="connsiteY9"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4615913 w 9726549"/>
              <a:gd name="connsiteY5" fmla="*/ 2241641 h 2818760"/>
              <a:gd name="connsiteX6" fmla="*/ 6301641 w 9726549"/>
              <a:gd name="connsiteY6" fmla="*/ 298736 h 2818760"/>
              <a:gd name="connsiteX7" fmla="*/ 8533740 w 9726549"/>
              <a:gd name="connsiteY7" fmla="*/ 138868 h 2818760"/>
              <a:gd name="connsiteX8" fmla="*/ 9726548 w 9726549"/>
              <a:gd name="connsiteY8" fmla="*/ 0 h 2818760"/>
              <a:gd name="connsiteX0" fmla="*/ 0 w 9726549"/>
              <a:gd name="connsiteY0" fmla="*/ 2723347 h 2820009"/>
              <a:gd name="connsiteX1" fmla="*/ 406400 w 9726549"/>
              <a:gd name="connsiteY1" fmla="*/ 2818597 h 2820009"/>
              <a:gd name="connsiteX2" fmla="*/ 965200 w 9726549"/>
              <a:gd name="connsiteY2" fmla="*/ 2736047 h 2820009"/>
              <a:gd name="connsiteX3" fmla="*/ 2209800 w 9726549"/>
              <a:gd name="connsiteY3" fmla="*/ 2247097 h 2820009"/>
              <a:gd name="connsiteX4" fmla="*/ 4615913 w 9726549"/>
              <a:gd name="connsiteY4" fmla="*/ 2241641 h 2820009"/>
              <a:gd name="connsiteX5" fmla="*/ 6301641 w 9726549"/>
              <a:gd name="connsiteY5" fmla="*/ 298736 h 2820009"/>
              <a:gd name="connsiteX6" fmla="*/ 8533740 w 9726549"/>
              <a:gd name="connsiteY6" fmla="*/ 138868 h 2820009"/>
              <a:gd name="connsiteX7" fmla="*/ 9726548 w 9726549"/>
              <a:gd name="connsiteY7" fmla="*/ 0 h 2820009"/>
              <a:gd name="connsiteX0" fmla="*/ 0 w 9726549"/>
              <a:gd name="connsiteY0" fmla="*/ 2723347 h 2755148"/>
              <a:gd name="connsiteX1" fmla="*/ 697425 w 9726549"/>
              <a:gd name="connsiteY1" fmla="*/ 2662239 h 2755148"/>
              <a:gd name="connsiteX2" fmla="*/ 965200 w 9726549"/>
              <a:gd name="connsiteY2" fmla="*/ 2736047 h 2755148"/>
              <a:gd name="connsiteX3" fmla="*/ 2209800 w 9726549"/>
              <a:gd name="connsiteY3" fmla="*/ 2247097 h 2755148"/>
              <a:gd name="connsiteX4" fmla="*/ 4615913 w 9726549"/>
              <a:gd name="connsiteY4" fmla="*/ 2241641 h 2755148"/>
              <a:gd name="connsiteX5" fmla="*/ 6301641 w 9726549"/>
              <a:gd name="connsiteY5" fmla="*/ 298736 h 2755148"/>
              <a:gd name="connsiteX6" fmla="*/ 8533740 w 9726549"/>
              <a:gd name="connsiteY6" fmla="*/ 138868 h 2755148"/>
              <a:gd name="connsiteX7" fmla="*/ 9726548 w 9726549"/>
              <a:gd name="connsiteY7" fmla="*/ 0 h 2755148"/>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533740 w 9726549"/>
              <a:gd name="connsiteY5" fmla="*/ 138868 h 2768819"/>
              <a:gd name="connsiteX6" fmla="*/ 9726548 w 9726549"/>
              <a:gd name="connsiteY6" fmla="*/ 0 h 2768819"/>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533740 w 9726549"/>
              <a:gd name="connsiteY5" fmla="*/ 138868 h 2768819"/>
              <a:gd name="connsiteX6" fmla="*/ 9726548 w 9726549"/>
              <a:gd name="connsiteY6" fmla="*/ 0 h 2768819"/>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533740 w 9726549"/>
              <a:gd name="connsiteY5" fmla="*/ 138868 h 2768819"/>
              <a:gd name="connsiteX6" fmla="*/ 9726548 w 9726549"/>
              <a:gd name="connsiteY6" fmla="*/ 0 h 2768819"/>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240958 w 9726549"/>
              <a:gd name="connsiteY5" fmla="*/ 170271 h 2768819"/>
              <a:gd name="connsiteX6" fmla="*/ 9726548 w 9726549"/>
              <a:gd name="connsiteY6" fmla="*/ 0 h 2768819"/>
              <a:gd name="connsiteX0" fmla="*/ -1 w 9772153"/>
              <a:gd name="connsiteY0" fmla="*/ 2320246 h 2736305"/>
              <a:gd name="connsiteX1" fmla="*/ 1010804 w 9772153"/>
              <a:gd name="connsiteY1" fmla="*/ 2736047 h 2736305"/>
              <a:gd name="connsiteX2" fmla="*/ 2255404 w 9772153"/>
              <a:gd name="connsiteY2" fmla="*/ 2247097 h 2736305"/>
              <a:gd name="connsiteX3" fmla="*/ 4661517 w 9772153"/>
              <a:gd name="connsiteY3" fmla="*/ 2241641 h 2736305"/>
              <a:gd name="connsiteX4" fmla="*/ 6347245 w 9772153"/>
              <a:gd name="connsiteY4" fmla="*/ 298736 h 2736305"/>
              <a:gd name="connsiteX5" fmla="*/ 8286562 w 9772153"/>
              <a:gd name="connsiteY5" fmla="*/ 170271 h 2736305"/>
              <a:gd name="connsiteX6" fmla="*/ 9772152 w 9772153"/>
              <a:gd name="connsiteY6" fmla="*/ 0 h 2736305"/>
              <a:gd name="connsiteX0" fmla="*/ -1 w 9772153"/>
              <a:gd name="connsiteY0" fmla="*/ 2320246 h 2498899"/>
              <a:gd name="connsiteX1" fmla="*/ 1111753 w 9772153"/>
              <a:gd name="connsiteY1" fmla="*/ 2498330 h 2498899"/>
              <a:gd name="connsiteX2" fmla="*/ 2255404 w 9772153"/>
              <a:gd name="connsiteY2" fmla="*/ 2247097 h 2498899"/>
              <a:gd name="connsiteX3" fmla="*/ 4661517 w 9772153"/>
              <a:gd name="connsiteY3" fmla="*/ 2241641 h 2498899"/>
              <a:gd name="connsiteX4" fmla="*/ 6347245 w 9772153"/>
              <a:gd name="connsiteY4" fmla="*/ 298736 h 2498899"/>
              <a:gd name="connsiteX5" fmla="*/ 8286562 w 9772153"/>
              <a:gd name="connsiteY5" fmla="*/ 170271 h 2498899"/>
              <a:gd name="connsiteX6" fmla="*/ 9772152 w 9772153"/>
              <a:gd name="connsiteY6" fmla="*/ 0 h 2498899"/>
              <a:gd name="connsiteX0" fmla="*/ -1 w 9772153"/>
              <a:gd name="connsiteY0" fmla="*/ 3321577 h 3500230"/>
              <a:gd name="connsiteX1" fmla="*/ 1111753 w 9772153"/>
              <a:gd name="connsiteY1" fmla="*/ 3499661 h 3500230"/>
              <a:gd name="connsiteX2" fmla="*/ 2255404 w 9772153"/>
              <a:gd name="connsiteY2" fmla="*/ 3248428 h 3500230"/>
              <a:gd name="connsiteX3" fmla="*/ 4661517 w 9772153"/>
              <a:gd name="connsiteY3" fmla="*/ 3242972 h 3500230"/>
              <a:gd name="connsiteX4" fmla="*/ 6174207 w 9772153"/>
              <a:gd name="connsiteY4" fmla="*/ 58017 h 3500230"/>
              <a:gd name="connsiteX5" fmla="*/ 8286562 w 9772153"/>
              <a:gd name="connsiteY5" fmla="*/ 1171602 h 3500230"/>
              <a:gd name="connsiteX6" fmla="*/ 9772152 w 9772153"/>
              <a:gd name="connsiteY6" fmla="*/ 1001331 h 3500230"/>
              <a:gd name="connsiteX0" fmla="*/ -1 w 9772153"/>
              <a:gd name="connsiteY0" fmla="*/ 3415325 h 3593978"/>
              <a:gd name="connsiteX1" fmla="*/ 1111753 w 9772153"/>
              <a:gd name="connsiteY1" fmla="*/ 3593409 h 3593978"/>
              <a:gd name="connsiteX2" fmla="*/ 2255404 w 9772153"/>
              <a:gd name="connsiteY2" fmla="*/ 3342176 h 3593978"/>
              <a:gd name="connsiteX3" fmla="*/ 4661517 w 9772153"/>
              <a:gd name="connsiteY3" fmla="*/ 3336720 h 3593978"/>
              <a:gd name="connsiteX4" fmla="*/ 6174207 w 9772153"/>
              <a:gd name="connsiteY4" fmla="*/ 151765 h 3593978"/>
              <a:gd name="connsiteX5" fmla="*/ 8044934 w 9772153"/>
              <a:gd name="connsiteY5" fmla="*/ 569900 h 3593978"/>
              <a:gd name="connsiteX6" fmla="*/ 9772152 w 9772153"/>
              <a:gd name="connsiteY6" fmla="*/ 1095079 h 3593978"/>
              <a:gd name="connsiteX0" fmla="*/ -1 w 9330808"/>
              <a:gd name="connsiteY0" fmla="*/ 3404710 h 3583363"/>
              <a:gd name="connsiteX1" fmla="*/ 1111753 w 9330808"/>
              <a:gd name="connsiteY1" fmla="*/ 3582794 h 3583363"/>
              <a:gd name="connsiteX2" fmla="*/ 2255404 w 9330808"/>
              <a:gd name="connsiteY2" fmla="*/ 3331561 h 3583363"/>
              <a:gd name="connsiteX3" fmla="*/ 4661517 w 9330808"/>
              <a:gd name="connsiteY3" fmla="*/ 3326105 h 3583363"/>
              <a:gd name="connsiteX4" fmla="*/ 6174207 w 9330808"/>
              <a:gd name="connsiteY4" fmla="*/ 141150 h 3583363"/>
              <a:gd name="connsiteX5" fmla="*/ 8044934 w 9330808"/>
              <a:gd name="connsiteY5" fmla="*/ 559285 h 3583363"/>
              <a:gd name="connsiteX6" fmla="*/ 9330808 w 9330808"/>
              <a:gd name="connsiteY6" fmla="*/ 553894 h 3583363"/>
              <a:gd name="connsiteX0" fmla="*/ -1 w 9330808"/>
              <a:gd name="connsiteY0" fmla="*/ 3404710 h 3749486"/>
              <a:gd name="connsiteX1" fmla="*/ 1059263 w 9330808"/>
              <a:gd name="connsiteY1" fmla="*/ 3749179 h 3749486"/>
              <a:gd name="connsiteX2" fmla="*/ 2255404 w 9330808"/>
              <a:gd name="connsiteY2" fmla="*/ 3331561 h 3749486"/>
              <a:gd name="connsiteX3" fmla="*/ 4661517 w 9330808"/>
              <a:gd name="connsiteY3" fmla="*/ 3326105 h 3749486"/>
              <a:gd name="connsiteX4" fmla="*/ 6174207 w 9330808"/>
              <a:gd name="connsiteY4" fmla="*/ 141150 h 3749486"/>
              <a:gd name="connsiteX5" fmla="*/ 8044934 w 9330808"/>
              <a:gd name="connsiteY5" fmla="*/ 559285 h 3749486"/>
              <a:gd name="connsiteX6" fmla="*/ 9330808 w 9330808"/>
              <a:gd name="connsiteY6" fmla="*/ 553894 h 3749486"/>
              <a:gd name="connsiteX0" fmla="*/ -1 w 9330808"/>
              <a:gd name="connsiteY0" fmla="*/ 3415862 h 3760638"/>
              <a:gd name="connsiteX1" fmla="*/ 1059263 w 9330808"/>
              <a:gd name="connsiteY1" fmla="*/ 3760331 h 3760638"/>
              <a:gd name="connsiteX2" fmla="*/ 2255404 w 9330808"/>
              <a:gd name="connsiteY2" fmla="*/ 3342713 h 3760638"/>
              <a:gd name="connsiteX3" fmla="*/ 5327484 w 9330808"/>
              <a:gd name="connsiteY3" fmla="*/ 3503399 h 3760638"/>
              <a:gd name="connsiteX4" fmla="*/ 6174207 w 9330808"/>
              <a:gd name="connsiteY4" fmla="*/ 152302 h 3760638"/>
              <a:gd name="connsiteX5" fmla="*/ 8044934 w 9330808"/>
              <a:gd name="connsiteY5" fmla="*/ 570437 h 3760638"/>
              <a:gd name="connsiteX6" fmla="*/ 9330808 w 9330808"/>
              <a:gd name="connsiteY6" fmla="*/ 565046 h 3760638"/>
              <a:gd name="connsiteX0" fmla="*/ -1 w 9330808"/>
              <a:gd name="connsiteY0" fmla="*/ 2974881 h 3319657"/>
              <a:gd name="connsiteX1" fmla="*/ 1059263 w 9330808"/>
              <a:gd name="connsiteY1" fmla="*/ 3319350 h 3319657"/>
              <a:gd name="connsiteX2" fmla="*/ 2255404 w 9330808"/>
              <a:gd name="connsiteY2" fmla="*/ 2901732 h 3319657"/>
              <a:gd name="connsiteX3" fmla="*/ 5327484 w 9330808"/>
              <a:gd name="connsiteY3" fmla="*/ 3062418 h 3319657"/>
              <a:gd name="connsiteX4" fmla="*/ 6743815 w 9330808"/>
              <a:gd name="connsiteY4" fmla="*/ 1986278 h 3319657"/>
              <a:gd name="connsiteX5" fmla="*/ 8044934 w 9330808"/>
              <a:gd name="connsiteY5" fmla="*/ 129456 h 3319657"/>
              <a:gd name="connsiteX6" fmla="*/ 9330808 w 9330808"/>
              <a:gd name="connsiteY6" fmla="*/ 124065 h 3319657"/>
              <a:gd name="connsiteX0" fmla="*/ -1 w 9330808"/>
              <a:gd name="connsiteY0" fmla="*/ 2850817 h 3195593"/>
              <a:gd name="connsiteX1" fmla="*/ 1059263 w 9330808"/>
              <a:gd name="connsiteY1" fmla="*/ 3195286 h 3195593"/>
              <a:gd name="connsiteX2" fmla="*/ 2255404 w 9330808"/>
              <a:gd name="connsiteY2" fmla="*/ 2777668 h 3195593"/>
              <a:gd name="connsiteX3" fmla="*/ 5327484 w 9330808"/>
              <a:gd name="connsiteY3" fmla="*/ 2938354 h 3195593"/>
              <a:gd name="connsiteX4" fmla="*/ 6743815 w 9330808"/>
              <a:gd name="connsiteY4" fmla="*/ 1862214 h 3195593"/>
              <a:gd name="connsiteX5" fmla="*/ 8209755 w 9330808"/>
              <a:gd name="connsiteY5" fmla="*/ 1256463 h 3195593"/>
              <a:gd name="connsiteX6" fmla="*/ 9330808 w 9330808"/>
              <a:gd name="connsiteY6" fmla="*/ 1 h 3195593"/>
              <a:gd name="connsiteX0" fmla="*/ -1 w 9543575"/>
              <a:gd name="connsiteY0" fmla="*/ 1607288 h 1952064"/>
              <a:gd name="connsiteX1" fmla="*/ 1059263 w 9543575"/>
              <a:gd name="connsiteY1" fmla="*/ 1951757 h 1952064"/>
              <a:gd name="connsiteX2" fmla="*/ 2255404 w 9543575"/>
              <a:gd name="connsiteY2" fmla="*/ 1534139 h 1952064"/>
              <a:gd name="connsiteX3" fmla="*/ 5327484 w 9543575"/>
              <a:gd name="connsiteY3" fmla="*/ 1694825 h 1952064"/>
              <a:gd name="connsiteX4" fmla="*/ 6743815 w 9543575"/>
              <a:gd name="connsiteY4" fmla="*/ 618685 h 1952064"/>
              <a:gd name="connsiteX5" fmla="*/ 8209755 w 9543575"/>
              <a:gd name="connsiteY5" fmla="*/ 12934 h 1952064"/>
              <a:gd name="connsiteX6" fmla="*/ 9543574 w 9543575"/>
              <a:gd name="connsiteY6" fmla="*/ 1169412 h 1952064"/>
              <a:gd name="connsiteX0" fmla="*/ -1 w 9543575"/>
              <a:gd name="connsiteY0" fmla="*/ 1046693 h 1391469"/>
              <a:gd name="connsiteX1" fmla="*/ 1059263 w 9543575"/>
              <a:gd name="connsiteY1" fmla="*/ 1391162 h 1391469"/>
              <a:gd name="connsiteX2" fmla="*/ 2255404 w 9543575"/>
              <a:gd name="connsiteY2" fmla="*/ 973544 h 1391469"/>
              <a:gd name="connsiteX3" fmla="*/ 5327484 w 9543575"/>
              <a:gd name="connsiteY3" fmla="*/ 1134230 h 1391469"/>
              <a:gd name="connsiteX4" fmla="*/ 6743815 w 9543575"/>
              <a:gd name="connsiteY4" fmla="*/ 58090 h 1391469"/>
              <a:gd name="connsiteX5" fmla="*/ 7864985 w 9543575"/>
              <a:gd name="connsiteY5" fmla="*/ 193389 h 1391469"/>
              <a:gd name="connsiteX6" fmla="*/ 9543574 w 9543575"/>
              <a:gd name="connsiteY6" fmla="*/ 608817 h 1391469"/>
              <a:gd name="connsiteX0" fmla="*/ -1 w 9543575"/>
              <a:gd name="connsiteY0" fmla="*/ 1026627 h 1371403"/>
              <a:gd name="connsiteX1" fmla="*/ 1059263 w 9543575"/>
              <a:gd name="connsiteY1" fmla="*/ 1371096 h 1371403"/>
              <a:gd name="connsiteX2" fmla="*/ 2255404 w 9543575"/>
              <a:gd name="connsiteY2" fmla="*/ 953478 h 1371403"/>
              <a:gd name="connsiteX3" fmla="*/ 5327484 w 9543575"/>
              <a:gd name="connsiteY3" fmla="*/ 1114164 h 1371403"/>
              <a:gd name="connsiteX4" fmla="*/ 6743815 w 9543575"/>
              <a:gd name="connsiteY4" fmla="*/ 38024 h 1371403"/>
              <a:gd name="connsiteX5" fmla="*/ 7864985 w 9543575"/>
              <a:gd name="connsiteY5" fmla="*/ 173323 h 1371403"/>
              <a:gd name="connsiteX6" fmla="*/ 9543574 w 9543575"/>
              <a:gd name="connsiteY6" fmla="*/ 588751 h 1371403"/>
              <a:gd name="connsiteX0" fmla="*/ -1 w 9543575"/>
              <a:gd name="connsiteY0" fmla="*/ 993244 h 1338020"/>
              <a:gd name="connsiteX1" fmla="*/ 1059263 w 9543575"/>
              <a:gd name="connsiteY1" fmla="*/ 1337713 h 1338020"/>
              <a:gd name="connsiteX2" fmla="*/ 2255404 w 9543575"/>
              <a:gd name="connsiteY2" fmla="*/ 920095 h 1338020"/>
              <a:gd name="connsiteX3" fmla="*/ 5327484 w 9543575"/>
              <a:gd name="connsiteY3" fmla="*/ 1080781 h 1338020"/>
              <a:gd name="connsiteX4" fmla="*/ 6743815 w 9543575"/>
              <a:gd name="connsiteY4" fmla="*/ 4641 h 1338020"/>
              <a:gd name="connsiteX5" fmla="*/ 8123299 w 9543575"/>
              <a:gd name="connsiteY5" fmla="*/ 644866 h 1338020"/>
              <a:gd name="connsiteX6" fmla="*/ 9543574 w 9543575"/>
              <a:gd name="connsiteY6" fmla="*/ 555368 h 1338020"/>
              <a:gd name="connsiteX0" fmla="*/ -1 w 9543575"/>
              <a:gd name="connsiteY0" fmla="*/ 993244 h 1337994"/>
              <a:gd name="connsiteX1" fmla="*/ 1059263 w 9543575"/>
              <a:gd name="connsiteY1" fmla="*/ 1337713 h 1337994"/>
              <a:gd name="connsiteX2" fmla="*/ 2255404 w 9543575"/>
              <a:gd name="connsiteY2" fmla="*/ 920095 h 1337994"/>
              <a:gd name="connsiteX3" fmla="*/ 5327484 w 9543575"/>
              <a:gd name="connsiteY3" fmla="*/ 1080781 h 1337994"/>
              <a:gd name="connsiteX4" fmla="*/ 6743815 w 9543575"/>
              <a:gd name="connsiteY4" fmla="*/ 4641 h 1337994"/>
              <a:gd name="connsiteX5" fmla="*/ 8123299 w 9543575"/>
              <a:gd name="connsiteY5" fmla="*/ 644866 h 1337994"/>
              <a:gd name="connsiteX6" fmla="*/ 9543574 w 9543575"/>
              <a:gd name="connsiteY6" fmla="*/ 555368 h 133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3575" h="1337994">
                <a:moveTo>
                  <a:pt x="-1" y="993244"/>
                </a:moveTo>
                <a:cubicBezTo>
                  <a:pt x="753360" y="960565"/>
                  <a:pt x="683362" y="1349904"/>
                  <a:pt x="1059263" y="1337713"/>
                </a:cubicBezTo>
                <a:cubicBezTo>
                  <a:pt x="1435164" y="1325522"/>
                  <a:pt x="1544034" y="962917"/>
                  <a:pt x="2255404" y="920095"/>
                </a:cubicBezTo>
                <a:cubicBezTo>
                  <a:pt x="2966774" y="877273"/>
                  <a:pt x="4579416" y="1233357"/>
                  <a:pt x="5327484" y="1080781"/>
                </a:cubicBezTo>
                <a:cubicBezTo>
                  <a:pt x="6075553" y="928205"/>
                  <a:pt x="6277846" y="77293"/>
                  <a:pt x="6743815" y="4641"/>
                </a:cubicBezTo>
                <a:cubicBezTo>
                  <a:pt x="7209784" y="-68011"/>
                  <a:pt x="7656869" y="737645"/>
                  <a:pt x="8123299" y="644866"/>
                </a:cubicBezTo>
                <a:cubicBezTo>
                  <a:pt x="8623881" y="545294"/>
                  <a:pt x="9145971" y="601657"/>
                  <a:pt x="9543574" y="555368"/>
                </a:cubicBezTo>
              </a:path>
            </a:pathLst>
          </a:custGeom>
          <a:ln w="19050">
            <a:gradFill>
              <a:gsLst>
                <a:gs pos="5000">
                  <a:srgbClr val="2A2A63"/>
                </a:gs>
                <a:gs pos="12000">
                  <a:srgbClr val="B82381"/>
                </a:gs>
                <a:gs pos="98000">
                  <a:srgbClr val="04A2E5"/>
                </a:gs>
                <a:gs pos="70158">
                  <a:srgbClr val="11A568"/>
                </a:gs>
                <a:gs pos="57000">
                  <a:srgbClr val="88C150"/>
                </a:gs>
                <a:gs pos="46000">
                  <a:srgbClr val="FEC52B"/>
                </a:gs>
                <a:gs pos="34000">
                  <a:srgbClr val="C96632"/>
                </a:gs>
                <a:gs pos="22000">
                  <a:srgbClr val="C3292D"/>
                </a:gs>
                <a:gs pos="100000">
                  <a:schemeClr val="bg1"/>
                </a:gs>
              </a:gsLst>
              <a:lin ang="0" scaled="0"/>
            </a:gra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447" name="Oval 446">
            <a:extLst>
              <a:ext uri="{FF2B5EF4-FFF2-40B4-BE49-F238E27FC236}">
                <a16:creationId xmlns:a16="http://schemas.microsoft.com/office/drawing/2014/main" id="{FB8A7EE4-8EB1-AF38-57D1-DF3C0BD0FF64}"/>
              </a:ext>
            </a:extLst>
          </p:cNvPr>
          <p:cNvSpPr/>
          <p:nvPr/>
        </p:nvSpPr>
        <p:spPr>
          <a:xfrm>
            <a:off x="8573017" y="3521853"/>
            <a:ext cx="164050" cy="164050"/>
          </a:xfrm>
          <a:prstGeom prst="ellipse">
            <a:avLst/>
          </a:prstGeom>
          <a:solidFill>
            <a:schemeClr val="bg1"/>
          </a:solidFill>
          <a:ln>
            <a:noFill/>
          </a:ln>
          <a:effectLst>
            <a:glow rad="736600">
              <a:schemeClr val="bg1">
                <a:alpha val="63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48" name="Oval 447">
            <a:extLst>
              <a:ext uri="{FF2B5EF4-FFF2-40B4-BE49-F238E27FC236}">
                <a16:creationId xmlns:a16="http://schemas.microsoft.com/office/drawing/2014/main" id="{442D0E54-3BFD-1ED3-DBD8-855F29EE0D9F}"/>
              </a:ext>
            </a:extLst>
          </p:cNvPr>
          <p:cNvSpPr/>
          <p:nvPr/>
        </p:nvSpPr>
        <p:spPr>
          <a:xfrm>
            <a:off x="8573017" y="4925006"/>
            <a:ext cx="164050" cy="164050"/>
          </a:xfrm>
          <a:prstGeom prst="ellipse">
            <a:avLst/>
          </a:prstGeom>
          <a:solidFill>
            <a:schemeClr val="bg1"/>
          </a:solidFill>
          <a:ln>
            <a:noFill/>
          </a:ln>
          <a:effectLst>
            <a:glow rad="736600">
              <a:schemeClr val="bg1">
                <a:alpha val="63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49" name="Rectangle 448">
            <a:extLst>
              <a:ext uri="{FF2B5EF4-FFF2-40B4-BE49-F238E27FC236}">
                <a16:creationId xmlns:a16="http://schemas.microsoft.com/office/drawing/2014/main" id="{16761B40-A111-2CE7-E2CF-7EAB4135C471}"/>
              </a:ext>
            </a:extLst>
          </p:cNvPr>
          <p:cNvSpPr/>
          <p:nvPr/>
        </p:nvSpPr>
        <p:spPr>
          <a:xfrm>
            <a:off x="8799642" y="1929065"/>
            <a:ext cx="534082" cy="534082"/>
          </a:xfrm>
          <a:prstGeom prst="rect">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17463" marR="0" indent="0" algn="ctr" defTabSz="914400" rtl="0" eaLnBrk="1" fontAlgn="auto" latinLnBrk="0" hangingPunct="1">
              <a:lnSpc>
                <a:spcPct val="90000"/>
              </a:lnSpc>
              <a:spcBef>
                <a:spcPts val="1000"/>
              </a:spcBef>
              <a:spcAft>
                <a:spcPts val="0"/>
              </a:spcAft>
              <a:buClrTx/>
              <a:buSzTx/>
              <a:buFontTx/>
              <a:buNone/>
              <a:tabLst/>
            </a:pPr>
            <a:r>
              <a:rPr lang="es-ES" sz="1100" dirty="0">
                <a:solidFill>
                  <a:sysClr val="windowText" lastClr="000000"/>
                </a:solidFill>
              </a:rPr>
              <a:t>FR </a:t>
            </a:r>
            <a:br>
              <a:rPr lang="es-ES" sz="1100" dirty="0">
                <a:solidFill>
                  <a:sysClr val="windowText" lastClr="000000"/>
                </a:solidFill>
              </a:rPr>
            </a:br>
            <a:r>
              <a:rPr lang="es-ES" sz="1100" dirty="0">
                <a:solidFill>
                  <a:sysClr val="windowText" lastClr="000000"/>
                </a:solidFill>
              </a:rPr>
              <a:t>PoE </a:t>
            </a:r>
            <a:br>
              <a:rPr lang="es-ES" sz="1100" dirty="0">
                <a:solidFill>
                  <a:sysClr val="windowText" lastClr="000000"/>
                </a:solidFill>
              </a:rPr>
            </a:br>
            <a:r>
              <a:rPr lang="es-ES" sz="1100" dirty="0">
                <a:solidFill>
                  <a:sysClr val="windowText" lastClr="000000"/>
                </a:solidFill>
              </a:rPr>
              <a:t>Extender</a:t>
            </a:r>
            <a:endParaRPr kumimoji="0" lang="en-US" sz="1100" b="0" i="0" u="none" strike="noStrike" kern="1200" cap="none" spc="0" normalizeH="0" baseline="0" noProof="0" dirty="0">
              <a:ln>
                <a:noFill/>
              </a:ln>
              <a:solidFill>
                <a:sysClr val="windowText" lastClr="000000"/>
              </a:solidFill>
              <a:effectLst/>
              <a:uLnTx/>
              <a:uFillTx/>
              <a:ea typeface="+mn-ea"/>
              <a:cs typeface="+mn-cs"/>
            </a:endParaRPr>
          </a:p>
        </p:txBody>
      </p:sp>
      <p:sp>
        <p:nvSpPr>
          <p:cNvPr id="450" name="Rectangle 449">
            <a:extLst>
              <a:ext uri="{FF2B5EF4-FFF2-40B4-BE49-F238E27FC236}">
                <a16:creationId xmlns:a16="http://schemas.microsoft.com/office/drawing/2014/main" id="{1251126E-EFA1-524F-9CBA-E342F0671C6E}"/>
              </a:ext>
            </a:extLst>
          </p:cNvPr>
          <p:cNvSpPr/>
          <p:nvPr/>
        </p:nvSpPr>
        <p:spPr>
          <a:xfrm>
            <a:off x="8799642" y="3344879"/>
            <a:ext cx="534082" cy="534082"/>
          </a:xfrm>
          <a:prstGeom prst="rect">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17463" marR="0" indent="0" algn="ctr" defTabSz="914400" rtl="0" eaLnBrk="1" fontAlgn="auto" latinLnBrk="0" hangingPunct="1">
              <a:lnSpc>
                <a:spcPct val="90000"/>
              </a:lnSpc>
              <a:spcBef>
                <a:spcPts val="1000"/>
              </a:spcBef>
              <a:spcAft>
                <a:spcPts val="0"/>
              </a:spcAft>
              <a:buClrTx/>
              <a:buSzTx/>
              <a:buFontTx/>
              <a:buNone/>
              <a:tabLst/>
            </a:pPr>
            <a:r>
              <a:rPr lang="es-ES" sz="1100" dirty="0">
                <a:solidFill>
                  <a:sysClr val="windowText" lastClr="000000"/>
                </a:solidFill>
              </a:rPr>
              <a:t>FR </a:t>
            </a:r>
            <a:br>
              <a:rPr lang="es-ES" sz="1100" dirty="0">
                <a:solidFill>
                  <a:sysClr val="windowText" lastClr="000000"/>
                </a:solidFill>
              </a:rPr>
            </a:br>
            <a:r>
              <a:rPr lang="es-ES" sz="1100" dirty="0">
                <a:solidFill>
                  <a:sysClr val="windowText" lastClr="000000"/>
                </a:solidFill>
              </a:rPr>
              <a:t>PoE </a:t>
            </a:r>
            <a:br>
              <a:rPr lang="es-ES" sz="1100" dirty="0">
                <a:solidFill>
                  <a:sysClr val="windowText" lastClr="000000"/>
                </a:solidFill>
              </a:rPr>
            </a:br>
            <a:r>
              <a:rPr lang="es-ES" sz="1100" dirty="0">
                <a:solidFill>
                  <a:sysClr val="windowText" lastClr="000000"/>
                </a:solidFill>
              </a:rPr>
              <a:t>Extender</a:t>
            </a:r>
            <a:endParaRPr kumimoji="0" lang="en-US" sz="1100" b="0" i="0" u="none" strike="noStrike" kern="1200" cap="none" spc="0" normalizeH="0" baseline="0" noProof="0" dirty="0">
              <a:ln>
                <a:noFill/>
              </a:ln>
              <a:solidFill>
                <a:sysClr val="windowText" lastClr="000000"/>
              </a:solidFill>
              <a:effectLst/>
              <a:uLnTx/>
              <a:uFillTx/>
              <a:ea typeface="+mn-ea"/>
              <a:cs typeface="+mn-cs"/>
            </a:endParaRPr>
          </a:p>
        </p:txBody>
      </p:sp>
      <p:sp>
        <p:nvSpPr>
          <p:cNvPr id="451" name="Rectangle 450">
            <a:extLst>
              <a:ext uri="{FF2B5EF4-FFF2-40B4-BE49-F238E27FC236}">
                <a16:creationId xmlns:a16="http://schemas.microsoft.com/office/drawing/2014/main" id="{9849FF2C-1B2E-8703-8D41-089254A46D5E}"/>
              </a:ext>
            </a:extLst>
          </p:cNvPr>
          <p:cNvSpPr/>
          <p:nvPr/>
        </p:nvSpPr>
        <p:spPr>
          <a:xfrm>
            <a:off x="8799642" y="4739990"/>
            <a:ext cx="534082" cy="534082"/>
          </a:xfrm>
          <a:prstGeom prst="rect">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17463" marR="0" indent="0" algn="ctr" defTabSz="914400" rtl="0" eaLnBrk="1" fontAlgn="auto" latinLnBrk="0" hangingPunct="1">
              <a:lnSpc>
                <a:spcPct val="90000"/>
              </a:lnSpc>
              <a:spcBef>
                <a:spcPts val="1000"/>
              </a:spcBef>
              <a:spcAft>
                <a:spcPts val="0"/>
              </a:spcAft>
              <a:buClrTx/>
              <a:buSzTx/>
              <a:buFontTx/>
              <a:buNone/>
              <a:tabLst/>
            </a:pPr>
            <a:r>
              <a:rPr lang="es-ES" sz="1100" dirty="0">
                <a:solidFill>
                  <a:sysClr val="windowText" lastClr="000000"/>
                </a:solidFill>
              </a:rPr>
              <a:t>2 </a:t>
            </a:r>
            <a:r>
              <a:rPr lang="es-ES" sz="1100" dirty="0" err="1">
                <a:solidFill>
                  <a:sysClr val="windowText" lastClr="000000"/>
                </a:solidFill>
              </a:rPr>
              <a:t>port</a:t>
            </a:r>
            <a:r>
              <a:rPr lang="es-ES" sz="1100" dirty="0">
                <a:solidFill>
                  <a:sysClr val="windowText" lastClr="000000"/>
                </a:solidFill>
              </a:rPr>
              <a:t> </a:t>
            </a:r>
            <a:br>
              <a:rPr lang="es-ES" sz="1100" dirty="0">
                <a:solidFill>
                  <a:sysClr val="windowText" lastClr="000000"/>
                </a:solidFill>
              </a:rPr>
            </a:br>
            <a:r>
              <a:rPr lang="es-ES" sz="1100" dirty="0">
                <a:solidFill>
                  <a:sysClr val="windowText" lastClr="000000"/>
                </a:solidFill>
              </a:rPr>
              <a:t>FR PoE </a:t>
            </a:r>
            <a:br>
              <a:rPr lang="es-ES" sz="1100" dirty="0">
                <a:solidFill>
                  <a:sysClr val="windowText" lastClr="000000"/>
                </a:solidFill>
              </a:rPr>
            </a:br>
            <a:r>
              <a:rPr lang="es-ES" sz="1100" dirty="0">
                <a:solidFill>
                  <a:sysClr val="windowText" lastClr="000000"/>
                </a:solidFill>
              </a:rPr>
              <a:t>Extender</a:t>
            </a:r>
            <a:endParaRPr kumimoji="0" lang="en-US" sz="1100" b="0" i="0" u="none" strike="noStrike" kern="1200" cap="none" spc="0" normalizeH="0" baseline="0" noProof="0" dirty="0">
              <a:ln>
                <a:noFill/>
              </a:ln>
              <a:solidFill>
                <a:sysClr val="windowText" lastClr="000000"/>
              </a:solidFill>
              <a:effectLst/>
              <a:uLnTx/>
              <a:uFillTx/>
              <a:ea typeface="+mn-ea"/>
              <a:cs typeface="+mn-cs"/>
            </a:endParaRPr>
          </a:p>
        </p:txBody>
      </p:sp>
      <p:sp>
        <p:nvSpPr>
          <p:cNvPr id="452" name="Rectangle 451">
            <a:extLst>
              <a:ext uri="{FF2B5EF4-FFF2-40B4-BE49-F238E27FC236}">
                <a16:creationId xmlns:a16="http://schemas.microsoft.com/office/drawing/2014/main" id="{8EDC625F-8F01-70B0-50C4-25A961745915}"/>
              </a:ext>
            </a:extLst>
          </p:cNvPr>
          <p:cNvSpPr/>
          <p:nvPr/>
        </p:nvSpPr>
        <p:spPr>
          <a:xfrm>
            <a:off x="9464093" y="1929065"/>
            <a:ext cx="534082" cy="534082"/>
          </a:xfrm>
          <a:prstGeom prst="rect">
            <a:avLst/>
          </a:prstGeom>
          <a:solidFill>
            <a:srgbClr val="00ADE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17463" marR="0" indent="0" algn="ctr" defTabSz="914400" rtl="0" eaLnBrk="1" fontAlgn="auto" latinLnBrk="0" hangingPunct="1">
              <a:lnSpc>
                <a:spcPct val="90000"/>
              </a:lnSpc>
              <a:spcBef>
                <a:spcPts val="1000"/>
              </a:spcBef>
              <a:spcAft>
                <a:spcPts val="0"/>
              </a:spcAft>
              <a:buClrTx/>
              <a:buSzTx/>
              <a:buFontTx/>
              <a:buNone/>
              <a:tabLst/>
            </a:pPr>
            <a:r>
              <a:rPr lang="es-ES" sz="1200" dirty="0">
                <a:solidFill>
                  <a:schemeClr val="bg1"/>
                </a:solidFill>
              </a:rPr>
              <a:t>Small </a:t>
            </a:r>
            <a:br>
              <a:rPr lang="es-ES" sz="1200" dirty="0">
                <a:solidFill>
                  <a:schemeClr val="bg1"/>
                </a:solidFill>
              </a:rPr>
            </a:br>
            <a:r>
              <a:rPr lang="es-ES" sz="1200" dirty="0">
                <a:solidFill>
                  <a:schemeClr val="bg1"/>
                </a:solidFill>
              </a:rPr>
              <a:t>Cell</a:t>
            </a:r>
            <a:endParaRPr kumimoji="0" lang="en-US" sz="1200" b="0" i="0" u="none" strike="noStrike" kern="1200" cap="none" spc="0" normalizeH="0" baseline="0" noProof="0" dirty="0">
              <a:ln>
                <a:noFill/>
              </a:ln>
              <a:solidFill>
                <a:schemeClr val="bg1"/>
              </a:solidFill>
              <a:effectLst/>
              <a:uLnTx/>
              <a:uFillTx/>
              <a:ea typeface="+mn-ea"/>
              <a:cs typeface="+mn-cs"/>
            </a:endParaRPr>
          </a:p>
        </p:txBody>
      </p:sp>
      <p:sp>
        <p:nvSpPr>
          <p:cNvPr id="453" name="Rectangle 452">
            <a:extLst>
              <a:ext uri="{FF2B5EF4-FFF2-40B4-BE49-F238E27FC236}">
                <a16:creationId xmlns:a16="http://schemas.microsoft.com/office/drawing/2014/main" id="{96071F18-F1E1-654B-7D60-85F5720F92F0}"/>
              </a:ext>
            </a:extLst>
          </p:cNvPr>
          <p:cNvSpPr/>
          <p:nvPr/>
        </p:nvSpPr>
        <p:spPr>
          <a:xfrm>
            <a:off x="9464093" y="3344879"/>
            <a:ext cx="534082" cy="534082"/>
          </a:xfrm>
          <a:prstGeom prst="rect">
            <a:avLst/>
          </a:prstGeom>
          <a:solidFill>
            <a:srgbClr val="00ADE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17463" marR="0" indent="0" algn="ctr" defTabSz="914400" rtl="0" eaLnBrk="1" fontAlgn="auto" latinLnBrk="0" hangingPunct="1">
              <a:lnSpc>
                <a:spcPct val="90000"/>
              </a:lnSpc>
              <a:spcBef>
                <a:spcPts val="1000"/>
              </a:spcBef>
              <a:spcAft>
                <a:spcPts val="0"/>
              </a:spcAft>
              <a:buClrTx/>
              <a:buSzTx/>
              <a:buFontTx/>
              <a:buNone/>
              <a:tabLst/>
            </a:pPr>
            <a:r>
              <a:rPr lang="es-ES" sz="1200" dirty="0" err="1">
                <a:solidFill>
                  <a:schemeClr val="bg1"/>
                </a:solidFill>
              </a:rPr>
              <a:t>Wi</a:t>
            </a:r>
            <a:r>
              <a:rPr lang="es-ES" sz="1200" dirty="0">
                <a:solidFill>
                  <a:schemeClr val="bg1"/>
                </a:solidFill>
              </a:rPr>
              <a:t>-Fi AP</a:t>
            </a:r>
            <a:endParaRPr kumimoji="0" lang="en-US" sz="1200" b="0" i="0" u="none" strike="noStrike" kern="1200" cap="none" spc="0" normalizeH="0" baseline="0" noProof="0" dirty="0">
              <a:ln>
                <a:noFill/>
              </a:ln>
              <a:solidFill>
                <a:schemeClr val="bg1"/>
              </a:solidFill>
              <a:effectLst/>
              <a:uLnTx/>
              <a:uFillTx/>
              <a:ea typeface="+mn-ea"/>
              <a:cs typeface="+mn-cs"/>
            </a:endParaRPr>
          </a:p>
        </p:txBody>
      </p:sp>
      <p:sp>
        <p:nvSpPr>
          <p:cNvPr id="454" name="Rectangle 453">
            <a:extLst>
              <a:ext uri="{FF2B5EF4-FFF2-40B4-BE49-F238E27FC236}">
                <a16:creationId xmlns:a16="http://schemas.microsoft.com/office/drawing/2014/main" id="{EEA2EA55-DD86-41F5-CFB2-62AFDFE1DEF2}"/>
              </a:ext>
            </a:extLst>
          </p:cNvPr>
          <p:cNvSpPr/>
          <p:nvPr/>
        </p:nvSpPr>
        <p:spPr>
          <a:xfrm>
            <a:off x="9464093" y="4457225"/>
            <a:ext cx="534082" cy="534082"/>
          </a:xfrm>
          <a:prstGeom prst="rect">
            <a:avLst/>
          </a:prstGeom>
          <a:solidFill>
            <a:srgbClr val="00ADE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17463" marR="0" indent="0" algn="ctr" defTabSz="914400" rtl="0" eaLnBrk="1" fontAlgn="auto" latinLnBrk="0" hangingPunct="1">
              <a:lnSpc>
                <a:spcPct val="90000"/>
              </a:lnSpc>
              <a:spcBef>
                <a:spcPts val="1000"/>
              </a:spcBef>
              <a:spcAft>
                <a:spcPts val="0"/>
              </a:spcAft>
              <a:buClrTx/>
              <a:buSzTx/>
              <a:buFontTx/>
              <a:buNone/>
              <a:tabLst/>
            </a:pPr>
            <a:r>
              <a:rPr lang="es-ES" sz="1200" dirty="0">
                <a:solidFill>
                  <a:schemeClr val="bg1"/>
                </a:solidFill>
              </a:rPr>
              <a:t>Security</a:t>
            </a:r>
            <a:br>
              <a:rPr lang="es-ES" sz="1200" dirty="0">
                <a:solidFill>
                  <a:schemeClr val="bg1"/>
                </a:solidFill>
              </a:rPr>
            </a:br>
            <a:r>
              <a:rPr lang="es-ES" sz="1200" dirty="0">
                <a:solidFill>
                  <a:schemeClr val="bg1"/>
                </a:solidFill>
              </a:rPr>
              <a:t>Camera</a:t>
            </a:r>
            <a:endParaRPr kumimoji="0" lang="en-US" sz="1200" b="0" i="0" u="none" strike="noStrike" kern="1200" cap="none" spc="0" normalizeH="0" baseline="0" noProof="0" dirty="0">
              <a:ln>
                <a:noFill/>
              </a:ln>
              <a:solidFill>
                <a:schemeClr val="bg1"/>
              </a:solidFill>
              <a:effectLst/>
              <a:uLnTx/>
              <a:uFillTx/>
              <a:ea typeface="+mn-ea"/>
              <a:cs typeface="+mn-cs"/>
            </a:endParaRPr>
          </a:p>
        </p:txBody>
      </p:sp>
      <p:sp>
        <p:nvSpPr>
          <p:cNvPr id="455" name="Rectangle 454">
            <a:extLst>
              <a:ext uri="{FF2B5EF4-FFF2-40B4-BE49-F238E27FC236}">
                <a16:creationId xmlns:a16="http://schemas.microsoft.com/office/drawing/2014/main" id="{604325E3-3486-0240-9EEE-CE84F8540AF3}"/>
              </a:ext>
            </a:extLst>
          </p:cNvPr>
          <p:cNvSpPr/>
          <p:nvPr/>
        </p:nvSpPr>
        <p:spPr>
          <a:xfrm>
            <a:off x="9464093" y="5075921"/>
            <a:ext cx="534082" cy="534082"/>
          </a:xfrm>
          <a:prstGeom prst="rect">
            <a:avLst/>
          </a:prstGeom>
          <a:solidFill>
            <a:srgbClr val="00ADE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17463" algn="ctr">
              <a:lnSpc>
                <a:spcPct val="90000"/>
              </a:lnSpc>
              <a:spcBef>
                <a:spcPts val="1000"/>
              </a:spcBef>
            </a:pPr>
            <a:r>
              <a:rPr lang="es-ES" sz="1200" dirty="0">
                <a:solidFill>
                  <a:schemeClr val="bg1"/>
                </a:solidFill>
              </a:rPr>
              <a:t>Security</a:t>
            </a:r>
            <a:br>
              <a:rPr lang="es-ES" sz="1200" dirty="0">
                <a:solidFill>
                  <a:schemeClr val="bg1"/>
                </a:solidFill>
              </a:rPr>
            </a:br>
            <a:r>
              <a:rPr lang="es-ES" sz="1200" dirty="0">
                <a:solidFill>
                  <a:schemeClr val="bg1"/>
                </a:solidFill>
              </a:rPr>
              <a:t>Camera</a:t>
            </a:r>
            <a:endParaRPr kumimoji="0" lang="en-US" sz="1200" b="0" i="0" u="none" strike="noStrike" kern="1200" cap="none" spc="0" normalizeH="0" baseline="0" noProof="0" dirty="0">
              <a:ln>
                <a:noFill/>
              </a:ln>
              <a:solidFill>
                <a:schemeClr val="bg1"/>
              </a:solidFill>
              <a:effectLst/>
              <a:uLnTx/>
              <a:uFillTx/>
              <a:ea typeface="+mn-ea"/>
              <a:cs typeface="+mn-cs"/>
            </a:endParaRPr>
          </a:p>
        </p:txBody>
      </p:sp>
      <p:sp>
        <p:nvSpPr>
          <p:cNvPr id="10" name="Rectangle: Rounded Corners 9">
            <a:extLst>
              <a:ext uri="{FF2B5EF4-FFF2-40B4-BE49-F238E27FC236}">
                <a16:creationId xmlns:a16="http://schemas.microsoft.com/office/drawing/2014/main" id="{96615CCB-0748-3DF5-1E2E-0181ED7E7230}"/>
              </a:ext>
            </a:extLst>
          </p:cNvPr>
          <p:cNvSpPr/>
          <p:nvPr/>
        </p:nvSpPr>
        <p:spPr>
          <a:xfrm>
            <a:off x="754942" y="5299658"/>
            <a:ext cx="3434104" cy="1056056"/>
          </a:xfrm>
          <a:prstGeom prst="roundRect">
            <a:avLst>
              <a:gd name="adj" fmla="val 4485"/>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4" name="Rectangle: Rounded Corners 13">
            <a:extLst>
              <a:ext uri="{FF2B5EF4-FFF2-40B4-BE49-F238E27FC236}">
                <a16:creationId xmlns:a16="http://schemas.microsoft.com/office/drawing/2014/main" id="{53ADEA2E-4512-3947-CEBB-776B9500E7BD}"/>
              </a:ext>
            </a:extLst>
          </p:cNvPr>
          <p:cNvSpPr/>
          <p:nvPr/>
        </p:nvSpPr>
        <p:spPr>
          <a:xfrm>
            <a:off x="634700" y="4788405"/>
            <a:ext cx="4303059" cy="682494"/>
          </a:xfrm>
          <a:prstGeom prst="round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marL="17463" marR="0" indent="0" algn="r" defTabSz="914400" rtl="0" eaLnBrk="1" fontAlgn="auto" latinLnBrk="0" hangingPunct="1">
              <a:lnSpc>
                <a:spcPct val="90000"/>
              </a:lnSpc>
              <a:spcBef>
                <a:spcPts val="1000"/>
              </a:spcBef>
              <a:spcAft>
                <a:spcPts val="0"/>
              </a:spcAft>
              <a:buClrTx/>
              <a:buSzTx/>
              <a:buFontTx/>
              <a:buNone/>
              <a:tabLst/>
            </a:pPr>
            <a:r>
              <a:rPr kumimoji="0" lang="es-ES" sz="4000" b="1" i="0" u="none" strike="noStrike" kern="1200" cap="none" spc="0" normalizeH="0" baseline="0" noProof="0" dirty="0">
                <a:ln>
                  <a:noFill/>
                </a:ln>
                <a:solidFill>
                  <a:schemeClr val="tx2"/>
                </a:solidFill>
                <a:effectLst/>
                <a:uLnTx/>
                <a:uFillTx/>
                <a:ea typeface="+mn-ea"/>
                <a:cs typeface="+mn-cs"/>
              </a:rPr>
              <a:t>1</a:t>
            </a:r>
            <a:endParaRPr kumimoji="0" lang="en-US" sz="4000" b="1" i="0" u="none" strike="noStrike" kern="1200" cap="none" spc="0" normalizeH="0" baseline="0" noProof="0" dirty="0">
              <a:ln>
                <a:noFill/>
              </a:ln>
              <a:solidFill>
                <a:schemeClr val="tx2"/>
              </a:solidFill>
              <a:effectLst/>
              <a:uLnTx/>
              <a:uFillTx/>
              <a:ea typeface="+mn-ea"/>
              <a:cs typeface="+mn-cs"/>
            </a:endParaRPr>
          </a:p>
        </p:txBody>
      </p:sp>
      <p:sp>
        <p:nvSpPr>
          <p:cNvPr id="18" name="Rectangle: Rounded Corners 17">
            <a:extLst>
              <a:ext uri="{FF2B5EF4-FFF2-40B4-BE49-F238E27FC236}">
                <a16:creationId xmlns:a16="http://schemas.microsoft.com/office/drawing/2014/main" id="{131E74E2-469D-6058-3D46-4748ADFB5F79}"/>
              </a:ext>
            </a:extLst>
          </p:cNvPr>
          <p:cNvSpPr/>
          <p:nvPr/>
        </p:nvSpPr>
        <p:spPr>
          <a:xfrm>
            <a:off x="930537" y="1098223"/>
            <a:ext cx="3150662" cy="3681253"/>
          </a:xfrm>
          <a:prstGeom prst="roundRect">
            <a:avLst>
              <a:gd name="adj" fmla="val 4485"/>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24" name="Rectangle: Rounded Corners 23">
            <a:extLst>
              <a:ext uri="{FF2B5EF4-FFF2-40B4-BE49-F238E27FC236}">
                <a16:creationId xmlns:a16="http://schemas.microsoft.com/office/drawing/2014/main" id="{179DBBCA-B202-7284-E16D-9A9F9ABC30CE}"/>
              </a:ext>
            </a:extLst>
          </p:cNvPr>
          <p:cNvSpPr/>
          <p:nvPr/>
        </p:nvSpPr>
        <p:spPr>
          <a:xfrm>
            <a:off x="4097336" y="1337788"/>
            <a:ext cx="4620024" cy="4486458"/>
          </a:xfrm>
          <a:prstGeom prst="roundRect">
            <a:avLst>
              <a:gd name="adj" fmla="val 3959"/>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r" defTabSz="914400" rtl="0" eaLnBrk="1" fontAlgn="auto" latinLnBrk="0" hangingPunct="1">
              <a:lnSpc>
                <a:spcPct val="90000"/>
              </a:lnSpc>
              <a:spcBef>
                <a:spcPts val="1000"/>
              </a:spcBef>
              <a:spcAft>
                <a:spcPts val="0"/>
              </a:spcAft>
              <a:buClrTx/>
              <a:buSzTx/>
              <a:buFontTx/>
              <a:buNone/>
              <a:tabLst/>
            </a:pPr>
            <a:r>
              <a:rPr kumimoji="0" lang="es-ES" sz="4000" b="1" i="0" u="none" strike="noStrike" kern="1200" cap="none" spc="0" normalizeH="0" baseline="0" noProof="0" dirty="0">
                <a:ln>
                  <a:noFill/>
                </a:ln>
                <a:solidFill>
                  <a:schemeClr val="tx2"/>
                </a:solidFill>
                <a:effectLst/>
                <a:uLnTx/>
                <a:uFillTx/>
                <a:ea typeface="+mn-ea"/>
                <a:cs typeface="+mn-cs"/>
              </a:rPr>
              <a:t>2</a:t>
            </a:r>
            <a:endParaRPr kumimoji="0" lang="en-US" sz="4000" b="1" i="0" u="none" strike="noStrike" kern="1200" cap="none" spc="0" normalizeH="0" baseline="0" noProof="0" dirty="0">
              <a:ln>
                <a:noFill/>
              </a:ln>
              <a:solidFill>
                <a:schemeClr val="tx2"/>
              </a:solidFill>
              <a:effectLst/>
              <a:uLnTx/>
              <a:uFillTx/>
              <a:ea typeface="+mn-ea"/>
              <a:cs typeface="+mn-cs"/>
            </a:endParaRPr>
          </a:p>
        </p:txBody>
      </p:sp>
      <p:sp>
        <p:nvSpPr>
          <p:cNvPr id="9" name="Rectangle: Rounded Corners 8">
            <a:extLst>
              <a:ext uri="{FF2B5EF4-FFF2-40B4-BE49-F238E27FC236}">
                <a16:creationId xmlns:a16="http://schemas.microsoft.com/office/drawing/2014/main" id="{3EE3BE8B-BA0A-6C59-56F1-7CE7A972B00F}"/>
              </a:ext>
            </a:extLst>
          </p:cNvPr>
          <p:cNvSpPr/>
          <p:nvPr/>
        </p:nvSpPr>
        <p:spPr>
          <a:xfrm>
            <a:off x="8733496" y="962810"/>
            <a:ext cx="681017" cy="4877575"/>
          </a:xfrm>
          <a:prstGeom prst="roundRect">
            <a:avLst>
              <a:gd name="adj" fmla="val 27653"/>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ctr" defTabSz="914400" rtl="0" eaLnBrk="1" fontAlgn="auto" latinLnBrk="0" hangingPunct="1">
              <a:lnSpc>
                <a:spcPct val="90000"/>
              </a:lnSpc>
              <a:spcBef>
                <a:spcPts val="1000"/>
              </a:spcBef>
              <a:spcAft>
                <a:spcPts val="0"/>
              </a:spcAft>
              <a:buClrTx/>
              <a:buSzTx/>
              <a:buFontTx/>
              <a:buNone/>
              <a:tabLst/>
            </a:pPr>
            <a:r>
              <a:rPr kumimoji="0" lang="es-ES" sz="4000" b="1" i="0" u="none" strike="noStrike" kern="1200" cap="none" spc="0" normalizeH="0" baseline="0" noProof="0" dirty="0">
                <a:ln>
                  <a:noFill/>
                </a:ln>
                <a:solidFill>
                  <a:schemeClr val="tx2"/>
                </a:solidFill>
                <a:effectLst/>
                <a:uLnTx/>
                <a:uFillTx/>
                <a:ea typeface="+mn-ea"/>
                <a:cs typeface="+mn-cs"/>
              </a:rPr>
              <a:t>3</a:t>
            </a:r>
            <a:endParaRPr kumimoji="0" lang="en-US" sz="4000" b="1" i="0" u="none" strike="noStrike" kern="1200" cap="none" spc="0" normalizeH="0" baseline="0" noProof="0" dirty="0">
              <a:ln>
                <a:noFill/>
              </a:ln>
              <a:solidFill>
                <a:schemeClr val="tx2"/>
              </a:solidFill>
              <a:effectLst/>
              <a:uLnTx/>
              <a:uFillTx/>
              <a:ea typeface="+mn-ea"/>
              <a:cs typeface="+mn-cs"/>
            </a:endParaRPr>
          </a:p>
        </p:txBody>
      </p:sp>
      <p:sp>
        <p:nvSpPr>
          <p:cNvPr id="8" name="Rectangle: Rounded Corners 7">
            <a:extLst>
              <a:ext uri="{FF2B5EF4-FFF2-40B4-BE49-F238E27FC236}">
                <a16:creationId xmlns:a16="http://schemas.microsoft.com/office/drawing/2014/main" id="{DF988C07-0C3F-1431-1868-B0133942C59A}"/>
              </a:ext>
            </a:extLst>
          </p:cNvPr>
          <p:cNvSpPr/>
          <p:nvPr/>
        </p:nvSpPr>
        <p:spPr>
          <a:xfrm>
            <a:off x="6722765" y="-3831789"/>
            <a:ext cx="5673391" cy="15910840"/>
          </a:xfrm>
          <a:prstGeom prst="roundRect">
            <a:avLst>
              <a:gd name="adj" fmla="val 4485"/>
            </a:avLst>
          </a:prstGeom>
          <a:gradFill>
            <a:gsLst>
              <a:gs pos="0">
                <a:schemeClr val="tx1">
                  <a:alpha val="0"/>
                </a:schemeClr>
              </a:gs>
              <a:gs pos="22000">
                <a:schemeClr val="tx1">
                  <a:alpha val="84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pic>
        <p:nvPicPr>
          <p:cNvPr id="3076" name="Picture 4" descr="2 PORT">
            <a:extLst>
              <a:ext uri="{FF2B5EF4-FFF2-40B4-BE49-F238E27FC236}">
                <a16:creationId xmlns:a16="http://schemas.microsoft.com/office/drawing/2014/main" id="{07379202-2CA0-DD35-CD7E-45C1088A267A}"/>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778" b="92540" l="9735" r="89735">
                        <a14:foregroundMark x1="33333" y1="90794" x2="38836" y2="89524"/>
                        <a14:foregroundMark x1="38836" y1="89524" x2="39365" y2="90794"/>
                        <a14:foregroundMark x1="39577" y1="91746" x2="39788" y2="92540"/>
                        <a14:foregroundMark x1="39788" y1="90159" x2="39788" y2="90159"/>
                        <a14:foregroundMark x1="54392" y1="7778" x2="51323" y2="9524"/>
                      </a14:backgroundRemoval>
                    </a14:imgEffect>
                  </a14:imgLayer>
                </a14:imgProps>
              </a:ext>
              <a:ext uri="{28A0092B-C50C-407E-A947-70E740481C1C}">
                <a14:useLocalDpi xmlns:a14="http://schemas.microsoft.com/office/drawing/2010/main" val="0"/>
              </a:ext>
            </a:extLst>
          </a:blip>
          <a:srcRect/>
          <a:stretch>
            <a:fillRect/>
          </a:stretch>
        </p:blipFill>
        <p:spPr bwMode="auto">
          <a:xfrm>
            <a:off x="7715460" y="1295920"/>
            <a:ext cx="3874562" cy="258304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3" name="Table 22">
            <a:extLst>
              <a:ext uri="{FF2B5EF4-FFF2-40B4-BE49-F238E27FC236}">
                <a16:creationId xmlns:a16="http://schemas.microsoft.com/office/drawing/2014/main" id="{A6E47AFE-5E65-6478-14A7-7B151D261C88}"/>
              </a:ext>
            </a:extLst>
          </p:cNvPr>
          <p:cNvGraphicFramePr>
            <a:graphicFrameLocks noGrp="1"/>
          </p:cNvGraphicFramePr>
          <p:nvPr/>
        </p:nvGraphicFramePr>
        <p:xfrm>
          <a:off x="7643660" y="4145234"/>
          <a:ext cx="4352179" cy="752667"/>
        </p:xfrm>
        <a:graphic>
          <a:graphicData uri="http://schemas.openxmlformats.org/drawingml/2006/table">
            <a:tbl>
              <a:tblPr firstRow="1" firstCol="1" bandRow="1">
                <a:tableStyleId>{2D5ABB26-0587-4C30-8999-92F81FD0307C}</a:tableStyleId>
              </a:tblPr>
              <a:tblGrid>
                <a:gridCol w="1387410">
                  <a:extLst>
                    <a:ext uri="{9D8B030D-6E8A-4147-A177-3AD203B41FA5}">
                      <a16:colId xmlns:a16="http://schemas.microsoft.com/office/drawing/2014/main" val="2292068579"/>
                    </a:ext>
                  </a:extLst>
                </a:gridCol>
                <a:gridCol w="2964769">
                  <a:extLst>
                    <a:ext uri="{9D8B030D-6E8A-4147-A177-3AD203B41FA5}">
                      <a16:colId xmlns:a16="http://schemas.microsoft.com/office/drawing/2014/main" val="3266888202"/>
                    </a:ext>
                  </a:extLst>
                </a:gridCol>
              </a:tblGrid>
              <a:tr h="0">
                <a:tc>
                  <a:txBody>
                    <a:bodyPr/>
                    <a:lstStyle/>
                    <a:p>
                      <a:pPr>
                        <a:lnSpc>
                          <a:spcPct val="107000"/>
                        </a:lnSpc>
                        <a:spcAft>
                          <a:spcPts val="800"/>
                        </a:spcAft>
                      </a:pPr>
                      <a:r>
                        <a:rPr lang="en-US" sz="1200" b="1" kern="100" dirty="0">
                          <a:solidFill>
                            <a:schemeClr val="bg1">
                              <a:lumMod val="85000"/>
                            </a:schemeClr>
                          </a:solidFill>
                          <a:effectLst/>
                        </a:rPr>
                        <a:t>MID/part number</a:t>
                      </a:r>
                      <a:endParaRPr lang="en-US" sz="1200" b="1" kern="100" dirty="0">
                        <a:solidFill>
                          <a:schemeClr val="bg1">
                            <a:lumMod val="8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200" b="1" kern="100" dirty="0">
                          <a:solidFill>
                            <a:schemeClr val="bg1">
                              <a:lumMod val="85000"/>
                            </a:schemeClr>
                          </a:solidFill>
                          <a:effectLst/>
                        </a:rPr>
                        <a:t>Description</a:t>
                      </a:r>
                      <a:endParaRPr lang="en-US" sz="1200" b="1" kern="100" dirty="0">
                        <a:solidFill>
                          <a:schemeClr val="bg1">
                            <a:lumMod val="8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63227185"/>
                  </a:ext>
                </a:extLst>
              </a:tr>
              <a:tr h="0">
                <a:tc>
                  <a:txBody>
                    <a:bodyPr/>
                    <a:lstStyle/>
                    <a:p>
                      <a:pPr>
                        <a:lnSpc>
                          <a:spcPct val="107000"/>
                        </a:lnSpc>
                        <a:spcAft>
                          <a:spcPts val="800"/>
                        </a:spcAft>
                      </a:pPr>
                      <a:r>
                        <a:rPr lang="en-US" sz="1200" kern="100">
                          <a:solidFill>
                            <a:schemeClr val="bg1">
                              <a:lumMod val="85000"/>
                            </a:schemeClr>
                          </a:solidFill>
                          <a:effectLst/>
                        </a:rPr>
                        <a:t>PFU-P-C-O-060-02 </a:t>
                      </a:r>
                      <a:endParaRPr lang="en-US" sz="1200" kern="100">
                        <a:solidFill>
                          <a:schemeClr val="bg1">
                            <a:lumMod val="8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200" kern="100" dirty="0">
                          <a:solidFill>
                            <a:schemeClr val="bg1">
                              <a:lumMod val="85000"/>
                            </a:schemeClr>
                          </a:solidFill>
                          <a:effectLst/>
                        </a:rPr>
                        <a:t>60 W, 2 Port PoE Extender</a:t>
                      </a:r>
                      <a:endParaRPr lang="en-US" sz="1200" kern="100" dirty="0">
                        <a:solidFill>
                          <a:schemeClr val="bg1">
                            <a:lumMod val="8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16664033"/>
                  </a:ext>
                </a:extLst>
              </a:tr>
              <a:tr h="0">
                <a:tc>
                  <a:txBody>
                    <a:bodyPr/>
                    <a:lstStyle/>
                    <a:p>
                      <a:pPr>
                        <a:lnSpc>
                          <a:spcPct val="107000"/>
                        </a:lnSpc>
                        <a:spcAft>
                          <a:spcPts val="800"/>
                        </a:spcAft>
                      </a:pPr>
                      <a:r>
                        <a:rPr lang="en-US" sz="1200" kern="100" dirty="0">
                          <a:solidFill>
                            <a:schemeClr val="bg1">
                              <a:lumMod val="85000"/>
                            </a:schemeClr>
                          </a:solidFill>
                          <a:effectLst/>
                        </a:rPr>
                        <a:t>PFC-P-C-O-060-1</a:t>
                      </a:r>
                      <a:endParaRPr lang="en-US" sz="1200" kern="100" dirty="0">
                        <a:solidFill>
                          <a:schemeClr val="bg1">
                            <a:lumMod val="8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200" kern="100" dirty="0">
                          <a:solidFill>
                            <a:schemeClr val="bg1">
                              <a:lumMod val="85000"/>
                            </a:schemeClr>
                          </a:solidFill>
                          <a:effectLst/>
                        </a:rPr>
                        <a:t>60 W total, 1 port PoE Extender</a:t>
                      </a:r>
                      <a:endParaRPr lang="en-US" sz="1200" kern="100" dirty="0">
                        <a:solidFill>
                          <a:schemeClr val="bg1">
                            <a:lumMod val="85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97896977"/>
                  </a:ext>
                </a:extLst>
              </a:tr>
              <a:tr h="0">
                <a:tc>
                  <a:txBody>
                    <a:bodyPr/>
                    <a:lstStyle/>
                    <a:p>
                      <a:pPr>
                        <a:lnSpc>
                          <a:spcPct val="107000"/>
                        </a:lnSpc>
                        <a:spcAft>
                          <a:spcPts val="800"/>
                        </a:spcAft>
                      </a:pPr>
                      <a:r>
                        <a:rPr lang="en-US" sz="1200" kern="100" dirty="0">
                          <a:solidFill>
                            <a:schemeClr val="bg1">
                              <a:lumMod val="85000"/>
                            </a:schemeClr>
                          </a:solidFill>
                          <a:effectLst/>
                          <a:latin typeface="+mn-lt"/>
                          <a:ea typeface="+mn-ea"/>
                          <a:cs typeface="+mn-cs"/>
                        </a:rPr>
                        <a:t>PFU-P-C-O-090-02</a:t>
                      </a:r>
                    </a:p>
                  </a:txBody>
                  <a:tcPr marL="68580" marR="68580" marT="0" marB="0"/>
                </a:tc>
                <a:tc>
                  <a:txBody>
                    <a:bodyPr/>
                    <a:lstStyle/>
                    <a:p>
                      <a:pPr>
                        <a:lnSpc>
                          <a:spcPct val="107000"/>
                        </a:lnSpc>
                        <a:spcAft>
                          <a:spcPts val="800"/>
                        </a:spcAft>
                      </a:pPr>
                      <a:r>
                        <a:rPr lang="en-US" sz="1200" kern="100" dirty="0">
                          <a:solidFill>
                            <a:schemeClr val="bg1">
                              <a:lumMod val="85000"/>
                            </a:schemeClr>
                          </a:solidFill>
                          <a:effectLst/>
                          <a:latin typeface="+mn-lt"/>
                          <a:ea typeface="+mn-ea"/>
                          <a:cs typeface="+mn-cs"/>
                        </a:rPr>
                        <a:t>2 port PoE Extender 90 W total</a:t>
                      </a:r>
                    </a:p>
                  </a:txBody>
                  <a:tcPr marL="68580" marR="68580" marT="0" marB="0"/>
                </a:tc>
                <a:extLst>
                  <a:ext uri="{0D108BD9-81ED-4DB2-BD59-A6C34878D82A}">
                    <a16:rowId xmlns:a16="http://schemas.microsoft.com/office/drawing/2014/main" val="1168329486"/>
                  </a:ext>
                </a:extLst>
              </a:tr>
            </a:tbl>
          </a:graphicData>
        </a:graphic>
      </p:graphicFrame>
    </p:spTree>
    <p:extLst>
      <p:ext uri="{BB962C8B-B14F-4D97-AF65-F5344CB8AC3E}">
        <p14:creationId xmlns:p14="http://schemas.microsoft.com/office/powerpoint/2010/main" val="20656718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E5B576D-5981-6B6C-B63F-5989B3D934BD}"/>
              </a:ext>
            </a:extLst>
          </p:cNvPr>
          <p:cNvSpPr>
            <a:spLocks noGrp="1"/>
          </p:cNvSpPr>
          <p:nvPr>
            <p:ph type="ftr" sz="quarter" idx="3"/>
          </p:nvPr>
        </p:nvSpPr>
        <p:spPr>
          <a:xfrm>
            <a:off x="563879" y="6582295"/>
            <a:ext cx="9987807" cy="204685"/>
          </a:xfrm>
          <a:prstGeom prst="rect">
            <a:avLst/>
          </a:prstGeom>
        </p:spPr>
        <p:txBody>
          <a:bodyPr vert="horz" lIns="54864" tIns="36576" rIns="0" bIns="45720" rtlCol="0" anchor="ctr"/>
          <a:lstStyle>
            <a:defPPr>
              <a:defRPr lang="en-US"/>
            </a:defPPr>
            <a:lvl1pPr marL="0" algn="l" defTabSz="914400" rtl="0" eaLnBrk="1" latinLnBrk="0" hangingPunct="1">
              <a:defRPr sz="7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US" i="1">
                <a:ea typeface="Calibri" panose="020F0502020204030204" pitchFamily="34" charset="0"/>
              </a:rPr>
              <a:t>© 2024 CommScope, LLC.  All rights reserved.  CommScope and the CommScope logo are registered trademarks of CommScope and/or its affiliates in the U.S. and other countries.  For additional trademark information see </a:t>
            </a:r>
            <a:r>
              <a:rPr lang="en-US" i="1" u="sng">
                <a:ea typeface="Calibri" panose="020F0502020204030204" pitchFamily="34" charset="0"/>
                <a:hlinkClick r:id="rId3">
                  <a:extLst>
                    <a:ext uri="{A12FA001-AC4F-418D-AE19-62706E023703}">
                      <ahyp:hlinkClr xmlns:ahyp="http://schemas.microsoft.com/office/drawing/2018/hyperlinkcolor" val="tx"/>
                    </a:ext>
                  </a:extLst>
                </a:hlinkClick>
              </a:rPr>
              <a:t>https://www.commscope.com/trademarks</a:t>
            </a:r>
            <a:endParaRPr lang="en-US" dirty="0">
              <a:ea typeface="Calibri" panose="020F0502020204030204" pitchFamily="34" charset="0"/>
            </a:endParaRPr>
          </a:p>
        </p:txBody>
      </p:sp>
      <p:sp>
        <p:nvSpPr>
          <p:cNvPr id="3" name="Slide Number Placeholder 2">
            <a:extLst>
              <a:ext uri="{FF2B5EF4-FFF2-40B4-BE49-F238E27FC236}">
                <a16:creationId xmlns:a16="http://schemas.microsoft.com/office/drawing/2014/main" id="{654C1E01-9C49-5BCE-FFF7-590C48173773}"/>
              </a:ext>
            </a:extLst>
          </p:cNvPr>
          <p:cNvSpPr>
            <a:spLocks noGrp="1"/>
          </p:cNvSpPr>
          <p:nvPr>
            <p:ph type="sldNum" sz="quarter" idx="4"/>
          </p:nvPr>
        </p:nvSpPr>
        <p:spPr>
          <a:xfrm>
            <a:off x="208127" y="6576239"/>
            <a:ext cx="303279" cy="204685"/>
          </a:xfrm>
          <a:prstGeom prst="rect">
            <a:avLst/>
          </a:prstGeom>
        </p:spPr>
        <p:txBody>
          <a:bodyPr vert="horz" lIns="0" tIns="36576" rIns="54864" bIns="45720" rtlCol="0" anchor="ctr"/>
          <a:lstStyle>
            <a:defPPr>
              <a:defRPr lang="en-US"/>
            </a:defPPr>
            <a:lvl1pPr marL="0" algn="r" defTabSz="914400" rtl="0" eaLnBrk="1" latinLnBrk="0" hangingPunct="1">
              <a:defRPr sz="7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E2BEB5-2653-6044-B03D-162392F9D4CA}" type="slidenum">
              <a:rPr lang="en-US" smtClean="0"/>
              <a:pPr/>
              <a:t>2</a:t>
            </a:fld>
            <a:endParaRPr lang="en-US" dirty="0"/>
          </a:p>
        </p:txBody>
      </p:sp>
      <p:sp>
        <p:nvSpPr>
          <p:cNvPr id="12" name="TextBox 11">
            <a:extLst>
              <a:ext uri="{FF2B5EF4-FFF2-40B4-BE49-F238E27FC236}">
                <a16:creationId xmlns:a16="http://schemas.microsoft.com/office/drawing/2014/main" id="{038574CC-CE04-C652-AF6F-FD5CFFB0DD79}"/>
              </a:ext>
            </a:extLst>
          </p:cNvPr>
          <p:cNvSpPr txBox="1"/>
          <p:nvPr/>
        </p:nvSpPr>
        <p:spPr>
          <a:xfrm>
            <a:off x="383013" y="263217"/>
            <a:ext cx="7775150" cy="683264"/>
          </a:xfrm>
          <a:prstGeom prst="rect">
            <a:avLst/>
          </a:prstGeom>
          <a:noFill/>
        </p:spPr>
        <p:txBody>
          <a:bodyPr vert="horz" wrap="square" lIns="91440" tIns="91440" rIns="91440" bIns="91440" rtlCol="0" anchor="ctr" anchorCtr="0">
            <a:spAutoFit/>
          </a:bodyPr>
          <a:lstStyle/>
          <a:p>
            <a:pPr marL="17463">
              <a:lnSpc>
                <a:spcPct val="90000"/>
              </a:lnSpc>
              <a:spcBef>
                <a:spcPts val="1000"/>
              </a:spcBef>
            </a:pPr>
            <a:r>
              <a:rPr lang="en-US" sz="3600" b="1" dirty="0">
                <a:solidFill>
                  <a:schemeClr val="bg1"/>
                </a:solidFill>
                <a:latin typeface="+mj-lt"/>
              </a:rPr>
              <a:t>Meet SYSTIMAX® GigaREACH™ XL </a:t>
            </a:r>
          </a:p>
        </p:txBody>
      </p:sp>
      <p:grpSp>
        <p:nvGrpSpPr>
          <p:cNvPr id="5" name="Group 4">
            <a:extLst>
              <a:ext uri="{FF2B5EF4-FFF2-40B4-BE49-F238E27FC236}">
                <a16:creationId xmlns:a16="http://schemas.microsoft.com/office/drawing/2014/main" id="{F50E0D7E-16BC-15D3-9CE5-FF3E7FB96F94}"/>
              </a:ext>
            </a:extLst>
          </p:cNvPr>
          <p:cNvGrpSpPr/>
          <p:nvPr/>
        </p:nvGrpSpPr>
        <p:grpSpPr>
          <a:xfrm>
            <a:off x="-3123839" y="794645"/>
            <a:ext cx="23987038" cy="11271686"/>
            <a:chOff x="-3822812" y="589022"/>
            <a:chExt cx="25200000" cy="11841666"/>
          </a:xfrm>
        </p:grpSpPr>
        <p:sp>
          <p:nvSpPr>
            <p:cNvPr id="10" name="Partial Circle 9">
              <a:extLst>
                <a:ext uri="{FF2B5EF4-FFF2-40B4-BE49-F238E27FC236}">
                  <a16:creationId xmlns:a16="http://schemas.microsoft.com/office/drawing/2014/main" id="{EA9D1DBF-5C28-FF4E-F155-33A1227F7B96}"/>
                </a:ext>
              </a:extLst>
            </p:cNvPr>
            <p:cNvSpPr>
              <a:spLocks noChangeAspect="1"/>
            </p:cNvSpPr>
            <p:nvPr/>
          </p:nvSpPr>
          <p:spPr>
            <a:xfrm>
              <a:off x="-3822812" y="589022"/>
              <a:ext cx="25200000" cy="11841666"/>
            </a:xfrm>
            <a:prstGeom prst="pie">
              <a:avLst>
                <a:gd name="adj1" fmla="val 12322327"/>
                <a:gd name="adj2" fmla="val 2009397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274320" rIns="182880" bIns="10881360" numCol="1" spcCol="0" rtlCol="0" fromWordArt="0" anchor="t" anchorCtr="0" forceAA="0" compatLnSpc="1">
              <a:prstTxWarp prst="textNoShape">
                <a:avLst/>
              </a:prstTxWarp>
              <a:noAutofit/>
            </a:bodyPr>
            <a:lstStyle/>
            <a:p>
              <a:pPr marL="17463" algn="ctr">
                <a:lnSpc>
                  <a:spcPct val="90000"/>
                </a:lnSpc>
                <a:spcBef>
                  <a:spcPts val="1000"/>
                </a:spcBef>
              </a:pPr>
              <a:r>
                <a:rPr kumimoji="0" lang="es-ES" sz="4400" b="0" i="0" u="none" strike="noStrike" kern="1200" cap="none" spc="0" normalizeH="0" baseline="0" noProof="0" dirty="0">
                  <a:ln>
                    <a:noFill/>
                  </a:ln>
                  <a:solidFill>
                    <a:schemeClr val="bg1"/>
                  </a:solidFill>
                  <a:effectLst/>
                  <a:uLnTx/>
                  <a:uFillTx/>
                  <a:ea typeface="+mn-ea"/>
                  <a:cs typeface="+mn-cs"/>
                </a:rPr>
                <a:t>250</a:t>
              </a:r>
              <a:r>
                <a:rPr kumimoji="0" lang="es-ES" sz="3600" b="0" i="0" u="none" strike="noStrike" kern="1200" cap="none" spc="0" normalizeH="0" baseline="0" noProof="0" dirty="0">
                  <a:ln>
                    <a:noFill/>
                  </a:ln>
                  <a:solidFill>
                    <a:schemeClr val="bg1"/>
                  </a:solidFill>
                  <a:effectLst/>
                  <a:uLnTx/>
                  <a:uFillTx/>
                  <a:ea typeface="+mn-ea"/>
                  <a:cs typeface="+mn-cs"/>
                </a:rPr>
                <a:t> m</a:t>
              </a:r>
              <a:endParaRPr kumimoji="0" lang="en-US" sz="3600" b="1" i="0" u="none" strike="noStrike" kern="1200" cap="none" spc="0" normalizeH="0" baseline="0" noProof="0" dirty="0">
                <a:ln>
                  <a:noFill/>
                </a:ln>
                <a:solidFill>
                  <a:schemeClr val="accent5"/>
                </a:solidFill>
                <a:effectLst/>
                <a:uLnTx/>
                <a:uFillTx/>
                <a:ea typeface="+mn-ea"/>
                <a:cs typeface="+mn-cs"/>
              </a:endParaRPr>
            </a:p>
          </p:txBody>
        </p:sp>
        <p:sp>
          <p:nvSpPr>
            <p:cNvPr id="14" name="Partial Circle 13">
              <a:extLst>
                <a:ext uri="{FF2B5EF4-FFF2-40B4-BE49-F238E27FC236}">
                  <a16:creationId xmlns:a16="http://schemas.microsoft.com/office/drawing/2014/main" id="{F1FBDAAF-DA87-D0EC-020A-19D2D1E39B3B}"/>
                </a:ext>
              </a:extLst>
            </p:cNvPr>
            <p:cNvSpPr>
              <a:spLocks noChangeAspect="1"/>
            </p:cNvSpPr>
            <p:nvPr/>
          </p:nvSpPr>
          <p:spPr>
            <a:xfrm>
              <a:off x="-1302812" y="1773189"/>
              <a:ext cx="20160000" cy="9473333"/>
            </a:xfrm>
            <a:prstGeom prst="pie">
              <a:avLst>
                <a:gd name="adj1" fmla="val 12322327"/>
                <a:gd name="adj2" fmla="val 20093970"/>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182880" tIns="274320" rIns="182880" bIns="8640000" numCol="1" spcCol="0" rtlCol="0" fromWordArt="0" anchor="t" anchorCtr="0" forceAA="0" compatLnSpc="1">
              <a:prstTxWarp prst="textNoShape">
                <a:avLst/>
              </a:prstTxWarp>
              <a:noAutofit/>
            </a:bodyPr>
            <a:lstStyle/>
            <a:p>
              <a:pPr marL="17463" algn="ctr">
                <a:lnSpc>
                  <a:spcPct val="90000"/>
                </a:lnSpc>
                <a:spcBef>
                  <a:spcPts val="1000"/>
                </a:spcBef>
              </a:pPr>
              <a:r>
                <a:rPr kumimoji="0" lang="es-ES" sz="4400" b="0" i="0" u="none" strike="noStrike" kern="1200" cap="none" spc="0" normalizeH="0" baseline="0" noProof="0" dirty="0">
                  <a:ln>
                    <a:noFill/>
                  </a:ln>
                  <a:solidFill>
                    <a:schemeClr val="bg1"/>
                  </a:solidFill>
                  <a:effectLst/>
                  <a:uLnTx/>
                  <a:uFillTx/>
                  <a:ea typeface="+mn-ea"/>
                  <a:cs typeface="+mn-cs"/>
                </a:rPr>
                <a:t>200</a:t>
              </a:r>
              <a:r>
                <a:rPr kumimoji="0" lang="es-ES" sz="3600" b="0" i="0" u="none" strike="noStrike" kern="1200" cap="none" spc="0" normalizeH="0" baseline="0" noProof="0" dirty="0">
                  <a:ln>
                    <a:noFill/>
                  </a:ln>
                  <a:solidFill>
                    <a:schemeClr val="bg1"/>
                  </a:solidFill>
                  <a:effectLst/>
                  <a:uLnTx/>
                  <a:uFillTx/>
                  <a:ea typeface="+mn-ea"/>
                  <a:cs typeface="+mn-cs"/>
                </a:rPr>
                <a:t> m</a:t>
              </a:r>
              <a:endParaRPr kumimoji="0" lang="en-US" sz="3600" b="1" i="0" u="none" strike="noStrike" kern="1200" cap="none" spc="0" normalizeH="0" baseline="0" noProof="0" dirty="0">
                <a:ln>
                  <a:noFill/>
                </a:ln>
                <a:solidFill>
                  <a:schemeClr val="accent5"/>
                </a:solidFill>
                <a:effectLst/>
                <a:uLnTx/>
                <a:uFillTx/>
                <a:ea typeface="+mn-ea"/>
                <a:cs typeface="+mn-cs"/>
              </a:endParaRPr>
            </a:p>
          </p:txBody>
        </p:sp>
        <p:sp>
          <p:nvSpPr>
            <p:cNvPr id="16" name="Partial Circle 15">
              <a:extLst>
                <a:ext uri="{FF2B5EF4-FFF2-40B4-BE49-F238E27FC236}">
                  <a16:creationId xmlns:a16="http://schemas.microsoft.com/office/drawing/2014/main" id="{98895D72-484B-F582-7E09-EB1FBB26B465}"/>
                </a:ext>
              </a:extLst>
            </p:cNvPr>
            <p:cNvSpPr>
              <a:spLocks noChangeAspect="1"/>
            </p:cNvSpPr>
            <p:nvPr/>
          </p:nvSpPr>
          <p:spPr>
            <a:xfrm>
              <a:off x="1217188" y="2957355"/>
              <a:ext cx="15120000" cy="7105000"/>
            </a:xfrm>
            <a:prstGeom prst="pie">
              <a:avLst>
                <a:gd name="adj1" fmla="val 12322327"/>
                <a:gd name="adj2" fmla="val 20093970"/>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0" rIns="182880" bIns="6217920" numCol="1" spcCol="0" rtlCol="0" fromWordArt="0" anchor="t" anchorCtr="0" forceAA="0" compatLnSpc="1">
              <a:prstTxWarp prst="textNoShape">
                <a:avLst/>
              </a:prstTxWarp>
              <a:noAutofit/>
            </a:bodyPr>
            <a:lstStyle/>
            <a:p>
              <a:pPr marL="17463" marR="0" indent="0" algn="ctr" defTabSz="914400" rtl="0" eaLnBrk="1" fontAlgn="auto" latinLnBrk="0" hangingPunct="1">
                <a:lnSpc>
                  <a:spcPct val="90000"/>
                </a:lnSpc>
                <a:spcBef>
                  <a:spcPts val="1000"/>
                </a:spcBef>
                <a:spcAft>
                  <a:spcPts val="0"/>
                </a:spcAft>
                <a:buClrTx/>
                <a:buSzTx/>
                <a:buFontTx/>
                <a:buNone/>
                <a:tabLst/>
              </a:pPr>
              <a:r>
                <a:rPr kumimoji="0" lang="es-ES" sz="4400" b="0" i="0" u="none" strike="noStrike" kern="1200" cap="none" spc="0" normalizeH="0" baseline="0" noProof="0" dirty="0">
                  <a:ln>
                    <a:noFill/>
                  </a:ln>
                  <a:solidFill>
                    <a:schemeClr val="bg1"/>
                  </a:solidFill>
                  <a:effectLst/>
                  <a:uLnTx/>
                  <a:uFillTx/>
                  <a:ea typeface="+mn-ea"/>
                  <a:cs typeface="+mn-cs"/>
                </a:rPr>
                <a:t>150</a:t>
              </a:r>
              <a:r>
                <a:rPr kumimoji="0" lang="es-ES" sz="3600" b="0" i="0" u="none" strike="noStrike" kern="1200" cap="none" spc="0" normalizeH="0" baseline="0" noProof="0" dirty="0">
                  <a:ln>
                    <a:noFill/>
                  </a:ln>
                  <a:solidFill>
                    <a:schemeClr val="bg1"/>
                  </a:solidFill>
                  <a:effectLst/>
                  <a:uLnTx/>
                  <a:uFillTx/>
                  <a:ea typeface="+mn-ea"/>
                  <a:cs typeface="+mn-cs"/>
                </a:rPr>
                <a:t> m</a:t>
              </a:r>
              <a:endParaRPr kumimoji="0" lang="en-US" sz="4000" b="1" i="0" u="none" strike="noStrike" kern="1200" cap="none" spc="0" normalizeH="0" baseline="0" noProof="0" dirty="0">
                <a:ln>
                  <a:noFill/>
                </a:ln>
                <a:solidFill>
                  <a:schemeClr val="accent5"/>
                </a:solidFill>
                <a:effectLst/>
                <a:uLnTx/>
                <a:uFillTx/>
                <a:ea typeface="+mn-ea"/>
                <a:cs typeface="+mn-cs"/>
              </a:endParaRPr>
            </a:p>
          </p:txBody>
        </p:sp>
      </p:grpSp>
      <p:grpSp>
        <p:nvGrpSpPr>
          <p:cNvPr id="45" name="Group 44">
            <a:extLst>
              <a:ext uri="{FF2B5EF4-FFF2-40B4-BE49-F238E27FC236}">
                <a16:creationId xmlns:a16="http://schemas.microsoft.com/office/drawing/2014/main" id="{BBB81BB8-C8FC-DC87-1DAC-82AE52572DBB}"/>
              </a:ext>
            </a:extLst>
          </p:cNvPr>
          <p:cNvGrpSpPr/>
          <p:nvPr/>
        </p:nvGrpSpPr>
        <p:grpSpPr>
          <a:xfrm>
            <a:off x="3850105" y="4074695"/>
            <a:ext cx="10045560" cy="4720482"/>
            <a:chOff x="1673566" y="3055902"/>
            <a:chExt cx="14392225" cy="6763012"/>
          </a:xfrm>
        </p:grpSpPr>
        <p:sp>
          <p:nvSpPr>
            <p:cNvPr id="21" name="Partial Circle 20">
              <a:extLst>
                <a:ext uri="{FF2B5EF4-FFF2-40B4-BE49-F238E27FC236}">
                  <a16:creationId xmlns:a16="http://schemas.microsoft.com/office/drawing/2014/main" id="{82E8E691-4AFF-0611-DEB6-891485975098}"/>
                </a:ext>
              </a:extLst>
            </p:cNvPr>
            <p:cNvSpPr>
              <a:spLocks noChangeAspect="1"/>
            </p:cNvSpPr>
            <p:nvPr/>
          </p:nvSpPr>
          <p:spPr>
            <a:xfrm>
              <a:off x="1673566" y="3055902"/>
              <a:ext cx="14392225" cy="6763012"/>
            </a:xfrm>
            <a:prstGeom prst="pie">
              <a:avLst>
                <a:gd name="adj1" fmla="val 12322327"/>
                <a:gd name="adj2" fmla="val 20097813"/>
              </a:avLst>
            </a:prstGeom>
            <a:gradFill flip="none" rotWithShape="1">
              <a:gsLst>
                <a:gs pos="33000">
                  <a:schemeClr val="accent1">
                    <a:alpha val="59000"/>
                  </a:schemeClr>
                </a:gs>
                <a:gs pos="96000">
                  <a:schemeClr val="accent1">
                    <a:lumMod val="20000"/>
                    <a:lumOff val="80000"/>
                    <a:alpha val="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r>
                <a:rPr kumimoji="0" lang="en-US" sz="1400" b="0" i="0" u="none" strike="noStrike" kern="1200" cap="none" spc="0" normalizeH="0" baseline="0" noProof="0" dirty="0">
                  <a:ln>
                    <a:noFill/>
                  </a:ln>
                  <a:solidFill>
                    <a:sysClr val="windowText" lastClr="000000"/>
                  </a:solidFill>
                  <a:effectLst/>
                  <a:uLnTx/>
                  <a:uFillTx/>
                  <a:ea typeface="+mn-ea"/>
                  <a:cs typeface="+mn-cs"/>
                </a:rPr>
                <a:t> </a:t>
              </a:r>
            </a:p>
          </p:txBody>
        </p:sp>
        <p:sp>
          <p:nvSpPr>
            <p:cNvPr id="23" name="Oval 22">
              <a:extLst>
                <a:ext uri="{FF2B5EF4-FFF2-40B4-BE49-F238E27FC236}">
                  <a16:creationId xmlns:a16="http://schemas.microsoft.com/office/drawing/2014/main" id="{3B5B750A-329A-C258-208D-453840EF4E14}"/>
                </a:ext>
              </a:extLst>
            </p:cNvPr>
            <p:cNvSpPr/>
            <p:nvPr/>
          </p:nvSpPr>
          <p:spPr>
            <a:xfrm>
              <a:off x="7228893" y="3483958"/>
              <a:ext cx="421078" cy="197868"/>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25" name="Oval 24">
              <a:extLst>
                <a:ext uri="{FF2B5EF4-FFF2-40B4-BE49-F238E27FC236}">
                  <a16:creationId xmlns:a16="http://schemas.microsoft.com/office/drawing/2014/main" id="{1DAE7B7E-8584-9944-B0E9-2A12706A047C}"/>
                </a:ext>
              </a:extLst>
            </p:cNvPr>
            <p:cNvSpPr/>
            <p:nvPr/>
          </p:nvSpPr>
          <p:spPr>
            <a:xfrm>
              <a:off x="8979302" y="3612169"/>
              <a:ext cx="421077" cy="197868"/>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26" name="Oval 25">
              <a:extLst>
                <a:ext uri="{FF2B5EF4-FFF2-40B4-BE49-F238E27FC236}">
                  <a16:creationId xmlns:a16="http://schemas.microsoft.com/office/drawing/2014/main" id="{8ACC6148-3873-BBEB-4118-384DC81A1A16}"/>
                </a:ext>
              </a:extLst>
            </p:cNvPr>
            <p:cNvSpPr/>
            <p:nvPr/>
          </p:nvSpPr>
          <p:spPr>
            <a:xfrm>
              <a:off x="10741790" y="3945960"/>
              <a:ext cx="421077" cy="197868"/>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cxnSp>
          <p:nvCxnSpPr>
            <p:cNvPr id="27" name="Straight Connector 26">
              <a:extLst>
                <a:ext uri="{FF2B5EF4-FFF2-40B4-BE49-F238E27FC236}">
                  <a16:creationId xmlns:a16="http://schemas.microsoft.com/office/drawing/2014/main" id="{693E4F34-E02F-5E4F-AF44-D2B5BA91471F}"/>
                </a:ext>
              </a:extLst>
            </p:cNvPr>
            <p:cNvCxnSpPr>
              <a:cxnSpLocks/>
            </p:cNvCxnSpPr>
            <p:nvPr/>
          </p:nvCxnSpPr>
          <p:spPr>
            <a:xfrm flipH="1">
              <a:off x="6118223" y="3661037"/>
              <a:ext cx="1157773" cy="543475"/>
            </a:xfrm>
            <a:prstGeom prst="line">
              <a:avLst/>
            </a:prstGeom>
            <a:ln w="3810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BAA5EBF-E383-F671-2314-251709B64371}"/>
                </a:ext>
              </a:extLst>
            </p:cNvPr>
            <p:cNvCxnSpPr>
              <a:cxnSpLocks/>
            </p:cNvCxnSpPr>
            <p:nvPr/>
          </p:nvCxnSpPr>
          <p:spPr>
            <a:xfrm flipH="1">
              <a:off x="7837590" y="3797789"/>
              <a:ext cx="2555189" cy="1199442"/>
            </a:xfrm>
            <a:prstGeom prst="line">
              <a:avLst/>
            </a:prstGeom>
            <a:ln w="3810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F1A5D70-7CB0-898E-366D-48B8ABEDD09C}"/>
                </a:ext>
              </a:extLst>
            </p:cNvPr>
            <p:cNvCxnSpPr>
              <a:cxnSpLocks/>
            </p:cNvCxnSpPr>
            <p:nvPr/>
          </p:nvCxnSpPr>
          <p:spPr>
            <a:xfrm flipH="1" flipV="1">
              <a:off x="9342833" y="3790585"/>
              <a:ext cx="527080" cy="252800"/>
            </a:xfrm>
            <a:prstGeom prst="line">
              <a:avLst/>
            </a:prstGeom>
            <a:ln w="3810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DA1D96B-0995-08DB-0193-C9046AD8EA9C}"/>
                </a:ext>
              </a:extLst>
            </p:cNvPr>
            <p:cNvCxnSpPr>
              <a:cxnSpLocks/>
            </p:cNvCxnSpPr>
            <p:nvPr/>
          </p:nvCxnSpPr>
          <p:spPr>
            <a:xfrm flipH="1" flipV="1">
              <a:off x="10386267" y="3796149"/>
              <a:ext cx="380297" cy="180061"/>
            </a:xfrm>
            <a:prstGeom prst="line">
              <a:avLst/>
            </a:prstGeom>
            <a:ln w="3810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EC5175C-C088-A905-9EFC-57C06C595E65}"/>
                </a:ext>
              </a:extLst>
            </p:cNvPr>
            <p:cNvCxnSpPr>
              <a:cxnSpLocks/>
            </p:cNvCxnSpPr>
            <p:nvPr/>
          </p:nvCxnSpPr>
          <p:spPr>
            <a:xfrm flipH="1" flipV="1">
              <a:off x="6139851" y="4204512"/>
              <a:ext cx="2589220" cy="1236026"/>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2DCB07FE-86DD-AE66-E151-29985769E79A}"/>
                </a:ext>
              </a:extLst>
            </p:cNvPr>
            <p:cNvGrpSpPr/>
            <p:nvPr/>
          </p:nvGrpSpPr>
          <p:grpSpPr>
            <a:xfrm>
              <a:off x="7769860" y="5082672"/>
              <a:ext cx="2206030" cy="1361978"/>
              <a:chOff x="7769860" y="5082672"/>
              <a:chExt cx="2206030" cy="1361978"/>
            </a:xfrm>
          </p:grpSpPr>
          <p:sp>
            <p:nvSpPr>
              <p:cNvPr id="37" name="Parallelogram 36">
                <a:extLst>
                  <a:ext uri="{FF2B5EF4-FFF2-40B4-BE49-F238E27FC236}">
                    <a16:creationId xmlns:a16="http://schemas.microsoft.com/office/drawing/2014/main" id="{9045A0FC-B2EA-9483-F39D-14AABC63ABE3}"/>
                  </a:ext>
                </a:extLst>
              </p:cNvPr>
              <p:cNvSpPr/>
              <p:nvPr/>
            </p:nvSpPr>
            <p:spPr>
              <a:xfrm rot="16200000" flipH="1">
                <a:off x="8995066" y="5463826"/>
                <a:ext cx="849462" cy="1112186"/>
              </a:xfrm>
              <a:prstGeom prst="parallelogram">
                <a:avLst>
                  <a:gd name="adj" fmla="val 61326"/>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lang="en-US" dirty="0"/>
              </a:p>
            </p:txBody>
          </p:sp>
          <p:sp>
            <p:nvSpPr>
              <p:cNvPr id="41" name="Diamond 40">
                <a:extLst>
                  <a:ext uri="{FF2B5EF4-FFF2-40B4-BE49-F238E27FC236}">
                    <a16:creationId xmlns:a16="http://schemas.microsoft.com/office/drawing/2014/main" id="{03583BB1-8714-142F-216E-F9902D7A1B72}"/>
                  </a:ext>
                </a:extLst>
              </p:cNvPr>
              <p:cNvSpPr/>
              <p:nvPr/>
            </p:nvSpPr>
            <p:spPr>
              <a:xfrm>
                <a:off x="7769860" y="5084797"/>
                <a:ext cx="2199640" cy="1034291"/>
              </a:xfrm>
              <a:prstGeom prst="diamond">
                <a:avLst/>
              </a:prstGeom>
              <a:gradFill flip="none" rotWithShape="1">
                <a:gsLst>
                  <a:gs pos="33000">
                    <a:schemeClr val="tx1"/>
                  </a:gs>
                  <a:gs pos="96000">
                    <a:schemeClr val="tx1">
                      <a:lumMod val="65000"/>
                      <a:lumOff val="35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a:lnSpc>
                    <a:spcPct val="90000"/>
                  </a:lnSpc>
                  <a:spcBef>
                    <a:spcPts val="1000"/>
                  </a:spcBef>
                </a:pPr>
                <a:endParaRPr lang="en-US" sz="1400" dirty="0">
                  <a:solidFill>
                    <a:sysClr val="windowText" lastClr="000000"/>
                  </a:solidFill>
                </a:endParaRPr>
              </a:p>
            </p:txBody>
          </p:sp>
          <p:sp>
            <p:nvSpPr>
              <p:cNvPr id="42" name="TextBox 41">
                <a:extLst>
                  <a:ext uri="{FF2B5EF4-FFF2-40B4-BE49-F238E27FC236}">
                    <a16:creationId xmlns:a16="http://schemas.microsoft.com/office/drawing/2014/main" id="{86A2CA47-50AA-5D45-0DAD-09DC42DCC636}"/>
                  </a:ext>
                </a:extLst>
              </p:cNvPr>
              <p:cNvSpPr txBox="1"/>
              <p:nvPr/>
            </p:nvSpPr>
            <p:spPr>
              <a:xfrm>
                <a:off x="8077861" y="5082672"/>
                <a:ext cx="1583638" cy="1058281"/>
              </a:xfrm>
              <a:prstGeom prst="rect">
                <a:avLst/>
              </a:prstGeom>
              <a:noFill/>
              <a:scene3d>
                <a:camera prst="isometricOffAxis1Top">
                  <a:rot lat="19800000" lon="18392745" rev="3458552"/>
                </a:camera>
                <a:lightRig rig="threePt" dir="t"/>
              </a:scene3d>
            </p:spPr>
            <p:txBody>
              <a:bodyPr vert="horz" wrap="square" lIns="91440" tIns="91440" rIns="91440" bIns="91440" rtlCol="0" anchor="ctr" anchorCtr="0">
                <a:spAutoFit/>
              </a:bodyPr>
              <a:lstStyle/>
              <a:p>
                <a:pPr marL="17463" marR="0" algn="ctr" defTabSz="914400" rtl="0" eaLnBrk="1" fontAlgn="auto" latinLnBrk="0" hangingPunct="1">
                  <a:lnSpc>
                    <a:spcPct val="90000"/>
                  </a:lnSpc>
                  <a:spcBef>
                    <a:spcPts val="1000"/>
                  </a:spcBef>
                  <a:spcAft>
                    <a:spcPts val="0"/>
                  </a:spcAft>
                  <a:buClrTx/>
                  <a:buSzTx/>
                  <a:buFont typeface="Arial" panose="020B0604020202020204" pitchFamily="34" charset="0"/>
                  <a:buNone/>
                </a:pPr>
                <a:r>
                  <a:rPr kumimoji="0" lang="es-ES" sz="2000" b="0" i="0" u="none" strike="noStrike" kern="1200" cap="none" spc="0" normalizeH="0" baseline="0" noProof="0" dirty="0">
                    <a:ln>
                      <a:noFill/>
                    </a:ln>
                    <a:solidFill>
                      <a:srgbClr val="FFFF00"/>
                    </a:solidFill>
                    <a:effectLst/>
                    <a:uLnTx/>
                    <a:uFillTx/>
                    <a:latin typeface="+mj-lt"/>
                    <a:ea typeface="+mn-ea"/>
                    <a:cs typeface="+mn-cs"/>
                  </a:rPr>
                  <a:t>Telecom Room</a:t>
                </a:r>
                <a:endParaRPr kumimoji="0" lang="en-US" sz="2000" b="0" i="0" u="none" strike="noStrike" kern="1200" cap="none" spc="0" normalizeH="0" baseline="0" noProof="0" dirty="0">
                  <a:ln>
                    <a:noFill/>
                  </a:ln>
                  <a:solidFill>
                    <a:srgbClr val="FFFF00"/>
                  </a:solidFill>
                  <a:effectLst/>
                  <a:uLnTx/>
                  <a:uFillTx/>
                  <a:latin typeface="+mj-lt"/>
                  <a:ea typeface="+mn-ea"/>
                  <a:cs typeface="+mn-cs"/>
                </a:endParaRPr>
              </a:p>
            </p:txBody>
          </p:sp>
          <p:sp>
            <p:nvSpPr>
              <p:cNvPr id="43" name="Parallelogram 42">
                <a:extLst>
                  <a:ext uri="{FF2B5EF4-FFF2-40B4-BE49-F238E27FC236}">
                    <a16:creationId xmlns:a16="http://schemas.microsoft.com/office/drawing/2014/main" id="{C8A3CB4D-20E1-FCB2-106B-92519CAD6A9B}"/>
                  </a:ext>
                </a:extLst>
              </p:cNvPr>
              <p:cNvSpPr/>
              <p:nvPr/>
            </p:nvSpPr>
            <p:spPr>
              <a:xfrm rot="5400000">
                <a:off x="7901222" y="5463826"/>
                <a:ext cx="849462" cy="1112186"/>
              </a:xfrm>
              <a:prstGeom prst="parallelogram">
                <a:avLst>
                  <a:gd name="adj" fmla="val 61326"/>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lang="en-US" dirty="0"/>
              </a:p>
            </p:txBody>
          </p:sp>
        </p:grpSp>
      </p:grpSp>
      <p:sp>
        <p:nvSpPr>
          <p:cNvPr id="13" name="Arrow: Down 12">
            <a:extLst>
              <a:ext uri="{FF2B5EF4-FFF2-40B4-BE49-F238E27FC236}">
                <a16:creationId xmlns:a16="http://schemas.microsoft.com/office/drawing/2014/main" id="{F652AE22-1AFA-3509-749D-FEB562C51473}"/>
              </a:ext>
            </a:extLst>
          </p:cNvPr>
          <p:cNvSpPr/>
          <p:nvPr/>
        </p:nvSpPr>
        <p:spPr>
          <a:xfrm rot="10346296">
            <a:off x="6314201" y="922318"/>
            <a:ext cx="1252032" cy="1162390"/>
          </a:xfrm>
          <a:prstGeom prst="downArrow">
            <a:avLst>
              <a:gd name="adj1" fmla="val 69476"/>
              <a:gd name="adj2" fmla="val 50000"/>
            </a:avLst>
          </a:prstGeom>
          <a:gradFill>
            <a:gsLst>
              <a:gs pos="49000">
                <a:srgbClr val="D12B87"/>
              </a:gs>
              <a:gs pos="0">
                <a:srgbClr val="D12B87">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7" name="TextBox 16">
            <a:extLst>
              <a:ext uri="{FF2B5EF4-FFF2-40B4-BE49-F238E27FC236}">
                <a16:creationId xmlns:a16="http://schemas.microsoft.com/office/drawing/2014/main" id="{3BD0D4A2-5374-E257-E28A-DB1BC6861757}"/>
              </a:ext>
            </a:extLst>
          </p:cNvPr>
          <p:cNvSpPr txBox="1"/>
          <p:nvPr/>
        </p:nvSpPr>
        <p:spPr>
          <a:xfrm rot="21269527">
            <a:off x="6485268" y="1044101"/>
            <a:ext cx="914400" cy="914400"/>
          </a:xfrm>
          <a:prstGeom prst="ellipse">
            <a:avLst/>
          </a:prstGeom>
          <a:noFill/>
        </p:spPr>
        <p:txBody>
          <a:bodyPr wrap="none" lIns="0" tIns="182880" rIns="0" bIns="0" anchor="ctr" anchorCtr="0">
            <a:noAutofit/>
          </a:bodyPr>
          <a:lstStyle/>
          <a:p>
            <a:pPr algn="ctr">
              <a:lnSpc>
                <a:spcPct val="70000"/>
              </a:lnSpc>
            </a:pPr>
            <a:r>
              <a:rPr lang="fi-FI" sz="2800" b="1" dirty="0">
                <a:solidFill>
                  <a:schemeClr val="bg1"/>
                </a:solidFill>
              </a:rPr>
              <a:t>10</a:t>
            </a:r>
          </a:p>
          <a:p>
            <a:pPr algn="ctr">
              <a:lnSpc>
                <a:spcPct val="70000"/>
              </a:lnSpc>
            </a:pPr>
            <a:r>
              <a:rPr lang="fi-FI" sz="2000" dirty="0">
                <a:solidFill>
                  <a:schemeClr val="bg1"/>
                </a:solidFill>
              </a:rPr>
              <a:t>Mbps</a:t>
            </a:r>
            <a:endParaRPr lang="en-US" sz="2800" b="1" dirty="0">
              <a:solidFill>
                <a:schemeClr val="bg1"/>
              </a:solidFill>
            </a:endParaRPr>
          </a:p>
        </p:txBody>
      </p:sp>
      <p:sp>
        <p:nvSpPr>
          <p:cNvPr id="15" name="Arrow: Down 14">
            <a:extLst>
              <a:ext uri="{FF2B5EF4-FFF2-40B4-BE49-F238E27FC236}">
                <a16:creationId xmlns:a16="http://schemas.microsoft.com/office/drawing/2014/main" id="{9A7DD9C9-4F3E-EA9F-02D1-6EEAC9AAFE48}"/>
              </a:ext>
            </a:extLst>
          </p:cNvPr>
          <p:cNvSpPr/>
          <p:nvPr/>
        </p:nvSpPr>
        <p:spPr>
          <a:xfrm rot="10243865">
            <a:off x="6504005" y="2069457"/>
            <a:ext cx="1252032" cy="1076376"/>
          </a:xfrm>
          <a:prstGeom prst="downArrow">
            <a:avLst>
              <a:gd name="adj1" fmla="val 69476"/>
              <a:gd name="adj2" fmla="val 50000"/>
            </a:avLst>
          </a:prstGeom>
          <a:gradFill>
            <a:gsLst>
              <a:gs pos="0">
                <a:srgbClr val="BDE12A">
                  <a:alpha val="0"/>
                </a:srgbClr>
              </a:gs>
              <a:gs pos="69000">
                <a:srgbClr val="BDE12A"/>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9" name="TextBox 18">
            <a:extLst>
              <a:ext uri="{FF2B5EF4-FFF2-40B4-BE49-F238E27FC236}">
                <a16:creationId xmlns:a16="http://schemas.microsoft.com/office/drawing/2014/main" id="{B212A1DC-700A-4F53-44B3-D7FDE8762628}"/>
              </a:ext>
            </a:extLst>
          </p:cNvPr>
          <p:cNvSpPr txBox="1"/>
          <p:nvPr/>
        </p:nvSpPr>
        <p:spPr>
          <a:xfrm rot="21209781">
            <a:off x="6673507" y="2149705"/>
            <a:ext cx="914400" cy="914400"/>
          </a:xfrm>
          <a:prstGeom prst="ellipse">
            <a:avLst/>
          </a:prstGeom>
          <a:noFill/>
        </p:spPr>
        <p:txBody>
          <a:bodyPr wrap="none" lIns="0" tIns="182880" rIns="0" bIns="0" anchor="ctr" anchorCtr="0">
            <a:noAutofit/>
          </a:bodyPr>
          <a:lstStyle/>
          <a:p>
            <a:pPr algn="ctr">
              <a:lnSpc>
                <a:spcPct val="70000"/>
              </a:lnSpc>
            </a:pPr>
            <a:r>
              <a:rPr lang="fi-FI" sz="2800" b="1" dirty="0">
                <a:solidFill>
                  <a:schemeClr val="bg1"/>
                </a:solidFill>
              </a:rPr>
              <a:t>100</a:t>
            </a:r>
          </a:p>
          <a:p>
            <a:pPr algn="ctr">
              <a:lnSpc>
                <a:spcPct val="70000"/>
              </a:lnSpc>
            </a:pPr>
            <a:r>
              <a:rPr lang="fi-FI" sz="2000" dirty="0">
                <a:solidFill>
                  <a:schemeClr val="bg1"/>
                </a:solidFill>
              </a:rPr>
              <a:t>Mbps</a:t>
            </a:r>
            <a:endParaRPr lang="en-US" sz="2800" b="1" dirty="0">
              <a:solidFill>
                <a:schemeClr val="bg1"/>
              </a:solidFill>
            </a:endParaRPr>
          </a:p>
        </p:txBody>
      </p:sp>
      <p:sp>
        <p:nvSpPr>
          <p:cNvPr id="28" name="Arrow: Down 27">
            <a:extLst>
              <a:ext uri="{FF2B5EF4-FFF2-40B4-BE49-F238E27FC236}">
                <a16:creationId xmlns:a16="http://schemas.microsoft.com/office/drawing/2014/main" id="{904D6280-077F-B989-6ED8-776780373AB4}"/>
              </a:ext>
            </a:extLst>
          </p:cNvPr>
          <p:cNvSpPr/>
          <p:nvPr/>
        </p:nvSpPr>
        <p:spPr>
          <a:xfrm rot="10296571">
            <a:off x="6666171" y="3204377"/>
            <a:ext cx="1252032" cy="1021265"/>
          </a:xfrm>
          <a:prstGeom prst="downArrow">
            <a:avLst>
              <a:gd name="adj1" fmla="val 65945"/>
              <a:gd name="adj2" fmla="val 37768"/>
            </a:avLst>
          </a:prstGeom>
          <a:gradFill>
            <a:gsLst>
              <a:gs pos="0">
                <a:schemeClr val="accent3">
                  <a:alpha val="0"/>
                </a:schemeClr>
              </a:gs>
              <a:gs pos="49000">
                <a:schemeClr val="accent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22" name="TextBox 21">
            <a:extLst>
              <a:ext uri="{FF2B5EF4-FFF2-40B4-BE49-F238E27FC236}">
                <a16:creationId xmlns:a16="http://schemas.microsoft.com/office/drawing/2014/main" id="{062AC995-2D44-DD62-4BDD-4F104A4E383D}"/>
              </a:ext>
            </a:extLst>
          </p:cNvPr>
          <p:cNvSpPr txBox="1"/>
          <p:nvPr/>
        </p:nvSpPr>
        <p:spPr>
          <a:xfrm rot="21193818">
            <a:off x="6813774" y="3182523"/>
            <a:ext cx="914400" cy="914400"/>
          </a:xfrm>
          <a:prstGeom prst="ellipse">
            <a:avLst/>
          </a:prstGeom>
          <a:noFill/>
        </p:spPr>
        <p:txBody>
          <a:bodyPr wrap="none" lIns="0" tIns="182880" rIns="0" bIns="0" anchor="ctr" anchorCtr="0">
            <a:noAutofit/>
          </a:bodyPr>
          <a:lstStyle/>
          <a:p>
            <a:pPr algn="ctr">
              <a:lnSpc>
                <a:spcPct val="70000"/>
              </a:lnSpc>
            </a:pPr>
            <a:r>
              <a:rPr lang="fi-FI" sz="2800" b="1" dirty="0">
                <a:solidFill>
                  <a:schemeClr val="bg1"/>
                </a:solidFill>
              </a:rPr>
              <a:t>1</a:t>
            </a:r>
          </a:p>
          <a:p>
            <a:pPr algn="ctr">
              <a:lnSpc>
                <a:spcPct val="70000"/>
              </a:lnSpc>
            </a:pPr>
            <a:r>
              <a:rPr lang="fi-FI" sz="2000" dirty="0">
                <a:solidFill>
                  <a:schemeClr val="bg1"/>
                </a:solidFill>
              </a:rPr>
              <a:t>Gbps</a:t>
            </a:r>
            <a:endParaRPr lang="en-US" sz="2800" b="1" dirty="0">
              <a:solidFill>
                <a:schemeClr val="bg1"/>
              </a:solidFill>
            </a:endParaRPr>
          </a:p>
        </p:txBody>
      </p:sp>
      <p:sp>
        <p:nvSpPr>
          <p:cNvPr id="30" name="TextBox 29">
            <a:extLst>
              <a:ext uri="{FF2B5EF4-FFF2-40B4-BE49-F238E27FC236}">
                <a16:creationId xmlns:a16="http://schemas.microsoft.com/office/drawing/2014/main" id="{83160B24-120F-86D5-797A-C54213221BBC}"/>
              </a:ext>
            </a:extLst>
          </p:cNvPr>
          <p:cNvSpPr txBox="1"/>
          <p:nvPr/>
        </p:nvSpPr>
        <p:spPr>
          <a:xfrm>
            <a:off x="7804456" y="1136650"/>
            <a:ext cx="466984" cy="583493"/>
          </a:xfrm>
          <a:prstGeom prst="rect">
            <a:avLst/>
          </a:prstGeom>
          <a:noFill/>
        </p:spPr>
        <p:txBody>
          <a:bodyPr vert="horz" wrap="square" lIns="91440" tIns="91440" rIns="91440" bIns="91440" rtlCol="0" anchor="ctr" anchorCtr="0">
            <a:spAutoFit/>
          </a:bodyPr>
          <a:lstStyle/>
          <a:p>
            <a:pPr marL="17463" marR="0" algn="l" defTabSz="914400" rtl="0" eaLnBrk="1" fontAlgn="auto" latinLnBrk="0" hangingPunct="1">
              <a:lnSpc>
                <a:spcPct val="80000"/>
              </a:lnSpc>
              <a:spcBef>
                <a:spcPts val="1000"/>
              </a:spcBef>
              <a:spcAft>
                <a:spcPts val="0"/>
              </a:spcAft>
              <a:buClrTx/>
              <a:buSzTx/>
              <a:buFont typeface="Arial" panose="020B0604020202020204" pitchFamily="34" charset="0"/>
              <a:buNone/>
            </a:pPr>
            <a:r>
              <a:rPr kumimoji="0" lang="en-US" sz="1600" b="0" i="0" u="none" strike="noStrike" kern="1200" cap="none" spc="0" normalizeH="0" baseline="0" noProof="0" dirty="0">
                <a:ln>
                  <a:noFill/>
                </a:ln>
                <a:solidFill>
                  <a:schemeClr val="tx1">
                    <a:lumMod val="50000"/>
                    <a:lumOff val="50000"/>
                  </a:schemeClr>
                </a:solidFill>
                <a:effectLst/>
                <a:uLnTx/>
                <a:uFillTx/>
                <a:latin typeface="+mj-lt"/>
                <a:ea typeface="+mn-ea"/>
                <a:cs typeface="+mn-cs"/>
              </a:rPr>
              <a:t>UP TO</a:t>
            </a:r>
          </a:p>
        </p:txBody>
      </p:sp>
      <p:sp>
        <p:nvSpPr>
          <p:cNvPr id="33" name="TextBox 32">
            <a:extLst>
              <a:ext uri="{FF2B5EF4-FFF2-40B4-BE49-F238E27FC236}">
                <a16:creationId xmlns:a16="http://schemas.microsoft.com/office/drawing/2014/main" id="{BC7F205D-B57A-FDA2-2091-5CD090510D37}"/>
              </a:ext>
            </a:extLst>
          </p:cNvPr>
          <p:cNvSpPr txBox="1"/>
          <p:nvPr/>
        </p:nvSpPr>
        <p:spPr>
          <a:xfrm>
            <a:off x="7804456" y="2258962"/>
            <a:ext cx="466984" cy="583493"/>
          </a:xfrm>
          <a:prstGeom prst="rect">
            <a:avLst/>
          </a:prstGeom>
          <a:noFill/>
        </p:spPr>
        <p:txBody>
          <a:bodyPr vert="horz" wrap="square" lIns="91440" tIns="91440" rIns="91440" bIns="91440" rtlCol="0" anchor="ctr" anchorCtr="0">
            <a:spAutoFit/>
          </a:bodyPr>
          <a:lstStyle/>
          <a:p>
            <a:pPr marL="17463" marR="0" algn="l" defTabSz="914400" rtl="0" eaLnBrk="1" fontAlgn="auto" latinLnBrk="0" hangingPunct="1">
              <a:lnSpc>
                <a:spcPct val="80000"/>
              </a:lnSpc>
              <a:spcBef>
                <a:spcPts val="1000"/>
              </a:spcBef>
              <a:spcAft>
                <a:spcPts val="0"/>
              </a:spcAft>
              <a:buClrTx/>
              <a:buSzTx/>
              <a:buFont typeface="Arial" panose="020B0604020202020204" pitchFamily="34" charset="0"/>
              <a:buNone/>
            </a:pPr>
            <a:r>
              <a:rPr kumimoji="0" lang="en-US" sz="1600" b="0" i="0" u="none" strike="noStrike" kern="1200" cap="none" spc="0" normalizeH="0" baseline="0" noProof="0" dirty="0">
                <a:ln>
                  <a:noFill/>
                </a:ln>
                <a:solidFill>
                  <a:schemeClr val="tx1">
                    <a:lumMod val="50000"/>
                    <a:lumOff val="50000"/>
                  </a:schemeClr>
                </a:solidFill>
                <a:effectLst/>
                <a:uLnTx/>
                <a:uFillTx/>
                <a:latin typeface="+mj-lt"/>
                <a:ea typeface="+mn-ea"/>
                <a:cs typeface="+mn-cs"/>
              </a:rPr>
              <a:t>UP TO</a:t>
            </a:r>
          </a:p>
        </p:txBody>
      </p:sp>
      <p:sp>
        <p:nvSpPr>
          <p:cNvPr id="34" name="TextBox 33">
            <a:extLst>
              <a:ext uri="{FF2B5EF4-FFF2-40B4-BE49-F238E27FC236}">
                <a16:creationId xmlns:a16="http://schemas.microsoft.com/office/drawing/2014/main" id="{C762E945-3364-E586-B3B5-521E0F34ECDF}"/>
              </a:ext>
            </a:extLst>
          </p:cNvPr>
          <p:cNvSpPr txBox="1"/>
          <p:nvPr/>
        </p:nvSpPr>
        <p:spPr>
          <a:xfrm>
            <a:off x="7817361" y="3332208"/>
            <a:ext cx="466984" cy="583493"/>
          </a:xfrm>
          <a:prstGeom prst="rect">
            <a:avLst/>
          </a:prstGeom>
          <a:noFill/>
        </p:spPr>
        <p:txBody>
          <a:bodyPr vert="horz" wrap="square" lIns="91440" tIns="91440" rIns="91440" bIns="91440" rtlCol="0" anchor="ctr" anchorCtr="0">
            <a:spAutoFit/>
          </a:bodyPr>
          <a:lstStyle/>
          <a:p>
            <a:pPr marL="17463" marR="0" algn="l" defTabSz="914400" rtl="0" eaLnBrk="1" fontAlgn="auto" latinLnBrk="0" hangingPunct="1">
              <a:lnSpc>
                <a:spcPct val="80000"/>
              </a:lnSpc>
              <a:spcBef>
                <a:spcPts val="1000"/>
              </a:spcBef>
              <a:spcAft>
                <a:spcPts val="0"/>
              </a:spcAft>
              <a:buClrTx/>
              <a:buSzTx/>
              <a:buFont typeface="Arial" panose="020B0604020202020204" pitchFamily="34" charset="0"/>
              <a:buNone/>
            </a:pPr>
            <a:r>
              <a:rPr kumimoji="0" lang="en-US" sz="1600" b="0" i="0" u="none" strike="noStrike" kern="1200" cap="none" spc="0" normalizeH="0" baseline="0" noProof="0" dirty="0">
                <a:ln>
                  <a:noFill/>
                </a:ln>
                <a:solidFill>
                  <a:schemeClr val="tx1">
                    <a:lumMod val="50000"/>
                    <a:lumOff val="50000"/>
                  </a:schemeClr>
                </a:solidFill>
                <a:effectLst/>
                <a:uLnTx/>
                <a:uFillTx/>
                <a:latin typeface="+mj-lt"/>
                <a:ea typeface="+mn-ea"/>
                <a:cs typeface="+mn-cs"/>
              </a:rPr>
              <a:t>UP TO</a:t>
            </a:r>
          </a:p>
        </p:txBody>
      </p:sp>
      <p:grpSp>
        <p:nvGrpSpPr>
          <p:cNvPr id="56" name="Group 55">
            <a:extLst>
              <a:ext uri="{FF2B5EF4-FFF2-40B4-BE49-F238E27FC236}">
                <a16:creationId xmlns:a16="http://schemas.microsoft.com/office/drawing/2014/main" id="{797BC4AD-2A8D-5873-F779-1C844133A568}"/>
              </a:ext>
            </a:extLst>
          </p:cNvPr>
          <p:cNvGrpSpPr/>
          <p:nvPr/>
        </p:nvGrpSpPr>
        <p:grpSpPr>
          <a:xfrm>
            <a:off x="5220877" y="1019853"/>
            <a:ext cx="1297352" cy="3422896"/>
            <a:chOff x="5220877" y="1019853"/>
            <a:chExt cx="1297352" cy="3422896"/>
          </a:xfrm>
        </p:grpSpPr>
        <p:sp>
          <p:nvSpPr>
            <p:cNvPr id="38" name="Arrow: Down 37">
              <a:extLst>
                <a:ext uri="{FF2B5EF4-FFF2-40B4-BE49-F238E27FC236}">
                  <a16:creationId xmlns:a16="http://schemas.microsoft.com/office/drawing/2014/main" id="{58E6B3EF-0462-77B4-7961-19AB550E977C}"/>
                </a:ext>
              </a:extLst>
            </p:cNvPr>
            <p:cNvSpPr/>
            <p:nvPr/>
          </p:nvSpPr>
          <p:spPr>
            <a:xfrm rot="10018345">
              <a:off x="5266197" y="1019853"/>
              <a:ext cx="1252032" cy="3422896"/>
            </a:xfrm>
            <a:prstGeom prst="downArrow">
              <a:avLst>
                <a:gd name="adj1" fmla="val 65945"/>
                <a:gd name="adj2" fmla="val 53755"/>
              </a:avLst>
            </a:prstGeom>
            <a:gradFill>
              <a:gsLst>
                <a:gs pos="0">
                  <a:schemeClr val="tx1"/>
                </a:gs>
                <a:gs pos="59000">
                  <a:srgbClr val="C3D236"/>
                </a:gs>
                <a:gs pos="39000">
                  <a:srgbClr val="A2CA58"/>
                </a:gs>
                <a:gs pos="22000">
                  <a:srgbClr val="23AADA"/>
                </a:gs>
                <a:gs pos="77000">
                  <a:srgbClr val="D12B8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8" name="TextBox 17">
              <a:extLst>
                <a:ext uri="{FF2B5EF4-FFF2-40B4-BE49-F238E27FC236}">
                  <a16:creationId xmlns:a16="http://schemas.microsoft.com/office/drawing/2014/main" id="{3C23C409-731B-A914-1AC0-93F8329B1228}"/>
                </a:ext>
              </a:extLst>
            </p:cNvPr>
            <p:cNvSpPr txBox="1"/>
            <p:nvPr/>
          </p:nvSpPr>
          <p:spPr>
            <a:xfrm rot="20950052">
              <a:off x="5220877" y="1287497"/>
              <a:ext cx="914400" cy="914400"/>
            </a:xfrm>
            <a:prstGeom prst="ellipse">
              <a:avLst/>
            </a:prstGeom>
            <a:noFill/>
          </p:spPr>
          <p:txBody>
            <a:bodyPr wrap="none" lIns="0" tIns="182880" rIns="0" bIns="0" anchor="ctr" anchorCtr="0">
              <a:noAutofit/>
            </a:bodyPr>
            <a:lstStyle/>
            <a:p>
              <a:pPr algn="ctr">
                <a:lnSpc>
                  <a:spcPct val="50000"/>
                </a:lnSpc>
              </a:pPr>
              <a:r>
                <a:rPr lang="fi-FI" sz="2800" b="1" dirty="0">
                  <a:solidFill>
                    <a:schemeClr val="bg1"/>
                  </a:solidFill>
                </a:rPr>
                <a:t>90W</a:t>
              </a:r>
            </a:p>
            <a:p>
              <a:pPr algn="ctr">
                <a:lnSpc>
                  <a:spcPct val="50000"/>
                </a:lnSpc>
              </a:pPr>
              <a:r>
                <a:rPr lang="fi-FI" sz="2000" dirty="0">
                  <a:solidFill>
                    <a:schemeClr val="bg1"/>
                  </a:solidFill>
                </a:rPr>
                <a:t>PoE</a:t>
              </a:r>
              <a:r>
                <a:rPr lang="fi-FI" sz="2800" b="1" dirty="0">
                  <a:solidFill>
                    <a:schemeClr val="bg1"/>
                  </a:solidFill>
                </a:rPr>
                <a:t> </a:t>
              </a:r>
              <a:endParaRPr lang="en-US" sz="2800" b="1" dirty="0">
                <a:solidFill>
                  <a:schemeClr val="bg1"/>
                </a:solidFill>
              </a:endParaRPr>
            </a:p>
          </p:txBody>
        </p:sp>
      </p:grpSp>
      <p:grpSp>
        <p:nvGrpSpPr>
          <p:cNvPr id="97" name="Group 96">
            <a:extLst>
              <a:ext uri="{FF2B5EF4-FFF2-40B4-BE49-F238E27FC236}">
                <a16:creationId xmlns:a16="http://schemas.microsoft.com/office/drawing/2014/main" id="{CEBE6FF4-BF50-229E-6277-E3A8561E7C86}"/>
              </a:ext>
            </a:extLst>
          </p:cNvPr>
          <p:cNvGrpSpPr/>
          <p:nvPr/>
        </p:nvGrpSpPr>
        <p:grpSpPr>
          <a:xfrm>
            <a:off x="9809890" y="1017399"/>
            <a:ext cx="1900251" cy="3120893"/>
            <a:chOff x="9809890" y="1017399"/>
            <a:chExt cx="1900251" cy="3120893"/>
          </a:xfrm>
        </p:grpSpPr>
        <p:sp>
          <p:nvSpPr>
            <p:cNvPr id="9" name="TextBox 8">
              <a:extLst>
                <a:ext uri="{FF2B5EF4-FFF2-40B4-BE49-F238E27FC236}">
                  <a16:creationId xmlns:a16="http://schemas.microsoft.com/office/drawing/2014/main" id="{9F004EFD-BC86-E92B-7A85-9D8271058F9B}"/>
                </a:ext>
              </a:extLst>
            </p:cNvPr>
            <p:cNvSpPr txBox="1"/>
            <p:nvPr/>
          </p:nvSpPr>
          <p:spPr>
            <a:xfrm rot="351963">
              <a:off x="10714461" y="2353297"/>
              <a:ext cx="995680" cy="627864"/>
            </a:xfrm>
            <a:prstGeom prst="rect">
              <a:avLst/>
            </a:prstGeom>
            <a:noFill/>
          </p:spPr>
          <p:txBody>
            <a:bodyPr vert="horz" wrap="square" lIns="91440" tIns="91440" rIns="91440" bIns="91440" rtlCol="0" anchor="ctr" anchorCtr="0">
              <a:spAutoFit/>
            </a:bodyPr>
            <a:lstStyle/>
            <a:p>
              <a:pPr marL="17463" marR="0" algn="l" defTabSz="914400" rtl="0" eaLnBrk="1" fontAlgn="auto" latinLnBrk="0" hangingPunct="1">
                <a:lnSpc>
                  <a:spcPct val="90000"/>
                </a:lnSpc>
                <a:spcBef>
                  <a:spcPts val="1000"/>
                </a:spcBef>
                <a:spcAft>
                  <a:spcPts val="0"/>
                </a:spcAft>
                <a:buClrTx/>
                <a:buSzTx/>
                <a:buFont typeface="Arial" panose="020B0604020202020204" pitchFamily="34" charset="0"/>
                <a:buNone/>
              </a:pPr>
              <a:r>
                <a:rPr kumimoji="0" lang="es-ES" sz="1600" b="0" i="0" u="none" strike="noStrike" kern="1200" cap="none" spc="0" normalizeH="0" baseline="0" noProof="0" dirty="0">
                  <a:ln>
                    <a:noFill/>
                  </a:ln>
                  <a:solidFill>
                    <a:schemeClr val="tx1">
                      <a:lumMod val="50000"/>
                      <a:lumOff val="50000"/>
                    </a:schemeClr>
                  </a:solidFill>
                  <a:effectLst/>
                  <a:uLnTx/>
                  <a:uFillTx/>
                  <a:latin typeface="+mj-lt"/>
                  <a:ea typeface="+mn-ea"/>
                  <a:cs typeface="+mn-cs"/>
                </a:rPr>
                <a:t>4K </a:t>
              </a:r>
              <a:r>
                <a:rPr lang="es-ES" sz="1600" dirty="0">
                  <a:solidFill>
                    <a:schemeClr val="tx1">
                      <a:lumMod val="50000"/>
                      <a:lumOff val="50000"/>
                    </a:schemeClr>
                  </a:solidFill>
                  <a:latin typeface="+mj-lt"/>
                </a:rPr>
                <a:t>cameras</a:t>
              </a:r>
              <a:endParaRPr kumimoji="0" lang="en-US" sz="1600" b="0" i="0" u="none" strike="noStrike" kern="1200" cap="none" spc="0" normalizeH="0" baseline="0" noProof="0" dirty="0">
                <a:ln>
                  <a:noFill/>
                </a:ln>
                <a:solidFill>
                  <a:schemeClr val="tx1">
                    <a:lumMod val="50000"/>
                    <a:lumOff val="50000"/>
                  </a:schemeClr>
                </a:solidFill>
                <a:effectLst/>
                <a:uLnTx/>
                <a:uFillTx/>
                <a:latin typeface="+mj-lt"/>
                <a:ea typeface="+mn-ea"/>
                <a:cs typeface="+mn-cs"/>
              </a:endParaRPr>
            </a:p>
          </p:txBody>
        </p:sp>
        <p:grpSp>
          <p:nvGrpSpPr>
            <p:cNvPr id="46" name="Group 45">
              <a:extLst>
                <a:ext uri="{FF2B5EF4-FFF2-40B4-BE49-F238E27FC236}">
                  <a16:creationId xmlns:a16="http://schemas.microsoft.com/office/drawing/2014/main" id="{765B84B3-E192-2E52-BD13-E20156006DD0}"/>
                </a:ext>
              </a:extLst>
            </p:cNvPr>
            <p:cNvGrpSpPr/>
            <p:nvPr/>
          </p:nvGrpSpPr>
          <p:grpSpPr>
            <a:xfrm rot="204350">
              <a:off x="9809890" y="3170490"/>
              <a:ext cx="845158" cy="967802"/>
              <a:chOff x="6361596" y="1238436"/>
              <a:chExt cx="914400" cy="1047093"/>
            </a:xfrm>
            <a:solidFill>
              <a:schemeClr val="bg1"/>
            </a:solidFill>
          </p:grpSpPr>
          <p:pic>
            <p:nvPicPr>
              <p:cNvPr id="47" name="Graphic 46" descr="Security camera outline">
                <a:extLst>
                  <a:ext uri="{FF2B5EF4-FFF2-40B4-BE49-F238E27FC236}">
                    <a16:creationId xmlns:a16="http://schemas.microsoft.com/office/drawing/2014/main" id="{A87447F0-3AA1-6FFB-6E86-C57FCCC1570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61596" y="1238436"/>
                <a:ext cx="914400" cy="914400"/>
              </a:xfrm>
              <a:prstGeom prst="rect">
                <a:avLst/>
              </a:prstGeom>
            </p:spPr>
          </p:pic>
          <p:cxnSp>
            <p:nvCxnSpPr>
              <p:cNvPr id="48" name="Straight Connector 47">
                <a:extLst>
                  <a:ext uri="{FF2B5EF4-FFF2-40B4-BE49-F238E27FC236}">
                    <a16:creationId xmlns:a16="http://schemas.microsoft.com/office/drawing/2014/main" id="{90E0B3E9-3723-382F-4358-D2B49CFBC3AD}"/>
                  </a:ext>
                </a:extLst>
              </p:cNvPr>
              <p:cNvCxnSpPr>
                <a:cxnSpLocks/>
              </p:cNvCxnSpPr>
              <p:nvPr/>
            </p:nvCxnSpPr>
            <p:spPr>
              <a:xfrm>
                <a:off x="6486570" y="1379220"/>
                <a:ext cx="0" cy="906309"/>
              </a:xfrm>
              <a:prstGeom prst="line">
                <a:avLst/>
              </a:prstGeom>
              <a:grpFill/>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4FE6B2B9-E996-2F0A-A90F-B439D3D2787B}"/>
                </a:ext>
              </a:extLst>
            </p:cNvPr>
            <p:cNvGrpSpPr/>
            <p:nvPr/>
          </p:nvGrpSpPr>
          <p:grpSpPr>
            <a:xfrm rot="204350">
              <a:off x="9879170" y="2134697"/>
              <a:ext cx="845158" cy="967802"/>
              <a:chOff x="6361596" y="1238436"/>
              <a:chExt cx="914400" cy="1047093"/>
            </a:xfrm>
            <a:solidFill>
              <a:schemeClr val="bg1"/>
            </a:solidFill>
          </p:grpSpPr>
          <p:pic>
            <p:nvPicPr>
              <p:cNvPr id="50" name="Graphic 49" descr="Security camera outline">
                <a:extLst>
                  <a:ext uri="{FF2B5EF4-FFF2-40B4-BE49-F238E27FC236}">
                    <a16:creationId xmlns:a16="http://schemas.microsoft.com/office/drawing/2014/main" id="{1EA7F8A5-AAF4-40DB-75AE-652954EAF22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61596" y="1238436"/>
                <a:ext cx="914400" cy="914400"/>
              </a:xfrm>
              <a:prstGeom prst="rect">
                <a:avLst/>
              </a:prstGeom>
            </p:spPr>
          </p:pic>
          <p:cxnSp>
            <p:nvCxnSpPr>
              <p:cNvPr id="51" name="Straight Connector 50">
                <a:extLst>
                  <a:ext uri="{FF2B5EF4-FFF2-40B4-BE49-F238E27FC236}">
                    <a16:creationId xmlns:a16="http://schemas.microsoft.com/office/drawing/2014/main" id="{17826FE8-C836-3AE2-65A7-558000D43E0E}"/>
                  </a:ext>
                </a:extLst>
              </p:cNvPr>
              <p:cNvCxnSpPr>
                <a:cxnSpLocks/>
              </p:cNvCxnSpPr>
              <p:nvPr/>
            </p:nvCxnSpPr>
            <p:spPr>
              <a:xfrm>
                <a:off x="6486570" y="1379220"/>
                <a:ext cx="0" cy="906309"/>
              </a:xfrm>
              <a:prstGeom prst="line">
                <a:avLst/>
              </a:prstGeom>
              <a:grpFill/>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3B5C21C9-82EC-23B6-09CD-9B67AA406E84}"/>
                </a:ext>
              </a:extLst>
            </p:cNvPr>
            <p:cNvGrpSpPr/>
            <p:nvPr/>
          </p:nvGrpSpPr>
          <p:grpSpPr>
            <a:xfrm rot="204350">
              <a:off x="9963988" y="1017399"/>
              <a:ext cx="845158" cy="967802"/>
              <a:chOff x="6361596" y="1238436"/>
              <a:chExt cx="914400" cy="1047093"/>
            </a:xfrm>
            <a:solidFill>
              <a:schemeClr val="bg1"/>
            </a:solidFill>
          </p:grpSpPr>
          <p:pic>
            <p:nvPicPr>
              <p:cNvPr id="53" name="Graphic 52" descr="Security camera outline">
                <a:extLst>
                  <a:ext uri="{FF2B5EF4-FFF2-40B4-BE49-F238E27FC236}">
                    <a16:creationId xmlns:a16="http://schemas.microsoft.com/office/drawing/2014/main" id="{29EBF700-BBA9-05B5-367C-F763434DF01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61596" y="1238436"/>
                <a:ext cx="914400" cy="914400"/>
              </a:xfrm>
              <a:prstGeom prst="rect">
                <a:avLst/>
              </a:prstGeom>
            </p:spPr>
          </p:pic>
          <p:cxnSp>
            <p:nvCxnSpPr>
              <p:cNvPr id="54" name="Straight Connector 53">
                <a:extLst>
                  <a:ext uri="{FF2B5EF4-FFF2-40B4-BE49-F238E27FC236}">
                    <a16:creationId xmlns:a16="http://schemas.microsoft.com/office/drawing/2014/main" id="{BCE94C70-5AD7-7E68-7F7D-68A3E1397F3E}"/>
                  </a:ext>
                </a:extLst>
              </p:cNvPr>
              <p:cNvCxnSpPr>
                <a:cxnSpLocks/>
              </p:cNvCxnSpPr>
              <p:nvPr/>
            </p:nvCxnSpPr>
            <p:spPr>
              <a:xfrm>
                <a:off x="6486570" y="1379220"/>
                <a:ext cx="0" cy="906309"/>
              </a:xfrm>
              <a:prstGeom prst="line">
                <a:avLst/>
              </a:prstGeom>
              <a:grpFill/>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98" name="Group 97">
            <a:extLst>
              <a:ext uri="{FF2B5EF4-FFF2-40B4-BE49-F238E27FC236}">
                <a16:creationId xmlns:a16="http://schemas.microsoft.com/office/drawing/2014/main" id="{7FC9156D-282C-5EFB-8C09-E22FF907597B}"/>
              </a:ext>
            </a:extLst>
          </p:cNvPr>
          <p:cNvGrpSpPr/>
          <p:nvPr/>
        </p:nvGrpSpPr>
        <p:grpSpPr>
          <a:xfrm>
            <a:off x="593871" y="4401506"/>
            <a:ext cx="4490214" cy="1395769"/>
            <a:chOff x="593871" y="4401506"/>
            <a:chExt cx="4490214" cy="1395769"/>
          </a:xfrm>
        </p:grpSpPr>
        <p:sp>
          <p:nvSpPr>
            <p:cNvPr id="4" name="TextBox 3">
              <a:extLst>
                <a:ext uri="{FF2B5EF4-FFF2-40B4-BE49-F238E27FC236}">
                  <a16:creationId xmlns:a16="http://schemas.microsoft.com/office/drawing/2014/main" id="{8DA52C19-1E35-4D3E-6912-89DB134EEC7D}"/>
                </a:ext>
              </a:extLst>
            </p:cNvPr>
            <p:cNvSpPr txBox="1"/>
            <p:nvPr/>
          </p:nvSpPr>
          <p:spPr>
            <a:xfrm>
              <a:off x="593871" y="4401506"/>
              <a:ext cx="4490214" cy="923330"/>
            </a:xfrm>
            <a:prstGeom prst="rect">
              <a:avLst/>
            </a:prstGeom>
            <a:noFill/>
          </p:spPr>
          <p:txBody>
            <a:bodyPr wrap="square">
              <a:spAutoFit/>
            </a:bodyPr>
            <a:lstStyle/>
            <a:p>
              <a:r>
                <a:rPr lang="fi-FI" sz="5400" dirty="0">
                  <a:solidFill>
                    <a:srgbClr val="D12B87"/>
                  </a:solidFill>
                </a:rPr>
                <a:t>Reach 250 m </a:t>
              </a:r>
            </a:p>
          </p:txBody>
        </p:sp>
        <p:sp>
          <p:nvSpPr>
            <p:cNvPr id="55" name="TextBox 54">
              <a:extLst>
                <a:ext uri="{FF2B5EF4-FFF2-40B4-BE49-F238E27FC236}">
                  <a16:creationId xmlns:a16="http://schemas.microsoft.com/office/drawing/2014/main" id="{D7E30DFF-0B01-C660-416C-0EF91B3636A7}"/>
                </a:ext>
              </a:extLst>
            </p:cNvPr>
            <p:cNvSpPr txBox="1"/>
            <p:nvPr/>
          </p:nvSpPr>
          <p:spPr>
            <a:xfrm>
              <a:off x="593871" y="5206344"/>
              <a:ext cx="4490214" cy="590931"/>
            </a:xfrm>
            <a:prstGeom prst="rect">
              <a:avLst/>
            </a:prstGeom>
            <a:noFill/>
          </p:spPr>
          <p:txBody>
            <a:bodyPr wrap="square">
              <a:spAutoFit/>
            </a:bodyPr>
            <a:lstStyle/>
            <a:p>
              <a:pPr>
                <a:lnSpc>
                  <a:spcPct val="90000"/>
                </a:lnSpc>
              </a:pPr>
              <a:r>
                <a:rPr lang="fi-FI" sz="3600" dirty="0">
                  <a:solidFill>
                    <a:schemeClr val="bg1"/>
                  </a:solidFill>
                </a:rPr>
                <a:t>with full 90 W PoE </a:t>
              </a:r>
              <a:endParaRPr lang="en-US" sz="3600" dirty="0">
                <a:solidFill>
                  <a:schemeClr val="bg1"/>
                </a:solidFill>
              </a:endParaRPr>
            </a:p>
          </p:txBody>
        </p:sp>
      </p:grpSp>
      <p:grpSp>
        <p:nvGrpSpPr>
          <p:cNvPr id="88" name="Group 87">
            <a:extLst>
              <a:ext uri="{FF2B5EF4-FFF2-40B4-BE49-F238E27FC236}">
                <a16:creationId xmlns:a16="http://schemas.microsoft.com/office/drawing/2014/main" id="{0AF0AEB6-119D-2C8F-5B41-4BF9E804F573}"/>
              </a:ext>
            </a:extLst>
          </p:cNvPr>
          <p:cNvGrpSpPr/>
          <p:nvPr/>
        </p:nvGrpSpPr>
        <p:grpSpPr>
          <a:xfrm>
            <a:off x="1130260" y="1384167"/>
            <a:ext cx="2965448" cy="2983874"/>
            <a:chOff x="1471561" y="1030213"/>
            <a:chExt cx="2965448" cy="2983874"/>
          </a:xfrm>
        </p:grpSpPr>
        <p:grpSp>
          <p:nvGrpSpPr>
            <p:cNvPr id="89" name="Group 88">
              <a:extLst>
                <a:ext uri="{FF2B5EF4-FFF2-40B4-BE49-F238E27FC236}">
                  <a16:creationId xmlns:a16="http://schemas.microsoft.com/office/drawing/2014/main" id="{7A44C8F7-ACE9-CC87-8909-118D75DC8901}"/>
                </a:ext>
              </a:extLst>
            </p:cNvPr>
            <p:cNvGrpSpPr/>
            <p:nvPr/>
          </p:nvGrpSpPr>
          <p:grpSpPr>
            <a:xfrm>
              <a:off x="1471561" y="1030213"/>
              <a:ext cx="2965448" cy="2983874"/>
              <a:chOff x="3579717" y="-814647"/>
              <a:chExt cx="6369744" cy="6369744"/>
            </a:xfrm>
          </p:grpSpPr>
          <p:sp>
            <p:nvSpPr>
              <p:cNvPr id="91" name="Oval 90">
                <a:extLst>
                  <a:ext uri="{FF2B5EF4-FFF2-40B4-BE49-F238E27FC236}">
                    <a16:creationId xmlns:a16="http://schemas.microsoft.com/office/drawing/2014/main" id="{72E30B75-9A34-EE81-216E-32C3663959AC}"/>
                  </a:ext>
                </a:extLst>
              </p:cNvPr>
              <p:cNvSpPr/>
              <p:nvPr/>
            </p:nvSpPr>
            <p:spPr>
              <a:xfrm>
                <a:off x="3579717" y="-814647"/>
                <a:ext cx="6369744" cy="6369744"/>
              </a:xfrm>
              <a:prstGeom prst="ellipse">
                <a:avLst/>
              </a:prstGeom>
              <a:gradFill flip="none" rotWithShape="1">
                <a:gsLst>
                  <a:gs pos="33000">
                    <a:srgbClr val="02AFEF"/>
                  </a:gs>
                  <a:gs pos="55000">
                    <a:srgbClr val="19A3DA">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17463" marR="0" lvl="0" indent="0" algn="ctr" defTabSz="914400" rtl="0" eaLnBrk="1" fontAlgn="auto" latinLnBrk="0" hangingPunct="1">
                  <a:lnSpc>
                    <a:spcPct val="90000"/>
                  </a:lnSpc>
                  <a:spcBef>
                    <a:spcPts val="100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2" name="Rectangle 91">
                <a:extLst>
                  <a:ext uri="{FF2B5EF4-FFF2-40B4-BE49-F238E27FC236}">
                    <a16:creationId xmlns:a16="http://schemas.microsoft.com/office/drawing/2014/main" id="{BF19DBBF-452C-363F-9664-8E6CEF8AB107}"/>
                  </a:ext>
                </a:extLst>
              </p:cNvPr>
              <p:cNvSpPr>
                <a:spLocks noChangeAspect="1"/>
              </p:cNvSpPr>
              <p:nvPr/>
            </p:nvSpPr>
            <p:spPr>
              <a:xfrm>
                <a:off x="4866988" y="472624"/>
                <a:ext cx="3795203" cy="3795203"/>
              </a:xfrm>
              <a:prstGeom prst="rect">
                <a:avLst/>
              </a:prstGeom>
              <a:noFill/>
            </p:spPr>
            <p:txBody>
              <a:bodyPr wrap="none" lIns="91440" tIns="45720" rIns="91440" bIns="45720">
                <a:prstTxWarp prst="textArchUp">
                  <a:avLst>
                    <a:gd name="adj" fmla="val 10005463"/>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srgbClr val="FFFFFF"/>
                    </a:solidFill>
                    <a:effectLst>
                      <a:outerShdw blurRad="38100" dist="19050" dir="2700000" algn="tl" rotWithShape="0">
                        <a:srgbClr val="000000">
                          <a:alpha val="40000"/>
                        </a:srgbClr>
                      </a:outerShdw>
                    </a:effectLst>
                    <a:uLnTx/>
                    <a:uFillTx/>
                    <a:latin typeface="Calibri" panose="020F0502020204030204"/>
                    <a:ea typeface="+mn-ea"/>
                    <a:cs typeface="+mn-cs"/>
                  </a:rPr>
                  <a:t>SYSTIMAX Assurance</a:t>
                </a:r>
              </a:p>
            </p:txBody>
          </p:sp>
          <p:grpSp>
            <p:nvGrpSpPr>
              <p:cNvPr id="93" name="Group 92">
                <a:extLst>
                  <a:ext uri="{FF2B5EF4-FFF2-40B4-BE49-F238E27FC236}">
                    <a16:creationId xmlns:a16="http://schemas.microsoft.com/office/drawing/2014/main" id="{3489ACA8-A334-8D31-7ECE-7C6CDA7AD42A}"/>
                  </a:ext>
                </a:extLst>
              </p:cNvPr>
              <p:cNvGrpSpPr/>
              <p:nvPr/>
            </p:nvGrpSpPr>
            <p:grpSpPr>
              <a:xfrm>
                <a:off x="5216118" y="821754"/>
                <a:ext cx="3096942" cy="3096942"/>
                <a:chOff x="1271328" y="2156165"/>
                <a:chExt cx="2710122" cy="2710122"/>
              </a:xfrm>
            </p:grpSpPr>
            <p:sp>
              <p:nvSpPr>
                <p:cNvPr id="95" name="Oval 94">
                  <a:extLst>
                    <a:ext uri="{FF2B5EF4-FFF2-40B4-BE49-F238E27FC236}">
                      <a16:creationId xmlns:a16="http://schemas.microsoft.com/office/drawing/2014/main" id="{9CBE6DF5-9DAB-98A8-84FF-595EEE6A6D69}"/>
                    </a:ext>
                  </a:extLst>
                </p:cNvPr>
                <p:cNvSpPr/>
                <p:nvPr/>
              </p:nvSpPr>
              <p:spPr>
                <a:xfrm>
                  <a:off x="1271328" y="2156165"/>
                  <a:ext cx="2710122" cy="2710122"/>
                </a:xfrm>
                <a:prstGeom prst="ellipse">
                  <a:avLst/>
                </a:prstGeom>
                <a:gradFill>
                  <a:gsLst>
                    <a:gs pos="0">
                      <a:srgbClr val="383A98"/>
                    </a:gs>
                    <a:gs pos="100000">
                      <a:srgbClr val="0C75BD"/>
                    </a:gs>
                  </a:gsLst>
                  <a:lin ang="0" scaled="0"/>
                </a:gradFill>
                <a:ln>
                  <a:noFill/>
                </a:ln>
                <a:effectLst>
                  <a:glow>
                    <a:schemeClr val="accent1">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17463" marR="0" lvl="0" indent="0" algn="ctr" defTabSz="914400" rtl="0" eaLnBrk="1" fontAlgn="auto" latinLnBrk="0" hangingPunct="1">
                    <a:lnSpc>
                      <a:spcPct val="90000"/>
                    </a:lnSpc>
                    <a:spcBef>
                      <a:spcPts val="100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6" name="Rectangle 95">
                  <a:extLst>
                    <a:ext uri="{FF2B5EF4-FFF2-40B4-BE49-F238E27FC236}">
                      <a16:creationId xmlns:a16="http://schemas.microsoft.com/office/drawing/2014/main" id="{D6EED474-EE69-C5AF-BCDB-3619DE3C56BC}"/>
                    </a:ext>
                  </a:extLst>
                </p:cNvPr>
                <p:cNvSpPr/>
                <p:nvPr/>
              </p:nvSpPr>
              <p:spPr>
                <a:xfrm>
                  <a:off x="1546389" y="2431226"/>
                  <a:ext cx="2160000" cy="2160000"/>
                </a:xfrm>
                <a:prstGeom prst="rect">
                  <a:avLst/>
                </a:prstGeom>
                <a:noFill/>
              </p:spPr>
              <p:txBody>
                <a:bodyPr wrap="none" lIns="91440" tIns="45720" rIns="91440" bIns="45720">
                  <a:prstTxWarp prst="textArchUp">
                    <a:avLst>
                      <a:gd name="adj" fmla="val 10067929"/>
                    </a:avLst>
                  </a:prstTxWarp>
                  <a:spAutoFit/>
                </a:bodyPr>
                <a:lstStyle/>
                <a:p>
                  <a:pPr marL="17463" marR="0" lvl="0" indent="0" algn="ctr" defTabSz="914400" rtl="0" eaLnBrk="1" fontAlgn="auto" latinLnBrk="0" hangingPunct="1">
                    <a:lnSpc>
                      <a:spcPct val="90000"/>
                    </a:lnSpc>
                    <a:spcBef>
                      <a:spcPts val="1000"/>
                    </a:spcBef>
                    <a:spcAft>
                      <a:spcPts val="0"/>
                    </a:spcAft>
                    <a:buClrTx/>
                    <a:buSzTx/>
                    <a:buFontTx/>
                    <a:buNone/>
                    <a:tabLst/>
                    <a:defRPr/>
                  </a:pPr>
                  <a:r>
                    <a:rPr kumimoji="0" lang="es-ES" sz="1100" b="1" i="0" u="none" strike="noStrike" kern="1200" cap="none" spc="0" normalizeH="0" baseline="0" noProof="0" dirty="0">
                      <a:ln>
                        <a:noFill/>
                      </a:ln>
                      <a:solidFill>
                        <a:srgbClr val="FFFFFF"/>
                      </a:solidFill>
                      <a:effectLst/>
                      <a:uLnTx/>
                      <a:uFillTx/>
                      <a:latin typeface="Calibri" panose="020F0502020204030204"/>
                      <a:ea typeface="+mn-ea"/>
                      <a:cs typeface="+mn-cs"/>
                    </a:rPr>
                    <a:t>EXTENDED PRODUCT WARRANTY</a:t>
                  </a:r>
                  <a:endParaRPr kumimoji="0" lang="en-US" sz="11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94" name="Oval 93">
                <a:extLst>
                  <a:ext uri="{FF2B5EF4-FFF2-40B4-BE49-F238E27FC236}">
                    <a16:creationId xmlns:a16="http://schemas.microsoft.com/office/drawing/2014/main" id="{BEB2E995-C798-8927-7E10-0A3EE1997325}"/>
                  </a:ext>
                </a:extLst>
              </p:cNvPr>
              <p:cNvSpPr/>
              <p:nvPr/>
            </p:nvSpPr>
            <p:spPr>
              <a:xfrm>
                <a:off x="5881939" y="1487575"/>
                <a:ext cx="1765300" cy="1765300"/>
              </a:xfrm>
              <a:prstGeom prst="ellipse">
                <a:avLst/>
              </a:prstGeom>
              <a:gradFill>
                <a:gsLst>
                  <a:gs pos="0">
                    <a:srgbClr val="B9208E"/>
                  </a:gs>
                  <a:gs pos="100000">
                    <a:srgbClr val="5453A4"/>
                  </a:gs>
                </a:gsLst>
                <a:lin ang="0" scaled="0"/>
              </a:gradFill>
              <a:ln>
                <a:noFill/>
              </a:ln>
              <a:effectLst>
                <a:glow>
                  <a:schemeClr val="accent1">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17463" marR="0" lvl="0" indent="0" algn="ctr" defTabSz="914400" rtl="0" eaLnBrk="1" fontAlgn="auto" latinLnBrk="0" hangingPunct="1">
                  <a:lnSpc>
                    <a:spcPct val="80000"/>
                  </a:lnSpc>
                  <a:spcAft>
                    <a:spcPts val="0"/>
                  </a:spcAft>
                  <a:buClrTx/>
                  <a:buSzTx/>
                  <a:buFontTx/>
                  <a:buNone/>
                  <a:tabLst/>
                  <a:defRPr/>
                </a:pPr>
                <a:r>
                  <a:rPr kumimoji="0" lang="es-ES" sz="3600" b="0" i="0" u="none" strike="noStrike" kern="1200" cap="none" spc="0" normalizeH="0" baseline="0" noProof="0" dirty="0">
                    <a:ln>
                      <a:noFill/>
                    </a:ln>
                    <a:solidFill>
                      <a:srgbClr val="FFFFFF"/>
                    </a:solidFill>
                    <a:effectLst/>
                    <a:uLnTx/>
                    <a:uFillTx/>
                    <a:latin typeface="Calibri" panose="020F0502020204030204"/>
                    <a:ea typeface="+mn-ea"/>
                    <a:cs typeface="+mn-cs"/>
                  </a:rPr>
                  <a:t>25</a:t>
                </a:r>
              </a:p>
              <a:p>
                <a:pPr marL="17463" marR="0" lvl="0" indent="0" algn="ctr" defTabSz="914400" rtl="0" eaLnBrk="1" fontAlgn="auto" latinLnBrk="0" hangingPunct="1">
                  <a:lnSpc>
                    <a:spcPct val="40000"/>
                  </a:lnSpc>
                  <a:spcAft>
                    <a:spcPts val="0"/>
                  </a:spcAft>
                  <a:buClrTx/>
                  <a:buSzTx/>
                  <a:buFontTx/>
                  <a:buNone/>
                  <a:tabLst/>
                  <a:defRPr/>
                </a:pPr>
                <a:r>
                  <a:rPr kumimoji="0" lang="es-ES" sz="1100" b="1" i="0" u="none" strike="noStrike" kern="1200" cap="none" spc="300" normalizeH="0" baseline="0" noProof="0" dirty="0">
                    <a:ln>
                      <a:noFill/>
                    </a:ln>
                    <a:solidFill>
                      <a:srgbClr val="FFFFFF"/>
                    </a:solidFill>
                    <a:effectLst/>
                    <a:uLnTx/>
                    <a:uFillTx/>
                    <a:latin typeface="Calibri" panose="020F0502020204030204"/>
                    <a:ea typeface="+mn-ea"/>
                    <a:cs typeface="+mn-cs"/>
                  </a:rPr>
                  <a:t>YEARS</a:t>
                </a:r>
                <a:endParaRPr kumimoji="0" lang="en-US" sz="1100" b="1" i="0" u="none" strike="noStrike" kern="1200" cap="none" spc="300" normalizeH="0" baseline="0" noProof="0" dirty="0">
                  <a:ln>
                    <a:noFill/>
                  </a:ln>
                  <a:solidFill>
                    <a:srgbClr val="FFFFFF"/>
                  </a:solidFill>
                  <a:effectLst/>
                  <a:uLnTx/>
                  <a:uFillTx/>
                  <a:latin typeface="Calibri" panose="020F0502020204030204"/>
                  <a:ea typeface="+mn-ea"/>
                  <a:cs typeface="+mn-cs"/>
                </a:endParaRPr>
              </a:p>
            </p:txBody>
          </p:sp>
        </p:grpSp>
        <p:sp>
          <p:nvSpPr>
            <p:cNvPr id="90" name="TextBox 89">
              <a:extLst>
                <a:ext uri="{FF2B5EF4-FFF2-40B4-BE49-F238E27FC236}">
                  <a16:creationId xmlns:a16="http://schemas.microsoft.com/office/drawing/2014/main" id="{50DC6EA4-8C36-CDC1-4AA8-D251AD2031E7}"/>
                </a:ext>
              </a:extLst>
            </p:cNvPr>
            <p:cNvSpPr txBox="1"/>
            <p:nvPr/>
          </p:nvSpPr>
          <p:spPr>
            <a:xfrm>
              <a:off x="2306297" y="2848714"/>
              <a:ext cx="1295974" cy="288990"/>
            </a:xfrm>
            <a:prstGeom prst="rect">
              <a:avLst/>
            </a:prstGeom>
            <a:solidFill>
              <a:schemeClr val="accent3"/>
            </a:solidFill>
            <a:effectLst>
              <a:outerShdw blurRad="50800" dist="38100" dir="5400000" algn="t" rotWithShape="0">
                <a:prstClr val="black">
                  <a:alpha val="40000"/>
                </a:prstClr>
              </a:outerShdw>
            </a:effectLst>
          </p:spPr>
          <p:txBody>
            <a:bodyPr wrap="square" lIns="0" tIns="36576" rIns="0" bIns="18288" anchor="ctr" anchorCtr="0">
              <a:spAutoFit/>
            </a:bodyPr>
            <a:lstStyle/>
            <a:p>
              <a:pPr marL="17463" marR="0" lvl="0" indent="0" algn="ctr" defTabSz="914400" rtl="0" eaLnBrk="1" fontAlgn="auto" latinLnBrk="0" hangingPunct="1">
                <a:lnSpc>
                  <a:spcPct val="80000"/>
                </a:lnSpc>
                <a:spcAft>
                  <a:spcPts val="0"/>
                </a:spcAft>
                <a:buClrTx/>
                <a:buSzTx/>
                <a:buFontTx/>
                <a:buNone/>
                <a:tabLst/>
                <a:defRPr/>
              </a:pPr>
              <a:r>
                <a:rPr kumimoji="0" lang="en-US" sz="900" i="0" u="none" strike="noStrike" kern="1200" cap="none" spc="300" normalizeH="0" baseline="0" noProof="0" dirty="0">
                  <a:ln w="0"/>
                  <a:solidFill>
                    <a:srgbClr val="FFFFFF"/>
                  </a:solidFill>
                  <a:effectLst>
                    <a:outerShdw blurRad="38100" dist="19050" dir="2700000" algn="tl" rotWithShape="0">
                      <a:srgbClr val="000000">
                        <a:alpha val="40000"/>
                      </a:srgbClr>
                    </a:outerShdw>
                  </a:effectLst>
                  <a:uLnTx/>
                  <a:uFillTx/>
                  <a:latin typeface="Calibri" panose="020F0502020204030204"/>
                  <a:ea typeface="+mn-ea"/>
                  <a:cs typeface="+mn-cs"/>
                </a:rPr>
                <a:t>APPLICATIONS </a:t>
              </a:r>
            </a:p>
            <a:p>
              <a:pPr marL="17463" marR="0" lvl="0" indent="0" algn="ctr" defTabSz="914400" rtl="0" eaLnBrk="1" fontAlgn="auto" latinLnBrk="0" hangingPunct="1">
                <a:lnSpc>
                  <a:spcPct val="80000"/>
                </a:lnSpc>
                <a:spcAft>
                  <a:spcPts val="0"/>
                </a:spcAft>
                <a:buClrTx/>
                <a:buSzTx/>
                <a:buFontTx/>
                <a:buNone/>
                <a:tabLst/>
                <a:defRPr/>
              </a:pPr>
              <a:r>
                <a:rPr kumimoji="0" lang="en-US" sz="900" i="0" u="none" strike="noStrike" kern="1200" cap="none" spc="300" normalizeH="0" baseline="0" noProof="0" dirty="0">
                  <a:ln w="0"/>
                  <a:solidFill>
                    <a:srgbClr val="FFFFFF"/>
                  </a:solidFill>
                  <a:effectLst>
                    <a:outerShdw blurRad="38100" dist="19050" dir="2700000" algn="tl" rotWithShape="0">
                      <a:srgbClr val="000000">
                        <a:alpha val="40000"/>
                      </a:srgbClr>
                    </a:outerShdw>
                  </a:effectLst>
                  <a:uLnTx/>
                  <a:uFillTx/>
                  <a:latin typeface="Calibri" panose="020F0502020204030204"/>
                  <a:ea typeface="+mn-ea"/>
                  <a:cs typeface="+mn-cs"/>
                </a:rPr>
                <a:t>ASSURANCE</a:t>
              </a:r>
              <a:endParaRPr kumimoji="0" lang="en-US" sz="900" i="0" u="none" strike="noStrike" kern="1200" cap="none" spc="300" normalizeH="0" baseline="0" noProof="0" dirty="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459692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wipe(down)">
                                      <p:cBhvr>
                                        <p:cTn id="11" dur="500"/>
                                        <p:tgtEl>
                                          <p:spTgt spid="56"/>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98"/>
                                        </p:tgtEl>
                                        <p:attrNameLst>
                                          <p:attrName>style.visibility</p:attrName>
                                        </p:attrNameLst>
                                      </p:cBhvr>
                                      <p:to>
                                        <p:strVal val="visible"/>
                                      </p:to>
                                    </p:set>
                                    <p:animEffect transition="in" filter="fade">
                                      <p:cBhvr>
                                        <p:cTn id="15" dur="1000"/>
                                        <p:tgtEl>
                                          <p:spTgt spid="98"/>
                                        </p:tgtEl>
                                      </p:cBhvr>
                                    </p:animEffect>
                                    <p:anim calcmode="lin" valueType="num">
                                      <p:cBhvr>
                                        <p:cTn id="16" dur="1000" fill="hold"/>
                                        <p:tgtEl>
                                          <p:spTgt spid="98"/>
                                        </p:tgtEl>
                                        <p:attrNameLst>
                                          <p:attrName>ppt_x</p:attrName>
                                        </p:attrNameLst>
                                      </p:cBhvr>
                                      <p:tavLst>
                                        <p:tav tm="0">
                                          <p:val>
                                            <p:strVal val="#ppt_x"/>
                                          </p:val>
                                        </p:tav>
                                        <p:tav tm="100000">
                                          <p:val>
                                            <p:strVal val="#ppt_x"/>
                                          </p:val>
                                        </p:tav>
                                      </p:tavLst>
                                    </p:anim>
                                    <p:anim calcmode="lin" valueType="num">
                                      <p:cBhvr>
                                        <p:cTn id="17" dur="1000" fill="hold"/>
                                        <p:tgtEl>
                                          <p:spTgt spid="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1D9C7-33E3-38F1-B896-895E24EF266D}"/>
            </a:ext>
          </a:extLst>
        </p:cNvPr>
        <p:cNvGrpSpPr/>
        <p:nvPr/>
      </p:nvGrpSpPr>
      <p:grpSpPr>
        <a:xfrm>
          <a:off x="0" y="0"/>
          <a:ext cx="0" cy="0"/>
          <a:chOff x="0" y="0"/>
          <a:chExt cx="0" cy="0"/>
        </a:xfrm>
      </p:grpSpPr>
      <p:sp>
        <p:nvSpPr>
          <p:cNvPr id="445" name="Freeform: Shape 444">
            <a:extLst>
              <a:ext uri="{FF2B5EF4-FFF2-40B4-BE49-F238E27FC236}">
                <a16:creationId xmlns:a16="http://schemas.microsoft.com/office/drawing/2014/main" id="{5DFAE295-589C-5B97-8A67-9630E55F8325}"/>
              </a:ext>
            </a:extLst>
          </p:cNvPr>
          <p:cNvSpPr/>
          <p:nvPr/>
        </p:nvSpPr>
        <p:spPr>
          <a:xfrm rot="21433288" flipV="1">
            <a:off x="3998974" y="3627839"/>
            <a:ext cx="4568316" cy="1771045"/>
          </a:xfrm>
          <a:custGeom>
            <a:avLst/>
            <a:gdLst>
              <a:gd name="connsiteX0" fmla="*/ 0 w 9607550"/>
              <a:gd name="connsiteY0" fmla="*/ 635000 h 856034"/>
              <a:gd name="connsiteX1" fmla="*/ 406400 w 9607550"/>
              <a:gd name="connsiteY1" fmla="*/ 730250 h 856034"/>
              <a:gd name="connsiteX2" fmla="*/ 965200 w 9607550"/>
              <a:gd name="connsiteY2" fmla="*/ 647700 h 856034"/>
              <a:gd name="connsiteX3" fmla="*/ 1612900 w 9607550"/>
              <a:gd name="connsiteY3" fmla="*/ 330200 h 856034"/>
              <a:gd name="connsiteX4" fmla="*/ 2209800 w 9607550"/>
              <a:gd name="connsiteY4" fmla="*/ 158750 h 856034"/>
              <a:gd name="connsiteX5" fmla="*/ 2940050 w 9607550"/>
              <a:gd name="connsiteY5" fmla="*/ 146050 h 856034"/>
              <a:gd name="connsiteX6" fmla="*/ 3790950 w 9607550"/>
              <a:gd name="connsiteY6" fmla="*/ 298450 h 856034"/>
              <a:gd name="connsiteX7" fmla="*/ 4756150 w 9607550"/>
              <a:gd name="connsiteY7" fmla="*/ 527050 h 856034"/>
              <a:gd name="connsiteX8" fmla="*/ 5632450 w 9607550"/>
              <a:gd name="connsiteY8" fmla="*/ 717550 h 856034"/>
              <a:gd name="connsiteX9" fmla="*/ 6534150 w 9607550"/>
              <a:gd name="connsiteY9" fmla="*/ 850900 h 856034"/>
              <a:gd name="connsiteX10" fmla="*/ 7467600 w 9607550"/>
              <a:gd name="connsiteY10" fmla="*/ 806450 h 856034"/>
              <a:gd name="connsiteX11" fmla="*/ 8166100 w 9607550"/>
              <a:gd name="connsiteY11" fmla="*/ 603250 h 856034"/>
              <a:gd name="connsiteX12" fmla="*/ 8864600 w 9607550"/>
              <a:gd name="connsiteY12" fmla="*/ 311150 h 856034"/>
              <a:gd name="connsiteX13" fmla="*/ 9607550 w 9607550"/>
              <a:gd name="connsiteY13" fmla="*/ 0 h 856034"/>
              <a:gd name="connsiteX0" fmla="*/ 0 w 9607550"/>
              <a:gd name="connsiteY0" fmla="*/ 1758677 h 2115169"/>
              <a:gd name="connsiteX1" fmla="*/ 406400 w 9607550"/>
              <a:gd name="connsiteY1" fmla="*/ 1853927 h 2115169"/>
              <a:gd name="connsiteX2" fmla="*/ 965200 w 9607550"/>
              <a:gd name="connsiteY2" fmla="*/ 1771377 h 2115169"/>
              <a:gd name="connsiteX3" fmla="*/ 1612900 w 9607550"/>
              <a:gd name="connsiteY3" fmla="*/ 1453877 h 2115169"/>
              <a:gd name="connsiteX4" fmla="*/ 2209800 w 9607550"/>
              <a:gd name="connsiteY4" fmla="*/ 1282427 h 2115169"/>
              <a:gd name="connsiteX5" fmla="*/ 2940050 w 9607550"/>
              <a:gd name="connsiteY5" fmla="*/ 1269727 h 2115169"/>
              <a:gd name="connsiteX6" fmla="*/ 3790950 w 9607550"/>
              <a:gd name="connsiteY6" fmla="*/ 1422127 h 2115169"/>
              <a:gd name="connsiteX7" fmla="*/ 4756150 w 9607550"/>
              <a:gd name="connsiteY7" fmla="*/ 1650727 h 2115169"/>
              <a:gd name="connsiteX8" fmla="*/ 5145135 w 9607550"/>
              <a:gd name="connsiteY8" fmla="*/ 1451 h 2115169"/>
              <a:gd name="connsiteX9" fmla="*/ 6534150 w 9607550"/>
              <a:gd name="connsiteY9" fmla="*/ 1974577 h 2115169"/>
              <a:gd name="connsiteX10" fmla="*/ 7467600 w 9607550"/>
              <a:gd name="connsiteY10" fmla="*/ 1930127 h 2115169"/>
              <a:gd name="connsiteX11" fmla="*/ 8166100 w 9607550"/>
              <a:gd name="connsiteY11" fmla="*/ 1726927 h 2115169"/>
              <a:gd name="connsiteX12" fmla="*/ 8864600 w 9607550"/>
              <a:gd name="connsiteY12" fmla="*/ 1434827 h 2115169"/>
              <a:gd name="connsiteX13" fmla="*/ 9607550 w 9607550"/>
              <a:gd name="connsiteY13" fmla="*/ 1123677 h 2115169"/>
              <a:gd name="connsiteX0" fmla="*/ 0 w 9607550"/>
              <a:gd name="connsiteY0" fmla="*/ 1765424 h 2121916"/>
              <a:gd name="connsiteX1" fmla="*/ 406400 w 9607550"/>
              <a:gd name="connsiteY1" fmla="*/ 1860674 h 2121916"/>
              <a:gd name="connsiteX2" fmla="*/ 965200 w 9607550"/>
              <a:gd name="connsiteY2" fmla="*/ 1778124 h 2121916"/>
              <a:gd name="connsiteX3" fmla="*/ 1612900 w 9607550"/>
              <a:gd name="connsiteY3" fmla="*/ 1460624 h 2121916"/>
              <a:gd name="connsiteX4" fmla="*/ 2209800 w 9607550"/>
              <a:gd name="connsiteY4" fmla="*/ 1289174 h 2121916"/>
              <a:gd name="connsiteX5" fmla="*/ 2940050 w 9607550"/>
              <a:gd name="connsiteY5" fmla="*/ 1276474 h 2121916"/>
              <a:gd name="connsiteX6" fmla="*/ 3790950 w 9607550"/>
              <a:gd name="connsiteY6" fmla="*/ 1428874 h 2121916"/>
              <a:gd name="connsiteX7" fmla="*/ 4615913 w 9607550"/>
              <a:gd name="connsiteY7" fmla="*/ 1283718 h 2121916"/>
              <a:gd name="connsiteX8" fmla="*/ 5145135 w 9607550"/>
              <a:gd name="connsiteY8" fmla="*/ 8198 h 2121916"/>
              <a:gd name="connsiteX9" fmla="*/ 6534150 w 9607550"/>
              <a:gd name="connsiteY9" fmla="*/ 1981324 h 2121916"/>
              <a:gd name="connsiteX10" fmla="*/ 7467600 w 9607550"/>
              <a:gd name="connsiteY10" fmla="*/ 1936874 h 2121916"/>
              <a:gd name="connsiteX11" fmla="*/ 8166100 w 9607550"/>
              <a:gd name="connsiteY11" fmla="*/ 1733674 h 2121916"/>
              <a:gd name="connsiteX12" fmla="*/ 8864600 w 9607550"/>
              <a:gd name="connsiteY12" fmla="*/ 1441574 h 2121916"/>
              <a:gd name="connsiteX13" fmla="*/ 9607550 w 9607550"/>
              <a:gd name="connsiteY13" fmla="*/ 1130424 h 2121916"/>
              <a:gd name="connsiteX0" fmla="*/ 0 w 9607550"/>
              <a:gd name="connsiteY0" fmla="*/ 2047263 h 2328932"/>
              <a:gd name="connsiteX1" fmla="*/ 406400 w 9607550"/>
              <a:gd name="connsiteY1" fmla="*/ 2142513 h 2328932"/>
              <a:gd name="connsiteX2" fmla="*/ 965200 w 9607550"/>
              <a:gd name="connsiteY2" fmla="*/ 2059963 h 2328932"/>
              <a:gd name="connsiteX3" fmla="*/ 1612900 w 9607550"/>
              <a:gd name="connsiteY3" fmla="*/ 1742463 h 2328932"/>
              <a:gd name="connsiteX4" fmla="*/ 2209800 w 9607550"/>
              <a:gd name="connsiteY4" fmla="*/ 1571013 h 2328932"/>
              <a:gd name="connsiteX5" fmla="*/ 2940050 w 9607550"/>
              <a:gd name="connsiteY5" fmla="*/ 1558313 h 2328932"/>
              <a:gd name="connsiteX6" fmla="*/ 3790950 w 9607550"/>
              <a:gd name="connsiteY6" fmla="*/ 1710713 h 2328932"/>
              <a:gd name="connsiteX7" fmla="*/ 4615913 w 9607550"/>
              <a:gd name="connsiteY7" fmla="*/ 1565557 h 2328932"/>
              <a:gd name="connsiteX8" fmla="*/ 5145135 w 9607550"/>
              <a:gd name="connsiteY8" fmla="*/ 290037 h 2328932"/>
              <a:gd name="connsiteX9" fmla="*/ 6366907 w 9607550"/>
              <a:gd name="connsiteY9" fmla="*/ 162783 h 2328932"/>
              <a:gd name="connsiteX10" fmla="*/ 7467600 w 9607550"/>
              <a:gd name="connsiteY10" fmla="*/ 2218713 h 2328932"/>
              <a:gd name="connsiteX11" fmla="*/ 8166100 w 9607550"/>
              <a:gd name="connsiteY11" fmla="*/ 2015513 h 2328932"/>
              <a:gd name="connsiteX12" fmla="*/ 8864600 w 9607550"/>
              <a:gd name="connsiteY12" fmla="*/ 1723413 h 2328932"/>
              <a:gd name="connsiteX13" fmla="*/ 9607550 w 9607550"/>
              <a:gd name="connsiteY13" fmla="*/ 1412263 h 2328932"/>
              <a:gd name="connsiteX0" fmla="*/ 0 w 9607550"/>
              <a:gd name="connsiteY0" fmla="*/ 2312751 h 2408164"/>
              <a:gd name="connsiteX1" fmla="*/ 406400 w 9607550"/>
              <a:gd name="connsiteY1" fmla="*/ 2408001 h 2408164"/>
              <a:gd name="connsiteX2" fmla="*/ 965200 w 9607550"/>
              <a:gd name="connsiteY2" fmla="*/ 2325451 h 2408164"/>
              <a:gd name="connsiteX3" fmla="*/ 1612900 w 9607550"/>
              <a:gd name="connsiteY3" fmla="*/ 2007951 h 2408164"/>
              <a:gd name="connsiteX4" fmla="*/ 2209800 w 9607550"/>
              <a:gd name="connsiteY4" fmla="*/ 1836501 h 2408164"/>
              <a:gd name="connsiteX5" fmla="*/ 2940050 w 9607550"/>
              <a:gd name="connsiteY5" fmla="*/ 1823801 h 2408164"/>
              <a:gd name="connsiteX6" fmla="*/ 3790950 w 9607550"/>
              <a:gd name="connsiteY6" fmla="*/ 1976201 h 2408164"/>
              <a:gd name="connsiteX7" fmla="*/ 4615913 w 9607550"/>
              <a:gd name="connsiteY7" fmla="*/ 1831045 h 2408164"/>
              <a:gd name="connsiteX8" fmla="*/ 5145135 w 9607550"/>
              <a:gd name="connsiteY8" fmla="*/ 555525 h 2408164"/>
              <a:gd name="connsiteX9" fmla="*/ 6366907 w 9607550"/>
              <a:gd name="connsiteY9" fmla="*/ 428271 h 2408164"/>
              <a:gd name="connsiteX10" fmla="*/ 7467878 w 9607550"/>
              <a:gd name="connsiteY10" fmla="*/ 91141 h 2408164"/>
              <a:gd name="connsiteX11" fmla="*/ 8166100 w 9607550"/>
              <a:gd name="connsiteY11" fmla="*/ 2281001 h 2408164"/>
              <a:gd name="connsiteX12" fmla="*/ 8864600 w 9607550"/>
              <a:gd name="connsiteY12" fmla="*/ 1988901 h 2408164"/>
              <a:gd name="connsiteX13" fmla="*/ 9607550 w 9607550"/>
              <a:gd name="connsiteY13" fmla="*/ 1677751 h 2408164"/>
              <a:gd name="connsiteX0" fmla="*/ 0 w 9607550"/>
              <a:gd name="connsiteY0" fmla="*/ 2293871 h 2389284"/>
              <a:gd name="connsiteX1" fmla="*/ 406400 w 9607550"/>
              <a:gd name="connsiteY1" fmla="*/ 2389121 h 2389284"/>
              <a:gd name="connsiteX2" fmla="*/ 965200 w 9607550"/>
              <a:gd name="connsiteY2" fmla="*/ 2306571 h 2389284"/>
              <a:gd name="connsiteX3" fmla="*/ 1612900 w 9607550"/>
              <a:gd name="connsiteY3" fmla="*/ 1989071 h 2389284"/>
              <a:gd name="connsiteX4" fmla="*/ 2209800 w 9607550"/>
              <a:gd name="connsiteY4" fmla="*/ 1817621 h 2389284"/>
              <a:gd name="connsiteX5" fmla="*/ 2940050 w 9607550"/>
              <a:gd name="connsiteY5" fmla="*/ 1804921 h 2389284"/>
              <a:gd name="connsiteX6" fmla="*/ 3790950 w 9607550"/>
              <a:gd name="connsiteY6" fmla="*/ 1957321 h 2389284"/>
              <a:gd name="connsiteX7" fmla="*/ 4615913 w 9607550"/>
              <a:gd name="connsiteY7" fmla="*/ 1812165 h 2389284"/>
              <a:gd name="connsiteX8" fmla="*/ 5145135 w 9607550"/>
              <a:gd name="connsiteY8" fmla="*/ 536645 h 2389284"/>
              <a:gd name="connsiteX9" fmla="*/ 6366907 w 9607550"/>
              <a:gd name="connsiteY9" fmla="*/ 409391 h 2389284"/>
              <a:gd name="connsiteX10" fmla="*/ 7467878 w 9607550"/>
              <a:gd name="connsiteY10" fmla="*/ 72261 h 2389284"/>
              <a:gd name="connsiteX11" fmla="*/ 8864600 w 9607550"/>
              <a:gd name="connsiteY11" fmla="*/ 1970021 h 2389284"/>
              <a:gd name="connsiteX12" fmla="*/ 9607550 w 9607550"/>
              <a:gd name="connsiteY12" fmla="*/ 1658871 h 2389284"/>
              <a:gd name="connsiteX0" fmla="*/ 0 w 9607550"/>
              <a:gd name="connsiteY0" fmla="*/ 2444886 h 2540299"/>
              <a:gd name="connsiteX1" fmla="*/ 406400 w 9607550"/>
              <a:gd name="connsiteY1" fmla="*/ 2540136 h 2540299"/>
              <a:gd name="connsiteX2" fmla="*/ 965200 w 9607550"/>
              <a:gd name="connsiteY2" fmla="*/ 2457586 h 2540299"/>
              <a:gd name="connsiteX3" fmla="*/ 1612900 w 9607550"/>
              <a:gd name="connsiteY3" fmla="*/ 2140086 h 2540299"/>
              <a:gd name="connsiteX4" fmla="*/ 2209800 w 9607550"/>
              <a:gd name="connsiteY4" fmla="*/ 1968636 h 2540299"/>
              <a:gd name="connsiteX5" fmla="*/ 2940050 w 9607550"/>
              <a:gd name="connsiteY5" fmla="*/ 1955936 h 2540299"/>
              <a:gd name="connsiteX6" fmla="*/ 3790950 w 9607550"/>
              <a:gd name="connsiteY6" fmla="*/ 2108336 h 2540299"/>
              <a:gd name="connsiteX7" fmla="*/ 4615913 w 9607550"/>
              <a:gd name="connsiteY7" fmla="*/ 1963180 h 2540299"/>
              <a:gd name="connsiteX8" fmla="*/ 5145135 w 9607550"/>
              <a:gd name="connsiteY8" fmla="*/ 687660 h 2540299"/>
              <a:gd name="connsiteX9" fmla="*/ 6366907 w 9607550"/>
              <a:gd name="connsiteY9" fmla="*/ 560406 h 2540299"/>
              <a:gd name="connsiteX10" fmla="*/ 7467878 w 9607550"/>
              <a:gd name="connsiteY10" fmla="*/ 223276 h 2540299"/>
              <a:gd name="connsiteX11" fmla="*/ 8545683 w 9607550"/>
              <a:gd name="connsiteY11" fmla="*/ 105601 h 2540299"/>
              <a:gd name="connsiteX12" fmla="*/ 9607550 w 9607550"/>
              <a:gd name="connsiteY12" fmla="*/ 1809886 h 2540299"/>
              <a:gd name="connsiteX0" fmla="*/ 0 w 10149623"/>
              <a:gd name="connsiteY0" fmla="*/ 2834351 h 2929764"/>
              <a:gd name="connsiteX1" fmla="*/ 406400 w 10149623"/>
              <a:gd name="connsiteY1" fmla="*/ 2929601 h 2929764"/>
              <a:gd name="connsiteX2" fmla="*/ 965200 w 10149623"/>
              <a:gd name="connsiteY2" fmla="*/ 2847051 h 2929764"/>
              <a:gd name="connsiteX3" fmla="*/ 1612900 w 10149623"/>
              <a:gd name="connsiteY3" fmla="*/ 2529551 h 2929764"/>
              <a:gd name="connsiteX4" fmla="*/ 2209800 w 10149623"/>
              <a:gd name="connsiteY4" fmla="*/ 2358101 h 2929764"/>
              <a:gd name="connsiteX5" fmla="*/ 2940050 w 10149623"/>
              <a:gd name="connsiteY5" fmla="*/ 2345401 h 2929764"/>
              <a:gd name="connsiteX6" fmla="*/ 3790950 w 10149623"/>
              <a:gd name="connsiteY6" fmla="*/ 2497801 h 2929764"/>
              <a:gd name="connsiteX7" fmla="*/ 4615913 w 10149623"/>
              <a:gd name="connsiteY7" fmla="*/ 2352645 h 2929764"/>
              <a:gd name="connsiteX8" fmla="*/ 5145135 w 10149623"/>
              <a:gd name="connsiteY8" fmla="*/ 1077125 h 2929764"/>
              <a:gd name="connsiteX9" fmla="*/ 6366907 w 10149623"/>
              <a:gd name="connsiteY9" fmla="*/ 949871 h 2929764"/>
              <a:gd name="connsiteX10" fmla="*/ 7467878 w 10149623"/>
              <a:gd name="connsiteY10" fmla="*/ 612741 h 2929764"/>
              <a:gd name="connsiteX11" fmla="*/ 8545683 w 10149623"/>
              <a:gd name="connsiteY11" fmla="*/ 495066 h 2929764"/>
              <a:gd name="connsiteX12" fmla="*/ 10149624 w 10149623"/>
              <a:gd name="connsiteY12" fmla="*/ 0 h 2929764"/>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467878 w 9726549"/>
              <a:gd name="connsiteY10" fmla="*/ 501737 h 2818760"/>
              <a:gd name="connsiteX11" fmla="*/ 8545683 w 9726549"/>
              <a:gd name="connsiteY11" fmla="*/ 384062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467878 w 9726549"/>
              <a:gd name="connsiteY10" fmla="*/ 501737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467878 w 9726549"/>
              <a:gd name="connsiteY10" fmla="*/ 501737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507118 w 9726549"/>
              <a:gd name="connsiteY10" fmla="*/ 241132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01641 w 9726549"/>
              <a:gd name="connsiteY9" fmla="*/ 298736 h 2818760"/>
              <a:gd name="connsiteX10" fmla="*/ 7507118 w 9726549"/>
              <a:gd name="connsiteY10" fmla="*/ 241132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01641 w 9726549"/>
              <a:gd name="connsiteY9" fmla="*/ 298736 h 2818760"/>
              <a:gd name="connsiteX10" fmla="*/ 8533740 w 9726549"/>
              <a:gd name="connsiteY10" fmla="*/ 138868 h 2818760"/>
              <a:gd name="connsiteX11" fmla="*/ 9726548 w 9726549"/>
              <a:gd name="connsiteY11"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3790950 w 9726549"/>
              <a:gd name="connsiteY5" fmla="*/ 2386797 h 2818760"/>
              <a:gd name="connsiteX6" fmla="*/ 4615913 w 9726549"/>
              <a:gd name="connsiteY6" fmla="*/ 2241641 h 2818760"/>
              <a:gd name="connsiteX7" fmla="*/ 5145135 w 9726549"/>
              <a:gd name="connsiteY7" fmla="*/ 966121 h 2818760"/>
              <a:gd name="connsiteX8" fmla="*/ 6301641 w 9726549"/>
              <a:gd name="connsiteY8" fmla="*/ 298736 h 2818760"/>
              <a:gd name="connsiteX9" fmla="*/ 8533740 w 9726549"/>
              <a:gd name="connsiteY9" fmla="*/ 138868 h 2818760"/>
              <a:gd name="connsiteX10" fmla="*/ 9726548 w 9726549"/>
              <a:gd name="connsiteY10"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4615913 w 9726549"/>
              <a:gd name="connsiteY5" fmla="*/ 2241641 h 2818760"/>
              <a:gd name="connsiteX6" fmla="*/ 5145135 w 9726549"/>
              <a:gd name="connsiteY6" fmla="*/ 966121 h 2818760"/>
              <a:gd name="connsiteX7" fmla="*/ 6301641 w 9726549"/>
              <a:gd name="connsiteY7" fmla="*/ 298736 h 2818760"/>
              <a:gd name="connsiteX8" fmla="*/ 8533740 w 9726549"/>
              <a:gd name="connsiteY8" fmla="*/ 138868 h 2818760"/>
              <a:gd name="connsiteX9" fmla="*/ 9726548 w 9726549"/>
              <a:gd name="connsiteY9"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4615913 w 9726549"/>
              <a:gd name="connsiteY5" fmla="*/ 2241641 h 2818760"/>
              <a:gd name="connsiteX6" fmla="*/ 6301641 w 9726549"/>
              <a:gd name="connsiteY6" fmla="*/ 298736 h 2818760"/>
              <a:gd name="connsiteX7" fmla="*/ 8533740 w 9726549"/>
              <a:gd name="connsiteY7" fmla="*/ 138868 h 2818760"/>
              <a:gd name="connsiteX8" fmla="*/ 9726548 w 9726549"/>
              <a:gd name="connsiteY8" fmla="*/ 0 h 2818760"/>
              <a:gd name="connsiteX0" fmla="*/ 0 w 9726549"/>
              <a:gd name="connsiteY0" fmla="*/ 2723347 h 2820009"/>
              <a:gd name="connsiteX1" fmla="*/ 406400 w 9726549"/>
              <a:gd name="connsiteY1" fmla="*/ 2818597 h 2820009"/>
              <a:gd name="connsiteX2" fmla="*/ 965200 w 9726549"/>
              <a:gd name="connsiteY2" fmla="*/ 2736047 h 2820009"/>
              <a:gd name="connsiteX3" fmla="*/ 2209800 w 9726549"/>
              <a:gd name="connsiteY3" fmla="*/ 2247097 h 2820009"/>
              <a:gd name="connsiteX4" fmla="*/ 4615913 w 9726549"/>
              <a:gd name="connsiteY4" fmla="*/ 2241641 h 2820009"/>
              <a:gd name="connsiteX5" fmla="*/ 6301641 w 9726549"/>
              <a:gd name="connsiteY5" fmla="*/ 298736 h 2820009"/>
              <a:gd name="connsiteX6" fmla="*/ 8533740 w 9726549"/>
              <a:gd name="connsiteY6" fmla="*/ 138868 h 2820009"/>
              <a:gd name="connsiteX7" fmla="*/ 9726548 w 9726549"/>
              <a:gd name="connsiteY7" fmla="*/ 0 h 2820009"/>
              <a:gd name="connsiteX0" fmla="*/ 0 w 9726549"/>
              <a:gd name="connsiteY0" fmla="*/ 2723347 h 2755148"/>
              <a:gd name="connsiteX1" fmla="*/ 697425 w 9726549"/>
              <a:gd name="connsiteY1" fmla="*/ 2662239 h 2755148"/>
              <a:gd name="connsiteX2" fmla="*/ 965200 w 9726549"/>
              <a:gd name="connsiteY2" fmla="*/ 2736047 h 2755148"/>
              <a:gd name="connsiteX3" fmla="*/ 2209800 w 9726549"/>
              <a:gd name="connsiteY3" fmla="*/ 2247097 h 2755148"/>
              <a:gd name="connsiteX4" fmla="*/ 4615913 w 9726549"/>
              <a:gd name="connsiteY4" fmla="*/ 2241641 h 2755148"/>
              <a:gd name="connsiteX5" fmla="*/ 6301641 w 9726549"/>
              <a:gd name="connsiteY5" fmla="*/ 298736 h 2755148"/>
              <a:gd name="connsiteX6" fmla="*/ 8533740 w 9726549"/>
              <a:gd name="connsiteY6" fmla="*/ 138868 h 2755148"/>
              <a:gd name="connsiteX7" fmla="*/ 9726548 w 9726549"/>
              <a:gd name="connsiteY7" fmla="*/ 0 h 2755148"/>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533740 w 9726549"/>
              <a:gd name="connsiteY5" fmla="*/ 138868 h 2768819"/>
              <a:gd name="connsiteX6" fmla="*/ 9726548 w 9726549"/>
              <a:gd name="connsiteY6" fmla="*/ 0 h 2768819"/>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533740 w 9726549"/>
              <a:gd name="connsiteY5" fmla="*/ 138868 h 2768819"/>
              <a:gd name="connsiteX6" fmla="*/ 9726548 w 9726549"/>
              <a:gd name="connsiteY6" fmla="*/ 0 h 2768819"/>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533740 w 9726549"/>
              <a:gd name="connsiteY5" fmla="*/ 138868 h 2768819"/>
              <a:gd name="connsiteX6" fmla="*/ 9726548 w 9726549"/>
              <a:gd name="connsiteY6" fmla="*/ 0 h 2768819"/>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240958 w 9726549"/>
              <a:gd name="connsiteY5" fmla="*/ 170271 h 2768819"/>
              <a:gd name="connsiteX6" fmla="*/ 9726548 w 9726549"/>
              <a:gd name="connsiteY6" fmla="*/ 0 h 2768819"/>
              <a:gd name="connsiteX0" fmla="*/ -1 w 9772153"/>
              <a:gd name="connsiteY0" fmla="*/ 2320246 h 2736305"/>
              <a:gd name="connsiteX1" fmla="*/ 1010804 w 9772153"/>
              <a:gd name="connsiteY1" fmla="*/ 2736047 h 2736305"/>
              <a:gd name="connsiteX2" fmla="*/ 2255404 w 9772153"/>
              <a:gd name="connsiteY2" fmla="*/ 2247097 h 2736305"/>
              <a:gd name="connsiteX3" fmla="*/ 4661517 w 9772153"/>
              <a:gd name="connsiteY3" fmla="*/ 2241641 h 2736305"/>
              <a:gd name="connsiteX4" fmla="*/ 6347245 w 9772153"/>
              <a:gd name="connsiteY4" fmla="*/ 298736 h 2736305"/>
              <a:gd name="connsiteX5" fmla="*/ 8286562 w 9772153"/>
              <a:gd name="connsiteY5" fmla="*/ 170271 h 2736305"/>
              <a:gd name="connsiteX6" fmla="*/ 9772152 w 9772153"/>
              <a:gd name="connsiteY6" fmla="*/ 0 h 2736305"/>
              <a:gd name="connsiteX0" fmla="*/ -1 w 9772153"/>
              <a:gd name="connsiteY0" fmla="*/ 2320246 h 2498899"/>
              <a:gd name="connsiteX1" fmla="*/ 1111753 w 9772153"/>
              <a:gd name="connsiteY1" fmla="*/ 2498330 h 2498899"/>
              <a:gd name="connsiteX2" fmla="*/ 2255404 w 9772153"/>
              <a:gd name="connsiteY2" fmla="*/ 2247097 h 2498899"/>
              <a:gd name="connsiteX3" fmla="*/ 4661517 w 9772153"/>
              <a:gd name="connsiteY3" fmla="*/ 2241641 h 2498899"/>
              <a:gd name="connsiteX4" fmla="*/ 6347245 w 9772153"/>
              <a:gd name="connsiteY4" fmla="*/ 298736 h 2498899"/>
              <a:gd name="connsiteX5" fmla="*/ 8286562 w 9772153"/>
              <a:gd name="connsiteY5" fmla="*/ 170271 h 2498899"/>
              <a:gd name="connsiteX6" fmla="*/ 9772152 w 9772153"/>
              <a:gd name="connsiteY6" fmla="*/ 0 h 2498899"/>
              <a:gd name="connsiteX0" fmla="*/ -1 w 9772153"/>
              <a:gd name="connsiteY0" fmla="*/ 2320246 h 2404132"/>
              <a:gd name="connsiteX1" fmla="*/ 1009973 w 9772153"/>
              <a:gd name="connsiteY1" fmla="*/ 1830610 h 2404132"/>
              <a:gd name="connsiteX2" fmla="*/ 2255404 w 9772153"/>
              <a:gd name="connsiteY2" fmla="*/ 2247097 h 2404132"/>
              <a:gd name="connsiteX3" fmla="*/ 4661517 w 9772153"/>
              <a:gd name="connsiteY3" fmla="*/ 2241641 h 2404132"/>
              <a:gd name="connsiteX4" fmla="*/ 6347245 w 9772153"/>
              <a:gd name="connsiteY4" fmla="*/ 298736 h 2404132"/>
              <a:gd name="connsiteX5" fmla="*/ 8286562 w 9772153"/>
              <a:gd name="connsiteY5" fmla="*/ 170271 h 2404132"/>
              <a:gd name="connsiteX6" fmla="*/ 9772152 w 9772153"/>
              <a:gd name="connsiteY6" fmla="*/ 0 h 2404132"/>
              <a:gd name="connsiteX0" fmla="*/ -1 w 9772153"/>
              <a:gd name="connsiteY0" fmla="*/ 2320246 h 2320259"/>
              <a:gd name="connsiteX1" fmla="*/ 1009973 w 9772153"/>
              <a:gd name="connsiteY1" fmla="*/ 1830610 h 2320259"/>
              <a:gd name="connsiteX2" fmla="*/ 2652995 w 9772153"/>
              <a:gd name="connsiteY2" fmla="*/ 1701836 h 2320259"/>
              <a:gd name="connsiteX3" fmla="*/ 4661517 w 9772153"/>
              <a:gd name="connsiteY3" fmla="*/ 2241641 h 2320259"/>
              <a:gd name="connsiteX4" fmla="*/ 6347245 w 9772153"/>
              <a:gd name="connsiteY4" fmla="*/ 298736 h 2320259"/>
              <a:gd name="connsiteX5" fmla="*/ 8286562 w 9772153"/>
              <a:gd name="connsiteY5" fmla="*/ 170271 h 2320259"/>
              <a:gd name="connsiteX6" fmla="*/ 9772152 w 9772153"/>
              <a:gd name="connsiteY6" fmla="*/ 0 h 2320259"/>
              <a:gd name="connsiteX0" fmla="*/ -1 w 9772153"/>
              <a:gd name="connsiteY0" fmla="*/ 2320246 h 2320259"/>
              <a:gd name="connsiteX1" fmla="*/ 1009973 w 9772153"/>
              <a:gd name="connsiteY1" fmla="*/ 1830610 h 2320259"/>
              <a:gd name="connsiteX2" fmla="*/ 2652995 w 9772153"/>
              <a:gd name="connsiteY2" fmla="*/ 1701836 h 2320259"/>
              <a:gd name="connsiteX3" fmla="*/ 4561505 w 9772153"/>
              <a:gd name="connsiteY3" fmla="*/ 1254765 h 2320259"/>
              <a:gd name="connsiteX4" fmla="*/ 6347245 w 9772153"/>
              <a:gd name="connsiteY4" fmla="*/ 298736 h 2320259"/>
              <a:gd name="connsiteX5" fmla="*/ 8286562 w 9772153"/>
              <a:gd name="connsiteY5" fmla="*/ 170271 h 2320259"/>
              <a:gd name="connsiteX6" fmla="*/ 9772152 w 9772153"/>
              <a:gd name="connsiteY6" fmla="*/ 0 h 2320259"/>
              <a:gd name="connsiteX0" fmla="*/ -1 w 9772153"/>
              <a:gd name="connsiteY0" fmla="*/ 3539900 h 3539913"/>
              <a:gd name="connsiteX1" fmla="*/ 1009973 w 9772153"/>
              <a:gd name="connsiteY1" fmla="*/ 3050264 h 3539913"/>
              <a:gd name="connsiteX2" fmla="*/ 2652995 w 9772153"/>
              <a:gd name="connsiteY2" fmla="*/ 2921490 h 3539913"/>
              <a:gd name="connsiteX3" fmla="*/ 4561505 w 9772153"/>
              <a:gd name="connsiteY3" fmla="*/ 2474419 h 3539913"/>
              <a:gd name="connsiteX4" fmla="*/ 6196174 w 9772153"/>
              <a:gd name="connsiteY4" fmla="*/ 16566 h 3539913"/>
              <a:gd name="connsiteX5" fmla="*/ 8286562 w 9772153"/>
              <a:gd name="connsiteY5" fmla="*/ 1389925 h 3539913"/>
              <a:gd name="connsiteX6" fmla="*/ 9772152 w 9772153"/>
              <a:gd name="connsiteY6" fmla="*/ 1219654 h 3539913"/>
              <a:gd name="connsiteX0" fmla="*/ -1 w 9772153"/>
              <a:gd name="connsiteY0" fmla="*/ 3614200 h 3614213"/>
              <a:gd name="connsiteX1" fmla="*/ 1009973 w 9772153"/>
              <a:gd name="connsiteY1" fmla="*/ 3124564 h 3614213"/>
              <a:gd name="connsiteX2" fmla="*/ 2652995 w 9772153"/>
              <a:gd name="connsiteY2" fmla="*/ 2995790 h 3614213"/>
              <a:gd name="connsiteX3" fmla="*/ 4561505 w 9772153"/>
              <a:gd name="connsiteY3" fmla="*/ 2548719 h 3614213"/>
              <a:gd name="connsiteX4" fmla="*/ 6196174 w 9772153"/>
              <a:gd name="connsiteY4" fmla="*/ 90866 h 3614213"/>
              <a:gd name="connsiteX5" fmla="*/ 8305102 w 9772153"/>
              <a:gd name="connsiteY5" fmla="*/ 600968 h 3614213"/>
              <a:gd name="connsiteX6" fmla="*/ 9772152 w 9772153"/>
              <a:gd name="connsiteY6" fmla="*/ 1293954 h 3614213"/>
              <a:gd name="connsiteX0" fmla="*/ -1 w 9907313"/>
              <a:gd name="connsiteY0" fmla="*/ 3605567 h 3605580"/>
              <a:gd name="connsiteX1" fmla="*/ 1009973 w 9907313"/>
              <a:gd name="connsiteY1" fmla="*/ 3115931 h 3605580"/>
              <a:gd name="connsiteX2" fmla="*/ 2652995 w 9907313"/>
              <a:gd name="connsiteY2" fmla="*/ 2987157 h 3605580"/>
              <a:gd name="connsiteX3" fmla="*/ 4561505 w 9907313"/>
              <a:gd name="connsiteY3" fmla="*/ 2540086 h 3605580"/>
              <a:gd name="connsiteX4" fmla="*/ 6196174 w 9907313"/>
              <a:gd name="connsiteY4" fmla="*/ 82233 h 3605580"/>
              <a:gd name="connsiteX5" fmla="*/ 8305102 w 9907313"/>
              <a:gd name="connsiteY5" fmla="*/ 592335 h 3605580"/>
              <a:gd name="connsiteX6" fmla="*/ 9907314 w 9907313"/>
              <a:gd name="connsiteY6" fmla="*/ 683759 h 3605580"/>
              <a:gd name="connsiteX0" fmla="*/ -1 w 9872186"/>
              <a:gd name="connsiteY0" fmla="*/ 3603162 h 3603175"/>
              <a:gd name="connsiteX1" fmla="*/ 1009973 w 9872186"/>
              <a:gd name="connsiteY1" fmla="*/ 3113526 h 3603175"/>
              <a:gd name="connsiteX2" fmla="*/ 2652995 w 9872186"/>
              <a:gd name="connsiteY2" fmla="*/ 2984752 h 3603175"/>
              <a:gd name="connsiteX3" fmla="*/ 4561505 w 9872186"/>
              <a:gd name="connsiteY3" fmla="*/ 2537681 h 3603175"/>
              <a:gd name="connsiteX4" fmla="*/ 6196174 w 9872186"/>
              <a:gd name="connsiteY4" fmla="*/ 79828 h 3603175"/>
              <a:gd name="connsiteX5" fmla="*/ 8305102 w 9872186"/>
              <a:gd name="connsiteY5" fmla="*/ 589930 h 3603175"/>
              <a:gd name="connsiteX6" fmla="*/ 9872186 w 9872186"/>
              <a:gd name="connsiteY6" fmla="*/ 493335 h 3603175"/>
              <a:gd name="connsiteX0" fmla="*/ -1 w 9872186"/>
              <a:gd name="connsiteY0" fmla="*/ 3603162 h 3603173"/>
              <a:gd name="connsiteX1" fmla="*/ 1009973 w 9872186"/>
              <a:gd name="connsiteY1" fmla="*/ 3113526 h 3603173"/>
              <a:gd name="connsiteX2" fmla="*/ 2574766 w 9872186"/>
              <a:gd name="connsiteY2" fmla="*/ 3333477 h 3603173"/>
              <a:gd name="connsiteX3" fmla="*/ 4561505 w 9872186"/>
              <a:gd name="connsiteY3" fmla="*/ 2537681 h 3603173"/>
              <a:gd name="connsiteX4" fmla="*/ 6196174 w 9872186"/>
              <a:gd name="connsiteY4" fmla="*/ 79828 h 3603173"/>
              <a:gd name="connsiteX5" fmla="*/ 8305102 w 9872186"/>
              <a:gd name="connsiteY5" fmla="*/ 589930 h 3603173"/>
              <a:gd name="connsiteX6" fmla="*/ 9872186 w 9872186"/>
              <a:gd name="connsiteY6" fmla="*/ 493335 h 3603173"/>
              <a:gd name="connsiteX0" fmla="*/ -1 w 9872186"/>
              <a:gd name="connsiteY0" fmla="*/ 3618243 h 3618254"/>
              <a:gd name="connsiteX1" fmla="*/ 1009973 w 9872186"/>
              <a:gd name="connsiteY1" fmla="*/ 3128607 h 3618254"/>
              <a:gd name="connsiteX2" fmla="*/ 2574766 w 9872186"/>
              <a:gd name="connsiteY2" fmla="*/ 3348558 h 3618254"/>
              <a:gd name="connsiteX3" fmla="*/ 4556386 w 9872186"/>
              <a:gd name="connsiteY3" fmla="*/ 2803096 h 3618254"/>
              <a:gd name="connsiteX4" fmla="*/ 6196174 w 9872186"/>
              <a:gd name="connsiteY4" fmla="*/ 94909 h 3618254"/>
              <a:gd name="connsiteX5" fmla="*/ 8305102 w 9872186"/>
              <a:gd name="connsiteY5" fmla="*/ 605011 h 3618254"/>
              <a:gd name="connsiteX6" fmla="*/ 9872186 w 9872186"/>
              <a:gd name="connsiteY6" fmla="*/ 508416 h 3618254"/>
              <a:gd name="connsiteX0" fmla="*/ -1 w 9872186"/>
              <a:gd name="connsiteY0" fmla="*/ 3602731 h 3602742"/>
              <a:gd name="connsiteX1" fmla="*/ 1009973 w 9872186"/>
              <a:gd name="connsiteY1" fmla="*/ 3113095 h 3602742"/>
              <a:gd name="connsiteX2" fmla="*/ 2574766 w 9872186"/>
              <a:gd name="connsiteY2" fmla="*/ 3333046 h 3602742"/>
              <a:gd name="connsiteX3" fmla="*/ 4556386 w 9872186"/>
              <a:gd name="connsiteY3" fmla="*/ 2787584 h 3602742"/>
              <a:gd name="connsiteX4" fmla="*/ 6196174 w 9872186"/>
              <a:gd name="connsiteY4" fmla="*/ 79397 h 3602742"/>
              <a:gd name="connsiteX5" fmla="*/ 7929734 w 9872186"/>
              <a:gd name="connsiteY5" fmla="*/ 702505 h 3602742"/>
              <a:gd name="connsiteX6" fmla="*/ 9872186 w 9872186"/>
              <a:gd name="connsiteY6" fmla="*/ 492904 h 3602742"/>
              <a:gd name="connsiteX0" fmla="*/ -1 w 9330221"/>
              <a:gd name="connsiteY0" fmla="*/ 3603486 h 3603497"/>
              <a:gd name="connsiteX1" fmla="*/ 1009973 w 9330221"/>
              <a:gd name="connsiteY1" fmla="*/ 3113850 h 3603497"/>
              <a:gd name="connsiteX2" fmla="*/ 2574766 w 9330221"/>
              <a:gd name="connsiteY2" fmla="*/ 3333801 h 3603497"/>
              <a:gd name="connsiteX3" fmla="*/ 4556386 w 9330221"/>
              <a:gd name="connsiteY3" fmla="*/ 2788339 h 3603497"/>
              <a:gd name="connsiteX4" fmla="*/ 6196174 w 9330221"/>
              <a:gd name="connsiteY4" fmla="*/ 80152 h 3603497"/>
              <a:gd name="connsiteX5" fmla="*/ 7929734 w 9330221"/>
              <a:gd name="connsiteY5" fmla="*/ 703260 h 3603497"/>
              <a:gd name="connsiteX6" fmla="*/ 9330221 w 9330221"/>
              <a:gd name="connsiteY6" fmla="*/ 562978 h 3603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0221" h="3603497">
                <a:moveTo>
                  <a:pt x="-1" y="3603486"/>
                </a:moveTo>
                <a:cubicBezTo>
                  <a:pt x="201082" y="3606132"/>
                  <a:pt x="580845" y="3158797"/>
                  <a:pt x="1009973" y="3113850"/>
                </a:cubicBezTo>
                <a:cubicBezTo>
                  <a:pt x="1439101" y="3068903"/>
                  <a:pt x="1983697" y="3388053"/>
                  <a:pt x="2574766" y="3333801"/>
                </a:cubicBezTo>
                <a:cubicBezTo>
                  <a:pt x="3165835" y="3279549"/>
                  <a:pt x="3952818" y="3330614"/>
                  <a:pt x="4556386" y="2788339"/>
                </a:cubicBezTo>
                <a:cubicBezTo>
                  <a:pt x="5159954" y="2246064"/>
                  <a:pt x="5633949" y="427665"/>
                  <a:pt x="6196174" y="80152"/>
                </a:cubicBezTo>
                <a:cubicBezTo>
                  <a:pt x="6758399" y="-267361"/>
                  <a:pt x="7407393" y="622789"/>
                  <a:pt x="7929734" y="703260"/>
                </a:cubicBezTo>
                <a:cubicBezTo>
                  <a:pt x="8452075" y="783731"/>
                  <a:pt x="8863392" y="609739"/>
                  <a:pt x="9330221" y="562978"/>
                </a:cubicBezTo>
              </a:path>
            </a:pathLst>
          </a:custGeom>
          <a:ln w="19050">
            <a:gradFill>
              <a:gsLst>
                <a:gs pos="5000">
                  <a:srgbClr val="2A2A63"/>
                </a:gs>
                <a:gs pos="12000">
                  <a:srgbClr val="B82381"/>
                </a:gs>
                <a:gs pos="98000">
                  <a:srgbClr val="04A2E5"/>
                </a:gs>
                <a:gs pos="70158">
                  <a:srgbClr val="11A568"/>
                </a:gs>
                <a:gs pos="57000">
                  <a:srgbClr val="88C150"/>
                </a:gs>
                <a:gs pos="46000">
                  <a:srgbClr val="FEC52B"/>
                </a:gs>
                <a:gs pos="34000">
                  <a:srgbClr val="C96632"/>
                </a:gs>
                <a:gs pos="22000">
                  <a:srgbClr val="C3292D"/>
                </a:gs>
                <a:gs pos="100000">
                  <a:schemeClr val="bg1"/>
                </a:gs>
              </a:gsLst>
              <a:lin ang="0" scaled="0"/>
            </a:gra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5538482D-5B4E-DEE1-8858-6C4C996C811A}"/>
              </a:ext>
            </a:extLst>
          </p:cNvPr>
          <p:cNvSpPr>
            <a:spLocks noGrp="1"/>
          </p:cNvSpPr>
          <p:nvPr>
            <p:ph type="ftr" sz="quarter" idx="3"/>
          </p:nvPr>
        </p:nvSpPr>
        <p:spPr>
          <a:prstGeom prst="rect">
            <a:avLst/>
          </a:prstGeom>
        </p:spPr>
        <p:txBody>
          <a:bodyPr vert="horz" lIns="54864" tIns="36576" rIns="0" bIns="45720" rtlCol="0" anchor="ctr"/>
          <a:lstStyle>
            <a:defPPr>
              <a:defRPr lang="en-US"/>
            </a:defPPr>
            <a:lvl1pPr marL="0" algn="l" defTabSz="914400" rtl="0" eaLnBrk="1" latinLnBrk="0" hangingPunct="1">
              <a:defRPr sz="7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US" i="1">
                <a:ea typeface="Calibri" panose="020F0502020204030204" pitchFamily="34" charset="0"/>
              </a:rPr>
              <a:t>© 2025 CommScope, LLC. All rights reserved.</a:t>
            </a:r>
            <a:endParaRPr lang="en-US" dirty="0">
              <a:ea typeface="Calibri" panose="020F0502020204030204" pitchFamily="34" charset="0"/>
            </a:endParaRPr>
          </a:p>
        </p:txBody>
      </p:sp>
      <p:sp>
        <p:nvSpPr>
          <p:cNvPr id="3" name="Slide Number Placeholder 2">
            <a:extLst>
              <a:ext uri="{FF2B5EF4-FFF2-40B4-BE49-F238E27FC236}">
                <a16:creationId xmlns:a16="http://schemas.microsoft.com/office/drawing/2014/main" id="{414C9B0C-4DDA-AA65-769D-E394EB66C168}"/>
              </a:ext>
            </a:extLst>
          </p:cNvPr>
          <p:cNvSpPr>
            <a:spLocks noGrp="1"/>
          </p:cNvSpPr>
          <p:nvPr>
            <p:ph type="sldNum" sz="quarter" idx="4"/>
          </p:nvPr>
        </p:nvSpPr>
        <p:spPr>
          <a:prstGeom prst="rect">
            <a:avLst/>
          </a:prstGeom>
        </p:spPr>
        <p:txBody>
          <a:bodyPr vert="horz" lIns="0" tIns="36576" rIns="54864" bIns="45720" rtlCol="0" anchor="ctr"/>
          <a:lstStyle>
            <a:defPPr>
              <a:defRPr lang="en-US"/>
            </a:defPPr>
            <a:lvl1pPr marL="0" algn="r" defTabSz="914400" rtl="0" eaLnBrk="1" latinLnBrk="0" hangingPunct="1">
              <a:defRPr sz="7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E2BEB5-2653-6044-B03D-162392F9D4CA}" type="slidenum">
              <a:rPr lang="en-US" smtClean="0"/>
              <a:pPr/>
              <a:t>20</a:t>
            </a:fld>
            <a:endParaRPr lang="en-US" dirty="0"/>
          </a:p>
        </p:txBody>
      </p:sp>
      <p:sp>
        <p:nvSpPr>
          <p:cNvPr id="20" name="Title 3">
            <a:extLst>
              <a:ext uri="{FF2B5EF4-FFF2-40B4-BE49-F238E27FC236}">
                <a16:creationId xmlns:a16="http://schemas.microsoft.com/office/drawing/2014/main" id="{97962A05-4469-3938-C59D-C6C0E4F69C03}"/>
              </a:ext>
            </a:extLst>
          </p:cNvPr>
          <p:cNvSpPr>
            <a:spLocks noGrp="1"/>
          </p:cNvSpPr>
          <p:nvPr>
            <p:ph type="title" idx="4294967295"/>
          </p:nvPr>
        </p:nvSpPr>
        <p:spPr>
          <a:xfrm>
            <a:off x="833719" y="123825"/>
            <a:ext cx="10193056" cy="1019175"/>
          </a:xfrm>
        </p:spPr>
        <p:txBody>
          <a:bodyPr/>
          <a:lstStyle/>
          <a:p>
            <a:r>
              <a:rPr kumimoji="0" lang="en-US" sz="3600" b="0" i="0" u="none" strike="noStrike" kern="1200" cap="none" spc="0" normalizeH="0" baseline="0" noProof="0" dirty="0">
                <a:ln>
                  <a:noFill/>
                </a:ln>
                <a:effectLst/>
                <a:uLnTx/>
                <a:uFillTx/>
                <a:latin typeface="Calibri" panose="020F0502020204030204"/>
                <a:ea typeface="+mj-ea"/>
                <a:cs typeface="Calibri" panose="020F0502020204030204" pitchFamily="34" charset="0"/>
              </a:rPr>
              <a:t>Centralized fiber optic networking—P2P with power</a:t>
            </a:r>
            <a:endParaRPr lang="en-US" sz="3600" dirty="0">
              <a:latin typeface="Calibri" panose="020F0502020204030204" pitchFamily="34" charset="0"/>
              <a:cs typeface="Calibri" panose="020F0502020204030204" pitchFamily="34" charset="0"/>
            </a:endParaRPr>
          </a:p>
        </p:txBody>
      </p:sp>
      <p:grpSp>
        <p:nvGrpSpPr>
          <p:cNvPr id="501" name="Group 500">
            <a:extLst>
              <a:ext uri="{FF2B5EF4-FFF2-40B4-BE49-F238E27FC236}">
                <a16:creationId xmlns:a16="http://schemas.microsoft.com/office/drawing/2014/main" id="{16E953F0-0D97-E3A1-A165-0E6D89E0254B}"/>
              </a:ext>
            </a:extLst>
          </p:cNvPr>
          <p:cNvGrpSpPr/>
          <p:nvPr/>
        </p:nvGrpSpPr>
        <p:grpSpPr>
          <a:xfrm>
            <a:off x="2381570" y="1301675"/>
            <a:ext cx="1603514" cy="4929244"/>
            <a:chOff x="2381570" y="1187884"/>
            <a:chExt cx="1603514" cy="5043035"/>
          </a:xfrm>
        </p:grpSpPr>
        <p:grpSp>
          <p:nvGrpSpPr>
            <p:cNvPr id="63" name="Group 62">
              <a:extLst>
                <a:ext uri="{FF2B5EF4-FFF2-40B4-BE49-F238E27FC236}">
                  <a16:creationId xmlns:a16="http://schemas.microsoft.com/office/drawing/2014/main" id="{9EF8B90D-C6DA-BB30-FB60-195520023E1B}"/>
                </a:ext>
              </a:extLst>
            </p:cNvPr>
            <p:cNvGrpSpPr/>
            <p:nvPr/>
          </p:nvGrpSpPr>
          <p:grpSpPr>
            <a:xfrm>
              <a:off x="2381570" y="1187884"/>
              <a:ext cx="108000" cy="5043035"/>
              <a:chOff x="1569720" y="1456825"/>
              <a:chExt cx="108000" cy="5043035"/>
            </a:xfrm>
          </p:grpSpPr>
          <p:sp>
            <p:nvSpPr>
              <p:cNvPr id="4" name="Rectangle 3">
                <a:extLst>
                  <a:ext uri="{FF2B5EF4-FFF2-40B4-BE49-F238E27FC236}">
                    <a16:creationId xmlns:a16="http://schemas.microsoft.com/office/drawing/2014/main" id="{D8DE7845-E495-74AC-2A34-7C7D6C7E1983}"/>
                  </a:ext>
                </a:extLst>
              </p:cNvPr>
              <p:cNvSpPr/>
              <p:nvPr/>
            </p:nvSpPr>
            <p:spPr>
              <a:xfrm>
                <a:off x="1569720" y="1456825"/>
                <a:ext cx="108000" cy="504303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5" name="Rectangle 4">
                <a:extLst>
                  <a:ext uri="{FF2B5EF4-FFF2-40B4-BE49-F238E27FC236}">
                    <a16:creationId xmlns:a16="http://schemas.microsoft.com/office/drawing/2014/main" id="{8CBF40ED-C3C6-84B2-CCF6-7996B03D43DF}"/>
                  </a:ext>
                </a:extLst>
              </p:cNvPr>
              <p:cNvSpPr>
                <a:spLocks/>
              </p:cNvSpPr>
              <p:nvPr/>
            </p:nvSpPr>
            <p:spPr>
              <a:xfrm>
                <a:off x="1602925" y="14939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6" name="Rectangle 5">
                <a:extLst>
                  <a:ext uri="{FF2B5EF4-FFF2-40B4-BE49-F238E27FC236}">
                    <a16:creationId xmlns:a16="http://schemas.microsoft.com/office/drawing/2014/main" id="{B06D9162-8A35-B5F2-924B-906736F84E15}"/>
                  </a:ext>
                </a:extLst>
              </p:cNvPr>
              <p:cNvSpPr>
                <a:spLocks/>
              </p:cNvSpPr>
              <p:nvPr/>
            </p:nvSpPr>
            <p:spPr>
              <a:xfrm>
                <a:off x="1602925" y="16089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 name="Rectangle 6">
                <a:extLst>
                  <a:ext uri="{FF2B5EF4-FFF2-40B4-BE49-F238E27FC236}">
                    <a16:creationId xmlns:a16="http://schemas.microsoft.com/office/drawing/2014/main" id="{D46ACCAC-4637-9405-8728-F7A42CF8A5B0}"/>
                  </a:ext>
                </a:extLst>
              </p:cNvPr>
              <p:cNvSpPr>
                <a:spLocks/>
              </p:cNvSpPr>
              <p:nvPr/>
            </p:nvSpPr>
            <p:spPr>
              <a:xfrm>
                <a:off x="1602925" y="17240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1" name="Rectangle 10">
                <a:extLst>
                  <a:ext uri="{FF2B5EF4-FFF2-40B4-BE49-F238E27FC236}">
                    <a16:creationId xmlns:a16="http://schemas.microsoft.com/office/drawing/2014/main" id="{20FECBCB-FA24-7E6D-5BAF-059C1115CB0D}"/>
                  </a:ext>
                </a:extLst>
              </p:cNvPr>
              <p:cNvSpPr>
                <a:spLocks/>
              </p:cNvSpPr>
              <p:nvPr/>
            </p:nvSpPr>
            <p:spPr>
              <a:xfrm>
                <a:off x="1602925" y="18390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2" name="Rectangle 11">
                <a:extLst>
                  <a:ext uri="{FF2B5EF4-FFF2-40B4-BE49-F238E27FC236}">
                    <a16:creationId xmlns:a16="http://schemas.microsoft.com/office/drawing/2014/main" id="{03B336D2-6D30-45E1-638D-F137340C6E37}"/>
                  </a:ext>
                </a:extLst>
              </p:cNvPr>
              <p:cNvSpPr>
                <a:spLocks/>
              </p:cNvSpPr>
              <p:nvPr/>
            </p:nvSpPr>
            <p:spPr>
              <a:xfrm>
                <a:off x="1602925" y="19541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3" name="Rectangle 12">
                <a:extLst>
                  <a:ext uri="{FF2B5EF4-FFF2-40B4-BE49-F238E27FC236}">
                    <a16:creationId xmlns:a16="http://schemas.microsoft.com/office/drawing/2014/main" id="{E6BA86EF-0423-8847-52A3-A3E952D22B62}"/>
                  </a:ext>
                </a:extLst>
              </p:cNvPr>
              <p:cNvSpPr>
                <a:spLocks/>
              </p:cNvSpPr>
              <p:nvPr/>
            </p:nvSpPr>
            <p:spPr>
              <a:xfrm>
                <a:off x="1602925" y="20691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5" name="Rectangle 14">
                <a:extLst>
                  <a:ext uri="{FF2B5EF4-FFF2-40B4-BE49-F238E27FC236}">
                    <a16:creationId xmlns:a16="http://schemas.microsoft.com/office/drawing/2014/main" id="{A1D3C0ED-AA70-1A11-60B0-52E06C49E8C6}"/>
                  </a:ext>
                </a:extLst>
              </p:cNvPr>
              <p:cNvSpPr>
                <a:spLocks/>
              </p:cNvSpPr>
              <p:nvPr/>
            </p:nvSpPr>
            <p:spPr>
              <a:xfrm>
                <a:off x="1602925" y="21842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6" name="Rectangle 15">
                <a:extLst>
                  <a:ext uri="{FF2B5EF4-FFF2-40B4-BE49-F238E27FC236}">
                    <a16:creationId xmlns:a16="http://schemas.microsoft.com/office/drawing/2014/main" id="{ED0E6168-FAB5-4035-F619-DE98A4A8B969}"/>
                  </a:ext>
                </a:extLst>
              </p:cNvPr>
              <p:cNvSpPr>
                <a:spLocks/>
              </p:cNvSpPr>
              <p:nvPr/>
            </p:nvSpPr>
            <p:spPr>
              <a:xfrm>
                <a:off x="1602925" y="22992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7" name="Rectangle 16">
                <a:extLst>
                  <a:ext uri="{FF2B5EF4-FFF2-40B4-BE49-F238E27FC236}">
                    <a16:creationId xmlns:a16="http://schemas.microsoft.com/office/drawing/2014/main" id="{4283476C-0ED3-A472-15FB-81BB72DC5271}"/>
                  </a:ext>
                </a:extLst>
              </p:cNvPr>
              <p:cNvSpPr>
                <a:spLocks/>
              </p:cNvSpPr>
              <p:nvPr/>
            </p:nvSpPr>
            <p:spPr>
              <a:xfrm>
                <a:off x="1602925" y="24143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9" name="Rectangle 18">
                <a:extLst>
                  <a:ext uri="{FF2B5EF4-FFF2-40B4-BE49-F238E27FC236}">
                    <a16:creationId xmlns:a16="http://schemas.microsoft.com/office/drawing/2014/main" id="{85EDF670-C9D7-BC42-0F52-18E5EDA7A6CE}"/>
                  </a:ext>
                </a:extLst>
              </p:cNvPr>
              <p:cNvSpPr>
                <a:spLocks/>
              </p:cNvSpPr>
              <p:nvPr/>
            </p:nvSpPr>
            <p:spPr>
              <a:xfrm>
                <a:off x="1602925" y="25293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21" name="Rectangle 20">
                <a:extLst>
                  <a:ext uri="{FF2B5EF4-FFF2-40B4-BE49-F238E27FC236}">
                    <a16:creationId xmlns:a16="http://schemas.microsoft.com/office/drawing/2014/main" id="{9D17A460-0734-AA5D-145C-C25A70185279}"/>
                  </a:ext>
                </a:extLst>
              </p:cNvPr>
              <p:cNvSpPr>
                <a:spLocks/>
              </p:cNvSpPr>
              <p:nvPr/>
            </p:nvSpPr>
            <p:spPr>
              <a:xfrm>
                <a:off x="1602925" y="26444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22" name="Rectangle 21">
                <a:extLst>
                  <a:ext uri="{FF2B5EF4-FFF2-40B4-BE49-F238E27FC236}">
                    <a16:creationId xmlns:a16="http://schemas.microsoft.com/office/drawing/2014/main" id="{546EB155-B443-8DD6-7882-81556C67F4AA}"/>
                  </a:ext>
                </a:extLst>
              </p:cNvPr>
              <p:cNvSpPr>
                <a:spLocks/>
              </p:cNvSpPr>
              <p:nvPr/>
            </p:nvSpPr>
            <p:spPr>
              <a:xfrm>
                <a:off x="1602925" y="27594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25" name="Rectangle 24">
                <a:extLst>
                  <a:ext uri="{FF2B5EF4-FFF2-40B4-BE49-F238E27FC236}">
                    <a16:creationId xmlns:a16="http://schemas.microsoft.com/office/drawing/2014/main" id="{57AA9F90-03DA-D36F-1093-53778F01A644}"/>
                  </a:ext>
                </a:extLst>
              </p:cNvPr>
              <p:cNvSpPr>
                <a:spLocks/>
              </p:cNvSpPr>
              <p:nvPr/>
            </p:nvSpPr>
            <p:spPr>
              <a:xfrm>
                <a:off x="1602925" y="28745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26" name="Rectangle 25">
                <a:extLst>
                  <a:ext uri="{FF2B5EF4-FFF2-40B4-BE49-F238E27FC236}">
                    <a16:creationId xmlns:a16="http://schemas.microsoft.com/office/drawing/2014/main" id="{5BA5FF67-67CB-6D63-ECB6-0CC9104DAB4F}"/>
                  </a:ext>
                </a:extLst>
              </p:cNvPr>
              <p:cNvSpPr>
                <a:spLocks/>
              </p:cNvSpPr>
              <p:nvPr/>
            </p:nvSpPr>
            <p:spPr>
              <a:xfrm>
                <a:off x="1602925" y="29895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27" name="Rectangle 26">
                <a:extLst>
                  <a:ext uri="{FF2B5EF4-FFF2-40B4-BE49-F238E27FC236}">
                    <a16:creationId xmlns:a16="http://schemas.microsoft.com/office/drawing/2014/main" id="{619ED9D8-E98E-5B6E-1549-4656A058A30E}"/>
                  </a:ext>
                </a:extLst>
              </p:cNvPr>
              <p:cNvSpPr>
                <a:spLocks/>
              </p:cNvSpPr>
              <p:nvPr/>
            </p:nvSpPr>
            <p:spPr>
              <a:xfrm>
                <a:off x="1602925" y="31046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28" name="Rectangle 27">
                <a:extLst>
                  <a:ext uri="{FF2B5EF4-FFF2-40B4-BE49-F238E27FC236}">
                    <a16:creationId xmlns:a16="http://schemas.microsoft.com/office/drawing/2014/main" id="{25158121-56B6-6434-B4E2-D4EB0842BF3D}"/>
                  </a:ext>
                </a:extLst>
              </p:cNvPr>
              <p:cNvSpPr>
                <a:spLocks/>
              </p:cNvSpPr>
              <p:nvPr/>
            </p:nvSpPr>
            <p:spPr>
              <a:xfrm>
                <a:off x="1602925" y="32196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29" name="Rectangle 28">
                <a:extLst>
                  <a:ext uri="{FF2B5EF4-FFF2-40B4-BE49-F238E27FC236}">
                    <a16:creationId xmlns:a16="http://schemas.microsoft.com/office/drawing/2014/main" id="{4D840CE6-2929-4EF6-0A4B-0BD100BDC075}"/>
                  </a:ext>
                </a:extLst>
              </p:cNvPr>
              <p:cNvSpPr>
                <a:spLocks/>
              </p:cNvSpPr>
              <p:nvPr/>
            </p:nvSpPr>
            <p:spPr>
              <a:xfrm>
                <a:off x="1602925" y="33347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0" name="Rectangle 29">
                <a:extLst>
                  <a:ext uri="{FF2B5EF4-FFF2-40B4-BE49-F238E27FC236}">
                    <a16:creationId xmlns:a16="http://schemas.microsoft.com/office/drawing/2014/main" id="{636660F2-25CA-9F91-EB07-F70EBBE48705}"/>
                  </a:ext>
                </a:extLst>
              </p:cNvPr>
              <p:cNvSpPr>
                <a:spLocks/>
              </p:cNvSpPr>
              <p:nvPr/>
            </p:nvSpPr>
            <p:spPr>
              <a:xfrm>
                <a:off x="1602925" y="34497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1" name="Rectangle 30">
                <a:extLst>
                  <a:ext uri="{FF2B5EF4-FFF2-40B4-BE49-F238E27FC236}">
                    <a16:creationId xmlns:a16="http://schemas.microsoft.com/office/drawing/2014/main" id="{3FAF3E2B-55F6-D787-CD05-DEF98D08F8D0}"/>
                  </a:ext>
                </a:extLst>
              </p:cNvPr>
              <p:cNvSpPr>
                <a:spLocks/>
              </p:cNvSpPr>
              <p:nvPr/>
            </p:nvSpPr>
            <p:spPr>
              <a:xfrm>
                <a:off x="1602925" y="35648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2" name="Rectangle 31">
                <a:extLst>
                  <a:ext uri="{FF2B5EF4-FFF2-40B4-BE49-F238E27FC236}">
                    <a16:creationId xmlns:a16="http://schemas.microsoft.com/office/drawing/2014/main" id="{AC0AE6E6-B29D-40F6-8E98-A29AE1896454}"/>
                  </a:ext>
                </a:extLst>
              </p:cNvPr>
              <p:cNvSpPr>
                <a:spLocks/>
              </p:cNvSpPr>
              <p:nvPr/>
            </p:nvSpPr>
            <p:spPr>
              <a:xfrm>
                <a:off x="1602925" y="36798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3" name="Rectangle 32">
                <a:extLst>
                  <a:ext uri="{FF2B5EF4-FFF2-40B4-BE49-F238E27FC236}">
                    <a16:creationId xmlns:a16="http://schemas.microsoft.com/office/drawing/2014/main" id="{25333F92-F24D-9D75-0BDC-D4E784DEE03B}"/>
                  </a:ext>
                </a:extLst>
              </p:cNvPr>
              <p:cNvSpPr>
                <a:spLocks/>
              </p:cNvSpPr>
              <p:nvPr/>
            </p:nvSpPr>
            <p:spPr>
              <a:xfrm>
                <a:off x="1602925" y="37949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4" name="Rectangle 33">
                <a:extLst>
                  <a:ext uri="{FF2B5EF4-FFF2-40B4-BE49-F238E27FC236}">
                    <a16:creationId xmlns:a16="http://schemas.microsoft.com/office/drawing/2014/main" id="{CF25762C-5B31-72A8-B765-A6E44A7C489B}"/>
                  </a:ext>
                </a:extLst>
              </p:cNvPr>
              <p:cNvSpPr>
                <a:spLocks/>
              </p:cNvSpPr>
              <p:nvPr/>
            </p:nvSpPr>
            <p:spPr>
              <a:xfrm>
                <a:off x="1602925" y="39099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5" name="Rectangle 34">
                <a:extLst>
                  <a:ext uri="{FF2B5EF4-FFF2-40B4-BE49-F238E27FC236}">
                    <a16:creationId xmlns:a16="http://schemas.microsoft.com/office/drawing/2014/main" id="{FFB953B5-4009-E45F-6A23-45D9F4621512}"/>
                  </a:ext>
                </a:extLst>
              </p:cNvPr>
              <p:cNvSpPr>
                <a:spLocks/>
              </p:cNvSpPr>
              <p:nvPr/>
            </p:nvSpPr>
            <p:spPr>
              <a:xfrm>
                <a:off x="1602925" y="40250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6" name="Rectangle 35">
                <a:extLst>
                  <a:ext uri="{FF2B5EF4-FFF2-40B4-BE49-F238E27FC236}">
                    <a16:creationId xmlns:a16="http://schemas.microsoft.com/office/drawing/2014/main" id="{43605EDD-9FC7-B700-4168-3413B6AEC532}"/>
                  </a:ext>
                </a:extLst>
              </p:cNvPr>
              <p:cNvSpPr>
                <a:spLocks/>
              </p:cNvSpPr>
              <p:nvPr/>
            </p:nvSpPr>
            <p:spPr>
              <a:xfrm>
                <a:off x="1602925" y="41400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9" name="Rectangle 38">
                <a:extLst>
                  <a:ext uri="{FF2B5EF4-FFF2-40B4-BE49-F238E27FC236}">
                    <a16:creationId xmlns:a16="http://schemas.microsoft.com/office/drawing/2014/main" id="{F4301A75-FB37-A120-FFEB-84CF8C09EA45}"/>
                  </a:ext>
                </a:extLst>
              </p:cNvPr>
              <p:cNvSpPr>
                <a:spLocks/>
              </p:cNvSpPr>
              <p:nvPr/>
            </p:nvSpPr>
            <p:spPr>
              <a:xfrm>
                <a:off x="1602925" y="42551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0" name="Rectangle 39">
                <a:extLst>
                  <a:ext uri="{FF2B5EF4-FFF2-40B4-BE49-F238E27FC236}">
                    <a16:creationId xmlns:a16="http://schemas.microsoft.com/office/drawing/2014/main" id="{374C0662-E06A-14B3-208A-CBFB4548CF29}"/>
                  </a:ext>
                </a:extLst>
              </p:cNvPr>
              <p:cNvSpPr>
                <a:spLocks/>
              </p:cNvSpPr>
              <p:nvPr/>
            </p:nvSpPr>
            <p:spPr>
              <a:xfrm>
                <a:off x="1602925" y="43701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1" name="Rectangle 40">
                <a:extLst>
                  <a:ext uri="{FF2B5EF4-FFF2-40B4-BE49-F238E27FC236}">
                    <a16:creationId xmlns:a16="http://schemas.microsoft.com/office/drawing/2014/main" id="{37ADA661-C863-0DC0-CDF6-D565D4B7BE13}"/>
                  </a:ext>
                </a:extLst>
              </p:cNvPr>
              <p:cNvSpPr>
                <a:spLocks/>
              </p:cNvSpPr>
              <p:nvPr/>
            </p:nvSpPr>
            <p:spPr>
              <a:xfrm>
                <a:off x="1602925" y="44852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2" name="Rectangle 41">
                <a:extLst>
                  <a:ext uri="{FF2B5EF4-FFF2-40B4-BE49-F238E27FC236}">
                    <a16:creationId xmlns:a16="http://schemas.microsoft.com/office/drawing/2014/main" id="{66023297-9FBE-9FA4-0701-FB8A025865ED}"/>
                  </a:ext>
                </a:extLst>
              </p:cNvPr>
              <p:cNvSpPr>
                <a:spLocks/>
              </p:cNvSpPr>
              <p:nvPr/>
            </p:nvSpPr>
            <p:spPr>
              <a:xfrm>
                <a:off x="1602925" y="46002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3" name="Rectangle 42">
                <a:extLst>
                  <a:ext uri="{FF2B5EF4-FFF2-40B4-BE49-F238E27FC236}">
                    <a16:creationId xmlns:a16="http://schemas.microsoft.com/office/drawing/2014/main" id="{8BD69C49-56EB-5FAA-F515-B27ABB36784A}"/>
                  </a:ext>
                </a:extLst>
              </p:cNvPr>
              <p:cNvSpPr>
                <a:spLocks/>
              </p:cNvSpPr>
              <p:nvPr/>
            </p:nvSpPr>
            <p:spPr>
              <a:xfrm>
                <a:off x="1602925" y="47153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4" name="Rectangle 43">
                <a:extLst>
                  <a:ext uri="{FF2B5EF4-FFF2-40B4-BE49-F238E27FC236}">
                    <a16:creationId xmlns:a16="http://schemas.microsoft.com/office/drawing/2014/main" id="{96473A7E-F3BC-B082-1A66-BFC570A2103E}"/>
                  </a:ext>
                </a:extLst>
              </p:cNvPr>
              <p:cNvSpPr>
                <a:spLocks/>
              </p:cNvSpPr>
              <p:nvPr/>
            </p:nvSpPr>
            <p:spPr>
              <a:xfrm>
                <a:off x="1602925" y="48303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5" name="Rectangle 44">
                <a:extLst>
                  <a:ext uri="{FF2B5EF4-FFF2-40B4-BE49-F238E27FC236}">
                    <a16:creationId xmlns:a16="http://schemas.microsoft.com/office/drawing/2014/main" id="{8CEB4BF2-97DA-CBED-A173-987F01E65E4C}"/>
                  </a:ext>
                </a:extLst>
              </p:cNvPr>
              <p:cNvSpPr>
                <a:spLocks/>
              </p:cNvSpPr>
              <p:nvPr/>
            </p:nvSpPr>
            <p:spPr>
              <a:xfrm>
                <a:off x="1602925" y="49454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6" name="Rectangle 45">
                <a:extLst>
                  <a:ext uri="{FF2B5EF4-FFF2-40B4-BE49-F238E27FC236}">
                    <a16:creationId xmlns:a16="http://schemas.microsoft.com/office/drawing/2014/main" id="{2734D5C1-CA78-2056-13B6-ABD5C383DFAF}"/>
                  </a:ext>
                </a:extLst>
              </p:cNvPr>
              <p:cNvSpPr>
                <a:spLocks/>
              </p:cNvSpPr>
              <p:nvPr/>
            </p:nvSpPr>
            <p:spPr>
              <a:xfrm>
                <a:off x="1602925" y="50604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7" name="Rectangle 46">
                <a:extLst>
                  <a:ext uri="{FF2B5EF4-FFF2-40B4-BE49-F238E27FC236}">
                    <a16:creationId xmlns:a16="http://schemas.microsoft.com/office/drawing/2014/main" id="{8854AC2E-A857-CCFF-F352-3E50E9F03942}"/>
                  </a:ext>
                </a:extLst>
              </p:cNvPr>
              <p:cNvSpPr>
                <a:spLocks/>
              </p:cNvSpPr>
              <p:nvPr/>
            </p:nvSpPr>
            <p:spPr>
              <a:xfrm>
                <a:off x="1602925" y="51755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8" name="Rectangle 47">
                <a:extLst>
                  <a:ext uri="{FF2B5EF4-FFF2-40B4-BE49-F238E27FC236}">
                    <a16:creationId xmlns:a16="http://schemas.microsoft.com/office/drawing/2014/main" id="{988496E5-008D-82E9-E4E2-341782E304B4}"/>
                  </a:ext>
                </a:extLst>
              </p:cNvPr>
              <p:cNvSpPr>
                <a:spLocks/>
              </p:cNvSpPr>
              <p:nvPr/>
            </p:nvSpPr>
            <p:spPr>
              <a:xfrm>
                <a:off x="1602925" y="52905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9" name="Rectangle 48">
                <a:extLst>
                  <a:ext uri="{FF2B5EF4-FFF2-40B4-BE49-F238E27FC236}">
                    <a16:creationId xmlns:a16="http://schemas.microsoft.com/office/drawing/2014/main" id="{4222DE9C-244F-FFD4-61CA-C8E0294DC188}"/>
                  </a:ext>
                </a:extLst>
              </p:cNvPr>
              <p:cNvSpPr>
                <a:spLocks/>
              </p:cNvSpPr>
              <p:nvPr/>
            </p:nvSpPr>
            <p:spPr>
              <a:xfrm>
                <a:off x="1602925" y="54056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50" name="Rectangle 49">
                <a:extLst>
                  <a:ext uri="{FF2B5EF4-FFF2-40B4-BE49-F238E27FC236}">
                    <a16:creationId xmlns:a16="http://schemas.microsoft.com/office/drawing/2014/main" id="{ED9A09DB-9286-3763-5F94-CF2255CF019B}"/>
                  </a:ext>
                </a:extLst>
              </p:cNvPr>
              <p:cNvSpPr>
                <a:spLocks/>
              </p:cNvSpPr>
              <p:nvPr/>
            </p:nvSpPr>
            <p:spPr>
              <a:xfrm>
                <a:off x="1602925" y="55206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51" name="Rectangle 50">
                <a:extLst>
                  <a:ext uri="{FF2B5EF4-FFF2-40B4-BE49-F238E27FC236}">
                    <a16:creationId xmlns:a16="http://schemas.microsoft.com/office/drawing/2014/main" id="{F13CBDF6-2C13-F0C2-5BA2-65E3510C75E8}"/>
                  </a:ext>
                </a:extLst>
              </p:cNvPr>
              <p:cNvSpPr>
                <a:spLocks/>
              </p:cNvSpPr>
              <p:nvPr/>
            </p:nvSpPr>
            <p:spPr>
              <a:xfrm>
                <a:off x="1602925" y="56357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52" name="Rectangle 51">
                <a:extLst>
                  <a:ext uri="{FF2B5EF4-FFF2-40B4-BE49-F238E27FC236}">
                    <a16:creationId xmlns:a16="http://schemas.microsoft.com/office/drawing/2014/main" id="{C1CB9B0A-A535-3E0C-9A92-533FDCBE1327}"/>
                  </a:ext>
                </a:extLst>
              </p:cNvPr>
              <p:cNvSpPr>
                <a:spLocks/>
              </p:cNvSpPr>
              <p:nvPr/>
            </p:nvSpPr>
            <p:spPr>
              <a:xfrm>
                <a:off x="1602925" y="57507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53" name="Rectangle 52">
                <a:extLst>
                  <a:ext uri="{FF2B5EF4-FFF2-40B4-BE49-F238E27FC236}">
                    <a16:creationId xmlns:a16="http://schemas.microsoft.com/office/drawing/2014/main" id="{446BF864-D0ED-E70D-6E46-042C57795B1D}"/>
                  </a:ext>
                </a:extLst>
              </p:cNvPr>
              <p:cNvSpPr>
                <a:spLocks/>
              </p:cNvSpPr>
              <p:nvPr/>
            </p:nvSpPr>
            <p:spPr>
              <a:xfrm>
                <a:off x="1602925" y="58658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54" name="Rectangle 53">
                <a:extLst>
                  <a:ext uri="{FF2B5EF4-FFF2-40B4-BE49-F238E27FC236}">
                    <a16:creationId xmlns:a16="http://schemas.microsoft.com/office/drawing/2014/main" id="{C3CB19F5-ADC4-2D92-AC78-66B0740578D4}"/>
                  </a:ext>
                </a:extLst>
              </p:cNvPr>
              <p:cNvSpPr>
                <a:spLocks/>
              </p:cNvSpPr>
              <p:nvPr/>
            </p:nvSpPr>
            <p:spPr>
              <a:xfrm>
                <a:off x="1602925" y="59808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55" name="Rectangle 54">
                <a:extLst>
                  <a:ext uri="{FF2B5EF4-FFF2-40B4-BE49-F238E27FC236}">
                    <a16:creationId xmlns:a16="http://schemas.microsoft.com/office/drawing/2014/main" id="{140F65BB-BA1E-5A30-7873-0784BD98F1BB}"/>
                  </a:ext>
                </a:extLst>
              </p:cNvPr>
              <p:cNvSpPr>
                <a:spLocks/>
              </p:cNvSpPr>
              <p:nvPr/>
            </p:nvSpPr>
            <p:spPr>
              <a:xfrm>
                <a:off x="1602925" y="60959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56" name="Rectangle 55">
                <a:extLst>
                  <a:ext uri="{FF2B5EF4-FFF2-40B4-BE49-F238E27FC236}">
                    <a16:creationId xmlns:a16="http://schemas.microsoft.com/office/drawing/2014/main" id="{60CFED80-6F66-F836-8BC1-56B139D5FC12}"/>
                  </a:ext>
                </a:extLst>
              </p:cNvPr>
              <p:cNvSpPr>
                <a:spLocks/>
              </p:cNvSpPr>
              <p:nvPr/>
            </p:nvSpPr>
            <p:spPr>
              <a:xfrm>
                <a:off x="1602925" y="6211004"/>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grpSp>
        <p:grpSp>
          <p:nvGrpSpPr>
            <p:cNvPr id="64" name="Group 63">
              <a:extLst>
                <a:ext uri="{FF2B5EF4-FFF2-40B4-BE49-F238E27FC236}">
                  <a16:creationId xmlns:a16="http://schemas.microsoft.com/office/drawing/2014/main" id="{AEBE8DF9-FD8F-4D3A-25FA-23983DA6D39F}"/>
                </a:ext>
              </a:extLst>
            </p:cNvPr>
            <p:cNvGrpSpPr/>
            <p:nvPr/>
          </p:nvGrpSpPr>
          <p:grpSpPr>
            <a:xfrm>
              <a:off x="3877084" y="1187884"/>
              <a:ext cx="108000" cy="5043035"/>
              <a:chOff x="1569720" y="1456825"/>
              <a:chExt cx="108000" cy="5043035"/>
            </a:xfrm>
          </p:grpSpPr>
          <p:sp>
            <p:nvSpPr>
              <p:cNvPr id="65" name="Rectangle 64">
                <a:extLst>
                  <a:ext uri="{FF2B5EF4-FFF2-40B4-BE49-F238E27FC236}">
                    <a16:creationId xmlns:a16="http://schemas.microsoft.com/office/drawing/2014/main" id="{65AB51CF-2E06-AC33-17B9-A00D01820679}"/>
                  </a:ext>
                </a:extLst>
              </p:cNvPr>
              <p:cNvSpPr/>
              <p:nvPr/>
            </p:nvSpPr>
            <p:spPr>
              <a:xfrm>
                <a:off x="1569720" y="1456825"/>
                <a:ext cx="108000" cy="504303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66" name="Rectangle 65">
                <a:extLst>
                  <a:ext uri="{FF2B5EF4-FFF2-40B4-BE49-F238E27FC236}">
                    <a16:creationId xmlns:a16="http://schemas.microsoft.com/office/drawing/2014/main" id="{6F3B7701-937B-04DC-A9A1-EE0D06A638EE}"/>
                  </a:ext>
                </a:extLst>
              </p:cNvPr>
              <p:cNvSpPr>
                <a:spLocks/>
              </p:cNvSpPr>
              <p:nvPr/>
            </p:nvSpPr>
            <p:spPr>
              <a:xfrm>
                <a:off x="1602925" y="14939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67" name="Rectangle 66">
                <a:extLst>
                  <a:ext uri="{FF2B5EF4-FFF2-40B4-BE49-F238E27FC236}">
                    <a16:creationId xmlns:a16="http://schemas.microsoft.com/office/drawing/2014/main" id="{7B44A1D9-851E-CBCF-1793-F466E328C5D4}"/>
                  </a:ext>
                </a:extLst>
              </p:cNvPr>
              <p:cNvSpPr>
                <a:spLocks/>
              </p:cNvSpPr>
              <p:nvPr/>
            </p:nvSpPr>
            <p:spPr>
              <a:xfrm>
                <a:off x="1602925" y="16089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68" name="Rectangle 67">
                <a:extLst>
                  <a:ext uri="{FF2B5EF4-FFF2-40B4-BE49-F238E27FC236}">
                    <a16:creationId xmlns:a16="http://schemas.microsoft.com/office/drawing/2014/main" id="{9C81CC45-0135-6559-514A-308B509B2355}"/>
                  </a:ext>
                </a:extLst>
              </p:cNvPr>
              <p:cNvSpPr>
                <a:spLocks/>
              </p:cNvSpPr>
              <p:nvPr/>
            </p:nvSpPr>
            <p:spPr>
              <a:xfrm>
                <a:off x="1602925" y="17240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69" name="Rectangle 68">
                <a:extLst>
                  <a:ext uri="{FF2B5EF4-FFF2-40B4-BE49-F238E27FC236}">
                    <a16:creationId xmlns:a16="http://schemas.microsoft.com/office/drawing/2014/main" id="{262F5AA7-7AB0-5ED4-4477-1973C2A09DD5}"/>
                  </a:ext>
                </a:extLst>
              </p:cNvPr>
              <p:cNvSpPr>
                <a:spLocks/>
              </p:cNvSpPr>
              <p:nvPr/>
            </p:nvSpPr>
            <p:spPr>
              <a:xfrm>
                <a:off x="1602925" y="18390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0" name="Rectangle 69">
                <a:extLst>
                  <a:ext uri="{FF2B5EF4-FFF2-40B4-BE49-F238E27FC236}">
                    <a16:creationId xmlns:a16="http://schemas.microsoft.com/office/drawing/2014/main" id="{43688527-F590-CD44-7FF5-F7077A4A906C}"/>
                  </a:ext>
                </a:extLst>
              </p:cNvPr>
              <p:cNvSpPr>
                <a:spLocks/>
              </p:cNvSpPr>
              <p:nvPr/>
            </p:nvSpPr>
            <p:spPr>
              <a:xfrm>
                <a:off x="1602925" y="19541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1" name="Rectangle 70">
                <a:extLst>
                  <a:ext uri="{FF2B5EF4-FFF2-40B4-BE49-F238E27FC236}">
                    <a16:creationId xmlns:a16="http://schemas.microsoft.com/office/drawing/2014/main" id="{C798D254-644C-AD3F-FF4C-D04AC3C182D7}"/>
                  </a:ext>
                </a:extLst>
              </p:cNvPr>
              <p:cNvSpPr>
                <a:spLocks/>
              </p:cNvSpPr>
              <p:nvPr/>
            </p:nvSpPr>
            <p:spPr>
              <a:xfrm>
                <a:off x="1602925" y="20691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2" name="Rectangle 71">
                <a:extLst>
                  <a:ext uri="{FF2B5EF4-FFF2-40B4-BE49-F238E27FC236}">
                    <a16:creationId xmlns:a16="http://schemas.microsoft.com/office/drawing/2014/main" id="{1641117F-0628-4EF5-B012-B38BBCAF8F4F}"/>
                  </a:ext>
                </a:extLst>
              </p:cNvPr>
              <p:cNvSpPr>
                <a:spLocks/>
              </p:cNvSpPr>
              <p:nvPr/>
            </p:nvSpPr>
            <p:spPr>
              <a:xfrm>
                <a:off x="1602925" y="21842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3" name="Rectangle 72">
                <a:extLst>
                  <a:ext uri="{FF2B5EF4-FFF2-40B4-BE49-F238E27FC236}">
                    <a16:creationId xmlns:a16="http://schemas.microsoft.com/office/drawing/2014/main" id="{092A86EC-9363-48EC-25A9-D884E75F8976}"/>
                  </a:ext>
                </a:extLst>
              </p:cNvPr>
              <p:cNvSpPr>
                <a:spLocks/>
              </p:cNvSpPr>
              <p:nvPr/>
            </p:nvSpPr>
            <p:spPr>
              <a:xfrm>
                <a:off x="1602925" y="22992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4" name="Rectangle 73">
                <a:extLst>
                  <a:ext uri="{FF2B5EF4-FFF2-40B4-BE49-F238E27FC236}">
                    <a16:creationId xmlns:a16="http://schemas.microsoft.com/office/drawing/2014/main" id="{9BD50DF9-9BC0-0456-369B-11AE4A42A8D5}"/>
                  </a:ext>
                </a:extLst>
              </p:cNvPr>
              <p:cNvSpPr>
                <a:spLocks/>
              </p:cNvSpPr>
              <p:nvPr/>
            </p:nvSpPr>
            <p:spPr>
              <a:xfrm>
                <a:off x="1602925" y="24143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5" name="Rectangle 74">
                <a:extLst>
                  <a:ext uri="{FF2B5EF4-FFF2-40B4-BE49-F238E27FC236}">
                    <a16:creationId xmlns:a16="http://schemas.microsoft.com/office/drawing/2014/main" id="{00F0F7E1-F944-18A4-D5FF-D4ED0B9BF324}"/>
                  </a:ext>
                </a:extLst>
              </p:cNvPr>
              <p:cNvSpPr>
                <a:spLocks/>
              </p:cNvSpPr>
              <p:nvPr/>
            </p:nvSpPr>
            <p:spPr>
              <a:xfrm>
                <a:off x="1602925" y="25293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6" name="Rectangle 75">
                <a:extLst>
                  <a:ext uri="{FF2B5EF4-FFF2-40B4-BE49-F238E27FC236}">
                    <a16:creationId xmlns:a16="http://schemas.microsoft.com/office/drawing/2014/main" id="{4A315D3C-D3EE-0491-AE6E-DBA34B83D2F7}"/>
                  </a:ext>
                </a:extLst>
              </p:cNvPr>
              <p:cNvSpPr>
                <a:spLocks/>
              </p:cNvSpPr>
              <p:nvPr/>
            </p:nvSpPr>
            <p:spPr>
              <a:xfrm>
                <a:off x="1602925" y="26444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7" name="Rectangle 76">
                <a:extLst>
                  <a:ext uri="{FF2B5EF4-FFF2-40B4-BE49-F238E27FC236}">
                    <a16:creationId xmlns:a16="http://schemas.microsoft.com/office/drawing/2014/main" id="{1440A82A-ED47-AECD-6B5B-6FDB66EC5758}"/>
                  </a:ext>
                </a:extLst>
              </p:cNvPr>
              <p:cNvSpPr>
                <a:spLocks/>
              </p:cNvSpPr>
              <p:nvPr/>
            </p:nvSpPr>
            <p:spPr>
              <a:xfrm>
                <a:off x="1602925" y="27594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8" name="Rectangle 77">
                <a:extLst>
                  <a:ext uri="{FF2B5EF4-FFF2-40B4-BE49-F238E27FC236}">
                    <a16:creationId xmlns:a16="http://schemas.microsoft.com/office/drawing/2014/main" id="{FCA3D45E-1E0E-4F48-F592-8E49E6FF4FC9}"/>
                  </a:ext>
                </a:extLst>
              </p:cNvPr>
              <p:cNvSpPr>
                <a:spLocks/>
              </p:cNvSpPr>
              <p:nvPr/>
            </p:nvSpPr>
            <p:spPr>
              <a:xfrm>
                <a:off x="1602925" y="28745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9" name="Rectangle 78">
                <a:extLst>
                  <a:ext uri="{FF2B5EF4-FFF2-40B4-BE49-F238E27FC236}">
                    <a16:creationId xmlns:a16="http://schemas.microsoft.com/office/drawing/2014/main" id="{0EBE9375-07F8-9CF0-7366-106D70620D56}"/>
                  </a:ext>
                </a:extLst>
              </p:cNvPr>
              <p:cNvSpPr>
                <a:spLocks/>
              </p:cNvSpPr>
              <p:nvPr/>
            </p:nvSpPr>
            <p:spPr>
              <a:xfrm>
                <a:off x="1602925" y="29895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0" name="Rectangle 79">
                <a:extLst>
                  <a:ext uri="{FF2B5EF4-FFF2-40B4-BE49-F238E27FC236}">
                    <a16:creationId xmlns:a16="http://schemas.microsoft.com/office/drawing/2014/main" id="{5C5E8EFF-3F58-B3C9-5708-31FA0A9C79B6}"/>
                  </a:ext>
                </a:extLst>
              </p:cNvPr>
              <p:cNvSpPr>
                <a:spLocks/>
              </p:cNvSpPr>
              <p:nvPr/>
            </p:nvSpPr>
            <p:spPr>
              <a:xfrm>
                <a:off x="1602925" y="31046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1" name="Rectangle 80">
                <a:extLst>
                  <a:ext uri="{FF2B5EF4-FFF2-40B4-BE49-F238E27FC236}">
                    <a16:creationId xmlns:a16="http://schemas.microsoft.com/office/drawing/2014/main" id="{42F91DE5-0C30-5029-C03F-4BF34AE03CAC}"/>
                  </a:ext>
                </a:extLst>
              </p:cNvPr>
              <p:cNvSpPr>
                <a:spLocks/>
              </p:cNvSpPr>
              <p:nvPr/>
            </p:nvSpPr>
            <p:spPr>
              <a:xfrm>
                <a:off x="1602925" y="32196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2" name="Rectangle 81">
                <a:extLst>
                  <a:ext uri="{FF2B5EF4-FFF2-40B4-BE49-F238E27FC236}">
                    <a16:creationId xmlns:a16="http://schemas.microsoft.com/office/drawing/2014/main" id="{E9407EFD-96A9-57CF-ABC1-09DF7F111165}"/>
                  </a:ext>
                </a:extLst>
              </p:cNvPr>
              <p:cNvSpPr>
                <a:spLocks/>
              </p:cNvSpPr>
              <p:nvPr/>
            </p:nvSpPr>
            <p:spPr>
              <a:xfrm>
                <a:off x="1602925" y="33347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3" name="Rectangle 82">
                <a:extLst>
                  <a:ext uri="{FF2B5EF4-FFF2-40B4-BE49-F238E27FC236}">
                    <a16:creationId xmlns:a16="http://schemas.microsoft.com/office/drawing/2014/main" id="{9E69808B-8752-0B94-F503-55519F4CA727}"/>
                  </a:ext>
                </a:extLst>
              </p:cNvPr>
              <p:cNvSpPr>
                <a:spLocks/>
              </p:cNvSpPr>
              <p:nvPr/>
            </p:nvSpPr>
            <p:spPr>
              <a:xfrm>
                <a:off x="1602925" y="34497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4" name="Rectangle 83">
                <a:extLst>
                  <a:ext uri="{FF2B5EF4-FFF2-40B4-BE49-F238E27FC236}">
                    <a16:creationId xmlns:a16="http://schemas.microsoft.com/office/drawing/2014/main" id="{98A5C305-10F6-3442-1F98-6B7788B118BF}"/>
                  </a:ext>
                </a:extLst>
              </p:cNvPr>
              <p:cNvSpPr>
                <a:spLocks/>
              </p:cNvSpPr>
              <p:nvPr/>
            </p:nvSpPr>
            <p:spPr>
              <a:xfrm>
                <a:off x="1602925" y="35648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5" name="Rectangle 84">
                <a:extLst>
                  <a:ext uri="{FF2B5EF4-FFF2-40B4-BE49-F238E27FC236}">
                    <a16:creationId xmlns:a16="http://schemas.microsoft.com/office/drawing/2014/main" id="{F0C87BA5-BB32-0307-A998-E447E0F8AE24}"/>
                  </a:ext>
                </a:extLst>
              </p:cNvPr>
              <p:cNvSpPr>
                <a:spLocks/>
              </p:cNvSpPr>
              <p:nvPr/>
            </p:nvSpPr>
            <p:spPr>
              <a:xfrm>
                <a:off x="1602925" y="36798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6" name="Rectangle 85">
                <a:extLst>
                  <a:ext uri="{FF2B5EF4-FFF2-40B4-BE49-F238E27FC236}">
                    <a16:creationId xmlns:a16="http://schemas.microsoft.com/office/drawing/2014/main" id="{D14EDFFD-014D-42DE-5823-6A2B6677E923}"/>
                  </a:ext>
                </a:extLst>
              </p:cNvPr>
              <p:cNvSpPr>
                <a:spLocks/>
              </p:cNvSpPr>
              <p:nvPr/>
            </p:nvSpPr>
            <p:spPr>
              <a:xfrm>
                <a:off x="1602925" y="37949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7" name="Rectangle 86">
                <a:extLst>
                  <a:ext uri="{FF2B5EF4-FFF2-40B4-BE49-F238E27FC236}">
                    <a16:creationId xmlns:a16="http://schemas.microsoft.com/office/drawing/2014/main" id="{F18CA415-CA09-FF5D-355A-27EFC932E268}"/>
                  </a:ext>
                </a:extLst>
              </p:cNvPr>
              <p:cNvSpPr>
                <a:spLocks/>
              </p:cNvSpPr>
              <p:nvPr/>
            </p:nvSpPr>
            <p:spPr>
              <a:xfrm>
                <a:off x="1602925" y="39099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8" name="Rectangle 87">
                <a:extLst>
                  <a:ext uri="{FF2B5EF4-FFF2-40B4-BE49-F238E27FC236}">
                    <a16:creationId xmlns:a16="http://schemas.microsoft.com/office/drawing/2014/main" id="{72FEE692-BEC7-D305-BAB3-3C3F5C3CA3C3}"/>
                  </a:ext>
                </a:extLst>
              </p:cNvPr>
              <p:cNvSpPr>
                <a:spLocks/>
              </p:cNvSpPr>
              <p:nvPr/>
            </p:nvSpPr>
            <p:spPr>
              <a:xfrm>
                <a:off x="1602925" y="40250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9" name="Rectangle 88">
                <a:extLst>
                  <a:ext uri="{FF2B5EF4-FFF2-40B4-BE49-F238E27FC236}">
                    <a16:creationId xmlns:a16="http://schemas.microsoft.com/office/drawing/2014/main" id="{B2F38217-4FA2-B401-F312-AF7511CE995B}"/>
                  </a:ext>
                </a:extLst>
              </p:cNvPr>
              <p:cNvSpPr>
                <a:spLocks/>
              </p:cNvSpPr>
              <p:nvPr/>
            </p:nvSpPr>
            <p:spPr>
              <a:xfrm>
                <a:off x="1602925" y="41400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0" name="Rectangle 89">
                <a:extLst>
                  <a:ext uri="{FF2B5EF4-FFF2-40B4-BE49-F238E27FC236}">
                    <a16:creationId xmlns:a16="http://schemas.microsoft.com/office/drawing/2014/main" id="{047AB262-B914-33B2-AA49-23C9CB30D0EF}"/>
                  </a:ext>
                </a:extLst>
              </p:cNvPr>
              <p:cNvSpPr>
                <a:spLocks/>
              </p:cNvSpPr>
              <p:nvPr/>
            </p:nvSpPr>
            <p:spPr>
              <a:xfrm>
                <a:off x="1602925" y="42551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1" name="Rectangle 90">
                <a:extLst>
                  <a:ext uri="{FF2B5EF4-FFF2-40B4-BE49-F238E27FC236}">
                    <a16:creationId xmlns:a16="http://schemas.microsoft.com/office/drawing/2014/main" id="{AC2ECC28-6F01-8E2E-2CE4-771F5CCAB1FC}"/>
                  </a:ext>
                </a:extLst>
              </p:cNvPr>
              <p:cNvSpPr>
                <a:spLocks/>
              </p:cNvSpPr>
              <p:nvPr/>
            </p:nvSpPr>
            <p:spPr>
              <a:xfrm>
                <a:off x="1602925" y="43701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2" name="Rectangle 91">
                <a:extLst>
                  <a:ext uri="{FF2B5EF4-FFF2-40B4-BE49-F238E27FC236}">
                    <a16:creationId xmlns:a16="http://schemas.microsoft.com/office/drawing/2014/main" id="{830588F9-D106-688F-12C4-E2CB0722F132}"/>
                  </a:ext>
                </a:extLst>
              </p:cNvPr>
              <p:cNvSpPr>
                <a:spLocks/>
              </p:cNvSpPr>
              <p:nvPr/>
            </p:nvSpPr>
            <p:spPr>
              <a:xfrm>
                <a:off x="1602925" y="44852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3" name="Rectangle 92">
                <a:extLst>
                  <a:ext uri="{FF2B5EF4-FFF2-40B4-BE49-F238E27FC236}">
                    <a16:creationId xmlns:a16="http://schemas.microsoft.com/office/drawing/2014/main" id="{74AC86E2-0C5A-0F96-8253-8B3C69F55BFD}"/>
                  </a:ext>
                </a:extLst>
              </p:cNvPr>
              <p:cNvSpPr>
                <a:spLocks/>
              </p:cNvSpPr>
              <p:nvPr/>
            </p:nvSpPr>
            <p:spPr>
              <a:xfrm>
                <a:off x="1602925" y="46002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4" name="Rectangle 93">
                <a:extLst>
                  <a:ext uri="{FF2B5EF4-FFF2-40B4-BE49-F238E27FC236}">
                    <a16:creationId xmlns:a16="http://schemas.microsoft.com/office/drawing/2014/main" id="{482F4B3B-F751-B26A-DD55-722B0545D7DD}"/>
                  </a:ext>
                </a:extLst>
              </p:cNvPr>
              <p:cNvSpPr>
                <a:spLocks/>
              </p:cNvSpPr>
              <p:nvPr/>
            </p:nvSpPr>
            <p:spPr>
              <a:xfrm>
                <a:off x="1602925" y="47153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5" name="Rectangle 94">
                <a:extLst>
                  <a:ext uri="{FF2B5EF4-FFF2-40B4-BE49-F238E27FC236}">
                    <a16:creationId xmlns:a16="http://schemas.microsoft.com/office/drawing/2014/main" id="{AC5B3C98-114D-25B5-7937-6F5D6359AA51}"/>
                  </a:ext>
                </a:extLst>
              </p:cNvPr>
              <p:cNvSpPr>
                <a:spLocks/>
              </p:cNvSpPr>
              <p:nvPr/>
            </p:nvSpPr>
            <p:spPr>
              <a:xfrm>
                <a:off x="1602925" y="48303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6" name="Rectangle 95">
                <a:extLst>
                  <a:ext uri="{FF2B5EF4-FFF2-40B4-BE49-F238E27FC236}">
                    <a16:creationId xmlns:a16="http://schemas.microsoft.com/office/drawing/2014/main" id="{E2F129A3-C904-1ACE-6B20-04152D966D36}"/>
                  </a:ext>
                </a:extLst>
              </p:cNvPr>
              <p:cNvSpPr>
                <a:spLocks/>
              </p:cNvSpPr>
              <p:nvPr/>
            </p:nvSpPr>
            <p:spPr>
              <a:xfrm>
                <a:off x="1602925" y="49454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7" name="Rectangle 96">
                <a:extLst>
                  <a:ext uri="{FF2B5EF4-FFF2-40B4-BE49-F238E27FC236}">
                    <a16:creationId xmlns:a16="http://schemas.microsoft.com/office/drawing/2014/main" id="{CA961F90-020B-D845-D24B-CC9051665C87}"/>
                  </a:ext>
                </a:extLst>
              </p:cNvPr>
              <p:cNvSpPr>
                <a:spLocks/>
              </p:cNvSpPr>
              <p:nvPr/>
            </p:nvSpPr>
            <p:spPr>
              <a:xfrm>
                <a:off x="1602925" y="50604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8" name="Rectangle 97">
                <a:extLst>
                  <a:ext uri="{FF2B5EF4-FFF2-40B4-BE49-F238E27FC236}">
                    <a16:creationId xmlns:a16="http://schemas.microsoft.com/office/drawing/2014/main" id="{567F3D56-4CCA-6CAF-2524-8B0A4A18F0CE}"/>
                  </a:ext>
                </a:extLst>
              </p:cNvPr>
              <p:cNvSpPr>
                <a:spLocks/>
              </p:cNvSpPr>
              <p:nvPr/>
            </p:nvSpPr>
            <p:spPr>
              <a:xfrm>
                <a:off x="1602925" y="51755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9" name="Rectangle 98">
                <a:extLst>
                  <a:ext uri="{FF2B5EF4-FFF2-40B4-BE49-F238E27FC236}">
                    <a16:creationId xmlns:a16="http://schemas.microsoft.com/office/drawing/2014/main" id="{C6069CAE-BF74-8492-B659-AABD9A7CE3D7}"/>
                  </a:ext>
                </a:extLst>
              </p:cNvPr>
              <p:cNvSpPr>
                <a:spLocks/>
              </p:cNvSpPr>
              <p:nvPr/>
            </p:nvSpPr>
            <p:spPr>
              <a:xfrm>
                <a:off x="1602925" y="52905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00" name="Rectangle 99">
                <a:extLst>
                  <a:ext uri="{FF2B5EF4-FFF2-40B4-BE49-F238E27FC236}">
                    <a16:creationId xmlns:a16="http://schemas.microsoft.com/office/drawing/2014/main" id="{BFB156C9-9ECF-4AE6-68AC-51879C2C76B7}"/>
                  </a:ext>
                </a:extLst>
              </p:cNvPr>
              <p:cNvSpPr>
                <a:spLocks/>
              </p:cNvSpPr>
              <p:nvPr/>
            </p:nvSpPr>
            <p:spPr>
              <a:xfrm>
                <a:off x="1602925" y="54056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01" name="Rectangle 100">
                <a:extLst>
                  <a:ext uri="{FF2B5EF4-FFF2-40B4-BE49-F238E27FC236}">
                    <a16:creationId xmlns:a16="http://schemas.microsoft.com/office/drawing/2014/main" id="{1051A553-DA9D-F4B5-7E7C-636DC4A411AC}"/>
                  </a:ext>
                </a:extLst>
              </p:cNvPr>
              <p:cNvSpPr>
                <a:spLocks/>
              </p:cNvSpPr>
              <p:nvPr/>
            </p:nvSpPr>
            <p:spPr>
              <a:xfrm>
                <a:off x="1602925" y="55206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02" name="Rectangle 101">
                <a:extLst>
                  <a:ext uri="{FF2B5EF4-FFF2-40B4-BE49-F238E27FC236}">
                    <a16:creationId xmlns:a16="http://schemas.microsoft.com/office/drawing/2014/main" id="{CB454960-A19A-8300-2E08-8A45B6BAC562}"/>
                  </a:ext>
                </a:extLst>
              </p:cNvPr>
              <p:cNvSpPr>
                <a:spLocks/>
              </p:cNvSpPr>
              <p:nvPr/>
            </p:nvSpPr>
            <p:spPr>
              <a:xfrm>
                <a:off x="1602925" y="56357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03" name="Rectangle 102">
                <a:extLst>
                  <a:ext uri="{FF2B5EF4-FFF2-40B4-BE49-F238E27FC236}">
                    <a16:creationId xmlns:a16="http://schemas.microsoft.com/office/drawing/2014/main" id="{0AB60919-9393-4378-1871-8D01F534B05E}"/>
                  </a:ext>
                </a:extLst>
              </p:cNvPr>
              <p:cNvSpPr>
                <a:spLocks/>
              </p:cNvSpPr>
              <p:nvPr/>
            </p:nvSpPr>
            <p:spPr>
              <a:xfrm>
                <a:off x="1602925" y="57507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04" name="Rectangle 103">
                <a:extLst>
                  <a:ext uri="{FF2B5EF4-FFF2-40B4-BE49-F238E27FC236}">
                    <a16:creationId xmlns:a16="http://schemas.microsoft.com/office/drawing/2014/main" id="{CF433493-7A85-4684-41A4-941CFC210CA8}"/>
                  </a:ext>
                </a:extLst>
              </p:cNvPr>
              <p:cNvSpPr>
                <a:spLocks/>
              </p:cNvSpPr>
              <p:nvPr/>
            </p:nvSpPr>
            <p:spPr>
              <a:xfrm>
                <a:off x="1602925" y="58658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05" name="Rectangle 104">
                <a:extLst>
                  <a:ext uri="{FF2B5EF4-FFF2-40B4-BE49-F238E27FC236}">
                    <a16:creationId xmlns:a16="http://schemas.microsoft.com/office/drawing/2014/main" id="{AE326370-005A-ED11-6C7E-399D36D64ACD}"/>
                  </a:ext>
                </a:extLst>
              </p:cNvPr>
              <p:cNvSpPr>
                <a:spLocks/>
              </p:cNvSpPr>
              <p:nvPr/>
            </p:nvSpPr>
            <p:spPr>
              <a:xfrm>
                <a:off x="1602925" y="59808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06" name="Rectangle 105">
                <a:extLst>
                  <a:ext uri="{FF2B5EF4-FFF2-40B4-BE49-F238E27FC236}">
                    <a16:creationId xmlns:a16="http://schemas.microsoft.com/office/drawing/2014/main" id="{FCEDA964-6164-9ED9-3066-8E7F494D51CF}"/>
                  </a:ext>
                </a:extLst>
              </p:cNvPr>
              <p:cNvSpPr>
                <a:spLocks/>
              </p:cNvSpPr>
              <p:nvPr/>
            </p:nvSpPr>
            <p:spPr>
              <a:xfrm>
                <a:off x="1602925" y="60959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07" name="Rectangle 106">
                <a:extLst>
                  <a:ext uri="{FF2B5EF4-FFF2-40B4-BE49-F238E27FC236}">
                    <a16:creationId xmlns:a16="http://schemas.microsoft.com/office/drawing/2014/main" id="{983634B3-3413-10C2-1786-120EC3DC35D1}"/>
                  </a:ext>
                </a:extLst>
              </p:cNvPr>
              <p:cNvSpPr>
                <a:spLocks/>
              </p:cNvSpPr>
              <p:nvPr/>
            </p:nvSpPr>
            <p:spPr>
              <a:xfrm>
                <a:off x="1602925" y="6211004"/>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grpSp>
      </p:grpSp>
      <p:grpSp>
        <p:nvGrpSpPr>
          <p:cNvPr id="108" name="Group 107">
            <a:extLst>
              <a:ext uri="{FF2B5EF4-FFF2-40B4-BE49-F238E27FC236}">
                <a16:creationId xmlns:a16="http://schemas.microsoft.com/office/drawing/2014/main" id="{AC734DF9-483D-989A-03B3-67E1FA13F987}"/>
              </a:ext>
            </a:extLst>
          </p:cNvPr>
          <p:cNvGrpSpPr/>
          <p:nvPr/>
        </p:nvGrpSpPr>
        <p:grpSpPr>
          <a:xfrm>
            <a:off x="2476501" y="1742541"/>
            <a:ext cx="1419226" cy="129618"/>
            <a:chOff x="1879472" y="3557652"/>
            <a:chExt cx="2076940" cy="189687"/>
          </a:xfrm>
        </p:grpSpPr>
        <p:sp>
          <p:nvSpPr>
            <p:cNvPr id="109" name="Freeform: Shape 108">
              <a:extLst>
                <a:ext uri="{FF2B5EF4-FFF2-40B4-BE49-F238E27FC236}">
                  <a16:creationId xmlns:a16="http://schemas.microsoft.com/office/drawing/2014/main" id="{7EEAA611-5E53-4BB4-42A9-E84218F30557}"/>
                </a:ext>
              </a:extLst>
            </p:cNvPr>
            <p:cNvSpPr/>
            <p:nvPr/>
          </p:nvSpPr>
          <p:spPr>
            <a:xfrm>
              <a:off x="1879472" y="3557652"/>
              <a:ext cx="2076940" cy="189687"/>
            </a:xfrm>
            <a:custGeom>
              <a:avLst/>
              <a:gdLst>
                <a:gd name="connsiteX0" fmla="*/ 2033423 w 2076940"/>
                <a:gd name="connsiteY0" fmla="*/ 17486 h 189687"/>
                <a:gd name="connsiteX1" fmla="*/ 1975241 w 2076940"/>
                <a:gd name="connsiteY1" fmla="*/ 0 h 189687"/>
                <a:gd name="connsiteX2" fmla="*/ 101604 w 2076940"/>
                <a:gd name="connsiteY2" fmla="*/ 0 h 189687"/>
                <a:gd name="connsiteX3" fmla="*/ 43518 w 2076940"/>
                <a:gd name="connsiteY3" fmla="*/ 17486 h 189687"/>
                <a:gd name="connsiteX4" fmla="*/ 26377 w 2076940"/>
                <a:gd name="connsiteY4" fmla="*/ 28795 h 189687"/>
                <a:gd name="connsiteX5" fmla="*/ 0 w 2076940"/>
                <a:gd name="connsiteY5" fmla="*/ 77928 h 189687"/>
                <a:gd name="connsiteX6" fmla="*/ 0 w 2076940"/>
                <a:gd name="connsiteY6" fmla="*/ 158041 h 189687"/>
                <a:gd name="connsiteX7" fmla="*/ 31710 w 2076940"/>
                <a:gd name="connsiteY7" fmla="*/ 189688 h 189687"/>
                <a:gd name="connsiteX8" fmla="*/ 2045231 w 2076940"/>
                <a:gd name="connsiteY8" fmla="*/ 189688 h 189687"/>
                <a:gd name="connsiteX9" fmla="*/ 2076941 w 2076940"/>
                <a:gd name="connsiteY9" fmla="*/ 158041 h 189687"/>
                <a:gd name="connsiteX10" fmla="*/ 2076941 w 2076940"/>
                <a:gd name="connsiteY10" fmla="*/ 77928 h 189687"/>
                <a:gd name="connsiteX11" fmla="*/ 2050468 w 2076940"/>
                <a:gd name="connsiteY11" fmla="*/ 28795 h 18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76940" h="189687">
                  <a:moveTo>
                    <a:pt x="2033423" y="17486"/>
                  </a:moveTo>
                  <a:cubicBezTo>
                    <a:pt x="2015769" y="6956"/>
                    <a:pt x="1995781" y="950"/>
                    <a:pt x="1975241" y="0"/>
                  </a:cubicBezTo>
                  <a:lnTo>
                    <a:pt x="101604" y="0"/>
                  </a:lnTo>
                  <a:cubicBezTo>
                    <a:pt x="81088" y="931"/>
                    <a:pt x="61126" y="6937"/>
                    <a:pt x="43518" y="17486"/>
                  </a:cubicBezTo>
                  <a:lnTo>
                    <a:pt x="26377" y="28795"/>
                  </a:lnTo>
                  <a:cubicBezTo>
                    <a:pt x="10731" y="40465"/>
                    <a:pt x="1072" y="58465"/>
                    <a:pt x="0" y="77928"/>
                  </a:cubicBezTo>
                  <a:lnTo>
                    <a:pt x="0" y="158041"/>
                  </a:lnTo>
                  <a:cubicBezTo>
                    <a:pt x="52" y="175499"/>
                    <a:pt x="14219" y="189640"/>
                    <a:pt x="31710" y="189688"/>
                  </a:cubicBezTo>
                  <a:lnTo>
                    <a:pt x="2045231" y="189688"/>
                  </a:lnTo>
                  <a:cubicBezTo>
                    <a:pt x="2062724" y="189640"/>
                    <a:pt x="2076893" y="175499"/>
                    <a:pt x="2076941" y="158041"/>
                  </a:cubicBezTo>
                  <a:lnTo>
                    <a:pt x="2076941" y="77928"/>
                  </a:lnTo>
                  <a:cubicBezTo>
                    <a:pt x="2075836" y="58446"/>
                    <a:pt x="2066142" y="40456"/>
                    <a:pt x="2050468" y="28795"/>
                  </a:cubicBezTo>
                  <a:close/>
                </a:path>
              </a:pathLst>
            </a:custGeom>
            <a:solidFill>
              <a:srgbClr val="58595B"/>
            </a:solidFill>
            <a:ln w="9517"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A6A085C1-5528-F2D3-C4C7-DE4F5A920DBF}"/>
                </a:ext>
              </a:extLst>
            </p:cNvPr>
            <p:cNvSpPr/>
            <p:nvPr/>
          </p:nvSpPr>
          <p:spPr>
            <a:xfrm>
              <a:off x="1891566" y="3615813"/>
              <a:ext cx="2052944" cy="119647"/>
            </a:xfrm>
            <a:custGeom>
              <a:avLst/>
              <a:gdLst>
                <a:gd name="connsiteX0" fmla="*/ 2021234 w 2052944"/>
                <a:gd name="connsiteY0" fmla="*/ 0 h 119647"/>
                <a:gd name="connsiteX1" fmla="*/ 2052944 w 2052944"/>
                <a:gd name="connsiteY1" fmla="*/ 0 h 119647"/>
                <a:gd name="connsiteX2" fmla="*/ 2052944 w 2052944"/>
                <a:gd name="connsiteY2" fmla="*/ 119648 h 119647"/>
                <a:gd name="connsiteX3" fmla="*/ 2021234 w 2052944"/>
                <a:gd name="connsiteY3" fmla="*/ 119648 h 119647"/>
                <a:gd name="connsiteX4" fmla="*/ 31710 w 2052944"/>
                <a:gd name="connsiteY4" fmla="*/ 119648 h 119647"/>
                <a:gd name="connsiteX5" fmla="*/ 0 w 2052944"/>
                <a:gd name="connsiteY5" fmla="*/ 119648 h 119647"/>
                <a:gd name="connsiteX6" fmla="*/ 0 w 2052944"/>
                <a:gd name="connsiteY6" fmla="*/ 0 h 119647"/>
                <a:gd name="connsiteX7" fmla="*/ 31710 w 2052944"/>
                <a:gd name="connsiteY7" fmla="*/ 0 h 119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2944" h="119647">
                  <a:moveTo>
                    <a:pt x="2021234" y="0"/>
                  </a:moveTo>
                  <a:cubicBezTo>
                    <a:pt x="2038747" y="0"/>
                    <a:pt x="2052944" y="0"/>
                    <a:pt x="2052944" y="0"/>
                  </a:cubicBezTo>
                  <a:lnTo>
                    <a:pt x="2052944" y="119648"/>
                  </a:lnTo>
                  <a:cubicBezTo>
                    <a:pt x="2052944" y="119648"/>
                    <a:pt x="2038747" y="119648"/>
                    <a:pt x="2021234" y="119648"/>
                  </a:cubicBezTo>
                  <a:lnTo>
                    <a:pt x="31710" y="119648"/>
                  </a:lnTo>
                  <a:cubicBezTo>
                    <a:pt x="14197" y="119648"/>
                    <a:pt x="0" y="119648"/>
                    <a:pt x="0" y="119648"/>
                  </a:cubicBezTo>
                  <a:lnTo>
                    <a:pt x="0" y="0"/>
                  </a:lnTo>
                  <a:cubicBezTo>
                    <a:pt x="0" y="0"/>
                    <a:pt x="14197" y="0"/>
                    <a:pt x="31710" y="0"/>
                  </a:cubicBezTo>
                  <a:close/>
                </a:path>
              </a:pathLst>
            </a:custGeom>
            <a:solidFill>
              <a:srgbClr val="BABCBE"/>
            </a:solidFill>
            <a:ln w="9517"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B6CA8585-6A42-FBCC-DDFB-15FCE0D293F4}"/>
                </a:ext>
              </a:extLst>
            </p:cNvPr>
            <p:cNvSpPr/>
            <p:nvPr/>
          </p:nvSpPr>
          <p:spPr>
            <a:xfrm>
              <a:off x="1945368"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1D5066DB-24C0-2C2E-86CB-1099F0E5AB7A}"/>
                </a:ext>
              </a:extLst>
            </p:cNvPr>
            <p:cNvSpPr/>
            <p:nvPr/>
          </p:nvSpPr>
          <p:spPr>
            <a:xfrm>
              <a:off x="1945368"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92CF3F6A-7003-30A9-9A8C-E1FFBA85ED2B}"/>
                </a:ext>
              </a:extLst>
            </p:cNvPr>
            <p:cNvSpPr/>
            <p:nvPr/>
          </p:nvSpPr>
          <p:spPr>
            <a:xfrm>
              <a:off x="2010692"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ED3BD381-0F37-2109-E641-7B4FABD01A3B}"/>
                </a:ext>
              </a:extLst>
            </p:cNvPr>
            <p:cNvSpPr/>
            <p:nvPr/>
          </p:nvSpPr>
          <p:spPr>
            <a:xfrm>
              <a:off x="2010692"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67405867-1573-7F9D-CB72-345272A01301}"/>
                </a:ext>
              </a:extLst>
            </p:cNvPr>
            <p:cNvSpPr/>
            <p:nvPr/>
          </p:nvSpPr>
          <p:spPr>
            <a:xfrm>
              <a:off x="2076016"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3723141B-AB4C-F3BA-975A-3D4031B4EB75}"/>
                </a:ext>
              </a:extLst>
            </p:cNvPr>
            <p:cNvSpPr/>
            <p:nvPr/>
          </p:nvSpPr>
          <p:spPr>
            <a:xfrm>
              <a:off x="2076016"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920168D5-0FD7-E5F1-3DFA-8B2517E5D6DD}"/>
                </a:ext>
              </a:extLst>
            </p:cNvPr>
            <p:cNvSpPr/>
            <p:nvPr/>
          </p:nvSpPr>
          <p:spPr>
            <a:xfrm>
              <a:off x="2141435"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2C99189A-57B1-A5B1-368A-7E1953878DD2}"/>
                </a:ext>
              </a:extLst>
            </p:cNvPr>
            <p:cNvSpPr/>
            <p:nvPr/>
          </p:nvSpPr>
          <p:spPr>
            <a:xfrm>
              <a:off x="2141435"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00E9330C-A569-0DA1-E7D6-B7DD39104ED8}"/>
                </a:ext>
              </a:extLst>
            </p:cNvPr>
            <p:cNvSpPr/>
            <p:nvPr/>
          </p:nvSpPr>
          <p:spPr>
            <a:xfrm>
              <a:off x="2206759"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583B00F7-DCFE-5719-D8BB-8DD1567F63CF}"/>
                </a:ext>
              </a:extLst>
            </p:cNvPr>
            <p:cNvSpPr/>
            <p:nvPr/>
          </p:nvSpPr>
          <p:spPr>
            <a:xfrm>
              <a:off x="2206759"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D48A847A-E760-2928-059B-266DCBDE6BA6}"/>
                </a:ext>
              </a:extLst>
            </p:cNvPr>
            <p:cNvSpPr/>
            <p:nvPr/>
          </p:nvSpPr>
          <p:spPr>
            <a:xfrm>
              <a:off x="2272083"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951961E0-66D5-B134-C833-3E3617BC01C5}"/>
                </a:ext>
              </a:extLst>
            </p:cNvPr>
            <p:cNvSpPr/>
            <p:nvPr/>
          </p:nvSpPr>
          <p:spPr>
            <a:xfrm>
              <a:off x="2272083"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EE6173AC-1601-3912-045A-50CFEA015637}"/>
                </a:ext>
              </a:extLst>
            </p:cNvPr>
            <p:cNvSpPr/>
            <p:nvPr/>
          </p:nvSpPr>
          <p:spPr>
            <a:xfrm>
              <a:off x="2336931"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186E7B1B-BE48-1D7B-0240-6492ABC9AF2A}"/>
                </a:ext>
              </a:extLst>
            </p:cNvPr>
            <p:cNvSpPr/>
            <p:nvPr/>
          </p:nvSpPr>
          <p:spPr>
            <a:xfrm>
              <a:off x="2336931"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ED9AB557-B5A0-9CD4-1888-11F760196C5A}"/>
                </a:ext>
              </a:extLst>
            </p:cNvPr>
            <p:cNvSpPr/>
            <p:nvPr/>
          </p:nvSpPr>
          <p:spPr>
            <a:xfrm>
              <a:off x="2402255"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8D5C0FB3-3F03-F437-DBA7-78C986299DBF}"/>
                </a:ext>
              </a:extLst>
            </p:cNvPr>
            <p:cNvSpPr/>
            <p:nvPr/>
          </p:nvSpPr>
          <p:spPr>
            <a:xfrm>
              <a:off x="2402255"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3092E117-D8A7-1E0C-74CA-103AC6912A38}"/>
                </a:ext>
              </a:extLst>
            </p:cNvPr>
            <p:cNvSpPr/>
            <p:nvPr/>
          </p:nvSpPr>
          <p:spPr>
            <a:xfrm>
              <a:off x="247872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5080CBCD-96DA-166E-6B7A-2712FB34ABBA}"/>
                </a:ext>
              </a:extLst>
            </p:cNvPr>
            <p:cNvSpPr/>
            <p:nvPr/>
          </p:nvSpPr>
          <p:spPr>
            <a:xfrm>
              <a:off x="247872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1E7091C6-C6A1-C5EB-772F-EAFCCE8C41E0}"/>
                </a:ext>
              </a:extLst>
            </p:cNvPr>
            <p:cNvSpPr/>
            <p:nvPr/>
          </p:nvSpPr>
          <p:spPr>
            <a:xfrm>
              <a:off x="2544139"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A8147055-F960-F8B4-C2CC-6CBF04E9A712}"/>
                </a:ext>
              </a:extLst>
            </p:cNvPr>
            <p:cNvSpPr/>
            <p:nvPr/>
          </p:nvSpPr>
          <p:spPr>
            <a:xfrm>
              <a:off x="2544139"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5D468667-BF35-A5BA-4414-FB3FFF08690A}"/>
                </a:ext>
              </a:extLst>
            </p:cNvPr>
            <p:cNvSpPr/>
            <p:nvPr/>
          </p:nvSpPr>
          <p:spPr>
            <a:xfrm>
              <a:off x="2609463"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7B29E0B9-506B-8620-9479-C25163D05D74}"/>
                </a:ext>
              </a:extLst>
            </p:cNvPr>
            <p:cNvSpPr/>
            <p:nvPr/>
          </p:nvSpPr>
          <p:spPr>
            <a:xfrm>
              <a:off x="2609463"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FDE5D76F-B320-4447-1C60-561BC0D30083}"/>
                </a:ext>
              </a:extLst>
            </p:cNvPr>
            <p:cNvSpPr/>
            <p:nvPr/>
          </p:nvSpPr>
          <p:spPr>
            <a:xfrm>
              <a:off x="2674787"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B326A3A8-B840-82F8-F6EE-40DC55F64AAF}"/>
                </a:ext>
              </a:extLst>
            </p:cNvPr>
            <p:cNvSpPr/>
            <p:nvPr/>
          </p:nvSpPr>
          <p:spPr>
            <a:xfrm>
              <a:off x="2674787"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70042689-B612-ADD1-F206-F59DC3BA7926}"/>
                </a:ext>
              </a:extLst>
            </p:cNvPr>
            <p:cNvSpPr/>
            <p:nvPr/>
          </p:nvSpPr>
          <p:spPr>
            <a:xfrm>
              <a:off x="2740206"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EE03122E-A3DA-65CF-90A8-E60770FA9305}"/>
                </a:ext>
              </a:extLst>
            </p:cNvPr>
            <p:cNvSpPr/>
            <p:nvPr/>
          </p:nvSpPr>
          <p:spPr>
            <a:xfrm>
              <a:off x="2740206"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5FFE7C85-FD3E-00E7-D9EE-037E98459A44}"/>
                </a:ext>
              </a:extLst>
            </p:cNvPr>
            <p:cNvSpPr/>
            <p:nvPr/>
          </p:nvSpPr>
          <p:spPr>
            <a:xfrm>
              <a:off x="280553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A693BEC9-1E72-D8B7-F38A-3443ABAE4F68}"/>
                </a:ext>
              </a:extLst>
            </p:cNvPr>
            <p:cNvSpPr/>
            <p:nvPr/>
          </p:nvSpPr>
          <p:spPr>
            <a:xfrm>
              <a:off x="280553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84C9DE75-3AF8-013B-D3EA-CA09A7EFDFAB}"/>
                </a:ext>
              </a:extLst>
            </p:cNvPr>
            <p:cNvSpPr/>
            <p:nvPr/>
          </p:nvSpPr>
          <p:spPr>
            <a:xfrm>
              <a:off x="2870378"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E83E6DEE-0D5B-D636-6913-1CE355085911}"/>
                </a:ext>
              </a:extLst>
            </p:cNvPr>
            <p:cNvSpPr/>
            <p:nvPr/>
          </p:nvSpPr>
          <p:spPr>
            <a:xfrm>
              <a:off x="2870378"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96C115AA-C8B4-63E6-D5FF-9613FF652F52}"/>
                </a:ext>
              </a:extLst>
            </p:cNvPr>
            <p:cNvSpPr/>
            <p:nvPr/>
          </p:nvSpPr>
          <p:spPr>
            <a:xfrm>
              <a:off x="2935702"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07DF837A-52E7-ABAF-C37A-D66C0D6E132A}"/>
                </a:ext>
              </a:extLst>
            </p:cNvPr>
            <p:cNvSpPr/>
            <p:nvPr/>
          </p:nvSpPr>
          <p:spPr>
            <a:xfrm>
              <a:off x="2935702"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42EBFD6F-6EF3-BF66-5488-A51544AF88B2}"/>
                </a:ext>
              </a:extLst>
            </p:cNvPr>
            <p:cNvSpPr/>
            <p:nvPr/>
          </p:nvSpPr>
          <p:spPr>
            <a:xfrm>
              <a:off x="3012167"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A18E3C1B-09B3-1DB2-B7BD-3A168E99B409}"/>
                </a:ext>
              </a:extLst>
            </p:cNvPr>
            <p:cNvSpPr/>
            <p:nvPr/>
          </p:nvSpPr>
          <p:spPr>
            <a:xfrm>
              <a:off x="3012167"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3D944646-9885-0BDE-5DA1-F4718028DB8C}"/>
                </a:ext>
              </a:extLst>
            </p:cNvPr>
            <p:cNvSpPr/>
            <p:nvPr/>
          </p:nvSpPr>
          <p:spPr>
            <a:xfrm>
              <a:off x="3077491"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8A98FE84-5715-D7DC-7EDD-F26D61A1906A}"/>
                </a:ext>
              </a:extLst>
            </p:cNvPr>
            <p:cNvSpPr/>
            <p:nvPr/>
          </p:nvSpPr>
          <p:spPr>
            <a:xfrm>
              <a:off x="3077491"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6970E097-854F-E154-1FF9-9E831D2C5FCD}"/>
                </a:ext>
              </a:extLst>
            </p:cNvPr>
            <p:cNvSpPr/>
            <p:nvPr/>
          </p:nvSpPr>
          <p:spPr>
            <a:xfrm>
              <a:off x="314291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BBA7BEF3-7F93-263A-88E0-867303447E82}"/>
                </a:ext>
              </a:extLst>
            </p:cNvPr>
            <p:cNvSpPr/>
            <p:nvPr/>
          </p:nvSpPr>
          <p:spPr>
            <a:xfrm>
              <a:off x="314291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D4FF18B3-F4CC-50B8-DB3D-1526D2B63AC5}"/>
                </a:ext>
              </a:extLst>
            </p:cNvPr>
            <p:cNvSpPr/>
            <p:nvPr/>
          </p:nvSpPr>
          <p:spPr>
            <a:xfrm>
              <a:off x="3208234"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B67ACBFD-15E0-7AA9-D195-406BC3E47A82}"/>
                </a:ext>
              </a:extLst>
            </p:cNvPr>
            <p:cNvSpPr/>
            <p:nvPr/>
          </p:nvSpPr>
          <p:spPr>
            <a:xfrm>
              <a:off x="3208234"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73CC4E9B-C131-1876-30E4-4FC77C11FF08}"/>
                </a:ext>
              </a:extLst>
            </p:cNvPr>
            <p:cNvSpPr/>
            <p:nvPr/>
          </p:nvSpPr>
          <p:spPr>
            <a:xfrm>
              <a:off x="3273558"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C208A881-FAEA-44EB-7AB0-37D95F1FD2AA}"/>
                </a:ext>
              </a:extLst>
            </p:cNvPr>
            <p:cNvSpPr/>
            <p:nvPr/>
          </p:nvSpPr>
          <p:spPr>
            <a:xfrm>
              <a:off x="3273558"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126999DC-29F9-4026-43DC-97422303C375}"/>
                </a:ext>
              </a:extLst>
            </p:cNvPr>
            <p:cNvSpPr/>
            <p:nvPr/>
          </p:nvSpPr>
          <p:spPr>
            <a:xfrm>
              <a:off x="3338882" y="3691460"/>
              <a:ext cx="55611" cy="35732"/>
            </a:xfrm>
            <a:custGeom>
              <a:avLst/>
              <a:gdLst>
                <a:gd name="connsiteX0" fmla="*/ 0 w 55611"/>
                <a:gd name="connsiteY0" fmla="*/ 35733 h 35732"/>
                <a:gd name="connsiteX1" fmla="*/ 55611 w 55611"/>
                <a:gd name="connsiteY1" fmla="*/ 35733 h 35732"/>
                <a:gd name="connsiteX2" fmla="*/ 55611 w 55611"/>
                <a:gd name="connsiteY2" fmla="*/ 0 h 35732"/>
                <a:gd name="connsiteX3" fmla="*/ 0 w 55611"/>
                <a:gd name="connsiteY3" fmla="*/ 0 h 35732"/>
                <a:gd name="connsiteX4" fmla="*/ 0 w 55611"/>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11" h="35732">
                  <a:moveTo>
                    <a:pt x="0" y="35733"/>
                  </a:moveTo>
                  <a:lnTo>
                    <a:pt x="55611" y="35733"/>
                  </a:lnTo>
                  <a:lnTo>
                    <a:pt x="55611"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703ABE5C-250E-9836-39F8-6E77E3C0FB1E}"/>
                </a:ext>
              </a:extLst>
            </p:cNvPr>
            <p:cNvSpPr/>
            <p:nvPr/>
          </p:nvSpPr>
          <p:spPr>
            <a:xfrm>
              <a:off x="3338882" y="3649265"/>
              <a:ext cx="55611" cy="35732"/>
            </a:xfrm>
            <a:custGeom>
              <a:avLst/>
              <a:gdLst>
                <a:gd name="connsiteX0" fmla="*/ 0 w 55611"/>
                <a:gd name="connsiteY0" fmla="*/ 35733 h 35732"/>
                <a:gd name="connsiteX1" fmla="*/ 55611 w 55611"/>
                <a:gd name="connsiteY1" fmla="*/ 35733 h 35732"/>
                <a:gd name="connsiteX2" fmla="*/ 55611 w 55611"/>
                <a:gd name="connsiteY2" fmla="*/ 0 h 35732"/>
                <a:gd name="connsiteX3" fmla="*/ 0 w 55611"/>
                <a:gd name="connsiteY3" fmla="*/ 0 h 35732"/>
                <a:gd name="connsiteX4" fmla="*/ 0 w 55611"/>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11" h="35732">
                  <a:moveTo>
                    <a:pt x="0" y="35733"/>
                  </a:moveTo>
                  <a:lnTo>
                    <a:pt x="55611" y="35733"/>
                  </a:lnTo>
                  <a:lnTo>
                    <a:pt x="55611"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5F1D07E4-9839-C834-ECB3-F7724520370C}"/>
                </a:ext>
              </a:extLst>
            </p:cNvPr>
            <p:cNvSpPr/>
            <p:nvPr/>
          </p:nvSpPr>
          <p:spPr>
            <a:xfrm>
              <a:off x="340373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82F772FE-3B1B-6F5C-3D64-0624FADC6947}"/>
                </a:ext>
              </a:extLst>
            </p:cNvPr>
            <p:cNvSpPr/>
            <p:nvPr/>
          </p:nvSpPr>
          <p:spPr>
            <a:xfrm>
              <a:off x="340373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FAF2D02D-9C9C-C08D-A21C-DEBFEF6FB0E9}"/>
                </a:ext>
              </a:extLst>
            </p:cNvPr>
            <p:cNvSpPr/>
            <p:nvPr/>
          </p:nvSpPr>
          <p:spPr>
            <a:xfrm>
              <a:off x="346915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5BAE1D03-2733-5737-21ED-1931F88F3C6C}"/>
                </a:ext>
              </a:extLst>
            </p:cNvPr>
            <p:cNvSpPr/>
            <p:nvPr/>
          </p:nvSpPr>
          <p:spPr>
            <a:xfrm>
              <a:off x="346915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CF24FEAB-6F8D-F6A6-6A07-9897C2A037C4}"/>
                </a:ext>
              </a:extLst>
            </p:cNvPr>
            <p:cNvSpPr/>
            <p:nvPr/>
          </p:nvSpPr>
          <p:spPr>
            <a:xfrm>
              <a:off x="1948034" y="3625602"/>
              <a:ext cx="10474" cy="10453"/>
            </a:xfrm>
            <a:custGeom>
              <a:avLst/>
              <a:gdLst>
                <a:gd name="connsiteX0" fmla="*/ 10475 w 10474"/>
                <a:gd name="connsiteY0" fmla="*/ 5227 h 10453"/>
                <a:gd name="connsiteX1" fmla="*/ 5237 w 10474"/>
                <a:gd name="connsiteY1" fmla="*/ 10454 h 10453"/>
                <a:gd name="connsiteX2" fmla="*/ 0 w 10474"/>
                <a:gd name="connsiteY2" fmla="*/ 5227 h 10453"/>
                <a:gd name="connsiteX3" fmla="*/ 5237 w 10474"/>
                <a:gd name="connsiteY3" fmla="*/ 0 h 10453"/>
                <a:gd name="connsiteX4" fmla="*/ 10475 w 10474"/>
                <a:gd name="connsiteY4" fmla="*/ 5227 h 10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4" h="10453">
                  <a:moveTo>
                    <a:pt x="10475" y="5227"/>
                  </a:moveTo>
                  <a:cubicBezTo>
                    <a:pt x="10475" y="8114"/>
                    <a:pt x="8130" y="10454"/>
                    <a:pt x="5237" y="10454"/>
                  </a:cubicBezTo>
                  <a:cubicBezTo>
                    <a:pt x="2345" y="10454"/>
                    <a:pt x="0" y="8114"/>
                    <a:pt x="0" y="5227"/>
                  </a:cubicBezTo>
                  <a:cubicBezTo>
                    <a:pt x="0" y="2340"/>
                    <a:pt x="2345" y="0"/>
                    <a:pt x="5237" y="0"/>
                  </a:cubicBezTo>
                  <a:cubicBezTo>
                    <a:pt x="8130" y="0"/>
                    <a:pt x="10475" y="2340"/>
                    <a:pt x="10475" y="5227"/>
                  </a:cubicBezTo>
                  <a:close/>
                </a:path>
              </a:pathLst>
            </a:custGeom>
            <a:solidFill>
              <a:srgbClr val="595A5C"/>
            </a:solidFill>
            <a:ln w="9517"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E7B84E6E-1119-0A59-4C25-D2B0F51232DF}"/>
                </a:ext>
              </a:extLst>
            </p:cNvPr>
            <p:cNvSpPr/>
            <p:nvPr/>
          </p:nvSpPr>
          <p:spPr>
            <a:xfrm>
              <a:off x="1909563" y="3655347"/>
              <a:ext cx="9522" cy="30600"/>
            </a:xfrm>
            <a:custGeom>
              <a:avLst/>
              <a:gdLst>
                <a:gd name="connsiteX0" fmla="*/ 7237 w 9522"/>
                <a:gd name="connsiteY0" fmla="*/ 0 h 30600"/>
                <a:gd name="connsiteX1" fmla="*/ 9522 w 9522"/>
                <a:gd name="connsiteY1" fmla="*/ 0 h 30600"/>
                <a:gd name="connsiteX2" fmla="*/ 9522 w 9522"/>
                <a:gd name="connsiteY2" fmla="*/ 30601 h 30600"/>
                <a:gd name="connsiteX3" fmla="*/ 7237 w 9522"/>
                <a:gd name="connsiteY3" fmla="*/ 30601 h 30600"/>
                <a:gd name="connsiteX4" fmla="*/ 2285 w 9522"/>
                <a:gd name="connsiteY4" fmla="*/ 30601 h 30600"/>
                <a:gd name="connsiteX5" fmla="*/ 0 w 9522"/>
                <a:gd name="connsiteY5" fmla="*/ 30601 h 30600"/>
                <a:gd name="connsiteX6" fmla="*/ 0 w 9522"/>
                <a:gd name="connsiteY6" fmla="*/ 0 h 30600"/>
                <a:gd name="connsiteX7" fmla="*/ 2285 w 9522"/>
                <a:gd name="connsiteY7" fmla="*/ 0 h 3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2" h="30600">
                  <a:moveTo>
                    <a:pt x="7237" y="0"/>
                  </a:moveTo>
                  <a:cubicBezTo>
                    <a:pt x="8499" y="0"/>
                    <a:pt x="9522" y="0"/>
                    <a:pt x="9522" y="0"/>
                  </a:cubicBezTo>
                  <a:lnTo>
                    <a:pt x="9522" y="30601"/>
                  </a:lnTo>
                  <a:cubicBezTo>
                    <a:pt x="9522" y="30601"/>
                    <a:pt x="8499" y="30601"/>
                    <a:pt x="7237" y="30601"/>
                  </a:cubicBezTo>
                  <a:lnTo>
                    <a:pt x="2285" y="30601"/>
                  </a:lnTo>
                  <a:cubicBezTo>
                    <a:pt x="1023" y="30601"/>
                    <a:pt x="0" y="30601"/>
                    <a:pt x="0" y="30601"/>
                  </a:cubicBezTo>
                  <a:lnTo>
                    <a:pt x="0" y="0"/>
                  </a:lnTo>
                  <a:cubicBezTo>
                    <a:pt x="0" y="0"/>
                    <a:pt x="1023" y="0"/>
                    <a:pt x="2285" y="0"/>
                  </a:cubicBezTo>
                  <a:close/>
                </a:path>
              </a:pathLst>
            </a:custGeom>
            <a:solidFill>
              <a:srgbClr val="595A5C"/>
            </a:solidFill>
            <a:ln w="9517"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A362DFE3-603A-C54E-4E51-B7235E59C4A3}"/>
                </a:ext>
              </a:extLst>
            </p:cNvPr>
            <p:cNvSpPr/>
            <p:nvPr/>
          </p:nvSpPr>
          <p:spPr>
            <a:xfrm>
              <a:off x="3734350" y="3692981"/>
              <a:ext cx="69133" cy="37538"/>
            </a:xfrm>
            <a:custGeom>
              <a:avLst/>
              <a:gdLst>
                <a:gd name="connsiteX0" fmla="*/ 0 w 69133"/>
                <a:gd name="connsiteY0" fmla="*/ 37539 h 37538"/>
                <a:gd name="connsiteX1" fmla="*/ 69133 w 69133"/>
                <a:gd name="connsiteY1" fmla="*/ 37539 h 37538"/>
                <a:gd name="connsiteX2" fmla="*/ 69133 w 69133"/>
                <a:gd name="connsiteY2" fmla="*/ 0 h 37538"/>
                <a:gd name="connsiteX3" fmla="*/ 0 w 69133"/>
                <a:gd name="connsiteY3" fmla="*/ 0 h 37538"/>
                <a:gd name="connsiteX4" fmla="*/ 0 w 69133"/>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3" h="37538">
                  <a:moveTo>
                    <a:pt x="0" y="37539"/>
                  </a:moveTo>
                  <a:lnTo>
                    <a:pt x="69133" y="37539"/>
                  </a:lnTo>
                  <a:lnTo>
                    <a:pt x="69133"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B182115C-711C-585E-C21C-00DEB4669BC0}"/>
                </a:ext>
              </a:extLst>
            </p:cNvPr>
            <p:cNvSpPr/>
            <p:nvPr/>
          </p:nvSpPr>
          <p:spPr>
            <a:xfrm>
              <a:off x="3734350" y="3647365"/>
              <a:ext cx="69133" cy="37633"/>
            </a:xfrm>
            <a:custGeom>
              <a:avLst/>
              <a:gdLst>
                <a:gd name="connsiteX0" fmla="*/ 0 w 69133"/>
                <a:gd name="connsiteY0" fmla="*/ 37633 h 37633"/>
                <a:gd name="connsiteX1" fmla="*/ 69133 w 69133"/>
                <a:gd name="connsiteY1" fmla="*/ 37633 h 37633"/>
                <a:gd name="connsiteX2" fmla="*/ 69133 w 69133"/>
                <a:gd name="connsiteY2" fmla="*/ 0 h 37633"/>
                <a:gd name="connsiteX3" fmla="*/ 0 w 69133"/>
                <a:gd name="connsiteY3" fmla="*/ 0 h 37633"/>
                <a:gd name="connsiteX4" fmla="*/ 0 w 69133"/>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3" h="37633">
                  <a:moveTo>
                    <a:pt x="0" y="37633"/>
                  </a:moveTo>
                  <a:lnTo>
                    <a:pt x="69133" y="37633"/>
                  </a:lnTo>
                  <a:lnTo>
                    <a:pt x="69133" y="0"/>
                  </a:lnTo>
                  <a:lnTo>
                    <a:pt x="0" y="0"/>
                  </a:lnTo>
                  <a:lnTo>
                    <a:pt x="0" y="37633"/>
                  </a:lnTo>
                </a:path>
              </a:pathLst>
            </a:custGeom>
            <a:solidFill>
              <a:srgbClr val="595A5C"/>
            </a:solidFill>
            <a:ln w="9517"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A02A23F7-DEAC-5C21-4BDA-25A611B5A3E8}"/>
                </a:ext>
              </a:extLst>
            </p:cNvPr>
            <p:cNvSpPr/>
            <p:nvPr/>
          </p:nvSpPr>
          <p:spPr>
            <a:xfrm>
              <a:off x="3815100" y="3692981"/>
              <a:ext cx="69132" cy="37538"/>
            </a:xfrm>
            <a:custGeom>
              <a:avLst/>
              <a:gdLst>
                <a:gd name="connsiteX0" fmla="*/ 0 w 69132"/>
                <a:gd name="connsiteY0" fmla="*/ 37539 h 37538"/>
                <a:gd name="connsiteX1" fmla="*/ 69133 w 69132"/>
                <a:gd name="connsiteY1" fmla="*/ 37539 h 37538"/>
                <a:gd name="connsiteX2" fmla="*/ 69133 w 69132"/>
                <a:gd name="connsiteY2" fmla="*/ 0 h 37538"/>
                <a:gd name="connsiteX3" fmla="*/ 0 w 69132"/>
                <a:gd name="connsiteY3" fmla="*/ 0 h 37538"/>
                <a:gd name="connsiteX4" fmla="*/ 0 w 69132"/>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538">
                  <a:moveTo>
                    <a:pt x="0" y="37539"/>
                  </a:moveTo>
                  <a:lnTo>
                    <a:pt x="69133" y="37539"/>
                  </a:lnTo>
                  <a:lnTo>
                    <a:pt x="69133"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C4360E74-995E-AAA4-E383-7DD9856065F9}"/>
                </a:ext>
              </a:extLst>
            </p:cNvPr>
            <p:cNvSpPr/>
            <p:nvPr/>
          </p:nvSpPr>
          <p:spPr>
            <a:xfrm>
              <a:off x="3815100" y="3647365"/>
              <a:ext cx="69132" cy="37633"/>
            </a:xfrm>
            <a:custGeom>
              <a:avLst/>
              <a:gdLst>
                <a:gd name="connsiteX0" fmla="*/ 0 w 69132"/>
                <a:gd name="connsiteY0" fmla="*/ 37633 h 37633"/>
                <a:gd name="connsiteX1" fmla="*/ 69133 w 69132"/>
                <a:gd name="connsiteY1" fmla="*/ 37633 h 37633"/>
                <a:gd name="connsiteX2" fmla="*/ 69133 w 69132"/>
                <a:gd name="connsiteY2" fmla="*/ 0 h 37633"/>
                <a:gd name="connsiteX3" fmla="*/ 0 w 69132"/>
                <a:gd name="connsiteY3" fmla="*/ 0 h 37633"/>
                <a:gd name="connsiteX4" fmla="*/ 0 w 69132"/>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633">
                  <a:moveTo>
                    <a:pt x="0" y="37633"/>
                  </a:moveTo>
                  <a:lnTo>
                    <a:pt x="69133" y="37633"/>
                  </a:lnTo>
                  <a:lnTo>
                    <a:pt x="69133" y="0"/>
                  </a:lnTo>
                  <a:lnTo>
                    <a:pt x="0" y="0"/>
                  </a:lnTo>
                  <a:lnTo>
                    <a:pt x="0" y="37633"/>
                  </a:lnTo>
                </a:path>
              </a:pathLst>
            </a:custGeom>
            <a:solidFill>
              <a:srgbClr val="595A5C"/>
            </a:solidFill>
            <a:ln w="9517"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98058FC0-6FED-AA39-AE4D-A9E4DE9104F5}"/>
                </a:ext>
              </a:extLst>
            </p:cNvPr>
            <p:cNvSpPr/>
            <p:nvPr/>
          </p:nvSpPr>
          <p:spPr>
            <a:xfrm>
              <a:off x="3569516" y="3692981"/>
              <a:ext cx="69037" cy="37538"/>
            </a:xfrm>
            <a:custGeom>
              <a:avLst/>
              <a:gdLst>
                <a:gd name="connsiteX0" fmla="*/ 0 w 69037"/>
                <a:gd name="connsiteY0" fmla="*/ 37539 h 37538"/>
                <a:gd name="connsiteX1" fmla="*/ 69038 w 69037"/>
                <a:gd name="connsiteY1" fmla="*/ 37539 h 37538"/>
                <a:gd name="connsiteX2" fmla="*/ 69038 w 69037"/>
                <a:gd name="connsiteY2" fmla="*/ 0 h 37538"/>
                <a:gd name="connsiteX3" fmla="*/ 0 w 69037"/>
                <a:gd name="connsiteY3" fmla="*/ 0 h 37538"/>
                <a:gd name="connsiteX4" fmla="*/ 0 w 69037"/>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37" h="37538">
                  <a:moveTo>
                    <a:pt x="0" y="37539"/>
                  </a:moveTo>
                  <a:lnTo>
                    <a:pt x="69038" y="37539"/>
                  </a:lnTo>
                  <a:lnTo>
                    <a:pt x="69038"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3364E05D-33C5-A801-BA42-4F00CB8AD4AE}"/>
                </a:ext>
              </a:extLst>
            </p:cNvPr>
            <p:cNvSpPr/>
            <p:nvPr/>
          </p:nvSpPr>
          <p:spPr>
            <a:xfrm>
              <a:off x="3569516" y="3647365"/>
              <a:ext cx="69037" cy="37633"/>
            </a:xfrm>
            <a:custGeom>
              <a:avLst/>
              <a:gdLst>
                <a:gd name="connsiteX0" fmla="*/ 0 w 69037"/>
                <a:gd name="connsiteY0" fmla="*/ 37633 h 37633"/>
                <a:gd name="connsiteX1" fmla="*/ 69038 w 69037"/>
                <a:gd name="connsiteY1" fmla="*/ 37633 h 37633"/>
                <a:gd name="connsiteX2" fmla="*/ 69038 w 69037"/>
                <a:gd name="connsiteY2" fmla="*/ 0 h 37633"/>
                <a:gd name="connsiteX3" fmla="*/ 0 w 69037"/>
                <a:gd name="connsiteY3" fmla="*/ 0 h 37633"/>
                <a:gd name="connsiteX4" fmla="*/ 0 w 69037"/>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37" h="37633">
                  <a:moveTo>
                    <a:pt x="0" y="37633"/>
                  </a:moveTo>
                  <a:lnTo>
                    <a:pt x="69038" y="37633"/>
                  </a:lnTo>
                  <a:lnTo>
                    <a:pt x="69038" y="0"/>
                  </a:lnTo>
                  <a:lnTo>
                    <a:pt x="0" y="0"/>
                  </a:lnTo>
                  <a:lnTo>
                    <a:pt x="0" y="37633"/>
                  </a:lnTo>
                </a:path>
              </a:pathLst>
            </a:custGeom>
            <a:solidFill>
              <a:srgbClr val="595A5C"/>
            </a:solidFill>
            <a:ln w="9517"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6A15B4F6-2C93-4A1A-68D0-C0D3EF6283CA}"/>
                </a:ext>
              </a:extLst>
            </p:cNvPr>
            <p:cNvSpPr/>
            <p:nvPr/>
          </p:nvSpPr>
          <p:spPr>
            <a:xfrm>
              <a:off x="3650171" y="3692981"/>
              <a:ext cx="69132" cy="37538"/>
            </a:xfrm>
            <a:custGeom>
              <a:avLst/>
              <a:gdLst>
                <a:gd name="connsiteX0" fmla="*/ 0 w 69132"/>
                <a:gd name="connsiteY0" fmla="*/ 37539 h 37538"/>
                <a:gd name="connsiteX1" fmla="*/ 69133 w 69132"/>
                <a:gd name="connsiteY1" fmla="*/ 37539 h 37538"/>
                <a:gd name="connsiteX2" fmla="*/ 69133 w 69132"/>
                <a:gd name="connsiteY2" fmla="*/ 0 h 37538"/>
                <a:gd name="connsiteX3" fmla="*/ 0 w 69132"/>
                <a:gd name="connsiteY3" fmla="*/ 0 h 37538"/>
                <a:gd name="connsiteX4" fmla="*/ 0 w 69132"/>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538">
                  <a:moveTo>
                    <a:pt x="0" y="37539"/>
                  </a:moveTo>
                  <a:lnTo>
                    <a:pt x="69133" y="37539"/>
                  </a:lnTo>
                  <a:lnTo>
                    <a:pt x="69133"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2C6C06B4-6189-D920-82B9-E4B2AB2213DD}"/>
                </a:ext>
              </a:extLst>
            </p:cNvPr>
            <p:cNvSpPr/>
            <p:nvPr/>
          </p:nvSpPr>
          <p:spPr>
            <a:xfrm>
              <a:off x="3650171" y="3647365"/>
              <a:ext cx="69132" cy="37633"/>
            </a:xfrm>
            <a:custGeom>
              <a:avLst/>
              <a:gdLst>
                <a:gd name="connsiteX0" fmla="*/ 0 w 69132"/>
                <a:gd name="connsiteY0" fmla="*/ 37633 h 37633"/>
                <a:gd name="connsiteX1" fmla="*/ 69133 w 69132"/>
                <a:gd name="connsiteY1" fmla="*/ 37633 h 37633"/>
                <a:gd name="connsiteX2" fmla="*/ 69133 w 69132"/>
                <a:gd name="connsiteY2" fmla="*/ 0 h 37633"/>
                <a:gd name="connsiteX3" fmla="*/ 0 w 69132"/>
                <a:gd name="connsiteY3" fmla="*/ 0 h 37633"/>
                <a:gd name="connsiteX4" fmla="*/ 0 w 69132"/>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633">
                  <a:moveTo>
                    <a:pt x="0" y="37633"/>
                  </a:moveTo>
                  <a:lnTo>
                    <a:pt x="69133" y="37633"/>
                  </a:lnTo>
                  <a:lnTo>
                    <a:pt x="69133" y="0"/>
                  </a:lnTo>
                  <a:lnTo>
                    <a:pt x="0" y="0"/>
                  </a:lnTo>
                  <a:lnTo>
                    <a:pt x="0" y="37633"/>
                  </a:lnTo>
                </a:path>
              </a:pathLst>
            </a:custGeom>
            <a:solidFill>
              <a:srgbClr val="595A5C"/>
            </a:solidFill>
            <a:ln w="9517" cap="flat">
              <a:noFill/>
              <a:prstDash val="solid"/>
              <a:miter/>
            </a:ln>
          </p:spPr>
          <p:txBody>
            <a:bodyPr rtlCol="0" anchor="ctr"/>
            <a:lstStyle/>
            <a:p>
              <a:endParaRPr lang="en-US"/>
            </a:p>
          </p:txBody>
        </p:sp>
      </p:grpSp>
      <p:grpSp>
        <p:nvGrpSpPr>
          <p:cNvPr id="241" name="Group 240">
            <a:extLst>
              <a:ext uri="{FF2B5EF4-FFF2-40B4-BE49-F238E27FC236}">
                <a16:creationId xmlns:a16="http://schemas.microsoft.com/office/drawing/2014/main" id="{E3B24023-750A-5EB7-4204-55DD0A682B3E}"/>
              </a:ext>
            </a:extLst>
          </p:cNvPr>
          <p:cNvGrpSpPr/>
          <p:nvPr/>
        </p:nvGrpSpPr>
        <p:grpSpPr>
          <a:xfrm>
            <a:off x="2476501" y="1637766"/>
            <a:ext cx="1419226" cy="129618"/>
            <a:chOff x="1879472" y="3557652"/>
            <a:chExt cx="2076940" cy="189687"/>
          </a:xfrm>
        </p:grpSpPr>
        <p:sp>
          <p:nvSpPr>
            <p:cNvPr id="242" name="Freeform: Shape 241">
              <a:extLst>
                <a:ext uri="{FF2B5EF4-FFF2-40B4-BE49-F238E27FC236}">
                  <a16:creationId xmlns:a16="http://schemas.microsoft.com/office/drawing/2014/main" id="{8222B122-643F-ED88-3350-4AE4A900761A}"/>
                </a:ext>
              </a:extLst>
            </p:cNvPr>
            <p:cNvSpPr/>
            <p:nvPr/>
          </p:nvSpPr>
          <p:spPr>
            <a:xfrm>
              <a:off x="1879472" y="3557652"/>
              <a:ext cx="2076940" cy="189687"/>
            </a:xfrm>
            <a:custGeom>
              <a:avLst/>
              <a:gdLst>
                <a:gd name="connsiteX0" fmla="*/ 2033423 w 2076940"/>
                <a:gd name="connsiteY0" fmla="*/ 17486 h 189687"/>
                <a:gd name="connsiteX1" fmla="*/ 1975241 w 2076940"/>
                <a:gd name="connsiteY1" fmla="*/ 0 h 189687"/>
                <a:gd name="connsiteX2" fmla="*/ 101604 w 2076940"/>
                <a:gd name="connsiteY2" fmla="*/ 0 h 189687"/>
                <a:gd name="connsiteX3" fmla="*/ 43518 w 2076940"/>
                <a:gd name="connsiteY3" fmla="*/ 17486 h 189687"/>
                <a:gd name="connsiteX4" fmla="*/ 26377 w 2076940"/>
                <a:gd name="connsiteY4" fmla="*/ 28795 h 189687"/>
                <a:gd name="connsiteX5" fmla="*/ 0 w 2076940"/>
                <a:gd name="connsiteY5" fmla="*/ 77928 h 189687"/>
                <a:gd name="connsiteX6" fmla="*/ 0 w 2076940"/>
                <a:gd name="connsiteY6" fmla="*/ 158041 h 189687"/>
                <a:gd name="connsiteX7" fmla="*/ 31710 w 2076940"/>
                <a:gd name="connsiteY7" fmla="*/ 189688 h 189687"/>
                <a:gd name="connsiteX8" fmla="*/ 2045231 w 2076940"/>
                <a:gd name="connsiteY8" fmla="*/ 189688 h 189687"/>
                <a:gd name="connsiteX9" fmla="*/ 2076941 w 2076940"/>
                <a:gd name="connsiteY9" fmla="*/ 158041 h 189687"/>
                <a:gd name="connsiteX10" fmla="*/ 2076941 w 2076940"/>
                <a:gd name="connsiteY10" fmla="*/ 77928 h 189687"/>
                <a:gd name="connsiteX11" fmla="*/ 2050468 w 2076940"/>
                <a:gd name="connsiteY11" fmla="*/ 28795 h 18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76940" h="189687">
                  <a:moveTo>
                    <a:pt x="2033423" y="17486"/>
                  </a:moveTo>
                  <a:cubicBezTo>
                    <a:pt x="2015769" y="6956"/>
                    <a:pt x="1995781" y="950"/>
                    <a:pt x="1975241" y="0"/>
                  </a:cubicBezTo>
                  <a:lnTo>
                    <a:pt x="101604" y="0"/>
                  </a:lnTo>
                  <a:cubicBezTo>
                    <a:pt x="81088" y="931"/>
                    <a:pt x="61126" y="6937"/>
                    <a:pt x="43518" y="17486"/>
                  </a:cubicBezTo>
                  <a:lnTo>
                    <a:pt x="26377" y="28795"/>
                  </a:lnTo>
                  <a:cubicBezTo>
                    <a:pt x="10731" y="40465"/>
                    <a:pt x="1072" y="58465"/>
                    <a:pt x="0" y="77928"/>
                  </a:cubicBezTo>
                  <a:lnTo>
                    <a:pt x="0" y="158041"/>
                  </a:lnTo>
                  <a:cubicBezTo>
                    <a:pt x="52" y="175499"/>
                    <a:pt x="14219" y="189640"/>
                    <a:pt x="31710" y="189688"/>
                  </a:cubicBezTo>
                  <a:lnTo>
                    <a:pt x="2045231" y="189688"/>
                  </a:lnTo>
                  <a:cubicBezTo>
                    <a:pt x="2062724" y="189640"/>
                    <a:pt x="2076893" y="175499"/>
                    <a:pt x="2076941" y="158041"/>
                  </a:cubicBezTo>
                  <a:lnTo>
                    <a:pt x="2076941" y="77928"/>
                  </a:lnTo>
                  <a:cubicBezTo>
                    <a:pt x="2075836" y="58446"/>
                    <a:pt x="2066142" y="40456"/>
                    <a:pt x="2050468" y="28795"/>
                  </a:cubicBezTo>
                  <a:close/>
                </a:path>
              </a:pathLst>
            </a:custGeom>
            <a:solidFill>
              <a:srgbClr val="58595B"/>
            </a:solidFill>
            <a:ln w="9517"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4647F75C-D955-8143-335C-9921709AEB75}"/>
                </a:ext>
              </a:extLst>
            </p:cNvPr>
            <p:cNvSpPr/>
            <p:nvPr/>
          </p:nvSpPr>
          <p:spPr>
            <a:xfrm>
              <a:off x="1891566" y="3615813"/>
              <a:ext cx="2052944" cy="119647"/>
            </a:xfrm>
            <a:custGeom>
              <a:avLst/>
              <a:gdLst>
                <a:gd name="connsiteX0" fmla="*/ 2021234 w 2052944"/>
                <a:gd name="connsiteY0" fmla="*/ 0 h 119647"/>
                <a:gd name="connsiteX1" fmla="*/ 2052944 w 2052944"/>
                <a:gd name="connsiteY1" fmla="*/ 0 h 119647"/>
                <a:gd name="connsiteX2" fmla="*/ 2052944 w 2052944"/>
                <a:gd name="connsiteY2" fmla="*/ 119648 h 119647"/>
                <a:gd name="connsiteX3" fmla="*/ 2021234 w 2052944"/>
                <a:gd name="connsiteY3" fmla="*/ 119648 h 119647"/>
                <a:gd name="connsiteX4" fmla="*/ 31710 w 2052944"/>
                <a:gd name="connsiteY4" fmla="*/ 119648 h 119647"/>
                <a:gd name="connsiteX5" fmla="*/ 0 w 2052944"/>
                <a:gd name="connsiteY5" fmla="*/ 119648 h 119647"/>
                <a:gd name="connsiteX6" fmla="*/ 0 w 2052944"/>
                <a:gd name="connsiteY6" fmla="*/ 0 h 119647"/>
                <a:gd name="connsiteX7" fmla="*/ 31710 w 2052944"/>
                <a:gd name="connsiteY7" fmla="*/ 0 h 119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2944" h="119647">
                  <a:moveTo>
                    <a:pt x="2021234" y="0"/>
                  </a:moveTo>
                  <a:cubicBezTo>
                    <a:pt x="2038747" y="0"/>
                    <a:pt x="2052944" y="0"/>
                    <a:pt x="2052944" y="0"/>
                  </a:cubicBezTo>
                  <a:lnTo>
                    <a:pt x="2052944" y="119648"/>
                  </a:lnTo>
                  <a:cubicBezTo>
                    <a:pt x="2052944" y="119648"/>
                    <a:pt x="2038747" y="119648"/>
                    <a:pt x="2021234" y="119648"/>
                  </a:cubicBezTo>
                  <a:lnTo>
                    <a:pt x="31710" y="119648"/>
                  </a:lnTo>
                  <a:cubicBezTo>
                    <a:pt x="14197" y="119648"/>
                    <a:pt x="0" y="119648"/>
                    <a:pt x="0" y="119648"/>
                  </a:cubicBezTo>
                  <a:lnTo>
                    <a:pt x="0" y="0"/>
                  </a:lnTo>
                  <a:cubicBezTo>
                    <a:pt x="0" y="0"/>
                    <a:pt x="14197" y="0"/>
                    <a:pt x="31710" y="0"/>
                  </a:cubicBezTo>
                  <a:close/>
                </a:path>
              </a:pathLst>
            </a:custGeom>
            <a:solidFill>
              <a:srgbClr val="BABCBE"/>
            </a:solidFill>
            <a:ln w="9517"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53433B3A-7798-8B43-4D98-8A50E66893D8}"/>
                </a:ext>
              </a:extLst>
            </p:cNvPr>
            <p:cNvSpPr/>
            <p:nvPr/>
          </p:nvSpPr>
          <p:spPr>
            <a:xfrm>
              <a:off x="1945368"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8F709BB8-2E8B-0984-0486-921E6E9A6EFA}"/>
                </a:ext>
              </a:extLst>
            </p:cNvPr>
            <p:cNvSpPr/>
            <p:nvPr/>
          </p:nvSpPr>
          <p:spPr>
            <a:xfrm>
              <a:off x="1945368"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DDC9E7C9-54F6-E89B-5216-E6661B9222A2}"/>
                </a:ext>
              </a:extLst>
            </p:cNvPr>
            <p:cNvSpPr/>
            <p:nvPr/>
          </p:nvSpPr>
          <p:spPr>
            <a:xfrm>
              <a:off x="2010692"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6B524EAB-D1A3-2B6A-1186-779834CC7265}"/>
                </a:ext>
              </a:extLst>
            </p:cNvPr>
            <p:cNvSpPr/>
            <p:nvPr/>
          </p:nvSpPr>
          <p:spPr>
            <a:xfrm>
              <a:off x="2010692"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EE5EB960-01C1-622A-0860-E3E12445EA14}"/>
                </a:ext>
              </a:extLst>
            </p:cNvPr>
            <p:cNvSpPr/>
            <p:nvPr/>
          </p:nvSpPr>
          <p:spPr>
            <a:xfrm>
              <a:off x="2076016"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8CD938F5-B872-2EAD-6E97-BACBD8864A8C}"/>
                </a:ext>
              </a:extLst>
            </p:cNvPr>
            <p:cNvSpPr/>
            <p:nvPr/>
          </p:nvSpPr>
          <p:spPr>
            <a:xfrm>
              <a:off x="2076016"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22AE2DE9-BA4D-B674-611F-6D0314EC3D77}"/>
                </a:ext>
              </a:extLst>
            </p:cNvPr>
            <p:cNvSpPr/>
            <p:nvPr/>
          </p:nvSpPr>
          <p:spPr>
            <a:xfrm>
              <a:off x="2141435"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00DFE2BD-D05A-7B74-0FA5-11847C79017A}"/>
                </a:ext>
              </a:extLst>
            </p:cNvPr>
            <p:cNvSpPr/>
            <p:nvPr/>
          </p:nvSpPr>
          <p:spPr>
            <a:xfrm>
              <a:off x="2141435"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1CA35DBD-C002-A241-9683-3D729C30FB39}"/>
                </a:ext>
              </a:extLst>
            </p:cNvPr>
            <p:cNvSpPr/>
            <p:nvPr/>
          </p:nvSpPr>
          <p:spPr>
            <a:xfrm>
              <a:off x="2206759"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684FD03F-587D-A2BD-38B8-01A47A30E067}"/>
                </a:ext>
              </a:extLst>
            </p:cNvPr>
            <p:cNvSpPr/>
            <p:nvPr/>
          </p:nvSpPr>
          <p:spPr>
            <a:xfrm>
              <a:off x="2206759"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4E2E4821-84EC-2EB8-E4FF-8824B615EB3B}"/>
                </a:ext>
              </a:extLst>
            </p:cNvPr>
            <p:cNvSpPr/>
            <p:nvPr/>
          </p:nvSpPr>
          <p:spPr>
            <a:xfrm>
              <a:off x="2272083"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0210C0D5-F0A7-725F-A168-C7F6E545258F}"/>
                </a:ext>
              </a:extLst>
            </p:cNvPr>
            <p:cNvSpPr/>
            <p:nvPr/>
          </p:nvSpPr>
          <p:spPr>
            <a:xfrm>
              <a:off x="2272083"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F8818D6D-6063-7E90-DCC7-CF0C2812CF4C}"/>
                </a:ext>
              </a:extLst>
            </p:cNvPr>
            <p:cNvSpPr/>
            <p:nvPr/>
          </p:nvSpPr>
          <p:spPr>
            <a:xfrm>
              <a:off x="2336931"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1F7549EE-A723-72A7-8A87-2520937C4CB9}"/>
                </a:ext>
              </a:extLst>
            </p:cNvPr>
            <p:cNvSpPr/>
            <p:nvPr/>
          </p:nvSpPr>
          <p:spPr>
            <a:xfrm>
              <a:off x="2336931"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0199E326-AC75-CF4C-CBED-B59FCD2D00D8}"/>
                </a:ext>
              </a:extLst>
            </p:cNvPr>
            <p:cNvSpPr/>
            <p:nvPr/>
          </p:nvSpPr>
          <p:spPr>
            <a:xfrm>
              <a:off x="2402255"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0EF1CF70-6BD3-2CBB-3B8F-426DBDAA4B0C}"/>
                </a:ext>
              </a:extLst>
            </p:cNvPr>
            <p:cNvSpPr/>
            <p:nvPr/>
          </p:nvSpPr>
          <p:spPr>
            <a:xfrm>
              <a:off x="2402255"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2A9B1FC6-0D0F-BCEB-718F-4165BC0BC540}"/>
                </a:ext>
              </a:extLst>
            </p:cNvPr>
            <p:cNvSpPr/>
            <p:nvPr/>
          </p:nvSpPr>
          <p:spPr>
            <a:xfrm>
              <a:off x="247872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1D078E51-5EBC-D866-AEE1-399C3D8FF956}"/>
                </a:ext>
              </a:extLst>
            </p:cNvPr>
            <p:cNvSpPr/>
            <p:nvPr/>
          </p:nvSpPr>
          <p:spPr>
            <a:xfrm>
              <a:off x="247872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81AC7E0C-43C0-44B6-4CEA-E0777DC74804}"/>
                </a:ext>
              </a:extLst>
            </p:cNvPr>
            <p:cNvSpPr/>
            <p:nvPr/>
          </p:nvSpPr>
          <p:spPr>
            <a:xfrm>
              <a:off x="2544139"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3D0DB778-8963-AD8D-2803-E6675B8C92B2}"/>
                </a:ext>
              </a:extLst>
            </p:cNvPr>
            <p:cNvSpPr/>
            <p:nvPr/>
          </p:nvSpPr>
          <p:spPr>
            <a:xfrm>
              <a:off x="2544139"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A3F8341B-C885-E5AD-0895-2C96C9A7AD64}"/>
                </a:ext>
              </a:extLst>
            </p:cNvPr>
            <p:cNvSpPr/>
            <p:nvPr/>
          </p:nvSpPr>
          <p:spPr>
            <a:xfrm>
              <a:off x="2609463"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C4582EC1-BEAC-570F-BF84-B8FC7291AEC9}"/>
                </a:ext>
              </a:extLst>
            </p:cNvPr>
            <p:cNvSpPr/>
            <p:nvPr/>
          </p:nvSpPr>
          <p:spPr>
            <a:xfrm>
              <a:off x="2609463"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608914F7-27AD-6037-7B2F-390A80E7A2AF}"/>
                </a:ext>
              </a:extLst>
            </p:cNvPr>
            <p:cNvSpPr/>
            <p:nvPr/>
          </p:nvSpPr>
          <p:spPr>
            <a:xfrm>
              <a:off x="2674787"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6433CA83-DAEA-07B7-69E9-C37B90AD648A}"/>
                </a:ext>
              </a:extLst>
            </p:cNvPr>
            <p:cNvSpPr/>
            <p:nvPr/>
          </p:nvSpPr>
          <p:spPr>
            <a:xfrm>
              <a:off x="2674787"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C04C665B-1554-7C36-F3DE-B394BB1BD2B1}"/>
                </a:ext>
              </a:extLst>
            </p:cNvPr>
            <p:cNvSpPr/>
            <p:nvPr/>
          </p:nvSpPr>
          <p:spPr>
            <a:xfrm>
              <a:off x="2740206"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11660190-E89B-A6E6-C5DE-DE0567963140}"/>
                </a:ext>
              </a:extLst>
            </p:cNvPr>
            <p:cNvSpPr/>
            <p:nvPr/>
          </p:nvSpPr>
          <p:spPr>
            <a:xfrm>
              <a:off x="2740206"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A83F52A5-AAFD-4599-150E-C577CCFE5E91}"/>
                </a:ext>
              </a:extLst>
            </p:cNvPr>
            <p:cNvSpPr/>
            <p:nvPr/>
          </p:nvSpPr>
          <p:spPr>
            <a:xfrm>
              <a:off x="280553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9ED3BEB8-A1C2-5153-2F8C-4DE235663902}"/>
                </a:ext>
              </a:extLst>
            </p:cNvPr>
            <p:cNvSpPr/>
            <p:nvPr/>
          </p:nvSpPr>
          <p:spPr>
            <a:xfrm>
              <a:off x="280553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B4F1AED9-891A-21DD-E4F6-E079CF2EC733}"/>
                </a:ext>
              </a:extLst>
            </p:cNvPr>
            <p:cNvSpPr/>
            <p:nvPr/>
          </p:nvSpPr>
          <p:spPr>
            <a:xfrm>
              <a:off x="2870378"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508DF952-20C9-7255-ACB9-4603FE82D2DA}"/>
                </a:ext>
              </a:extLst>
            </p:cNvPr>
            <p:cNvSpPr/>
            <p:nvPr/>
          </p:nvSpPr>
          <p:spPr>
            <a:xfrm>
              <a:off x="2870378"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42BE3DEC-91BA-AAC2-06D4-C93AEE4809E4}"/>
                </a:ext>
              </a:extLst>
            </p:cNvPr>
            <p:cNvSpPr/>
            <p:nvPr/>
          </p:nvSpPr>
          <p:spPr>
            <a:xfrm>
              <a:off x="2935702"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3F27E7C9-C76F-3F93-6418-8D350B21B6F4}"/>
                </a:ext>
              </a:extLst>
            </p:cNvPr>
            <p:cNvSpPr/>
            <p:nvPr/>
          </p:nvSpPr>
          <p:spPr>
            <a:xfrm>
              <a:off x="2935702"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D471FCA7-868E-8B7E-1C6A-E6E2597932CE}"/>
                </a:ext>
              </a:extLst>
            </p:cNvPr>
            <p:cNvSpPr/>
            <p:nvPr/>
          </p:nvSpPr>
          <p:spPr>
            <a:xfrm>
              <a:off x="3012167"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0E89B87F-2D2D-2580-AA64-6D3712E0FFEF}"/>
                </a:ext>
              </a:extLst>
            </p:cNvPr>
            <p:cNvSpPr/>
            <p:nvPr/>
          </p:nvSpPr>
          <p:spPr>
            <a:xfrm>
              <a:off x="3012167"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B8605821-35B3-5BD1-BD78-343C092CDEEF}"/>
                </a:ext>
              </a:extLst>
            </p:cNvPr>
            <p:cNvSpPr/>
            <p:nvPr/>
          </p:nvSpPr>
          <p:spPr>
            <a:xfrm>
              <a:off x="3077491"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1D056231-BE37-6B9D-407A-E32F68F1066F}"/>
                </a:ext>
              </a:extLst>
            </p:cNvPr>
            <p:cNvSpPr/>
            <p:nvPr/>
          </p:nvSpPr>
          <p:spPr>
            <a:xfrm>
              <a:off x="3077491"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71FF6929-51AF-075C-5C6E-A9AA070E46FC}"/>
                </a:ext>
              </a:extLst>
            </p:cNvPr>
            <p:cNvSpPr/>
            <p:nvPr/>
          </p:nvSpPr>
          <p:spPr>
            <a:xfrm>
              <a:off x="314291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E91E7F35-E5A3-2CDA-2AAD-169F3B0A9B00}"/>
                </a:ext>
              </a:extLst>
            </p:cNvPr>
            <p:cNvSpPr/>
            <p:nvPr/>
          </p:nvSpPr>
          <p:spPr>
            <a:xfrm>
              <a:off x="314291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B652A359-3485-F68B-BBB3-997A99AEA707}"/>
                </a:ext>
              </a:extLst>
            </p:cNvPr>
            <p:cNvSpPr/>
            <p:nvPr/>
          </p:nvSpPr>
          <p:spPr>
            <a:xfrm>
              <a:off x="3208234"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5704CBC2-7228-2296-D787-7E167A1F6317}"/>
                </a:ext>
              </a:extLst>
            </p:cNvPr>
            <p:cNvSpPr/>
            <p:nvPr/>
          </p:nvSpPr>
          <p:spPr>
            <a:xfrm>
              <a:off x="3208234"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1FD0285F-6CA8-2AE1-D8B7-E655CA9DE9C6}"/>
                </a:ext>
              </a:extLst>
            </p:cNvPr>
            <p:cNvSpPr/>
            <p:nvPr/>
          </p:nvSpPr>
          <p:spPr>
            <a:xfrm>
              <a:off x="3273558"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C213F70C-46B3-5B21-C166-B61CD9AE80B6}"/>
                </a:ext>
              </a:extLst>
            </p:cNvPr>
            <p:cNvSpPr/>
            <p:nvPr/>
          </p:nvSpPr>
          <p:spPr>
            <a:xfrm>
              <a:off x="3273558"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4E679196-F8F0-CFB4-8AD7-B77088B0DDDE}"/>
                </a:ext>
              </a:extLst>
            </p:cNvPr>
            <p:cNvSpPr/>
            <p:nvPr/>
          </p:nvSpPr>
          <p:spPr>
            <a:xfrm>
              <a:off x="3338882" y="3691460"/>
              <a:ext cx="55611" cy="35732"/>
            </a:xfrm>
            <a:custGeom>
              <a:avLst/>
              <a:gdLst>
                <a:gd name="connsiteX0" fmla="*/ 0 w 55611"/>
                <a:gd name="connsiteY0" fmla="*/ 35733 h 35732"/>
                <a:gd name="connsiteX1" fmla="*/ 55611 w 55611"/>
                <a:gd name="connsiteY1" fmla="*/ 35733 h 35732"/>
                <a:gd name="connsiteX2" fmla="*/ 55611 w 55611"/>
                <a:gd name="connsiteY2" fmla="*/ 0 h 35732"/>
                <a:gd name="connsiteX3" fmla="*/ 0 w 55611"/>
                <a:gd name="connsiteY3" fmla="*/ 0 h 35732"/>
                <a:gd name="connsiteX4" fmla="*/ 0 w 55611"/>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11" h="35732">
                  <a:moveTo>
                    <a:pt x="0" y="35733"/>
                  </a:moveTo>
                  <a:lnTo>
                    <a:pt x="55611" y="35733"/>
                  </a:lnTo>
                  <a:lnTo>
                    <a:pt x="55611"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227B2A07-F237-D940-545F-20CE6F968352}"/>
                </a:ext>
              </a:extLst>
            </p:cNvPr>
            <p:cNvSpPr/>
            <p:nvPr/>
          </p:nvSpPr>
          <p:spPr>
            <a:xfrm>
              <a:off x="3338882" y="3649265"/>
              <a:ext cx="55611" cy="35732"/>
            </a:xfrm>
            <a:custGeom>
              <a:avLst/>
              <a:gdLst>
                <a:gd name="connsiteX0" fmla="*/ 0 w 55611"/>
                <a:gd name="connsiteY0" fmla="*/ 35733 h 35732"/>
                <a:gd name="connsiteX1" fmla="*/ 55611 w 55611"/>
                <a:gd name="connsiteY1" fmla="*/ 35733 h 35732"/>
                <a:gd name="connsiteX2" fmla="*/ 55611 w 55611"/>
                <a:gd name="connsiteY2" fmla="*/ 0 h 35732"/>
                <a:gd name="connsiteX3" fmla="*/ 0 w 55611"/>
                <a:gd name="connsiteY3" fmla="*/ 0 h 35732"/>
                <a:gd name="connsiteX4" fmla="*/ 0 w 55611"/>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11" h="35732">
                  <a:moveTo>
                    <a:pt x="0" y="35733"/>
                  </a:moveTo>
                  <a:lnTo>
                    <a:pt x="55611" y="35733"/>
                  </a:lnTo>
                  <a:lnTo>
                    <a:pt x="55611"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048ACDDD-E63A-33A3-DF54-38A2D86E43E7}"/>
                </a:ext>
              </a:extLst>
            </p:cNvPr>
            <p:cNvSpPr/>
            <p:nvPr/>
          </p:nvSpPr>
          <p:spPr>
            <a:xfrm>
              <a:off x="340373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24D047FB-5C08-CBD7-98B5-6F5D7921F30C}"/>
                </a:ext>
              </a:extLst>
            </p:cNvPr>
            <p:cNvSpPr/>
            <p:nvPr/>
          </p:nvSpPr>
          <p:spPr>
            <a:xfrm>
              <a:off x="340373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0D1E1945-CDC2-3FCB-1543-4719906233BA}"/>
                </a:ext>
              </a:extLst>
            </p:cNvPr>
            <p:cNvSpPr/>
            <p:nvPr/>
          </p:nvSpPr>
          <p:spPr>
            <a:xfrm>
              <a:off x="346915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2E4B1822-E9EA-3703-B59F-76745D27DBFE}"/>
                </a:ext>
              </a:extLst>
            </p:cNvPr>
            <p:cNvSpPr/>
            <p:nvPr/>
          </p:nvSpPr>
          <p:spPr>
            <a:xfrm>
              <a:off x="346915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645554D6-C25E-6CBE-FFC8-654AAD6D331B}"/>
                </a:ext>
              </a:extLst>
            </p:cNvPr>
            <p:cNvSpPr/>
            <p:nvPr/>
          </p:nvSpPr>
          <p:spPr>
            <a:xfrm>
              <a:off x="1948034" y="3625602"/>
              <a:ext cx="10474" cy="10453"/>
            </a:xfrm>
            <a:custGeom>
              <a:avLst/>
              <a:gdLst>
                <a:gd name="connsiteX0" fmla="*/ 10475 w 10474"/>
                <a:gd name="connsiteY0" fmla="*/ 5227 h 10453"/>
                <a:gd name="connsiteX1" fmla="*/ 5237 w 10474"/>
                <a:gd name="connsiteY1" fmla="*/ 10454 h 10453"/>
                <a:gd name="connsiteX2" fmla="*/ 0 w 10474"/>
                <a:gd name="connsiteY2" fmla="*/ 5227 h 10453"/>
                <a:gd name="connsiteX3" fmla="*/ 5237 w 10474"/>
                <a:gd name="connsiteY3" fmla="*/ 0 h 10453"/>
                <a:gd name="connsiteX4" fmla="*/ 10475 w 10474"/>
                <a:gd name="connsiteY4" fmla="*/ 5227 h 10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4" h="10453">
                  <a:moveTo>
                    <a:pt x="10475" y="5227"/>
                  </a:moveTo>
                  <a:cubicBezTo>
                    <a:pt x="10475" y="8114"/>
                    <a:pt x="8130" y="10454"/>
                    <a:pt x="5237" y="10454"/>
                  </a:cubicBezTo>
                  <a:cubicBezTo>
                    <a:pt x="2345" y="10454"/>
                    <a:pt x="0" y="8114"/>
                    <a:pt x="0" y="5227"/>
                  </a:cubicBezTo>
                  <a:cubicBezTo>
                    <a:pt x="0" y="2340"/>
                    <a:pt x="2345" y="0"/>
                    <a:pt x="5237" y="0"/>
                  </a:cubicBezTo>
                  <a:cubicBezTo>
                    <a:pt x="8130" y="0"/>
                    <a:pt x="10475" y="2340"/>
                    <a:pt x="10475" y="5227"/>
                  </a:cubicBezTo>
                  <a:close/>
                </a:path>
              </a:pathLst>
            </a:custGeom>
            <a:solidFill>
              <a:srgbClr val="595A5C"/>
            </a:solidFill>
            <a:ln w="9517"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B57103D4-D46D-9B58-130D-F572B8360644}"/>
                </a:ext>
              </a:extLst>
            </p:cNvPr>
            <p:cNvSpPr/>
            <p:nvPr/>
          </p:nvSpPr>
          <p:spPr>
            <a:xfrm>
              <a:off x="1909563" y="3655347"/>
              <a:ext cx="9522" cy="30600"/>
            </a:xfrm>
            <a:custGeom>
              <a:avLst/>
              <a:gdLst>
                <a:gd name="connsiteX0" fmla="*/ 7237 w 9522"/>
                <a:gd name="connsiteY0" fmla="*/ 0 h 30600"/>
                <a:gd name="connsiteX1" fmla="*/ 9522 w 9522"/>
                <a:gd name="connsiteY1" fmla="*/ 0 h 30600"/>
                <a:gd name="connsiteX2" fmla="*/ 9522 w 9522"/>
                <a:gd name="connsiteY2" fmla="*/ 30601 h 30600"/>
                <a:gd name="connsiteX3" fmla="*/ 7237 w 9522"/>
                <a:gd name="connsiteY3" fmla="*/ 30601 h 30600"/>
                <a:gd name="connsiteX4" fmla="*/ 2285 w 9522"/>
                <a:gd name="connsiteY4" fmla="*/ 30601 h 30600"/>
                <a:gd name="connsiteX5" fmla="*/ 0 w 9522"/>
                <a:gd name="connsiteY5" fmla="*/ 30601 h 30600"/>
                <a:gd name="connsiteX6" fmla="*/ 0 w 9522"/>
                <a:gd name="connsiteY6" fmla="*/ 0 h 30600"/>
                <a:gd name="connsiteX7" fmla="*/ 2285 w 9522"/>
                <a:gd name="connsiteY7" fmla="*/ 0 h 3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2" h="30600">
                  <a:moveTo>
                    <a:pt x="7237" y="0"/>
                  </a:moveTo>
                  <a:cubicBezTo>
                    <a:pt x="8499" y="0"/>
                    <a:pt x="9522" y="0"/>
                    <a:pt x="9522" y="0"/>
                  </a:cubicBezTo>
                  <a:lnTo>
                    <a:pt x="9522" y="30601"/>
                  </a:lnTo>
                  <a:cubicBezTo>
                    <a:pt x="9522" y="30601"/>
                    <a:pt x="8499" y="30601"/>
                    <a:pt x="7237" y="30601"/>
                  </a:cubicBezTo>
                  <a:lnTo>
                    <a:pt x="2285" y="30601"/>
                  </a:lnTo>
                  <a:cubicBezTo>
                    <a:pt x="1023" y="30601"/>
                    <a:pt x="0" y="30601"/>
                    <a:pt x="0" y="30601"/>
                  </a:cubicBezTo>
                  <a:lnTo>
                    <a:pt x="0" y="0"/>
                  </a:lnTo>
                  <a:cubicBezTo>
                    <a:pt x="0" y="0"/>
                    <a:pt x="1023" y="0"/>
                    <a:pt x="2285" y="0"/>
                  </a:cubicBezTo>
                  <a:close/>
                </a:path>
              </a:pathLst>
            </a:custGeom>
            <a:solidFill>
              <a:srgbClr val="595A5C"/>
            </a:solidFill>
            <a:ln w="9517"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62DD78A9-4D68-1AFF-4A67-7864EDE82176}"/>
                </a:ext>
              </a:extLst>
            </p:cNvPr>
            <p:cNvSpPr/>
            <p:nvPr/>
          </p:nvSpPr>
          <p:spPr>
            <a:xfrm>
              <a:off x="3734350" y="3692981"/>
              <a:ext cx="69133" cy="37538"/>
            </a:xfrm>
            <a:custGeom>
              <a:avLst/>
              <a:gdLst>
                <a:gd name="connsiteX0" fmla="*/ 0 w 69133"/>
                <a:gd name="connsiteY0" fmla="*/ 37539 h 37538"/>
                <a:gd name="connsiteX1" fmla="*/ 69133 w 69133"/>
                <a:gd name="connsiteY1" fmla="*/ 37539 h 37538"/>
                <a:gd name="connsiteX2" fmla="*/ 69133 w 69133"/>
                <a:gd name="connsiteY2" fmla="*/ 0 h 37538"/>
                <a:gd name="connsiteX3" fmla="*/ 0 w 69133"/>
                <a:gd name="connsiteY3" fmla="*/ 0 h 37538"/>
                <a:gd name="connsiteX4" fmla="*/ 0 w 69133"/>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3" h="37538">
                  <a:moveTo>
                    <a:pt x="0" y="37539"/>
                  </a:moveTo>
                  <a:lnTo>
                    <a:pt x="69133" y="37539"/>
                  </a:lnTo>
                  <a:lnTo>
                    <a:pt x="69133"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422701BA-5CCE-B3C2-8E4A-1D749178F7AA}"/>
                </a:ext>
              </a:extLst>
            </p:cNvPr>
            <p:cNvSpPr/>
            <p:nvPr/>
          </p:nvSpPr>
          <p:spPr>
            <a:xfrm>
              <a:off x="3734350" y="3647365"/>
              <a:ext cx="69133" cy="37633"/>
            </a:xfrm>
            <a:custGeom>
              <a:avLst/>
              <a:gdLst>
                <a:gd name="connsiteX0" fmla="*/ 0 w 69133"/>
                <a:gd name="connsiteY0" fmla="*/ 37633 h 37633"/>
                <a:gd name="connsiteX1" fmla="*/ 69133 w 69133"/>
                <a:gd name="connsiteY1" fmla="*/ 37633 h 37633"/>
                <a:gd name="connsiteX2" fmla="*/ 69133 w 69133"/>
                <a:gd name="connsiteY2" fmla="*/ 0 h 37633"/>
                <a:gd name="connsiteX3" fmla="*/ 0 w 69133"/>
                <a:gd name="connsiteY3" fmla="*/ 0 h 37633"/>
                <a:gd name="connsiteX4" fmla="*/ 0 w 69133"/>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3" h="37633">
                  <a:moveTo>
                    <a:pt x="0" y="37633"/>
                  </a:moveTo>
                  <a:lnTo>
                    <a:pt x="69133" y="37633"/>
                  </a:lnTo>
                  <a:lnTo>
                    <a:pt x="69133" y="0"/>
                  </a:lnTo>
                  <a:lnTo>
                    <a:pt x="0" y="0"/>
                  </a:lnTo>
                  <a:lnTo>
                    <a:pt x="0" y="37633"/>
                  </a:lnTo>
                </a:path>
              </a:pathLst>
            </a:custGeom>
            <a:solidFill>
              <a:srgbClr val="595A5C"/>
            </a:solidFill>
            <a:ln w="9517"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A8821700-CBAC-FE3A-BB6B-0AEE2B423566}"/>
                </a:ext>
              </a:extLst>
            </p:cNvPr>
            <p:cNvSpPr/>
            <p:nvPr/>
          </p:nvSpPr>
          <p:spPr>
            <a:xfrm>
              <a:off x="3815100" y="3692981"/>
              <a:ext cx="69132" cy="37538"/>
            </a:xfrm>
            <a:custGeom>
              <a:avLst/>
              <a:gdLst>
                <a:gd name="connsiteX0" fmla="*/ 0 w 69132"/>
                <a:gd name="connsiteY0" fmla="*/ 37539 h 37538"/>
                <a:gd name="connsiteX1" fmla="*/ 69133 w 69132"/>
                <a:gd name="connsiteY1" fmla="*/ 37539 h 37538"/>
                <a:gd name="connsiteX2" fmla="*/ 69133 w 69132"/>
                <a:gd name="connsiteY2" fmla="*/ 0 h 37538"/>
                <a:gd name="connsiteX3" fmla="*/ 0 w 69132"/>
                <a:gd name="connsiteY3" fmla="*/ 0 h 37538"/>
                <a:gd name="connsiteX4" fmla="*/ 0 w 69132"/>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538">
                  <a:moveTo>
                    <a:pt x="0" y="37539"/>
                  </a:moveTo>
                  <a:lnTo>
                    <a:pt x="69133" y="37539"/>
                  </a:lnTo>
                  <a:lnTo>
                    <a:pt x="69133"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50A50A07-3524-1BCD-BBBA-CC808E50F815}"/>
                </a:ext>
              </a:extLst>
            </p:cNvPr>
            <p:cNvSpPr/>
            <p:nvPr/>
          </p:nvSpPr>
          <p:spPr>
            <a:xfrm>
              <a:off x="3815100" y="3647365"/>
              <a:ext cx="69132" cy="37633"/>
            </a:xfrm>
            <a:custGeom>
              <a:avLst/>
              <a:gdLst>
                <a:gd name="connsiteX0" fmla="*/ 0 w 69132"/>
                <a:gd name="connsiteY0" fmla="*/ 37633 h 37633"/>
                <a:gd name="connsiteX1" fmla="*/ 69133 w 69132"/>
                <a:gd name="connsiteY1" fmla="*/ 37633 h 37633"/>
                <a:gd name="connsiteX2" fmla="*/ 69133 w 69132"/>
                <a:gd name="connsiteY2" fmla="*/ 0 h 37633"/>
                <a:gd name="connsiteX3" fmla="*/ 0 w 69132"/>
                <a:gd name="connsiteY3" fmla="*/ 0 h 37633"/>
                <a:gd name="connsiteX4" fmla="*/ 0 w 69132"/>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633">
                  <a:moveTo>
                    <a:pt x="0" y="37633"/>
                  </a:moveTo>
                  <a:lnTo>
                    <a:pt x="69133" y="37633"/>
                  </a:lnTo>
                  <a:lnTo>
                    <a:pt x="69133" y="0"/>
                  </a:lnTo>
                  <a:lnTo>
                    <a:pt x="0" y="0"/>
                  </a:lnTo>
                  <a:lnTo>
                    <a:pt x="0" y="37633"/>
                  </a:lnTo>
                </a:path>
              </a:pathLst>
            </a:custGeom>
            <a:solidFill>
              <a:srgbClr val="595A5C"/>
            </a:solidFill>
            <a:ln w="9517"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9E8B5D5D-15F0-E3A1-9CE3-A4C823B6A21D}"/>
                </a:ext>
              </a:extLst>
            </p:cNvPr>
            <p:cNvSpPr/>
            <p:nvPr/>
          </p:nvSpPr>
          <p:spPr>
            <a:xfrm>
              <a:off x="3569516" y="3692981"/>
              <a:ext cx="69037" cy="37538"/>
            </a:xfrm>
            <a:custGeom>
              <a:avLst/>
              <a:gdLst>
                <a:gd name="connsiteX0" fmla="*/ 0 w 69037"/>
                <a:gd name="connsiteY0" fmla="*/ 37539 h 37538"/>
                <a:gd name="connsiteX1" fmla="*/ 69038 w 69037"/>
                <a:gd name="connsiteY1" fmla="*/ 37539 h 37538"/>
                <a:gd name="connsiteX2" fmla="*/ 69038 w 69037"/>
                <a:gd name="connsiteY2" fmla="*/ 0 h 37538"/>
                <a:gd name="connsiteX3" fmla="*/ 0 w 69037"/>
                <a:gd name="connsiteY3" fmla="*/ 0 h 37538"/>
                <a:gd name="connsiteX4" fmla="*/ 0 w 69037"/>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37" h="37538">
                  <a:moveTo>
                    <a:pt x="0" y="37539"/>
                  </a:moveTo>
                  <a:lnTo>
                    <a:pt x="69038" y="37539"/>
                  </a:lnTo>
                  <a:lnTo>
                    <a:pt x="69038"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3C2C8B3C-A32D-D884-E0EC-2EF64133C3C4}"/>
                </a:ext>
              </a:extLst>
            </p:cNvPr>
            <p:cNvSpPr/>
            <p:nvPr/>
          </p:nvSpPr>
          <p:spPr>
            <a:xfrm>
              <a:off x="3569516" y="3647365"/>
              <a:ext cx="69037" cy="37633"/>
            </a:xfrm>
            <a:custGeom>
              <a:avLst/>
              <a:gdLst>
                <a:gd name="connsiteX0" fmla="*/ 0 w 69037"/>
                <a:gd name="connsiteY0" fmla="*/ 37633 h 37633"/>
                <a:gd name="connsiteX1" fmla="*/ 69038 w 69037"/>
                <a:gd name="connsiteY1" fmla="*/ 37633 h 37633"/>
                <a:gd name="connsiteX2" fmla="*/ 69038 w 69037"/>
                <a:gd name="connsiteY2" fmla="*/ 0 h 37633"/>
                <a:gd name="connsiteX3" fmla="*/ 0 w 69037"/>
                <a:gd name="connsiteY3" fmla="*/ 0 h 37633"/>
                <a:gd name="connsiteX4" fmla="*/ 0 w 69037"/>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37" h="37633">
                  <a:moveTo>
                    <a:pt x="0" y="37633"/>
                  </a:moveTo>
                  <a:lnTo>
                    <a:pt x="69038" y="37633"/>
                  </a:lnTo>
                  <a:lnTo>
                    <a:pt x="69038" y="0"/>
                  </a:lnTo>
                  <a:lnTo>
                    <a:pt x="0" y="0"/>
                  </a:lnTo>
                  <a:lnTo>
                    <a:pt x="0" y="37633"/>
                  </a:lnTo>
                </a:path>
              </a:pathLst>
            </a:custGeom>
            <a:solidFill>
              <a:srgbClr val="595A5C"/>
            </a:solidFill>
            <a:ln w="9517"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7CD7774A-9739-D79C-9169-452BE1DE2C6A}"/>
                </a:ext>
              </a:extLst>
            </p:cNvPr>
            <p:cNvSpPr/>
            <p:nvPr/>
          </p:nvSpPr>
          <p:spPr>
            <a:xfrm>
              <a:off x="3650171" y="3692981"/>
              <a:ext cx="69132" cy="37538"/>
            </a:xfrm>
            <a:custGeom>
              <a:avLst/>
              <a:gdLst>
                <a:gd name="connsiteX0" fmla="*/ 0 w 69132"/>
                <a:gd name="connsiteY0" fmla="*/ 37539 h 37538"/>
                <a:gd name="connsiteX1" fmla="*/ 69133 w 69132"/>
                <a:gd name="connsiteY1" fmla="*/ 37539 h 37538"/>
                <a:gd name="connsiteX2" fmla="*/ 69133 w 69132"/>
                <a:gd name="connsiteY2" fmla="*/ 0 h 37538"/>
                <a:gd name="connsiteX3" fmla="*/ 0 w 69132"/>
                <a:gd name="connsiteY3" fmla="*/ 0 h 37538"/>
                <a:gd name="connsiteX4" fmla="*/ 0 w 69132"/>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538">
                  <a:moveTo>
                    <a:pt x="0" y="37539"/>
                  </a:moveTo>
                  <a:lnTo>
                    <a:pt x="69133" y="37539"/>
                  </a:lnTo>
                  <a:lnTo>
                    <a:pt x="69133"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61B70A33-5145-79EB-1173-F5F39CA8F43D}"/>
                </a:ext>
              </a:extLst>
            </p:cNvPr>
            <p:cNvSpPr/>
            <p:nvPr/>
          </p:nvSpPr>
          <p:spPr>
            <a:xfrm>
              <a:off x="3650171" y="3647365"/>
              <a:ext cx="69132" cy="37633"/>
            </a:xfrm>
            <a:custGeom>
              <a:avLst/>
              <a:gdLst>
                <a:gd name="connsiteX0" fmla="*/ 0 w 69132"/>
                <a:gd name="connsiteY0" fmla="*/ 37633 h 37633"/>
                <a:gd name="connsiteX1" fmla="*/ 69133 w 69132"/>
                <a:gd name="connsiteY1" fmla="*/ 37633 h 37633"/>
                <a:gd name="connsiteX2" fmla="*/ 69133 w 69132"/>
                <a:gd name="connsiteY2" fmla="*/ 0 h 37633"/>
                <a:gd name="connsiteX3" fmla="*/ 0 w 69132"/>
                <a:gd name="connsiteY3" fmla="*/ 0 h 37633"/>
                <a:gd name="connsiteX4" fmla="*/ 0 w 69132"/>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633">
                  <a:moveTo>
                    <a:pt x="0" y="37633"/>
                  </a:moveTo>
                  <a:lnTo>
                    <a:pt x="69133" y="37633"/>
                  </a:lnTo>
                  <a:lnTo>
                    <a:pt x="69133" y="0"/>
                  </a:lnTo>
                  <a:lnTo>
                    <a:pt x="0" y="0"/>
                  </a:lnTo>
                  <a:lnTo>
                    <a:pt x="0" y="37633"/>
                  </a:lnTo>
                </a:path>
              </a:pathLst>
            </a:custGeom>
            <a:solidFill>
              <a:srgbClr val="595A5C"/>
            </a:solidFill>
            <a:ln w="9517" cap="flat">
              <a:noFill/>
              <a:prstDash val="solid"/>
              <a:miter/>
            </a:ln>
          </p:spPr>
          <p:txBody>
            <a:bodyPr rtlCol="0" anchor="ctr"/>
            <a:lstStyle/>
            <a:p>
              <a:endParaRPr lang="en-US"/>
            </a:p>
          </p:txBody>
        </p:sp>
      </p:grpSp>
      <p:grpSp>
        <p:nvGrpSpPr>
          <p:cNvPr id="302" name="Group 301">
            <a:extLst>
              <a:ext uri="{FF2B5EF4-FFF2-40B4-BE49-F238E27FC236}">
                <a16:creationId xmlns:a16="http://schemas.microsoft.com/office/drawing/2014/main" id="{2AC1A325-3ED8-50F0-CC56-2A4DF2B4B4B2}"/>
              </a:ext>
            </a:extLst>
          </p:cNvPr>
          <p:cNvGrpSpPr/>
          <p:nvPr/>
        </p:nvGrpSpPr>
        <p:grpSpPr>
          <a:xfrm>
            <a:off x="2476501" y="1532991"/>
            <a:ext cx="1419226" cy="129618"/>
            <a:chOff x="1879472" y="3557652"/>
            <a:chExt cx="2076940" cy="189687"/>
          </a:xfrm>
        </p:grpSpPr>
        <p:sp>
          <p:nvSpPr>
            <p:cNvPr id="303" name="Freeform: Shape 302">
              <a:extLst>
                <a:ext uri="{FF2B5EF4-FFF2-40B4-BE49-F238E27FC236}">
                  <a16:creationId xmlns:a16="http://schemas.microsoft.com/office/drawing/2014/main" id="{9A00F503-42E1-16D0-B2A0-D626E8E7F60C}"/>
                </a:ext>
              </a:extLst>
            </p:cNvPr>
            <p:cNvSpPr/>
            <p:nvPr/>
          </p:nvSpPr>
          <p:spPr>
            <a:xfrm>
              <a:off x="1879472" y="3557652"/>
              <a:ext cx="2076940" cy="189687"/>
            </a:xfrm>
            <a:custGeom>
              <a:avLst/>
              <a:gdLst>
                <a:gd name="connsiteX0" fmla="*/ 2033423 w 2076940"/>
                <a:gd name="connsiteY0" fmla="*/ 17486 h 189687"/>
                <a:gd name="connsiteX1" fmla="*/ 1975241 w 2076940"/>
                <a:gd name="connsiteY1" fmla="*/ 0 h 189687"/>
                <a:gd name="connsiteX2" fmla="*/ 101604 w 2076940"/>
                <a:gd name="connsiteY2" fmla="*/ 0 h 189687"/>
                <a:gd name="connsiteX3" fmla="*/ 43518 w 2076940"/>
                <a:gd name="connsiteY3" fmla="*/ 17486 h 189687"/>
                <a:gd name="connsiteX4" fmla="*/ 26377 w 2076940"/>
                <a:gd name="connsiteY4" fmla="*/ 28795 h 189687"/>
                <a:gd name="connsiteX5" fmla="*/ 0 w 2076940"/>
                <a:gd name="connsiteY5" fmla="*/ 77928 h 189687"/>
                <a:gd name="connsiteX6" fmla="*/ 0 w 2076940"/>
                <a:gd name="connsiteY6" fmla="*/ 158041 h 189687"/>
                <a:gd name="connsiteX7" fmla="*/ 31710 w 2076940"/>
                <a:gd name="connsiteY7" fmla="*/ 189688 h 189687"/>
                <a:gd name="connsiteX8" fmla="*/ 2045231 w 2076940"/>
                <a:gd name="connsiteY8" fmla="*/ 189688 h 189687"/>
                <a:gd name="connsiteX9" fmla="*/ 2076941 w 2076940"/>
                <a:gd name="connsiteY9" fmla="*/ 158041 h 189687"/>
                <a:gd name="connsiteX10" fmla="*/ 2076941 w 2076940"/>
                <a:gd name="connsiteY10" fmla="*/ 77928 h 189687"/>
                <a:gd name="connsiteX11" fmla="*/ 2050468 w 2076940"/>
                <a:gd name="connsiteY11" fmla="*/ 28795 h 18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76940" h="189687">
                  <a:moveTo>
                    <a:pt x="2033423" y="17486"/>
                  </a:moveTo>
                  <a:cubicBezTo>
                    <a:pt x="2015769" y="6956"/>
                    <a:pt x="1995781" y="950"/>
                    <a:pt x="1975241" y="0"/>
                  </a:cubicBezTo>
                  <a:lnTo>
                    <a:pt x="101604" y="0"/>
                  </a:lnTo>
                  <a:cubicBezTo>
                    <a:pt x="81088" y="931"/>
                    <a:pt x="61126" y="6937"/>
                    <a:pt x="43518" y="17486"/>
                  </a:cubicBezTo>
                  <a:lnTo>
                    <a:pt x="26377" y="28795"/>
                  </a:lnTo>
                  <a:cubicBezTo>
                    <a:pt x="10731" y="40465"/>
                    <a:pt x="1072" y="58465"/>
                    <a:pt x="0" y="77928"/>
                  </a:cubicBezTo>
                  <a:lnTo>
                    <a:pt x="0" y="158041"/>
                  </a:lnTo>
                  <a:cubicBezTo>
                    <a:pt x="52" y="175499"/>
                    <a:pt x="14219" y="189640"/>
                    <a:pt x="31710" y="189688"/>
                  </a:cubicBezTo>
                  <a:lnTo>
                    <a:pt x="2045231" y="189688"/>
                  </a:lnTo>
                  <a:cubicBezTo>
                    <a:pt x="2062724" y="189640"/>
                    <a:pt x="2076893" y="175499"/>
                    <a:pt x="2076941" y="158041"/>
                  </a:cubicBezTo>
                  <a:lnTo>
                    <a:pt x="2076941" y="77928"/>
                  </a:lnTo>
                  <a:cubicBezTo>
                    <a:pt x="2075836" y="58446"/>
                    <a:pt x="2066142" y="40456"/>
                    <a:pt x="2050468" y="28795"/>
                  </a:cubicBezTo>
                  <a:close/>
                </a:path>
              </a:pathLst>
            </a:custGeom>
            <a:solidFill>
              <a:srgbClr val="58595B"/>
            </a:solidFill>
            <a:ln w="9517"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F0D90BCE-60E6-674C-D301-57D2FB037488}"/>
                </a:ext>
              </a:extLst>
            </p:cNvPr>
            <p:cNvSpPr/>
            <p:nvPr/>
          </p:nvSpPr>
          <p:spPr>
            <a:xfrm>
              <a:off x="1891566" y="3615813"/>
              <a:ext cx="2052944" cy="119647"/>
            </a:xfrm>
            <a:custGeom>
              <a:avLst/>
              <a:gdLst>
                <a:gd name="connsiteX0" fmla="*/ 2021234 w 2052944"/>
                <a:gd name="connsiteY0" fmla="*/ 0 h 119647"/>
                <a:gd name="connsiteX1" fmla="*/ 2052944 w 2052944"/>
                <a:gd name="connsiteY1" fmla="*/ 0 h 119647"/>
                <a:gd name="connsiteX2" fmla="*/ 2052944 w 2052944"/>
                <a:gd name="connsiteY2" fmla="*/ 119648 h 119647"/>
                <a:gd name="connsiteX3" fmla="*/ 2021234 w 2052944"/>
                <a:gd name="connsiteY3" fmla="*/ 119648 h 119647"/>
                <a:gd name="connsiteX4" fmla="*/ 31710 w 2052944"/>
                <a:gd name="connsiteY4" fmla="*/ 119648 h 119647"/>
                <a:gd name="connsiteX5" fmla="*/ 0 w 2052944"/>
                <a:gd name="connsiteY5" fmla="*/ 119648 h 119647"/>
                <a:gd name="connsiteX6" fmla="*/ 0 w 2052944"/>
                <a:gd name="connsiteY6" fmla="*/ 0 h 119647"/>
                <a:gd name="connsiteX7" fmla="*/ 31710 w 2052944"/>
                <a:gd name="connsiteY7" fmla="*/ 0 h 119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2944" h="119647">
                  <a:moveTo>
                    <a:pt x="2021234" y="0"/>
                  </a:moveTo>
                  <a:cubicBezTo>
                    <a:pt x="2038747" y="0"/>
                    <a:pt x="2052944" y="0"/>
                    <a:pt x="2052944" y="0"/>
                  </a:cubicBezTo>
                  <a:lnTo>
                    <a:pt x="2052944" y="119648"/>
                  </a:lnTo>
                  <a:cubicBezTo>
                    <a:pt x="2052944" y="119648"/>
                    <a:pt x="2038747" y="119648"/>
                    <a:pt x="2021234" y="119648"/>
                  </a:cubicBezTo>
                  <a:lnTo>
                    <a:pt x="31710" y="119648"/>
                  </a:lnTo>
                  <a:cubicBezTo>
                    <a:pt x="14197" y="119648"/>
                    <a:pt x="0" y="119648"/>
                    <a:pt x="0" y="119648"/>
                  </a:cubicBezTo>
                  <a:lnTo>
                    <a:pt x="0" y="0"/>
                  </a:lnTo>
                  <a:cubicBezTo>
                    <a:pt x="0" y="0"/>
                    <a:pt x="14197" y="0"/>
                    <a:pt x="31710" y="0"/>
                  </a:cubicBezTo>
                  <a:close/>
                </a:path>
              </a:pathLst>
            </a:custGeom>
            <a:solidFill>
              <a:srgbClr val="BABCBE"/>
            </a:solidFill>
            <a:ln w="9517"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0DC3A2BD-DA2D-DA34-32FC-C7737ED5A619}"/>
                </a:ext>
              </a:extLst>
            </p:cNvPr>
            <p:cNvSpPr/>
            <p:nvPr/>
          </p:nvSpPr>
          <p:spPr>
            <a:xfrm>
              <a:off x="1945368"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2199B725-03B9-1335-61E3-194980F4A6DD}"/>
                </a:ext>
              </a:extLst>
            </p:cNvPr>
            <p:cNvSpPr/>
            <p:nvPr/>
          </p:nvSpPr>
          <p:spPr>
            <a:xfrm>
              <a:off x="1945368"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B2F7CCC5-67EF-1936-37DB-4D7D0FFC7BFC}"/>
                </a:ext>
              </a:extLst>
            </p:cNvPr>
            <p:cNvSpPr/>
            <p:nvPr/>
          </p:nvSpPr>
          <p:spPr>
            <a:xfrm>
              <a:off x="2010692"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E4E6D4DE-63DF-C0E7-ADCC-1BD6D8CC0EFD}"/>
                </a:ext>
              </a:extLst>
            </p:cNvPr>
            <p:cNvSpPr/>
            <p:nvPr/>
          </p:nvSpPr>
          <p:spPr>
            <a:xfrm>
              <a:off x="2010692"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58EAE34A-4A36-B331-273A-2AE46CAA7252}"/>
                </a:ext>
              </a:extLst>
            </p:cNvPr>
            <p:cNvSpPr/>
            <p:nvPr/>
          </p:nvSpPr>
          <p:spPr>
            <a:xfrm>
              <a:off x="2076016"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845AACE5-FC71-B119-42A3-0A27C1D382ED}"/>
                </a:ext>
              </a:extLst>
            </p:cNvPr>
            <p:cNvSpPr/>
            <p:nvPr/>
          </p:nvSpPr>
          <p:spPr>
            <a:xfrm>
              <a:off x="2076016"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BE01657D-722C-19B6-BF6C-31D03863DBBA}"/>
                </a:ext>
              </a:extLst>
            </p:cNvPr>
            <p:cNvSpPr/>
            <p:nvPr/>
          </p:nvSpPr>
          <p:spPr>
            <a:xfrm>
              <a:off x="2141435"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69B16828-CD6E-E62B-395E-10FB8CD5A56C}"/>
                </a:ext>
              </a:extLst>
            </p:cNvPr>
            <p:cNvSpPr/>
            <p:nvPr/>
          </p:nvSpPr>
          <p:spPr>
            <a:xfrm>
              <a:off x="2141435"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5EAAB721-BD97-502A-FDA3-A8AE6629CD65}"/>
                </a:ext>
              </a:extLst>
            </p:cNvPr>
            <p:cNvSpPr/>
            <p:nvPr/>
          </p:nvSpPr>
          <p:spPr>
            <a:xfrm>
              <a:off x="2206759"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5D8E6CBB-2F97-5016-E2FB-111262EF39CD}"/>
                </a:ext>
              </a:extLst>
            </p:cNvPr>
            <p:cNvSpPr/>
            <p:nvPr/>
          </p:nvSpPr>
          <p:spPr>
            <a:xfrm>
              <a:off x="2206759"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EA219124-B00A-CB92-C114-8A4057035A76}"/>
                </a:ext>
              </a:extLst>
            </p:cNvPr>
            <p:cNvSpPr/>
            <p:nvPr/>
          </p:nvSpPr>
          <p:spPr>
            <a:xfrm>
              <a:off x="2272083"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4257671C-8F43-EBDD-8DFE-6D241EB44EC7}"/>
                </a:ext>
              </a:extLst>
            </p:cNvPr>
            <p:cNvSpPr/>
            <p:nvPr/>
          </p:nvSpPr>
          <p:spPr>
            <a:xfrm>
              <a:off x="2272083"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286C0BD6-4861-61CC-1386-E87CB773E9E2}"/>
                </a:ext>
              </a:extLst>
            </p:cNvPr>
            <p:cNvSpPr/>
            <p:nvPr/>
          </p:nvSpPr>
          <p:spPr>
            <a:xfrm>
              <a:off x="2336931"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FA8ED26C-409E-39D1-CE0F-15AD7B226A5A}"/>
                </a:ext>
              </a:extLst>
            </p:cNvPr>
            <p:cNvSpPr/>
            <p:nvPr/>
          </p:nvSpPr>
          <p:spPr>
            <a:xfrm>
              <a:off x="2336931"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5D506EAD-C515-EF53-38F9-1892E59CDCB3}"/>
                </a:ext>
              </a:extLst>
            </p:cNvPr>
            <p:cNvSpPr/>
            <p:nvPr/>
          </p:nvSpPr>
          <p:spPr>
            <a:xfrm>
              <a:off x="2402255"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46063238-435D-9253-1672-4A7A14640F5E}"/>
                </a:ext>
              </a:extLst>
            </p:cNvPr>
            <p:cNvSpPr/>
            <p:nvPr/>
          </p:nvSpPr>
          <p:spPr>
            <a:xfrm>
              <a:off x="2402255"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B4736C09-E0F3-C33F-A125-22CA5DB95C69}"/>
                </a:ext>
              </a:extLst>
            </p:cNvPr>
            <p:cNvSpPr/>
            <p:nvPr/>
          </p:nvSpPr>
          <p:spPr>
            <a:xfrm>
              <a:off x="247872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D9868296-94D2-40E4-25B1-243268F197D6}"/>
                </a:ext>
              </a:extLst>
            </p:cNvPr>
            <p:cNvSpPr/>
            <p:nvPr/>
          </p:nvSpPr>
          <p:spPr>
            <a:xfrm>
              <a:off x="247872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7240ABEF-E07A-99E0-CCE1-B8AAC9FC082C}"/>
                </a:ext>
              </a:extLst>
            </p:cNvPr>
            <p:cNvSpPr/>
            <p:nvPr/>
          </p:nvSpPr>
          <p:spPr>
            <a:xfrm>
              <a:off x="2544139"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138D1E23-36FB-5916-2D12-D05F8CE6CF2C}"/>
                </a:ext>
              </a:extLst>
            </p:cNvPr>
            <p:cNvSpPr/>
            <p:nvPr/>
          </p:nvSpPr>
          <p:spPr>
            <a:xfrm>
              <a:off x="2544139"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8C4773D7-B1EB-3852-0A07-396936B33B98}"/>
                </a:ext>
              </a:extLst>
            </p:cNvPr>
            <p:cNvSpPr/>
            <p:nvPr/>
          </p:nvSpPr>
          <p:spPr>
            <a:xfrm>
              <a:off x="2609463"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BE0B9301-3F37-91F7-F071-05F46272E60D}"/>
                </a:ext>
              </a:extLst>
            </p:cNvPr>
            <p:cNvSpPr/>
            <p:nvPr/>
          </p:nvSpPr>
          <p:spPr>
            <a:xfrm>
              <a:off x="2609463"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30424670-948F-EE0A-E85C-7E8EC1CC6CE0}"/>
                </a:ext>
              </a:extLst>
            </p:cNvPr>
            <p:cNvSpPr/>
            <p:nvPr/>
          </p:nvSpPr>
          <p:spPr>
            <a:xfrm>
              <a:off x="2674787"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784F69BE-49D5-1E19-73BD-FBCD48A7FF26}"/>
                </a:ext>
              </a:extLst>
            </p:cNvPr>
            <p:cNvSpPr/>
            <p:nvPr/>
          </p:nvSpPr>
          <p:spPr>
            <a:xfrm>
              <a:off x="2674787"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64F63D2A-2C73-ECD6-785B-872768AFBD0C}"/>
                </a:ext>
              </a:extLst>
            </p:cNvPr>
            <p:cNvSpPr/>
            <p:nvPr/>
          </p:nvSpPr>
          <p:spPr>
            <a:xfrm>
              <a:off x="2740206"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D31A2C0D-52B8-D6E5-ECFF-391FEC2BD253}"/>
                </a:ext>
              </a:extLst>
            </p:cNvPr>
            <p:cNvSpPr/>
            <p:nvPr/>
          </p:nvSpPr>
          <p:spPr>
            <a:xfrm>
              <a:off x="2740206"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DEF7E977-A1E0-745F-C89E-2E69BC9677EA}"/>
                </a:ext>
              </a:extLst>
            </p:cNvPr>
            <p:cNvSpPr/>
            <p:nvPr/>
          </p:nvSpPr>
          <p:spPr>
            <a:xfrm>
              <a:off x="280553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27547B3D-AF20-8D97-A6FB-E2DD58E8BAA7}"/>
                </a:ext>
              </a:extLst>
            </p:cNvPr>
            <p:cNvSpPr/>
            <p:nvPr/>
          </p:nvSpPr>
          <p:spPr>
            <a:xfrm>
              <a:off x="280553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16DC0FA1-511F-F170-BA0F-50DA73DAC8FF}"/>
                </a:ext>
              </a:extLst>
            </p:cNvPr>
            <p:cNvSpPr/>
            <p:nvPr/>
          </p:nvSpPr>
          <p:spPr>
            <a:xfrm>
              <a:off x="2870378"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BFAEEF4C-50DB-6832-4245-9EA53A7C4DDC}"/>
                </a:ext>
              </a:extLst>
            </p:cNvPr>
            <p:cNvSpPr/>
            <p:nvPr/>
          </p:nvSpPr>
          <p:spPr>
            <a:xfrm>
              <a:off x="2870378"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F5622484-79A2-397E-6093-FB37EC34ED6C}"/>
                </a:ext>
              </a:extLst>
            </p:cNvPr>
            <p:cNvSpPr/>
            <p:nvPr/>
          </p:nvSpPr>
          <p:spPr>
            <a:xfrm>
              <a:off x="2935702"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5040BC4F-03FA-3EAF-2F2F-17162CFDE6D3}"/>
                </a:ext>
              </a:extLst>
            </p:cNvPr>
            <p:cNvSpPr/>
            <p:nvPr/>
          </p:nvSpPr>
          <p:spPr>
            <a:xfrm>
              <a:off x="2935702"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641B7187-8F1B-A2B7-BACA-29DFF072D971}"/>
                </a:ext>
              </a:extLst>
            </p:cNvPr>
            <p:cNvSpPr/>
            <p:nvPr/>
          </p:nvSpPr>
          <p:spPr>
            <a:xfrm>
              <a:off x="3012167"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C6624F70-3CAD-F250-C5A6-1FB2E9D401F5}"/>
                </a:ext>
              </a:extLst>
            </p:cNvPr>
            <p:cNvSpPr/>
            <p:nvPr/>
          </p:nvSpPr>
          <p:spPr>
            <a:xfrm>
              <a:off x="3012167"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F01D3439-2613-32FD-953D-BA02AD4CE5AB}"/>
                </a:ext>
              </a:extLst>
            </p:cNvPr>
            <p:cNvSpPr/>
            <p:nvPr/>
          </p:nvSpPr>
          <p:spPr>
            <a:xfrm>
              <a:off x="3077491"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7DD51ACD-7981-D79C-79B9-AAD03AC7B870}"/>
                </a:ext>
              </a:extLst>
            </p:cNvPr>
            <p:cNvSpPr/>
            <p:nvPr/>
          </p:nvSpPr>
          <p:spPr>
            <a:xfrm>
              <a:off x="3077491"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67CB81F7-370D-B7BF-C143-2DEAF5129647}"/>
                </a:ext>
              </a:extLst>
            </p:cNvPr>
            <p:cNvSpPr/>
            <p:nvPr/>
          </p:nvSpPr>
          <p:spPr>
            <a:xfrm>
              <a:off x="314291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064FDB59-51D6-1C14-D037-3B108679C71C}"/>
                </a:ext>
              </a:extLst>
            </p:cNvPr>
            <p:cNvSpPr/>
            <p:nvPr/>
          </p:nvSpPr>
          <p:spPr>
            <a:xfrm>
              <a:off x="314291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5507B538-30FF-52E6-3678-2DD2991349AF}"/>
                </a:ext>
              </a:extLst>
            </p:cNvPr>
            <p:cNvSpPr/>
            <p:nvPr/>
          </p:nvSpPr>
          <p:spPr>
            <a:xfrm>
              <a:off x="3208234"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59A047AA-B468-5FF7-4038-12DBB562078B}"/>
                </a:ext>
              </a:extLst>
            </p:cNvPr>
            <p:cNvSpPr/>
            <p:nvPr/>
          </p:nvSpPr>
          <p:spPr>
            <a:xfrm>
              <a:off x="3208234"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60B25956-1944-8F4C-24D5-56463729768E}"/>
                </a:ext>
              </a:extLst>
            </p:cNvPr>
            <p:cNvSpPr/>
            <p:nvPr/>
          </p:nvSpPr>
          <p:spPr>
            <a:xfrm>
              <a:off x="3273558"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7C1F140D-6227-6355-2DD7-3A659437DD00}"/>
                </a:ext>
              </a:extLst>
            </p:cNvPr>
            <p:cNvSpPr/>
            <p:nvPr/>
          </p:nvSpPr>
          <p:spPr>
            <a:xfrm>
              <a:off x="3273558"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C4658E9B-585C-6CB0-C79C-69FA0B56C3CB}"/>
                </a:ext>
              </a:extLst>
            </p:cNvPr>
            <p:cNvSpPr/>
            <p:nvPr/>
          </p:nvSpPr>
          <p:spPr>
            <a:xfrm>
              <a:off x="3338882" y="3691460"/>
              <a:ext cx="55611" cy="35732"/>
            </a:xfrm>
            <a:custGeom>
              <a:avLst/>
              <a:gdLst>
                <a:gd name="connsiteX0" fmla="*/ 0 w 55611"/>
                <a:gd name="connsiteY0" fmla="*/ 35733 h 35732"/>
                <a:gd name="connsiteX1" fmla="*/ 55611 w 55611"/>
                <a:gd name="connsiteY1" fmla="*/ 35733 h 35732"/>
                <a:gd name="connsiteX2" fmla="*/ 55611 w 55611"/>
                <a:gd name="connsiteY2" fmla="*/ 0 h 35732"/>
                <a:gd name="connsiteX3" fmla="*/ 0 w 55611"/>
                <a:gd name="connsiteY3" fmla="*/ 0 h 35732"/>
                <a:gd name="connsiteX4" fmla="*/ 0 w 55611"/>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11" h="35732">
                  <a:moveTo>
                    <a:pt x="0" y="35733"/>
                  </a:moveTo>
                  <a:lnTo>
                    <a:pt x="55611" y="35733"/>
                  </a:lnTo>
                  <a:lnTo>
                    <a:pt x="55611"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14ACF06F-BD22-EDD0-4EEA-F7265E43C9D8}"/>
                </a:ext>
              </a:extLst>
            </p:cNvPr>
            <p:cNvSpPr/>
            <p:nvPr/>
          </p:nvSpPr>
          <p:spPr>
            <a:xfrm>
              <a:off x="3338882" y="3649265"/>
              <a:ext cx="55611" cy="35732"/>
            </a:xfrm>
            <a:custGeom>
              <a:avLst/>
              <a:gdLst>
                <a:gd name="connsiteX0" fmla="*/ 0 w 55611"/>
                <a:gd name="connsiteY0" fmla="*/ 35733 h 35732"/>
                <a:gd name="connsiteX1" fmla="*/ 55611 w 55611"/>
                <a:gd name="connsiteY1" fmla="*/ 35733 h 35732"/>
                <a:gd name="connsiteX2" fmla="*/ 55611 w 55611"/>
                <a:gd name="connsiteY2" fmla="*/ 0 h 35732"/>
                <a:gd name="connsiteX3" fmla="*/ 0 w 55611"/>
                <a:gd name="connsiteY3" fmla="*/ 0 h 35732"/>
                <a:gd name="connsiteX4" fmla="*/ 0 w 55611"/>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11" h="35732">
                  <a:moveTo>
                    <a:pt x="0" y="35733"/>
                  </a:moveTo>
                  <a:lnTo>
                    <a:pt x="55611" y="35733"/>
                  </a:lnTo>
                  <a:lnTo>
                    <a:pt x="55611"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3C2DF20A-2BDA-0A4E-0963-36C09AEB00BA}"/>
                </a:ext>
              </a:extLst>
            </p:cNvPr>
            <p:cNvSpPr/>
            <p:nvPr/>
          </p:nvSpPr>
          <p:spPr>
            <a:xfrm>
              <a:off x="340373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78D54B9C-C000-3C7D-7F22-23525AB8EB18}"/>
                </a:ext>
              </a:extLst>
            </p:cNvPr>
            <p:cNvSpPr/>
            <p:nvPr/>
          </p:nvSpPr>
          <p:spPr>
            <a:xfrm>
              <a:off x="340373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C0D6AA11-A2C8-79CE-54D6-6195A378EA68}"/>
                </a:ext>
              </a:extLst>
            </p:cNvPr>
            <p:cNvSpPr/>
            <p:nvPr/>
          </p:nvSpPr>
          <p:spPr>
            <a:xfrm>
              <a:off x="3469150" y="3691460"/>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6B2C896C-ABCF-2AF8-8FFC-21F16E35BE53}"/>
                </a:ext>
              </a:extLst>
            </p:cNvPr>
            <p:cNvSpPr/>
            <p:nvPr/>
          </p:nvSpPr>
          <p:spPr>
            <a:xfrm>
              <a:off x="3469150" y="3649265"/>
              <a:ext cx="55515" cy="35732"/>
            </a:xfrm>
            <a:custGeom>
              <a:avLst/>
              <a:gdLst>
                <a:gd name="connsiteX0" fmla="*/ 0 w 55515"/>
                <a:gd name="connsiteY0" fmla="*/ 35733 h 35732"/>
                <a:gd name="connsiteX1" fmla="*/ 55516 w 55515"/>
                <a:gd name="connsiteY1" fmla="*/ 35733 h 35732"/>
                <a:gd name="connsiteX2" fmla="*/ 55516 w 55515"/>
                <a:gd name="connsiteY2" fmla="*/ 0 h 35732"/>
                <a:gd name="connsiteX3" fmla="*/ 0 w 55515"/>
                <a:gd name="connsiteY3" fmla="*/ 0 h 35732"/>
                <a:gd name="connsiteX4" fmla="*/ 0 w 55515"/>
                <a:gd name="connsiteY4" fmla="*/ 35733 h 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5" h="35732">
                  <a:moveTo>
                    <a:pt x="0" y="35733"/>
                  </a:moveTo>
                  <a:lnTo>
                    <a:pt x="55516" y="35733"/>
                  </a:lnTo>
                  <a:lnTo>
                    <a:pt x="55516" y="0"/>
                  </a:lnTo>
                  <a:lnTo>
                    <a:pt x="0" y="0"/>
                  </a:lnTo>
                  <a:lnTo>
                    <a:pt x="0" y="35733"/>
                  </a:lnTo>
                </a:path>
              </a:pathLst>
            </a:custGeom>
            <a:solidFill>
              <a:srgbClr val="595A5C"/>
            </a:solidFill>
            <a:ln w="9517"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D01DD927-8B4F-51F8-867C-E80BE0683D1F}"/>
                </a:ext>
              </a:extLst>
            </p:cNvPr>
            <p:cNvSpPr/>
            <p:nvPr/>
          </p:nvSpPr>
          <p:spPr>
            <a:xfrm>
              <a:off x="1948034" y="3625602"/>
              <a:ext cx="10474" cy="10453"/>
            </a:xfrm>
            <a:custGeom>
              <a:avLst/>
              <a:gdLst>
                <a:gd name="connsiteX0" fmla="*/ 10475 w 10474"/>
                <a:gd name="connsiteY0" fmla="*/ 5227 h 10453"/>
                <a:gd name="connsiteX1" fmla="*/ 5237 w 10474"/>
                <a:gd name="connsiteY1" fmla="*/ 10454 h 10453"/>
                <a:gd name="connsiteX2" fmla="*/ 0 w 10474"/>
                <a:gd name="connsiteY2" fmla="*/ 5227 h 10453"/>
                <a:gd name="connsiteX3" fmla="*/ 5237 w 10474"/>
                <a:gd name="connsiteY3" fmla="*/ 0 h 10453"/>
                <a:gd name="connsiteX4" fmla="*/ 10475 w 10474"/>
                <a:gd name="connsiteY4" fmla="*/ 5227 h 10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4" h="10453">
                  <a:moveTo>
                    <a:pt x="10475" y="5227"/>
                  </a:moveTo>
                  <a:cubicBezTo>
                    <a:pt x="10475" y="8114"/>
                    <a:pt x="8130" y="10454"/>
                    <a:pt x="5237" y="10454"/>
                  </a:cubicBezTo>
                  <a:cubicBezTo>
                    <a:pt x="2345" y="10454"/>
                    <a:pt x="0" y="8114"/>
                    <a:pt x="0" y="5227"/>
                  </a:cubicBezTo>
                  <a:cubicBezTo>
                    <a:pt x="0" y="2340"/>
                    <a:pt x="2345" y="0"/>
                    <a:pt x="5237" y="0"/>
                  </a:cubicBezTo>
                  <a:cubicBezTo>
                    <a:pt x="8130" y="0"/>
                    <a:pt x="10475" y="2340"/>
                    <a:pt x="10475" y="5227"/>
                  </a:cubicBezTo>
                  <a:close/>
                </a:path>
              </a:pathLst>
            </a:custGeom>
            <a:solidFill>
              <a:srgbClr val="595A5C"/>
            </a:solidFill>
            <a:ln w="9517"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E6662FD2-284A-4759-CBE9-1116CE033297}"/>
                </a:ext>
              </a:extLst>
            </p:cNvPr>
            <p:cNvSpPr/>
            <p:nvPr/>
          </p:nvSpPr>
          <p:spPr>
            <a:xfrm>
              <a:off x="1909563" y="3655347"/>
              <a:ext cx="9522" cy="30600"/>
            </a:xfrm>
            <a:custGeom>
              <a:avLst/>
              <a:gdLst>
                <a:gd name="connsiteX0" fmla="*/ 7237 w 9522"/>
                <a:gd name="connsiteY0" fmla="*/ 0 h 30600"/>
                <a:gd name="connsiteX1" fmla="*/ 9522 w 9522"/>
                <a:gd name="connsiteY1" fmla="*/ 0 h 30600"/>
                <a:gd name="connsiteX2" fmla="*/ 9522 w 9522"/>
                <a:gd name="connsiteY2" fmla="*/ 30601 h 30600"/>
                <a:gd name="connsiteX3" fmla="*/ 7237 w 9522"/>
                <a:gd name="connsiteY3" fmla="*/ 30601 h 30600"/>
                <a:gd name="connsiteX4" fmla="*/ 2285 w 9522"/>
                <a:gd name="connsiteY4" fmla="*/ 30601 h 30600"/>
                <a:gd name="connsiteX5" fmla="*/ 0 w 9522"/>
                <a:gd name="connsiteY5" fmla="*/ 30601 h 30600"/>
                <a:gd name="connsiteX6" fmla="*/ 0 w 9522"/>
                <a:gd name="connsiteY6" fmla="*/ 0 h 30600"/>
                <a:gd name="connsiteX7" fmla="*/ 2285 w 9522"/>
                <a:gd name="connsiteY7" fmla="*/ 0 h 3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2" h="30600">
                  <a:moveTo>
                    <a:pt x="7237" y="0"/>
                  </a:moveTo>
                  <a:cubicBezTo>
                    <a:pt x="8499" y="0"/>
                    <a:pt x="9522" y="0"/>
                    <a:pt x="9522" y="0"/>
                  </a:cubicBezTo>
                  <a:lnTo>
                    <a:pt x="9522" y="30601"/>
                  </a:lnTo>
                  <a:cubicBezTo>
                    <a:pt x="9522" y="30601"/>
                    <a:pt x="8499" y="30601"/>
                    <a:pt x="7237" y="30601"/>
                  </a:cubicBezTo>
                  <a:lnTo>
                    <a:pt x="2285" y="30601"/>
                  </a:lnTo>
                  <a:cubicBezTo>
                    <a:pt x="1023" y="30601"/>
                    <a:pt x="0" y="30601"/>
                    <a:pt x="0" y="30601"/>
                  </a:cubicBezTo>
                  <a:lnTo>
                    <a:pt x="0" y="0"/>
                  </a:lnTo>
                  <a:cubicBezTo>
                    <a:pt x="0" y="0"/>
                    <a:pt x="1023" y="0"/>
                    <a:pt x="2285" y="0"/>
                  </a:cubicBezTo>
                  <a:close/>
                </a:path>
              </a:pathLst>
            </a:custGeom>
            <a:solidFill>
              <a:srgbClr val="595A5C"/>
            </a:solidFill>
            <a:ln w="9517"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4BEC6C7C-7F5E-284B-DB46-BA8BE2A78FE4}"/>
                </a:ext>
              </a:extLst>
            </p:cNvPr>
            <p:cNvSpPr/>
            <p:nvPr/>
          </p:nvSpPr>
          <p:spPr>
            <a:xfrm>
              <a:off x="3734350" y="3692981"/>
              <a:ext cx="69133" cy="37538"/>
            </a:xfrm>
            <a:custGeom>
              <a:avLst/>
              <a:gdLst>
                <a:gd name="connsiteX0" fmla="*/ 0 w 69133"/>
                <a:gd name="connsiteY0" fmla="*/ 37539 h 37538"/>
                <a:gd name="connsiteX1" fmla="*/ 69133 w 69133"/>
                <a:gd name="connsiteY1" fmla="*/ 37539 h 37538"/>
                <a:gd name="connsiteX2" fmla="*/ 69133 w 69133"/>
                <a:gd name="connsiteY2" fmla="*/ 0 h 37538"/>
                <a:gd name="connsiteX3" fmla="*/ 0 w 69133"/>
                <a:gd name="connsiteY3" fmla="*/ 0 h 37538"/>
                <a:gd name="connsiteX4" fmla="*/ 0 w 69133"/>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3" h="37538">
                  <a:moveTo>
                    <a:pt x="0" y="37539"/>
                  </a:moveTo>
                  <a:lnTo>
                    <a:pt x="69133" y="37539"/>
                  </a:lnTo>
                  <a:lnTo>
                    <a:pt x="69133"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31467C89-CD77-F3CE-435D-EA4616D2CF3E}"/>
                </a:ext>
              </a:extLst>
            </p:cNvPr>
            <p:cNvSpPr/>
            <p:nvPr/>
          </p:nvSpPr>
          <p:spPr>
            <a:xfrm>
              <a:off x="3734350" y="3647365"/>
              <a:ext cx="69133" cy="37633"/>
            </a:xfrm>
            <a:custGeom>
              <a:avLst/>
              <a:gdLst>
                <a:gd name="connsiteX0" fmla="*/ 0 w 69133"/>
                <a:gd name="connsiteY0" fmla="*/ 37633 h 37633"/>
                <a:gd name="connsiteX1" fmla="*/ 69133 w 69133"/>
                <a:gd name="connsiteY1" fmla="*/ 37633 h 37633"/>
                <a:gd name="connsiteX2" fmla="*/ 69133 w 69133"/>
                <a:gd name="connsiteY2" fmla="*/ 0 h 37633"/>
                <a:gd name="connsiteX3" fmla="*/ 0 w 69133"/>
                <a:gd name="connsiteY3" fmla="*/ 0 h 37633"/>
                <a:gd name="connsiteX4" fmla="*/ 0 w 69133"/>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3" h="37633">
                  <a:moveTo>
                    <a:pt x="0" y="37633"/>
                  </a:moveTo>
                  <a:lnTo>
                    <a:pt x="69133" y="37633"/>
                  </a:lnTo>
                  <a:lnTo>
                    <a:pt x="69133" y="0"/>
                  </a:lnTo>
                  <a:lnTo>
                    <a:pt x="0" y="0"/>
                  </a:lnTo>
                  <a:lnTo>
                    <a:pt x="0" y="37633"/>
                  </a:lnTo>
                </a:path>
              </a:pathLst>
            </a:custGeom>
            <a:solidFill>
              <a:srgbClr val="595A5C"/>
            </a:solidFill>
            <a:ln w="9517"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5755CDD9-E8A0-366A-CF59-A601BAF0DD4C}"/>
                </a:ext>
              </a:extLst>
            </p:cNvPr>
            <p:cNvSpPr/>
            <p:nvPr/>
          </p:nvSpPr>
          <p:spPr>
            <a:xfrm>
              <a:off x="3815100" y="3692981"/>
              <a:ext cx="69132" cy="37538"/>
            </a:xfrm>
            <a:custGeom>
              <a:avLst/>
              <a:gdLst>
                <a:gd name="connsiteX0" fmla="*/ 0 w 69132"/>
                <a:gd name="connsiteY0" fmla="*/ 37539 h 37538"/>
                <a:gd name="connsiteX1" fmla="*/ 69133 w 69132"/>
                <a:gd name="connsiteY1" fmla="*/ 37539 h 37538"/>
                <a:gd name="connsiteX2" fmla="*/ 69133 w 69132"/>
                <a:gd name="connsiteY2" fmla="*/ 0 h 37538"/>
                <a:gd name="connsiteX3" fmla="*/ 0 w 69132"/>
                <a:gd name="connsiteY3" fmla="*/ 0 h 37538"/>
                <a:gd name="connsiteX4" fmla="*/ 0 w 69132"/>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538">
                  <a:moveTo>
                    <a:pt x="0" y="37539"/>
                  </a:moveTo>
                  <a:lnTo>
                    <a:pt x="69133" y="37539"/>
                  </a:lnTo>
                  <a:lnTo>
                    <a:pt x="69133"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D4DF8382-BD76-68F9-3591-40096749FC34}"/>
                </a:ext>
              </a:extLst>
            </p:cNvPr>
            <p:cNvSpPr/>
            <p:nvPr/>
          </p:nvSpPr>
          <p:spPr>
            <a:xfrm>
              <a:off x="3815100" y="3647365"/>
              <a:ext cx="69132" cy="37633"/>
            </a:xfrm>
            <a:custGeom>
              <a:avLst/>
              <a:gdLst>
                <a:gd name="connsiteX0" fmla="*/ 0 w 69132"/>
                <a:gd name="connsiteY0" fmla="*/ 37633 h 37633"/>
                <a:gd name="connsiteX1" fmla="*/ 69133 w 69132"/>
                <a:gd name="connsiteY1" fmla="*/ 37633 h 37633"/>
                <a:gd name="connsiteX2" fmla="*/ 69133 w 69132"/>
                <a:gd name="connsiteY2" fmla="*/ 0 h 37633"/>
                <a:gd name="connsiteX3" fmla="*/ 0 w 69132"/>
                <a:gd name="connsiteY3" fmla="*/ 0 h 37633"/>
                <a:gd name="connsiteX4" fmla="*/ 0 w 69132"/>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633">
                  <a:moveTo>
                    <a:pt x="0" y="37633"/>
                  </a:moveTo>
                  <a:lnTo>
                    <a:pt x="69133" y="37633"/>
                  </a:lnTo>
                  <a:lnTo>
                    <a:pt x="69133" y="0"/>
                  </a:lnTo>
                  <a:lnTo>
                    <a:pt x="0" y="0"/>
                  </a:lnTo>
                  <a:lnTo>
                    <a:pt x="0" y="37633"/>
                  </a:lnTo>
                </a:path>
              </a:pathLst>
            </a:custGeom>
            <a:solidFill>
              <a:srgbClr val="595A5C"/>
            </a:solidFill>
            <a:ln w="9517"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AA1905DA-26F6-0D26-FEF1-98DB0B44D16D}"/>
                </a:ext>
              </a:extLst>
            </p:cNvPr>
            <p:cNvSpPr/>
            <p:nvPr/>
          </p:nvSpPr>
          <p:spPr>
            <a:xfrm>
              <a:off x="3569516" y="3692981"/>
              <a:ext cx="69037" cy="37538"/>
            </a:xfrm>
            <a:custGeom>
              <a:avLst/>
              <a:gdLst>
                <a:gd name="connsiteX0" fmla="*/ 0 w 69037"/>
                <a:gd name="connsiteY0" fmla="*/ 37539 h 37538"/>
                <a:gd name="connsiteX1" fmla="*/ 69038 w 69037"/>
                <a:gd name="connsiteY1" fmla="*/ 37539 h 37538"/>
                <a:gd name="connsiteX2" fmla="*/ 69038 w 69037"/>
                <a:gd name="connsiteY2" fmla="*/ 0 h 37538"/>
                <a:gd name="connsiteX3" fmla="*/ 0 w 69037"/>
                <a:gd name="connsiteY3" fmla="*/ 0 h 37538"/>
                <a:gd name="connsiteX4" fmla="*/ 0 w 69037"/>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37" h="37538">
                  <a:moveTo>
                    <a:pt x="0" y="37539"/>
                  </a:moveTo>
                  <a:lnTo>
                    <a:pt x="69038" y="37539"/>
                  </a:lnTo>
                  <a:lnTo>
                    <a:pt x="69038"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F61ED3D7-2C37-8EDC-A48B-EF10DEA8442C}"/>
                </a:ext>
              </a:extLst>
            </p:cNvPr>
            <p:cNvSpPr/>
            <p:nvPr/>
          </p:nvSpPr>
          <p:spPr>
            <a:xfrm>
              <a:off x="3569516" y="3647365"/>
              <a:ext cx="69037" cy="37633"/>
            </a:xfrm>
            <a:custGeom>
              <a:avLst/>
              <a:gdLst>
                <a:gd name="connsiteX0" fmla="*/ 0 w 69037"/>
                <a:gd name="connsiteY0" fmla="*/ 37633 h 37633"/>
                <a:gd name="connsiteX1" fmla="*/ 69038 w 69037"/>
                <a:gd name="connsiteY1" fmla="*/ 37633 h 37633"/>
                <a:gd name="connsiteX2" fmla="*/ 69038 w 69037"/>
                <a:gd name="connsiteY2" fmla="*/ 0 h 37633"/>
                <a:gd name="connsiteX3" fmla="*/ 0 w 69037"/>
                <a:gd name="connsiteY3" fmla="*/ 0 h 37633"/>
                <a:gd name="connsiteX4" fmla="*/ 0 w 69037"/>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37" h="37633">
                  <a:moveTo>
                    <a:pt x="0" y="37633"/>
                  </a:moveTo>
                  <a:lnTo>
                    <a:pt x="69038" y="37633"/>
                  </a:lnTo>
                  <a:lnTo>
                    <a:pt x="69038" y="0"/>
                  </a:lnTo>
                  <a:lnTo>
                    <a:pt x="0" y="0"/>
                  </a:lnTo>
                  <a:lnTo>
                    <a:pt x="0" y="37633"/>
                  </a:lnTo>
                </a:path>
              </a:pathLst>
            </a:custGeom>
            <a:solidFill>
              <a:srgbClr val="595A5C"/>
            </a:solidFill>
            <a:ln w="9517"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DED77854-7951-B2E8-74B8-60E38CE9EC8D}"/>
                </a:ext>
              </a:extLst>
            </p:cNvPr>
            <p:cNvSpPr/>
            <p:nvPr/>
          </p:nvSpPr>
          <p:spPr>
            <a:xfrm>
              <a:off x="3650171" y="3692981"/>
              <a:ext cx="69132" cy="37538"/>
            </a:xfrm>
            <a:custGeom>
              <a:avLst/>
              <a:gdLst>
                <a:gd name="connsiteX0" fmla="*/ 0 w 69132"/>
                <a:gd name="connsiteY0" fmla="*/ 37539 h 37538"/>
                <a:gd name="connsiteX1" fmla="*/ 69133 w 69132"/>
                <a:gd name="connsiteY1" fmla="*/ 37539 h 37538"/>
                <a:gd name="connsiteX2" fmla="*/ 69133 w 69132"/>
                <a:gd name="connsiteY2" fmla="*/ 0 h 37538"/>
                <a:gd name="connsiteX3" fmla="*/ 0 w 69132"/>
                <a:gd name="connsiteY3" fmla="*/ 0 h 37538"/>
                <a:gd name="connsiteX4" fmla="*/ 0 w 69132"/>
                <a:gd name="connsiteY4" fmla="*/ 37539 h 3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538">
                  <a:moveTo>
                    <a:pt x="0" y="37539"/>
                  </a:moveTo>
                  <a:lnTo>
                    <a:pt x="69133" y="37539"/>
                  </a:lnTo>
                  <a:lnTo>
                    <a:pt x="69133" y="0"/>
                  </a:lnTo>
                  <a:lnTo>
                    <a:pt x="0" y="0"/>
                  </a:lnTo>
                  <a:lnTo>
                    <a:pt x="0" y="37539"/>
                  </a:lnTo>
                </a:path>
              </a:pathLst>
            </a:custGeom>
            <a:solidFill>
              <a:srgbClr val="595A5C"/>
            </a:solidFill>
            <a:ln w="9517"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47D95A14-8EAA-4001-9447-C538988F17AD}"/>
                </a:ext>
              </a:extLst>
            </p:cNvPr>
            <p:cNvSpPr/>
            <p:nvPr/>
          </p:nvSpPr>
          <p:spPr>
            <a:xfrm>
              <a:off x="3650171" y="3647365"/>
              <a:ext cx="69132" cy="37633"/>
            </a:xfrm>
            <a:custGeom>
              <a:avLst/>
              <a:gdLst>
                <a:gd name="connsiteX0" fmla="*/ 0 w 69132"/>
                <a:gd name="connsiteY0" fmla="*/ 37633 h 37633"/>
                <a:gd name="connsiteX1" fmla="*/ 69133 w 69132"/>
                <a:gd name="connsiteY1" fmla="*/ 37633 h 37633"/>
                <a:gd name="connsiteX2" fmla="*/ 69133 w 69132"/>
                <a:gd name="connsiteY2" fmla="*/ 0 h 37633"/>
                <a:gd name="connsiteX3" fmla="*/ 0 w 69132"/>
                <a:gd name="connsiteY3" fmla="*/ 0 h 37633"/>
                <a:gd name="connsiteX4" fmla="*/ 0 w 69132"/>
                <a:gd name="connsiteY4" fmla="*/ 37633 h 37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 h="37633">
                  <a:moveTo>
                    <a:pt x="0" y="37633"/>
                  </a:moveTo>
                  <a:lnTo>
                    <a:pt x="69133" y="37633"/>
                  </a:lnTo>
                  <a:lnTo>
                    <a:pt x="69133" y="0"/>
                  </a:lnTo>
                  <a:lnTo>
                    <a:pt x="0" y="0"/>
                  </a:lnTo>
                  <a:lnTo>
                    <a:pt x="0" y="37633"/>
                  </a:lnTo>
                </a:path>
              </a:pathLst>
            </a:custGeom>
            <a:solidFill>
              <a:srgbClr val="595A5C"/>
            </a:solidFill>
            <a:ln w="9517" cap="flat">
              <a:noFill/>
              <a:prstDash val="solid"/>
              <a:miter/>
            </a:ln>
          </p:spPr>
          <p:txBody>
            <a:bodyPr rtlCol="0" anchor="ctr"/>
            <a:lstStyle/>
            <a:p>
              <a:endParaRPr lang="en-US"/>
            </a:p>
          </p:txBody>
        </p:sp>
      </p:grpSp>
      <p:sp>
        <p:nvSpPr>
          <p:cNvPr id="385" name="Rectangle 384">
            <a:extLst>
              <a:ext uri="{FF2B5EF4-FFF2-40B4-BE49-F238E27FC236}">
                <a16:creationId xmlns:a16="http://schemas.microsoft.com/office/drawing/2014/main" id="{FABCC960-3833-9D3E-C1A8-1990EA29CF67}"/>
              </a:ext>
            </a:extLst>
          </p:cNvPr>
          <p:cNvSpPr/>
          <p:nvPr/>
        </p:nvSpPr>
        <p:spPr>
          <a:xfrm>
            <a:off x="2493170" y="5213490"/>
            <a:ext cx="1378744" cy="488950"/>
          </a:xfrm>
          <a:prstGeom prst="rect">
            <a:avLst/>
          </a:prstGeom>
          <a:solidFill>
            <a:schemeClr val="bg1">
              <a:lumMod val="50000"/>
            </a:schemeClr>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86" name="TextBox 385">
            <a:extLst>
              <a:ext uri="{FF2B5EF4-FFF2-40B4-BE49-F238E27FC236}">
                <a16:creationId xmlns:a16="http://schemas.microsoft.com/office/drawing/2014/main" id="{CB360AEE-1397-1EFD-02B8-9A8016E6AF24}"/>
              </a:ext>
            </a:extLst>
          </p:cNvPr>
          <p:cNvSpPr txBox="1"/>
          <p:nvPr/>
        </p:nvSpPr>
        <p:spPr>
          <a:xfrm>
            <a:off x="1727201" y="5398500"/>
            <a:ext cx="654050" cy="406265"/>
          </a:xfrm>
          <a:prstGeom prst="rect">
            <a:avLst/>
          </a:prstGeom>
          <a:noFill/>
        </p:spPr>
        <p:txBody>
          <a:bodyPr vert="horz" wrap="square" lIns="91440" tIns="91440" rIns="91440" bIns="91440" rtlCol="0" anchor="ctr" anchorCtr="0">
            <a:spAutoFit/>
          </a:bodyPr>
          <a:lstStyle/>
          <a:p>
            <a:pPr marL="17463" marR="0" algn="r" defTabSz="914400" rtl="0" eaLnBrk="1" fontAlgn="auto" latinLnBrk="0" hangingPunct="1">
              <a:lnSpc>
                <a:spcPct val="90000"/>
              </a:lnSpc>
              <a:spcBef>
                <a:spcPts val="1000"/>
              </a:spcBef>
              <a:spcAft>
                <a:spcPts val="0"/>
              </a:spcAft>
              <a:buClrTx/>
              <a:buSzTx/>
              <a:buFont typeface="Arial" panose="020B0604020202020204" pitchFamily="34" charset="0"/>
              <a:buNone/>
            </a:pPr>
            <a:r>
              <a:rPr kumimoji="0" lang="es-ES" sz="1600" b="0" i="0" u="none" strike="noStrike" kern="1200" cap="none" spc="0" normalizeH="0" baseline="0" noProof="0" dirty="0">
                <a:ln>
                  <a:noFill/>
                </a:ln>
                <a:solidFill>
                  <a:schemeClr val="tx1">
                    <a:lumMod val="50000"/>
                    <a:lumOff val="50000"/>
                  </a:schemeClr>
                </a:solidFill>
                <a:effectLst/>
                <a:uLnTx/>
                <a:uFillTx/>
                <a:latin typeface="+mj-lt"/>
                <a:ea typeface="+mn-ea"/>
                <a:cs typeface="+mn-cs"/>
              </a:rPr>
              <a:t>UPS</a:t>
            </a:r>
            <a:endParaRPr kumimoji="0" lang="en-US" sz="1600" b="0" i="0" u="none" strike="noStrike" kern="1200" cap="none" spc="0" normalizeH="0" baseline="0" noProof="0" dirty="0">
              <a:ln>
                <a:noFill/>
              </a:ln>
              <a:solidFill>
                <a:schemeClr val="tx1">
                  <a:lumMod val="50000"/>
                  <a:lumOff val="50000"/>
                </a:schemeClr>
              </a:solidFill>
              <a:effectLst/>
              <a:uLnTx/>
              <a:uFillTx/>
              <a:latin typeface="+mj-lt"/>
              <a:ea typeface="+mn-ea"/>
              <a:cs typeface="+mn-cs"/>
            </a:endParaRPr>
          </a:p>
        </p:txBody>
      </p:sp>
      <p:sp>
        <p:nvSpPr>
          <p:cNvPr id="387" name="TextBox 386">
            <a:extLst>
              <a:ext uri="{FF2B5EF4-FFF2-40B4-BE49-F238E27FC236}">
                <a16:creationId xmlns:a16="http://schemas.microsoft.com/office/drawing/2014/main" id="{6C73590A-E810-7B61-6E3D-00A9512BBD44}"/>
              </a:ext>
            </a:extLst>
          </p:cNvPr>
          <p:cNvSpPr txBox="1"/>
          <p:nvPr/>
        </p:nvSpPr>
        <p:spPr>
          <a:xfrm>
            <a:off x="511407" y="4912863"/>
            <a:ext cx="1869844" cy="406265"/>
          </a:xfrm>
          <a:prstGeom prst="rect">
            <a:avLst/>
          </a:prstGeom>
          <a:noFill/>
        </p:spPr>
        <p:txBody>
          <a:bodyPr vert="horz" wrap="square" lIns="91440" tIns="91440" rIns="91440" bIns="91440" rtlCol="0" anchor="ctr" anchorCtr="0">
            <a:spAutoFit/>
          </a:bodyPr>
          <a:lstStyle/>
          <a:p>
            <a:pPr marL="17463" marR="0" algn="r" defTabSz="914400" rtl="0" eaLnBrk="1" fontAlgn="auto" latinLnBrk="0" hangingPunct="1">
              <a:lnSpc>
                <a:spcPct val="90000"/>
              </a:lnSpc>
              <a:spcBef>
                <a:spcPts val="1000"/>
              </a:spcBef>
              <a:spcAft>
                <a:spcPts val="0"/>
              </a:spcAft>
              <a:buClrTx/>
              <a:buSzTx/>
              <a:buFont typeface="Arial" panose="020B0604020202020204" pitchFamily="34" charset="0"/>
              <a:buNone/>
            </a:pPr>
            <a:r>
              <a:rPr kumimoji="0" lang="es-ES" sz="1600" b="0" i="0" u="none" strike="noStrike" kern="1200" cap="none" spc="0" normalizeH="0" baseline="0" noProof="0" dirty="0">
                <a:ln>
                  <a:noFill/>
                </a:ln>
                <a:solidFill>
                  <a:schemeClr val="tx1">
                    <a:lumMod val="50000"/>
                    <a:lumOff val="50000"/>
                  </a:schemeClr>
                </a:solidFill>
                <a:effectLst/>
                <a:uLnTx/>
                <a:uFillTx/>
                <a:latin typeface="+mj-lt"/>
                <a:ea typeface="+mn-ea"/>
                <a:cs typeface="+mn-cs"/>
              </a:rPr>
              <a:t>FR </a:t>
            </a:r>
            <a:r>
              <a:rPr kumimoji="0" lang="es-ES" sz="1600" b="0" i="0" u="none" strike="noStrike" kern="1200" cap="none" spc="0" normalizeH="0" baseline="0" noProof="0" dirty="0" err="1">
                <a:ln>
                  <a:noFill/>
                </a:ln>
                <a:solidFill>
                  <a:schemeClr val="tx1">
                    <a:lumMod val="50000"/>
                    <a:lumOff val="50000"/>
                  </a:schemeClr>
                </a:solidFill>
                <a:effectLst/>
                <a:uLnTx/>
                <a:uFillTx/>
                <a:latin typeface="+mj-lt"/>
                <a:ea typeface="+mn-ea"/>
                <a:cs typeface="+mn-cs"/>
              </a:rPr>
              <a:t>power</a:t>
            </a:r>
            <a:r>
              <a:rPr kumimoji="0" lang="es-ES" sz="1600" b="0" i="0" u="none" strike="noStrike" kern="1200" cap="none" spc="0" normalizeH="0" baseline="0" noProof="0" dirty="0">
                <a:ln>
                  <a:noFill/>
                </a:ln>
                <a:solidFill>
                  <a:schemeClr val="tx1">
                    <a:lumMod val="50000"/>
                    <a:lumOff val="50000"/>
                  </a:schemeClr>
                </a:solidFill>
                <a:effectLst/>
                <a:uLnTx/>
                <a:uFillTx/>
                <a:latin typeface="+mj-lt"/>
                <a:ea typeface="+mn-ea"/>
                <a:cs typeface="+mn-cs"/>
              </a:rPr>
              <a:t> </a:t>
            </a:r>
            <a:r>
              <a:rPr kumimoji="0" lang="es-ES" sz="1600" b="0" i="0" u="none" strike="noStrike" kern="1200" cap="none" spc="0" normalizeH="0" baseline="0" noProof="0" dirty="0" err="1">
                <a:ln>
                  <a:noFill/>
                </a:ln>
                <a:solidFill>
                  <a:schemeClr val="tx1">
                    <a:lumMod val="50000"/>
                    <a:lumOff val="50000"/>
                  </a:schemeClr>
                </a:solidFill>
                <a:effectLst/>
                <a:uLnTx/>
                <a:uFillTx/>
                <a:latin typeface="+mj-lt"/>
                <a:ea typeface="+mn-ea"/>
                <a:cs typeface="+mn-cs"/>
              </a:rPr>
              <a:t>supply</a:t>
            </a:r>
            <a:endParaRPr kumimoji="0" lang="en-US" sz="1600" b="0" i="0" u="none" strike="noStrike" kern="1200" cap="none" spc="0" normalizeH="0" baseline="0" noProof="0" dirty="0">
              <a:ln>
                <a:noFill/>
              </a:ln>
              <a:solidFill>
                <a:schemeClr val="tx1">
                  <a:lumMod val="50000"/>
                  <a:lumOff val="50000"/>
                </a:schemeClr>
              </a:solidFill>
              <a:effectLst/>
              <a:uLnTx/>
              <a:uFillTx/>
              <a:latin typeface="+mj-lt"/>
              <a:ea typeface="+mn-ea"/>
              <a:cs typeface="+mn-cs"/>
            </a:endParaRPr>
          </a:p>
        </p:txBody>
      </p:sp>
      <p:sp>
        <p:nvSpPr>
          <p:cNvPr id="388" name="TextBox 387">
            <a:extLst>
              <a:ext uri="{FF2B5EF4-FFF2-40B4-BE49-F238E27FC236}">
                <a16:creationId xmlns:a16="http://schemas.microsoft.com/office/drawing/2014/main" id="{FCF89322-DA39-1441-A798-CF618656AE7E}"/>
              </a:ext>
            </a:extLst>
          </p:cNvPr>
          <p:cNvSpPr txBox="1"/>
          <p:nvPr/>
        </p:nvSpPr>
        <p:spPr>
          <a:xfrm>
            <a:off x="1002507" y="2563363"/>
            <a:ext cx="1378744" cy="406265"/>
          </a:xfrm>
          <a:prstGeom prst="rect">
            <a:avLst/>
          </a:prstGeom>
          <a:noFill/>
        </p:spPr>
        <p:txBody>
          <a:bodyPr vert="horz" wrap="square" lIns="91440" tIns="91440" rIns="91440" bIns="91440" rtlCol="0" anchor="ctr" anchorCtr="0">
            <a:spAutoFit/>
          </a:bodyPr>
          <a:lstStyle/>
          <a:p>
            <a:pPr marL="17463" marR="0" algn="r" defTabSz="914400" rtl="0" eaLnBrk="1" fontAlgn="auto" latinLnBrk="0" hangingPunct="1">
              <a:lnSpc>
                <a:spcPct val="90000"/>
              </a:lnSpc>
              <a:spcBef>
                <a:spcPts val="1000"/>
              </a:spcBef>
              <a:spcAft>
                <a:spcPts val="0"/>
              </a:spcAft>
              <a:buClrTx/>
              <a:buSzTx/>
              <a:buFont typeface="Arial" panose="020B0604020202020204" pitchFamily="34" charset="0"/>
              <a:buNone/>
            </a:pPr>
            <a:r>
              <a:rPr kumimoji="0" lang="es-ES" sz="1600" b="0" i="0" u="none" strike="noStrike" kern="1200" cap="none" spc="0" normalizeH="0" baseline="0" noProof="0" dirty="0">
                <a:ln>
                  <a:noFill/>
                </a:ln>
                <a:solidFill>
                  <a:schemeClr val="tx1">
                    <a:lumMod val="50000"/>
                    <a:lumOff val="50000"/>
                  </a:schemeClr>
                </a:solidFill>
                <a:effectLst/>
                <a:uLnTx/>
                <a:uFillTx/>
                <a:latin typeface="+mj-lt"/>
                <a:ea typeface="+mn-ea"/>
                <a:cs typeface="+mn-cs"/>
              </a:rPr>
              <a:t>Fiber panel</a:t>
            </a:r>
            <a:endParaRPr kumimoji="0" lang="en-US" sz="1600" b="0" i="0" u="none" strike="noStrike" kern="1200" cap="none" spc="0" normalizeH="0" baseline="0" noProof="0" dirty="0">
              <a:ln>
                <a:noFill/>
              </a:ln>
              <a:solidFill>
                <a:schemeClr val="tx1">
                  <a:lumMod val="50000"/>
                  <a:lumOff val="50000"/>
                </a:schemeClr>
              </a:solidFill>
              <a:effectLst/>
              <a:uLnTx/>
              <a:uFillTx/>
              <a:latin typeface="+mj-lt"/>
              <a:ea typeface="+mn-ea"/>
              <a:cs typeface="+mn-cs"/>
            </a:endParaRPr>
          </a:p>
        </p:txBody>
      </p:sp>
      <p:sp>
        <p:nvSpPr>
          <p:cNvPr id="389" name="TextBox 388">
            <a:extLst>
              <a:ext uri="{FF2B5EF4-FFF2-40B4-BE49-F238E27FC236}">
                <a16:creationId xmlns:a16="http://schemas.microsoft.com/office/drawing/2014/main" id="{15DD135D-34B1-327D-F48C-8B76586B3FEE}"/>
              </a:ext>
            </a:extLst>
          </p:cNvPr>
          <p:cNvSpPr txBox="1"/>
          <p:nvPr/>
        </p:nvSpPr>
        <p:spPr>
          <a:xfrm>
            <a:off x="1002507" y="1488807"/>
            <a:ext cx="1378744" cy="406265"/>
          </a:xfrm>
          <a:prstGeom prst="rect">
            <a:avLst/>
          </a:prstGeom>
          <a:noFill/>
        </p:spPr>
        <p:txBody>
          <a:bodyPr vert="horz" wrap="square" lIns="91440" tIns="91440" rIns="91440" bIns="91440" rtlCol="0" anchor="ctr" anchorCtr="0">
            <a:spAutoFit/>
          </a:bodyPr>
          <a:lstStyle/>
          <a:p>
            <a:pPr marL="17463" marR="0" algn="r" defTabSz="914400" rtl="0" eaLnBrk="1" fontAlgn="auto" latinLnBrk="0" hangingPunct="1">
              <a:lnSpc>
                <a:spcPct val="90000"/>
              </a:lnSpc>
              <a:spcBef>
                <a:spcPts val="1000"/>
              </a:spcBef>
              <a:spcAft>
                <a:spcPts val="0"/>
              </a:spcAft>
              <a:buClrTx/>
              <a:buSzTx/>
              <a:buFont typeface="Arial" panose="020B0604020202020204" pitchFamily="34" charset="0"/>
              <a:buNone/>
            </a:pPr>
            <a:r>
              <a:rPr kumimoji="0" lang="es-ES" sz="1600" b="0" i="0" u="none" strike="noStrike" kern="1200" cap="none" spc="0" normalizeH="0" baseline="0" noProof="0" dirty="0">
                <a:ln>
                  <a:noFill/>
                </a:ln>
                <a:solidFill>
                  <a:schemeClr val="tx1">
                    <a:lumMod val="50000"/>
                    <a:lumOff val="50000"/>
                  </a:schemeClr>
                </a:solidFill>
                <a:effectLst/>
                <a:uLnTx/>
                <a:uFillTx/>
                <a:latin typeface="+mj-lt"/>
                <a:ea typeface="+mn-ea"/>
                <a:cs typeface="+mn-cs"/>
              </a:rPr>
              <a:t>Switches</a:t>
            </a:r>
            <a:endParaRPr kumimoji="0" lang="en-US" sz="1600" b="0" i="0" u="none" strike="noStrike" kern="1200" cap="none" spc="0" normalizeH="0" baseline="0" noProof="0" dirty="0">
              <a:ln>
                <a:noFill/>
              </a:ln>
              <a:solidFill>
                <a:schemeClr val="tx1">
                  <a:lumMod val="50000"/>
                  <a:lumOff val="50000"/>
                </a:schemeClr>
              </a:solidFill>
              <a:effectLst/>
              <a:uLnTx/>
              <a:uFillTx/>
              <a:latin typeface="+mj-lt"/>
              <a:ea typeface="+mn-ea"/>
              <a:cs typeface="+mn-cs"/>
            </a:endParaRPr>
          </a:p>
        </p:txBody>
      </p:sp>
      <p:sp>
        <p:nvSpPr>
          <p:cNvPr id="393" name="Oval 392">
            <a:extLst>
              <a:ext uri="{FF2B5EF4-FFF2-40B4-BE49-F238E27FC236}">
                <a16:creationId xmlns:a16="http://schemas.microsoft.com/office/drawing/2014/main" id="{7A0159F2-30A0-1184-70B4-9D24C4ECE473}"/>
              </a:ext>
            </a:extLst>
          </p:cNvPr>
          <p:cNvSpPr/>
          <p:nvPr/>
        </p:nvSpPr>
        <p:spPr>
          <a:xfrm>
            <a:off x="8573017" y="2118699"/>
            <a:ext cx="164050" cy="164050"/>
          </a:xfrm>
          <a:prstGeom prst="ellipse">
            <a:avLst/>
          </a:prstGeom>
          <a:solidFill>
            <a:schemeClr val="bg1"/>
          </a:solidFill>
          <a:ln>
            <a:noFill/>
          </a:ln>
          <a:effectLst>
            <a:glow rad="736600">
              <a:schemeClr val="bg1">
                <a:alpha val="63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97" name="Freeform: Shape 396">
            <a:extLst>
              <a:ext uri="{FF2B5EF4-FFF2-40B4-BE49-F238E27FC236}">
                <a16:creationId xmlns:a16="http://schemas.microsoft.com/office/drawing/2014/main" id="{15C76884-06FD-F655-AE0C-13F400AEBF27}"/>
              </a:ext>
            </a:extLst>
          </p:cNvPr>
          <p:cNvSpPr/>
          <p:nvPr/>
        </p:nvSpPr>
        <p:spPr>
          <a:xfrm rot="166712">
            <a:off x="4020189" y="1850929"/>
            <a:ext cx="4568603" cy="1761150"/>
          </a:xfrm>
          <a:custGeom>
            <a:avLst/>
            <a:gdLst>
              <a:gd name="connsiteX0" fmla="*/ 0 w 9607550"/>
              <a:gd name="connsiteY0" fmla="*/ 635000 h 856034"/>
              <a:gd name="connsiteX1" fmla="*/ 406400 w 9607550"/>
              <a:gd name="connsiteY1" fmla="*/ 730250 h 856034"/>
              <a:gd name="connsiteX2" fmla="*/ 965200 w 9607550"/>
              <a:gd name="connsiteY2" fmla="*/ 647700 h 856034"/>
              <a:gd name="connsiteX3" fmla="*/ 1612900 w 9607550"/>
              <a:gd name="connsiteY3" fmla="*/ 330200 h 856034"/>
              <a:gd name="connsiteX4" fmla="*/ 2209800 w 9607550"/>
              <a:gd name="connsiteY4" fmla="*/ 158750 h 856034"/>
              <a:gd name="connsiteX5" fmla="*/ 2940050 w 9607550"/>
              <a:gd name="connsiteY5" fmla="*/ 146050 h 856034"/>
              <a:gd name="connsiteX6" fmla="*/ 3790950 w 9607550"/>
              <a:gd name="connsiteY6" fmla="*/ 298450 h 856034"/>
              <a:gd name="connsiteX7" fmla="*/ 4756150 w 9607550"/>
              <a:gd name="connsiteY7" fmla="*/ 527050 h 856034"/>
              <a:gd name="connsiteX8" fmla="*/ 5632450 w 9607550"/>
              <a:gd name="connsiteY8" fmla="*/ 717550 h 856034"/>
              <a:gd name="connsiteX9" fmla="*/ 6534150 w 9607550"/>
              <a:gd name="connsiteY9" fmla="*/ 850900 h 856034"/>
              <a:gd name="connsiteX10" fmla="*/ 7467600 w 9607550"/>
              <a:gd name="connsiteY10" fmla="*/ 806450 h 856034"/>
              <a:gd name="connsiteX11" fmla="*/ 8166100 w 9607550"/>
              <a:gd name="connsiteY11" fmla="*/ 603250 h 856034"/>
              <a:gd name="connsiteX12" fmla="*/ 8864600 w 9607550"/>
              <a:gd name="connsiteY12" fmla="*/ 311150 h 856034"/>
              <a:gd name="connsiteX13" fmla="*/ 9607550 w 9607550"/>
              <a:gd name="connsiteY13" fmla="*/ 0 h 856034"/>
              <a:gd name="connsiteX0" fmla="*/ 0 w 9607550"/>
              <a:gd name="connsiteY0" fmla="*/ 1758677 h 2115169"/>
              <a:gd name="connsiteX1" fmla="*/ 406400 w 9607550"/>
              <a:gd name="connsiteY1" fmla="*/ 1853927 h 2115169"/>
              <a:gd name="connsiteX2" fmla="*/ 965200 w 9607550"/>
              <a:gd name="connsiteY2" fmla="*/ 1771377 h 2115169"/>
              <a:gd name="connsiteX3" fmla="*/ 1612900 w 9607550"/>
              <a:gd name="connsiteY3" fmla="*/ 1453877 h 2115169"/>
              <a:gd name="connsiteX4" fmla="*/ 2209800 w 9607550"/>
              <a:gd name="connsiteY4" fmla="*/ 1282427 h 2115169"/>
              <a:gd name="connsiteX5" fmla="*/ 2940050 w 9607550"/>
              <a:gd name="connsiteY5" fmla="*/ 1269727 h 2115169"/>
              <a:gd name="connsiteX6" fmla="*/ 3790950 w 9607550"/>
              <a:gd name="connsiteY6" fmla="*/ 1422127 h 2115169"/>
              <a:gd name="connsiteX7" fmla="*/ 4756150 w 9607550"/>
              <a:gd name="connsiteY7" fmla="*/ 1650727 h 2115169"/>
              <a:gd name="connsiteX8" fmla="*/ 5145135 w 9607550"/>
              <a:gd name="connsiteY8" fmla="*/ 1451 h 2115169"/>
              <a:gd name="connsiteX9" fmla="*/ 6534150 w 9607550"/>
              <a:gd name="connsiteY9" fmla="*/ 1974577 h 2115169"/>
              <a:gd name="connsiteX10" fmla="*/ 7467600 w 9607550"/>
              <a:gd name="connsiteY10" fmla="*/ 1930127 h 2115169"/>
              <a:gd name="connsiteX11" fmla="*/ 8166100 w 9607550"/>
              <a:gd name="connsiteY11" fmla="*/ 1726927 h 2115169"/>
              <a:gd name="connsiteX12" fmla="*/ 8864600 w 9607550"/>
              <a:gd name="connsiteY12" fmla="*/ 1434827 h 2115169"/>
              <a:gd name="connsiteX13" fmla="*/ 9607550 w 9607550"/>
              <a:gd name="connsiteY13" fmla="*/ 1123677 h 2115169"/>
              <a:gd name="connsiteX0" fmla="*/ 0 w 9607550"/>
              <a:gd name="connsiteY0" fmla="*/ 1765424 h 2121916"/>
              <a:gd name="connsiteX1" fmla="*/ 406400 w 9607550"/>
              <a:gd name="connsiteY1" fmla="*/ 1860674 h 2121916"/>
              <a:gd name="connsiteX2" fmla="*/ 965200 w 9607550"/>
              <a:gd name="connsiteY2" fmla="*/ 1778124 h 2121916"/>
              <a:gd name="connsiteX3" fmla="*/ 1612900 w 9607550"/>
              <a:gd name="connsiteY3" fmla="*/ 1460624 h 2121916"/>
              <a:gd name="connsiteX4" fmla="*/ 2209800 w 9607550"/>
              <a:gd name="connsiteY4" fmla="*/ 1289174 h 2121916"/>
              <a:gd name="connsiteX5" fmla="*/ 2940050 w 9607550"/>
              <a:gd name="connsiteY5" fmla="*/ 1276474 h 2121916"/>
              <a:gd name="connsiteX6" fmla="*/ 3790950 w 9607550"/>
              <a:gd name="connsiteY6" fmla="*/ 1428874 h 2121916"/>
              <a:gd name="connsiteX7" fmla="*/ 4615913 w 9607550"/>
              <a:gd name="connsiteY7" fmla="*/ 1283718 h 2121916"/>
              <a:gd name="connsiteX8" fmla="*/ 5145135 w 9607550"/>
              <a:gd name="connsiteY8" fmla="*/ 8198 h 2121916"/>
              <a:gd name="connsiteX9" fmla="*/ 6534150 w 9607550"/>
              <a:gd name="connsiteY9" fmla="*/ 1981324 h 2121916"/>
              <a:gd name="connsiteX10" fmla="*/ 7467600 w 9607550"/>
              <a:gd name="connsiteY10" fmla="*/ 1936874 h 2121916"/>
              <a:gd name="connsiteX11" fmla="*/ 8166100 w 9607550"/>
              <a:gd name="connsiteY11" fmla="*/ 1733674 h 2121916"/>
              <a:gd name="connsiteX12" fmla="*/ 8864600 w 9607550"/>
              <a:gd name="connsiteY12" fmla="*/ 1441574 h 2121916"/>
              <a:gd name="connsiteX13" fmla="*/ 9607550 w 9607550"/>
              <a:gd name="connsiteY13" fmla="*/ 1130424 h 2121916"/>
              <a:gd name="connsiteX0" fmla="*/ 0 w 9607550"/>
              <a:gd name="connsiteY0" fmla="*/ 2047263 h 2328932"/>
              <a:gd name="connsiteX1" fmla="*/ 406400 w 9607550"/>
              <a:gd name="connsiteY1" fmla="*/ 2142513 h 2328932"/>
              <a:gd name="connsiteX2" fmla="*/ 965200 w 9607550"/>
              <a:gd name="connsiteY2" fmla="*/ 2059963 h 2328932"/>
              <a:gd name="connsiteX3" fmla="*/ 1612900 w 9607550"/>
              <a:gd name="connsiteY3" fmla="*/ 1742463 h 2328932"/>
              <a:gd name="connsiteX4" fmla="*/ 2209800 w 9607550"/>
              <a:gd name="connsiteY4" fmla="*/ 1571013 h 2328932"/>
              <a:gd name="connsiteX5" fmla="*/ 2940050 w 9607550"/>
              <a:gd name="connsiteY5" fmla="*/ 1558313 h 2328932"/>
              <a:gd name="connsiteX6" fmla="*/ 3790950 w 9607550"/>
              <a:gd name="connsiteY6" fmla="*/ 1710713 h 2328932"/>
              <a:gd name="connsiteX7" fmla="*/ 4615913 w 9607550"/>
              <a:gd name="connsiteY7" fmla="*/ 1565557 h 2328932"/>
              <a:gd name="connsiteX8" fmla="*/ 5145135 w 9607550"/>
              <a:gd name="connsiteY8" fmla="*/ 290037 h 2328932"/>
              <a:gd name="connsiteX9" fmla="*/ 6366907 w 9607550"/>
              <a:gd name="connsiteY9" fmla="*/ 162783 h 2328932"/>
              <a:gd name="connsiteX10" fmla="*/ 7467600 w 9607550"/>
              <a:gd name="connsiteY10" fmla="*/ 2218713 h 2328932"/>
              <a:gd name="connsiteX11" fmla="*/ 8166100 w 9607550"/>
              <a:gd name="connsiteY11" fmla="*/ 2015513 h 2328932"/>
              <a:gd name="connsiteX12" fmla="*/ 8864600 w 9607550"/>
              <a:gd name="connsiteY12" fmla="*/ 1723413 h 2328932"/>
              <a:gd name="connsiteX13" fmla="*/ 9607550 w 9607550"/>
              <a:gd name="connsiteY13" fmla="*/ 1412263 h 2328932"/>
              <a:gd name="connsiteX0" fmla="*/ 0 w 9607550"/>
              <a:gd name="connsiteY0" fmla="*/ 2312751 h 2408164"/>
              <a:gd name="connsiteX1" fmla="*/ 406400 w 9607550"/>
              <a:gd name="connsiteY1" fmla="*/ 2408001 h 2408164"/>
              <a:gd name="connsiteX2" fmla="*/ 965200 w 9607550"/>
              <a:gd name="connsiteY2" fmla="*/ 2325451 h 2408164"/>
              <a:gd name="connsiteX3" fmla="*/ 1612900 w 9607550"/>
              <a:gd name="connsiteY3" fmla="*/ 2007951 h 2408164"/>
              <a:gd name="connsiteX4" fmla="*/ 2209800 w 9607550"/>
              <a:gd name="connsiteY4" fmla="*/ 1836501 h 2408164"/>
              <a:gd name="connsiteX5" fmla="*/ 2940050 w 9607550"/>
              <a:gd name="connsiteY5" fmla="*/ 1823801 h 2408164"/>
              <a:gd name="connsiteX6" fmla="*/ 3790950 w 9607550"/>
              <a:gd name="connsiteY6" fmla="*/ 1976201 h 2408164"/>
              <a:gd name="connsiteX7" fmla="*/ 4615913 w 9607550"/>
              <a:gd name="connsiteY7" fmla="*/ 1831045 h 2408164"/>
              <a:gd name="connsiteX8" fmla="*/ 5145135 w 9607550"/>
              <a:gd name="connsiteY8" fmla="*/ 555525 h 2408164"/>
              <a:gd name="connsiteX9" fmla="*/ 6366907 w 9607550"/>
              <a:gd name="connsiteY9" fmla="*/ 428271 h 2408164"/>
              <a:gd name="connsiteX10" fmla="*/ 7467878 w 9607550"/>
              <a:gd name="connsiteY10" fmla="*/ 91141 h 2408164"/>
              <a:gd name="connsiteX11" fmla="*/ 8166100 w 9607550"/>
              <a:gd name="connsiteY11" fmla="*/ 2281001 h 2408164"/>
              <a:gd name="connsiteX12" fmla="*/ 8864600 w 9607550"/>
              <a:gd name="connsiteY12" fmla="*/ 1988901 h 2408164"/>
              <a:gd name="connsiteX13" fmla="*/ 9607550 w 9607550"/>
              <a:gd name="connsiteY13" fmla="*/ 1677751 h 2408164"/>
              <a:gd name="connsiteX0" fmla="*/ 0 w 9607550"/>
              <a:gd name="connsiteY0" fmla="*/ 2293871 h 2389284"/>
              <a:gd name="connsiteX1" fmla="*/ 406400 w 9607550"/>
              <a:gd name="connsiteY1" fmla="*/ 2389121 h 2389284"/>
              <a:gd name="connsiteX2" fmla="*/ 965200 w 9607550"/>
              <a:gd name="connsiteY2" fmla="*/ 2306571 h 2389284"/>
              <a:gd name="connsiteX3" fmla="*/ 1612900 w 9607550"/>
              <a:gd name="connsiteY3" fmla="*/ 1989071 h 2389284"/>
              <a:gd name="connsiteX4" fmla="*/ 2209800 w 9607550"/>
              <a:gd name="connsiteY4" fmla="*/ 1817621 h 2389284"/>
              <a:gd name="connsiteX5" fmla="*/ 2940050 w 9607550"/>
              <a:gd name="connsiteY5" fmla="*/ 1804921 h 2389284"/>
              <a:gd name="connsiteX6" fmla="*/ 3790950 w 9607550"/>
              <a:gd name="connsiteY6" fmla="*/ 1957321 h 2389284"/>
              <a:gd name="connsiteX7" fmla="*/ 4615913 w 9607550"/>
              <a:gd name="connsiteY7" fmla="*/ 1812165 h 2389284"/>
              <a:gd name="connsiteX8" fmla="*/ 5145135 w 9607550"/>
              <a:gd name="connsiteY8" fmla="*/ 536645 h 2389284"/>
              <a:gd name="connsiteX9" fmla="*/ 6366907 w 9607550"/>
              <a:gd name="connsiteY9" fmla="*/ 409391 h 2389284"/>
              <a:gd name="connsiteX10" fmla="*/ 7467878 w 9607550"/>
              <a:gd name="connsiteY10" fmla="*/ 72261 h 2389284"/>
              <a:gd name="connsiteX11" fmla="*/ 8864600 w 9607550"/>
              <a:gd name="connsiteY11" fmla="*/ 1970021 h 2389284"/>
              <a:gd name="connsiteX12" fmla="*/ 9607550 w 9607550"/>
              <a:gd name="connsiteY12" fmla="*/ 1658871 h 2389284"/>
              <a:gd name="connsiteX0" fmla="*/ 0 w 9607550"/>
              <a:gd name="connsiteY0" fmla="*/ 2444886 h 2540299"/>
              <a:gd name="connsiteX1" fmla="*/ 406400 w 9607550"/>
              <a:gd name="connsiteY1" fmla="*/ 2540136 h 2540299"/>
              <a:gd name="connsiteX2" fmla="*/ 965200 w 9607550"/>
              <a:gd name="connsiteY2" fmla="*/ 2457586 h 2540299"/>
              <a:gd name="connsiteX3" fmla="*/ 1612900 w 9607550"/>
              <a:gd name="connsiteY3" fmla="*/ 2140086 h 2540299"/>
              <a:gd name="connsiteX4" fmla="*/ 2209800 w 9607550"/>
              <a:gd name="connsiteY4" fmla="*/ 1968636 h 2540299"/>
              <a:gd name="connsiteX5" fmla="*/ 2940050 w 9607550"/>
              <a:gd name="connsiteY5" fmla="*/ 1955936 h 2540299"/>
              <a:gd name="connsiteX6" fmla="*/ 3790950 w 9607550"/>
              <a:gd name="connsiteY6" fmla="*/ 2108336 h 2540299"/>
              <a:gd name="connsiteX7" fmla="*/ 4615913 w 9607550"/>
              <a:gd name="connsiteY7" fmla="*/ 1963180 h 2540299"/>
              <a:gd name="connsiteX8" fmla="*/ 5145135 w 9607550"/>
              <a:gd name="connsiteY8" fmla="*/ 687660 h 2540299"/>
              <a:gd name="connsiteX9" fmla="*/ 6366907 w 9607550"/>
              <a:gd name="connsiteY9" fmla="*/ 560406 h 2540299"/>
              <a:gd name="connsiteX10" fmla="*/ 7467878 w 9607550"/>
              <a:gd name="connsiteY10" fmla="*/ 223276 h 2540299"/>
              <a:gd name="connsiteX11" fmla="*/ 8545683 w 9607550"/>
              <a:gd name="connsiteY11" fmla="*/ 105601 h 2540299"/>
              <a:gd name="connsiteX12" fmla="*/ 9607550 w 9607550"/>
              <a:gd name="connsiteY12" fmla="*/ 1809886 h 2540299"/>
              <a:gd name="connsiteX0" fmla="*/ 0 w 10149623"/>
              <a:gd name="connsiteY0" fmla="*/ 2834351 h 2929764"/>
              <a:gd name="connsiteX1" fmla="*/ 406400 w 10149623"/>
              <a:gd name="connsiteY1" fmla="*/ 2929601 h 2929764"/>
              <a:gd name="connsiteX2" fmla="*/ 965200 w 10149623"/>
              <a:gd name="connsiteY2" fmla="*/ 2847051 h 2929764"/>
              <a:gd name="connsiteX3" fmla="*/ 1612900 w 10149623"/>
              <a:gd name="connsiteY3" fmla="*/ 2529551 h 2929764"/>
              <a:gd name="connsiteX4" fmla="*/ 2209800 w 10149623"/>
              <a:gd name="connsiteY4" fmla="*/ 2358101 h 2929764"/>
              <a:gd name="connsiteX5" fmla="*/ 2940050 w 10149623"/>
              <a:gd name="connsiteY5" fmla="*/ 2345401 h 2929764"/>
              <a:gd name="connsiteX6" fmla="*/ 3790950 w 10149623"/>
              <a:gd name="connsiteY6" fmla="*/ 2497801 h 2929764"/>
              <a:gd name="connsiteX7" fmla="*/ 4615913 w 10149623"/>
              <a:gd name="connsiteY7" fmla="*/ 2352645 h 2929764"/>
              <a:gd name="connsiteX8" fmla="*/ 5145135 w 10149623"/>
              <a:gd name="connsiteY8" fmla="*/ 1077125 h 2929764"/>
              <a:gd name="connsiteX9" fmla="*/ 6366907 w 10149623"/>
              <a:gd name="connsiteY9" fmla="*/ 949871 h 2929764"/>
              <a:gd name="connsiteX10" fmla="*/ 7467878 w 10149623"/>
              <a:gd name="connsiteY10" fmla="*/ 612741 h 2929764"/>
              <a:gd name="connsiteX11" fmla="*/ 8545683 w 10149623"/>
              <a:gd name="connsiteY11" fmla="*/ 495066 h 2929764"/>
              <a:gd name="connsiteX12" fmla="*/ 10149624 w 10149623"/>
              <a:gd name="connsiteY12" fmla="*/ 0 h 2929764"/>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467878 w 9726549"/>
              <a:gd name="connsiteY10" fmla="*/ 501737 h 2818760"/>
              <a:gd name="connsiteX11" fmla="*/ 8545683 w 9726549"/>
              <a:gd name="connsiteY11" fmla="*/ 384062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467878 w 9726549"/>
              <a:gd name="connsiteY10" fmla="*/ 501737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467878 w 9726549"/>
              <a:gd name="connsiteY10" fmla="*/ 501737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507118 w 9726549"/>
              <a:gd name="connsiteY10" fmla="*/ 241132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01641 w 9726549"/>
              <a:gd name="connsiteY9" fmla="*/ 298736 h 2818760"/>
              <a:gd name="connsiteX10" fmla="*/ 7507118 w 9726549"/>
              <a:gd name="connsiteY10" fmla="*/ 241132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01641 w 9726549"/>
              <a:gd name="connsiteY9" fmla="*/ 298736 h 2818760"/>
              <a:gd name="connsiteX10" fmla="*/ 8533740 w 9726549"/>
              <a:gd name="connsiteY10" fmla="*/ 138868 h 2818760"/>
              <a:gd name="connsiteX11" fmla="*/ 9726548 w 9726549"/>
              <a:gd name="connsiteY11"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3790950 w 9726549"/>
              <a:gd name="connsiteY5" fmla="*/ 2386797 h 2818760"/>
              <a:gd name="connsiteX6" fmla="*/ 4615913 w 9726549"/>
              <a:gd name="connsiteY6" fmla="*/ 2241641 h 2818760"/>
              <a:gd name="connsiteX7" fmla="*/ 5145135 w 9726549"/>
              <a:gd name="connsiteY7" fmla="*/ 966121 h 2818760"/>
              <a:gd name="connsiteX8" fmla="*/ 6301641 w 9726549"/>
              <a:gd name="connsiteY8" fmla="*/ 298736 h 2818760"/>
              <a:gd name="connsiteX9" fmla="*/ 8533740 w 9726549"/>
              <a:gd name="connsiteY9" fmla="*/ 138868 h 2818760"/>
              <a:gd name="connsiteX10" fmla="*/ 9726548 w 9726549"/>
              <a:gd name="connsiteY10"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4615913 w 9726549"/>
              <a:gd name="connsiteY5" fmla="*/ 2241641 h 2818760"/>
              <a:gd name="connsiteX6" fmla="*/ 5145135 w 9726549"/>
              <a:gd name="connsiteY6" fmla="*/ 966121 h 2818760"/>
              <a:gd name="connsiteX7" fmla="*/ 6301641 w 9726549"/>
              <a:gd name="connsiteY7" fmla="*/ 298736 h 2818760"/>
              <a:gd name="connsiteX8" fmla="*/ 8533740 w 9726549"/>
              <a:gd name="connsiteY8" fmla="*/ 138868 h 2818760"/>
              <a:gd name="connsiteX9" fmla="*/ 9726548 w 9726549"/>
              <a:gd name="connsiteY9"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4615913 w 9726549"/>
              <a:gd name="connsiteY5" fmla="*/ 2241641 h 2818760"/>
              <a:gd name="connsiteX6" fmla="*/ 6301641 w 9726549"/>
              <a:gd name="connsiteY6" fmla="*/ 298736 h 2818760"/>
              <a:gd name="connsiteX7" fmla="*/ 8533740 w 9726549"/>
              <a:gd name="connsiteY7" fmla="*/ 138868 h 2818760"/>
              <a:gd name="connsiteX8" fmla="*/ 9726548 w 9726549"/>
              <a:gd name="connsiteY8" fmla="*/ 0 h 2818760"/>
              <a:gd name="connsiteX0" fmla="*/ 0 w 9726549"/>
              <a:gd name="connsiteY0" fmla="*/ 2723347 h 2820009"/>
              <a:gd name="connsiteX1" fmla="*/ 406400 w 9726549"/>
              <a:gd name="connsiteY1" fmla="*/ 2818597 h 2820009"/>
              <a:gd name="connsiteX2" fmla="*/ 965200 w 9726549"/>
              <a:gd name="connsiteY2" fmla="*/ 2736047 h 2820009"/>
              <a:gd name="connsiteX3" fmla="*/ 2209800 w 9726549"/>
              <a:gd name="connsiteY3" fmla="*/ 2247097 h 2820009"/>
              <a:gd name="connsiteX4" fmla="*/ 4615913 w 9726549"/>
              <a:gd name="connsiteY4" fmla="*/ 2241641 h 2820009"/>
              <a:gd name="connsiteX5" fmla="*/ 6301641 w 9726549"/>
              <a:gd name="connsiteY5" fmla="*/ 298736 h 2820009"/>
              <a:gd name="connsiteX6" fmla="*/ 8533740 w 9726549"/>
              <a:gd name="connsiteY6" fmla="*/ 138868 h 2820009"/>
              <a:gd name="connsiteX7" fmla="*/ 9726548 w 9726549"/>
              <a:gd name="connsiteY7" fmla="*/ 0 h 2820009"/>
              <a:gd name="connsiteX0" fmla="*/ 0 w 9726549"/>
              <a:gd name="connsiteY0" fmla="*/ 2723347 h 2755148"/>
              <a:gd name="connsiteX1" fmla="*/ 697425 w 9726549"/>
              <a:gd name="connsiteY1" fmla="*/ 2662239 h 2755148"/>
              <a:gd name="connsiteX2" fmla="*/ 965200 w 9726549"/>
              <a:gd name="connsiteY2" fmla="*/ 2736047 h 2755148"/>
              <a:gd name="connsiteX3" fmla="*/ 2209800 w 9726549"/>
              <a:gd name="connsiteY3" fmla="*/ 2247097 h 2755148"/>
              <a:gd name="connsiteX4" fmla="*/ 4615913 w 9726549"/>
              <a:gd name="connsiteY4" fmla="*/ 2241641 h 2755148"/>
              <a:gd name="connsiteX5" fmla="*/ 6301641 w 9726549"/>
              <a:gd name="connsiteY5" fmla="*/ 298736 h 2755148"/>
              <a:gd name="connsiteX6" fmla="*/ 8533740 w 9726549"/>
              <a:gd name="connsiteY6" fmla="*/ 138868 h 2755148"/>
              <a:gd name="connsiteX7" fmla="*/ 9726548 w 9726549"/>
              <a:gd name="connsiteY7" fmla="*/ 0 h 2755148"/>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533740 w 9726549"/>
              <a:gd name="connsiteY5" fmla="*/ 138868 h 2768819"/>
              <a:gd name="connsiteX6" fmla="*/ 9726548 w 9726549"/>
              <a:gd name="connsiteY6" fmla="*/ 0 h 2768819"/>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533740 w 9726549"/>
              <a:gd name="connsiteY5" fmla="*/ 138868 h 2768819"/>
              <a:gd name="connsiteX6" fmla="*/ 9726548 w 9726549"/>
              <a:gd name="connsiteY6" fmla="*/ 0 h 2768819"/>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533740 w 9726549"/>
              <a:gd name="connsiteY5" fmla="*/ 138868 h 2768819"/>
              <a:gd name="connsiteX6" fmla="*/ 9726548 w 9726549"/>
              <a:gd name="connsiteY6" fmla="*/ 0 h 2768819"/>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240958 w 9726549"/>
              <a:gd name="connsiteY5" fmla="*/ 170271 h 2768819"/>
              <a:gd name="connsiteX6" fmla="*/ 9726548 w 9726549"/>
              <a:gd name="connsiteY6" fmla="*/ 0 h 2768819"/>
              <a:gd name="connsiteX0" fmla="*/ -1 w 9772153"/>
              <a:gd name="connsiteY0" fmla="*/ 2320246 h 2736305"/>
              <a:gd name="connsiteX1" fmla="*/ 1010804 w 9772153"/>
              <a:gd name="connsiteY1" fmla="*/ 2736047 h 2736305"/>
              <a:gd name="connsiteX2" fmla="*/ 2255404 w 9772153"/>
              <a:gd name="connsiteY2" fmla="*/ 2247097 h 2736305"/>
              <a:gd name="connsiteX3" fmla="*/ 4661517 w 9772153"/>
              <a:gd name="connsiteY3" fmla="*/ 2241641 h 2736305"/>
              <a:gd name="connsiteX4" fmla="*/ 6347245 w 9772153"/>
              <a:gd name="connsiteY4" fmla="*/ 298736 h 2736305"/>
              <a:gd name="connsiteX5" fmla="*/ 8286562 w 9772153"/>
              <a:gd name="connsiteY5" fmla="*/ 170271 h 2736305"/>
              <a:gd name="connsiteX6" fmla="*/ 9772152 w 9772153"/>
              <a:gd name="connsiteY6" fmla="*/ 0 h 2736305"/>
              <a:gd name="connsiteX0" fmla="*/ -1 w 9772153"/>
              <a:gd name="connsiteY0" fmla="*/ 2320246 h 2498899"/>
              <a:gd name="connsiteX1" fmla="*/ 1111753 w 9772153"/>
              <a:gd name="connsiteY1" fmla="*/ 2498330 h 2498899"/>
              <a:gd name="connsiteX2" fmla="*/ 2255404 w 9772153"/>
              <a:gd name="connsiteY2" fmla="*/ 2247097 h 2498899"/>
              <a:gd name="connsiteX3" fmla="*/ 4661517 w 9772153"/>
              <a:gd name="connsiteY3" fmla="*/ 2241641 h 2498899"/>
              <a:gd name="connsiteX4" fmla="*/ 6347245 w 9772153"/>
              <a:gd name="connsiteY4" fmla="*/ 298736 h 2498899"/>
              <a:gd name="connsiteX5" fmla="*/ 8286562 w 9772153"/>
              <a:gd name="connsiteY5" fmla="*/ 170271 h 2498899"/>
              <a:gd name="connsiteX6" fmla="*/ 9772152 w 9772153"/>
              <a:gd name="connsiteY6" fmla="*/ 0 h 2498899"/>
              <a:gd name="connsiteX0" fmla="*/ -1 w 9772153"/>
              <a:gd name="connsiteY0" fmla="*/ 3321577 h 3500230"/>
              <a:gd name="connsiteX1" fmla="*/ 1111753 w 9772153"/>
              <a:gd name="connsiteY1" fmla="*/ 3499661 h 3500230"/>
              <a:gd name="connsiteX2" fmla="*/ 2255404 w 9772153"/>
              <a:gd name="connsiteY2" fmla="*/ 3248428 h 3500230"/>
              <a:gd name="connsiteX3" fmla="*/ 4661517 w 9772153"/>
              <a:gd name="connsiteY3" fmla="*/ 3242972 h 3500230"/>
              <a:gd name="connsiteX4" fmla="*/ 6174207 w 9772153"/>
              <a:gd name="connsiteY4" fmla="*/ 58017 h 3500230"/>
              <a:gd name="connsiteX5" fmla="*/ 8286562 w 9772153"/>
              <a:gd name="connsiteY5" fmla="*/ 1171602 h 3500230"/>
              <a:gd name="connsiteX6" fmla="*/ 9772152 w 9772153"/>
              <a:gd name="connsiteY6" fmla="*/ 1001331 h 3500230"/>
              <a:gd name="connsiteX0" fmla="*/ -1 w 9772153"/>
              <a:gd name="connsiteY0" fmla="*/ 3415325 h 3593978"/>
              <a:gd name="connsiteX1" fmla="*/ 1111753 w 9772153"/>
              <a:gd name="connsiteY1" fmla="*/ 3593409 h 3593978"/>
              <a:gd name="connsiteX2" fmla="*/ 2255404 w 9772153"/>
              <a:gd name="connsiteY2" fmla="*/ 3342176 h 3593978"/>
              <a:gd name="connsiteX3" fmla="*/ 4661517 w 9772153"/>
              <a:gd name="connsiteY3" fmla="*/ 3336720 h 3593978"/>
              <a:gd name="connsiteX4" fmla="*/ 6174207 w 9772153"/>
              <a:gd name="connsiteY4" fmla="*/ 151765 h 3593978"/>
              <a:gd name="connsiteX5" fmla="*/ 8044934 w 9772153"/>
              <a:gd name="connsiteY5" fmla="*/ 569900 h 3593978"/>
              <a:gd name="connsiteX6" fmla="*/ 9772152 w 9772153"/>
              <a:gd name="connsiteY6" fmla="*/ 1095079 h 3593978"/>
              <a:gd name="connsiteX0" fmla="*/ -1 w 9330808"/>
              <a:gd name="connsiteY0" fmla="*/ 3404710 h 3583363"/>
              <a:gd name="connsiteX1" fmla="*/ 1111753 w 9330808"/>
              <a:gd name="connsiteY1" fmla="*/ 3582794 h 3583363"/>
              <a:gd name="connsiteX2" fmla="*/ 2255404 w 9330808"/>
              <a:gd name="connsiteY2" fmla="*/ 3331561 h 3583363"/>
              <a:gd name="connsiteX3" fmla="*/ 4661517 w 9330808"/>
              <a:gd name="connsiteY3" fmla="*/ 3326105 h 3583363"/>
              <a:gd name="connsiteX4" fmla="*/ 6174207 w 9330808"/>
              <a:gd name="connsiteY4" fmla="*/ 141150 h 3583363"/>
              <a:gd name="connsiteX5" fmla="*/ 8044934 w 9330808"/>
              <a:gd name="connsiteY5" fmla="*/ 559285 h 3583363"/>
              <a:gd name="connsiteX6" fmla="*/ 9330808 w 9330808"/>
              <a:gd name="connsiteY6" fmla="*/ 553894 h 3583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0808" h="3583363">
                <a:moveTo>
                  <a:pt x="-1" y="3404710"/>
                </a:moveTo>
                <a:cubicBezTo>
                  <a:pt x="201082" y="3407356"/>
                  <a:pt x="735852" y="3594985"/>
                  <a:pt x="1111753" y="3582794"/>
                </a:cubicBezTo>
                <a:cubicBezTo>
                  <a:pt x="1487654" y="3570603"/>
                  <a:pt x="1663777" y="3374342"/>
                  <a:pt x="2255404" y="3331561"/>
                </a:cubicBezTo>
                <a:cubicBezTo>
                  <a:pt x="2847031" y="3288780"/>
                  <a:pt x="4008383" y="3857840"/>
                  <a:pt x="4661517" y="3326105"/>
                </a:cubicBezTo>
                <a:cubicBezTo>
                  <a:pt x="5314651" y="2794370"/>
                  <a:pt x="5610304" y="602287"/>
                  <a:pt x="6174207" y="141150"/>
                </a:cubicBezTo>
                <a:cubicBezTo>
                  <a:pt x="6738110" y="-319987"/>
                  <a:pt x="7518834" y="490494"/>
                  <a:pt x="8044934" y="559285"/>
                </a:cubicBezTo>
                <a:cubicBezTo>
                  <a:pt x="8571034" y="628076"/>
                  <a:pt x="8933205" y="600183"/>
                  <a:pt x="9330808" y="553894"/>
                </a:cubicBezTo>
              </a:path>
            </a:pathLst>
          </a:custGeom>
          <a:ln w="19050">
            <a:gradFill>
              <a:gsLst>
                <a:gs pos="5000">
                  <a:srgbClr val="2A2A63"/>
                </a:gs>
                <a:gs pos="12000">
                  <a:srgbClr val="B82381"/>
                </a:gs>
                <a:gs pos="98000">
                  <a:srgbClr val="04A2E5"/>
                </a:gs>
                <a:gs pos="70158">
                  <a:srgbClr val="11A568"/>
                </a:gs>
                <a:gs pos="57000">
                  <a:srgbClr val="88C150"/>
                </a:gs>
                <a:gs pos="46000">
                  <a:srgbClr val="FEC52B"/>
                </a:gs>
                <a:gs pos="34000">
                  <a:srgbClr val="C96632"/>
                </a:gs>
                <a:gs pos="22000">
                  <a:srgbClr val="C3292D"/>
                </a:gs>
                <a:gs pos="100000">
                  <a:schemeClr val="bg1"/>
                </a:gs>
              </a:gsLst>
              <a:lin ang="0" scaled="0"/>
            </a:gra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cxnSp>
        <p:nvCxnSpPr>
          <p:cNvPr id="400" name="Straight Connector 399">
            <a:extLst>
              <a:ext uri="{FF2B5EF4-FFF2-40B4-BE49-F238E27FC236}">
                <a16:creationId xmlns:a16="http://schemas.microsoft.com/office/drawing/2014/main" id="{52BD50F7-32BA-4FB9-14E7-354E2A4D91E6}"/>
              </a:ext>
            </a:extLst>
          </p:cNvPr>
          <p:cNvCxnSpPr>
            <a:cxnSpLocks/>
          </p:cNvCxnSpPr>
          <p:nvPr/>
        </p:nvCxnSpPr>
        <p:spPr>
          <a:xfrm>
            <a:off x="2610805" y="1872679"/>
            <a:ext cx="0" cy="492041"/>
          </a:xfrm>
          <a:prstGeom prst="line">
            <a:avLst/>
          </a:prstGeom>
          <a:ln w="19050"/>
        </p:spPr>
        <p:style>
          <a:lnRef idx="1">
            <a:schemeClr val="accent5"/>
          </a:lnRef>
          <a:fillRef idx="0">
            <a:schemeClr val="accent5"/>
          </a:fillRef>
          <a:effectRef idx="0">
            <a:schemeClr val="accent5"/>
          </a:effectRef>
          <a:fontRef idx="minor">
            <a:schemeClr val="tx1"/>
          </a:fontRef>
        </p:style>
      </p:cxnSp>
      <p:cxnSp>
        <p:nvCxnSpPr>
          <p:cNvPr id="402" name="Straight Connector 401">
            <a:extLst>
              <a:ext uri="{FF2B5EF4-FFF2-40B4-BE49-F238E27FC236}">
                <a16:creationId xmlns:a16="http://schemas.microsoft.com/office/drawing/2014/main" id="{F69256CB-A766-212C-C16E-BAC2373725F4}"/>
              </a:ext>
            </a:extLst>
          </p:cNvPr>
          <p:cNvCxnSpPr>
            <a:cxnSpLocks/>
          </p:cNvCxnSpPr>
          <p:nvPr/>
        </p:nvCxnSpPr>
        <p:spPr>
          <a:xfrm>
            <a:off x="2653667" y="1872679"/>
            <a:ext cx="0" cy="492041"/>
          </a:xfrm>
          <a:prstGeom prst="line">
            <a:avLst/>
          </a:prstGeom>
          <a:ln w="19050"/>
        </p:spPr>
        <p:style>
          <a:lnRef idx="1">
            <a:schemeClr val="accent5"/>
          </a:lnRef>
          <a:fillRef idx="0">
            <a:schemeClr val="accent5"/>
          </a:fillRef>
          <a:effectRef idx="0">
            <a:schemeClr val="accent5"/>
          </a:effectRef>
          <a:fontRef idx="minor">
            <a:schemeClr val="tx1"/>
          </a:fontRef>
        </p:style>
      </p:cxnSp>
      <p:cxnSp>
        <p:nvCxnSpPr>
          <p:cNvPr id="403" name="Straight Connector 402">
            <a:extLst>
              <a:ext uri="{FF2B5EF4-FFF2-40B4-BE49-F238E27FC236}">
                <a16:creationId xmlns:a16="http://schemas.microsoft.com/office/drawing/2014/main" id="{3B907DC7-43C6-3456-4CCA-8502E8AEF8D6}"/>
              </a:ext>
            </a:extLst>
          </p:cNvPr>
          <p:cNvCxnSpPr>
            <a:cxnSpLocks/>
          </p:cNvCxnSpPr>
          <p:nvPr/>
        </p:nvCxnSpPr>
        <p:spPr>
          <a:xfrm>
            <a:off x="2696530" y="1872679"/>
            <a:ext cx="0" cy="492041"/>
          </a:xfrm>
          <a:prstGeom prst="line">
            <a:avLst/>
          </a:prstGeom>
          <a:ln w="19050"/>
        </p:spPr>
        <p:style>
          <a:lnRef idx="1">
            <a:schemeClr val="accent5"/>
          </a:lnRef>
          <a:fillRef idx="0">
            <a:schemeClr val="accent5"/>
          </a:fillRef>
          <a:effectRef idx="0">
            <a:schemeClr val="accent5"/>
          </a:effectRef>
          <a:fontRef idx="minor">
            <a:schemeClr val="tx1"/>
          </a:fontRef>
        </p:style>
      </p:cxnSp>
      <p:cxnSp>
        <p:nvCxnSpPr>
          <p:cNvPr id="404" name="Straight Connector 403">
            <a:extLst>
              <a:ext uri="{FF2B5EF4-FFF2-40B4-BE49-F238E27FC236}">
                <a16:creationId xmlns:a16="http://schemas.microsoft.com/office/drawing/2014/main" id="{28966BFB-3862-EB7D-1FED-E7FB19B944DB}"/>
              </a:ext>
            </a:extLst>
          </p:cNvPr>
          <p:cNvCxnSpPr>
            <a:cxnSpLocks/>
          </p:cNvCxnSpPr>
          <p:nvPr/>
        </p:nvCxnSpPr>
        <p:spPr>
          <a:xfrm>
            <a:off x="2767968" y="1872679"/>
            <a:ext cx="0" cy="492041"/>
          </a:xfrm>
          <a:prstGeom prst="line">
            <a:avLst/>
          </a:prstGeom>
          <a:ln w="19050">
            <a:solidFill>
              <a:srgbClr val="FFFF00"/>
            </a:solidFill>
          </a:ln>
        </p:spPr>
        <p:style>
          <a:lnRef idx="1">
            <a:schemeClr val="accent5"/>
          </a:lnRef>
          <a:fillRef idx="0">
            <a:schemeClr val="accent5"/>
          </a:fillRef>
          <a:effectRef idx="0">
            <a:schemeClr val="accent5"/>
          </a:effectRef>
          <a:fontRef idx="minor">
            <a:schemeClr val="tx1"/>
          </a:fontRef>
        </p:style>
      </p:cxnSp>
      <p:cxnSp>
        <p:nvCxnSpPr>
          <p:cNvPr id="405" name="Straight Connector 404">
            <a:extLst>
              <a:ext uri="{FF2B5EF4-FFF2-40B4-BE49-F238E27FC236}">
                <a16:creationId xmlns:a16="http://schemas.microsoft.com/office/drawing/2014/main" id="{CDEDDA0E-EA17-B726-0711-E3EE43F7F642}"/>
              </a:ext>
            </a:extLst>
          </p:cNvPr>
          <p:cNvCxnSpPr>
            <a:cxnSpLocks/>
          </p:cNvCxnSpPr>
          <p:nvPr/>
        </p:nvCxnSpPr>
        <p:spPr>
          <a:xfrm>
            <a:off x="2810830" y="1872679"/>
            <a:ext cx="0" cy="492041"/>
          </a:xfrm>
          <a:prstGeom prst="line">
            <a:avLst/>
          </a:prstGeom>
          <a:ln w="19050">
            <a:solidFill>
              <a:srgbClr val="FFFF00"/>
            </a:solidFill>
          </a:ln>
        </p:spPr>
        <p:style>
          <a:lnRef idx="1">
            <a:schemeClr val="accent5"/>
          </a:lnRef>
          <a:fillRef idx="0">
            <a:schemeClr val="accent5"/>
          </a:fillRef>
          <a:effectRef idx="0">
            <a:schemeClr val="accent5"/>
          </a:effectRef>
          <a:fontRef idx="minor">
            <a:schemeClr val="tx1"/>
          </a:fontRef>
        </p:style>
      </p:cxnSp>
      <p:cxnSp>
        <p:nvCxnSpPr>
          <p:cNvPr id="406" name="Straight Connector 405">
            <a:extLst>
              <a:ext uri="{FF2B5EF4-FFF2-40B4-BE49-F238E27FC236}">
                <a16:creationId xmlns:a16="http://schemas.microsoft.com/office/drawing/2014/main" id="{7D91C468-7144-12C9-E913-EB5DF973DC94}"/>
              </a:ext>
            </a:extLst>
          </p:cNvPr>
          <p:cNvCxnSpPr>
            <a:cxnSpLocks/>
          </p:cNvCxnSpPr>
          <p:nvPr/>
        </p:nvCxnSpPr>
        <p:spPr>
          <a:xfrm>
            <a:off x="2853693" y="1872679"/>
            <a:ext cx="0" cy="492041"/>
          </a:xfrm>
          <a:prstGeom prst="line">
            <a:avLst/>
          </a:prstGeom>
          <a:ln w="19050">
            <a:solidFill>
              <a:srgbClr val="FFFF00"/>
            </a:solidFill>
          </a:ln>
        </p:spPr>
        <p:style>
          <a:lnRef idx="1">
            <a:schemeClr val="accent5"/>
          </a:lnRef>
          <a:fillRef idx="0">
            <a:schemeClr val="accent5"/>
          </a:fillRef>
          <a:effectRef idx="0">
            <a:schemeClr val="accent5"/>
          </a:effectRef>
          <a:fontRef idx="minor">
            <a:schemeClr val="tx1"/>
          </a:fontRef>
        </p:style>
      </p:cxnSp>
      <p:grpSp>
        <p:nvGrpSpPr>
          <p:cNvPr id="416" name="Group 415">
            <a:extLst>
              <a:ext uri="{FF2B5EF4-FFF2-40B4-BE49-F238E27FC236}">
                <a16:creationId xmlns:a16="http://schemas.microsoft.com/office/drawing/2014/main" id="{D453EAB5-E8A1-6ED4-7D87-1ED672D0D020}"/>
              </a:ext>
            </a:extLst>
          </p:cNvPr>
          <p:cNvGrpSpPr/>
          <p:nvPr/>
        </p:nvGrpSpPr>
        <p:grpSpPr>
          <a:xfrm>
            <a:off x="2654621" y="3682356"/>
            <a:ext cx="558000" cy="1277403"/>
            <a:chOff x="2654620" y="3951297"/>
            <a:chExt cx="558000" cy="1277403"/>
          </a:xfrm>
        </p:grpSpPr>
        <p:cxnSp>
          <p:nvCxnSpPr>
            <p:cNvPr id="409" name="Straight Connector 408">
              <a:extLst>
                <a:ext uri="{FF2B5EF4-FFF2-40B4-BE49-F238E27FC236}">
                  <a16:creationId xmlns:a16="http://schemas.microsoft.com/office/drawing/2014/main" id="{1869088D-1131-AA0B-2570-0E12275CB850}"/>
                </a:ext>
              </a:extLst>
            </p:cNvPr>
            <p:cNvCxnSpPr>
              <a:cxnSpLocks/>
            </p:cNvCxnSpPr>
            <p:nvPr/>
          </p:nvCxnSpPr>
          <p:spPr>
            <a:xfrm>
              <a:off x="2654620" y="4076700"/>
              <a:ext cx="0" cy="1152000"/>
            </a:xfrm>
            <a:prstGeom prst="line">
              <a:avLst/>
            </a:prstGeom>
            <a:ln>
              <a:solidFill>
                <a:schemeClr val="bg1"/>
              </a:solidFill>
            </a:ln>
            <a:effectLst>
              <a:glow rad="25400">
                <a:schemeClr val="bg1">
                  <a:alpha val="46000"/>
                </a:schemeClr>
              </a:glow>
            </a:effectLst>
          </p:spPr>
          <p:style>
            <a:lnRef idx="1">
              <a:schemeClr val="accent6"/>
            </a:lnRef>
            <a:fillRef idx="0">
              <a:schemeClr val="accent6"/>
            </a:fillRef>
            <a:effectRef idx="0">
              <a:schemeClr val="accent6"/>
            </a:effectRef>
            <a:fontRef idx="minor">
              <a:schemeClr val="tx1"/>
            </a:fontRef>
          </p:style>
        </p:cxnSp>
        <p:cxnSp>
          <p:nvCxnSpPr>
            <p:cNvPr id="410" name="Straight Connector 409">
              <a:extLst>
                <a:ext uri="{FF2B5EF4-FFF2-40B4-BE49-F238E27FC236}">
                  <a16:creationId xmlns:a16="http://schemas.microsoft.com/office/drawing/2014/main" id="{928D60A2-D952-355E-74D3-F7D1C9F03B2F}"/>
                </a:ext>
              </a:extLst>
            </p:cNvPr>
            <p:cNvCxnSpPr>
              <a:cxnSpLocks/>
            </p:cNvCxnSpPr>
            <p:nvPr/>
          </p:nvCxnSpPr>
          <p:spPr>
            <a:xfrm flipH="1">
              <a:off x="2780620" y="3951297"/>
              <a:ext cx="432000" cy="0"/>
            </a:xfrm>
            <a:prstGeom prst="line">
              <a:avLst/>
            </a:prstGeom>
            <a:ln>
              <a:solidFill>
                <a:schemeClr val="bg1"/>
              </a:solidFill>
            </a:ln>
            <a:effectLst>
              <a:glow rad="25400">
                <a:schemeClr val="bg1">
                  <a:alpha val="46000"/>
                </a:schemeClr>
              </a:glow>
            </a:effectLst>
          </p:spPr>
          <p:style>
            <a:lnRef idx="1">
              <a:schemeClr val="accent6"/>
            </a:lnRef>
            <a:fillRef idx="0">
              <a:schemeClr val="accent6"/>
            </a:fillRef>
            <a:effectRef idx="0">
              <a:schemeClr val="accent6"/>
            </a:effectRef>
            <a:fontRef idx="minor">
              <a:schemeClr val="tx1"/>
            </a:fontRef>
          </p:style>
        </p:cxnSp>
        <p:sp>
          <p:nvSpPr>
            <p:cNvPr id="412" name="Arc 411">
              <a:extLst>
                <a:ext uri="{FF2B5EF4-FFF2-40B4-BE49-F238E27FC236}">
                  <a16:creationId xmlns:a16="http://schemas.microsoft.com/office/drawing/2014/main" id="{351CAD62-EC12-4B33-CADB-AF85D8E37F84}"/>
                </a:ext>
              </a:extLst>
            </p:cNvPr>
            <p:cNvSpPr/>
            <p:nvPr/>
          </p:nvSpPr>
          <p:spPr>
            <a:xfrm rot="16200000">
              <a:off x="2654620" y="3951297"/>
              <a:ext cx="252000" cy="252000"/>
            </a:xfrm>
            <a:prstGeom prst="arc">
              <a:avLst/>
            </a:prstGeom>
            <a:ln>
              <a:solidFill>
                <a:schemeClr val="bg1"/>
              </a:solidFill>
            </a:ln>
            <a:effectLst>
              <a:glow rad="25400">
                <a:schemeClr val="bg1">
                  <a:alpha val="46000"/>
                </a:schemeClr>
              </a:glow>
            </a:effectLst>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grpSp>
      <p:grpSp>
        <p:nvGrpSpPr>
          <p:cNvPr id="417" name="Group 416">
            <a:extLst>
              <a:ext uri="{FF2B5EF4-FFF2-40B4-BE49-F238E27FC236}">
                <a16:creationId xmlns:a16="http://schemas.microsoft.com/office/drawing/2014/main" id="{C5445CA8-17C4-2217-9B44-488DC50C9AED}"/>
              </a:ext>
            </a:extLst>
          </p:cNvPr>
          <p:cNvGrpSpPr/>
          <p:nvPr/>
        </p:nvGrpSpPr>
        <p:grpSpPr>
          <a:xfrm>
            <a:off x="2714654" y="3789503"/>
            <a:ext cx="510988" cy="1158444"/>
            <a:chOff x="2654620" y="3951297"/>
            <a:chExt cx="559920" cy="1269376"/>
          </a:xfrm>
        </p:grpSpPr>
        <p:cxnSp>
          <p:nvCxnSpPr>
            <p:cNvPr id="418" name="Straight Connector 417">
              <a:extLst>
                <a:ext uri="{FF2B5EF4-FFF2-40B4-BE49-F238E27FC236}">
                  <a16:creationId xmlns:a16="http://schemas.microsoft.com/office/drawing/2014/main" id="{777D4011-DAC9-6C7C-F558-946F6214B4E4}"/>
                </a:ext>
              </a:extLst>
            </p:cNvPr>
            <p:cNvCxnSpPr>
              <a:cxnSpLocks/>
            </p:cNvCxnSpPr>
            <p:nvPr/>
          </p:nvCxnSpPr>
          <p:spPr>
            <a:xfrm>
              <a:off x="2654620" y="4076700"/>
              <a:ext cx="0" cy="1143973"/>
            </a:xfrm>
            <a:prstGeom prst="line">
              <a:avLst/>
            </a:prstGeom>
            <a:ln>
              <a:solidFill>
                <a:schemeClr val="bg1"/>
              </a:solidFill>
            </a:ln>
            <a:effectLst>
              <a:glow rad="25400">
                <a:schemeClr val="bg1">
                  <a:alpha val="46000"/>
                </a:schemeClr>
              </a:glow>
            </a:effectLst>
          </p:spPr>
          <p:style>
            <a:lnRef idx="1">
              <a:schemeClr val="accent6"/>
            </a:lnRef>
            <a:fillRef idx="0">
              <a:schemeClr val="accent6"/>
            </a:fillRef>
            <a:effectRef idx="0">
              <a:schemeClr val="accent6"/>
            </a:effectRef>
            <a:fontRef idx="minor">
              <a:schemeClr val="tx1"/>
            </a:fontRef>
          </p:style>
        </p:cxnSp>
        <p:cxnSp>
          <p:nvCxnSpPr>
            <p:cNvPr id="419" name="Straight Connector 418">
              <a:extLst>
                <a:ext uri="{FF2B5EF4-FFF2-40B4-BE49-F238E27FC236}">
                  <a16:creationId xmlns:a16="http://schemas.microsoft.com/office/drawing/2014/main" id="{BDF5CEEC-844D-BC9E-40EF-17FCFBEE2E18}"/>
                </a:ext>
              </a:extLst>
            </p:cNvPr>
            <p:cNvCxnSpPr>
              <a:cxnSpLocks/>
            </p:cNvCxnSpPr>
            <p:nvPr/>
          </p:nvCxnSpPr>
          <p:spPr>
            <a:xfrm flipH="1">
              <a:off x="2780619" y="3951297"/>
              <a:ext cx="433921" cy="0"/>
            </a:xfrm>
            <a:prstGeom prst="line">
              <a:avLst/>
            </a:prstGeom>
            <a:ln>
              <a:solidFill>
                <a:schemeClr val="bg1"/>
              </a:solidFill>
            </a:ln>
            <a:effectLst>
              <a:glow rad="25400">
                <a:schemeClr val="bg1">
                  <a:alpha val="46000"/>
                </a:schemeClr>
              </a:glow>
            </a:effectLst>
          </p:spPr>
          <p:style>
            <a:lnRef idx="1">
              <a:schemeClr val="accent6"/>
            </a:lnRef>
            <a:fillRef idx="0">
              <a:schemeClr val="accent6"/>
            </a:fillRef>
            <a:effectRef idx="0">
              <a:schemeClr val="accent6"/>
            </a:effectRef>
            <a:fontRef idx="minor">
              <a:schemeClr val="tx1"/>
            </a:fontRef>
          </p:style>
        </p:cxnSp>
        <p:sp>
          <p:nvSpPr>
            <p:cNvPr id="420" name="Arc 419">
              <a:extLst>
                <a:ext uri="{FF2B5EF4-FFF2-40B4-BE49-F238E27FC236}">
                  <a16:creationId xmlns:a16="http://schemas.microsoft.com/office/drawing/2014/main" id="{2878BE4A-FE74-C3CF-65FF-9BF82CE2851B}"/>
                </a:ext>
              </a:extLst>
            </p:cNvPr>
            <p:cNvSpPr/>
            <p:nvPr/>
          </p:nvSpPr>
          <p:spPr>
            <a:xfrm rot="16200000">
              <a:off x="2654620" y="3951297"/>
              <a:ext cx="252000" cy="252000"/>
            </a:xfrm>
            <a:prstGeom prst="arc">
              <a:avLst/>
            </a:prstGeom>
            <a:ln>
              <a:solidFill>
                <a:schemeClr val="bg1"/>
              </a:solidFill>
            </a:ln>
            <a:effectLst>
              <a:glow rad="25400">
                <a:schemeClr val="bg1">
                  <a:alpha val="46000"/>
                </a:schemeClr>
              </a:glow>
            </a:effectLst>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grpSp>
      <p:grpSp>
        <p:nvGrpSpPr>
          <p:cNvPr id="421" name="Group 420">
            <a:extLst>
              <a:ext uri="{FF2B5EF4-FFF2-40B4-BE49-F238E27FC236}">
                <a16:creationId xmlns:a16="http://schemas.microsoft.com/office/drawing/2014/main" id="{74B94850-D25A-0420-98F8-8DF2C528DD22}"/>
              </a:ext>
            </a:extLst>
          </p:cNvPr>
          <p:cNvGrpSpPr/>
          <p:nvPr/>
        </p:nvGrpSpPr>
        <p:grpSpPr>
          <a:xfrm>
            <a:off x="2686492" y="3736446"/>
            <a:ext cx="551162" cy="1199660"/>
            <a:chOff x="2654620" y="3951297"/>
            <a:chExt cx="582797" cy="1268514"/>
          </a:xfrm>
        </p:grpSpPr>
        <p:cxnSp>
          <p:nvCxnSpPr>
            <p:cNvPr id="422" name="Straight Connector 421">
              <a:extLst>
                <a:ext uri="{FF2B5EF4-FFF2-40B4-BE49-F238E27FC236}">
                  <a16:creationId xmlns:a16="http://schemas.microsoft.com/office/drawing/2014/main" id="{9F0780EE-2956-A617-09CA-1CA8FF66D046}"/>
                </a:ext>
              </a:extLst>
            </p:cNvPr>
            <p:cNvCxnSpPr>
              <a:cxnSpLocks/>
            </p:cNvCxnSpPr>
            <p:nvPr/>
          </p:nvCxnSpPr>
          <p:spPr>
            <a:xfrm>
              <a:off x="2654620" y="4077825"/>
              <a:ext cx="0" cy="1141986"/>
            </a:xfrm>
            <a:prstGeom prst="line">
              <a:avLst/>
            </a:prstGeom>
            <a:ln>
              <a:solidFill>
                <a:schemeClr val="bg1"/>
              </a:solidFill>
            </a:ln>
            <a:effectLst>
              <a:glow rad="25400">
                <a:schemeClr val="bg1">
                  <a:alpha val="46000"/>
                </a:schemeClr>
              </a:glow>
            </a:effectLst>
          </p:spPr>
          <p:style>
            <a:lnRef idx="1">
              <a:schemeClr val="accent6"/>
            </a:lnRef>
            <a:fillRef idx="0">
              <a:schemeClr val="accent6"/>
            </a:fillRef>
            <a:effectRef idx="0">
              <a:schemeClr val="accent6"/>
            </a:effectRef>
            <a:fontRef idx="minor">
              <a:schemeClr val="tx1"/>
            </a:fontRef>
          </p:style>
        </p:cxnSp>
        <p:cxnSp>
          <p:nvCxnSpPr>
            <p:cNvPr id="423" name="Straight Connector 422">
              <a:extLst>
                <a:ext uri="{FF2B5EF4-FFF2-40B4-BE49-F238E27FC236}">
                  <a16:creationId xmlns:a16="http://schemas.microsoft.com/office/drawing/2014/main" id="{EDD4AB12-CDD4-E98C-B370-8F98E7E701ED}"/>
                </a:ext>
              </a:extLst>
            </p:cNvPr>
            <p:cNvCxnSpPr>
              <a:cxnSpLocks/>
            </p:cNvCxnSpPr>
            <p:nvPr/>
          </p:nvCxnSpPr>
          <p:spPr>
            <a:xfrm flipH="1">
              <a:off x="2780621" y="3951297"/>
              <a:ext cx="456796" cy="0"/>
            </a:xfrm>
            <a:prstGeom prst="line">
              <a:avLst/>
            </a:prstGeom>
            <a:ln>
              <a:solidFill>
                <a:schemeClr val="bg1"/>
              </a:solidFill>
            </a:ln>
            <a:effectLst>
              <a:glow rad="25400">
                <a:schemeClr val="bg1">
                  <a:alpha val="46000"/>
                </a:schemeClr>
              </a:glow>
            </a:effectLst>
          </p:spPr>
          <p:style>
            <a:lnRef idx="1">
              <a:schemeClr val="accent6"/>
            </a:lnRef>
            <a:fillRef idx="0">
              <a:schemeClr val="accent6"/>
            </a:fillRef>
            <a:effectRef idx="0">
              <a:schemeClr val="accent6"/>
            </a:effectRef>
            <a:fontRef idx="minor">
              <a:schemeClr val="tx1"/>
            </a:fontRef>
          </p:style>
        </p:cxnSp>
        <p:sp>
          <p:nvSpPr>
            <p:cNvPr id="424" name="Arc 423">
              <a:extLst>
                <a:ext uri="{FF2B5EF4-FFF2-40B4-BE49-F238E27FC236}">
                  <a16:creationId xmlns:a16="http://schemas.microsoft.com/office/drawing/2014/main" id="{89BFB909-32E3-BC68-393F-2032BD03F2BF}"/>
                </a:ext>
              </a:extLst>
            </p:cNvPr>
            <p:cNvSpPr/>
            <p:nvPr/>
          </p:nvSpPr>
          <p:spPr>
            <a:xfrm rot="16200000">
              <a:off x="2654620" y="3951297"/>
              <a:ext cx="252000" cy="252000"/>
            </a:xfrm>
            <a:prstGeom prst="arc">
              <a:avLst/>
            </a:prstGeom>
            <a:ln>
              <a:solidFill>
                <a:schemeClr val="bg1"/>
              </a:solidFill>
            </a:ln>
            <a:effectLst>
              <a:glow rad="25400">
                <a:schemeClr val="bg1">
                  <a:alpha val="46000"/>
                </a:schemeClr>
              </a:glow>
            </a:effectLst>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grpSp>
      <p:grpSp>
        <p:nvGrpSpPr>
          <p:cNvPr id="169" name="Group 168">
            <a:extLst>
              <a:ext uri="{FF2B5EF4-FFF2-40B4-BE49-F238E27FC236}">
                <a16:creationId xmlns:a16="http://schemas.microsoft.com/office/drawing/2014/main" id="{168796E6-2582-138F-6D30-9E5A49A42AEE}"/>
              </a:ext>
            </a:extLst>
          </p:cNvPr>
          <p:cNvGrpSpPr/>
          <p:nvPr/>
        </p:nvGrpSpPr>
        <p:grpSpPr>
          <a:xfrm>
            <a:off x="2400755" y="4899789"/>
            <a:ext cx="1558472" cy="332491"/>
            <a:chOff x="1999170" y="4599510"/>
            <a:chExt cx="1840593" cy="392680"/>
          </a:xfrm>
        </p:grpSpPr>
        <p:sp>
          <p:nvSpPr>
            <p:cNvPr id="170" name="Freeform: Shape 169">
              <a:extLst>
                <a:ext uri="{FF2B5EF4-FFF2-40B4-BE49-F238E27FC236}">
                  <a16:creationId xmlns:a16="http://schemas.microsoft.com/office/drawing/2014/main" id="{55AC7316-CFD1-F502-4B37-9979430EA914}"/>
                </a:ext>
              </a:extLst>
            </p:cNvPr>
            <p:cNvSpPr/>
            <p:nvPr/>
          </p:nvSpPr>
          <p:spPr>
            <a:xfrm>
              <a:off x="2105059" y="4716307"/>
              <a:ext cx="1634242" cy="231312"/>
            </a:xfrm>
            <a:custGeom>
              <a:avLst/>
              <a:gdLst>
                <a:gd name="connsiteX0" fmla="*/ 0 w 1634242"/>
                <a:gd name="connsiteY0" fmla="*/ 0 h 231312"/>
                <a:gd name="connsiteX1" fmla="*/ 1634242 w 1634242"/>
                <a:gd name="connsiteY1" fmla="*/ 0 h 231312"/>
                <a:gd name="connsiteX2" fmla="*/ 1634242 w 1634242"/>
                <a:gd name="connsiteY2" fmla="*/ 231313 h 231312"/>
                <a:gd name="connsiteX3" fmla="*/ 0 w 1634242"/>
                <a:gd name="connsiteY3" fmla="*/ 231313 h 231312"/>
              </a:gdLst>
              <a:ahLst/>
              <a:cxnLst>
                <a:cxn ang="0">
                  <a:pos x="connsiteX0" y="connsiteY0"/>
                </a:cxn>
                <a:cxn ang="0">
                  <a:pos x="connsiteX1" y="connsiteY1"/>
                </a:cxn>
                <a:cxn ang="0">
                  <a:pos x="connsiteX2" y="connsiteY2"/>
                </a:cxn>
                <a:cxn ang="0">
                  <a:pos x="connsiteX3" y="connsiteY3"/>
                </a:cxn>
              </a:cxnLst>
              <a:rect l="l" t="t" r="r" b="b"/>
              <a:pathLst>
                <a:path w="1634242" h="231312">
                  <a:moveTo>
                    <a:pt x="0" y="0"/>
                  </a:moveTo>
                  <a:lnTo>
                    <a:pt x="1634242" y="0"/>
                  </a:lnTo>
                  <a:lnTo>
                    <a:pt x="1634242" y="231313"/>
                  </a:lnTo>
                  <a:lnTo>
                    <a:pt x="0" y="231313"/>
                  </a:lnTo>
                  <a:close/>
                </a:path>
              </a:pathLst>
            </a:custGeom>
            <a:solidFill>
              <a:srgbClr val="6D6E71"/>
            </a:solidFill>
            <a:ln w="9517"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59C84C5F-CDFF-8C5B-819C-43B9ACC13221}"/>
                </a:ext>
              </a:extLst>
            </p:cNvPr>
            <p:cNvSpPr/>
            <p:nvPr/>
          </p:nvSpPr>
          <p:spPr>
            <a:xfrm>
              <a:off x="2228756" y="4599510"/>
              <a:ext cx="1387515" cy="239295"/>
            </a:xfrm>
            <a:custGeom>
              <a:avLst/>
              <a:gdLst>
                <a:gd name="connsiteX0" fmla="*/ 0 w 1387515"/>
                <a:gd name="connsiteY0" fmla="*/ 0 h 239295"/>
                <a:gd name="connsiteX1" fmla="*/ 1387516 w 1387515"/>
                <a:gd name="connsiteY1" fmla="*/ 0 h 239295"/>
                <a:gd name="connsiteX2" fmla="*/ 1387516 w 1387515"/>
                <a:gd name="connsiteY2" fmla="*/ 239296 h 239295"/>
                <a:gd name="connsiteX3" fmla="*/ 0 w 1387515"/>
                <a:gd name="connsiteY3" fmla="*/ 239296 h 239295"/>
              </a:gdLst>
              <a:ahLst/>
              <a:cxnLst>
                <a:cxn ang="0">
                  <a:pos x="connsiteX0" y="connsiteY0"/>
                </a:cxn>
                <a:cxn ang="0">
                  <a:pos x="connsiteX1" y="connsiteY1"/>
                </a:cxn>
                <a:cxn ang="0">
                  <a:pos x="connsiteX2" y="connsiteY2"/>
                </a:cxn>
                <a:cxn ang="0">
                  <a:pos x="connsiteX3" y="connsiteY3"/>
                </a:cxn>
              </a:cxnLst>
              <a:rect l="l" t="t" r="r" b="b"/>
              <a:pathLst>
                <a:path w="1387515" h="239295">
                  <a:moveTo>
                    <a:pt x="0" y="0"/>
                  </a:moveTo>
                  <a:lnTo>
                    <a:pt x="1387516" y="0"/>
                  </a:lnTo>
                  <a:lnTo>
                    <a:pt x="1387516" y="239296"/>
                  </a:lnTo>
                  <a:lnTo>
                    <a:pt x="0" y="239296"/>
                  </a:lnTo>
                  <a:close/>
                </a:path>
              </a:pathLst>
            </a:custGeom>
            <a:solidFill>
              <a:srgbClr val="000000"/>
            </a:solidFill>
            <a:ln w="9517"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3FA763CA-34AD-57CB-907D-48FA8BB4E6C6}"/>
                </a:ext>
              </a:extLst>
            </p:cNvPr>
            <p:cNvSpPr/>
            <p:nvPr/>
          </p:nvSpPr>
          <p:spPr>
            <a:xfrm>
              <a:off x="2097632" y="4599510"/>
              <a:ext cx="1647859" cy="122688"/>
            </a:xfrm>
            <a:custGeom>
              <a:avLst/>
              <a:gdLst>
                <a:gd name="connsiteX0" fmla="*/ 131124 w 1647859"/>
                <a:gd name="connsiteY0" fmla="*/ 0 h 122688"/>
                <a:gd name="connsiteX1" fmla="*/ 0 w 1647859"/>
                <a:gd name="connsiteY1" fmla="*/ 122689 h 122688"/>
                <a:gd name="connsiteX2" fmla="*/ 1647859 w 1647859"/>
                <a:gd name="connsiteY2" fmla="*/ 122689 h 122688"/>
                <a:gd name="connsiteX3" fmla="*/ 1518640 w 1647859"/>
                <a:gd name="connsiteY3" fmla="*/ 0 h 122688"/>
                <a:gd name="connsiteX4" fmla="*/ 131124 w 1647859"/>
                <a:gd name="connsiteY4" fmla="*/ 0 h 122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7859" h="122688">
                  <a:moveTo>
                    <a:pt x="131124" y="0"/>
                  </a:moveTo>
                  <a:lnTo>
                    <a:pt x="0" y="122689"/>
                  </a:lnTo>
                  <a:lnTo>
                    <a:pt x="1647859" y="122689"/>
                  </a:lnTo>
                  <a:lnTo>
                    <a:pt x="1518640" y="0"/>
                  </a:lnTo>
                  <a:lnTo>
                    <a:pt x="131124" y="0"/>
                  </a:lnTo>
                  <a:close/>
                </a:path>
              </a:pathLst>
            </a:custGeom>
            <a:solidFill>
              <a:srgbClr val="BCBEC0"/>
            </a:solidFill>
            <a:ln w="9517"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6CDAC75D-0C1C-F1B9-3DA8-32304C9BF781}"/>
                </a:ext>
              </a:extLst>
            </p:cNvPr>
            <p:cNvSpPr/>
            <p:nvPr/>
          </p:nvSpPr>
          <p:spPr>
            <a:xfrm>
              <a:off x="2097632" y="4838806"/>
              <a:ext cx="1647859" cy="122688"/>
            </a:xfrm>
            <a:custGeom>
              <a:avLst/>
              <a:gdLst>
                <a:gd name="connsiteX0" fmla="*/ 131124 w 1647859"/>
                <a:gd name="connsiteY0" fmla="*/ 0 h 122688"/>
                <a:gd name="connsiteX1" fmla="*/ 0 w 1647859"/>
                <a:gd name="connsiteY1" fmla="*/ 122689 h 122688"/>
                <a:gd name="connsiteX2" fmla="*/ 1647859 w 1647859"/>
                <a:gd name="connsiteY2" fmla="*/ 122689 h 122688"/>
                <a:gd name="connsiteX3" fmla="*/ 1518640 w 1647859"/>
                <a:gd name="connsiteY3" fmla="*/ 0 h 122688"/>
                <a:gd name="connsiteX4" fmla="*/ 131124 w 1647859"/>
                <a:gd name="connsiteY4" fmla="*/ 0 h 122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7859" h="122688">
                  <a:moveTo>
                    <a:pt x="131124" y="0"/>
                  </a:moveTo>
                  <a:lnTo>
                    <a:pt x="0" y="122689"/>
                  </a:lnTo>
                  <a:lnTo>
                    <a:pt x="1647859" y="122689"/>
                  </a:lnTo>
                  <a:lnTo>
                    <a:pt x="1518640" y="0"/>
                  </a:lnTo>
                  <a:lnTo>
                    <a:pt x="131124" y="0"/>
                  </a:lnTo>
                  <a:close/>
                </a:path>
              </a:pathLst>
            </a:custGeom>
            <a:solidFill>
              <a:srgbClr val="BCBEC0"/>
            </a:solidFill>
            <a:ln w="9517"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41A42C7E-C73A-2D30-CD97-ACE31560973A}"/>
                </a:ext>
              </a:extLst>
            </p:cNvPr>
            <p:cNvSpPr/>
            <p:nvPr/>
          </p:nvSpPr>
          <p:spPr>
            <a:xfrm>
              <a:off x="1999170" y="4683045"/>
              <a:ext cx="105699" cy="309145"/>
            </a:xfrm>
            <a:custGeom>
              <a:avLst/>
              <a:gdLst>
                <a:gd name="connsiteX0" fmla="*/ 52469 w 105699"/>
                <a:gd name="connsiteY0" fmla="*/ 0 h 309145"/>
                <a:gd name="connsiteX1" fmla="*/ 52469 w 105699"/>
                <a:gd name="connsiteY1" fmla="*/ 11594 h 309145"/>
                <a:gd name="connsiteX2" fmla="*/ 39948 w 105699"/>
                <a:gd name="connsiteY2" fmla="*/ 22000 h 309145"/>
                <a:gd name="connsiteX3" fmla="*/ 29520 w 105699"/>
                <a:gd name="connsiteY3" fmla="*/ 11594 h 309145"/>
                <a:gd name="connsiteX4" fmla="*/ 29520 w 105699"/>
                <a:gd name="connsiteY4" fmla="*/ 0 h 309145"/>
                <a:gd name="connsiteX5" fmla="*/ 0 w 105699"/>
                <a:gd name="connsiteY5" fmla="*/ 0 h 309145"/>
                <a:gd name="connsiteX6" fmla="*/ 0 w 105699"/>
                <a:gd name="connsiteY6" fmla="*/ 309146 h 309145"/>
                <a:gd name="connsiteX7" fmla="*/ 29520 w 105699"/>
                <a:gd name="connsiteY7" fmla="*/ 309146 h 309145"/>
                <a:gd name="connsiteX8" fmla="*/ 29520 w 105699"/>
                <a:gd name="connsiteY8" fmla="*/ 297552 h 309145"/>
                <a:gd name="connsiteX9" fmla="*/ 42041 w 105699"/>
                <a:gd name="connsiteY9" fmla="*/ 287146 h 309145"/>
                <a:gd name="connsiteX10" fmla="*/ 52469 w 105699"/>
                <a:gd name="connsiteY10" fmla="*/ 297552 h 309145"/>
                <a:gd name="connsiteX11" fmla="*/ 52469 w 105699"/>
                <a:gd name="connsiteY11" fmla="*/ 309146 h 309145"/>
                <a:gd name="connsiteX12" fmla="*/ 105699 w 105699"/>
                <a:gd name="connsiteY12" fmla="*/ 309146 h 309145"/>
                <a:gd name="connsiteX13" fmla="*/ 105699 w 105699"/>
                <a:gd name="connsiteY13" fmla="*/ 0 h 309145"/>
                <a:gd name="connsiteX14" fmla="*/ 52469 w 105699"/>
                <a:gd name="connsiteY14" fmla="*/ 229222 h 309145"/>
                <a:gd name="connsiteX15" fmla="*/ 29520 w 105699"/>
                <a:gd name="connsiteY15" fmla="*/ 229222 h 309145"/>
                <a:gd name="connsiteX16" fmla="*/ 18093 w 105699"/>
                <a:gd name="connsiteY16" fmla="*/ 217818 h 309145"/>
                <a:gd name="connsiteX17" fmla="*/ 29520 w 105699"/>
                <a:gd name="connsiteY17" fmla="*/ 206414 h 309145"/>
                <a:gd name="connsiteX18" fmla="*/ 52850 w 105699"/>
                <a:gd name="connsiteY18" fmla="*/ 206414 h 309145"/>
                <a:gd name="connsiteX19" fmla="*/ 64277 w 105699"/>
                <a:gd name="connsiteY19" fmla="*/ 217818 h 309145"/>
                <a:gd name="connsiteX20" fmla="*/ 52850 w 105699"/>
                <a:gd name="connsiteY20" fmla="*/ 229222 h 309145"/>
                <a:gd name="connsiteX21" fmla="*/ 52469 w 105699"/>
                <a:gd name="connsiteY21" fmla="*/ 162698 h 309145"/>
                <a:gd name="connsiteX22" fmla="*/ 29520 w 105699"/>
                <a:gd name="connsiteY22" fmla="*/ 162698 h 309145"/>
                <a:gd name="connsiteX23" fmla="*/ 18093 w 105699"/>
                <a:gd name="connsiteY23" fmla="*/ 151294 h 309145"/>
                <a:gd name="connsiteX24" fmla="*/ 29520 w 105699"/>
                <a:gd name="connsiteY24" fmla="*/ 139890 h 309145"/>
                <a:gd name="connsiteX25" fmla="*/ 52850 w 105699"/>
                <a:gd name="connsiteY25" fmla="*/ 139890 h 309145"/>
                <a:gd name="connsiteX26" fmla="*/ 64277 w 105699"/>
                <a:gd name="connsiteY26" fmla="*/ 151294 h 309145"/>
                <a:gd name="connsiteX27" fmla="*/ 52850 w 105699"/>
                <a:gd name="connsiteY27" fmla="*/ 162698 h 309145"/>
                <a:gd name="connsiteX28" fmla="*/ 52469 w 105699"/>
                <a:gd name="connsiteY28" fmla="*/ 96175 h 309145"/>
                <a:gd name="connsiteX29" fmla="*/ 29520 w 105699"/>
                <a:gd name="connsiteY29" fmla="*/ 96175 h 309145"/>
                <a:gd name="connsiteX30" fmla="*/ 17855 w 105699"/>
                <a:gd name="connsiteY30" fmla="*/ 84533 h 309145"/>
                <a:gd name="connsiteX31" fmla="*/ 29520 w 105699"/>
                <a:gd name="connsiteY31" fmla="*/ 72891 h 309145"/>
                <a:gd name="connsiteX32" fmla="*/ 52850 w 105699"/>
                <a:gd name="connsiteY32" fmla="*/ 72891 h 309145"/>
                <a:gd name="connsiteX33" fmla="*/ 63278 w 105699"/>
                <a:gd name="connsiteY33" fmla="*/ 85388 h 309145"/>
                <a:gd name="connsiteX34" fmla="*/ 52850 w 105699"/>
                <a:gd name="connsiteY34" fmla="*/ 95794 h 30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5699" h="309145">
                  <a:moveTo>
                    <a:pt x="52469" y="0"/>
                  </a:moveTo>
                  <a:lnTo>
                    <a:pt x="52469" y="11594"/>
                  </a:lnTo>
                  <a:cubicBezTo>
                    <a:pt x="51891" y="17914"/>
                    <a:pt x="46285" y="22580"/>
                    <a:pt x="39948" y="22000"/>
                  </a:cubicBezTo>
                  <a:cubicBezTo>
                    <a:pt x="34411" y="21497"/>
                    <a:pt x="30024" y="17116"/>
                    <a:pt x="29520" y="11594"/>
                  </a:cubicBezTo>
                  <a:lnTo>
                    <a:pt x="29520" y="0"/>
                  </a:lnTo>
                  <a:lnTo>
                    <a:pt x="0" y="0"/>
                  </a:lnTo>
                  <a:lnTo>
                    <a:pt x="0" y="309146"/>
                  </a:lnTo>
                  <a:lnTo>
                    <a:pt x="29520" y="309146"/>
                  </a:lnTo>
                  <a:lnTo>
                    <a:pt x="29520" y="297552"/>
                  </a:lnTo>
                  <a:cubicBezTo>
                    <a:pt x="30098" y="291232"/>
                    <a:pt x="35703" y="286566"/>
                    <a:pt x="42041" y="287146"/>
                  </a:cubicBezTo>
                  <a:cubicBezTo>
                    <a:pt x="47577" y="287649"/>
                    <a:pt x="51964" y="292030"/>
                    <a:pt x="52469" y="297552"/>
                  </a:cubicBezTo>
                  <a:lnTo>
                    <a:pt x="52469" y="309146"/>
                  </a:lnTo>
                  <a:lnTo>
                    <a:pt x="105699" y="309146"/>
                  </a:lnTo>
                  <a:lnTo>
                    <a:pt x="105699" y="0"/>
                  </a:lnTo>
                  <a:close/>
                  <a:moveTo>
                    <a:pt x="52469" y="229222"/>
                  </a:moveTo>
                  <a:lnTo>
                    <a:pt x="29520" y="229222"/>
                  </a:lnTo>
                  <a:cubicBezTo>
                    <a:pt x="23209" y="229222"/>
                    <a:pt x="18093" y="224119"/>
                    <a:pt x="18093" y="217818"/>
                  </a:cubicBezTo>
                  <a:cubicBezTo>
                    <a:pt x="18093" y="211517"/>
                    <a:pt x="23209" y="206414"/>
                    <a:pt x="29520" y="206414"/>
                  </a:cubicBezTo>
                  <a:lnTo>
                    <a:pt x="52850" y="206414"/>
                  </a:lnTo>
                  <a:cubicBezTo>
                    <a:pt x="59160" y="206414"/>
                    <a:pt x="64277" y="211517"/>
                    <a:pt x="64277" y="217818"/>
                  </a:cubicBezTo>
                  <a:cubicBezTo>
                    <a:pt x="64277" y="224119"/>
                    <a:pt x="59160" y="229222"/>
                    <a:pt x="52850" y="229222"/>
                  </a:cubicBezTo>
                  <a:close/>
                  <a:moveTo>
                    <a:pt x="52469" y="162698"/>
                  </a:moveTo>
                  <a:lnTo>
                    <a:pt x="29520" y="162698"/>
                  </a:lnTo>
                  <a:cubicBezTo>
                    <a:pt x="23209" y="162698"/>
                    <a:pt x="18093" y="157595"/>
                    <a:pt x="18093" y="151294"/>
                  </a:cubicBezTo>
                  <a:cubicBezTo>
                    <a:pt x="18093" y="144994"/>
                    <a:pt x="23209" y="139890"/>
                    <a:pt x="29520" y="139890"/>
                  </a:cubicBezTo>
                  <a:lnTo>
                    <a:pt x="52850" y="139890"/>
                  </a:lnTo>
                  <a:cubicBezTo>
                    <a:pt x="59160" y="139890"/>
                    <a:pt x="64277" y="144994"/>
                    <a:pt x="64277" y="151294"/>
                  </a:cubicBezTo>
                  <a:cubicBezTo>
                    <a:pt x="64277" y="157595"/>
                    <a:pt x="59160" y="162698"/>
                    <a:pt x="52850" y="162698"/>
                  </a:cubicBezTo>
                  <a:close/>
                  <a:moveTo>
                    <a:pt x="52469" y="96175"/>
                  </a:moveTo>
                  <a:lnTo>
                    <a:pt x="29520" y="96175"/>
                  </a:lnTo>
                  <a:cubicBezTo>
                    <a:pt x="23078" y="96175"/>
                    <a:pt x="17855" y="90967"/>
                    <a:pt x="17855" y="84533"/>
                  </a:cubicBezTo>
                  <a:cubicBezTo>
                    <a:pt x="17855" y="78099"/>
                    <a:pt x="23078" y="72891"/>
                    <a:pt x="29520" y="72891"/>
                  </a:cubicBezTo>
                  <a:lnTo>
                    <a:pt x="52850" y="72891"/>
                  </a:lnTo>
                  <a:cubicBezTo>
                    <a:pt x="59187" y="73471"/>
                    <a:pt x="63856" y="79059"/>
                    <a:pt x="63278" y="85388"/>
                  </a:cubicBezTo>
                  <a:cubicBezTo>
                    <a:pt x="62773" y="90910"/>
                    <a:pt x="58386" y="95291"/>
                    <a:pt x="52850" y="95794"/>
                  </a:cubicBezTo>
                  <a:close/>
                </a:path>
              </a:pathLst>
            </a:custGeom>
            <a:solidFill>
              <a:srgbClr val="BCBEC0"/>
            </a:solidFill>
            <a:ln w="9517"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D6083511-9E7B-D2D2-7E42-24465A1B6E9B}"/>
                </a:ext>
              </a:extLst>
            </p:cNvPr>
            <p:cNvSpPr/>
            <p:nvPr/>
          </p:nvSpPr>
          <p:spPr>
            <a:xfrm>
              <a:off x="3733874" y="4683045"/>
              <a:ext cx="105889" cy="309145"/>
            </a:xfrm>
            <a:custGeom>
              <a:avLst/>
              <a:gdLst>
                <a:gd name="connsiteX0" fmla="*/ 0 w 105889"/>
                <a:gd name="connsiteY0" fmla="*/ 0 h 309145"/>
                <a:gd name="connsiteX1" fmla="*/ 0 w 105889"/>
                <a:gd name="connsiteY1" fmla="*/ 309146 h 309145"/>
                <a:gd name="connsiteX2" fmla="*/ 53516 w 105889"/>
                <a:gd name="connsiteY2" fmla="*/ 309146 h 309145"/>
                <a:gd name="connsiteX3" fmla="*/ 53516 w 105889"/>
                <a:gd name="connsiteY3" fmla="*/ 297552 h 309145"/>
                <a:gd name="connsiteX4" fmla="*/ 64943 w 105889"/>
                <a:gd name="connsiteY4" fmla="*/ 286148 h 309145"/>
                <a:gd name="connsiteX5" fmla="*/ 76370 w 105889"/>
                <a:gd name="connsiteY5" fmla="*/ 297552 h 309145"/>
                <a:gd name="connsiteX6" fmla="*/ 76370 w 105889"/>
                <a:gd name="connsiteY6" fmla="*/ 309146 h 309145"/>
                <a:gd name="connsiteX7" fmla="*/ 105890 w 105889"/>
                <a:gd name="connsiteY7" fmla="*/ 309146 h 309145"/>
                <a:gd name="connsiteX8" fmla="*/ 105890 w 105889"/>
                <a:gd name="connsiteY8" fmla="*/ 0 h 309145"/>
                <a:gd name="connsiteX9" fmla="*/ 76370 w 105889"/>
                <a:gd name="connsiteY9" fmla="*/ 0 h 309145"/>
                <a:gd name="connsiteX10" fmla="*/ 76370 w 105889"/>
                <a:gd name="connsiteY10" fmla="*/ 11594 h 309145"/>
                <a:gd name="connsiteX11" fmla="*/ 64943 w 105889"/>
                <a:gd name="connsiteY11" fmla="*/ 22998 h 309145"/>
                <a:gd name="connsiteX12" fmla="*/ 53516 w 105889"/>
                <a:gd name="connsiteY12" fmla="*/ 11594 h 309145"/>
                <a:gd name="connsiteX13" fmla="*/ 53516 w 105889"/>
                <a:gd name="connsiteY13" fmla="*/ 0 h 309145"/>
                <a:gd name="connsiteX14" fmla="*/ 41899 w 105889"/>
                <a:gd name="connsiteY14" fmla="*/ 217818 h 309145"/>
                <a:gd name="connsiteX15" fmla="*/ 53326 w 105889"/>
                <a:gd name="connsiteY15" fmla="*/ 206414 h 309145"/>
                <a:gd name="connsiteX16" fmla="*/ 76560 w 105889"/>
                <a:gd name="connsiteY16" fmla="*/ 206414 h 309145"/>
                <a:gd name="connsiteX17" fmla="*/ 87987 w 105889"/>
                <a:gd name="connsiteY17" fmla="*/ 217818 h 309145"/>
                <a:gd name="connsiteX18" fmla="*/ 76560 w 105889"/>
                <a:gd name="connsiteY18" fmla="*/ 229222 h 309145"/>
                <a:gd name="connsiteX19" fmla="*/ 53326 w 105889"/>
                <a:gd name="connsiteY19" fmla="*/ 229222 h 309145"/>
                <a:gd name="connsiteX20" fmla="*/ 41899 w 105889"/>
                <a:gd name="connsiteY20" fmla="*/ 218008 h 309145"/>
                <a:gd name="connsiteX21" fmla="*/ 41899 w 105889"/>
                <a:gd name="connsiteY21" fmla="*/ 217818 h 309145"/>
                <a:gd name="connsiteX22" fmla="*/ 41899 w 105889"/>
                <a:gd name="connsiteY22" fmla="*/ 151294 h 309145"/>
                <a:gd name="connsiteX23" fmla="*/ 53326 w 105889"/>
                <a:gd name="connsiteY23" fmla="*/ 139890 h 309145"/>
                <a:gd name="connsiteX24" fmla="*/ 76560 w 105889"/>
                <a:gd name="connsiteY24" fmla="*/ 139890 h 309145"/>
                <a:gd name="connsiteX25" fmla="*/ 87987 w 105889"/>
                <a:gd name="connsiteY25" fmla="*/ 151294 h 309145"/>
                <a:gd name="connsiteX26" fmla="*/ 76560 w 105889"/>
                <a:gd name="connsiteY26" fmla="*/ 162698 h 309145"/>
                <a:gd name="connsiteX27" fmla="*/ 53326 w 105889"/>
                <a:gd name="connsiteY27" fmla="*/ 162698 h 309145"/>
                <a:gd name="connsiteX28" fmla="*/ 41889 w 105889"/>
                <a:gd name="connsiteY28" fmla="*/ 151494 h 309145"/>
                <a:gd name="connsiteX29" fmla="*/ 41899 w 105889"/>
                <a:gd name="connsiteY29" fmla="*/ 150914 h 309145"/>
                <a:gd name="connsiteX30" fmla="*/ 41899 w 105889"/>
                <a:gd name="connsiteY30" fmla="*/ 84770 h 309145"/>
                <a:gd name="connsiteX31" fmla="*/ 53326 w 105889"/>
                <a:gd name="connsiteY31" fmla="*/ 73271 h 309145"/>
                <a:gd name="connsiteX32" fmla="*/ 76560 w 105889"/>
                <a:gd name="connsiteY32" fmla="*/ 73271 h 309145"/>
                <a:gd name="connsiteX33" fmla="*/ 86987 w 105889"/>
                <a:gd name="connsiteY33" fmla="*/ 85768 h 309145"/>
                <a:gd name="connsiteX34" fmla="*/ 76560 w 105889"/>
                <a:gd name="connsiteY34" fmla="*/ 96175 h 309145"/>
                <a:gd name="connsiteX35" fmla="*/ 53326 w 105889"/>
                <a:gd name="connsiteY35" fmla="*/ 96175 h 309145"/>
                <a:gd name="connsiteX36" fmla="*/ 41870 w 105889"/>
                <a:gd name="connsiteY36" fmla="*/ 84799 h 309145"/>
                <a:gd name="connsiteX37" fmla="*/ 41899 w 105889"/>
                <a:gd name="connsiteY37" fmla="*/ 84010 h 30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5889" h="309145">
                  <a:moveTo>
                    <a:pt x="0" y="0"/>
                  </a:moveTo>
                  <a:lnTo>
                    <a:pt x="0" y="309146"/>
                  </a:lnTo>
                  <a:lnTo>
                    <a:pt x="53516" y="309146"/>
                  </a:lnTo>
                  <a:lnTo>
                    <a:pt x="53516" y="297552"/>
                  </a:lnTo>
                  <a:cubicBezTo>
                    <a:pt x="53516" y="291251"/>
                    <a:pt x="58630" y="286148"/>
                    <a:pt x="64943" y="286148"/>
                  </a:cubicBezTo>
                  <a:cubicBezTo>
                    <a:pt x="71256" y="286148"/>
                    <a:pt x="76370" y="291251"/>
                    <a:pt x="76370" y="297552"/>
                  </a:cubicBezTo>
                  <a:lnTo>
                    <a:pt x="76370" y="309146"/>
                  </a:lnTo>
                  <a:lnTo>
                    <a:pt x="105890" y="309146"/>
                  </a:lnTo>
                  <a:lnTo>
                    <a:pt x="105890" y="0"/>
                  </a:lnTo>
                  <a:lnTo>
                    <a:pt x="76370" y="0"/>
                  </a:lnTo>
                  <a:lnTo>
                    <a:pt x="76370" y="11594"/>
                  </a:lnTo>
                  <a:cubicBezTo>
                    <a:pt x="76370" y="17895"/>
                    <a:pt x="71256" y="22998"/>
                    <a:pt x="64943" y="22998"/>
                  </a:cubicBezTo>
                  <a:cubicBezTo>
                    <a:pt x="58630" y="22998"/>
                    <a:pt x="53516" y="17895"/>
                    <a:pt x="53516" y="11594"/>
                  </a:cubicBezTo>
                  <a:lnTo>
                    <a:pt x="53516" y="0"/>
                  </a:lnTo>
                  <a:close/>
                  <a:moveTo>
                    <a:pt x="41899" y="217818"/>
                  </a:moveTo>
                  <a:cubicBezTo>
                    <a:pt x="41899" y="211517"/>
                    <a:pt x="47012" y="206414"/>
                    <a:pt x="53326" y="206414"/>
                  </a:cubicBezTo>
                  <a:lnTo>
                    <a:pt x="76560" y="206414"/>
                  </a:lnTo>
                  <a:cubicBezTo>
                    <a:pt x="82874" y="206414"/>
                    <a:pt x="87987" y="211517"/>
                    <a:pt x="87987" y="217818"/>
                  </a:cubicBezTo>
                  <a:cubicBezTo>
                    <a:pt x="87987" y="224119"/>
                    <a:pt x="82874" y="229222"/>
                    <a:pt x="76560" y="229222"/>
                  </a:cubicBezTo>
                  <a:lnTo>
                    <a:pt x="53326" y="229222"/>
                  </a:lnTo>
                  <a:cubicBezTo>
                    <a:pt x="47069" y="229279"/>
                    <a:pt x="41956" y="224252"/>
                    <a:pt x="41899" y="218008"/>
                  </a:cubicBezTo>
                  <a:cubicBezTo>
                    <a:pt x="41899" y="217942"/>
                    <a:pt x="41899" y="217885"/>
                    <a:pt x="41899" y="217818"/>
                  </a:cubicBezTo>
                  <a:close/>
                  <a:moveTo>
                    <a:pt x="41899" y="151294"/>
                  </a:moveTo>
                  <a:cubicBezTo>
                    <a:pt x="41899" y="144994"/>
                    <a:pt x="47012" y="139890"/>
                    <a:pt x="53326" y="139890"/>
                  </a:cubicBezTo>
                  <a:lnTo>
                    <a:pt x="76560" y="139890"/>
                  </a:lnTo>
                  <a:cubicBezTo>
                    <a:pt x="82874" y="139890"/>
                    <a:pt x="87987" y="144994"/>
                    <a:pt x="87987" y="151294"/>
                  </a:cubicBezTo>
                  <a:cubicBezTo>
                    <a:pt x="87987" y="157595"/>
                    <a:pt x="82874" y="162698"/>
                    <a:pt x="76560" y="162698"/>
                  </a:cubicBezTo>
                  <a:lnTo>
                    <a:pt x="53326" y="162698"/>
                  </a:lnTo>
                  <a:cubicBezTo>
                    <a:pt x="47069" y="162755"/>
                    <a:pt x="41946" y="157738"/>
                    <a:pt x="41889" y="151494"/>
                  </a:cubicBezTo>
                  <a:cubicBezTo>
                    <a:pt x="41889" y="151304"/>
                    <a:pt x="41889" y="151104"/>
                    <a:pt x="41899" y="150914"/>
                  </a:cubicBezTo>
                  <a:close/>
                  <a:moveTo>
                    <a:pt x="41899" y="84770"/>
                  </a:moveTo>
                  <a:cubicBezTo>
                    <a:pt x="41899" y="78460"/>
                    <a:pt x="47003" y="73328"/>
                    <a:pt x="53326" y="73271"/>
                  </a:cubicBezTo>
                  <a:lnTo>
                    <a:pt x="76560" y="73271"/>
                  </a:lnTo>
                  <a:cubicBezTo>
                    <a:pt x="82893" y="73851"/>
                    <a:pt x="87568" y="79439"/>
                    <a:pt x="86987" y="85768"/>
                  </a:cubicBezTo>
                  <a:cubicBezTo>
                    <a:pt x="86483" y="91290"/>
                    <a:pt x="82093" y="95671"/>
                    <a:pt x="76560" y="96175"/>
                  </a:cubicBezTo>
                  <a:lnTo>
                    <a:pt x="53326" y="96175"/>
                  </a:lnTo>
                  <a:cubicBezTo>
                    <a:pt x="47012" y="96184"/>
                    <a:pt x="41889" y="91090"/>
                    <a:pt x="41870" y="84799"/>
                  </a:cubicBezTo>
                  <a:cubicBezTo>
                    <a:pt x="41870" y="84533"/>
                    <a:pt x="41880" y="84276"/>
                    <a:pt x="41899" y="84010"/>
                  </a:cubicBezTo>
                  <a:close/>
                </a:path>
              </a:pathLst>
            </a:custGeom>
            <a:solidFill>
              <a:srgbClr val="BCBEC0"/>
            </a:solidFill>
            <a:ln w="9517"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CB805CC1-0E72-00FB-427F-5D992209CB5E}"/>
                </a:ext>
              </a:extLst>
            </p:cNvPr>
            <p:cNvSpPr/>
            <p:nvPr/>
          </p:nvSpPr>
          <p:spPr>
            <a:xfrm>
              <a:off x="2260656" y="4723150"/>
              <a:ext cx="366614" cy="237394"/>
            </a:xfrm>
            <a:custGeom>
              <a:avLst/>
              <a:gdLst>
                <a:gd name="connsiteX0" fmla="*/ 0 w 366614"/>
                <a:gd name="connsiteY0" fmla="*/ 0 h 237394"/>
                <a:gd name="connsiteX1" fmla="*/ 366614 w 366614"/>
                <a:gd name="connsiteY1" fmla="*/ 0 h 237394"/>
                <a:gd name="connsiteX2" fmla="*/ 366614 w 366614"/>
                <a:gd name="connsiteY2" fmla="*/ 237395 h 237394"/>
                <a:gd name="connsiteX3" fmla="*/ 0 w 366614"/>
                <a:gd name="connsiteY3" fmla="*/ 237395 h 237394"/>
              </a:gdLst>
              <a:ahLst/>
              <a:cxnLst>
                <a:cxn ang="0">
                  <a:pos x="connsiteX0" y="connsiteY0"/>
                </a:cxn>
                <a:cxn ang="0">
                  <a:pos x="connsiteX1" y="connsiteY1"/>
                </a:cxn>
                <a:cxn ang="0">
                  <a:pos x="connsiteX2" y="connsiteY2"/>
                </a:cxn>
                <a:cxn ang="0">
                  <a:pos x="connsiteX3" y="connsiteY3"/>
                </a:cxn>
              </a:cxnLst>
              <a:rect l="l" t="t" r="r" b="b"/>
              <a:pathLst>
                <a:path w="366614" h="237394">
                  <a:moveTo>
                    <a:pt x="0" y="0"/>
                  </a:moveTo>
                  <a:lnTo>
                    <a:pt x="366614" y="0"/>
                  </a:lnTo>
                  <a:lnTo>
                    <a:pt x="366614" y="237395"/>
                  </a:lnTo>
                  <a:lnTo>
                    <a:pt x="0" y="237395"/>
                  </a:lnTo>
                  <a:close/>
                </a:path>
              </a:pathLst>
            </a:custGeom>
            <a:solidFill>
              <a:srgbClr val="DCDBDB"/>
            </a:solidFill>
            <a:ln w="9517"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63172C8B-4617-6E04-E115-6ACB1210AE43}"/>
                </a:ext>
              </a:extLst>
            </p:cNvPr>
            <p:cNvSpPr/>
            <p:nvPr/>
          </p:nvSpPr>
          <p:spPr>
            <a:xfrm>
              <a:off x="2259704" y="4722199"/>
              <a:ext cx="368899" cy="239295"/>
            </a:xfrm>
            <a:custGeom>
              <a:avLst/>
              <a:gdLst>
                <a:gd name="connsiteX0" fmla="*/ 366614 w 368899"/>
                <a:gd name="connsiteY0" fmla="*/ 1901 h 239295"/>
                <a:gd name="connsiteX1" fmla="*/ 366614 w 368899"/>
                <a:gd name="connsiteY1" fmla="*/ 237395 h 239295"/>
                <a:gd name="connsiteX2" fmla="*/ 1904 w 368899"/>
                <a:gd name="connsiteY2" fmla="*/ 237395 h 239295"/>
                <a:gd name="connsiteX3" fmla="*/ 1904 w 368899"/>
                <a:gd name="connsiteY3" fmla="*/ 1901 h 239295"/>
                <a:gd name="connsiteX4" fmla="*/ 366614 w 368899"/>
                <a:gd name="connsiteY4" fmla="*/ 1901 h 239295"/>
                <a:gd name="connsiteX5" fmla="*/ 368519 w 368899"/>
                <a:gd name="connsiteY5" fmla="*/ 0 h 239295"/>
                <a:gd name="connsiteX6" fmla="*/ 0 w 368899"/>
                <a:gd name="connsiteY6" fmla="*/ 0 h 239295"/>
                <a:gd name="connsiteX7" fmla="*/ 0 w 368899"/>
                <a:gd name="connsiteY7" fmla="*/ 239296 h 239295"/>
                <a:gd name="connsiteX8" fmla="*/ 368900 w 368899"/>
                <a:gd name="connsiteY8" fmla="*/ 239296 h 239295"/>
                <a:gd name="connsiteX9" fmla="*/ 368900 w 368899"/>
                <a:gd name="connsiteY9" fmla="*/ 0 h 23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8899" h="239295">
                  <a:moveTo>
                    <a:pt x="366614" y="1901"/>
                  </a:moveTo>
                  <a:lnTo>
                    <a:pt x="366614" y="237395"/>
                  </a:lnTo>
                  <a:lnTo>
                    <a:pt x="1904" y="237395"/>
                  </a:lnTo>
                  <a:lnTo>
                    <a:pt x="1904" y="1901"/>
                  </a:lnTo>
                  <a:lnTo>
                    <a:pt x="366614" y="1901"/>
                  </a:lnTo>
                  <a:moveTo>
                    <a:pt x="368519" y="0"/>
                  </a:moveTo>
                  <a:lnTo>
                    <a:pt x="0" y="0"/>
                  </a:lnTo>
                  <a:lnTo>
                    <a:pt x="0" y="239296"/>
                  </a:lnTo>
                  <a:lnTo>
                    <a:pt x="368900" y="239296"/>
                  </a:lnTo>
                  <a:lnTo>
                    <a:pt x="368900" y="0"/>
                  </a:lnTo>
                  <a:close/>
                </a:path>
              </a:pathLst>
            </a:custGeom>
            <a:solidFill>
              <a:srgbClr val="B3B3B3"/>
            </a:solidFill>
            <a:ln w="9517"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C3622892-B268-87CF-AD2F-73643D111B81}"/>
                </a:ext>
              </a:extLst>
            </p:cNvPr>
            <p:cNvSpPr/>
            <p:nvPr/>
          </p:nvSpPr>
          <p:spPr>
            <a:xfrm>
              <a:off x="2106011" y="4723150"/>
              <a:ext cx="152740" cy="237394"/>
            </a:xfrm>
            <a:custGeom>
              <a:avLst/>
              <a:gdLst>
                <a:gd name="connsiteX0" fmla="*/ 0 w 152740"/>
                <a:gd name="connsiteY0" fmla="*/ 0 h 237394"/>
                <a:gd name="connsiteX1" fmla="*/ 152740 w 152740"/>
                <a:gd name="connsiteY1" fmla="*/ 0 h 237394"/>
                <a:gd name="connsiteX2" fmla="*/ 152740 w 152740"/>
                <a:gd name="connsiteY2" fmla="*/ 237395 h 237394"/>
                <a:gd name="connsiteX3" fmla="*/ 0 w 152740"/>
                <a:gd name="connsiteY3" fmla="*/ 237395 h 237394"/>
              </a:gdLst>
              <a:ahLst/>
              <a:cxnLst>
                <a:cxn ang="0">
                  <a:pos x="connsiteX0" y="connsiteY0"/>
                </a:cxn>
                <a:cxn ang="0">
                  <a:pos x="connsiteX1" y="connsiteY1"/>
                </a:cxn>
                <a:cxn ang="0">
                  <a:pos x="connsiteX2" y="connsiteY2"/>
                </a:cxn>
                <a:cxn ang="0">
                  <a:pos x="connsiteX3" y="connsiteY3"/>
                </a:cxn>
              </a:cxnLst>
              <a:rect l="l" t="t" r="r" b="b"/>
              <a:pathLst>
                <a:path w="152740" h="237394">
                  <a:moveTo>
                    <a:pt x="0" y="0"/>
                  </a:moveTo>
                  <a:lnTo>
                    <a:pt x="152740" y="0"/>
                  </a:lnTo>
                  <a:lnTo>
                    <a:pt x="152740" y="237395"/>
                  </a:lnTo>
                  <a:lnTo>
                    <a:pt x="0" y="237395"/>
                  </a:lnTo>
                  <a:close/>
                </a:path>
              </a:pathLst>
            </a:custGeom>
            <a:solidFill>
              <a:srgbClr val="DCDBDB"/>
            </a:solidFill>
            <a:ln w="9517"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5CEAE96D-C2BD-C8C0-4931-7E06492F6EE5}"/>
                </a:ext>
              </a:extLst>
            </p:cNvPr>
            <p:cNvSpPr/>
            <p:nvPr/>
          </p:nvSpPr>
          <p:spPr>
            <a:xfrm>
              <a:off x="2104869" y="4722199"/>
              <a:ext cx="154834" cy="239295"/>
            </a:xfrm>
            <a:custGeom>
              <a:avLst/>
              <a:gdLst>
                <a:gd name="connsiteX0" fmla="*/ 152930 w 154834"/>
                <a:gd name="connsiteY0" fmla="*/ 1901 h 239295"/>
                <a:gd name="connsiteX1" fmla="*/ 152930 w 154834"/>
                <a:gd name="connsiteY1" fmla="*/ 237395 h 239295"/>
                <a:gd name="connsiteX2" fmla="*/ 2095 w 154834"/>
                <a:gd name="connsiteY2" fmla="*/ 237395 h 239295"/>
                <a:gd name="connsiteX3" fmla="*/ 2095 w 154834"/>
                <a:gd name="connsiteY3" fmla="*/ 1901 h 239295"/>
                <a:gd name="connsiteX4" fmla="*/ 152930 w 154834"/>
                <a:gd name="connsiteY4" fmla="*/ 1901 h 239295"/>
                <a:gd name="connsiteX5" fmla="*/ 154835 w 154834"/>
                <a:gd name="connsiteY5" fmla="*/ 0 h 239295"/>
                <a:gd name="connsiteX6" fmla="*/ 0 w 154834"/>
                <a:gd name="connsiteY6" fmla="*/ 0 h 239295"/>
                <a:gd name="connsiteX7" fmla="*/ 0 w 154834"/>
                <a:gd name="connsiteY7" fmla="*/ 239296 h 239295"/>
                <a:gd name="connsiteX8" fmla="*/ 154835 w 154834"/>
                <a:gd name="connsiteY8" fmla="*/ 239296 h 239295"/>
                <a:gd name="connsiteX9" fmla="*/ 154835 w 154834"/>
                <a:gd name="connsiteY9" fmla="*/ 0 h 23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834" h="239295">
                  <a:moveTo>
                    <a:pt x="152930" y="1901"/>
                  </a:moveTo>
                  <a:lnTo>
                    <a:pt x="152930" y="237395"/>
                  </a:lnTo>
                  <a:lnTo>
                    <a:pt x="2095" y="237395"/>
                  </a:lnTo>
                  <a:lnTo>
                    <a:pt x="2095" y="1901"/>
                  </a:lnTo>
                  <a:lnTo>
                    <a:pt x="152930" y="1901"/>
                  </a:lnTo>
                  <a:moveTo>
                    <a:pt x="154835" y="0"/>
                  </a:moveTo>
                  <a:lnTo>
                    <a:pt x="0" y="0"/>
                  </a:lnTo>
                  <a:lnTo>
                    <a:pt x="0" y="239296"/>
                  </a:lnTo>
                  <a:lnTo>
                    <a:pt x="154835" y="239296"/>
                  </a:lnTo>
                  <a:lnTo>
                    <a:pt x="154835" y="0"/>
                  </a:lnTo>
                  <a:close/>
                </a:path>
              </a:pathLst>
            </a:custGeom>
            <a:solidFill>
              <a:srgbClr val="B3B3B3"/>
            </a:solidFill>
            <a:ln w="9517"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C006E51C-96DE-003A-6ED9-226E11ABCECF}"/>
                </a:ext>
              </a:extLst>
            </p:cNvPr>
            <p:cNvSpPr/>
            <p:nvPr/>
          </p:nvSpPr>
          <p:spPr>
            <a:xfrm>
              <a:off x="2629175" y="4723150"/>
              <a:ext cx="366614" cy="237394"/>
            </a:xfrm>
            <a:custGeom>
              <a:avLst/>
              <a:gdLst>
                <a:gd name="connsiteX0" fmla="*/ 0 w 366614"/>
                <a:gd name="connsiteY0" fmla="*/ 0 h 237394"/>
                <a:gd name="connsiteX1" fmla="*/ 366614 w 366614"/>
                <a:gd name="connsiteY1" fmla="*/ 0 h 237394"/>
                <a:gd name="connsiteX2" fmla="*/ 366614 w 366614"/>
                <a:gd name="connsiteY2" fmla="*/ 237395 h 237394"/>
                <a:gd name="connsiteX3" fmla="*/ 0 w 366614"/>
                <a:gd name="connsiteY3" fmla="*/ 237395 h 237394"/>
              </a:gdLst>
              <a:ahLst/>
              <a:cxnLst>
                <a:cxn ang="0">
                  <a:pos x="connsiteX0" y="connsiteY0"/>
                </a:cxn>
                <a:cxn ang="0">
                  <a:pos x="connsiteX1" y="connsiteY1"/>
                </a:cxn>
                <a:cxn ang="0">
                  <a:pos x="connsiteX2" y="connsiteY2"/>
                </a:cxn>
                <a:cxn ang="0">
                  <a:pos x="connsiteX3" y="connsiteY3"/>
                </a:cxn>
              </a:cxnLst>
              <a:rect l="l" t="t" r="r" b="b"/>
              <a:pathLst>
                <a:path w="366614" h="237394">
                  <a:moveTo>
                    <a:pt x="0" y="0"/>
                  </a:moveTo>
                  <a:lnTo>
                    <a:pt x="366614" y="0"/>
                  </a:lnTo>
                  <a:lnTo>
                    <a:pt x="366614" y="237395"/>
                  </a:lnTo>
                  <a:lnTo>
                    <a:pt x="0" y="237395"/>
                  </a:lnTo>
                  <a:close/>
                </a:path>
              </a:pathLst>
            </a:custGeom>
            <a:solidFill>
              <a:srgbClr val="DCDBDB"/>
            </a:solidFill>
            <a:ln w="9517"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F2B82E15-61CC-AF9B-21B4-1CC92D9DB1D9}"/>
                </a:ext>
              </a:extLst>
            </p:cNvPr>
            <p:cNvSpPr/>
            <p:nvPr/>
          </p:nvSpPr>
          <p:spPr>
            <a:xfrm>
              <a:off x="2628603" y="4722199"/>
              <a:ext cx="368518" cy="239295"/>
            </a:xfrm>
            <a:custGeom>
              <a:avLst/>
              <a:gdLst>
                <a:gd name="connsiteX0" fmla="*/ 366233 w 368518"/>
                <a:gd name="connsiteY0" fmla="*/ 1901 h 239295"/>
                <a:gd name="connsiteX1" fmla="*/ 366233 w 368518"/>
                <a:gd name="connsiteY1" fmla="*/ 237395 h 239295"/>
                <a:gd name="connsiteX2" fmla="*/ 1524 w 368518"/>
                <a:gd name="connsiteY2" fmla="*/ 237395 h 239295"/>
                <a:gd name="connsiteX3" fmla="*/ 1524 w 368518"/>
                <a:gd name="connsiteY3" fmla="*/ 1901 h 239295"/>
                <a:gd name="connsiteX4" fmla="*/ 366233 w 368518"/>
                <a:gd name="connsiteY4" fmla="*/ 1901 h 239295"/>
                <a:gd name="connsiteX5" fmla="*/ 368138 w 368518"/>
                <a:gd name="connsiteY5" fmla="*/ 0 h 239295"/>
                <a:gd name="connsiteX6" fmla="*/ 0 w 368518"/>
                <a:gd name="connsiteY6" fmla="*/ 0 h 239295"/>
                <a:gd name="connsiteX7" fmla="*/ 0 w 368518"/>
                <a:gd name="connsiteY7" fmla="*/ 239296 h 239295"/>
                <a:gd name="connsiteX8" fmla="*/ 368519 w 368518"/>
                <a:gd name="connsiteY8" fmla="*/ 239296 h 239295"/>
                <a:gd name="connsiteX9" fmla="*/ 368519 w 368518"/>
                <a:gd name="connsiteY9" fmla="*/ 0 h 23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8518" h="239295">
                  <a:moveTo>
                    <a:pt x="366233" y="1901"/>
                  </a:moveTo>
                  <a:lnTo>
                    <a:pt x="366233" y="237395"/>
                  </a:lnTo>
                  <a:lnTo>
                    <a:pt x="1524" y="237395"/>
                  </a:lnTo>
                  <a:lnTo>
                    <a:pt x="1524" y="1901"/>
                  </a:lnTo>
                  <a:lnTo>
                    <a:pt x="366233" y="1901"/>
                  </a:lnTo>
                  <a:moveTo>
                    <a:pt x="368138" y="0"/>
                  </a:moveTo>
                  <a:lnTo>
                    <a:pt x="0" y="0"/>
                  </a:lnTo>
                  <a:lnTo>
                    <a:pt x="0" y="239296"/>
                  </a:lnTo>
                  <a:lnTo>
                    <a:pt x="368519" y="239296"/>
                  </a:lnTo>
                  <a:lnTo>
                    <a:pt x="368519" y="0"/>
                  </a:lnTo>
                  <a:close/>
                </a:path>
              </a:pathLst>
            </a:custGeom>
            <a:solidFill>
              <a:srgbClr val="B3B3B3"/>
            </a:solidFill>
            <a:ln w="9517"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F5486753-16EA-EA5A-5961-C6B76EFD3E55}"/>
                </a:ext>
              </a:extLst>
            </p:cNvPr>
            <p:cNvSpPr/>
            <p:nvPr/>
          </p:nvSpPr>
          <p:spPr>
            <a:xfrm>
              <a:off x="2997693" y="4723150"/>
              <a:ext cx="366614" cy="237394"/>
            </a:xfrm>
            <a:custGeom>
              <a:avLst/>
              <a:gdLst>
                <a:gd name="connsiteX0" fmla="*/ 0 w 366614"/>
                <a:gd name="connsiteY0" fmla="*/ 0 h 237394"/>
                <a:gd name="connsiteX1" fmla="*/ 366614 w 366614"/>
                <a:gd name="connsiteY1" fmla="*/ 0 h 237394"/>
                <a:gd name="connsiteX2" fmla="*/ 366614 w 366614"/>
                <a:gd name="connsiteY2" fmla="*/ 237395 h 237394"/>
                <a:gd name="connsiteX3" fmla="*/ 0 w 366614"/>
                <a:gd name="connsiteY3" fmla="*/ 237395 h 237394"/>
              </a:gdLst>
              <a:ahLst/>
              <a:cxnLst>
                <a:cxn ang="0">
                  <a:pos x="connsiteX0" y="connsiteY0"/>
                </a:cxn>
                <a:cxn ang="0">
                  <a:pos x="connsiteX1" y="connsiteY1"/>
                </a:cxn>
                <a:cxn ang="0">
                  <a:pos x="connsiteX2" y="connsiteY2"/>
                </a:cxn>
                <a:cxn ang="0">
                  <a:pos x="connsiteX3" y="connsiteY3"/>
                </a:cxn>
              </a:cxnLst>
              <a:rect l="l" t="t" r="r" b="b"/>
              <a:pathLst>
                <a:path w="366614" h="237394">
                  <a:moveTo>
                    <a:pt x="0" y="0"/>
                  </a:moveTo>
                  <a:lnTo>
                    <a:pt x="366614" y="0"/>
                  </a:lnTo>
                  <a:lnTo>
                    <a:pt x="366614" y="237395"/>
                  </a:lnTo>
                  <a:lnTo>
                    <a:pt x="0" y="237395"/>
                  </a:lnTo>
                  <a:close/>
                </a:path>
              </a:pathLst>
            </a:custGeom>
            <a:solidFill>
              <a:srgbClr val="DCDBDB"/>
            </a:solidFill>
            <a:ln w="9517"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686B4902-5599-19E0-27BE-D8B717E7B834}"/>
                </a:ext>
              </a:extLst>
            </p:cNvPr>
            <p:cNvSpPr/>
            <p:nvPr/>
          </p:nvSpPr>
          <p:spPr>
            <a:xfrm>
              <a:off x="2996741" y="4722199"/>
              <a:ext cx="368518" cy="239295"/>
            </a:xfrm>
            <a:custGeom>
              <a:avLst/>
              <a:gdLst>
                <a:gd name="connsiteX0" fmla="*/ 366614 w 368518"/>
                <a:gd name="connsiteY0" fmla="*/ 1901 h 239295"/>
                <a:gd name="connsiteX1" fmla="*/ 366614 w 368518"/>
                <a:gd name="connsiteY1" fmla="*/ 237395 h 239295"/>
                <a:gd name="connsiteX2" fmla="*/ 1904 w 368518"/>
                <a:gd name="connsiteY2" fmla="*/ 237395 h 239295"/>
                <a:gd name="connsiteX3" fmla="*/ 1904 w 368518"/>
                <a:gd name="connsiteY3" fmla="*/ 1901 h 239295"/>
                <a:gd name="connsiteX4" fmla="*/ 366614 w 368518"/>
                <a:gd name="connsiteY4" fmla="*/ 1901 h 239295"/>
                <a:gd name="connsiteX5" fmla="*/ 368519 w 368518"/>
                <a:gd name="connsiteY5" fmla="*/ 0 h 239295"/>
                <a:gd name="connsiteX6" fmla="*/ 0 w 368518"/>
                <a:gd name="connsiteY6" fmla="*/ 0 h 239295"/>
                <a:gd name="connsiteX7" fmla="*/ 0 w 368518"/>
                <a:gd name="connsiteY7" fmla="*/ 239296 h 239295"/>
                <a:gd name="connsiteX8" fmla="*/ 368519 w 368518"/>
                <a:gd name="connsiteY8" fmla="*/ 239296 h 239295"/>
                <a:gd name="connsiteX9" fmla="*/ 368519 w 368518"/>
                <a:gd name="connsiteY9" fmla="*/ 0 h 23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8518" h="239295">
                  <a:moveTo>
                    <a:pt x="366614" y="1901"/>
                  </a:moveTo>
                  <a:lnTo>
                    <a:pt x="366614" y="237395"/>
                  </a:lnTo>
                  <a:lnTo>
                    <a:pt x="1904" y="237395"/>
                  </a:lnTo>
                  <a:lnTo>
                    <a:pt x="1904" y="1901"/>
                  </a:lnTo>
                  <a:lnTo>
                    <a:pt x="366614" y="1901"/>
                  </a:lnTo>
                  <a:moveTo>
                    <a:pt x="368519" y="0"/>
                  </a:moveTo>
                  <a:lnTo>
                    <a:pt x="0" y="0"/>
                  </a:lnTo>
                  <a:lnTo>
                    <a:pt x="0" y="239296"/>
                  </a:lnTo>
                  <a:lnTo>
                    <a:pt x="368519" y="239296"/>
                  </a:lnTo>
                  <a:lnTo>
                    <a:pt x="368519" y="0"/>
                  </a:lnTo>
                  <a:close/>
                </a:path>
              </a:pathLst>
            </a:custGeom>
            <a:solidFill>
              <a:srgbClr val="B3B3B3"/>
            </a:solidFill>
            <a:ln w="9517"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8A4A0368-4A42-3B04-BC7F-CEA8F8003E5C}"/>
                </a:ext>
              </a:extLst>
            </p:cNvPr>
            <p:cNvSpPr/>
            <p:nvPr/>
          </p:nvSpPr>
          <p:spPr>
            <a:xfrm>
              <a:off x="3366212" y="4723150"/>
              <a:ext cx="366614" cy="237394"/>
            </a:xfrm>
            <a:custGeom>
              <a:avLst/>
              <a:gdLst>
                <a:gd name="connsiteX0" fmla="*/ 0 w 366614"/>
                <a:gd name="connsiteY0" fmla="*/ 0 h 237394"/>
                <a:gd name="connsiteX1" fmla="*/ 366614 w 366614"/>
                <a:gd name="connsiteY1" fmla="*/ 0 h 237394"/>
                <a:gd name="connsiteX2" fmla="*/ 366614 w 366614"/>
                <a:gd name="connsiteY2" fmla="*/ 237395 h 237394"/>
                <a:gd name="connsiteX3" fmla="*/ 0 w 366614"/>
                <a:gd name="connsiteY3" fmla="*/ 237395 h 237394"/>
              </a:gdLst>
              <a:ahLst/>
              <a:cxnLst>
                <a:cxn ang="0">
                  <a:pos x="connsiteX0" y="connsiteY0"/>
                </a:cxn>
                <a:cxn ang="0">
                  <a:pos x="connsiteX1" y="connsiteY1"/>
                </a:cxn>
                <a:cxn ang="0">
                  <a:pos x="connsiteX2" y="connsiteY2"/>
                </a:cxn>
                <a:cxn ang="0">
                  <a:pos x="connsiteX3" y="connsiteY3"/>
                </a:cxn>
              </a:cxnLst>
              <a:rect l="l" t="t" r="r" b="b"/>
              <a:pathLst>
                <a:path w="366614" h="237394">
                  <a:moveTo>
                    <a:pt x="0" y="0"/>
                  </a:moveTo>
                  <a:lnTo>
                    <a:pt x="366614" y="0"/>
                  </a:lnTo>
                  <a:lnTo>
                    <a:pt x="366614" y="237395"/>
                  </a:lnTo>
                  <a:lnTo>
                    <a:pt x="0" y="237395"/>
                  </a:lnTo>
                  <a:close/>
                </a:path>
              </a:pathLst>
            </a:custGeom>
            <a:solidFill>
              <a:srgbClr val="DCDBDB"/>
            </a:solidFill>
            <a:ln w="9517"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E7365912-4D41-B736-679A-8E4CD4CE4C1C}"/>
                </a:ext>
              </a:extLst>
            </p:cNvPr>
            <p:cNvSpPr/>
            <p:nvPr/>
          </p:nvSpPr>
          <p:spPr>
            <a:xfrm>
              <a:off x="3365260" y="4722199"/>
              <a:ext cx="368613" cy="239295"/>
            </a:xfrm>
            <a:custGeom>
              <a:avLst/>
              <a:gdLst>
                <a:gd name="connsiteX0" fmla="*/ 366709 w 368613"/>
                <a:gd name="connsiteY0" fmla="*/ 1901 h 239295"/>
                <a:gd name="connsiteX1" fmla="*/ 366709 w 368613"/>
                <a:gd name="connsiteY1" fmla="*/ 237395 h 239295"/>
                <a:gd name="connsiteX2" fmla="*/ 1904 w 368613"/>
                <a:gd name="connsiteY2" fmla="*/ 237395 h 239295"/>
                <a:gd name="connsiteX3" fmla="*/ 1904 w 368613"/>
                <a:gd name="connsiteY3" fmla="*/ 1901 h 239295"/>
                <a:gd name="connsiteX4" fmla="*/ 366709 w 368613"/>
                <a:gd name="connsiteY4" fmla="*/ 1901 h 239295"/>
                <a:gd name="connsiteX5" fmla="*/ 368614 w 368613"/>
                <a:gd name="connsiteY5" fmla="*/ 0 h 239295"/>
                <a:gd name="connsiteX6" fmla="*/ 0 w 368613"/>
                <a:gd name="connsiteY6" fmla="*/ 0 h 239295"/>
                <a:gd name="connsiteX7" fmla="*/ 0 w 368613"/>
                <a:gd name="connsiteY7" fmla="*/ 239296 h 239295"/>
                <a:gd name="connsiteX8" fmla="*/ 368614 w 368613"/>
                <a:gd name="connsiteY8" fmla="*/ 239296 h 239295"/>
                <a:gd name="connsiteX9" fmla="*/ 368614 w 368613"/>
                <a:gd name="connsiteY9" fmla="*/ 0 h 23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8613" h="239295">
                  <a:moveTo>
                    <a:pt x="366709" y="1901"/>
                  </a:moveTo>
                  <a:lnTo>
                    <a:pt x="366709" y="237395"/>
                  </a:lnTo>
                  <a:lnTo>
                    <a:pt x="1904" y="237395"/>
                  </a:lnTo>
                  <a:lnTo>
                    <a:pt x="1904" y="1901"/>
                  </a:lnTo>
                  <a:lnTo>
                    <a:pt x="366709" y="1901"/>
                  </a:lnTo>
                  <a:moveTo>
                    <a:pt x="368614" y="0"/>
                  </a:moveTo>
                  <a:lnTo>
                    <a:pt x="0" y="0"/>
                  </a:lnTo>
                  <a:lnTo>
                    <a:pt x="0" y="239296"/>
                  </a:lnTo>
                  <a:lnTo>
                    <a:pt x="368614" y="239296"/>
                  </a:lnTo>
                  <a:lnTo>
                    <a:pt x="368614" y="0"/>
                  </a:lnTo>
                  <a:close/>
                </a:path>
              </a:pathLst>
            </a:custGeom>
            <a:solidFill>
              <a:srgbClr val="B3B3B3"/>
            </a:solidFill>
            <a:ln w="9517"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DE3B214B-AD5E-B486-6125-93811E7260AA}"/>
                </a:ext>
              </a:extLst>
            </p:cNvPr>
            <p:cNvSpPr/>
            <p:nvPr/>
          </p:nvSpPr>
          <p:spPr>
            <a:xfrm>
              <a:off x="2153624" y="4845363"/>
              <a:ext cx="70085" cy="69945"/>
            </a:xfrm>
            <a:custGeom>
              <a:avLst/>
              <a:gdLst>
                <a:gd name="connsiteX0" fmla="*/ 0 w 70085"/>
                <a:gd name="connsiteY0" fmla="*/ 0 h 69945"/>
                <a:gd name="connsiteX1" fmla="*/ 70085 w 70085"/>
                <a:gd name="connsiteY1" fmla="*/ 0 h 69945"/>
                <a:gd name="connsiteX2" fmla="*/ 70085 w 70085"/>
                <a:gd name="connsiteY2" fmla="*/ 69945 h 69945"/>
                <a:gd name="connsiteX3" fmla="*/ 0 w 70085"/>
                <a:gd name="connsiteY3" fmla="*/ 69945 h 69945"/>
              </a:gdLst>
              <a:ahLst/>
              <a:cxnLst>
                <a:cxn ang="0">
                  <a:pos x="connsiteX0" y="connsiteY0"/>
                </a:cxn>
                <a:cxn ang="0">
                  <a:pos x="connsiteX1" y="connsiteY1"/>
                </a:cxn>
                <a:cxn ang="0">
                  <a:pos x="connsiteX2" y="connsiteY2"/>
                </a:cxn>
                <a:cxn ang="0">
                  <a:pos x="connsiteX3" y="connsiteY3"/>
                </a:cxn>
              </a:cxnLst>
              <a:rect l="l" t="t" r="r" b="b"/>
              <a:pathLst>
                <a:path w="70085" h="69945">
                  <a:moveTo>
                    <a:pt x="0" y="0"/>
                  </a:moveTo>
                  <a:lnTo>
                    <a:pt x="70085" y="0"/>
                  </a:lnTo>
                  <a:lnTo>
                    <a:pt x="70085" y="69945"/>
                  </a:lnTo>
                  <a:lnTo>
                    <a:pt x="0" y="69945"/>
                  </a:lnTo>
                  <a:close/>
                </a:path>
              </a:pathLst>
            </a:custGeom>
            <a:solidFill>
              <a:srgbClr val="595A5C"/>
            </a:solidFill>
            <a:ln w="9517"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0D329817-D969-9F52-59FE-F25FE81BAC19}"/>
                </a:ext>
              </a:extLst>
            </p:cNvPr>
            <p:cNvSpPr/>
            <p:nvPr/>
          </p:nvSpPr>
          <p:spPr>
            <a:xfrm>
              <a:off x="2150005" y="4778459"/>
              <a:ext cx="19997" cy="19957"/>
            </a:xfrm>
            <a:custGeom>
              <a:avLst/>
              <a:gdLst>
                <a:gd name="connsiteX0" fmla="*/ 19997 w 19997"/>
                <a:gd name="connsiteY0" fmla="*/ 9979 h 19957"/>
                <a:gd name="connsiteX1" fmla="*/ 9999 w 19997"/>
                <a:gd name="connsiteY1" fmla="*/ 19957 h 19957"/>
                <a:gd name="connsiteX2" fmla="*/ 0 w 19997"/>
                <a:gd name="connsiteY2" fmla="*/ 9979 h 19957"/>
                <a:gd name="connsiteX3" fmla="*/ 9999 w 19997"/>
                <a:gd name="connsiteY3" fmla="*/ 0 h 19957"/>
                <a:gd name="connsiteX4" fmla="*/ 19997 w 19997"/>
                <a:gd name="connsiteY4" fmla="*/ 9979 h 19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97" h="19957">
                  <a:moveTo>
                    <a:pt x="19997" y="9979"/>
                  </a:moveTo>
                  <a:cubicBezTo>
                    <a:pt x="19997" y="15490"/>
                    <a:pt x="15521" y="19957"/>
                    <a:pt x="9999" y="19957"/>
                  </a:cubicBezTo>
                  <a:cubicBezTo>
                    <a:pt x="4476" y="19957"/>
                    <a:pt x="0" y="15490"/>
                    <a:pt x="0" y="9979"/>
                  </a:cubicBezTo>
                  <a:cubicBezTo>
                    <a:pt x="0" y="4468"/>
                    <a:pt x="4476" y="0"/>
                    <a:pt x="9999" y="0"/>
                  </a:cubicBezTo>
                  <a:cubicBezTo>
                    <a:pt x="15521" y="0"/>
                    <a:pt x="19997" y="4468"/>
                    <a:pt x="19997" y="9979"/>
                  </a:cubicBezTo>
                  <a:close/>
                </a:path>
              </a:pathLst>
            </a:custGeom>
            <a:solidFill>
              <a:srgbClr val="595A5C"/>
            </a:solidFill>
            <a:ln w="9517"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93E2FFB4-404A-C33F-652E-D9C6BA0EFD94}"/>
                </a:ext>
              </a:extLst>
            </p:cNvPr>
            <p:cNvSpPr/>
            <p:nvPr/>
          </p:nvSpPr>
          <p:spPr>
            <a:xfrm>
              <a:off x="2203807" y="4778459"/>
              <a:ext cx="19997" cy="19957"/>
            </a:xfrm>
            <a:custGeom>
              <a:avLst/>
              <a:gdLst>
                <a:gd name="connsiteX0" fmla="*/ 19997 w 19997"/>
                <a:gd name="connsiteY0" fmla="*/ 9979 h 19957"/>
                <a:gd name="connsiteX1" fmla="*/ 9999 w 19997"/>
                <a:gd name="connsiteY1" fmla="*/ 19957 h 19957"/>
                <a:gd name="connsiteX2" fmla="*/ 0 w 19997"/>
                <a:gd name="connsiteY2" fmla="*/ 9979 h 19957"/>
                <a:gd name="connsiteX3" fmla="*/ 9999 w 19997"/>
                <a:gd name="connsiteY3" fmla="*/ 0 h 19957"/>
                <a:gd name="connsiteX4" fmla="*/ 19997 w 19997"/>
                <a:gd name="connsiteY4" fmla="*/ 9979 h 19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97" h="19957">
                  <a:moveTo>
                    <a:pt x="19997" y="9979"/>
                  </a:moveTo>
                  <a:cubicBezTo>
                    <a:pt x="19997" y="15490"/>
                    <a:pt x="15521" y="19957"/>
                    <a:pt x="9999" y="19957"/>
                  </a:cubicBezTo>
                  <a:cubicBezTo>
                    <a:pt x="4476" y="19957"/>
                    <a:pt x="0" y="15490"/>
                    <a:pt x="0" y="9979"/>
                  </a:cubicBezTo>
                  <a:cubicBezTo>
                    <a:pt x="0" y="4468"/>
                    <a:pt x="4476" y="0"/>
                    <a:pt x="9999" y="0"/>
                  </a:cubicBezTo>
                  <a:cubicBezTo>
                    <a:pt x="15521" y="0"/>
                    <a:pt x="19997" y="4468"/>
                    <a:pt x="19997" y="9979"/>
                  </a:cubicBezTo>
                  <a:close/>
                </a:path>
              </a:pathLst>
            </a:custGeom>
            <a:solidFill>
              <a:srgbClr val="595A5C"/>
            </a:solidFill>
            <a:ln w="9517"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571D5811-3835-ACA2-A81D-9287BC28F156}"/>
                </a:ext>
              </a:extLst>
            </p:cNvPr>
            <p:cNvSpPr/>
            <p:nvPr/>
          </p:nvSpPr>
          <p:spPr>
            <a:xfrm>
              <a:off x="2536426" y="4723150"/>
              <a:ext cx="90844" cy="237394"/>
            </a:xfrm>
            <a:custGeom>
              <a:avLst/>
              <a:gdLst>
                <a:gd name="connsiteX0" fmla="*/ 0 w 90844"/>
                <a:gd name="connsiteY0" fmla="*/ 0 h 237394"/>
                <a:gd name="connsiteX1" fmla="*/ 90844 w 90844"/>
                <a:gd name="connsiteY1" fmla="*/ 0 h 237394"/>
                <a:gd name="connsiteX2" fmla="*/ 90844 w 90844"/>
                <a:gd name="connsiteY2" fmla="*/ 237395 h 237394"/>
                <a:gd name="connsiteX3" fmla="*/ 0 w 90844"/>
                <a:gd name="connsiteY3" fmla="*/ 237395 h 237394"/>
              </a:gdLst>
              <a:ahLst/>
              <a:cxnLst>
                <a:cxn ang="0">
                  <a:pos x="connsiteX0" y="connsiteY0"/>
                </a:cxn>
                <a:cxn ang="0">
                  <a:pos x="connsiteX1" y="connsiteY1"/>
                </a:cxn>
                <a:cxn ang="0">
                  <a:pos x="connsiteX2" y="connsiteY2"/>
                </a:cxn>
                <a:cxn ang="0">
                  <a:pos x="connsiteX3" y="connsiteY3"/>
                </a:cxn>
              </a:cxnLst>
              <a:rect l="l" t="t" r="r" b="b"/>
              <a:pathLst>
                <a:path w="90844" h="237394">
                  <a:moveTo>
                    <a:pt x="0" y="0"/>
                  </a:moveTo>
                  <a:lnTo>
                    <a:pt x="90844" y="0"/>
                  </a:lnTo>
                  <a:lnTo>
                    <a:pt x="90844" y="237395"/>
                  </a:lnTo>
                  <a:lnTo>
                    <a:pt x="0" y="237395"/>
                  </a:lnTo>
                  <a:close/>
                </a:path>
              </a:pathLst>
            </a:custGeom>
            <a:solidFill>
              <a:srgbClr val="DCDBDB"/>
            </a:solidFill>
            <a:ln w="9517"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5C75D4DA-982E-8319-C15A-FC095C5C9DD2}"/>
                </a:ext>
              </a:extLst>
            </p:cNvPr>
            <p:cNvSpPr/>
            <p:nvPr/>
          </p:nvSpPr>
          <p:spPr>
            <a:xfrm>
              <a:off x="2535474" y="4722199"/>
              <a:ext cx="93129" cy="239295"/>
            </a:xfrm>
            <a:custGeom>
              <a:avLst/>
              <a:gdLst>
                <a:gd name="connsiteX0" fmla="*/ 90844 w 93129"/>
                <a:gd name="connsiteY0" fmla="*/ 1901 h 239295"/>
                <a:gd name="connsiteX1" fmla="*/ 90844 w 93129"/>
                <a:gd name="connsiteY1" fmla="*/ 237395 h 239295"/>
                <a:gd name="connsiteX2" fmla="*/ 1904 w 93129"/>
                <a:gd name="connsiteY2" fmla="*/ 237395 h 239295"/>
                <a:gd name="connsiteX3" fmla="*/ 1904 w 93129"/>
                <a:gd name="connsiteY3" fmla="*/ 1901 h 239295"/>
                <a:gd name="connsiteX4" fmla="*/ 90844 w 93129"/>
                <a:gd name="connsiteY4" fmla="*/ 1901 h 239295"/>
                <a:gd name="connsiteX5" fmla="*/ 92749 w 93129"/>
                <a:gd name="connsiteY5" fmla="*/ 0 h 239295"/>
                <a:gd name="connsiteX6" fmla="*/ 0 w 93129"/>
                <a:gd name="connsiteY6" fmla="*/ 0 h 239295"/>
                <a:gd name="connsiteX7" fmla="*/ 0 w 93129"/>
                <a:gd name="connsiteY7" fmla="*/ 239296 h 239295"/>
                <a:gd name="connsiteX8" fmla="*/ 93130 w 93129"/>
                <a:gd name="connsiteY8" fmla="*/ 239296 h 239295"/>
                <a:gd name="connsiteX9" fmla="*/ 93130 w 93129"/>
                <a:gd name="connsiteY9" fmla="*/ 0 h 23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129" h="239295">
                  <a:moveTo>
                    <a:pt x="90844" y="1901"/>
                  </a:moveTo>
                  <a:lnTo>
                    <a:pt x="90844" y="237395"/>
                  </a:lnTo>
                  <a:lnTo>
                    <a:pt x="1904" y="237395"/>
                  </a:lnTo>
                  <a:lnTo>
                    <a:pt x="1904" y="1901"/>
                  </a:lnTo>
                  <a:lnTo>
                    <a:pt x="90844" y="1901"/>
                  </a:lnTo>
                  <a:moveTo>
                    <a:pt x="92749" y="0"/>
                  </a:moveTo>
                  <a:lnTo>
                    <a:pt x="0" y="0"/>
                  </a:lnTo>
                  <a:lnTo>
                    <a:pt x="0" y="239296"/>
                  </a:lnTo>
                  <a:lnTo>
                    <a:pt x="93130" y="239296"/>
                  </a:lnTo>
                  <a:lnTo>
                    <a:pt x="93130" y="0"/>
                  </a:lnTo>
                  <a:close/>
                </a:path>
              </a:pathLst>
            </a:custGeom>
            <a:solidFill>
              <a:srgbClr val="B3B3B3"/>
            </a:solidFill>
            <a:ln w="9517"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A9FA1E01-4622-3E76-C25C-28F798AC1211}"/>
                </a:ext>
              </a:extLst>
            </p:cNvPr>
            <p:cNvSpPr/>
            <p:nvPr/>
          </p:nvSpPr>
          <p:spPr>
            <a:xfrm>
              <a:off x="2904945" y="4723150"/>
              <a:ext cx="90844" cy="237394"/>
            </a:xfrm>
            <a:custGeom>
              <a:avLst/>
              <a:gdLst>
                <a:gd name="connsiteX0" fmla="*/ 0 w 90844"/>
                <a:gd name="connsiteY0" fmla="*/ 0 h 237394"/>
                <a:gd name="connsiteX1" fmla="*/ 90844 w 90844"/>
                <a:gd name="connsiteY1" fmla="*/ 0 h 237394"/>
                <a:gd name="connsiteX2" fmla="*/ 90844 w 90844"/>
                <a:gd name="connsiteY2" fmla="*/ 237395 h 237394"/>
                <a:gd name="connsiteX3" fmla="*/ 0 w 90844"/>
                <a:gd name="connsiteY3" fmla="*/ 237395 h 237394"/>
              </a:gdLst>
              <a:ahLst/>
              <a:cxnLst>
                <a:cxn ang="0">
                  <a:pos x="connsiteX0" y="connsiteY0"/>
                </a:cxn>
                <a:cxn ang="0">
                  <a:pos x="connsiteX1" y="connsiteY1"/>
                </a:cxn>
                <a:cxn ang="0">
                  <a:pos x="connsiteX2" y="connsiteY2"/>
                </a:cxn>
                <a:cxn ang="0">
                  <a:pos x="connsiteX3" y="connsiteY3"/>
                </a:cxn>
              </a:cxnLst>
              <a:rect l="l" t="t" r="r" b="b"/>
              <a:pathLst>
                <a:path w="90844" h="237394">
                  <a:moveTo>
                    <a:pt x="0" y="0"/>
                  </a:moveTo>
                  <a:lnTo>
                    <a:pt x="90844" y="0"/>
                  </a:lnTo>
                  <a:lnTo>
                    <a:pt x="90844" y="237395"/>
                  </a:lnTo>
                  <a:lnTo>
                    <a:pt x="0" y="237395"/>
                  </a:lnTo>
                  <a:close/>
                </a:path>
              </a:pathLst>
            </a:custGeom>
            <a:solidFill>
              <a:srgbClr val="DCDBDB"/>
            </a:solidFill>
            <a:ln w="9517"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38031514-FA36-9EC1-83F9-CC11B5ACC69D}"/>
                </a:ext>
              </a:extLst>
            </p:cNvPr>
            <p:cNvSpPr/>
            <p:nvPr/>
          </p:nvSpPr>
          <p:spPr>
            <a:xfrm>
              <a:off x="2903992" y="4722199"/>
              <a:ext cx="92748" cy="239295"/>
            </a:xfrm>
            <a:custGeom>
              <a:avLst/>
              <a:gdLst>
                <a:gd name="connsiteX0" fmla="*/ 90844 w 92748"/>
                <a:gd name="connsiteY0" fmla="*/ 1901 h 239295"/>
                <a:gd name="connsiteX1" fmla="*/ 90844 w 92748"/>
                <a:gd name="connsiteY1" fmla="*/ 237395 h 239295"/>
                <a:gd name="connsiteX2" fmla="*/ 1904 w 92748"/>
                <a:gd name="connsiteY2" fmla="*/ 237395 h 239295"/>
                <a:gd name="connsiteX3" fmla="*/ 1904 w 92748"/>
                <a:gd name="connsiteY3" fmla="*/ 1901 h 239295"/>
                <a:gd name="connsiteX4" fmla="*/ 90844 w 92748"/>
                <a:gd name="connsiteY4" fmla="*/ 1901 h 239295"/>
                <a:gd name="connsiteX5" fmla="*/ 92749 w 92748"/>
                <a:gd name="connsiteY5" fmla="*/ 0 h 239295"/>
                <a:gd name="connsiteX6" fmla="*/ 0 w 92748"/>
                <a:gd name="connsiteY6" fmla="*/ 0 h 239295"/>
                <a:gd name="connsiteX7" fmla="*/ 0 w 92748"/>
                <a:gd name="connsiteY7" fmla="*/ 239296 h 239295"/>
                <a:gd name="connsiteX8" fmla="*/ 92749 w 92748"/>
                <a:gd name="connsiteY8" fmla="*/ 239296 h 239295"/>
                <a:gd name="connsiteX9" fmla="*/ 92749 w 92748"/>
                <a:gd name="connsiteY9" fmla="*/ 0 h 23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748" h="239295">
                  <a:moveTo>
                    <a:pt x="90844" y="1901"/>
                  </a:moveTo>
                  <a:lnTo>
                    <a:pt x="90844" y="237395"/>
                  </a:lnTo>
                  <a:lnTo>
                    <a:pt x="1904" y="237395"/>
                  </a:lnTo>
                  <a:lnTo>
                    <a:pt x="1904" y="1901"/>
                  </a:lnTo>
                  <a:lnTo>
                    <a:pt x="90844" y="1901"/>
                  </a:lnTo>
                  <a:moveTo>
                    <a:pt x="92749" y="0"/>
                  </a:moveTo>
                  <a:lnTo>
                    <a:pt x="0" y="0"/>
                  </a:lnTo>
                  <a:lnTo>
                    <a:pt x="0" y="239296"/>
                  </a:lnTo>
                  <a:lnTo>
                    <a:pt x="92749" y="239296"/>
                  </a:lnTo>
                  <a:lnTo>
                    <a:pt x="92749" y="0"/>
                  </a:lnTo>
                  <a:close/>
                </a:path>
              </a:pathLst>
            </a:custGeom>
            <a:solidFill>
              <a:srgbClr val="B3B3B3"/>
            </a:solidFill>
            <a:ln w="9517"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AF40BA99-D7BA-ACB2-3BCF-B5157DBDDC60}"/>
                </a:ext>
              </a:extLst>
            </p:cNvPr>
            <p:cNvSpPr/>
            <p:nvPr/>
          </p:nvSpPr>
          <p:spPr>
            <a:xfrm>
              <a:off x="3273463" y="4723150"/>
              <a:ext cx="90844" cy="237394"/>
            </a:xfrm>
            <a:custGeom>
              <a:avLst/>
              <a:gdLst>
                <a:gd name="connsiteX0" fmla="*/ 0 w 90844"/>
                <a:gd name="connsiteY0" fmla="*/ 0 h 237394"/>
                <a:gd name="connsiteX1" fmla="*/ 90844 w 90844"/>
                <a:gd name="connsiteY1" fmla="*/ 0 h 237394"/>
                <a:gd name="connsiteX2" fmla="*/ 90844 w 90844"/>
                <a:gd name="connsiteY2" fmla="*/ 237395 h 237394"/>
                <a:gd name="connsiteX3" fmla="*/ 0 w 90844"/>
                <a:gd name="connsiteY3" fmla="*/ 237395 h 237394"/>
              </a:gdLst>
              <a:ahLst/>
              <a:cxnLst>
                <a:cxn ang="0">
                  <a:pos x="connsiteX0" y="connsiteY0"/>
                </a:cxn>
                <a:cxn ang="0">
                  <a:pos x="connsiteX1" y="connsiteY1"/>
                </a:cxn>
                <a:cxn ang="0">
                  <a:pos x="connsiteX2" y="connsiteY2"/>
                </a:cxn>
                <a:cxn ang="0">
                  <a:pos x="connsiteX3" y="connsiteY3"/>
                </a:cxn>
              </a:cxnLst>
              <a:rect l="l" t="t" r="r" b="b"/>
              <a:pathLst>
                <a:path w="90844" h="237394">
                  <a:moveTo>
                    <a:pt x="0" y="0"/>
                  </a:moveTo>
                  <a:lnTo>
                    <a:pt x="90844" y="0"/>
                  </a:lnTo>
                  <a:lnTo>
                    <a:pt x="90844" y="237395"/>
                  </a:lnTo>
                  <a:lnTo>
                    <a:pt x="0" y="237395"/>
                  </a:lnTo>
                  <a:close/>
                </a:path>
              </a:pathLst>
            </a:custGeom>
            <a:solidFill>
              <a:srgbClr val="DCDBDB"/>
            </a:solidFill>
            <a:ln w="9517"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ABB8DFE0-A295-1714-423C-87680AB8D1C6}"/>
                </a:ext>
              </a:extLst>
            </p:cNvPr>
            <p:cNvSpPr/>
            <p:nvPr/>
          </p:nvSpPr>
          <p:spPr>
            <a:xfrm>
              <a:off x="3272511" y="4722199"/>
              <a:ext cx="92748" cy="239295"/>
            </a:xfrm>
            <a:custGeom>
              <a:avLst/>
              <a:gdLst>
                <a:gd name="connsiteX0" fmla="*/ 90844 w 92748"/>
                <a:gd name="connsiteY0" fmla="*/ 1901 h 239295"/>
                <a:gd name="connsiteX1" fmla="*/ 90844 w 92748"/>
                <a:gd name="connsiteY1" fmla="*/ 237395 h 239295"/>
                <a:gd name="connsiteX2" fmla="*/ 1905 w 92748"/>
                <a:gd name="connsiteY2" fmla="*/ 237395 h 239295"/>
                <a:gd name="connsiteX3" fmla="*/ 1905 w 92748"/>
                <a:gd name="connsiteY3" fmla="*/ 1901 h 239295"/>
                <a:gd name="connsiteX4" fmla="*/ 90844 w 92748"/>
                <a:gd name="connsiteY4" fmla="*/ 1901 h 239295"/>
                <a:gd name="connsiteX5" fmla="*/ 92749 w 92748"/>
                <a:gd name="connsiteY5" fmla="*/ 0 h 239295"/>
                <a:gd name="connsiteX6" fmla="*/ 0 w 92748"/>
                <a:gd name="connsiteY6" fmla="*/ 0 h 239295"/>
                <a:gd name="connsiteX7" fmla="*/ 0 w 92748"/>
                <a:gd name="connsiteY7" fmla="*/ 239296 h 239295"/>
                <a:gd name="connsiteX8" fmla="*/ 92749 w 92748"/>
                <a:gd name="connsiteY8" fmla="*/ 239296 h 239295"/>
                <a:gd name="connsiteX9" fmla="*/ 92749 w 92748"/>
                <a:gd name="connsiteY9" fmla="*/ 0 h 23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748" h="239295">
                  <a:moveTo>
                    <a:pt x="90844" y="1901"/>
                  </a:moveTo>
                  <a:lnTo>
                    <a:pt x="90844" y="237395"/>
                  </a:lnTo>
                  <a:lnTo>
                    <a:pt x="1905" y="237395"/>
                  </a:lnTo>
                  <a:lnTo>
                    <a:pt x="1905" y="1901"/>
                  </a:lnTo>
                  <a:lnTo>
                    <a:pt x="90844" y="1901"/>
                  </a:lnTo>
                  <a:moveTo>
                    <a:pt x="92749" y="0"/>
                  </a:moveTo>
                  <a:lnTo>
                    <a:pt x="0" y="0"/>
                  </a:lnTo>
                  <a:lnTo>
                    <a:pt x="0" y="239296"/>
                  </a:lnTo>
                  <a:lnTo>
                    <a:pt x="92749" y="239296"/>
                  </a:lnTo>
                  <a:lnTo>
                    <a:pt x="92749" y="0"/>
                  </a:lnTo>
                  <a:close/>
                </a:path>
              </a:pathLst>
            </a:custGeom>
            <a:solidFill>
              <a:srgbClr val="B3B3B3"/>
            </a:solidFill>
            <a:ln w="9517"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FEDACAB9-FBD1-7CF3-9F01-5302C9F83176}"/>
                </a:ext>
              </a:extLst>
            </p:cNvPr>
            <p:cNvSpPr/>
            <p:nvPr/>
          </p:nvSpPr>
          <p:spPr>
            <a:xfrm>
              <a:off x="3642077" y="4723150"/>
              <a:ext cx="90844" cy="237394"/>
            </a:xfrm>
            <a:custGeom>
              <a:avLst/>
              <a:gdLst>
                <a:gd name="connsiteX0" fmla="*/ 0 w 90844"/>
                <a:gd name="connsiteY0" fmla="*/ 0 h 237394"/>
                <a:gd name="connsiteX1" fmla="*/ 90844 w 90844"/>
                <a:gd name="connsiteY1" fmla="*/ 0 h 237394"/>
                <a:gd name="connsiteX2" fmla="*/ 90844 w 90844"/>
                <a:gd name="connsiteY2" fmla="*/ 237395 h 237394"/>
                <a:gd name="connsiteX3" fmla="*/ 0 w 90844"/>
                <a:gd name="connsiteY3" fmla="*/ 237395 h 237394"/>
              </a:gdLst>
              <a:ahLst/>
              <a:cxnLst>
                <a:cxn ang="0">
                  <a:pos x="connsiteX0" y="connsiteY0"/>
                </a:cxn>
                <a:cxn ang="0">
                  <a:pos x="connsiteX1" y="connsiteY1"/>
                </a:cxn>
                <a:cxn ang="0">
                  <a:pos x="connsiteX2" y="connsiteY2"/>
                </a:cxn>
                <a:cxn ang="0">
                  <a:pos x="connsiteX3" y="connsiteY3"/>
                </a:cxn>
              </a:cxnLst>
              <a:rect l="l" t="t" r="r" b="b"/>
              <a:pathLst>
                <a:path w="90844" h="237394">
                  <a:moveTo>
                    <a:pt x="0" y="0"/>
                  </a:moveTo>
                  <a:lnTo>
                    <a:pt x="90844" y="0"/>
                  </a:lnTo>
                  <a:lnTo>
                    <a:pt x="90844" y="237395"/>
                  </a:lnTo>
                  <a:lnTo>
                    <a:pt x="0" y="237395"/>
                  </a:lnTo>
                  <a:close/>
                </a:path>
              </a:pathLst>
            </a:custGeom>
            <a:solidFill>
              <a:srgbClr val="DCDBDB"/>
            </a:solidFill>
            <a:ln w="9517"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7B7021AF-F71F-50A4-5EFD-00A7F7762E10}"/>
                </a:ext>
              </a:extLst>
            </p:cNvPr>
            <p:cNvSpPr/>
            <p:nvPr/>
          </p:nvSpPr>
          <p:spPr>
            <a:xfrm>
              <a:off x="3641125" y="4722199"/>
              <a:ext cx="92748" cy="239295"/>
            </a:xfrm>
            <a:custGeom>
              <a:avLst/>
              <a:gdLst>
                <a:gd name="connsiteX0" fmla="*/ 90844 w 92748"/>
                <a:gd name="connsiteY0" fmla="*/ 1901 h 239295"/>
                <a:gd name="connsiteX1" fmla="*/ 90844 w 92748"/>
                <a:gd name="connsiteY1" fmla="*/ 237395 h 239295"/>
                <a:gd name="connsiteX2" fmla="*/ 1904 w 92748"/>
                <a:gd name="connsiteY2" fmla="*/ 237395 h 239295"/>
                <a:gd name="connsiteX3" fmla="*/ 1904 w 92748"/>
                <a:gd name="connsiteY3" fmla="*/ 1901 h 239295"/>
                <a:gd name="connsiteX4" fmla="*/ 90844 w 92748"/>
                <a:gd name="connsiteY4" fmla="*/ 1901 h 239295"/>
                <a:gd name="connsiteX5" fmla="*/ 92749 w 92748"/>
                <a:gd name="connsiteY5" fmla="*/ 0 h 239295"/>
                <a:gd name="connsiteX6" fmla="*/ 0 w 92748"/>
                <a:gd name="connsiteY6" fmla="*/ 0 h 239295"/>
                <a:gd name="connsiteX7" fmla="*/ 0 w 92748"/>
                <a:gd name="connsiteY7" fmla="*/ 239296 h 239295"/>
                <a:gd name="connsiteX8" fmla="*/ 92749 w 92748"/>
                <a:gd name="connsiteY8" fmla="*/ 239296 h 239295"/>
                <a:gd name="connsiteX9" fmla="*/ 92749 w 92748"/>
                <a:gd name="connsiteY9" fmla="*/ 0 h 23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748" h="239295">
                  <a:moveTo>
                    <a:pt x="90844" y="1901"/>
                  </a:moveTo>
                  <a:lnTo>
                    <a:pt x="90844" y="237395"/>
                  </a:lnTo>
                  <a:lnTo>
                    <a:pt x="1904" y="237395"/>
                  </a:lnTo>
                  <a:lnTo>
                    <a:pt x="1904" y="1901"/>
                  </a:lnTo>
                  <a:lnTo>
                    <a:pt x="90844" y="1901"/>
                  </a:lnTo>
                  <a:moveTo>
                    <a:pt x="92749" y="0"/>
                  </a:moveTo>
                  <a:lnTo>
                    <a:pt x="0" y="0"/>
                  </a:lnTo>
                  <a:lnTo>
                    <a:pt x="0" y="239296"/>
                  </a:lnTo>
                  <a:lnTo>
                    <a:pt x="92749" y="239296"/>
                  </a:lnTo>
                  <a:lnTo>
                    <a:pt x="92749" y="0"/>
                  </a:lnTo>
                  <a:close/>
                </a:path>
              </a:pathLst>
            </a:custGeom>
            <a:solidFill>
              <a:srgbClr val="B3B3B3"/>
            </a:solidFill>
            <a:ln w="9517"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28FBB902-4FA5-1BB0-2239-62CD6A8C0C84}"/>
                </a:ext>
              </a:extLst>
            </p:cNvPr>
            <p:cNvSpPr/>
            <p:nvPr/>
          </p:nvSpPr>
          <p:spPr>
            <a:xfrm>
              <a:off x="2329313" y="4763729"/>
              <a:ext cx="14093" cy="130386"/>
            </a:xfrm>
            <a:custGeom>
              <a:avLst/>
              <a:gdLst>
                <a:gd name="connsiteX0" fmla="*/ 8665 w 14093"/>
                <a:gd name="connsiteY0" fmla="*/ 0 h 130386"/>
                <a:gd name="connsiteX1" fmla="*/ 14093 w 14093"/>
                <a:gd name="connsiteY1" fmla="*/ 0 h 130386"/>
                <a:gd name="connsiteX2" fmla="*/ 14093 w 14093"/>
                <a:gd name="connsiteY2" fmla="*/ 130387 h 130386"/>
                <a:gd name="connsiteX3" fmla="*/ 8665 w 14093"/>
                <a:gd name="connsiteY3" fmla="*/ 130387 h 130386"/>
                <a:gd name="connsiteX4" fmla="*/ 5428 w 14093"/>
                <a:gd name="connsiteY4" fmla="*/ 130387 h 130386"/>
                <a:gd name="connsiteX5" fmla="*/ 0 w 14093"/>
                <a:gd name="connsiteY5" fmla="*/ 130387 h 130386"/>
                <a:gd name="connsiteX6" fmla="*/ 0 w 14093"/>
                <a:gd name="connsiteY6" fmla="*/ 0 h 130386"/>
                <a:gd name="connsiteX7" fmla="*/ 5428 w 14093"/>
                <a:gd name="connsiteY7" fmla="*/ 0 h 130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0386">
                  <a:moveTo>
                    <a:pt x="8665" y="0"/>
                  </a:moveTo>
                  <a:cubicBezTo>
                    <a:pt x="11663" y="0"/>
                    <a:pt x="14093" y="0"/>
                    <a:pt x="14093" y="0"/>
                  </a:cubicBezTo>
                  <a:lnTo>
                    <a:pt x="14093" y="130387"/>
                  </a:lnTo>
                  <a:cubicBezTo>
                    <a:pt x="14093" y="130387"/>
                    <a:pt x="11663" y="130387"/>
                    <a:pt x="8665" y="130387"/>
                  </a:cubicBezTo>
                  <a:lnTo>
                    <a:pt x="5428" y="130387"/>
                  </a:lnTo>
                  <a:cubicBezTo>
                    <a:pt x="2430" y="130387"/>
                    <a:pt x="0" y="130387"/>
                    <a:pt x="0" y="130387"/>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0E2E38DB-3A94-C0CE-8ADC-B60A179987FE}"/>
                </a:ext>
              </a:extLst>
            </p:cNvPr>
            <p:cNvSpPr/>
            <p:nvPr/>
          </p:nvSpPr>
          <p:spPr>
            <a:xfrm>
              <a:off x="2361594" y="4763729"/>
              <a:ext cx="14093" cy="133902"/>
            </a:xfrm>
            <a:custGeom>
              <a:avLst/>
              <a:gdLst>
                <a:gd name="connsiteX0" fmla="*/ 8665 w 14093"/>
                <a:gd name="connsiteY0" fmla="*/ 0 h 133902"/>
                <a:gd name="connsiteX1" fmla="*/ 14093 w 14093"/>
                <a:gd name="connsiteY1" fmla="*/ 0 h 133902"/>
                <a:gd name="connsiteX2" fmla="*/ 14093 w 14093"/>
                <a:gd name="connsiteY2" fmla="*/ 133903 h 133902"/>
                <a:gd name="connsiteX3" fmla="*/ 8665 w 14093"/>
                <a:gd name="connsiteY3" fmla="*/ 133903 h 133902"/>
                <a:gd name="connsiteX4" fmla="*/ 5428 w 14093"/>
                <a:gd name="connsiteY4" fmla="*/ 133903 h 133902"/>
                <a:gd name="connsiteX5" fmla="*/ 0 w 14093"/>
                <a:gd name="connsiteY5" fmla="*/ 133903 h 133902"/>
                <a:gd name="connsiteX6" fmla="*/ 0 w 14093"/>
                <a:gd name="connsiteY6" fmla="*/ 0 h 133902"/>
                <a:gd name="connsiteX7" fmla="*/ 5428 w 14093"/>
                <a:gd name="connsiteY7" fmla="*/ 0 h 133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3902">
                  <a:moveTo>
                    <a:pt x="8665" y="0"/>
                  </a:moveTo>
                  <a:cubicBezTo>
                    <a:pt x="11663" y="0"/>
                    <a:pt x="14093" y="0"/>
                    <a:pt x="14093" y="0"/>
                  </a:cubicBezTo>
                  <a:lnTo>
                    <a:pt x="14093" y="133903"/>
                  </a:lnTo>
                  <a:cubicBezTo>
                    <a:pt x="14093" y="133903"/>
                    <a:pt x="11663" y="133903"/>
                    <a:pt x="8665" y="133903"/>
                  </a:cubicBezTo>
                  <a:lnTo>
                    <a:pt x="5428" y="133903"/>
                  </a:lnTo>
                  <a:cubicBezTo>
                    <a:pt x="2430" y="133903"/>
                    <a:pt x="0" y="133903"/>
                    <a:pt x="0" y="133903"/>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C86B6C75-2496-16C9-B36D-88FFBF36CC25}"/>
                </a:ext>
              </a:extLst>
            </p:cNvPr>
            <p:cNvSpPr/>
            <p:nvPr/>
          </p:nvSpPr>
          <p:spPr>
            <a:xfrm>
              <a:off x="2393875" y="4763729"/>
              <a:ext cx="14093" cy="137419"/>
            </a:xfrm>
            <a:custGeom>
              <a:avLst/>
              <a:gdLst>
                <a:gd name="connsiteX0" fmla="*/ 8665 w 14093"/>
                <a:gd name="connsiteY0" fmla="*/ 0 h 137419"/>
                <a:gd name="connsiteX1" fmla="*/ 14093 w 14093"/>
                <a:gd name="connsiteY1" fmla="*/ 0 h 137419"/>
                <a:gd name="connsiteX2" fmla="*/ 14093 w 14093"/>
                <a:gd name="connsiteY2" fmla="*/ 137419 h 137419"/>
                <a:gd name="connsiteX3" fmla="*/ 8665 w 14093"/>
                <a:gd name="connsiteY3" fmla="*/ 137419 h 137419"/>
                <a:gd name="connsiteX4" fmla="*/ 5428 w 14093"/>
                <a:gd name="connsiteY4" fmla="*/ 137419 h 137419"/>
                <a:gd name="connsiteX5" fmla="*/ 0 w 14093"/>
                <a:gd name="connsiteY5" fmla="*/ 137419 h 137419"/>
                <a:gd name="connsiteX6" fmla="*/ 0 w 14093"/>
                <a:gd name="connsiteY6" fmla="*/ 0 h 137419"/>
                <a:gd name="connsiteX7" fmla="*/ 5428 w 14093"/>
                <a:gd name="connsiteY7" fmla="*/ 0 h 13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7419">
                  <a:moveTo>
                    <a:pt x="8665" y="0"/>
                  </a:moveTo>
                  <a:cubicBezTo>
                    <a:pt x="11663" y="0"/>
                    <a:pt x="14093" y="0"/>
                    <a:pt x="14093" y="0"/>
                  </a:cubicBezTo>
                  <a:lnTo>
                    <a:pt x="14093" y="137419"/>
                  </a:lnTo>
                  <a:cubicBezTo>
                    <a:pt x="14093" y="137419"/>
                    <a:pt x="11663" y="137419"/>
                    <a:pt x="8665" y="137419"/>
                  </a:cubicBezTo>
                  <a:lnTo>
                    <a:pt x="5428" y="137419"/>
                  </a:lnTo>
                  <a:cubicBezTo>
                    <a:pt x="2430" y="137419"/>
                    <a:pt x="0" y="137419"/>
                    <a:pt x="0" y="137419"/>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43678F8F-ADB9-6171-7304-61BABE3AEC3C}"/>
                </a:ext>
              </a:extLst>
            </p:cNvPr>
            <p:cNvSpPr/>
            <p:nvPr/>
          </p:nvSpPr>
          <p:spPr>
            <a:xfrm>
              <a:off x="2426156" y="4763729"/>
              <a:ext cx="14093" cy="139129"/>
            </a:xfrm>
            <a:custGeom>
              <a:avLst/>
              <a:gdLst>
                <a:gd name="connsiteX0" fmla="*/ 8665 w 14093"/>
                <a:gd name="connsiteY0" fmla="*/ 0 h 139129"/>
                <a:gd name="connsiteX1" fmla="*/ 14093 w 14093"/>
                <a:gd name="connsiteY1" fmla="*/ 0 h 139129"/>
                <a:gd name="connsiteX2" fmla="*/ 14093 w 14093"/>
                <a:gd name="connsiteY2" fmla="*/ 139130 h 139129"/>
                <a:gd name="connsiteX3" fmla="*/ 8665 w 14093"/>
                <a:gd name="connsiteY3" fmla="*/ 139130 h 139129"/>
                <a:gd name="connsiteX4" fmla="*/ 5428 w 14093"/>
                <a:gd name="connsiteY4" fmla="*/ 139130 h 139129"/>
                <a:gd name="connsiteX5" fmla="*/ 0 w 14093"/>
                <a:gd name="connsiteY5" fmla="*/ 139130 h 139129"/>
                <a:gd name="connsiteX6" fmla="*/ 0 w 14093"/>
                <a:gd name="connsiteY6" fmla="*/ 0 h 139129"/>
                <a:gd name="connsiteX7" fmla="*/ 5428 w 14093"/>
                <a:gd name="connsiteY7" fmla="*/ 0 h 13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9129">
                  <a:moveTo>
                    <a:pt x="8665" y="0"/>
                  </a:moveTo>
                  <a:cubicBezTo>
                    <a:pt x="11663" y="0"/>
                    <a:pt x="14093" y="0"/>
                    <a:pt x="14093" y="0"/>
                  </a:cubicBezTo>
                  <a:lnTo>
                    <a:pt x="14093" y="139130"/>
                  </a:lnTo>
                  <a:cubicBezTo>
                    <a:pt x="14093" y="139130"/>
                    <a:pt x="11663" y="139130"/>
                    <a:pt x="8665" y="139130"/>
                  </a:cubicBezTo>
                  <a:lnTo>
                    <a:pt x="5428" y="139130"/>
                  </a:lnTo>
                  <a:cubicBezTo>
                    <a:pt x="2430" y="139130"/>
                    <a:pt x="0" y="139130"/>
                    <a:pt x="0" y="139130"/>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7155B2FC-6CF5-94BE-FBAD-D1AF72074B24}"/>
                </a:ext>
              </a:extLst>
            </p:cNvPr>
            <p:cNvSpPr/>
            <p:nvPr/>
          </p:nvSpPr>
          <p:spPr>
            <a:xfrm>
              <a:off x="2458437" y="4763729"/>
              <a:ext cx="14093" cy="140935"/>
            </a:xfrm>
            <a:custGeom>
              <a:avLst/>
              <a:gdLst>
                <a:gd name="connsiteX0" fmla="*/ 8665 w 14093"/>
                <a:gd name="connsiteY0" fmla="*/ 0 h 140935"/>
                <a:gd name="connsiteX1" fmla="*/ 14093 w 14093"/>
                <a:gd name="connsiteY1" fmla="*/ 0 h 140935"/>
                <a:gd name="connsiteX2" fmla="*/ 14093 w 14093"/>
                <a:gd name="connsiteY2" fmla="*/ 140935 h 140935"/>
                <a:gd name="connsiteX3" fmla="*/ 8665 w 14093"/>
                <a:gd name="connsiteY3" fmla="*/ 140935 h 140935"/>
                <a:gd name="connsiteX4" fmla="*/ 5428 w 14093"/>
                <a:gd name="connsiteY4" fmla="*/ 140935 h 140935"/>
                <a:gd name="connsiteX5" fmla="*/ 0 w 14093"/>
                <a:gd name="connsiteY5" fmla="*/ 140935 h 140935"/>
                <a:gd name="connsiteX6" fmla="*/ 0 w 14093"/>
                <a:gd name="connsiteY6" fmla="*/ 0 h 140935"/>
                <a:gd name="connsiteX7" fmla="*/ 5428 w 14093"/>
                <a:gd name="connsiteY7" fmla="*/ 0 h 140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40935">
                  <a:moveTo>
                    <a:pt x="8665" y="0"/>
                  </a:moveTo>
                  <a:cubicBezTo>
                    <a:pt x="11663" y="0"/>
                    <a:pt x="14093" y="0"/>
                    <a:pt x="14093" y="0"/>
                  </a:cubicBezTo>
                  <a:lnTo>
                    <a:pt x="14093" y="140935"/>
                  </a:lnTo>
                  <a:cubicBezTo>
                    <a:pt x="14093" y="140935"/>
                    <a:pt x="11663" y="140935"/>
                    <a:pt x="8665" y="140935"/>
                  </a:cubicBezTo>
                  <a:lnTo>
                    <a:pt x="5428" y="140935"/>
                  </a:lnTo>
                  <a:cubicBezTo>
                    <a:pt x="2430" y="140935"/>
                    <a:pt x="0" y="140935"/>
                    <a:pt x="0" y="140935"/>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0333EF0D-1628-AEA2-CAEB-76A6C1092359}"/>
                </a:ext>
              </a:extLst>
            </p:cNvPr>
            <p:cNvSpPr/>
            <p:nvPr/>
          </p:nvSpPr>
          <p:spPr>
            <a:xfrm>
              <a:off x="2702212" y="4763729"/>
              <a:ext cx="14093" cy="130386"/>
            </a:xfrm>
            <a:custGeom>
              <a:avLst/>
              <a:gdLst>
                <a:gd name="connsiteX0" fmla="*/ 8665 w 14093"/>
                <a:gd name="connsiteY0" fmla="*/ 0 h 130386"/>
                <a:gd name="connsiteX1" fmla="*/ 14093 w 14093"/>
                <a:gd name="connsiteY1" fmla="*/ 0 h 130386"/>
                <a:gd name="connsiteX2" fmla="*/ 14093 w 14093"/>
                <a:gd name="connsiteY2" fmla="*/ 130387 h 130386"/>
                <a:gd name="connsiteX3" fmla="*/ 8665 w 14093"/>
                <a:gd name="connsiteY3" fmla="*/ 130387 h 130386"/>
                <a:gd name="connsiteX4" fmla="*/ 5428 w 14093"/>
                <a:gd name="connsiteY4" fmla="*/ 130387 h 130386"/>
                <a:gd name="connsiteX5" fmla="*/ 0 w 14093"/>
                <a:gd name="connsiteY5" fmla="*/ 130387 h 130386"/>
                <a:gd name="connsiteX6" fmla="*/ 0 w 14093"/>
                <a:gd name="connsiteY6" fmla="*/ 0 h 130386"/>
                <a:gd name="connsiteX7" fmla="*/ 5428 w 14093"/>
                <a:gd name="connsiteY7" fmla="*/ 0 h 130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0386">
                  <a:moveTo>
                    <a:pt x="8665" y="0"/>
                  </a:moveTo>
                  <a:cubicBezTo>
                    <a:pt x="11663" y="0"/>
                    <a:pt x="14093" y="0"/>
                    <a:pt x="14093" y="0"/>
                  </a:cubicBezTo>
                  <a:lnTo>
                    <a:pt x="14093" y="130387"/>
                  </a:lnTo>
                  <a:cubicBezTo>
                    <a:pt x="14093" y="130387"/>
                    <a:pt x="11663" y="130387"/>
                    <a:pt x="8665" y="130387"/>
                  </a:cubicBezTo>
                  <a:lnTo>
                    <a:pt x="5428" y="130387"/>
                  </a:lnTo>
                  <a:cubicBezTo>
                    <a:pt x="2430" y="130387"/>
                    <a:pt x="0" y="130387"/>
                    <a:pt x="0" y="130387"/>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43274772-0E32-7FD5-27EC-F808F75005BD}"/>
                </a:ext>
              </a:extLst>
            </p:cNvPr>
            <p:cNvSpPr/>
            <p:nvPr/>
          </p:nvSpPr>
          <p:spPr>
            <a:xfrm>
              <a:off x="2734493" y="4763729"/>
              <a:ext cx="14093" cy="133902"/>
            </a:xfrm>
            <a:custGeom>
              <a:avLst/>
              <a:gdLst>
                <a:gd name="connsiteX0" fmla="*/ 8665 w 14093"/>
                <a:gd name="connsiteY0" fmla="*/ 0 h 133902"/>
                <a:gd name="connsiteX1" fmla="*/ 14093 w 14093"/>
                <a:gd name="connsiteY1" fmla="*/ 0 h 133902"/>
                <a:gd name="connsiteX2" fmla="*/ 14093 w 14093"/>
                <a:gd name="connsiteY2" fmla="*/ 133903 h 133902"/>
                <a:gd name="connsiteX3" fmla="*/ 8665 w 14093"/>
                <a:gd name="connsiteY3" fmla="*/ 133903 h 133902"/>
                <a:gd name="connsiteX4" fmla="*/ 5428 w 14093"/>
                <a:gd name="connsiteY4" fmla="*/ 133903 h 133902"/>
                <a:gd name="connsiteX5" fmla="*/ 0 w 14093"/>
                <a:gd name="connsiteY5" fmla="*/ 133903 h 133902"/>
                <a:gd name="connsiteX6" fmla="*/ 0 w 14093"/>
                <a:gd name="connsiteY6" fmla="*/ 0 h 133902"/>
                <a:gd name="connsiteX7" fmla="*/ 5428 w 14093"/>
                <a:gd name="connsiteY7" fmla="*/ 0 h 133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3902">
                  <a:moveTo>
                    <a:pt x="8665" y="0"/>
                  </a:moveTo>
                  <a:cubicBezTo>
                    <a:pt x="11663" y="0"/>
                    <a:pt x="14093" y="0"/>
                    <a:pt x="14093" y="0"/>
                  </a:cubicBezTo>
                  <a:lnTo>
                    <a:pt x="14093" y="133903"/>
                  </a:lnTo>
                  <a:cubicBezTo>
                    <a:pt x="14093" y="133903"/>
                    <a:pt x="11663" y="133903"/>
                    <a:pt x="8665" y="133903"/>
                  </a:cubicBezTo>
                  <a:lnTo>
                    <a:pt x="5428" y="133903"/>
                  </a:lnTo>
                  <a:cubicBezTo>
                    <a:pt x="2430" y="133903"/>
                    <a:pt x="0" y="133903"/>
                    <a:pt x="0" y="133903"/>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3F0A5BFA-ECBA-C0B5-1E7A-8E6F23EB0640}"/>
                </a:ext>
              </a:extLst>
            </p:cNvPr>
            <p:cNvSpPr/>
            <p:nvPr/>
          </p:nvSpPr>
          <p:spPr>
            <a:xfrm>
              <a:off x="2766774" y="4763729"/>
              <a:ext cx="14093" cy="137419"/>
            </a:xfrm>
            <a:custGeom>
              <a:avLst/>
              <a:gdLst>
                <a:gd name="connsiteX0" fmla="*/ 8665 w 14093"/>
                <a:gd name="connsiteY0" fmla="*/ 0 h 137419"/>
                <a:gd name="connsiteX1" fmla="*/ 14093 w 14093"/>
                <a:gd name="connsiteY1" fmla="*/ 0 h 137419"/>
                <a:gd name="connsiteX2" fmla="*/ 14093 w 14093"/>
                <a:gd name="connsiteY2" fmla="*/ 137419 h 137419"/>
                <a:gd name="connsiteX3" fmla="*/ 8665 w 14093"/>
                <a:gd name="connsiteY3" fmla="*/ 137419 h 137419"/>
                <a:gd name="connsiteX4" fmla="*/ 5428 w 14093"/>
                <a:gd name="connsiteY4" fmla="*/ 137419 h 137419"/>
                <a:gd name="connsiteX5" fmla="*/ 0 w 14093"/>
                <a:gd name="connsiteY5" fmla="*/ 137419 h 137419"/>
                <a:gd name="connsiteX6" fmla="*/ 0 w 14093"/>
                <a:gd name="connsiteY6" fmla="*/ 0 h 137419"/>
                <a:gd name="connsiteX7" fmla="*/ 5428 w 14093"/>
                <a:gd name="connsiteY7" fmla="*/ 0 h 13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7419">
                  <a:moveTo>
                    <a:pt x="8665" y="0"/>
                  </a:moveTo>
                  <a:cubicBezTo>
                    <a:pt x="11663" y="0"/>
                    <a:pt x="14093" y="0"/>
                    <a:pt x="14093" y="0"/>
                  </a:cubicBezTo>
                  <a:lnTo>
                    <a:pt x="14093" y="137419"/>
                  </a:lnTo>
                  <a:cubicBezTo>
                    <a:pt x="14093" y="137419"/>
                    <a:pt x="11663" y="137419"/>
                    <a:pt x="8665" y="137419"/>
                  </a:cubicBezTo>
                  <a:lnTo>
                    <a:pt x="5428" y="137419"/>
                  </a:lnTo>
                  <a:cubicBezTo>
                    <a:pt x="2430" y="137419"/>
                    <a:pt x="0" y="137419"/>
                    <a:pt x="0" y="137419"/>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1DD37D7D-5B69-AA3F-7B17-D210DF7C853A}"/>
                </a:ext>
              </a:extLst>
            </p:cNvPr>
            <p:cNvSpPr/>
            <p:nvPr/>
          </p:nvSpPr>
          <p:spPr>
            <a:xfrm>
              <a:off x="2799055" y="4763729"/>
              <a:ext cx="14093" cy="139129"/>
            </a:xfrm>
            <a:custGeom>
              <a:avLst/>
              <a:gdLst>
                <a:gd name="connsiteX0" fmla="*/ 8665 w 14093"/>
                <a:gd name="connsiteY0" fmla="*/ 0 h 139129"/>
                <a:gd name="connsiteX1" fmla="*/ 14093 w 14093"/>
                <a:gd name="connsiteY1" fmla="*/ 0 h 139129"/>
                <a:gd name="connsiteX2" fmla="*/ 14093 w 14093"/>
                <a:gd name="connsiteY2" fmla="*/ 139130 h 139129"/>
                <a:gd name="connsiteX3" fmla="*/ 8665 w 14093"/>
                <a:gd name="connsiteY3" fmla="*/ 139130 h 139129"/>
                <a:gd name="connsiteX4" fmla="*/ 5428 w 14093"/>
                <a:gd name="connsiteY4" fmla="*/ 139130 h 139129"/>
                <a:gd name="connsiteX5" fmla="*/ 0 w 14093"/>
                <a:gd name="connsiteY5" fmla="*/ 139130 h 139129"/>
                <a:gd name="connsiteX6" fmla="*/ 0 w 14093"/>
                <a:gd name="connsiteY6" fmla="*/ 0 h 139129"/>
                <a:gd name="connsiteX7" fmla="*/ 5428 w 14093"/>
                <a:gd name="connsiteY7" fmla="*/ 0 h 13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9129">
                  <a:moveTo>
                    <a:pt x="8665" y="0"/>
                  </a:moveTo>
                  <a:cubicBezTo>
                    <a:pt x="11663" y="0"/>
                    <a:pt x="14093" y="0"/>
                    <a:pt x="14093" y="0"/>
                  </a:cubicBezTo>
                  <a:lnTo>
                    <a:pt x="14093" y="139130"/>
                  </a:lnTo>
                  <a:cubicBezTo>
                    <a:pt x="14093" y="139130"/>
                    <a:pt x="11663" y="139130"/>
                    <a:pt x="8665" y="139130"/>
                  </a:cubicBezTo>
                  <a:lnTo>
                    <a:pt x="5428" y="139130"/>
                  </a:lnTo>
                  <a:cubicBezTo>
                    <a:pt x="2430" y="139130"/>
                    <a:pt x="0" y="139130"/>
                    <a:pt x="0" y="139130"/>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E6B388E4-9CE5-4807-E522-CBBD6375393B}"/>
                </a:ext>
              </a:extLst>
            </p:cNvPr>
            <p:cNvSpPr/>
            <p:nvPr/>
          </p:nvSpPr>
          <p:spPr>
            <a:xfrm>
              <a:off x="2831336" y="4763729"/>
              <a:ext cx="14093" cy="140935"/>
            </a:xfrm>
            <a:custGeom>
              <a:avLst/>
              <a:gdLst>
                <a:gd name="connsiteX0" fmla="*/ 8665 w 14093"/>
                <a:gd name="connsiteY0" fmla="*/ 0 h 140935"/>
                <a:gd name="connsiteX1" fmla="*/ 14093 w 14093"/>
                <a:gd name="connsiteY1" fmla="*/ 0 h 140935"/>
                <a:gd name="connsiteX2" fmla="*/ 14093 w 14093"/>
                <a:gd name="connsiteY2" fmla="*/ 140935 h 140935"/>
                <a:gd name="connsiteX3" fmla="*/ 8665 w 14093"/>
                <a:gd name="connsiteY3" fmla="*/ 140935 h 140935"/>
                <a:gd name="connsiteX4" fmla="*/ 5428 w 14093"/>
                <a:gd name="connsiteY4" fmla="*/ 140935 h 140935"/>
                <a:gd name="connsiteX5" fmla="*/ 0 w 14093"/>
                <a:gd name="connsiteY5" fmla="*/ 140935 h 140935"/>
                <a:gd name="connsiteX6" fmla="*/ 0 w 14093"/>
                <a:gd name="connsiteY6" fmla="*/ 0 h 140935"/>
                <a:gd name="connsiteX7" fmla="*/ 5428 w 14093"/>
                <a:gd name="connsiteY7" fmla="*/ 0 h 140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40935">
                  <a:moveTo>
                    <a:pt x="8665" y="0"/>
                  </a:moveTo>
                  <a:cubicBezTo>
                    <a:pt x="11663" y="0"/>
                    <a:pt x="14093" y="0"/>
                    <a:pt x="14093" y="0"/>
                  </a:cubicBezTo>
                  <a:lnTo>
                    <a:pt x="14093" y="140935"/>
                  </a:lnTo>
                  <a:cubicBezTo>
                    <a:pt x="14093" y="140935"/>
                    <a:pt x="11663" y="140935"/>
                    <a:pt x="8665" y="140935"/>
                  </a:cubicBezTo>
                  <a:lnTo>
                    <a:pt x="5428" y="140935"/>
                  </a:lnTo>
                  <a:cubicBezTo>
                    <a:pt x="2430" y="140935"/>
                    <a:pt x="0" y="140935"/>
                    <a:pt x="0" y="140935"/>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E2BDC722-470B-F917-C60D-9E70C3C4E944}"/>
                </a:ext>
              </a:extLst>
            </p:cNvPr>
            <p:cNvSpPr/>
            <p:nvPr/>
          </p:nvSpPr>
          <p:spPr>
            <a:xfrm>
              <a:off x="3075111" y="4763729"/>
              <a:ext cx="14093" cy="130386"/>
            </a:xfrm>
            <a:custGeom>
              <a:avLst/>
              <a:gdLst>
                <a:gd name="connsiteX0" fmla="*/ 8665 w 14093"/>
                <a:gd name="connsiteY0" fmla="*/ 0 h 130386"/>
                <a:gd name="connsiteX1" fmla="*/ 14093 w 14093"/>
                <a:gd name="connsiteY1" fmla="*/ 0 h 130386"/>
                <a:gd name="connsiteX2" fmla="*/ 14093 w 14093"/>
                <a:gd name="connsiteY2" fmla="*/ 130387 h 130386"/>
                <a:gd name="connsiteX3" fmla="*/ 8665 w 14093"/>
                <a:gd name="connsiteY3" fmla="*/ 130387 h 130386"/>
                <a:gd name="connsiteX4" fmla="*/ 5428 w 14093"/>
                <a:gd name="connsiteY4" fmla="*/ 130387 h 130386"/>
                <a:gd name="connsiteX5" fmla="*/ 0 w 14093"/>
                <a:gd name="connsiteY5" fmla="*/ 130387 h 130386"/>
                <a:gd name="connsiteX6" fmla="*/ 0 w 14093"/>
                <a:gd name="connsiteY6" fmla="*/ 0 h 130386"/>
                <a:gd name="connsiteX7" fmla="*/ 5428 w 14093"/>
                <a:gd name="connsiteY7" fmla="*/ 0 h 130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0386">
                  <a:moveTo>
                    <a:pt x="8665" y="0"/>
                  </a:moveTo>
                  <a:cubicBezTo>
                    <a:pt x="11663" y="0"/>
                    <a:pt x="14093" y="0"/>
                    <a:pt x="14093" y="0"/>
                  </a:cubicBezTo>
                  <a:lnTo>
                    <a:pt x="14093" y="130387"/>
                  </a:lnTo>
                  <a:cubicBezTo>
                    <a:pt x="14093" y="130387"/>
                    <a:pt x="11663" y="130387"/>
                    <a:pt x="8665" y="130387"/>
                  </a:cubicBezTo>
                  <a:lnTo>
                    <a:pt x="5428" y="130387"/>
                  </a:lnTo>
                  <a:cubicBezTo>
                    <a:pt x="2430" y="130387"/>
                    <a:pt x="0" y="130387"/>
                    <a:pt x="0" y="130387"/>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F0A1CFB3-B72F-B969-9A5D-EED0EC523971}"/>
                </a:ext>
              </a:extLst>
            </p:cNvPr>
            <p:cNvSpPr/>
            <p:nvPr/>
          </p:nvSpPr>
          <p:spPr>
            <a:xfrm>
              <a:off x="3107392" y="4763729"/>
              <a:ext cx="14093" cy="133902"/>
            </a:xfrm>
            <a:custGeom>
              <a:avLst/>
              <a:gdLst>
                <a:gd name="connsiteX0" fmla="*/ 8665 w 14093"/>
                <a:gd name="connsiteY0" fmla="*/ 0 h 133902"/>
                <a:gd name="connsiteX1" fmla="*/ 14093 w 14093"/>
                <a:gd name="connsiteY1" fmla="*/ 0 h 133902"/>
                <a:gd name="connsiteX2" fmla="*/ 14093 w 14093"/>
                <a:gd name="connsiteY2" fmla="*/ 133903 h 133902"/>
                <a:gd name="connsiteX3" fmla="*/ 8665 w 14093"/>
                <a:gd name="connsiteY3" fmla="*/ 133903 h 133902"/>
                <a:gd name="connsiteX4" fmla="*/ 5428 w 14093"/>
                <a:gd name="connsiteY4" fmla="*/ 133903 h 133902"/>
                <a:gd name="connsiteX5" fmla="*/ 0 w 14093"/>
                <a:gd name="connsiteY5" fmla="*/ 133903 h 133902"/>
                <a:gd name="connsiteX6" fmla="*/ 0 w 14093"/>
                <a:gd name="connsiteY6" fmla="*/ 0 h 133902"/>
                <a:gd name="connsiteX7" fmla="*/ 5428 w 14093"/>
                <a:gd name="connsiteY7" fmla="*/ 0 h 133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3902">
                  <a:moveTo>
                    <a:pt x="8665" y="0"/>
                  </a:moveTo>
                  <a:cubicBezTo>
                    <a:pt x="11663" y="0"/>
                    <a:pt x="14093" y="0"/>
                    <a:pt x="14093" y="0"/>
                  </a:cubicBezTo>
                  <a:lnTo>
                    <a:pt x="14093" y="133903"/>
                  </a:lnTo>
                  <a:cubicBezTo>
                    <a:pt x="14093" y="133903"/>
                    <a:pt x="11663" y="133903"/>
                    <a:pt x="8665" y="133903"/>
                  </a:cubicBezTo>
                  <a:lnTo>
                    <a:pt x="5428" y="133903"/>
                  </a:lnTo>
                  <a:cubicBezTo>
                    <a:pt x="2430" y="133903"/>
                    <a:pt x="0" y="133903"/>
                    <a:pt x="0" y="133903"/>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428E10A0-95CC-38F1-4FE0-BB6F2572FA13}"/>
                </a:ext>
              </a:extLst>
            </p:cNvPr>
            <p:cNvSpPr/>
            <p:nvPr/>
          </p:nvSpPr>
          <p:spPr>
            <a:xfrm>
              <a:off x="3139673" y="4763729"/>
              <a:ext cx="14093" cy="137419"/>
            </a:xfrm>
            <a:custGeom>
              <a:avLst/>
              <a:gdLst>
                <a:gd name="connsiteX0" fmla="*/ 8665 w 14093"/>
                <a:gd name="connsiteY0" fmla="*/ 0 h 137419"/>
                <a:gd name="connsiteX1" fmla="*/ 14093 w 14093"/>
                <a:gd name="connsiteY1" fmla="*/ 0 h 137419"/>
                <a:gd name="connsiteX2" fmla="*/ 14093 w 14093"/>
                <a:gd name="connsiteY2" fmla="*/ 137419 h 137419"/>
                <a:gd name="connsiteX3" fmla="*/ 8665 w 14093"/>
                <a:gd name="connsiteY3" fmla="*/ 137419 h 137419"/>
                <a:gd name="connsiteX4" fmla="*/ 5428 w 14093"/>
                <a:gd name="connsiteY4" fmla="*/ 137419 h 137419"/>
                <a:gd name="connsiteX5" fmla="*/ 0 w 14093"/>
                <a:gd name="connsiteY5" fmla="*/ 137419 h 137419"/>
                <a:gd name="connsiteX6" fmla="*/ 0 w 14093"/>
                <a:gd name="connsiteY6" fmla="*/ 0 h 137419"/>
                <a:gd name="connsiteX7" fmla="*/ 5428 w 14093"/>
                <a:gd name="connsiteY7" fmla="*/ 0 h 13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7419">
                  <a:moveTo>
                    <a:pt x="8665" y="0"/>
                  </a:moveTo>
                  <a:cubicBezTo>
                    <a:pt x="11663" y="0"/>
                    <a:pt x="14093" y="0"/>
                    <a:pt x="14093" y="0"/>
                  </a:cubicBezTo>
                  <a:lnTo>
                    <a:pt x="14093" y="137419"/>
                  </a:lnTo>
                  <a:cubicBezTo>
                    <a:pt x="14093" y="137419"/>
                    <a:pt x="11663" y="137419"/>
                    <a:pt x="8665" y="137419"/>
                  </a:cubicBezTo>
                  <a:lnTo>
                    <a:pt x="5428" y="137419"/>
                  </a:lnTo>
                  <a:cubicBezTo>
                    <a:pt x="2430" y="137419"/>
                    <a:pt x="0" y="137419"/>
                    <a:pt x="0" y="137419"/>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960B9FE0-FE79-D0FF-42CD-911C3B59D938}"/>
                </a:ext>
              </a:extLst>
            </p:cNvPr>
            <p:cNvSpPr/>
            <p:nvPr/>
          </p:nvSpPr>
          <p:spPr>
            <a:xfrm>
              <a:off x="3171954" y="4763729"/>
              <a:ext cx="14093" cy="139129"/>
            </a:xfrm>
            <a:custGeom>
              <a:avLst/>
              <a:gdLst>
                <a:gd name="connsiteX0" fmla="*/ 8665 w 14093"/>
                <a:gd name="connsiteY0" fmla="*/ 0 h 139129"/>
                <a:gd name="connsiteX1" fmla="*/ 14093 w 14093"/>
                <a:gd name="connsiteY1" fmla="*/ 0 h 139129"/>
                <a:gd name="connsiteX2" fmla="*/ 14093 w 14093"/>
                <a:gd name="connsiteY2" fmla="*/ 139130 h 139129"/>
                <a:gd name="connsiteX3" fmla="*/ 8665 w 14093"/>
                <a:gd name="connsiteY3" fmla="*/ 139130 h 139129"/>
                <a:gd name="connsiteX4" fmla="*/ 5428 w 14093"/>
                <a:gd name="connsiteY4" fmla="*/ 139130 h 139129"/>
                <a:gd name="connsiteX5" fmla="*/ 0 w 14093"/>
                <a:gd name="connsiteY5" fmla="*/ 139130 h 139129"/>
                <a:gd name="connsiteX6" fmla="*/ 0 w 14093"/>
                <a:gd name="connsiteY6" fmla="*/ 0 h 139129"/>
                <a:gd name="connsiteX7" fmla="*/ 5428 w 14093"/>
                <a:gd name="connsiteY7" fmla="*/ 0 h 13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9129">
                  <a:moveTo>
                    <a:pt x="8665" y="0"/>
                  </a:moveTo>
                  <a:cubicBezTo>
                    <a:pt x="11663" y="0"/>
                    <a:pt x="14093" y="0"/>
                    <a:pt x="14093" y="0"/>
                  </a:cubicBezTo>
                  <a:lnTo>
                    <a:pt x="14093" y="139130"/>
                  </a:lnTo>
                  <a:cubicBezTo>
                    <a:pt x="14093" y="139130"/>
                    <a:pt x="11663" y="139130"/>
                    <a:pt x="8665" y="139130"/>
                  </a:cubicBezTo>
                  <a:lnTo>
                    <a:pt x="5428" y="139130"/>
                  </a:lnTo>
                  <a:cubicBezTo>
                    <a:pt x="2430" y="139130"/>
                    <a:pt x="0" y="139130"/>
                    <a:pt x="0" y="139130"/>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4CA8622E-F5B8-BAB0-CAD6-97BA6F4BB88E}"/>
                </a:ext>
              </a:extLst>
            </p:cNvPr>
            <p:cNvSpPr/>
            <p:nvPr/>
          </p:nvSpPr>
          <p:spPr>
            <a:xfrm>
              <a:off x="3204235" y="4763729"/>
              <a:ext cx="14093" cy="140935"/>
            </a:xfrm>
            <a:custGeom>
              <a:avLst/>
              <a:gdLst>
                <a:gd name="connsiteX0" fmla="*/ 8665 w 14093"/>
                <a:gd name="connsiteY0" fmla="*/ 0 h 140935"/>
                <a:gd name="connsiteX1" fmla="*/ 14093 w 14093"/>
                <a:gd name="connsiteY1" fmla="*/ 0 h 140935"/>
                <a:gd name="connsiteX2" fmla="*/ 14093 w 14093"/>
                <a:gd name="connsiteY2" fmla="*/ 140935 h 140935"/>
                <a:gd name="connsiteX3" fmla="*/ 8665 w 14093"/>
                <a:gd name="connsiteY3" fmla="*/ 140935 h 140935"/>
                <a:gd name="connsiteX4" fmla="*/ 5428 w 14093"/>
                <a:gd name="connsiteY4" fmla="*/ 140935 h 140935"/>
                <a:gd name="connsiteX5" fmla="*/ 0 w 14093"/>
                <a:gd name="connsiteY5" fmla="*/ 140935 h 140935"/>
                <a:gd name="connsiteX6" fmla="*/ 0 w 14093"/>
                <a:gd name="connsiteY6" fmla="*/ 0 h 140935"/>
                <a:gd name="connsiteX7" fmla="*/ 5428 w 14093"/>
                <a:gd name="connsiteY7" fmla="*/ 0 h 140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40935">
                  <a:moveTo>
                    <a:pt x="8665" y="0"/>
                  </a:moveTo>
                  <a:cubicBezTo>
                    <a:pt x="11663" y="0"/>
                    <a:pt x="14093" y="0"/>
                    <a:pt x="14093" y="0"/>
                  </a:cubicBezTo>
                  <a:lnTo>
                    <a:pt x="14093" y="140935"/>
                  </a:lnTo>
                  <a:cubicBezTo>
                    <a:pt x="14093" y="140935"/>
                    <a:pt x="11663" y="140935"/>
                    <a:pt x="8665" y="140935"/>
                  </a:cubicBezTo>
                  <a:lnTo>
                    <a:pt x="5428" y="140935"/>
                  </a:lnTo>
                  <a:cubicBezTo>
                    <a:pt x="2430" y="140935"/>
                    <a:pt x="0" y="140935"/>
                    <a:pt x="0" y="140935"/>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A011662F-9151-B3A8-0B01-6DA7833F8453}"/>
                </a:ext>
              </a:extLst>
            </p:cNvPr>
            <p:cNvSpPr/>
            <p:nvPr/>
          </p:nvSpPr>
          <p:spPr>
            <a:xfrm>
              <a:off x="3440963" y="4763729"/>
              <a:ext cx="14093" cy="130386"/>
            </a:xfrm>
            <a:custGeom>
              <a:avLst/>
              <a:gdLst>
                <a:gd name="connsiteX0" fmla="*/ 8665 w 14093"/>
                <a:gd name="connsiteY0" fmla="*/ 0 h 130386"/>
                <a:gd name="connsiteX1" fmla="*/ 14093 w 14093"/>
                <a:gd name="connsiteY1" fmla="*/ 0 h 130386"/>
                <a:gd name="connsiteX2" fmla="*/ 14093 w 14093"/>
                <a:gd name="connsiteY2" fmla="*/ 130387 h 130386"/>
                <a:gd name="connsiteX3" fmla="*/ 8665 w 14093"/>
                <a:gd name="connsiteY3" fmla="*/ 130387 h 130386"/>
                <a:gd name="connsiteX4" fmla="*/ 5428 w 14093"/>
                <a:gd name="connsiteY4" fmla="*/ 130387 h 130386"/>
                <a:gd name="connsiteX5" fmla="*/ 0 w 14093"/>
                <a:gd name="connsiteY5" fmla="*/ 130387 h 130386"/>
                <a:gd name="connsiteX6" fmla="*/ 0 w 14093"/>
                <a:gd name="connsiteY6" fmla="*/ 0 h 130386"/>
                <a:gd name="connsiteX7" fmla="*/ 5428 w 14093"/>
                <a:gd name="connsiteY7" fmla="*/ 0 h 130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0386">
                  <a:moveTo>
                    <a:pt x="8665" y="0"/>
                  </a:moveTo>
                  <a:cubicBezTo>
                    <a:pt x="11663" y="0"/>
                    <a:pt x="14093" y="0"/>
                    <a:pt x="14093" y="0"/>
                  </a:cubicBezTo>
                  <a:lnTo>
                    <a:pt x="14093" y="130387"/>
                  </a:lnTo>
                  <a:cubicBezTo>
                    <a:pt x="14093" y="130387"/>
                    <a:pt x="11663" y="130387"/>
                    <a:pt x="8665" y="130387"/>
                  </a:cubicBezTo>
                  <a:lnTo>
                    <a:pt x="5428" y="130387"/>
                  </a:lnTo>
                  <a:cubicBezTo>
                    <a:pt x="2430" y="130387"/>
                    <a:pt x="0" y="130387"/>
                    <a:pt x="0" y="130387"/>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8DC5BBDA-ACC0-EB1E-C6C2-01D76C345C21}"/>
                </a:ext>
              </a:extLst>
            </p:cNvPr>
            <p:cNvSpPr/>
            <p:nvPr/>
          </p:nvSpPr>
          <p:spPr>
            <a:xfrm>
              <a:off x="3473244" y="4763729"/>
              <a:ext cx="14093" cy="133902"/>
            </a:xfrm>
            <a:custGeom>
              <a:avLst/>
              <a:gdLst>
                <a:gd name="connsiteX0" fmla="*/ 8665 w 14093"/>
                <a:gd name="connsiteY0" fmla="*/ 0 h 133902"/>
                <a:gd name="connsiteX1" fmla="*/ 14093 w 14093"/>
                <a:gd name="connsiteY1" fmla="*/ 0 h 133902"/>
                <a:gd name="connsiteX2" fmla="*/ 14093 w 14093"/>
                <a:gd name="connsiteY2" fmla="*/ 133903 h 133902"/>
                <a:gd name="connsiteX3" fmla="*/ 8665 w 14093"/>
                <a:gd name="connsiteY3" fmla="*/ 133903 h 133902"/>
                <a:gd name="connsiteX4" fmla="*/ 5428 w 14093"/>
                <a:gd name="connsiteY4" fmla="*/ 133903 h 133902"/>
                <a:gd name="connsiteX5" fmla="*/ 0 w 14093"/>
                <a:gd name="connsiteY5" fmla="*/ 133903 h 133902"/>
                <a:gd name="connsiteX6" fmla="*/ 0 w 14093"/>
                <a:gd name="connsiteY6" fmla="*/ 0 h 133902"/>
                <a:gd name="connsiteX7" fmla="*/ 5428 w 14093"/>
                <a:gd name="connsiteY7" fmla="*/ 0 h 133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3902">
                  <a:moveTo>
                    <a:pt x="8665" y="0"/>
                  </a:moveTo>
                  <a:cubicBezTo>
                    <a:pt x="11663" y="0"/>
                    <a:pt x="14093" y="0"/>
                    <a:pt x="14093" y="0"/>
                  </a:cubicBezTo>
                  <a:lnTo>
                    <a:pt x="14093" y="133903"/>
                  </a:lnTo>
                  <a:cubicBezTo>
                    <a:pt x="14093" y="133903"/>
                    <a:pt x="11663" y="133903"/>
                    <a:pt x="8665" y="133903"/>
                  </a:cubicBezTo>
                  <a:lnTo>
                    <a:pt x="5428" y="133903"/>
                  </a:lnTo>
                  <a:cubicBezTo>
                    <a:pt x="2430" y="133903"/>
                    <a:pt x="0" y="133903"/>
                    <a:pt x="0" y="133903"/>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99C41205-FD9D-0FDD-C763-C3EBEDD66969}"/>
                </a:ext>
              </a:extLst>
            </p:cNvPr>
            <p:cNvSpPr/>
            <p:nvPr/>
          </p:nvSpPr>
          <p:spPr>
            <a:xfrm>
              <a:off x="3505525" y="4763729"/>
              <a:ext cx="14093" cy="137419"/>
            </a:xfrm>
            <a:custGeom>
              <a:avLst/>
              <a:gdLst>
                <a:gd name="connsiteX0" fmla="*/ 8665 w 14093"/>
                <a:gd name="connsiteY0" fmla="*/ 0 h 137419"/>
                <a:gd name="connsiteX1" fmla="*/ 14093 w 14093"/>
                <a:gd name="connsiteY1" fmla="*/ 0 h 137419"/>
                <a:gd name="connsiteX2" fmla="*/ 14093 w 14093"/>
                <a:gd name="connsiteY2" fmla="*/ 137419 h 137419"/>
                <a:gd name="connsiteX3" fmla="*/ 8665 w 14093"/>
                <a:gd name="connsiteY3" fmla="*/ 137419 h 137419"/>
                <a:gd name="connsiteX4" fmla="*/ 5428 w 14093"/>
                <a:gd name="connsiteY4" fmla="*/ 137419 h 137419"/>
                <a:gd name="connsiteX5" fmla="*/ 0 w 14093"/>
                <a:gd name="connsiteY5" fmla="*/ 137419 h 137419"/>
                <a:gd name="connsiteX6" fmla="*/ 0 w 14093"/>
                <a:gd name="connsiteY6" fmla="*/ 0 h 137419"/>
                <a:gd name="connsiteX7" fmla="*/ 5428 w 14093"/>
                <a:gd name="connsiteY7" fmla="*/ 0 h 13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7419">
                  <a:moveTo>
                    <a:pt x="8665" y="0"/>
                  </a:moveTo>
                  <a:cubicBezTo>
                    <a:pt x="11663" y="0"/>
                    <a:pt x="14093" y="0"/>
                    <a:pt x="14093" y="0"/>
                  </a:cubicBezTo>
                  <a:lnTo>
                    <a:pt x="14093" y="137419"/>
                  </a:lnTo>
                  <a:cubicBezTo>
                    <a:pt x="14093" y="137419"/>
                    <a:pt x="11663" y="137419"/>
                    <a:pt x="8665" y="137419"/>
                  </a:cubicBezTo>
                  <a:lnTo>
                    <a:pt x="5428" y="137419"/>
                  </a:lnTo>
                  <a:cubicBezTo>
                    <a:pt x="2430" y="137419"/>
                    <a:pt x="0" y="137419"/>
                    <a:pt x="0" y="137419"/>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B6A8FBDA-6D93-3961-9821-44A9A0397D25}"/>
                </a:ext>
              </a:extLst>
            </p:cNvPr>
            <p:cNvSpPr/>
            <p:nvPr/>
          </p:nvSpPr>
          <p:spPr>
            <a:xfrm>
              <a:off x="3537806" y="4763729"/>
              <a:ext cx="14093" cy="139129"/>
            </a:xfrm>
            <a:custGeom>
              <a:avLst/>
              <a:gdLst>
                <a:gd name="connsiteX0" fmla="*/ 8665 w 14093"/>
                <a:gd name="connsiteY0" fmla="*/ 0 h 139129"/>
                <a:gd name="connsiteX1" fmla="*/ 14093 w 14093"/>
                <a:gd name="connsiteY1" fmla="*/ 0 h 139129"/>
                <a:gd name="connsiteX2" fmla="*/ 14093 w 14093"/>
                <a:gd name="connsiteY2" fmla="*/ 139130 h 139129"/>
                <a:gd name="connsiteX3" fmla="*/ 8665 w 14093"/>
                <a:gd name="connsiteY3" fmla="*/ 139130 h 139129"/>
                <a:gd name="connsiteX4" fmla="*/ 5428 w 14093"/>
                <a:gd name="connsiteY4" fmla="*/ 139130 h 139129"/>
                <a:gd name="connsiteX5" fmla="*/ 0 w 14093"/>
                <a:gd name="connsiteY5" fmla="*/ 139130 h 139129"/>
                <a:gd name="connsiteX6" fmla="*/ 0 w 14093"/>
                <a:gd name="connsiteY6" fmla="*/ 0 h 139129"/>
                <a:gd name="connsiteX7" fmla="*/ 5428 w 14093"/>
                <a:gd name="connsiteY7" fmla="*/ 0 h 13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9129">
                  <a:moveTo>
                    <a:pt x="8665" y="0"/>
                  </a:moveTo>
                  <a:cubicBezTo>
                    <a:pt x="11663" y="0"/>
                    <a:pt x="14093" y="0"/>
                    <a:pt x="14093" y="0"/>
                  </a:cubicBezTo>
                  <a:lnTo>
                    <a:pt x="14093" y="139130"/>
                  </a:lnTo>
                  <a:cubicBezTo>
                    <a:pt x="14093" y="139130"/>
                    <a:pt x="11663" y="139130"/>
                    <a:pt x="8665" y="139130"/>
                  </a:cubicBezTo>
                  <a:lnTo>
                    <a:pt x="5428" y="139130"/>
                  </a:lnTo>
                  <a:cubicBezTo>
                    <a:pt x="2430" y="139130"/>
                    <a:pt x="0" y="139130"/>
                    <a:pt x="0" y="139130"/>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1CB8D868-F0F5-F47F-0223-708CE9D560E2}"/>
                </a:ext>
              </a:extLst>
            </p:cNvPr>
            <p:cNvSpPr/>
            <p:nvPr/>
          </p:nvSpPr>
          <p:spPr>
            <a:xfrm>
              <a:off x="3570087" y="4763729"/>
              <a:ext cx="14093" cy="140935"/>
            </a:xfrm>
            <a:custGeom>
              <a:avLst/>
              <a:gdLst>
                <a:gd name="connsiteX0" fmla="*/ 8665 w 14093"/>
                <a:gd name="connsiteY0" fmla="*/ 0 h 140935"/>
                <a:gd name="connsiteX1" fmla="*/ 14093 w 14093"/>
                <a:gd name="connsiteY1" fmla="*/ 0 h 140935"/>
                <a:gd name="connsiteX2" fmla="*/ 14093 w 14093"/>
                <a:gd name="connsiteY2" fmla="*/ 140935 h 140935"/>
                <a:gd name="connsiteX3" fmla="*/ 8665 w 14093"/>
                <a:gd name="connsiteY3" fmla="*/ 140935 h 140935"/>
                <a:gd name="connsiteX4" fmla="*/ 5428 w 14093"/>
                <a:gd name="connsiteY4" fmla="*/ 140935 h 140935"/>
                <a:gd name="connsiteX5" fmla="*/ 0 w 14093"/>
                <a:gd name="connsiteY5" fmla="*/ 140935 h 140935"/>
                <a:gd name="connsiteX6" fmla="*/ 0 w 14093"/>
                <a:gd name="connsiteY6" fmla="*/ 0 h 140935"/>
                <a:gd name="connsiteX7" fmla="*/ 5428 w 14093"/>
                <a:gd name="connsiteY7" fmla="*/ 0 h 140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40935">
                  <a:moveTo>
                    <a:pt x="8665" y="0"/>
                  </a:moveTo>
                  <a:cubicBezTo>
                    <a:pt x="11663" y="0"/>
                    <a:pt x="14093" y="0"/>
                    <a:pt x="14093" y="0"/>
                  </a:cubicBezTo>
                  <a:lnTo>
                    <a:pt x="14093" y="140935"/>
                  </a:lnTo>
                  <a:cubicBezTo>
                    <a:pt x="14093" y="140935"/>
                    <a:pt x="11663" y="140935"/>
                    <a:pt x="8665" y="140935"/>
                  </a:cubicBezTo>
                  <a:lnTo>
                    <a:pt x="5428" y="140935"/>
                  </a:lnTo>
                  <a:cubicBezTo>
                    <a:pt x="2430" y="140935"/>
                    <a:pt x="0" y="140935"/>
                    <a:pt x="0" y="140935"/>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5EBD0366-C176-D59E-49B7-7BBB3F4A24C6}"/>
                </a:ext>
              </a:extLst>
            </p:cNvPr>
            <p:cNvSpPr/>
            <p:nvPr/>
          </p:nvSpPr>
          <p:spPr>
            <a:xfrm>
              <a:off x="2574420" y="4925002"/>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FDC25A5E-0EDB-9D8A-5CC5-EC9AFB49A3EF}"/>
                </a:ext>
              </a:extLst>
            </p:cNvPr>
            <p:cNvSpPr/>
            <p:nvPr/>
          </p:nvSpPr>
          <p:spPr>
            <a:xfrm>
              <a:off x="2574420" y="4890504"/>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9B7AB937-3D4E-C635-DE2E-15939099466E}"/>
                </a:ext>
              </a:extLst>
            </p:cNvPr>
            <p:cNvSpPr/>
            <p:nvPr/>
          </p:nvSpPr>
          <p:spPr>
            <a:xfrm>
              <a:off x="2574420" y="4856007"/>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589A70C9-955A-1A3C-444E-28757B7169E9}"/>
                </a:ext>
              </a:extLst>
            </p:cNvPr>
            <p:cNvSpPr/>
            <p:nvPr/>
          </p:nvSpPr>
          <p:spPr>
            <a:xfrm>
              <a:off x="2574420" y="4821510"/>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EEE394D3-5292-7CF3-029D-2EF18361B240}"/>
                </a:ext>
              </a:extLst>
            </p:cNvPr>
            <p:cNvSpPr/>
            <p:nvPr/>
          </p:nvSpPr>
          <p:spPr>
            <a:xfrm>
              <a:off x="2574420" y="4787012"/>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08B10AC0-3A36-EB14-5E55-8D86A66F2531}"/>
                </a:ext>
              </a:extLst>
            </p:cNvPr>
            <p:cNvSpPr/>
            <p:nvPr/>
          </p:nvSpPr>
          <p:spPr>
            <a:xfrm>
              <a:off x="2574420" y="4752515"/>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B5A8E658-5F18-4C2A-D2CC-4BE7A0E4120D}"/>
                </a:ext>
              </a:extLst>
            </p:cNvPr>
            <p:cNvSpPr/>
            <p:nvPr/>
          </p:nvSpPr>
          <p:spPr>
            <a:xfrm>
              <a:off x="2940749" y="4925002"/>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8C283390-5A3C-4973-4CAA-7734EE2C0920}"/>
                </a:ext>
              </a:extLst>
            </p:cNvPr>
            <p:cNvSpPr/>
            <p:nvPr/>
          </p:nvSpPr>
          <p:spPr>
            <a:xfrm>
              <a:off x="2940749" y="4890504"/>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D3A52CA0-3049-9B2C-C767-2426DF7A56C4}"/>
                </a:ext>
              </a:extLst>
            </p:cNvPr>
            <p:cNvSpPr/>
            <p:nvPr/>
          </p:nvSpPr>
          <p:spPr>
            <a:xfrm>
              <a:off x="2940749" y="4856007"/>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B8943BB6-AAF1-D7DD-4E2A-BC5E338EBEE3}"/>
                </a:ext>
              </a:extLst>
            </p:cNvPr>
            <p:cNvSpPr/>
            <p:nvPr/>
          </p:nvSpPr>
          <p:spPr>
            <a:xfrm>
              <a:off x="2940749" y="4821510"/>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C6878006-F215-0933-9608-A7FB6C666AA7}"/>
                </a:ext>
              </a:extLst>
            </p:cNvPr>
            <p:cNvSpPr/>
            <p:nvPr/>
          </p:nvSpPr>
          <p:spPr>
            <a:xfrm>
              <a:off x="2940749" y="4787012"/>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3D256131-4F47-22D7-B2F6-0D35869F1B65}"/>
                </a:ext>
              </a:extLst>
            </p:cNvPr>
            <p:cNvSpPr/>
            <p:nvPr/>
          </p:nvSpPr>
          <p:spPr>
            <a:xfrm>
              <a:off x="2940749" y="4752515"/>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85CBE5A7-B387-9533-23CA-73341F04CBAF}"/>
                </a:ext>
              </a:extLst>
            </p:cNvPr>
            <p:cNvSpPr/>
            <p:nvPr/>
          </p:nvSpPr>
          <p:spPr>
            <a:xfrm>
              <a:off x="3307077" y="4925002"/>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62823D15-B78E-E3A0-08E0-119EFB823E79}"/>
                </a:ext>
              </a:extLst>
            </p:cNvPr>
            <p:cNvSpPr/>
            <p:nvPr/>
          </p:nvSpPr>
          <p:spPr>
            <a:xfrm>
              <a:off x="3307077" y="4890504"/>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3746BF36-0E3F-8C55-0810-C136BC82E8A3}"/>
                </a:ext>
              </a:extLst>
            </p:cNvPr>
            <p:cNvSpPr/>
            <p:nvPr/>
          </p:nvSpPr>
          <p:spPr>
            <a:xfrm>
              <a:off x="3307077" y="4856007"/>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486CE84C-CE4F-F41F-0262-1382DA99BA4E}"/>
                </a:ext>
              </a:extLst>
            </p:cNvPr>
            <p:cNvSpPr/>
            <p:nvPr/>
          </p:nvSpPr>
          <p:spPr>
            <a:xfrm>
              <a:off x="3307077" y="4821510"/>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5C71580D-C5CE-095E-4625-7CE716CF8757}"/>
                </a:ext>
              </a:extLst>
            </p:cNvPr>
            <p:cNvSpPr/>
            <p:nvPr/>
          </p:nvSpPr>
          <p:spPr>
            <a:xfrm>
              <a:off x="3307077" y="4787012"/>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16C67AA2-14BB-EEEF-A42B-ED503C2285D6}"/>
                </a:ext>
              </a:extLst>
            </p:cNvPr>
            <p:cNvSpPr/>
            <p:nvPr/>
          </p:nvSpPr>
          <p:spPr>
            <a:xfrm>
              <a:off x="3307077" y="4752515"/>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E4E13843-51D6-158D-2E2A-2B3E5A58A10D}"/>
                </a:ext>
              </a:extLst>
            </p:cNvPr>
            <p:cNvSpPr/>
            <p:nvPr/>
          </p:nvSpPr>
          <p:spPr>
            <a:xfrm>
              <a:off x="3673406" y="4925002"/>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967C88D8-EBC8-B8AC-1D0C-1A663E35C4EC}"/>
                </a:ext>
              </a:extLst>
            </p:cNvPr>
            <p:cNvSpPr/>
            <p:nvPr/>
          </p:nvSpPr>
          <p:spPr>
            <a:xfrm>
              <a:off x="3673406" y="4890504"/>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45C0A7C6-A857-4520-C0AB-D0E89F5F7956}"/>
                </a:ext>
              </a:extLst>
            </p:cNvPr>
            <p:cNvSpPr/>
            <p:nvPr/>
          </p:nvSpPr>
          <p:spPr>
            <a:xfrm>
              <a:off x="3673406" y="4856007"/>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CB9B3102-6C8C-38DE-E094-0F8ECFB714A0}"/>
                </a:ext>
              </a:extLst>
            </p:cNvPr>
            <p:cNvSpPr/>
            <p:nvPr/>
          </p:nvSpPr>
          <p:spPr>
            <a:xfrm>
              <a:off x="3673406" y="4821510"/>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91B7108B-0F51-700B-BDCF-FA68AD88FAAE}"/>
                </a:ext>
              </a:extLst>
            </p:cNvPr>
            <p:cNvSpPr/>
            <p:nvPr/>
          </p:nvSpPr>
          <p:spPr>
            <a:xfrm>
              <a:off x="3673406" y="4787012"/>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DC5E7C1F-D39F-876D-30E3-EC39573A1357}"/>
                </a:ext>
              </a:extLst>
            </p:cNvPr>
            <p:cNvSpPr/>
            <p:nvPr/>
          </p:nvSpPr>
          <p:spPr>
            <a:xfrm>
              <a:off x="3673406" y="4752515"/>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grpSp>
      <p:grpSp>
        <p:nvGrpSpPr>
          <p:cNvPr id="425" name="Group 424">
            <a:extLst>
              <a:ext uri="{FF2B5EF4-FFF2-40B4-BE49-F238E27FC236}">
                <a16:creationId xmlns:a16="http://schemas.microsoft.com/office/drawing/2014/main" id="{405F77F5-300B-A416-A794-3395B86B6CF9}"/>
              </a:ext>
            </a:extLst>
          </p:cNvPr>
          <p:cNvGrpSpPr/>
          <p:nvPr/>
        </p:nvGrpSpPr>
        <p:grpSpPr>
          <a:xfrm flipV="1">
            <a:off x="2654621" y="3024392"/>
            <a:ext cx="551162" cy="479992"/>
            <a:chOff x="2654620" y="3951297"/>
            <a:chExt cx="582797" cy="507541"/>
          </a:xfrm>
          <a:effectLst/>
        </p:grpSpPr>
        <p:cxnSp>
          <p:nvCxnSpPr>
            <p:cNvPr id="426" name="Straight Connector 425">
              <a:extLst>
                <a:ext uri="{FF2B5EF4-FFF2-40B4-BE49-F238E27FC236}">
                  <a16:creationId xmlns:a16="http://schemas.microsoft.com/office/drawing/2014/main" id="{8605809B-5D9E-5D93-67C2-0CDB99361E4E}"/>
                </a:ext>
              </a:extLst>
            </p:cNvPr>
            <p:cNvCxnSpPr>
              <a:cxnSpLocks/>
            </p:cNvCxnSpPr>
            <p:nvPr/>
          </p:nvCxnSpPr>
          <p:spPr>
            <a:xfrm>
              <a:off x="2654620" y="4078176"/>
              <a:ext cx="0" cy="380662"/>
            </a:xfrm>
            <a:prstGeom prst="line">
              <a:avLst/>
            </a:prstGeom>
            <a:ln w="12700">
              <a:solidFill>
                <a:srgbClr val="FFFF00"/>
              </a:solidFill>
            </a:ln>
            <a:effectLst/>
          </p:spPr>
          <p:style>
            <a:lnRef idx="1">
              <a:schemeClr val="accent6"/>
            </a:lnRef>
            <a:fillRef idx="0">
              <a:schemeClr val="accent6"/>
            </a:fillRef>
            <a:effectRef idx="0">
              <a:schemeClr val="accent6"/>
            </a:effectRef>
            <a:fontRef idx="minor">
              <a:schemeClr val="tx1"/>
            </a:fontRef>
          </p:style>
        </p:cxnSp>
        <p:cxnSp>
          <p:nvCxnSpPr>
            <p:cNvPr id="427" name="Straight Connector 426">
              <a:extLst>
                <a:ext uri="{FF2B5EF4-FFF2-40B4-BE49-F238E27FC236}">
                  <a16:creationId xmlns:a16="http://schemas.microsoft.com/office/drawing/2014/main" id="{CBDA9241-463F-0A7C-7EE9-68F4445A19C8}"/>
                </a:ext>
              </a:extLst>
            </p:cNvPr>
            <p:cNvCxnSpPr>
              <a:cxnSpLocks/>
            </p:cNvCxnSpPr>
            <p:nvPr/>
          </p:nvCxnSpPr>
          <p:spPr>
            <a:xfrm flipH="1">
              <a:off x="2780621" y="3951297"/>
              <a:ext cx="456796" cy="0"/>
            </a:xfrm>
            <a:prstGeom prst="line">
              <a:avLst/>
            </a:prstGeom>
            <a:ln w="12700">
              <a:solidFill>
                <a:srgbClr val="FFFF00"/>
              </a:solidFill>
            </a:ln>
            <a:effectLst/>
          </p:spPr>
          <p:style>
            <a:lnRef idx="1">
              <a:schemeClr val="accent6"/>
            </a:lnRef>
            <a:fillRef idx="0">
              <a:schemeClr val="accent6"/>
            </a:fillRef>
            <a:effectRef idx="0">
              <a:schemeClr val="accent6"/>
            </a:effectRef>
            <a:fontRef idx="minor">
              <a:schemeClr val="tx1"/>
            </a:fontRef>
          </p:style>
        </p:cxnSp>
        <p:sp>
          <p:nvSpPr>
            <p:cNvPr id="428" name="Arc 427">
              <a:extLst>
                <a:ext uri="{FF2B5EF4-FFF2-40B4-BE49-F238E27FC236}">
                  <a16:creationId xmlns:a16="http://schemas.microsoft.com/office/drawing/2014/main" id="{4D732D20-DBFC-0509-7881-6A9B8841C02A}"/>
                </a:ext>
              </a:extLst>
            </p:cNvPr>
            <p:cNvSpPr/>
            <p:nvPr/>
          </p:nvSpPr>
          <p:spPr>
            <a:xfrm rot="16200000">
              <a:off x="2654620" y="3951297"/>
              <a:ext cx="252000" cy="252000"/>
            </a:xfrm>
            <a:prstGeom prst="arc">
              <a:avLst/>
            </a:prstGeom>
            <a:ln w="12700">
              <a:solidFill>
                <a:srgbClr val="FFFF00"/>
              </a:solidFill>
            </a:ln>
            <a:effectLst/>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grpSp>
      <p:grpSp>
        <p:nvGrpSpPr>
          <p:cNvPr id="429" name="Group 428">
            <a:extLst>
              <a:ext uri="{FF2B5EF4-FFF2-40B4-BE49-F238E27FC236}">
                <a16:creationId xmlns:a16="http://schemas.microsoft.com/office/drawing/2014/main" id="{802358FA-4899-6F2A-873E-AD6AB5DC2F9A}"/>
              </a:ext>
            </a:extLst>
          </p:cNvPr>
          <p:cNvGrpSpPr/>
          <p:nvPr/>
        </p:nvGrpSpPr>
        <p:grpSpPr>
          <a:xfrm flipV="1">
            <a:off x="2686492" y="3018621"/>
            <a:ext cx="551162" cy="442968"/>
            <a:chOff x="2654620" y="3951297"/>
            <a:chExt cx="582797" cy="468383"/>
          </a:xfrm>
          <a:effectLst/>
        </p:grpSpPr>
        <p:cxnSp>
          <p:nvCxnSpPr>
            <p:cNvPr id="430" name="Straight Connector 429">
              <a:extLst>
                <a:ext uri="{FF2B5EF4-FFF2-40B4-BE49-F238E27FC236}">
                  <a16:creationId xmlns:a16="http://schemas.microsoft.com/office/drawing/2014/main" id="{6814A982-B248-2507-24F0-25C3559D5E5B}"/>
                </a:ext>
              </a:extLst>
            </p:cNvPr>
            <p:cNvCxnSpPr>
              <a:cxnSpLocks/>
            </p:cNvCxnSpPr>
            <p:nvPr/>
          </p:nvCxnSpPr>
          <p:spPr>
            <a:xfrm>
              <a:off x="2654620" y="4077083"/>
              <a:ext cx="0" cy="342597"/>
            </a:xfrm>
            <a:prstGeom prst="line">
              <a:avLst/>
            </a:prstGeom>
            <a:ln w="12700">
              <a:solidFill>
                <a:srgbClr val="FFFF00"/>
              </a:solidFill>
            </a:ln>
            <a:effectLst/>
          </p:spPr>
          <p:style>
            <a:lnRef idx="1">
              <a:schemeClr val="accent6"/>
            </a:lnRef>
            <a:fillRef idx="0">
              <a:schemeClr val="accent6"/>
            </a:fillRef>
            <a:effectRef idx="0">
              <a:schemeClr val="accent6"/>
            </a:effectRef>
            <a:fontRef idx="minor">
              <a:schemeClr val="tx1"/>
            </a:fontRef>
          </p:style>
        </p:cxnSp>
        <p:cxnSp>
          <p:nvCxnSpPr>
            <p:cNvPr id="431" name="Straight Connector 430">
              <a:extLst>
                <a:ext uri="{FF2B5EF4-FFF2-40B4-BE49-F238E27FC236}">
                  <a16:creationId xmlns:a16="http://schemas.microsoft.com/office/drawing/2014/main" id="{8A61C3B7-2038-189B-FEB0-12EA2A777D34}"/>
                </a:ext>
              </a:extLst>
            </p:cNvPr>
            <p:cNvCxnSpPr>
              <a:cxnSpLocks/>
            </p:cNvCxnSpPr>
            <p:nvPr/>
          </p:nvCxnSpPr>
          <p:spPr>
            <a:xfrm flipH="1">
              <a:off x="2780621" y="3951297"/>
              <a:ext cx="456796" cy="0"/>
            </a:xfrm>
            <a:prstGeom prst="line">
              <a:avLst/>
            </a:prstGeom>
            <a:ln w="12700">
              <a:solidFill>
                <a:srgbClr val="FFFF00"/>
              </a:solidFill>
            </a:ln>
            <a:effectLst/>
          </p:spPr>
          <p:style>
            <a:lnRef idx="1">
              <a:schemeClr val="accent6"/>
            </a:lnRef>
            <a:fillRef idx="0">
              <a:schemeClr val="accent6"/>
            </a:fillRef>
            <a:effectRef idx="0">
              <a:schemeClr val="accent6"/>
            </a:effectRef>
            <a:fontRef idx="minor">
              <a:schemeClr val="tx1"/>
            </a:fontRef>
          </p:style>
        </p:cxnSp>
        <p:sp>
          <p:nvSpPr>
            <p:cNvPr id="432" name="Arc 431">
              <a:extLst>
                <a:ext uri="{FF2B5EF4-FFF2-40B4-BE49-F238E27FC236}">
                  <a16:creationId xmlns:a16="http://schemas.microsoft.com/office/drawing/2014/main" id="{7B06658A-CEB9-CE27-FAC0-0417ACCDBAE7}"/>
                </a:ext>
              </a:extLst>
            </p:cNvPr>
            <p:cNvSpPr/>
            <p:nvPr/>
          </p:nvSpPr>
          <p:spPr>
            <a:xfrm rot="16200000">
              <a:off x="2654620" y="3951297"/>
              <a:ext cx="252000" cy="252000"/>
            </a:xfrm>
            <a:prstGeom prst="arc">
              <a:avLst/>
            </a:prstGeom>
            <a:ln w="12700">
              <a:solidFill>
                <a:srgbClr val="FFFF00"/>
              </a:solidFill>
            </a:ln>
            <a:effectLst/>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grpSp>
      <p:grpSp>
        <p:nvGrpSpPr>
          <p:cNvPr id="441" name="Group 440">
            <a:extLst>
              <a:ext uri="{FF2B5EF4-FFF2-40B4-BE49-F238E27FC236}">
                <a16:creationId xmlns:a16="http://schemas.microsoft.com/office/drawing/2014/main" id="{C8B14B40-6B78-C356-7E15-207EC23A8FD5}"/>
              </a:ext>
            </a:extLst>
          </p:cNvPr>
          <p:cNvGrpSpPr/>
          <p:nvPr/>
        </p:nvGrpSpPr>
        <p:grpSpPr>
          <a:xfrm flipV="1">
            <a:off x="2714654" y="3025804"/>
            <a:ext cx="551162" cy="393196"/>
            <a:chOff x="2654620" y="3951297"/>
            <a:chExt cx="582797" cy="415771"/>
          </a:xfrm>
          <a:effectLst/>
        </p:grpSpPr>
        <p:cxnSp>
          <p:nvCxnSpPr>
            <p:cNvPr id="442" name="Straight Connector 441">
              <a:extLst>
                <a:ext uri="{FF2B5EF4-FFF2-40B4-BE49-F238E27FC236}">
                  <a16:creationId xmlns:a16="http://schemas.microsoft.com/office/drawing/2014/main" id="{37474ED8-CEE3-8115-5025-448A32DFCD4D}"/>
                </a:ext>
              </a:extLst>
            </p:cNvPr>
            <p:cNvCxnSpPr>
              <a:cxnSpLocks/>
            </p:cNvCxnSpPr>
            <p:nvPr/>
          </p:nvCxnSpPr>
          <p:spPr>
            <a:xfrm>
              <a:off x="2654620" y="4062534"/>
              <a:ext cx="0" cy="304534"/>
            </a:xfrm>
            <a:prstGeom prst="line">
              <a:avLst/>
            </a:prstGeom>
            <a:ln w="12700">
              <a:solidFill>
                <a:srgbClr val="FFFF00"/>
              </a:solidFill>
            </a:ln>
            <a:effectLst/>
          </p:spPr>
          <p:style>
            <a:lnRef idx="1">
              <a:schemeClr val="accent6"/>
            </a:lnRef>
            <a:fillRef idx="0">
              <a:schemeClr val="accent6"/>
            </a:fillRef>
            <a:effectRef idx="0">
              <a:schemeClr val="accent6"/>
            </a:effectRef>
            <a:fontRef idx="minor">
              <a:schemeClr val="tx1"/>
            </a:fontRef>
          </p:style>
        </p:cxnSp>
        <p:cxnSp>
          <p:nvCxnSpPr>
            <p:cNvPr id="443" name="Straight Connector 442">
              <a:extLst>
                <a:ext uri="{FF2B5EF4-FFF2-40B4-BE49-F238E27FC236}">
                  <a16:creationId xmlns:a16="http://schemas.microsoft.com/office/drawing/2014/main" id="{7D819874-012A-94D5-DDAC-CB7B7BF4706F}"/>
                </a:ext>
              </a:extLst>
            </p:cNvPr>
            <p:cNvCxnSpPr>
              <a:cxnSpLocks/>
            </p:cNvCxnSpPr>
            <p:nvPr/>
          </p:nvCxnSpPr>
          <p:spPr>
            <a:xfrm flipH="1">
              <a:off x="2780621" y="3951297"/>
              <a:ext cx="456796" cy="0"/>
            </a:xfrm>
            <a:prstGeom prst="line">
              <a:avLst/>
            </a:prstGeom>
            <a:ln w="12700">
              <a:solidFill>
                <a:srgbClr val="FFFF00"/>
              </a:solidFill>
            </a:ln>
            <a:effectLst/>
          </p:spPr>
          <p:style>
            <a:lnRef idx="1">
              <a:schemeClr val="accent6"/>
            </a:lnRef>
            <a:fillRef idx="0">
              <a:schemeClr val="accent6"/>
            </a:fillRef>
            <a:effectRef idx="0">
              <a:schemeClr val="accent6"/>
            </a:effectRef>
            <a:fontRef idx="minor">
              <a:schemeClr val="tx1"/>
            </a:fontRef>
          </p:style>
        </p:cxnSp>
        <p:sp>
          <p:nvSpPr>
            <p:cNvPr id="444" name="Arc 443">
              <a:extLst>
                <a:ext uri="{FF2B5EF4-FFF2-40B4-BE49-F238E27FC236}">
                  <a16:creationId xmlns:a16="http://schemas.microsoft.com/office/drawing/2014/main" id="{7EC89301-F73D-EF9E-BACE-00C7CA33DE5E}"/>
                </a:ext>
              </a:extLst>
            </p:cNvPr>
            <p:cNvSpPr/>
            <p:nvPr/>
          </p:nvSpPr>
          <p:spPr>
            <a:xfrm rot="16200000">
              <a:off x="2654620" y="3951297"/>
              <a:ext cx="252000" cy="252000"/>
            </a:xfrm>
            <a:prstGeom prst="arc">
              <a:avLst/>
            </a:prstGeom>
            <a:ln w="12700">
              <a:solidFill>
                <a:srgbClr val="FFFF00"/>
              </a:solidFill>
            </a:ln>
            <a:effectLst/>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grpSp>
      <p:grpSp>
        <p:nvGrpSpPr>
          <p:cNvPr id="363" name="Group 362">
            <a:extLst>
              <a:ext uri="{FF2B5EF4-FFF2-40B4-BE49-F238E27FC236}">
                <a16:creationId xmlns:a16="http://schemas.microsoft.com/office/drawing/2014/main" id="{0A9222FB-5815-EDE2-39D4-45E1D374E5A0}"/>
              </a:ext>
            </a:extLst>
          </p:cNvPr>
          <p:cNvGrpSpPr/>
          <p:nvPr/>
        </p:nvGrpSpPr>
        <p:grpSpPr>
          <a:xfrm>
            <a:off x="2400301" y="2366310"/>
            <a:ext cx="1549400" cy="666750"/>
            <a:chOff x="1653265" y="1623700"/>
            <a:chExt cx="6352655" cy="3537959"/>
          </a:xfrm>
        </p:grpSpPr>
        <p:sp>
          <p:nvSpPr>
            <p:cNvPr id="364" name="Rectangle 363">
              <a:extLst>
                <a:ext uri="{FF2B5EF4-FFF2-40B4-BE49-F238E27FC236}">
                  <a16:creationId xmlns:a16="http://schemas.microsoft.com/office/drawing/2014/main" id="{CB608D24-4C6E-8EAC-62C5-A13822C4F242}"/>
                </a:ext>
              </a:extLst>
            </p:cNvPr>
            <p:cNvSpPr/>
            <p:nvPr/>
          </p:nvSpPr>
          <p:spPr>
            <a:xfrm>
              <a:off x="7266628" y="2209800"/>
              <a:ext cx="365474" cy="28194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65" name="Rectangle 364">
              <a:extLst>
                <a:ext uri="{FF2B5EF4-FFF2-40B4-BE49-F238E27FC236}">
                  <a16:creationId xmlns:a16="http://schemas.microsoft.com/office/drawing/2014/main" id="{A66EF377-D45C-77DC-393D-2D54AD780F5B}"/>
                </a:ext>
              </a:extLst>
            </p:cNvPr>
            <p:cNvSpPr/>
            <p:nvPr/>
          </p:nvSpPr>
          <p:spPr>
            <a:xfrm>
              <a:off x="2042446" y="2209800"/>
              <a:ext cx="365474" cy="28194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66" name="Trapezoid 365">
              <a:extLst>
                <a:ext uri="{FF2B5EF4-FFF2-40B4-BE49-F238E27FC236}">
                  <a16:creationId xmlns:a16="http://schemas.microsoft.com/office/drawing/2014/main" id="{2C3F2A97-3B71-9E89-FA08-32DDE0ABF0E9}"/>
                </a:ext>
              </a:extLst>
            </p:cNvPr>
            <p:cNvSpPr/>
            <p:nvPr/>
          </p:nvSpPr>
          <p:spPr>
            <a:xfrm>
              <a:off x="2042446" y="1623700"/>
              <a:ext cx="5563312" cy="461473"/>
            </a:xfrm>
            <a:prstGeom prst="trapezoid">
              <a:avLst>
                <a:gd name="adj" fmla="val 91667"/>
              </a:avLst>
            </a:prstGeom>
            <a:solidFill>
              <a:srgbClr val="3332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grpSp>
          <p:nvGrpSpPr>
            <p:cNvPr id="367" name="Group 366">
              <a:extLst>
                <a:ext uri="{FF2B5EF4-FFF2-40B4-BE49-F238E27FC236}">
                  <a16:creationId xmlns:a16="http://schemas.microsoft.com/office/drawing/2014/main" id="{ADBD2C66-51A4-F137-E2EF-460A6383B13C}"/>
                </a:ext>
              </a:extLst>
            </p:cNvPr>
            <p:cNvGrpSpPr/>
            <p:nvPr/>
          </p:nvGrpSpPr>
          <p:grpSpPr>
            <a:xfrm>
              <a:off x="1947863" y="2546646"/>
              <a:ext cx="5752478" cy="545810"/>
              <a:chOff x="1947863" y="2546646"/>
              <a:chExt cx="5752478" cy="545810"/>
            </a:xfrm>
          </p:grpSpPr>
          <p:sp>
            <p:nvSpPr>
              <p:cNvPr id="381" name="Trapezoid 380">
                <a:extLst>
                  <a:ext uri="{FF2B5EF4-FFF2-40B4-BE49-F238E27FC236}">
                    <a16:creationId xmlns:a16="http://schemas.microsoft.com/office/drawing/2014/main" id="{DF0B4742-D7A9-6ECF-83FB-5AA2C0105F37}"/>
                  </a:ext>
                </a:extLst>
              </p:cNvPr>
              <p:cNvSpPr/>
              <p:nvPr/>
            </p:nvSpPr>
            <p:spPr>
              <a:xfrm>
                <a:off x="1947863" y="2546646"/>
                <a:ext cx="5752478" cy="538385"/>
              </a:xfrm>
              <a:prstGeom prst="trapezoid">
                <a:avLst>
                  <a:gd name="adj" fmla="val 80556"/>
                </a:avLst>
              </a:prstGeom>
              <a:solidFill>
                <a:srgbClr val="3332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82" name="Rectangle: Top Corners Rounded 381">
                <a:extLst>
                  <a:ext uri="{FF2B5EF4-FFF2-40B4-BE49-F238E27FC236}">
                    <a16:creationId xmlns:a16="http://schemas.microsoft.com/office/drawing/2014/main" id="{54021605-C4B5-D720-95B3-DBADF74DB820}"/>
                  </a:ext>
                </a:extLst>
              </p:cNvPr>
              <p:cNvSpPr/>
              <p:nvPr/>
            </p:nvSpPr>
            <p:spPr>
              <a:xfrm>
                <a:off x="2968194" y="2691925"/>
                <a:ext cx="299103" cy="400531"/>
              </a:xfrm>
              <a:prstGeom prst="round2SameRect">
                <a:avLst>
                  <a:gd name="adj1" fmla="val 48095"/>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83" name="Rectangle: Top Corners Rounded 382">
                <a:extLst>
                  <a:ext uri="{FF2B5EF4-FFF2-40B4-BE49-F238E27FC236}">
                    <a16:creationId xmlns:a16="http://schemas.microsoft.com/office/drawing/2014/main" id="{C3A1B37C-0CAE-D3ED-0D8E-CAD216AC0D22}"/>
                  </a:ext>
                </a:extLst>
              </p:cNvPr>
              <p:cNvSpPr/>
              <p:nvPr/>
            </p:nvSpPr>
            <p:spPr>
              <a:xfrm>
                <a:off x="4695913" y="2691925"/>
                <a:ext cx="299103" cy="400531"/>
              </a:xfrm>
              <a:prstGeom prst="round2SameRect">
                <a:avLst>
                  <a:gd name="adj1" fmla="val 48095"/>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84" name="Rectangle: Top Corners Rounded 383">
                <a:extLst>
                  <a:ext uri="{FF2B5EF4-FFF2-40B4-BE49-F238E27FC236}">
                    <a16:creationId xmlns:a16="http://schemas.microsoft.com/office/drawing/2014/main" id="{17ADB58D-6A6C-3DFA-06EF-7F953DD3736F}"/>
                  </a:ext>
                </a:extLst>
              </p:cNvPr>
              <p:cNvSpPr/>
              <p:nvPr/>
            </p:nvSpPr>
            <p:spPr>
              <a:xfrm>
                <a:off x="6423632" y="2691925"/>
                <a:ext cx="299103" cy="400531"/>
              </a:xfrm>
              <a:prstGeom prst="round2SameRect">
                <a:avLst>
                  <a:gd name="adj1" fmla="val 48095"/>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grpSp>
        <p:grpSp>
          <p:nvGrpSpPr>
            <p:cNvPr id="368" name="Group 367">
              <a:extLst>
                <a:ext uri="{FF2B5EF4-FFF2-40B4-BE49-F238E27FC236}">
                  <a16:creationId xmlns:a16="http://schemas.microsoft.com/office/drawing/2014/main" id="{3FC75877-F4A6-A955-ACEE-E4D076C0E81D}"/>
                </a:ext>
              </a:extLst>
            </p:cNvPr>
            <p:cNvGrpSpPr/>
            <p:nvPr/>
          </p:nvGrpSpPr>
          <p:grpSpPr>
            <a:xfrm>
              <a:off x="1947863" y="3403896"/>
              <a:ext cx="5752478" cy="545810"/>
              <a:chOff x="1947863" y="2546646"/>
              <a:chExt cx="5752478" cy="545810"/>
            </a:xfrm>
          </p:grpSpPr>
          <p:sp>
            <p:nvSpPr>
              <p:cNvPr id="377" name="Trapezoid 376">
                <a:extLst>
                  <a:ext uri="{FF2B5EF4-FFF2-40B4-BE49-F238E27FC236}">
                    <a16:creationId xmlns:a16="http://schemas.microsoft.com/office/drawing/2014/main" id="{F13E2215-6FE5-8227-A69B-6C0DFDE78387}"/>
                  </a:ext>
                </a:extLst>
              </p:cNvPr>
              <p:cNvSpPr/>
              <p:nvPr/>
            </p:nvSpPr>
            <p:spPr>
              <a:xfrm>
                <a:off x="1947863" y="2546646"/>
                <a:ext cx="5752478" cy="538385"/>
              </a:xfrm>
              <a:prstGeom prst="trapezoid">
                <a:avLst>
                  <a:gd name="adj" fmla="val 80556"/>
                </a:avLst>
              </a:prstGeom>
              <a:solidFill>
                <a:srgbClr val="3332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78" name="Rectangle: Top Corners Rounded 377">
                <a:extLst>
                  <a:ext uri="{FF2B5EF4-FFF2-40B4-BE49-F238E27FC236}">
                    <a16:creationId xmlns:a16="http://schemas.microsoft.com/office/drawing/2014/main" id="{5081E023-9E22-312A-62FC-6DA15CEBA52D}"/>
                  </a:ext>
                </a:extLst>
              </p:cNvPr>
              <p:cNvSpPr/>
              <p:nvPr/>
            </p:nvSpPr>
            <p:spPr>
              <a:xfrm>
                <a:off x="2968194" y="2691925"/>
                <a:ext cx="299103" cy="400531"/>
              </a:xfrm>
              <a:prstGeom prst="round2SameRect">
                <a:avLst>
                  <a:gd name="adj1" fmla="val 48095"/>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79" name="Rectangle: Top Corners Rounded 378">
                <a:extLst>
                  <a:ext uri="{FF2B5EF4-FFF2-40B4-BE49-F238E27FC236}">
                    <a16:creationId xmlns:a16="http://schemas.microsoft.com/office/drawing/2014/main" id="{A565D08C-69C2-1370-963C-145A5026283B}"/>
                  </a:ext>
                </a:extLst>
              </p:cNvPr>
              <p:cNvSpPr/>
              <p:nvPr/>
            </p:nvSpPr>
            <p:spPr>
              <a:xfrm>
                <a:off x="4695913" y="2691925"/>
                <a:ext cx="299103" cy="400531"/>
              </a:xfrm>
              <a:prstGeom prst="round2SameRect">
                <a:avLst>
                  <a:gd name="adj1" fmla="val 48095"/>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80" name="Rectangle: Top Corners Rounded 379">
                <a:extLst>
                  <a:ext uri="{FF2B5EF4-FFF2-40B4-BE49-F238E27FC236}">
                    <a16:creationId xmlns:a16="http://schemas.microsoft.com/office/drawing/2014/main" id="{DC0418B3-83B0-67ED-4F2E-341F9ACD2CAB}"/>
                  </a:ext>
                </a:extLst>
              </p:cNvPr>
              <p:cNvSpPr/>
              <p:nvPr/>
            </p:nvSpPr>
            <p:spPr>
              <a:xfrm>
                <a:off x="6423632" y="2691925"/>
                <a:ext cx="299103" cy="400531"/>
              </a:xfrm>
              <a:prstGeom prst="round2SameRect">
                <a:avLst>
                  <a:gd name="adj1" fmla="val 48095"/>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grpSp>
        <p:grpSp>
          <p:nvGrpSpPr>
            <p:cNvPr id="369" name="Group 368">
              <a:extLst>
                <a:ext uri="{FF2B5EF4-FFF2-40B4-BE49-F238E27FC236}">
                  <a16:creationId xmlns:a16="http://schemas.microsoft.com/office/drawing/2014/main" id="{84175317-3B4E-4C5C-D5F6-5AE119846ECA}"/>
                </a:ext>
              </a:extLst>
            </p:cNvPr>
            <p:cNvGrpSpPr/>
            <p:nvPr/>
          </p:nvGrpSpPr>
          <p:grpSpPr>
            <a:xfrm>
              <a:off x="1947863" y="4261146"/>
              <a:ext cx="5752478" cy="545810"/>
              <a:chOff x="1947863" y="2546646"/>
              <a:chExt cx="5752478" cy="545810"/>
            </a:xfrm>
          </p:grpSpPr>
          <p:sp>
            <p:nvSpPr>
              <p:cNvPr id="373" name="Trapezoid 372">
                <a:extLst>
                  <a:ext uri="{FF2B5EF4-FFF2-40B4-BE49-F238E27FC236}">
                    <a16:creationId xmlns:a16="http://schemas.microsoft.com/office/drawing/2014/main" id="{13F2417F-F2E4-1102-49B0-602103B4A924}"/>
                  </a:ext>
                </a:extLst>
              </p:cNvPr>
              <p:cNvSpPr/>
              <p:nvPr/>
            </p:nvSpPr>
            <p:spPr>
              <a:xfrm>
                <a:off x="1947863" y="2546646"/>
                <a:ext cx="5752478" cy="538385"/>
              </a:xfrm>
              <a:prstGeom prst="trapezoid">
                <a:avLst>
                  <a:gd name="adj" fmla="val 80556"/>
                </a:avLst>
              </a:prstGeom>
              <a:solidFill>
                <a:srgbClr val="3332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74" name="Rectangle: Top Corners Rounded 373">
                <a:extLst>
                  <a:ext uri="{FF2B5EF4-FFF2-40B4-BE49-F238E27FC236}">
                    <a16:creationId xmlns:a16="http://schemas.microsoft.com/office/drawing/2014/main" id="{996D8877-FBCE-FE0D-1BDA-11896DB87ACC}"/>
                  </a:ext>
                </a:extLst>
              </p:cNvPr>
              <p:cNvSpPr/>
              <p:nvPr/>
            </p:nvSpPr>
            <p:spPr>
              <a:xfrm>
                <a:off x="2968194" y="2691925"/>
                <a:ext cx="299103" cy="400531"/>
              </a:xfrm>
              <a:prstGeom prst="round2SameRect">
                <a:avLst>
                  <a:gd name="adj1" fmla="val 48095"/>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75" name="Rectangle: Top Corners Rounded 374">
                <a:extLst>
                  <a:ext uri="{FF2B5EF4-FFF2-40B4-BE49-F238E27FC236}">
                    <a16:creationId xmlns:a16="http://schemas.microsoft.com/office/drawing/2014/main" id="{9BB5B0D7-BCD2-8C36-EB30-D6D7E9949B6E}"/>
                  </a:ext>
                </a:extLst>
              </p:cNvPr>
              <p:cNvSpPr/>
              <p:nvPr/>
            </p:nvSpPr>
            <p:spPr>
              <a:xfrm>
                <a:off x="4695913" y="2691925"/>
                <a:ext cx="299103" cy="400531"/>
              </a:xfrm>
              <a:prstGeom prst="round2SameRect">
                <a:avLst>
                  <a:gd name="adj1" fmla="val 48095"/>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76" name="Rectangle: Top Corners Rounded 375">
                <a:extLst>
                  <a:ext uri="{FF2B5EF4-FFF2-40B4-BE49-F238E27FC236}">
                    <a16:creationId xmlns:a16="http://schemas.microsoft.com/office/drawing/2014/main" id="{5795998F-EE91-915C-1BFD-A937D06B92B8}"/>
                  </a:ext>
                </a:extLst>
              </p:cNvPr>
              <p:cNvSpPr/>
              <p:nvPr/>
            </p:nvSpPr>
            <p:spPr>
              <a:xfrm>
                <a:off x="6423632" y="2691925"/>
                <a:ext cx="299103" cy="400531"/>
              </a:xfrm>
              <a:prstGeom prst="round2SameRect">
                <a:avLst>
                  <a:gd name="adj1" fmla="val 48095"/>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grpSp>
        <p:sp>
          <p:nvSpPr>
            <p:cNvPr id="370" name="Freeform: Shape 369">
              <a:extLst>
                <a:ext uri="{FF2B5EF4-FFF2-40B4-BE49-F238E27FC236}">
                  <a16:creationId xmlns:a16="http://schemas.microsoft.com/office/drawing/2014/main" id="{7F279230-C0A7-E633-76EB-A0FFDDC16493}"/>
                </a:ext>
              </a:extLst>
            </p:cNvPr>
            <p:cNvSpPr/>
            <p:nvPr/>
          </p:nvSpPr>
          <p:spPr>
            <a:xfrm>
              <a:off x="1653265" y="2085173"/>
              <a:ext cx="256431" cy="3076486"/>
            </a:xfrm>
            <a:custGeom>
              <a:avLst/>
              <a:gdLst>
                <a:gd name="connsiteX0" fmla="*/ 100850 w 256431"/>
                <a:gd name="connsiteY0" fmla="*/ 2744556 h 3076486"/>
                <a:gd name="connsiteX1" fmla="*/ 54333 w 256431"/>
                <a:gd name="connsiteY1" fmla="*/ 2775389 h 3076486"/>
                <a:gd name="connsiteX2" fmla="*/ 50366 w 256431"/>
                <a:gd name="connsiteY2" fmla="*/ 2795040 h 3076486"/>
                <a:gd name="connsiteX3" fmla="*/ 50366 w 256431"/>
                <a:gd name="connsiteY3" fmla="*/ 2795039 h 3076486"/>
                <a:gd name="connsiteX4" fmla="*/ 50366 w 256431"/>
                <a:gd name="connsiteY4" fmla="*/ 2795040 h 3076486"/>
                <a:gd name="connsiteX5" fmla="*/ 50366 w 256431"/>
                <a:gd name="connsiteY5" fmla="*/ 2795040 h 3076486"/>
                <a:gd name="connsiteX6" fmla="*/ 54333 w 256431"/>
                <a:gd name="connsiteY6" fmla="*/ 2814690 h 3076486"/>
                <a:gd name="connsiteX7" fmla="*/ 100850 w 256431"/>
                <a:gd name="connsiteY7" fmla="*/ 2845523 h 3076486"/>
                <a:gd name="connsiteX8" fmla="*/ 164648 w 256431"/>
                <a:gd name="connsiteY8" fmla="*/ 2845524 h 3076486"/>
                <a:gd name="connsiteX9" fmla="*/ 215132 w 256431"/>
                <a:gd name="connsiteY9" fmla="*/ 2795040 h 3076486"/>
                <a:gd name="connsiteX10" fmla="*/ 215133 w 256431"/>
                <a:gd name="connsiteY10" fmla="*/ 2795040 h 3076486"/>
                <a:gd name="connsiteX11" fmla="*/ 164649 w 256431"/>
                <a:gd name="connsiteY11" fmla="*/ 2744556 h 3076486"/>
                <a:gd name="connsiteX12" fmla="*/ 100850 w 256431"/>
                <a:gd name="connsiteY12" fmla="*/ 2465052 h 3076486"/>
                <a:gd name="connsiteX13" fmla="*/ 54333 w 256431"/>
                <a:gd name="connsiteY13" fmla="*/ 2495885 h 3076486"/>
                <a:gd name="connsiteX14" fmla="*/ 50366 w 256431"/>
                <a:gd name="connsiteY14" fmla="*/ 2515536 h 3076486"/>
                <a:gd name="connsiteX15" fmla="*/ 50366 w 256431"/>
                <a:gd name="connsiteY15" fmla="*/ 2515535 h 3076486"/>
                <a:gd name="connsiteX16" fmla="*/ 50366 w 256431"/>
                <a:gd name="connsiteY16" fmla="*/ 2515536 h 3076486"/>
                <a:gd name="connsiteX17" fmla="*/ 50366 w 256431"/>
                <a:gd name="connsiteY17" fmla="*/ 2515536 h 3076486"/>
                <a:gd name="connsiteX18" fmla="*/ 54333 w 256431"/>
                <a:gd name="connsiteY18" fmla="*/ 2535186 h 3076486"/>
                <a:gd name="connsiteX19" fmla="*/ 100850 w 256431"/>
                <a:gd name="connsiteY19" fmla="*/ 2566019 h 3076486"/>
                <a:gd name="connsiteX20" fmla="*/ 164648 w 256431"/>
                <a:gd name="connsiteY20" fmla="*/ 2566020 h 3076486"/>
                <a:gd name="connsiteX21" fmla="*/ 215132 w 256431"/>
                <a:gd name="connsiteY21" fmla="*/ 2515536 h 3076486"/>
                <a:gd name="connsiteX22" fmla="*/ 215133 w 256431"/>
                <a:gd name="connsiteY22" fmla="*/ 2515536 h 3076486"/>
                <a:gd name="connsiteX23" fmla="*/ 164649 w 256431"/>
                <a:gd name="connsiteY23" fmla="*/ 2465052 h 3076486"/>
                <a:gd name="connsiteX24" fmla="*/ 100850 w 256431"/>
                <a:gd name="connsiteY24" fmla="*/ 2185548 h 3076486"/>
                <a:gd name="connsiteX25" fmla="*/ 54333 w 256431"/>
                <a:gd name="connsiteY25" fmla="*/ 2216381 h 3076486"/>
                <a:gd name="connsiteX26" fmla="*/ 50366 w 256431"/>
                <a:gd name="connsiteY26" fmla="*/ 2236032 h 3076486"/>
                <a:gd name="connsiteX27" fmla="*/ 50366 w 256431"/>
                <a:gd name="connsiteY27" fmla="*/ 2236031 h 3076486"/>
                <a:gd name="connsiteX28" fmla="*/ 50366 w 256431"/>
                <a:gd name="connsiteY28" fmla="*/ 2236032 h 3076486"/>
                <a:gd name="connsiteX29" fmla="*/ 50366 w 256431"/>
                <a:gd name="connsiteY29" fmla="*/ 2236032 h 3076486"/>
                <a:gd name="connsiteX30" fmla="*/ 54333 w 256431"/>
                <a:gd name="connsiteY30" fmla="*/ 2255682 h 3076486"/>
                <a:gd name="connsiteX31" fmla="*/ 100850 w 256431"/>
                <a:gd name="connsiteY31" fmla="*/ 2286515 h 3076486"/>
                <a:gd name="connsiteX32" fmla="*/ 164648 w 256431"/>
                <a:gd name="connsiteY32" fmla="*/ 2286516 h 3076486"/>
                <a:gd name="connsiteX33" fmla="*/ 215132 w 256431"/>
                <a:gd name="connsiteY33" fmla="*/ 2236032 h 3076486"/>
                <a:gd name="connsiteX34" fmla="*/ 215133 w 256431"/>
                <a:gd name="connsiteY34" fmla="*/ 2236032 h 3076486"/>
                <a:gd name="connsiteX35" fmla="*/ 164649 w 256431"/>
                <a:gd name="connsiteY35" fmla="*/ 2185548 h 3076486"/>
                <a:gd name="connsiteX36" fmla="*/ 100850 w 256431"/>
                <a:gd name="connsiteY36" fmla="*/ 1906044 h 3076486"/>
                <a:gd name="connsiteX37" fmla="*/ 54333 w 256431"/>
                <a:gd name="connsiteY37" fmla="*/ 1936877 h 3076486"/>
                <a:gd name="connsiteX38" fmla="*/ 50366 w 256431"/>
                <a:gd name="connsiteY38" fmla="*/ 1956528 h 3076486"/>
                <a:gd name="connsiteX39" fmla="*/ 50366 w 256431"/>
                <a:gd name="connsiteY39" fmla="*/ 1956527 h 3076486"/>
                <a:gd name="connsiteX40" fmla="*/ 50366 w 256431"/>
                <a:gd name="connsiteY40" fmla="*/ 1956528 h 3076486"/>
                <a:gd name="connsiteX41" fmla="*/ 50366 w 256431"/>
                <a:gd name="connsiteY41" fmla="*/ 1956528 h 3076486"/>
                <a:gd name="connsiteX42" fmla="*/ 54333 w 256431"/>
                <a:gd name="connsiteY42" fmla="*/ 1976178 h 3076486"/>
                <a:gd name="connsiteX43" fmla="*/ 100850 w 256431"/>
                <a:gd name="connsiteY43" fmla="*/ 2007011 h 3076486"/>
                <a:gd name="connsiteX44" fmla="*/ 164648 w 256431"/>
                <a:gd name="connsiteY44" fmla="*/ 2007012 h 3076486"/>
                <a:gd name="connsiteX45" fmla="*/ 215132 w 256431"/>
                <a:gd name="connsiteY45" fmla="*/ 1956528 h 3076486"/>
                <a:gd name="connsiteX46" fmla="*/ 215133 w 256431"/>
                <a:gd name="connsiteY46" fmla="*/ 1956528 h 3076486"/>
                <a:gd name="connsiteX47" fmla="*/ 164649 w 256431"/>
                <a:gd name="connsiteY47" fmla="*/ 1906044 h 3076486"/>
                <a:gd name="connsiteX48" fmla="*/ 100850 w 256431"/>
                <a:gd name="connsiteY48" fmla="*/ 1626540 h 3076486"/>
                <a:gd name="connsiteX49" fmla="*/ 54333 w 256431"/>
                <a:gd name="connsiteY49" fmla="*/ 1657373 h 3076486"/>
                <a:gd name="connsiteX50" fmla="*/ 50366 w 256431"/>
                <a:gd name="connsiteY50" fmla="*/ 1677024 h 3076486"/>
                <a:gd name="connsiteX51" fmla="*/ 50366 w 256431"/>
                <a:gd name="connsiteY51" fmla="*/ 1677023 h 3076486"/>
                <a:gd name="connsiteX52" fmla="*/ 50366 w 256431"/>
                <a:gd name="connsiteY52" fmla="*/ 1677024 h 3076486"/>
                <a:gd name="connsiteX53" fmla="*/ 50366 w 256431"/>
                <a:gd name="connsiteY53" fmla="*/ 1677024 h 3076486"/>
                <a:gd name="connsiteX54" fmla="*/ 54333 w 256431"/>
                <a:gd name="connsiteY54" fmla="*/ 1696674 h 3076486"/>
                <a:gd name="connsiteX55" fmla="*/ 100850 w 256431"/>
                <a:gd name="connsiteY55" fmla="*/ 1727507 h 3076486"/>
                <a:gd name="connsiteX56" fmla="*/ 164648 w 256431"/>
                <a:gd name="connsiteY56" fmla="*/ 1727508 h 3076486"/>
                <a:gd name="connsiteX57" fmla="*/ 215132 w 256431"/>
                <a:gd name="connsiteY57" fmla="*/ 1677024 h 3076486"/>
                <a:gd name="connsiteX58" fmla="*/ 215133 w 256431"/>
                <a:gd name="connsiteY58" fmla="*/ 1677024 h 3076486"/>
                <a:gd name="connsiteX59" fmla="*/ 164649 w 256431"/>
                <a:gd name="connsiteY59" fmla="*/ 1626540 h 3076486"/>
                <a:gd name="connsiteX60" fmla="*/ 100850 w 256431"/>
                <a:gd name="connsiteY60" fmla="*/ 1347036 h 3076486"/>
                <a:gd name="connsiteX61" fmla="*/ 54333 w 256431"/>
                <a:gd name="connsiteY61" fmla="*/ 1377869 h 3076486"/>
                <a:gd name="connsiteX62" fmla="*/ 50366 w 256431"/>
                <a:gd name="connsiteY62" fmla="*/ 1397520 h 3076486"/>
                <a:gd name="connsiteX63" fmla="*/ 50366 w 256431"/>
                <a:gd name="connsiteY63" fmla="*/ 1397519 h 3076486"/>
                <a:gd name="connsiteX64" fmla="*/ 50366 w 256431"/>
                <a:gd name="connsiteY64" fmla="*/ 1397520 h 3076486"/>
                <a:gd name="connsiteX65" fmla="*/ 50366 w 256431"/>
                <a:gd name="connsiteY65" fmla="*/ 1397520 h 3076486"/>
                <a:gd name="connsiteX66" fmla="*/ 54333 w 256431"/>
                <a:gd name="connsiteY66" fmla="*/ 1417170 h 3076486"/>
                <a:gd name="connsiteX67" fmla="*/ 100850 w 256431"/>
                <a:gd name="connsiteY67" fmla="*/ 1448003 h 3076486"/>
                <a:gd name="connsiteX68" fmla="*/ 164648 w 256431"/>
                <a:gd name="connsiteY68" fmla="*/ 1448004 h 3076486"/>
                <a:gd name="connsiteX69" fmla="*/ 215132 w 256431"/>
                <a:gd name="connsiteY69" fmla="*/ 1397520 h 3076486"/>
                <a:gd name="connsiteX70" fmla="*/ 215133 w 256431"/>
                <a:gd name="connsiteY70" fmla="*/ 1397520 h 3076486"/>
                <a:gd name="connsiteX71" fmla="*/ 164649 w 256431"/>
                <a:gd name="connsiteY71" fmla="*/ 1347036 h 3076486"/>
                <a:gd name="connsiteX72" fmla="*/ 100850 w 256431"/>
                <a:gd name="connsiteY72" fmla="*/ 1067532 h 3076486"/>
                <a:gd name="connsiteX73" fmla="*/ 54333 w 256431"/>
                <a:gd name="connsiteY73" fmla="*/ 1098365 h 3076486"/>
                <a:gd name="connsiteX74" fmla="*/ 50366 w 256431"/>
                <a:gd name="connsiteY74" fmla="*/ 1118016 h 3076486"/>
                <a:gd name="connsiteX75" fmla="*/ 50366 w 256431"/>
                <a:gd name="connsiteY75" fmla="*/ 1118015 h 3076486"/>
                <a:gd name="connsiteX76" fmla="*/ 50366 w 256431"/>
                <a:gd name="connsiteY76" fmla="*/ 1118016 h 3076486"/>
                <a:gd name="connsiteX77" fmla="*/ 50366 w 256431"/>
                <a:gd name="connsiteY77" fmla="*/ 1118016 h 3076486"/>
                <a:gd name="connsiteX78" fmla="*/ 54333 w 256431"/>
                <a:gd name="connsiteY78" fmla="*/ 1137666 h 3076486"/>
                <a:gd name="connsiteX79" fmla="*/ 100850 w 256431"/>
                <a:gd name="connsiteY79" fmla="*/ 1168499 h 3076486"/>
                <a:gd name="connsiteX80" fmla="*/ 164648 w 256431"/>
                <a:gd name="connsiteY80" fmla="*/ 1168500 h 3076486"/>
                <a:gd name="connsiteX81" fmla="*/ 215132 w 256431"/>
                <a:gd name="connsiteY81" fmla="*/ 1118016 h 3076486"/>
                <a:gd name="connsiteX82" fmla="*/ 215133 w 256431"/>
                <a:gd name="connsiteY82" fmla="*/ 1118016 h 3076486"/>
                <a:gd name="connsiteX83" fmla="*/ 164649 w 256431"/>
                <a:gd name="connsiteY83" fmla="*/ 1067532 h 3076486"/>
                <a:gd name="connsiteX84" fmla="*/ 100850 w 256431"/>
                <a:gd name="connsiteY84" fmla="*/ 788028 h 3076486"/>
                <a:gd name="connsiteX85" fmla="*/ 54333 w 256431"/>
                <a:gd name="connsiteY85" fmla="*/ 818861 h 3076486"/>
                <a:gd name="connsiteX86" fmla="*/ 50366 w 256431"/>
                <a:gd name="connsiteY86" fmla="*/ 838512 h 3076486"/>
                <a:gd name="connsiteX87" fmla="*/ 50366 w 256431"/>
                <a:gd name="connsiteY87" fmla="*/ 838511 h 3076486"/>
                <a:gd name="connsiteX88" fmla="*/ 50366 w 256431"/>
                <a:gd name="connsiteY88" fmla="*/ 838512 h 3076486"/>
                <a:gd name="connsiteX89" fmla="*/ 50366 w 256431"/>
                <a:gd name="connsiteY89" fmla="*/ 838512 h 3076486"/>
                <a:gd name="connsiteX90" fmla="*/ 54333 w 256431"/>
                <a:gd name="connsiteY90" fmla="*/ 858162 h 3076486"/>
                <a:gd name="connsiteX91" fmla="*/ 100850 w 256431"/>
                <a:gd name="connsiteY91" fmla="*/ 888995 h 3076486"/>
                <a:gd name="connsiteX92" fmla="*/ 164648 w 256431"/>
                <a:gd name="connsiteY92" fmla="*/ 888996 h 3076486"/>
                <a:gd name="connsiteX93" fmla="*/ 215132 w 256431"/>
                <a:gd name="connsiteY93" fmla="*/ 838512 h 3076486"/>
                <a:gd name="connsiteX94" fmla="*/ 215133 w 256431"/>
                <a:gd name="connsiteY94" fmla="*/ 838512 h 3076486"/>
                <a:gd name="connsiteX95" fmla="*/ 164649 w 256431"/>
                <a:gd name="connsiteY95" fmla="*/ 788028 h 3076486"/>
                <a:gd name="connsiteX96" fmla="*/ 100850 w 256431"/>
                <a:gd name="connsiteY96" fmla="*/ 508524 h 3076486"/>
                <a:gd name="connsiteX97" fmla="*/ 54333 w 256431"/>
                <a:gd name="connsiteY97" fmla="*/ 539357 h 3076486"/>
                <a:gd name="connsiteX98" fmla="*/ 50366 w 256431"/>
                <a:gd name="connsiteY98" fmla="*/ 559008 h 3076486"/>
                <a:gd name="connsiteX99" fmla="*/ 50366 w 256431"/>
                <a:gd name="connsiteY99" fmla="*/ 559007 h 3076486"/>
                <a:gd name="connsiteX100" fmla="*/ 50366 w 256431"/>
                <a:gd name="connsiteY100" fmla="*/ 559008 h 3076486"/>
                <a:gd name="connsiteX101" fmla="*/ 50366 w 256431"/>
                <a:gd name="connsiteY101" fmla="*/ 559008 h 3076486"/>
                <a:gd name="connsiteX102" fmla="*/ 54333 w 256431"/>
                <a:gd name="connsiteY102" fmla="*/ 578658 h 3076486"/>
                <a:gd name="connsiteX103" fmla="*/ 100850 w 256431"/>
                <a:gd name="connsiteY103" fmla="*/ 609491 h 3076486"/>
                <a:gd name="connsiteX104" fmla="*/ 164648 w 256431"/>
                <a:gd name="connsiteY104" fmla="*/ 609492 h 3076486"/>
                <a:gd name="connsiteX105" fmla="*/ 215132 w 256431"/>
                <a:gd name="connsiteY105" fmla="*/ 559008 h 3076486"/>
                <a:gd name="connsiteX106" fmla="*/ 215133 w 256431"/>
                <a:gd name="connsiteY106" fmla="*/ 559008 h 3076486"/>
                <a:gd name="connsiteX107" fmla="*/ 164649 w 256431"/>
                <a:gd name="connsiteY107" fmla="*/ 508524 h 3076486"/>
                <a:gd name="connsiteX108" fmla="*/ 100850 w 256431"/>
                <a:gd name="connsiteY108" fmla="*/ 229020 h 3076486"/>
                <a:gd name="connsiteX109" fmla="*/ 54333 w 256431"/>
                <a:gd name="connsiteY109" fmla="*/ 259853 h 3076486"/>
                <a:gd name="connsiteX110" fmla="*/ 50366 w 256431"/>
                <a:gd name="connsiteY110" fmla="*/ 279504 h 3076486"/>
                <a:gd name="connsiteX111" fmla="*/ 50366 w 256431"/>
                <a:gd name="connsiteY111" fmla="*/ 279503 h 3076486"/>
                <a:gd name="connsiteX112" fmla="*/ 50366 w 256431"/>
                <a:gd name="connsiteY112" fmla="*/ 279504 h 3076486"/>
                <a:gd name="connsiteX113" fmla="*/ 50366 w 256431"/>
                <a:gd name="connsiteY113" fmla="*/ 279504 h 3076486"/>
                <a:gd name="connsiteX114" fmla="*/ 54333 w 256431"/>
                <a:gd name="connsiteY114" fmla="*/ 299154 h 3076486"/>
                <a:gd name="connsiteX115" fmla="*/ 100850 w 256431"/>
                <a:gd name="connsiteY115" fmla="*/ 329987 h 3076486"/>
                <a:gd name="connsiteX116" fmla="*/ 164648 w 256431"/>
                <a:gd name="connsiteY116" fmla="*/ 329988 h 3076486"/>
                <a:gd name="connsiteX117" fmla="*/ 215132 w 256431"/>
                <a:gd name="connsiteY117" fmla="*/ 279504 h 3076486"/>
                <a:gd name="connsiteX118" fmla="*/ 215133 w 256431"/>
                <a:gd name="connsiteY118" fmla="*/ 279504 h 3076486"/>
                <a:gd name="connsiteX119" fmla="*/ 164649 w 256431"/>
                <a:gd name="connsiteY119" fmla="*/ 229020 h 3076486"/>
                <a:gd name="connsiteX120" fmla="*/ 0 w 256431"/>
                <a:gd name="connsiteY120" fmla="*/ 0 h 3076486"/>
                <a:gd name="connsiteX121" fmla="*/ 45832 w 256431"/>
                <a:gd name="connsiteY121" fmla="*/ 0 h 3076486"/>
                <a:gd name="connsiteX122" fmla="*/ 45832 w 256431"/>
                <a:gd name="connsiteY122" fmla="*/ 0 h 3076486"/>
                <a:gd name="connsiteX123" fmla="*/ 49799 w 256431"/>
                <a:gd name="connsiteY123" fmla="*/ 19650 h 3076486"/>
                <a:gd name="connsiteX124" fmla="*/ 96316 w 256431"/>
                <a:gd name="connsiteY124" fmla="*/ 50483 h 3076486"/>
                <a:gd name="connsiteX125" fmla="*/ 160114 w 256431"/>
                <a:gd name="connsiteY125" fmla="*/ 50484 h 3076486"/>
                <a:gd name="connsiteX126" fmla="*/ 210598 w 256431"/>
                <a:gd name="connsiteY126" fmla="*/ 0 h 3076486"/>
                <a:gd name="connsiteX127" fmla="*/ 210599 w 256431"/>
                <a:gd name="connsiteY127" fmla="*/ 0 h 3076486"/>
                <a:gd name="connsiteX128" fmla="*/ 256431 w 256431"/>
                <a:gd name="connsiteY128" fmla="*/ 0 h 3076486"/>
                <a:gd name="connsiteX129" fmla="*/ 256431 w 256431"/>
                <a:gd name="connsiteY129" fmla="*/ 3076486 h 3076486"/>
                <a:gd name="connsiteX130" fmla="*/ 214769 w 256431"/>
                <a:gd name="connsiteY130" fmla="*/ 3076486 h 3076486"/>
                <a:gd name="connsiteX131" fmla="*/ 215162 w 256431"/>
                <a:gd name="connsiteY131" fmla="*/ 3074539 h 3076486"/>
                <a:gd name="connsiteX132" fmla="*/ 215163 w 256431"/>
                <a:gd name="connsiteY132" fmla="*/ 3074539 h 3076486"/>
                <a:gd name="connsiteX133" fmla="*/ 164679 w 256431"/>
                <a:gd name="connsiteY133" fmla="*/ 3024055 h 3076486"/>
                <a:gd name="connsiteX134" fmla="*/ 100880 w 256431"/>
                <a:gd name="connsiteY134" fmla="*/ 3024055 h 3076486"/>
                <a:gd name="connsiteX135" fmla="*/ 54363 w 256431"/>
                <a:gd name="connsiteY135" fmla="*/ 3054888 h 3076486"/>
                <a:gd name="connsiteX136" fmla="*/ 50396 w 256431"/>
                <a:gd name="connsiteY136" fmla="*/ 3074539 h 3076486"/>
                <a:gd name="connsiteX137" fmla="*/ 50396 w 256431"/>
                <a:gd name="connsiteY137" fmla="*/ 3074538 h 3076486"/>
                <a:gd name="connsiteX138" fmla="*/ 50396 w 256431"/>
                <a:gd name="connsiteY138" fmla="*/ 3074539 h 3076486"/>
                <a:gd name="connsiteX139" fmla="*/ 50396 w 256431"/>
                <a:gd name="connsiteY139" fmla="*/ 3074539 h 3076486"/>
                <a:gd name="connsiteX140" fmla="*/ 50789 w 256431"/>
                <a:gd name="connsiteY140" fmla="*/ 3076486 h 3076486"/>
                <a:gd name="connsiteX141" fmla="*/ 0 w 256431"/>
                <a:gd name="connsiteY141" fmla="*/ 3076486 h 3076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256431" h="3076486">
                  <a:moveTo>
                    <a:pt x="100850" y="2744556"/>
                  </a:moveTo>
                  <a:cubicBezTo>
                    <a:pt x="79939" y="2744556"/>
                    <a:pt x="61997" y="2757270"/>
                    <a:pt x="54333" y="2775389"/>
                  </a:cubicBezTo>
                  <a:lnTo>
                    <a:pt x="50366" y="2795040"/>
                  </a:lnTo>
                  <a:lnTo>
                    <a:pt x="50366" y="2795039"/>
                  </a:lnTo>
                  <a:lnTo>
                    <a:pt x="50366" y="2795040"/>
                  </a:lnTo>
                  <a:lnTo>
                    <a:pt x="50366" y="2795040"/>
                  </a:lnTo>
                  <a:lnTo>
                    <a:pt x="54333" y="2814690"/>
                  </a:lnTo>
                  <a:cubicBezTo>
                    <a:pt x="61997" y="2832810"/>
                    <a:pt x="79939" y="2845523"/>
                    <a:pt x="100850" y="2845523"/>
                  </a:cubicBezTo>
                  <a:lnTo>
                    <a:pt x="164648" y="2845524"/>
                  </a:lnTo>
                  <a:cubicBezTo>
                    <a:pt x="192530" y="2845524"/>
                    <a:pt x="215132" y="2822922"/>
                    <a:pt x="215132" y="2795040"/>
                  </a:cubicBezTo>
                  <a:lnTo>
                    <a:pt x="215133" y="2795040"/>
                  </a:lnTo>
                  <a:cubicBezTo>
                    <a:pt x="215133" y="2767158"/>
                    <a:pt x="192531" y="2744556"/>
                    <a:pt x="164649" y="2744556"/>
                  </a:cubicBezTo>
                  <a:close/>
                  <a:moveTo>
                    <a:pt x="100850" y="2465052"/>
                  </a:moveTo>
                  <a:cubicBezTo>
                    <a:pt x="79939" y="2465052"/>
                    <a:pt x="61997" y="2477766"/>
                    <a:pt x="54333" y="2495885"/>
                  </a:cubicBezTo>
                  <a:lnTo>
                    <a:pt x="50366" y="2515536"/>
                  </a:lnTo>
                  <a:lnTo>
                    <a:pt x="50366" y="2515535"/>
                  </a:lnTo>
                  <a:lnTo>
                    <a:pt x="50366" y="2515536"/>
                  </a:lnTo>
                  <a:lnTo>
                    <a:pt x="50366" y="2515536"/>
                  </a:lnTo>
                  <a:lnTo>
                    <a:pt x="54333" y="2535186"/>
                  </a:lnTo>
                  <a:cubicBezTo>
                    <a:pt x="61997" y="2553306"/>
                    <a:pt x="79939" y="2566019"/>
                    <a:pt x="100850" y="2566019"/>
                  </a:cubicBezTo>
                  <a:lnTo>
                    <a:pt x="164648" y="2566020"/>
                  </a:lnTo>
                  <a:cubicBezTo>
                    <a:pt x="192530" y="2566020"/>
                    <a:pt x="215132" y="2543418"/>
                    <a:pt x="215132" y="2515536"/>
                  </a:cubicBezTo>
                  <a:lnTo>
                    <a:pt x="215133" y="2515536"/>
                  </a:lnTo>
                  <a:cubicBezTo>
                    <a:pt x="215133" y="2487654"/>
                    <a:pt x="192531" y="2465052"/>
                    <a:pt x="164649" y="2465052"/>
                  </a:cubicBezTo>
                  <a:close/>
                  <a:moveTo>
                    <a:pt x="100850" y="2185548"/>
                  </a:moveTo>
                  <a:cubicBezTo>
                    <a:pt x="79939" y="2185548"/>
                    <a:pt x="61997" y="2198262"/>
                    <a:pt x="54333" y="2216381"/>
                  </a:cubicBezTo>
                  <a:lnTo>
                    <a:pt x="50366" y="2236032"/>
                  </a:lnTo>
                  <a:lnTo>
                    <a:pt x="50366" y="2236031"/>
                  </a:lnTo>
                  <a:lnTo>
                    <a:pt x="50366" y="2236032"/>
                  </a:lnTo>
                  <a:lnTo>
                    <a:pt x="50366" y="2236032"/>
                  </a:lnTo>
                  <a:lnTo>
                    <a:pt x="54333" y="2255682"/>
                  </a:lnTo>
                  <a:cubicBezTo>
                    <a:pt x="61997" y="2273802"/>
                    <a:pt x="79939" y="2286515"/>
                    <a:pt x="100850" y="2286515"/>
                  </a:cubicBezTo>
                  <a:lnTo>
                    <a:pt x="164648" y="2286516"/>
                  </a:lnTo>
                  <a:cubicBezTo>
                    <a:pt x="192530" y="2286516"/>
                    <a:pt x="215132" y="2263914"/>
                    <a:pt x="215132" y="2236032"/>
                  </a:cubicBezTo>
                  <a:lnTo>
                    <a:pt x="215133" y="2236032"/>
                  </a:lnTo>
                  <a:cubicBezTo>
                    <a:pt x="215133" y="2208150"/>
                    <a:pt x="192531" y="2185548"/>
                    <a:pt x="164649" y="2185548"/>
                  </a:cubicBezTo>
                  <a:close/>
                  <a:moveTo>
                    <a:pt x="100850" y="1906044"/>
                  </a:moveTo>
                  <a:cubicBezTo>
                    <a:pt x="79939" y="1906044"/>
                    <a:pt x="61997" y="1918758"/>
                    <a:pt x="54333" y="1936877"/>
                  </a:cubicBezTo>
                  <a:lnTo>
                    <a:pt x="50366" y="1956528"/>
                  </a:lnTo>
                  <a:lnTo>
                    <a:pt x="50366" y="1956527"/>
                  </a:lnTo>
                  <a:lnTo>
                    <a:pt x="50366" y="1956528"/>
                  </a:lnTo>
                  <a:lnTo>
                    <a:pt x="50366" y="1956528"/>
                  </a:lnTo>
                  <a:lnTo>
                    <a:pt x="54333" y="1976178"/>
                  </a:lnTo>
                  <a:cubicBezTo>
                    <a:pt x="61997" y="1994297"/>
                    <a:pt x="79939" y="2007011"/>
                    <a:pt x="100850" y="2007011"/>
                  </a:cubicBezTo>
                  <a:lnTo>
                    <a:pt x="164648" y="2007012"/>
                  </a:lnTo>
                  <a:cubicBezTo>
                    <a:pt x="192530" y="2007012"/>
                    <a:pt x="215132" y="1984410"/>
                    <a:pt x="215132" y="1956528"/>
                  </a:cubicBezTo>
                  <a:lnTo>
                    <a:pt x="215133" y="1956528"/>
                  </a:lnTo>
                  <a:cubicBezTo>
                    <a:pt x="215133" y="1928646"/>
                    <a:pt x="192531" y="1906044"/>
                    <a:pt x="164649" y="1906044"/>
                  </a:cubicBezTo>
                  <a:close/>
                  <a:moveTo>
                    <a:pt x="100850" y="1626540"/>
                  </a:moveTo>
                  <a:cubicBezTo>
                    <a:pt x="79939" y="1626540"/>
                    <a:pt x="61997" y="1639254"/>
                    <a:pt x="54333" y="1657373"/>
                  </a:cubicBezTo>
                  <a:lnTo>
                    <a:pt x="50366" y="1677024"/>
                  </a:lnTo>
                  <a:lnTo>
                    <a:pt x="50366" y="1677023"/>
                  </a:lnTo>
                  <a:lnTo>
                    <a:pt x="50366" y="1677024"/>
                  </a:lnTo>
                  <a:lnTo>
                    <a:pt x="50366" y="1677024"/>
                  </a:lnTo>
                  <a:lnTo>
                    <a:pt x="54333" y="1696674"/>
                  </a:lnTo>
                  <a:cubicBezTo>
                    <a:pt x="61997" y="1714793"/>
                    <a:pt x="79939" y="1727507"/>
                    <a:pt x="100850" y="1727507"/>
                  </a:cubicBezTo>
                  <a:lnTo>
                    <a:pt x="164648" y="1727508"/>
                  </a:lnTo>
                  <a:cubicBezTo>
                    <a:pt x="192530" y="1727508"/>
                    <a:pt x="215132" y="1704906"/>
                    <a:pt x="215132" y="1677024"/>
                  </a:cubicBezTo>
                  <a:lnTo>
                    <a:pt x="215133" y="1677024"/>
                  </a:lnTo>
                  <a:cubicBezTo>
                    <a:pt x="215133" y="1649142"/>
                    <a:pt x="192531" y="1626540"/>
                    <a:pt x="164649" y="1626540"/>
                  </a:cubicBezTo>
                  <a:close/>
                  <a:moveTo>
                    <a:pt x="100850" y="1347036"/>
                  </a:moveTo>
                  <a:cubicBezTo>
                    <a:pt x="79939" y="1347036"/>
                    <a:pt x="61997" y="1359750"/>
                    <a:pt x="54333" y="1377869"/>
                  </a:cubicBezTo>
                  <a:lnTo>
                    <a:pt x="50366" y="1397520"/>
                  </a:lnTo>
                  <a:lnTo>
                    <a:pt x="50366" y="1397519"/>
                  </a:lnTo>
                  <a:lnTo>
                    <a:pt x="50366" y="1397520"/>
                  </a:lnTo>
                  <a:lnTo>
                    <a:pt x="50366" y="1397520"/>
                  </a:lnTo>
                  <a:lnTo>
                    <a:pt x="54333" y="1417170"/>
                  </a:lnTo>
                  <a:cubicBezTo>
                    <a:pt x="61997" y="1435290"/>
                    <a:pt x="79939" y="1448003"/>
                    <a:pt x="100850" y="1448003"/>
                  </a:cubicBezTo>
                  <a:lnTo>
                    <a:pt x="164648" y="1448004"/>
                  </a:lnTo>
                  <a:cubicBezTo>
                    <a:pt x="192530" y="1448004"/>
                    <a:pt x="215132" y="1425402"/>
                    <a:pt x="215132" y="1397520"/>
                  </a:cubicBezTo>
                  <a:lnTo>
                    <a:pt x="215133" y="1397520"/>
                  </a:lnTo>
                  <a:cubicBezTo>
                    <a:pt x="215133" y="1369638"/>
                    <a:pt x="192531" y="1347036"/>
                    <a:pt x="164649" y="1347036"/>
                  </a:cubicBezTo>
                  <a:close/>
                  <a:moveTo>
                    <a:pt x="100850" y="1067532"/>
                  </a:moveTo>
                  <a:cubicBezTo>
                    <a:pt x="79939" y="1067532"/>
                    <a:pt x="61997" y="1080246"/>
                    <a:pt x="54333" y="1098365"/>
                  </a:cubicBezTo>
                  <a:lnTo>
                    <a:pt x="50366" y="1118016"/>
                  </a:lnTo>
                  <a:lnTo>
                    <a:pt x="50366" y="1118015"/>
                  </a:lnTo>
                  <a:lnTo>
                    <a:pt x="50366" y="1118016"/>
                  </a:lnTo>
                  <a:lnTo>
                    <a:pt x="50366" y="1118016"/>
                  </a:lnTo>
                  <a:lnTo>
                    <a:pt x="54333" y="1137666"/>
                  </a:lnTo>
                  <a:cubicBezTo>
                    <a:pt x="61997" y="1155786"/>
                    <a:pt x="79939" y="1168499"/>
                    <a:pt x="100850" y="1168499"/>
                  </a:cubicBezTo>
                  <a:lnTo>
                    <a:pt x="164648" y="1168500"/>
                  </a:lnTo>
                  <a:cubicBezTo>
                    <a:pt x="192530" y="1168500"/>
                    <a:pt x="215132" y="1145898"/>
                    <a:pt x="215132" y="1118016"/>
                  </a:cubicBezTo>
                  <a:lnTo>
                    <a:pt x="215133" y="1118016"/>
                  </a:lnTo>
                  <a:cubicBezTo>
                    <a:pt x="215133" y="1090134"/>
                    <a:pt x="192531" y="1067532"/>
                    <a:pt x="164649" y="1067532"/>
                  </a:cubicBezTo>
                  <a:close/>
                  <a:moveTo>
                    <a:pt x="100850" y="788028"/>
                  </a:moveTo>
                  <a:cubicBezTo>
                    <a:pt x="79939" y="788028"/>
                    <a:pt x="61997" y="800742"/>
                    <a:pt x="54333" y="818861"/>
                  </a:cubicBezTo>
                  <a:lnTo>
                    <a:pt x="50366" y="838512"/>
                  </a:lnTo>
                  <a:lnTo>
                    <a:pt x="50366" y="838511"/>
                  </a:lnTo>
                  <a:lnTo>
                    <a:pt x="50366" y="838512"/>
                  </a:lnTo>
                  <a:lnTo>
                    <a:pt x="50366" y="838512"/>
                  </a:lnTo>
                  <a:lnTo>
                    <a:pt x="54333" y="858162"/>
                  </a:lnTo>
                  <a:cubicBezTo>
                    <a:pt x="61997" y="876282"/>
                    <a:pt x="79939" y="888995"/>
                    <a:pt x="100850" y="888995"/>
                  </a:cubicBezTo>
                  <a:lnTo>
                    <a:pt x="164648" y="888996"/>
                  </a:lnTo>
                  <a:cubicBezTo>
                    <a:pt x="192530" y="888996"/>
                    <a:pt x="215132" y="866394"/>
                    <a:pt x="215132" y="838512"/>
                  </a:cubicBezTo>
                  <a:lnTo>
                    <a:pt x="215133" y="838512"/>
                  </a:lnTo>
                  <a:cubicBezTo>
                    <a:pt x="215133" y="810630"/>
                    <a:pt x="192531" y="788028"/>
                    <a:pt x="164649" y="788028"/>
                  </a:cubicBezTo>
                  <a:close/>
                  <a:moveTo>
                    <a:pt x="100850" y="508524"/>
                  </a:moveTo>
                  <a:cubicBezTo>
                    <a:pt x="79939" y="508524"/>
                    <a:pt x="61997" y="521238"/>
                    <a:pt x="54333" y="539357"/>
                  </a:cubicBezTo>
                  <a:lnTo>
                    <a:pt x="50366" y="559008"/>
                  </a:lnTo>
                  <a:lnTo>
                    <a:pt x="50366" y="559007"/>
                  </a:lnTo>
                  <a:lnTo>
                    <a:pt x="50366" y="559008"/>
                  </a:lnTo>
                  <a:lnTo>
                    <a:pt x="50366" y="559008"/>
                  </a:lnTo>
                  <a:lnTo>
                    <a:pt x="54333" y="578658"/>
                  </a:lnTo>
                  <a:cubicBezTo>
                    <a:pt x="61997" y="596778"/>
                    <a:pt x="79939" y="609491"/>
                    <a:pt x="100850" y="609491"/>
                  </a:cubicBezTo>
                  <a:lnTo>
                    <a:pt x="164648" y="609492"/>
                  </a:lnTo>
                  <a:cubicBezTo>
                    <a:pt x="192530" y="609492"/>
                    <a:pt x="215132" y="586890"/>
                    <a:pt x="215132" y="559008"/>
                  </a:cubicBezTo>
                  <a:lnTo>
                    <a:pt x="215133" y="559008"/>
                  </a:lnTo>
                  <a:cubicBezTo>
                    <a:pt x="215133" y="531126"/>
                    <a:pt x="192531" y="508524"/>
                    <a:pt x="164649" y="508524"/>
                  </a:cubicBezTo>
                  <a:close/>
                  <a:moveTo>
                    <a:pt x="100850" y="229020"/>
                  </a:moveTo>
                  <a:cubicBezTo>
                    <a:pt x="79939" y="229020"/>
                    <a:pt x="61997" y="241734"/>
                    <a:pt x="54333" y="259853"/>
                  </a:cubicBezTo>
                  <a:lnTo>
                    <a:pt x="50366" y="279504"/>
                  </a:lnTo>
                  <a:lnTo>
                    <a:pt x="50366" y="279503"/>
                  </a:lnTo>
                  <a:lnTo>
                    <a:pt x="50366" y="279504"/>
                  </a:lnTo>
                  <a:lnTo>
                    <a:pt x="50366" y="279504"/>
                  </a:lnTo>
                  <a:lnTo>
                    <a:pt x="54333" y="299154"/>
                  </a:lnTo>
                  <a:cubicBezTo>
                    <a:pt x="61997" y="317274"/>
                    <a:pt x="79939" y="329987"/>
                    <a:pt x="100850" y="329987"/>
                  </a:cubicBezTo>
                  <a:lnTo>
                    <a:pt x="164648" y="329988"/>
                  </a:lnTo>
                  <a:cubicBezTo>
                    <a:pt x="192530" y="329988"/>
                    <a:pt x="215132" y="307386"/>
                    <a:pt x="215132" y="279504"/>
                  </a:cubicBezTo>
                  <a:lnTo>
                    <a:pt x="215133" y="279504"/>
                  </a:lnTo>
                  <a:cubicBezTo>
                    <a:pt x="215133" y="251622"/>
                    <a:pt x="192531" y="229020"/>
                    <a:pt x="164649" y="229020"/>
                  </a:cubicBezTo>
                  <a:close/>
                  <a:moveTo>
                    <a:pt x="0" y="0"/>
                  </a:moveTo>
                  <a:lnTo>
                    <a:pt x="45832" y="0"/>
                  </a:lnTo>
                  <a:lnTo>
                    <a:pt x="45832" y="0"/>
                  </a:lnTo>
                  <a:lnTo>
                    <a:pt x="49799" y="19650"/>
                  </a:lnTo>
                  <a:cubicBezTo>
                    <a:pt x="57463" y="37770"/>
                    <a:pt x="75405" y="50483"/>
                    <a:pt x="96316" y="50483"/>
                  </a:cubicBezTo>
                  <a:lnTo>
                    <a:pt x="160114" y="50484"/>
                  </a:lnTo>
                  <a:cubicBezTo>
                    <a:pt x="187996" y="50484"/>
                    <a:pt x="210598" y="27882"/>
                    <a:pt x="210598" y="0"/>
                  </a:cubicBezTo>
                  <a:lnTo>
                    <a:pt x="210599" y="0"/>
                  </a:lnTo>
                  <a:lnTo>
                    <a:pt x="256431" y="0"/>
                  </a:lnTo>
                  <a:lnTo>
                    <a:pt x="256431" y="3076486"/>
                  </a:lnTo>
                  <a:lnTo>
                    <a:pt x="214769" y="3076486"/>
                  </a:lnTo>
                  <a:lnTo>
                    <a:pt x="215162" y="3074539"/>
                  </a:lnTo>
                  <a:lnTo>
                    <a:pt x="215163" y="3074539"/>
                  </a:lnTo>
                  <a:cubicBezTo>
                    <a:pt x="215163" y="3046657"/>
                    <a:pt x="192561" y="3024055"/>
                    <a:pt x="164679" y="3024055"/>
                  </a:cubicBezTo>
                  <a:lnTo>
                    <a:pt x="100880" y="3024055"/>
                  </a:lnTo>
                  <a:cubicBezTo>
                    <a:pt x="79969" y="3024055"/>
                    <a:pt x="62027" y="3036769"/>
                    <a:pt x="54363" y="3054888"/>
                  </a:cubicBezTo>
                  <a:lnTo>
                    <a:pt x="50396" y="3074539"/>
                  </a:lnTo>
                  <a:lnTo>
                    <a:pt x="50396" y="3074538"/>
                  </a:lnTo>
                  <a:lnTo>
                    <a:pt x="50396" y="3074539"/>
                  </a:lnTo>
                  <a:lnTo>
                    <a:pt x="50396" y="3074539"/>
                  </a:lnTo>
                  <a:lnTo>
                    <a:pt x="50789" y="3076486"/>
                  </a:lnTo>
                  <a:lnTo>
                    <a:pt x="0" y="307648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71" name="Freeform: Shape 370">
              <a:extLst>
                <a:ext uri="{FF2B5EF4-FFF2-40B4-BE49-F238E27FC236}">
                  <a16:creationId xmlns:a16="http://schemas.microsoft.com/office/drawing/2014/main" id="{224D155B-0E84-9868-E8EF-64AF2FCBC4E8}"/>
                </a:ext>
              </a:extLst>
            </p:cNvPr>
            <p:cNvSpPr/>
            <p:nvPr/>
          </p:nvSpPr>
          <p:spPr>
            <a:xfrm>
              <a:off x="1871530" y="2085173"/>
              <a:ext cx="5905143" cy="3076486"/>
            </a:xfrm>
            <a:custGeom>
              <a:avLst/>
              <a:gdLst>
                <a:gd name="connsiteX0" fmla="*/ 277738 w 5905143"/>
                <a:gd name="connsiteY0" fmla="*/ 273465 h 3076486"/>
                <a:gd name="connsiteX1" fmla="*/ 277738 w 5905143"/>
                <a:gd name="connsiteY1" fmla="*/ 2803021 h 3076486"/>
                <a:gd name="connsiteX2" fmla="*/ 5627405 w 5905143"/>
                <a:gd name="connsiteY2" fmla="*/ 2803021 h 3076486"/>
                <a:gd name="connsiteX3" fmla="*/ 5627405 w 5905143"/>
                <a:gd name="connsiteY3" fmla="*/ 273465 h 3076486"/>
                <a:gd name="connsiteX4" fmla="*/ 76912 w 5905143"/>
                <a:gd name="connsiteY4" fmla="*/ 0 h 3076486"/>
                <a:gd name="connsiteX5" fmla="*/ 5828231 w 5905143"/>
                <a:gd name="connsiteY5" fmla="*/ 0 h 3076486"/>
                <a:gd name="connsiteX6" fmla="*/ 5905143 w 5905143"/>
                <a:gd name="connsiteY6" fmla="*/ 76912 h 3076486"/>
                <a:gd name="connsiteX7" fmla="*/ 5905143 w 5905143"/>
                <a:gd name="connsiteY7" fmla="*/ 2999574 h 3076486"/>
                <a:gd name="connsiteX8" fmla="*/ 5828231 w 5905143"/>
                <a:gd name="connsiteY8" fmla="*/ 3076486 h 3076486"/>
                <a:gd name="connsiteX9" fmla="*/ 76912 w 5905143"/>
                <a:gd name="connsiteY9" fmla="*/ 3076486 h 3076486"/>
                <a:gd name="connsiteX10" fmla="*/ 0 w 5905143"/>
                <a:gd name="connsiteY10" fmla="*/ 2999574 h 3076486"/>
                <a:gd name="connsiteX11" fmla="*/ 0 w 5905143"/>
                <a:gd name="connsiteY11" fmla="*/ 76912 h 3076486"/>
                <a:gd name="connsiteX12" fmla="*/ 76912 w 5905143"/>
                <a:gd name="connsiteY12" fmla="*/ 0 h 3076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05143" h="3076486">
                  <a:moveTo>
                    <a:pt x="277738" y="273465"/>
                  </a:moveTo>
                  <a:lnTo>
                    <a:pt x="277738" y="2803021"/>
                  </a:lnTo>
                  <a:lnTo>
                    <a:pt x="5627405" y="2803021"/>
                  </a:lnTo>
                  <a:lnTo>
                    <a:pt x="5627405" y="273465"/>
                  </a:lnTo>
                  <a:close/>
                  <a:moveTo>
                    <a:pt x="76912" y="0"/>
                  </a:moveTo>
                  <a:lnTo>
                    <a:pt x="5828231" y="0"/>
                  </a:lnTo>
                  <a:cubicBezTo>
                    <a:pt x="5870708" y="0"/>
                    <a:pt x="5905143" y="34435"/>
                    <a:pt x="5905143" y="76912"/>
                  </a:cubicBezTo>
                  <a:lnTo>
                    <a:pt x="5905143" y="2999574"/>
                  </a:lnTo>
                  <a:cubicBezTo>
                    <a:pt x="5905143" y="3042051"/>
                    <a:pt x="5870708" y="3076486"/>
                    <a:pt x="5828231" y="3076486"/>
                  </a:cubicBezTo>
                  <a:lnTo>
                    <a:pt x="76912" y="3076486"/>
                  </a:lnTo>
                  <a:cubicBezTo>
                    <a:pt x="34435" y="3076486"/>
                    <a:pt x="0" y="3042051"/>
                    <a:pt x="0" y="2999574"/>
                  </a:cubicBezTo>
                  <a:lnTo>
                    <a:pt x="0" y="76912"/>
                  </a:lnTo>
                  <a:cubicBezTo>
                    <a:pt x="0" y="34435"/>
                    <a:pt x="34435" y="0"/>
                    <a:pt x="76912" y="0"/>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72" name="Freeform: Shape 371">
              <a:extLst>
                <a:ext uri="{FF2B5EF4-FFF2-40B4-BE49-F238E27FC236}">
                  <a16:creationId xmlns:a16="http://schemas.microsoft.com/office/drawing/2014/main" id="{7532131B-2C8D-3C1A-D43F-98B4C6CE0E56}"/>
                </a:ext>
              </a:extLst>
            </p:cNvPr>
            <p:cNvSpPr/>
            <p:nvPr/>
          </p:nvSpPr>
          <p:spPr>
            <a:xfrm>
              <a:off x="7749489" y="2085173"/>
              <a:ext cx="256431" cy="3076486"/>
            </a:xfrm>
            <a:custGeom>
              <a:avLst/>
              <a:gdLst>
                <a:gd name="connsiteX0" fmla="*/ 100850 w 256431"/>
                <a:gd name="connsiteY0" fmla="*/ 2744556 h 3076486"/>
                <a:gd name="connsiteX1" fmla="*/ 54333 w 256431"/>
                <a:gd name="connsiteY1" fmla="*/ 2775389 h 3076486"/>
                <a:gd name="connsiteX2" fmla="*/ 50366 w 256431"/>
                <a:gd name="connsiteY2" fmla="*/ 2795040 h 3076486"/>
                <a:gd name="connsiteX3" fmla="*/ 50366 w 256431"/>
                <a:gd name="connsiteY3" fmla="*/ 2795039 h 3076486"/>
                <a:gd name="connsiteX4" fmla="*/ 50366 w 256431"/>
                <a:gd name="connsiteY4" fmla="*/ 2795040 h 3076486"/>
                <a:gd name="connsiteX5" fmla="*/ 50366 w 256431"/>
                <a:gd name="connsiteY5" fmla="*/ 2795040 h 3076486"/>
                <a:gd name="connsiteX6" fmla="*/ 54333 w 256431"/>
                <a:gd name="connsiteY6" fmla="*/ 2814690 h 3076486"/>
                <a:gd name="connsiteX7" fmla="*/ 100850 w 256431"/>
                <a:gd name="connsiteY7" fmla="*/ 2845523 h 3076486"/>
                <a:gd name="connsiteX8" fmla="*/ 164648 w 256431"/>
                <a:gd name="connsiteY8" fmla="*/ 2845524 h 3076486"/>
                <a:gd name="connsiteX9" fmla="*/ 215132 w 256431"/>
                <a:gd name="connsiteY9" fmla="*/ 2795040 h 3076486"/>
                <a:gd name="connsiteX10" fmla="*/ 215133 w 256431"/>
                <a:gd name="connsiteY10" fmla="*/ 2795040 h 3076486"/>
                <a:gd name="connsiteX11" fmla="*/ 164649 w 256431"/>
                <a:gd name="connsiteY11" fmla="*/ 2744556 h 3076486"/>
                <a:gd name="connsiteX12" fmla="*/ 100850 w 256431"/>
                <a:gd name="connsiteY12" fmla="*/ 2465052 h 3076486"/>
                <a:gd name="connsiteX13" fmla="*/ 54333 w 256431"/>
                <a:gd name="connsiteY13" fmla="*/ 2495885 h 3076486"/>
                <a:gd name="connsiteX14" fmla="*/ 50366 w 256431"/>
                <a:gd name="connsiteY14" fmla="*/ 2515536 h 3076486"/>
                <a:gd name="connsiteX15" fmla="*/ 50366 w 256431"/>
                <a:gd name="connsiteY15" fmla="*/ 2515535 h 3076486"/>
                <a:gd name="connsiteX16" fmla="*/ 50366 w 256431"/>
                <a:gd name="connsiteY16" fmla="*/ 2515536 h 3076486"/>
                <a:gd name="connsiteX17" fmla="*/ 50366 w 256431"/>
                <a:gd name="connsiteY17" fmla="*/ 2515536 h 3076486"/>
                <a:gd name="connsiteX18" fmla="*/ 54333 w 256431"/>
                <a:gd name="connsiteY18" fmla="*/ 2535186 h 3076486"/>
                <a:gd name="connsiteX19" fmla="*/ 100850 w 256431"/>
                <a:gd name="connsiteY19" fmla="*/ 2566019 h 3076486"/>
                <a:gd name="connsiteX20" fmla="*/ 164648 w 256431"/>
                <a:gd name="connsiteY20" fmla="*/ 2566020 h 3076486"/>
                <a:gd name="connsiteX21" fmla="*/ 215132 w 256431"/>
                <a:gd name="connsiteY21" fmla="*/ 2515536 h 3076486"/>
                <a:gd name="connsiteX22" fmla="*/ 215133 w 256431"/>
                <a:gd name="connsiteY22" fmla="*/ 2515536 h 3076486"/>
                <a:gd name="connsiteX23" fmla="*/ 164649 w 256431"/>
                <a:gd name="connsiteY23" fmla="*/ 2465052 h 3076486"/>
                <a:gd name="connsiteX24" fmla="*/ 100850 w 256431"/>
                <a:gd name="connsiteY24" fmla="*/ 2185548 h 3076486"/>
                <a:gd name="connsiteX25" fmla="*/ 54333 w 256431"/>
                <a:gd name="connsiteY25" fmla="*/ 2216381 h 3076486"/>
                <a:gd name="connsiteX26" fmla="*/ 50366 w 256431"/>
                <a:gd name="connsiteY26" fmla="*/ 2236032 h 3076486"/>
                <a:gd name="connsiteX27" fmla="*/ 50366 w 256431"/>
                <a:gd name="connsiteY27" fmla="*/ 2236031 h 3076486"/>
                <a:gd name="connsiteX28" fmla="*/ 50366 w 256431"/>
                <a:gd name="connsiteY28" fmla="*/ 2236032 h 3076486"/>
                <a:gd name="connsiteX29" fmla="*/ 50366 w 256431"/>
                <a:gd name="connsiteY29" fmla="*/ 2236032 h 3076486"/>
                <a:gd name="connsiteX30" fmla="*/ 54333 w 256431"/>
                <a:gd name="connsiteY30" fmla="*/ 2255682 h 3076486"/>
                <a:gd name="connsiteX31" fmla="*/ 100850 w 256431"/>
                <a:gd name="connsiteY31" fmla="*/ 2286515 h 3076486"/>
                <a:gd name="connsiteX32" fmla="*/ 164648 w 256431"/>
                <a:gd name="connsiteY32" fmla="*/ 2286516 h 3076486"/>
                <a:gd name="connsiteX33" fmla="*/ 215132 w 256431"/>
                <a:gd name="connsiteY33" fmla="*/ 2236032 h 3076486"/>
                <a:gd name="connsiteX34" fmla="*/ 215133 w 256431"/>
                <a:gd name="connsiteY34" fmla="*/ 2236032 h 3076486"/>
                <a:gd name="connsiteX35" fmla="*/ 164649 w 256431"/>
                <a:gd name="connsiteY35" fmla="*/ 2185548 h 3076486"/>
                <a:gd name="connsiteX36" fmla="*/ 100850 w 256431"/>
                <a:gd name="connsiteY36" fmla="*/ 1906044 h 3076486"/>
                <a:gd name="connsiteX37" fmla="*/ 54333 w 256431"/>
                <a:gd name="connsiteY37" fmla="*/ 1936877 h 3076486"/>
                <a:gd name="connsiteX38" fmla="*/ 50366 w 256431"/>
                <a:gd name="connsiteY38" fmla="*/ 1956528 h 3076486"/>
                <a:gd name="connsiteX39" fmla="*/ 50366 w 256431"/>
                <a:gd name="connsiteY39" fmla="*/ 1956527 h 3076486"/>
                <a:gd name="connsiteX40" fmla="*/ 50366 w 256431"/>
                <a:gd name="connsiteY40" fmla="*/ 1956528 h 3076486"/>
                <a:gd name="connsiteX41" fmla="*/ 50366 w 256431"/>
                <a:gd name="connsiteY41" fmla="*/ 1956528 h 3076486"/>
                <a:gd name="connsiteX42" fmla="*/ 54333 w 256431"/>
                <a:gd name="connsiteY42" fmla="*/ 1976178 h 3076486"/>
                <a:gd name="connsiteX43" fmla="*/ 100850 w 256431"/>
                <a:gd name="connsiteY43" fmla="*/ 2007011 h 3076486"/>
                <a:gd name="connsiteX44" fmla="*/ 164648 w 256431"/>
                <a:gd name="connsiteY44" fmla="*/ 2007012 h 3076486"/>
                <a:gd name="connsiteX45" fmla="*/ 215132 w 256431"/>
                <a:gd name="connsiteY45" fmla="*/ 1956528 h 3076486"/>
                <a:gd name="connsiteX46" fmla="*/ 215133 w 256431"/>
                <a:gd name="connsiteY46" fmla="*/ 1956528 h 3076486"/>
                <a:gd name="connsiteX47" fmla="*/ 164649 w 256431"/>
                <a:gd name="connsiteY47" fmla="*/ 1906044 h 3076486"/>
                <a:gd name="connsiteX48" fmla="*/ 100850 w 256431"/>
                <a:gd name="connsiteY48" fmla="*/ 1626540 h 3076486"/>
                <a:gd name="connsiteX49" fmla="*/ 54333 w 256431"/>
                <a:gd name="connsiteY49" fmla="*/ 1657373 h 3076486"/>
                <a:gd name="connsiteX50" fmla="*/ 50366 w 256431"/>
                <a:gd name="connsiteY50" fmla="*/ 1677024 h 3076486"/>
                <a:gd name="connsiteX51" fmla="*/ 50366 w 256431"/>
                <a:gd name="connsiteY51" fmla="*/ 1677023 h 3076486"/>
                <a:gd name="connsiteX52" fmla="*/ 50366 w 256431"/>
                <a:gd name="connsiteY52" fmla="*/ 1677024 h 3076486"/>
                <a:gd name="connsiteX53" fmla="*/ 50366 w 256431"/>
                <a:gd name="connsiteY53" fmla="*/ 1677024 h 3076486"/>
                <a:gd name="connsiteX54" fmla="*/ 54333 w 256431"/>
                <a:gd name="connsiteY54" fmla="*/ 1696674 h 3076486"/>
                <a:gd name="connsiteX55" fmla="*/ 100850 w 256431"/>
                <a:gd name="connsiteY55" fmla="*/ 1727507 h 3076486"/>
                <a:gd name="connsiteX56" fmla="*/ 164648 w 256431"/>
                <a:gd name="connsiteY56" fmla="*/ 1727508 h 3076486"/>
                <a:gd name="connsiteX57" fmla="*/ 215132 w 256431"/>
                <a:gd name="connsiteY57" fmla="*/ 1677024 h 3076486"/>
                <a:gd name="connsiteX58" fmla="*/ 215133 w 256431"/>
                <a:gd name="connsiteY58" fmla="*/ 1677024 h 3076486"/>
                <a:gd name="connsiteX59" fmla="*/ 164649 w 256431"/>
                <a:gd name="connsiteY59" fmla="*/ 1626540 h 3076486"/>
                <a:gd name="connsiteX60" fmla="*/ 100850 w 256431"/>
                <a:gd name="connsiteY60" fmla="*/ 1347036 h 3076486"/>
                <a:gd name="connsiteX61" fmla="*/ 54333 w 256431"/>
                <a:gd name="connsiteY61" fmla="*/ 1377869 h 3076486"/>
                <a:gd name="connsiteX62" fmla="*/ 50366 w 256431"/>
                <a:gd name="connsiteY62" fmla="*/ 1397520 h 3076486"/>
                <a:gd name="connsiteX63" fmla="*/ 50366 w 256431"/>
                <a:gd name="connsiteY63" fmla="*/ 1397519 h 3076486"/>
                <a:gd name="connsiteX64" fmla="*/ 50366 w 256431"/>
                <a:gd name="connsiteY64" fmla="*/ 1397520 h 3076486"/>
                <a:gd name="connsiteX65" fmla="*/ 50366 w 256431"/>
                <a:gd name="connsiteY65" fmla="*/ 1397520 h 3076486"/>
                <a:gd name="connsiteX66" fmla="*/ 54333 w 256431"/>
                <a:gd name="connsiteY66" fmla="*/ 1417170 h 3076486"/>
                <a:gd name="connsiteX67" fmla="*/ 100850 w 256431"/>
                <a:gd name="connsiteY67" fmla="*/ 1448003 h 3076486"/>
                <a:gd name="connsiteX68" fmla="*/ 164648 w 256431"/>
                <a:gd name="connsiteY68" fmla="*/ 1448004 h 3076486"/>
                <a:gd name="connsiteX69" fmla="*/ 215132 w 256431"/>
                <a:gd name="connsiteY69" fmla="*/ 1397520 h 3076486"/>
                <a:gd name="connsiteX70" fmla="*/ 215133 w 256431"/>
                <a:gd name="connsiteY70" fmla="*/ 1397520 h 3076486"/>
                <a:gd name="connsiteX71" fmla="*/ 164649 w 256431"/>
                <a:gd name="connsiteY71" fmla="*/ 1347036 h 3076486"/>
                <a:gd name="connsiteX72" fmla="*/ 100850 w 256431"/>
                <a:gd name="connsiteY72" fmla="*/ 1067532 h 3076486"/>
                <a:gd name="connsiteX73" fmla="*/ 54333 w 256431"/>
                <a:gd name="connsiteY73" fmla="*/ 1098365 h 3076486"/>
                <a:gd name="connsiteX74" fmla="*/ 50366 w 256431"/>
                <a:gd name="connsiteY74" fmla="*/ 1118016 h 3076486"/>
                <a:gd name="connsiteX75" fmla="*/ 50366 w 256431"/>
                <a:gd name="connsiteY75" fmla="*/ 1118015 h 3076486"/>
                <a:gd name="connsiteX76" fmla="*/ 50366 w 256431"/>
                <a:gd name="connsiteY76" fmla="*/ 1118016 h 3076486"/>
                <a:gd name="connsiteX77" fmla="*/ 50366 w 256431"/>
                <a:gd name="connsiteY77" fmla="*/ 1118016 h 3076486"/>
                <a:gd name="connsiteX78" fmla="*/ 54333 w 256431"/>
                <a:gd name="connsiteY78" fmla="*/ 1137666 h 3076486"/>
                <a:gd name="connsiteX79" fmla="*/ 100850 w 256431"/>
                <a:gd name="connsiteY79" fmla="*/ 1168499 h 3076486"/>
                <a:gd name="connsiteX80" fmla="*/ 164648 w 256431"/>
                <a:gd name="connsiteY80" fmla="*/ 1168500 h 3076486"/>
                <a:gd name="connsiteX81" fmla="*/ 215132 w 256431"/>
                <a:gd name="connsiteY81" fmla="*/ 1118016 h 3076486"/>
                <a:gd name="connsiteX82" fmla="*/ 215133 w 256431"/>
                <a:gd name="connsiteY82" fmla="*/ 1118016 h 3076486"/>
                <a:gd name="connsiteX83" fmla="*/ 164649 w 256431"/>
                <a:gd name="connsiteY83" fmla="*/ 1067532 h 3076486"/>
                <a:gd name="connsiteX84" fmla="*/ 100850 w 256431"/>
                <a:gd name="connsiteY84" fmla="*/ 788028 h 3076486"/>
                <a:gd name="connsiteX85" fmla="*/ 54333 w 256431"/>
                <a:gd name="connsiteY85" fmla="*/ 818861 h 3076486"/>
                <a:gd name="connsiteX86" fmla="*/ 50366 w 256431"/>
                <a:gd name="connsiteY86" fmla="*/ 838512 h 3076486"/>
                <a:gd name="connsiteX87" fmla="*/ 50366 w 256431"/>
                <a:gd name="connsiteY87" fmla="*/ 838511 h 3076486"/>
                <a:gd name="connsiteX88" fmla="*/ 50366 w 256431"/>
                <a:gd name="connsiteY88" fmla="*/ 838512 h 3076486"/>
                <a:gd name="connsiteX89" fmla="*/ 50366 w 256431"/>
                <a:gd name="connsiteY89" fmla="*/ 838512 h 3076486"/>
                <a:gd name="connsiteX90" fmla="*/ 54333 w 256431"/>
                <a:gd name="connsiteY90" fmla="*/ 858162 h 3076486"/>
                <a:gd name="connsiteX91" fmla="*/ 100850 w 256431"/>
                <a:gd name="connsiteY91" fmla="*/ 888995 h 3076486"/>
                <a:gd name="connsiteX92" fmla="*/ 164648 w 256431"/>
                <a:gd name="connsiteY92" fmla="*/ 888996 h 3076486"/>
                <a:gd name="connsiteX93" fmla="*/ 215132 w 256431"/>
                <a:gd name="connsiteY93" fmla="*/ 838512 h 3076486"/>
                <a:gd name="connsiteX94" fmla="*/ 215133 w 256431"/>
                <a:gd name="connsiteY94" fmla="*/ 838512 h 3076486"/>
                <a:gd name="connsiteX95" fmla="*/ 164649 w 256431"/>
                <a:gd name="connsiteY95" fmla="*/ 788028 h 3076486"/>
                <a:gd name="connsiteX96" fmla="*/ 100850 w 256431"/>
                <a:gd name="connsiteY96" fmla="*/ 508524 h 3076486"/>
                <a:gd name="connsiteX97" fmla="*/ 54333 w 256431"/>
                <a:gd name="connsiteY97" fmla="*/ 539357 h 3076486"/>
                <a:gd name="connsiteX98" fmla="*/ 50366 w 256431"/>
                <a:gd name="connsiteY98" fmla="*/ 559008 h 3076486"/>
                <a:gd name="connsiteX99" fmla="*/ 50366 w 256431"/>
                <a:gd name="connsiteY99" fmla="*/ 559007 h 3076486"/>
                <a:gd name="connsiteX100" fmla="*/ 50366 w 256431"/>
                <a:gd name="connsiteY100" fmla="*/ 559008 h 3076486"/>
                <a:gd name="connsiteX101" fmla="*/ 50366 w 256431"/>
                <a:gd name="connsiteY101" fmla="*/ 559008 h 3076486"/>
                <a:gd name="connsiteX102" fmla="*/ 54333 w 256431"/>
                <a:gd name="connsiteY102" fmla="*/ 578658 h 3076486"/>
                <a:gd name="connsiteX103" fmla="*/ 100850 w 256431"/>
                <a:gd name="connsiteY103" fmla="*/ 609491 h 3076486"/>
                <a:gd name="connsiteX104" fmla="*/ 164648 w 256431"/>
                <a:gd name="connsiteY104" fmla="*/ 609492 h 3076486"/>
                <a:gd name="connsiteX105" fmla="*/ 215132 w 256431"/>
                <a:gd name="connsiteY105" fmla="*/ 559008 h 3076486"/>
                <a:gd name="connsiteX106" fmla="*/ 215133 w 256431"/>
                <a:gd name="connsiteY106" fmla="*/ 559008 h 3076486"/>
                <a:gd name="connsiteX107" fmla="*/ 164649 w 256431"/>
                <a:gd name="connsiteY107" fmla="*/ 508524 h 3076486"/>
                <a:gd name="connsiteX108" fmla="*/ 100850 w 256431"/>
                <a:gd name="connsiteY108" fmla="*/ 229020 h 3076486"/>
                <a:gd name="connsiteX109" fmla="*/ 54333 w 256431"/>
                <a:gd name="connsiteY109" fmla="*/ 259853 h 3076486"/>
                <a:gd name="connsiteX110" fmla="*/ 50366 w 256431"/>
                <a:gd name="connsiteY110" fmla="*/ 279504 h 3076486"/>
                <a:gd name="connsiteX111" fmla="*/ 50366 w 256431"/>
                <a:gd name="connsiteY111" fmla="*/ 279503 h 3076486"/>
                <a:gd name="connsiteX112" fmla="*/ 50366 w 256431"/>
                <a:gd name="connsiteY112" fmla="*/ 279504 h 3076486"/>
                <a:gd name="connsiteX113" fmla="*/ 50366 w 256431"/>
                <a:gd name="connsiteY113" fmla="*/ 279504 h 3076486"/>
                <a:gd name="connsiteX114" fmla="*/ 54333 w 256431"/>
                <a:gd name="connsiteY114" fmla="*/ 299154 h 3076486"/>
                <a:gd name="connsiteX115" fmla="*/ 100850 w 256431"/>
                <a:gd name="connsiteY115" fmla="*/ 329987 h 3076486"/>
                <a:gd name="connsiteX116" fmla="*/ 164648 w 256431"/>
                <a:gd name="connsiteY116" fmla="*/ 329988 h 3076486"/>
                <a:gd name="connsiteX117" fmla="*/ 215132 w 256431"/>
                <a:gd name="connsiteY117" fmla="*/ 279504 h 3076486"/>
                <a:gd name="connsiteX118" fmla="*/ 215133 w 256431"/>
                <a:gd name="connsiteY118" fmla="*/ 279504 h 3076486"/>
                <a:gd name="connsiteX119" fmla="*/ 164649 w 256431"/>
                <a:gd name="connsiteY119" fmla="*/ 229020 h 3076486"/>
                <a:gd name="connsiteX120" fmla="*/ 0 w 256431"/>
                <a:gd name="connsiteY120" fmla="*/ 0 h 3076486"/>
                <a:gd name="connsiteX121" fmla="*/ 45832 w 256431"/>
                <a:gd name="connsiteY121" fmla="*/ 0 h 3076486"/>
                <a:gd name="connsiteX122" fmla="*/ 45832 w 256431"/>
                <a:gd name="connsiteY122" fmla="*/ 0 h 3076486"/>
                <a:gd name="connsiteX123" fmla="*/ 49799 w 256431"/>
                <a:gd name="connsiteY123" fmla="*/ 19650 h 3076486"/>
                <a:gd name="connsiteX124" fmla="*/ 96316 w 256431"/>
                <a:gd name="connsiteY124" fmla="*/ 50483 h 3076486"/>
                <a:gd name="connsiteX125" fmla="*/ 160114 w 256431"/>
                <a:gd name="connsiteY125" fmla="*/ 50484 h 3076486"/>
                <a:gd name="connsiteX126" fmla="*/ 210598 w 256431"/>
                <a:gd name="connsiteY126" fmla="*/ 0 h 3076486"/>
                <a:gd name="connsiteX127" fmla="*/ 210599 w 256431"/>
                <a:gd name="connsiteY127" fmla="*/ 0 h 3076486"/>
                <a:gd name="connsiteX128" fmla="*/ 256431 w 256431"/>
                <a:gd name="connsiteY128" fmla="*/ 0 h 3076486"/>
                <a:gd name="connsiteX129" fmla="*/ 256431 w 256431"/>
                <a:gd name="connsiteY129" fmla="*/ 3076486 h 3076486"/>
                <a:gd name="connsiteX130" fmla="*/ 214769 w 256431"/>
                <a:gd name="connsiteY130" fmla="*/ 3076486 h 3076486"/>
                <a:gd name="connsiteX131" fmla="*/ 215162 w 256431"/>
                <a:gd name="connsiteY131" fmla="*/ 3074539 h 3076486"/>
                <a:gd name="connsiteX132" fmla="*/ 215163 w 256431"/>
                <a:gd name="connsiteY132" fmla="*/ 3074539 h 3076486"/>
                <a:gd name="connsiteX133" fmla="*/ 164679 w 256431"/>
                <a:gd name="connsiteY133" fmla="*/ 3024055 h 3076486"/>
                <a:gd name="connsiteX134" fmla="*/ 100880 w 256431"/>
                <a:gd name="connsiteY134" fmla="*/ 3024055 h 3076486"/>
                <a:gd name="connsiteX135" fmla="*/ 54363 w 256431"/>
                <a:gd name="connsiteY135" fmla="*/ 3054888 h 3076486"/>
                <a:gd name="connsiteX136" fmla="*/ 50396 w 256431"/>
                <a:gd name="connsiteY136" fmla="*/ 3074539 h 3076486"/>
                <a:gd name="connsiteX137" fmla="*/ 50396 w 256431"/>
                <a:gd name="connsiteY137" fmla="*/ 3074538 h 3076486"/>
                <a:gd name="connsiteX138" fmla="*/ 50396 w 256431"/>
                <a:gd name="connsiteY138" fmla="*/ 3074539 h 3076486"/>
                <a:gd name="connsiteX139" fmla="*/ 50396 w 256431"/>
                <a:gd name="connsiteY139" fmla="*/ 3074539 h 3076486"/>
                <a:gd name="connsiteX140" fmla="*/ 50789 w 256431"/>
                <a:gd name="connsiteY140" fmla="*/ 3076486 h 3076486"/>
                <a:gd name="connsiteX141" fmla="*/ 0 w 256431"/>
                <a:gd name="connsiteY141" fmla="*/ 3076486 h 3076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256431" h="3076486">
                  <a:moveTo>
                    <a:pt x="100850" y="2744556"/>
                  </a:moveTo>
                  <a:cubicBezTo>
                    <a:pt x="79939" y="2744556"/>
                    <a:pt x="61997" y="2757270"/>
                    <a:pt x="54333" y="2775389"/>
                  </a:cubicBezTo>
                  <a:lnTo>
                    <a:pt x="50366" y="2795040"/>
                  </a:lnTo>
                  <a:lnTo>
                    <a:pt x="50366" y="2795039"/>
                  </a:lnTo>
                  <a:lnTo>
                    <a:pt x="50366" y="2795040"/>
                  </a:lnTo>
                  <a:lnTo>
                    <a:pt x="50366" y="2795040"/>
                  </a:lnTo>
                  <a:lnTo>
                    <a:pt x="54333" y="2814690"/>
                  </a:lnTo>
                  <a:cubicBezTo>
                    <a:pt x="61997" y="2832810"/>
                    <a:pt x="79939" y="2845523"/>
                    <a:pt x="100850" y="2845523"/>
                  </a:cubicBezTo>
                  <a:lnTo>
                    <a:pt x="164648" y="2845524"/>
                  </a:lnTo>
                  <a:cubicBezTo>
                    <a:pt x="192530" y="2845524"/>
                    <a:pt x="215132" y="2822922"/>
                    <a:pt x="215132" y="2795040"/>
                  </a:cubicBezTo>
                  <a:lnTo>
                    <a:pt x="215133" y="2795040"/>
                  </a:lnTo>
                  <a:cubicBezTo>
                    <a:pt x="215133" y="2767158"/>
                    <a:pt x="192531" y="2744556"/>
                    <a:pt x="164649" y="2744556"/>
                  </a:cubicBezTo>
                  <a:close/>
                  <a:moveTo>
                    <a:pt x="100850" y="2465052"/>
                  </a:moveTo>
                  <a:cubicBezTo>
                    <a:pt x="79939" y="2465052"/>
                    <a:pt x="61997" y="2477766"/>
                    <a:pt x="54333" y="2495885"/>
                  </a:cubicBezTo>
                  <a:lnTo>
                    <a:pt x="50366" y="2515536"/>
                  </a:lnTo>
                  <a:lnTo>
                    <a:pt x="50366" y="2515535"/>
                  </a:lnTo>
                  <a:lnTo>
                    <a:pt x="50366" y="2515536"/>
                  </a:lnTo>
                  <a:lnTo>
                    <a:pt x="50366" y="2515536"/>
                  </a:lnTo>
                  <a:lnTo>
                    <a:pt x="54333" y="2535186"/>
                  </a:lnTo>
                  <a:cubicBezTo>
                    <a:pt x="61997" y="2553306"/>
                    <a:pt x="79939" y="2566019"/>
                    <a:pt x="100850" y="2566019"/>
                  </a:cubicBezTo>
                  <a:lnTo>
                    <a:pt x="164648" y="2566020"/>
                  </a:lnTo>
                  <a:cubicBezTo>
                    <a:pt x="192530" y="2566020"/>
                    <a:pt x="215132" y="2543418"/>
                    <a:pt x="215132" y="2515536"/>
                  </a:cubicBezTo>
                  <a:lnTo>
                    <a:pt x="215133" y="2515536"/>
                  </a:lnTo>
                  <a:cubicBezTo>
                    <a:pt x="215133" y="2487654"/>
                    <a:pt x="192531" y="2465052"/>
                    <a:pt x="164649" y="2465052"/>
                  </a:cubicBezTo>
                  <a:close/>
                  <a:moveTo>
                    <a:pt x="100850" y="2185548"/>
                  </a:moveTo>
                  <a:cubicBezTo>
                    <a:pt x="79939" y="2185548"/>
                    <a:pt x="61997" y="2198262"/>
                    <a:pt x="54333" y="2216381"/>
                  </a:cubicBezTo>
                  <a:lnTo>
                    <a:pt x="50366" y="2236032"/>
                  </a:lnTo>
                  <a:lnTo>
                    <a:pt x="50366" y="2236031"/>
                  </a:lnTo>
                  <a:lnTo>
                    <a:pt x="50366" y="2236032"/>
                  </a:lnTo>
                  <a:lnTo>
                    <a:pt x="50366" y="2236032"/>
                  </a:lnTo>
                  <a:lnTo>
                    <a:pt x="54333" y="2255682"/>
                  </a:lnTo>
                  <a:cubicBezTo>
                    <a:pt x="61997" y="2273802"/>
                    <a:pt x="79939" y="2286515"/>
                    <a:pt x="100850" y="2286515"/>
                  </a:cubicBezTo>
                  <a:lnTo>
                    <a:pt x="164648" y="2286516"/>
                  </a:lnTo>
                  <a:cubicBezTo>
                    <a:pt x="192530" y="2286516"/>
                    <a:pt x="215132" y="2263914"/>
                    <a:pt x="215132" y="2236032"/>
                  </a:cubicBezTo>
                  <a:lnTo>
                    <a:pt x="215133" y="2236032"/>
                  </a:lnTo>
                  <a:cubicBezTo>
                    <a:pt x="215133" y="2208150"/>
                    <a:pt x="192531" y="2185548"/>
                    <a:pt x="164649" y="2185548"/>
                  </a:cubicBezTo>
                  <a:close/>
                  <a:moveTo>
                    <a:pt x="100850" y="1906044"/>
                  </a:moveTo>
                  <a:cubicBezTo>
                    <a:pt x="79939" y="1906044"/>
                    <a:pt x="61997" y="1918758"/>
                    <a:pt x="54333" y="1936877"/>
                  </a:cubicBezTo>
                  <a:lnTo>
                    <a:pt x="50366" y="1956528"/>
                  </a:lnTo>
                  <a:lnTo>
                    <a:pt x="50366" y="1956527"/>
                  </a:lnTo>
                  <a:lnTo>
                    <a:pt x="50366" y="1956528"/>
                  </a:lnTo>
                  <a:lnTo>
                    <a:pt x="50366" y="1956528"/>
                  </a:lnTo>
                  <a:lnTo>
                    <a:pt x="54333" y="1976178"/>
                  </a:lnTo>
                  <a:cubicBezTo>
                    <a:pt x="61997" y="1994297"/>
                    <a:pt x="79939" y="2007011"/>
                    <a:pt x="100850" y="2007011"/>
                  </a:cubicBezTo>
                  <a:lnTo>
                    <a:pt x="164648" y="2007012"/>
                  </a:lnTo>
                  <a:cubicBezTo>
                    <a:pt x="192530" y="2007012"/>
                    <a:pt x="215132" y="1984410"/>
                    <a:pt x="215132" y="1956528"/>
                  </a:cubicBezTo>
                  <a:lnTo>
                    <a:pt x="215133" y="1956528"/>
                  </a:lnTo>
                  <a:cubicBezTo>
                    <a:pt x="215133" y="1928646"/>
                    <a:pt x="192531" y="1906044"/>
                    <a:pt x="164649" y="1906044"/>
                  </a:cubicBezTo>
                  <a:close/>
                  <a:moveTo>
                    <a:pt x="100850" y="1626540"/>
                  </a:moveTo>
                  <a:cubicBezTo>
                    <a:pt x="79939" y="1626540"/>
                    <a:pt x="61997" y="1639254"/>
                    <a:pt x="54333" y="1657373"/>
                  </a:cubicBezTo>
                  <a:lnTo>
                    <a:pt x="50366" y="1677024"/>
                  </a:lnTo>
                  <a:lnTo>
                    <a:pt x="50366" y="1677023"/>
                  </a:lnTo>
                  <a:lnTo>
                    <a:pt x="50366" y="1677024"/>
                  </a:lnTo>
                  <a:lnTo>
                    <a:pt x="50366" y="1677024"/>
                  </a:lnTo>
                  <a:lnTo>
                    <a:pt x="54333" y="1696674"/>
                  </a:lnTo>
                  <a:cubicBezTo>
                    <a:pt x="61997" y="1714793"/>
                    <a:pt x="79939" y="1727507"/>
                    <a:pt x="100850" y="1727507"/>
                  </a:cubicBezTo>
                  <a:lnTo>
                    <a:pt x="164648" y="1727508"/>
                  </a:lnTo>
                  <a:cubicBezTo>
                    <a:pt x="192530" y="1727508"/>
                    <a:pt x="215132" y="1704906"/>
                    <a:pt x="215132" y="1677024"/>
                  </a:cubicBezTo>
                  <a:lnTo>
                    <a:pt x="215133" y="1677024"/>
                  </a:lnTo>
                  <a:cubicBezTo>
                    <a:pt x="215133" y="1649142"/>
                    <a:pt x="192531" y="1626540"/>
                    <a:pt x="164649" y="1626540"/>
                  </a:cubicBezTo>
                  <a:close/>
                  <a:moveTo>
                    <a:pt x="100850" y="1347036"/>
                  </a:moveTo>
                  <a:cubicBezTo>
                    <a:pt x="79939" y="1347036"/>
                    <a:pt x="61997" y="1359750"/>
                    <a:pt x="54333" y="1377869"/>
                  </a:cubicBezTo>
                  <a:lnTo>
                    <a:pt x="50366" y="1397520"/>
                  </a:lnTo>
                  <a:lnTo>
                    <a:pt x="50366" y="1397519"/>
                  </a:lnTo>
                  <a:lnTo>
                    <a:pt x="50366" y="1397520"/>
                  </a:lnTo>
                  <a:lnTo>
                    <a:pt x="50366" y="1397520"/>
                  </a:lnTo>
                  <a:lnTo>
                    <a:pt x="54333" y="1417170"/>
                  </a:lnTo>
                  <a:cubicBezTo>
                    <a:pt x="61997" y="1435290"/>
                    <a:pt x="79939" y="1448003"/>
                    <a:pt x="100850" y="1448003"/>
                  </a:cubicBezTo>
                  <a:lnTo>
                    <a:pt x="164648" y="1448004"/>
                  </a:lnTo>
                  <a:cubicBezTo>
                    <a:pt x="192530" y="1448004"/>
                    <a:pt x="215132" y="1425402"/>
                    <a:pt x="215132" y="1397520"/>
                  </a:cubicBezTo>
                  <a:lnTo>
                    <a:pt x="215133" y="1397520"/>
                  </a:lnTo>
                  <a:cubicBezTo>
                    <a:pt x="215133" y="1369638"/>
                    <a:pt x="192531" y="1347036"/>
                    <a:pt x="164649" y="1347036"/>
                  </a:cubicBezTo>
                  <a:close/>
                  <a:moveTo>
                    <a:pt x="100850" y="1067532"/>
                  </a:moveTo>
                  <a:cubicBezTo>
                    <a:pt x="79939" y="1067532"/>
                    <a:pt x="61997" y="1080246"/>
                    <a:pt x="54333" y="1098365"/>
                  </a:cubicBezTo>
                  <a:lnTo>
                    <a:pt x="50366" y="1118016"/>
                  </a:lnTo>
                  <a:lnTo>
                    <a:pt x="50366" y="1118015"/>
                  </a:lnTo>
                  <a:lnTo>
                    <a:pt x="50366" y="1118016"/>
                  </a:lnTo>
                  <a:lnTo>
                    <a:pt x="50366" y="1118016"/>
                  </a:lnTo>
                  <a:lnTo>
                    <a:pt x="54333" y="1137666"/>
                  </a:lnTo>
                  <a:cubicBezTo>
                    <a:pt x="61997" y="1155786"/>
                    <a:pt x="79939" y="1168499"/>
                    <a:pt x="100850" y="1168499"/>
                  </a:cubicBezTo>
                  <a:lnTo>
                    <a:pt x="164648" y="1168500"/>
                  </a:lnTo>
                  <a:cubicBezTo>
                    <a:pt x="192530" y="1168500"/>
                    <a:pt x="215132" y="1145898"/>
                    <a:pt x="215132" y="1118016"/>
                  </a:cubicBezTo>
                  <a:lnTo>
                    <a:pt x="215133" y="1118016"/>
                  </a:lnTo>
                  <a:cubicBezTo>
                    <a:pt x="215133" y="1090134"/>
                    <a:pt x="192531" y="1067532"/>
                    <a:pt x="164649" y="1067532"/>
                  </a:cubicBezTo>
                  <a:close/>
                  <a:moveTo>
                    <a:pt x="100850" y="788028"/>
                  </a:moveTo>
                  <a:cubicBezTo>
                    <a:pt x="79939" y="788028"/>
                    <a:pt x="61997" y="800742"/>
                    <a:pt x="54333" y="818861"/>
                  </a:cubicBezTo>
                  <a:lnTo>
                    <a:pt x="50366" y="838512"/>
                  </a:lnTo>
                  <a:lnTo>
                    <a:pt x="50366" y="838511"/>
                  </a:lnTo>
                  <a:lnTo>
                    <a:pt x="50366" y="838512"/>
                  </a:lnTo>
                  <a:lnTo>
                    <a:pt x="50366" y="838512"/>
                  </a:lnTo>
                  <a:lnTo>
                    <a:pt x="54333" y="858162"/>
                  </a:lnTo>
                  <a:cubicBezTo>
                    <a:pt x="61997" y="876282"/>
                    <a:pt x="79939" y="888995"/>
                    <a:pt x="100850" y="888995"/>
                  </a:cubicBezTo>
                  <a:lnTo>
                    <a:pt x="164648" y="888996"/>
                  </a:lnTo>
                  <a:cubicBezTo>
                    <a:pt x="192530" y="888996"/>
                    <a:pt x="215132" y="866394"/>
                    <a:pt x="215132" y="838512"/>
                  </a:cubicBezTo>
                  <a:lnTo>
                    <a:pt x="215133" y="838512"/>
                  </a:lnTo>
                  <a:cubicBezTo>
                    <a:pt x="215133" y="810630"/>
                    <a:pt x="192531" y="788028"/>
                    <a:pt x="164649" y="788028"/>
                  </a:cubicBezTo>
                  <a:close/>
                  <a:moveTo>
                    <a:pt x="100850" y="508524"/>
                  </a:moveTo>
                  <a:cubicBezTo>
                    <a:pt x="79939" y="508524"/>
                    <a:pt x="61997" y="521238"/>
                    <a:pt x="54333" y="539357"/>
                  </a:cubicBezTo>
                  <a:lnTo>
                    <a:pt x="50366" y="559008"/>
                  </a:lnTo>
                  <a:lnTo>
                    <a:pt x="50366" y="559007"/>
                  </a:lnTo>
                  <a:lnTo>
                    <a:pt x="50366" y="559008"/>
                  </a:lnTo>
                  <a:lnTo>
                    <a:pt x="50366" y="559008"/>
                  </a:lnTo>
                  <a:lnTo>
                    <a:pt x="54333" y="578658"/>
                  </a:lnTo>
                  <a:cubicBezTo>
                    <a:pt x="61997" y="596778"/>
                    <a:pt x="79939" y="609491"/>
                    <a:pt x="100850" y="609491"/>
                  </a:cubicBezTo>
                  <a:lnTo>
                    <a:pt x="164648" y="609492"/>
                  </a:lnTo>
                  <a:cubicBezTo>
                    <a:pt x="192530" y="609492"/>
                    <a:pt x="215132" y="586890"/>
                    <a:pt x="215132" y="559008"/>
                  </a:cubicBezTo>
                  <a:lnTo>
                    <a:pt x="215133" y="559008"/>
                  </a:lnTo>
                  <a:cubicBezTo>
                    <a:pt x="215133" y="531126"/>
                    <a:pt x="192531" y="508524"/>
                    <a:pt x="164649" y="508524"/>
                  </a:cubicBezTo>
                  <a:close/>
                  <a:moveTo>
                    <a:pt x="100850" y="229020"/>
                  </a:moveTo>
                  <a:cubicBezTo>
                    <a:pt x="79939" y="229020"/>
                    <a:pt x="61997" y="241734"/>
                    <a:pt x="54333" y="259853"/>
                  </a:cubicBezTo>
                  <a:lnTo>
                    <a:pt x="50366" y="279504"/>
                  </a:lnTo>
                  <a:lnTo>
                    <a:pt x="50366" y="279503"/>
                  </a:lnTo>
                  <a:lnTo>
                    <a:pt x="50366" y="279504"/>
                  </a:lnTo>
                  <a:lnTo>
                    <a:pt x="50366" y="279504"/>
                  </a:lnTo>
                  <a:lnTo>
                    <a:pt x="54333" y="299154"/>
                  </a:lnTo>
                  <a:cubicBezTo>
                    <a:pt x="61997" y="317274"/>
                    <a:pt x="79939" y="329987"/>
                    <a:pt x="100850" y="329987"/>
                  </a:cubicBezTo>
                  <a:lnTo>
                    <a:pt x="164648" y="329988"/>
                  </a:lnTo>
                  <a:cubicBezTo>
                    <a:pt x="192530" y="329988"/>
                    <a:pt x="215132" y="307386"/>
                    <a:pt x="215132" y="279504"/>
                  </a:cubicBezTo>
                  <a:lnTo>
                    <a:pt x="215133" y="279504"/>
                  </a:lnTo>
                  <a:cubicBezTo>
                    <a:pt x="215133" y="251622"/>
                    <a:pt x="192531" y="229020"/>
                    <a:pt x="164649" y="229020"/>
                  </a:cubicBezTo>
                  <a:close/>
                  <a:moveTo>
                    <a:pt x="0" y="0"/>
                  </a:moveTo>
                  <a:lnTo>
                    <a:pt x="45832" y="0"/>
                  </a:lnTo>
                  <a:lnTo>
                    <a:pt x="45832" y="0"/>
                  </a:lnTo>
                  <a:lnTo>
                    <a:pt x="49799" y="19650"/>
                  </a:lnTo>
                  <a:cubicBezTo>
                    <a:pt x="57463" y="37770"/>
                    <a:pt x="75405" y="50483"/>
                    <a:pt x="96316" y="50483"/>
                  </a:cubicBezTo>
                  <a:lnTo>
                    <a:pt x="160114" y="50484"/>
                  </a:lnTo>
                  <a:cubicBezTo>
                    <a:pt x="187996" y="50484"/>
                    <a:pt x="210598" y="27882"/>
                    <a:pt x="210598" y="0"/>
                  </a:cubicBezTo>
                  <a:lnTo>
                    <a:pt x="210599" y="0"/>
                  </a:lnTo>
                  <a:lnTo>
                    <a:pt x="256431" y="0"/>
                  </a:lnTo>
                  <a:lnTo>
                    <a:pt x="256431" y="3076486"/>
                  </a:lnTo>
                  <a:lnTo>
                    <a:pt x="214769" y="3076486"/>
                  </a:lnTo>
                  <a:lnTo>
                    <a:pt x="215162" y="3074539"/>
                  </a:lnTo>
                  <a:lnTo>
                    <a:pt x="215163" y="3074539"/>
                  </a:lnTo>
                  <a:cubicBezTo>
                    <a:pt x="215163" y="3046657"/>
                    <a:pt x="192561" y="3024055"/>
                    <a:pt x="164679" y="3024055"/>
                  </a:cubicBezTo>
                  <a:lnTo>
                    <a:pt x="100880" y="3024055"/>
                  </a:lnTo>
                  <a:cubicBezTo>
                    <a:pt x="79969" y="3024055"/>
                    <a:pt x="62027" y="3036769"/>
                    <a:pt x="54363" y="3054888"/>
                  </a:cubicBezTo>
                  <a:lnTo>
                    <a:pt x="50396" y="3074539"/>
                  </a:lnTo>
                  <a:lnTo>
                    <a:pt x="50396" y="3074538"/>
                  </a:lnTo>
                  <a:lnTo>
                    <a:pt x="50396" y="3074539"/>
                  </a:lnTo>
                  <a:lnTo>
                    <a:pt x="50396" y="3074539"/>
                  </a:lnTo>
                  <a:lnTo>
                    <a:pt x="50789" y="3076486"/>
                  </a:lnTo>
                  <a:lnTo>
                    <a:pt x="0" y="307648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grpSp>
      <p:sp>
        <p:nvSpPr>
          <p:cNvPr id="398" name="Rectangle: Rounded Corners 397">
            <a:extLst>
              <a:ext uri="{FF2B5EF4-FFF2-40B4-BE49-F238E27FC236}">
                <a16:creationId xmlns:a16="http://schemas.microsoft.com/office/drawing/2014/main" id="{411B165C-98E7-F2BA-29E0-3D3B8E786A53}"/>
              </a:ext>
            </a:extLst>
          </p:cNvPr>
          <p:cNvSpPr/>
          <p:nvPr/>
        </p:nvSpPr>
        <p:spPr>
          <a:xfrm>
            <a:off x="3182542" y="3312459"/>
            <a:ext cx="689372" cy="552298"/>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46" name="Freeform: Shape 445">
            <a:extLst>
              <a:ext uri="{FF2B5EF4-FFF2-40B4-BE49-F238E27FC236}">
                <a16:creationId xmlns:a16="http://schemas.microsoft.com/office/drawing/2014/main" id="{E37F341A-AFEF-68B6-B0B4-2D31DCADC602}"/>
              </a:ext>
            </a:extLst>
          </p:cNvPr>
          <p:cNvSpPr/>
          <p:nvPr/>
        </p:nvSpPr>
        <p:spPr>
          <a:xfrm rot="166712">
            <a:off x="3989423" y="3209301"/>
            <a:ext cx="4672779" cy="657597"/>
          </a:xfrm>
          <a:custGeom>
            <a:avLst/>
            <a:gdLst>
              <a:gd name="connsiteX0" fmla="*/ 0 w 9607550"/>
              <a:gd name="connsiteY0" fmla="*/ 635000 h 856034"/>
              <a:gd name="connsiteX1" fmla="*/ 406400 w 9607550"/>
              <a:gd name="connsiteY1" fmla="*/ 730250 h 856034"/>
              <a:gd name="connsiteX2" fmla="*/ 965200 w 9607550"/>
              <a:gd name="connsiteY2" fmla="*/ 647700 h 856034"/>
              <a:gd name="connsiteX3" fmla="*/ 1612900 w 9607550"/>
              <a:gd name="connsiteY3" fmla="*/ 330200 h 856034"/>
              <a:gd name="connsiteX4" fmla="*/ 2209800 w 9607550"/>
              <a:gd name="connsiteY4" fmla="*/ 158750 h 856034"/>
              <a:gd name="connsiteX5" fmla="*/ 2940050 w 9607550"/>
              <a:gd name="connsiteY5" fmla="*/ 146050 h 856034"/>
              <a:gd name="connsiteX6" fmla="*/ 3790950 w 9607550"/>
              <a:gd name="connsiteY6" fmla="*/ 298450 h 856034"/>
              <a:gd name="connsiteX7" fmla="*/ 4756150 w 9607550"/>
              <a:gd name="connsiteY7" fmla="*/ 527050 h 856034"/>
              <a:gd name="connsiteX8" fmla="*/ 5632450 w 9607550"/>
              <a:gd name="connsiteY8" fmla="*/ 717550 h 856034"/>
              <a:gd name="connsiteX9" fmla="*/ 6534150 w 9607550"/>
              <a:gd name="connsiteY9" fmla="*/ 850900 h 856034"/>
              <a:gd name="connsiteX10" fmla="*/ 7467600 w 9607550"/>
              <a:gd name="connsiteY10" fmla="*/ 806450 h 856034"/>
              <a:gd name="connsiteX11" fmla="*/ 8166100 w 9607550"/>
              <a:gd name="connsiteY11" fmla="*/ 603250 h 856034"/>
              <a:gd name="connsiteX12" fmla="*/ 8864600 w 9607550"/>
              <a:gd name="connsiteY12" fmla="*/ 311150 h 856034"/>
              <a:gd name="connsiteX13" fmla="*/ 9607550 w 9607550"/>
              <a:gd name="connsiteY13" fmla="*/ 0 h 856034"/>
              <a:gd name="connsiteX0" fmla="*/ 0 w 9607550"/>
              <a:gd name="connsiteY0" fmla="*/ 1758677 h 2115169"/>
              <a:gd name="connsiteX1" fmla="*/ 406400 w 9607550"/>
              <a:gd name="connsiteY1" fmla="*/ 1853927 h 2115169"/>
              <a:gd name="connsiteX2" fmla="*/ 965200 w 9607550"/>
              <a:gd name="connsiteY2" fmla="*/ 1771377 h 2115169"/>
              <a:gd name="connsiteX3" fmla="*/ 1612900 w 9607550"/>
              <a:gd name="connsiteY3" fmla="*/ 1453877 h 2115169"/>
              <a:gd name="connsiteX4" fmla="*/ 2209800 w 9607550"/>
              <a:gd name="connsiteY4" fmla="*/ 1282427 h 2115169"/>
              <a:gd name="connsiteX5" fmla="*/ 2940050 w 9607550"/>
              <a:gd name="connsiteY5" fmla="*/ 1269727 h 2115169"/>
              <a:gd name="connsiteX6" fmla="*/ 3790950 w 9607550"/>
              <a:gd name="connsiteY6" fmla="*/ 1422127 h 2115169"/>
              <a:gd name="connsiteX7" fmla="*/ 4756150 w 9607550"/>
              <a:gd name="connsiteY7" fmla="*/ 1650727 h 2115169"/>
              <a:gd name="connsiteX8" fmla="*/ 5145135 w 9607550"/>
              <a:gd name="connsiteY8" fmla="*/ 1451 h 2115169"/>
              <a:gd name="connsiteX9" fmla="*/ 6534150 w 9607550"/>
              <a:gd name="connsiteY9" fmla="*/ 1974577 h 2115169"/>
              <a:gd name="connsiteX10" fmla="*/ 7467600 w 9607550"/>
              <a:gd name="connsiteY10" fmla="*/ 1930127 h 2115169"/>
              <a:gd name="connsiteX11" fmla="*/ 8166100 w 9607550"/>
              <a:gd name="connsiteY11" fmla="*/ 1726927 h 2115169"/>
              <a:gd name="connsiteX12" fmla="*/ 8864600 w 9607550"/>
              <a:gd name="connsiteY12" fmla="*/ 1434827 h 2115169"/>
              <a:gd name="connsiteX13" fmla="*/ 9607550 w 9607550"/>
              <a:gd name="connsiteY13" fmla="*/ 1123677 h 2115169"/>
              <a:gd name="connsiteX0" fmla="*/ 0 w 9607550"/>
              <a:gd name="connsiteY0" fmla="*/ 1765424 h 2121916"/>
              <a:gd name="connsiteX1" fmla="*/ 406400 w 9607550"/>
              <a:gd name="connsiteY1" fmla="*/ 1860674 h 2121916"/>
              <a:gd name="connsiteX2" fmla="*/ 965200 w 9607550"/>
              <a:gd name="connsiteY2" fmla="*/ 1778124 h 2121916"/>
              <a:gd name="connsiteX3" fmla="*/ 1612900 w 9607550"/>
              <a:gd name="connsiteY3" fmla="*/ 1460624 h 2121916"/>
              <a:gd name="connsiteX4" fmla="*/ 2209800 w 9607550"/>
              <a:gd name="connsiteY4" fmla="*/ 1289174 h 2121916"/>
              <a:gd name="connsiteX5" fmla="*/ 2940050 w 9607550"/>
              <a:gd name="connsiteY5" fmla="*/ 1276474 h 2121916"/>
              <a:gd name="connsiteX6" fmla="*/ 3790950 w 9607550"/>
              <a:gd name="connsiteY6" fmla="*/ 1428874 h 2121916"/>
              <a:gd name="connsiteX7" fmla="*/ 4615913 w 9607550"/>
              <a:gd name="connsiteY7" fmla="*/ 1283718 h 2121916"/>
              <a:gd name="connsiteX8" fmla="*/ 5145135 w 9607550"/>
              <a:gd name="connsiteY8" fmla="*/ 8198 h 2121916"/>
              <a:gd name="connsiteX9" fmla="*/ 6534150 w 9607550"/>
              <a:gd name="connsiteY9" fmla="*/ 1981324 h 2121916"/>
              <a:gd name="connsiteX10" fmla="*/ 7467600 w 9607550"/>
              <a:gd name="connsiteY10" fmla="*/ 1936874 h 2121916"/>
              <a:gd name="connsiteX11" fmla="*/ 8166100 w 9607550"/>
              <a:gd name="connsiteY11" fmla="*/ 1733674 h 2121916"/>
              <a:gd name="connsiteX12" fmla="*/ 8864600 w 9607550"/>
              <a:gd name="connsiteY12" fmla="*/ 1441574 h 2121916"/>
              <a:gd name="connsiteX13" fmla="*/ 9607550 w 9607550"/>
              <a:gd name="connsiteY13" fmla="*/ 1130424 h 2121916"/>
              <a:gd name="connsiteX0" fmla="*/ 0 w 9607550"/>
              <a:gd name="connsiteY0" fmla="*/ 2047263 h 2328932"/>
              <a:gd name="connsiteX1" fmla="*/ 406400 w 9607550"/>
              <a:gd name="connsiteY1" fmla="*/ 2142513 h 2328932"/>
              <a:gd name="connsiteX2" fmla="*/ 965200 w 9607550"/>
              <a:gd name="connsiteY2" fmla="*/ 2059963 h 2328932"/>
              <a:gd name="connsiteX3" fmla="*/ 1612900 w 9607550"/>
              <a:gd name="connsiteY3" fmla="*/ 1742463 h 2328932"/>
              <a:gd name="connsiteX4" fmla="*/ 2209800 w 9607550"/>
              <a:gd name="connsiteY4" fmla="*/ 1571013 h 2328932"/>
              <a:gd name="connsiteX5" fmla="*/ 2940050 w 9607550"/>
              <a:gd name="connsiteY5" fmla="*/ 1558313 h 2328932"/>
              <a:gd name="connsiteX6" fmla="*/ 3790950 w 9607550"/>
              <a:gd name="connsiteY6" fmla="*/ 1710713 h 2328932"/>
              <a:gd name="connsiteX7" fmla="*/ 4615913 w 9607550"/>
              <a:gd name="connsiteY7" fmla="*/ 1565557 h 2328932"/>
              <a:gd name="connsiteX8" fmla="*/ 5145135 w 9607550"/>
              <a:gd name="connsiteY8" fmla="*/ 290037 h 2328932"/>
              <a:gd name="connsiteX9" fmla="*/ 6366907 w 9607550"/>
              <a:gd name="connsiteY9" fmla="*/ 162783 h 2328932"/>
              <a:gd name="connsiteX10" fmla="*/ 7467600 w 9607550"/>
              <a:gd name="connsiteY10" fmla="*/ 2218713 h 2328932"/>
              <a:gd name="connsiteX11" fmla="*/ 8166100 w 9607550"/>
              <a:gd name="connsiteY11" fmla="*/ 2015513 h 2328932"/>
              <a:gd name="connsiteX12" fmla="*/ 8864600 w 9607550"/>
              <a:gd name="connsiteY12" fmla="*/ 1723413 h 2328932"/>
              <a:gd name="connsiteX13" fmla="*/ 9607550 w 9607550"/>
              <a:gd name="connsiteY13" fmla="*/ 1412263 h 2328932"/>
              <a:gd name="connsiteX0" fmla="*/ 0 w 9607550"/>
              <a:gd name="connsiteY0" fmla="*/ 2312751 h 2408164"/>
              <a:gd name="connsiteX1" fmla="*/ 406400 w 9607550"/>
              <a:gd name="connsiteY1" fmla="*/ 2408001 h 2408164"/>
              <a:gd name="connsiteX2" fmla="*/ 965200 w 9607550"/>
              <a:gd name="connsiteY2" fmla="*/ 2325451 h 2408164"/>
              <a:gd name="connsiteX3" fmla="*/ 1612900 w 9607550"/>
              <a:gd name="connsiteY3" fmla="*/ 2007951 h 2408164"/>
              <a:gd name="connsiteX4" fmla="*/ 2209800 w 9607550"/>
              <a:gd name="connsiteY4" fmla="*/ 1836501 h 2408164"/>
              <a:gd name="connsiteX5" fmla="*/ 2940050 w 9607550"/>
              <a:gd name="connsiteY5" fmla="*/ 1823801 h 2408164"/>
              <a:gd name="connsiteX6" fmla="*/ 3790950 w 9607550"/>
              <a:gd name="connsiteY6" fmla="*/ 1976201 h 2408164"/>
              <a:gd name="connsiteX7" fmla="*/ 4615913 w 9607550"/>
              <a:gd name="connsiteY7" fmla="*/ 1831045 h 2408164"/>
              <a:gd name="connsiteX8" fmla="*/ 5145135 w 9607550"/>
              <a:gd name="connsiteY8" fmla="*/ 555525 h 2408164"/>
              <a:gd name="connsiteX9" fmla="*/ 6366907 w 9607550"/>
              <a:gd name="connsiteY9" fmla="*/ 428271 h 2408164"/>
              <a:gd name="connsiteX10" fmla="*/ 7467878 w 9607550"/>
              <a:gd name="connsiteY10" fmla="*/ 91141 h 2408164"/>
              <a:gd name="connsiteX11" fmla="*/ 8166100 w 9607550"/>
              <a:gd name="connsiteY11" fmla="*/ 2281001 h 2408164"/>
              <a:gd name="connsiteX12" fmla="*/ 8864600 w 9607550"/>
              <a:gd name="connsiteY12" fmla="*/ 1988901 h 2408164"/>
              <a:gd name="connsiteX13" fmla="*/ 9607550 w 9607550"/>
              <a:gd name="connsiteY13" fmla="*/ 1677751 h 2408164"/>
              <a:gd name="connsiteX0" fmla="*/ 0 w 9607550"/>
              <a:gd name="connsiteY0" fmla="*/ 2293871 h 2389284"/>
              <a:gd name="connsiteX1" fmla="*/ 406400 w 9607550"/>
              <a:gd name="connsiteY1" fmla="*/ 2389121 h 2389284"/>
              <a:gd name="connsiteX2" fmla="*/ 965200 w 9607550"/>
              <a:gd name="connsiteY2" fmla="*/ 2306571 h 2389284"/>
              <a:gd name="connsiteX3" fmla="*/ 1612900 w 9607550"/>
              <a:gd name="connsiteY3" fmla="*/ 1989071 h 2389284"/>
              <a:gd name="connsiteX4" fmla="*/ 2209800 w 9607550"/>
              <a:gd name="connsiteY4" fmla="*/ 1817621 h 2389284"/>
              <a:gd name="connsiteX5" fmla="*/ 2940050 w 9607550"/>
              <a:gd name="connsiteY5" fmla="*/ 1804921 h 2389284"/>
              <a:gd name="connsiteX6" fmla="*/ 3790950 w 9607550"/>
              <a:gd name="connsiteY6" fmla="*/ 1957321 h 2389284"/>
              <a:gd name="connsiteX7" fmla="*/ 4615913 w 9607550"/>
              <a:gd name="connsiteY7" fmla="*/ 1812165 h 2389284"/>
              <a:gd name="connsiteX8" fmla="*/ 5145135 w 9607550"/>
              <a:gd name="connsiteY8" fmla="*/ 536645 h 2389284"/>
              <a:gd name="connsiteX9" fmla="*/ 6366907 w 9607550"/>
              <a:gd name="connsiteY9" fmla="*/ 409391 h 2389284"/>
              <a:gd name="connsiteX10" fmla="*/ 7467878 w 9607550"/>
              <a:gd name="connsiteY10" fmla="*/ 72261 h 2389284"/>
              <a:gd name="connsiteX11" fmla="*/ 8864600 w 9607550"/>
              <a:gd name="connsiteY11" fmla="*/ 1970021 h 2389284"/>
              <a:gd name="connsiteX12" fmla="*/ 9607550 w 9607550"/>
              <a:gd name="connsiteY12" fmla="*/ 1658871 h 2389284"/>
              <a:gd name="connsiteX0" fmla="*/ 0 w 9607550"/>
              <a:gd name="connsiteY0" fmla="*/ 2444886 h 2540299"/>
              <a:gd name="connsiteX1" fmla="*/ 406400 w 9607550"/>
              <a:gd name="connsiteY1" fmla="*/ 2540136 h 2540299"/>
              <a:gd name="connsiteX2" fmla="*/ 965200 w 9607550"/>
              <a:gd name="connsiteY2" fmla="*/ 2457586 h 2540299"/>
              <a:gd name="connsiteX3" fmla="*/ 1612900 w 9607550"/>
              <a:gd name="connsiteY3" fmla="*/ 2140086 h 2540299"/>
              <a:gd name="connsiteX4" fmla="*/ 2209800 w 9607550"/>
              <a:gd name="connsiteY4" fmla="*/ 1968636 h 2540299"/>
              <a:gd name="connsiteX5" fmla="*/ 2940050 w 9607550"/>
              <a:gd name="connsiteY5" fmla="*/ 1955936 h 2540299"/>
              <a:gd name="connsiteX6" fmla="*/ 3790950 w 9607550"/>
              <a:gd name="connsiteY6" fmla="*/ 2108336 h 2540299"/>
              <a:gd name="connsiteX7" fmla="*/ 4615913 w 9607550"/>
              <a:gd name="connsiteY7" fmla="*/ 1963180 h 2540299"/>
              <a:gd name="connsiteX8" fmla="*/ 5145135 w 9607550"/>
              <a:gd name="connsiteY8" fmla="*/ 687660 h 2540299"/>
              <a:gd name="connsiteX9" fmla="*/ 6366907 w 9607550"/>
              <a:gd name="connsiteY9" fmla="*/ 560406 h 2540299"/>
              <a:gd name="connsiteX10" fmla="*/ 7467878 w 9607550"/>
              <a:gd name="connsiteY10" fmla="*/ 223276 h 2540299"/>
              <a:gd name="connsiteX11" fmla="*/ 8545683 w 9607550"/>
              <a:gd name="connsiteY11" fmla="*/ 105601 h 2540299"/>
              <a:gd name="connsiteX12" fmla="*/ 9607550 w 9607550"/>
              <a:gd name="connsiteY12" fmla="*/ 1809886 h 2540299"/>
              <a:gd name="connsiteX0" fmla="*/ 0 w 10149623"/>
              <a:gd name="connsiteY0" fmla="*/ 2834351 h 2929764"/>
              <a:gd name="connsiteX1" fmla="*/ 406400 w 10149623"/>
              <a:gd name="connsiteY1" fmla="*/ 2929601 h 2929764"/>
              <a:gd name="connsiteX2" fmla="*/ 965200 w 10149623"/>
              <a:gd name="connsiteY2" fmla="*/ 2847051 h 2929764"/>
              <a:gd name="connsiteX3" fmla="*/ 1612900 w 10149623"/>
              <a:gd name="connsiteY3" fmla="*/ 2529551 h 2929764"/>
              <a:gd name="connsiteX4" fmla="*/ 2209800 w 10149623"/>
              <a:gd name="connsiteY4" fmla="*/ 2358101 h 2929764"/>
              <a:gd name="connsiteX5" fmla="*/ 2940050 w 10149623"/>
              <a:gd name="connsiteY5" fmla="*/ 2345401 h 2929764"/>
              <a:gd name="connsiteX6" fmla="*/ 3790950 w 10149623"/>
              <a:gd name="connsiteY6" fmla="*/ 2497801 h 2929764"/>
              <a:gd name="connsiteX7" fmla="*/ 4615913 w 10149623"/>
              <a:gd name="connsiteY7" fmla="*/ 2352645 h 2929764"/>
              <a:gd name="connsiteX8" fmla="*/ 5145135 w 10149623"/>
              <a:gd name="connsiteY8" fmla="*/ 1077125 h 2929764"/>
              <a:gd name="connsiteX9" fmla="*/ 6366907 w 10149623"/>
              <a:gd name="connsiteY9" fmla="*/ 949871 h 2929764"/>
              <a:gd name="connsiteX10" fmla="*/ 7467878 w 10149623"/>
              <a:gd name="connsiteY10" fmla="*/ 612741 h 2929764"/>
              <a:gd name="connsiteX11" fmla="*/ 8545683 w 10149623"/>
              <a:gd name="connsiteY11" fmla="*/ 495066 h 2929764"/>
              <a:gd name="connsiteX12" fmla="*/ 10149624 w 10149623"/>
              <a:gd name="connsiteY12" fmla="*/ 0 h 2929764"/>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467878 w 9726549"/>
              <a:gd name="connsiteY10" fmla="*/ 501737 h 2818760"/>
              <a:gd name="connsiteX11" fmla="*/ 8545683 w 9726549"/>
              <a:gd name="connsiteY11" fmla="*/ 384062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467878 w 9726549"/>
              <a:gd name="connsiteY10" fmla="*/ 501737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467878 w 9726549"/>
              <a:gd name="connsiteY10" fmla="*/ 501737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507118 w 9726549"/>
              <a:gd name="connsiteY10" fmla="*/ 241132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01641 w 9726549"/>
              <a:gd name="connsiteY9" fmla="*/ 298736 h 2818760"/>
              <a:gd name="connsiteX10" fmla="*/ 7507118 w 9726549"/>
              <a:gd name="connsiteY10" fmla="*/ 241132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01641 w 9726549"/>
              <a:gd name="connsiteY9" fmla="*/ 298736 h 2818760"/>
              <a:gd name="connsiteX10" fmla="*/ 8533740 w 9726549"/>
              <a:gd name="connsiteY10" fmla="*/ 138868 h 2818760"/>
              <a:gd name="connsiteX11" fmla="*/ 9726548 w 9726549"/>
              <a:gd name="connsiteY11"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3790950 w 9726549"/>
              <a:gd name="connsiteY5" fmla="*/ 2386797 h 2818760"/>
              <a:gd name="connsiteX6" fmla="*/ 4615913 w 9726549"/>
              <a:gd name="connsiteY6" fmla="*/ 2241641 h 2818760"/>
              <a:gd name="connsiteX7" fmla="*/ 5145135 w 9726549"/>
              <a:gd name="connsiteY7" fmla="*/ 966121 h 2818760"/>
              <a:gd name="connsiteX8" fmla="*/ 6301641 w 9726549"/>
              <a:gd name="connsiteY8" fmla="*/ 298736 h 2818760"/>
              <a:gd name="connsiteX9" fmla="*/ 8533740 w 9726549"/>
              <a:gd name="connsiteY9" fmla="*/ 138868 h 2818760"/>
              <a:gd name="connsiteX10" fmla="*/ 9726548 w 9726549"/>
              <a:gd name="connsiteY10"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4615913 w 9726549"/>
              <a:gd name="connsiteY5" fmla="*/ 2241641 h 2818760"/>
              <a:gd name="connsiteX6" fmla="*/ 5145135 w 9726549"/>
              <a:gd name="connsiteY6" fmla="*/ 966121 h 2818760"/>
              <a:gd name="connsiteX7" fmla="*/ 6301641 w 9726549"/>
              <a:gd name="connsiteY7" fmla="*/ 298736 h 2818760"/>
              <a:gd name="connsiteX8" fmla="*/ 8533740 w 9726549"/>
              <a:gd name="connsiteY8" fmla="*/ 138868 h 2818760"/>
              <a:gd name="connsiteX9" fmla="*/ 9726548 w 9726549"/>
              <a:gd name="connsiteY9"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4615913 w 9726549"/>
              <a:gd name="connsiteY5" fmla="*/ 2241641 h 2818760"/>
              <a:gd name="connsiteX6" fmla="*/ 6301641 w 9726549"/>
              <a:gd name="connsiteY6" fmla="*/ 298736 h 2818760"/>
              <a:gd name="connsiteX7" fmla="*/ 8533740 w 9726549"/>
              <a:gd name="connsiteY7" fmla="*/ 138868 h 2818760"/>
              <a:gd name="connsiteX8" fmla="*/ 9726548 w 9726549"/>
              <a:gd name="connsiteY8" fmla="*/ 0 h 2818760"/>
              <a:gd name="connsiteX0" fmla="*/ 0 w 9726549"/>
              <a:gd name="connsiteY0" fmla="*/ 2723347 h 2820009"/>
              <a:gd name="connsiteX1" fmla="*/ 406400 w 9726549"/>
              <a:gd name="connsiteY1" fmla="*/ 2818597 h 2820009"/>
              <a:gd name="connsiteX2" fmla="*/ 965200 w 9726549"/>
              <a:gd name="connsiteY2" fmla="*/ 2736047 h 2820009"/>
              <a:gd name="connsiteX3" fmla="*/ 2209800 w 9726549"/>
              <a:gd name="connsiteY3" fmla="*/ 2247097 h 2820009"/>
              <a:gd name="connsiteX4" fmla="*/ 4615913 w 9726549"/>
              <a:gd name="connsiteY4" fmla="*/ 2241641 h 2820009"/>
              <a:gd name="connsiteX5" fmla="*/ 6301641 w 9726549"/>
              <a:gd name="connsiteY5" fmla="*/ 298736 h 2820009"/>
              <a:gd name="connsiteX6" fmla="*/ 8533740 w 9726549"/>
              <a:gd name="connsiteY6" fmla="*/ 138868 h 2820009"/>
              <a:gd name="connsiteX7" fmla="*/ 9726548 w 9726549"/>
              <a:gd name="connsiteY7" fmla="*/ 0 h 2820009"/>
              <a:gd name="connsiteX0" fmla="*/ 0 w 9726549"/>
              <a:gd name="connsiteY0" fmla="*/ 2723347 h 2755148"/>
              <a:gd name="connsiteX1" fmla="*/ 697425 w 9726549"/>
              <a:gd name="connsiteY1" fmla="*/ 2662239 h 2755148"/>
              <a:gd name="connsiteX2" fmla="*/ 965200 w 9726549"/>
              <a:gd name="connsiteY2" fmla="*/ 2736047 h 2755148"/>
              <a:gd name="connsiteX3" fmla="*/ 2209800 w 9726549"/>
              <a:gd name="connsiteY3" fmla="*/ 2247097 h 2755148"/>
              <a:gd name="connsiteX4" fmla="*/ 4615913 w 9726549"/>
              <a:gd name="connsiteY4" fmla="*/ 2241641 h 2755148"/>
              <a:gd name="connsiteX5" fmla="*/ 6301641 w 9726549"/>
              <a:gd name="connsiteY5" fmla="*/ 298736 h 2755148"/>
              <a:gd name="connsiteX6" fmla="*/ 8533740 w 9726549"/>
              <a:gd name="connsiteY6" fmla="*/ 138868 h 2755148"/>
              <a:gd name="connsiteX7" fmla="*/ 9726548 w 9726549"/>
              <a:gd name="connsiteY7" fmla="*/ 0 h 2755148"/>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533740 w 9726549"/>
              <a:gd name="connsiteY5" fmla="*/ 138868 h 2768819"/>
              <a:gd name="connsiteX6" fmla="*/ 9726548 w 9726549"/>
              <a:gd name="connsiteY6" fmla="*/ 0 h 2768819"/>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533740 w 9726549"/>
              <a:gd name="connsiteY5" fmla="*/ 138868 h 2768819"/>
              <a:gd name="connsiteX6" fmla="*/ 9726548 w 9726549"/>
              <a:gd name="connsiteY6" fmla="*/ 0 h 2768819"/>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533740 w 9726549"/>
              <a:gd name="connsiteY5" fmla="*/ 138868 h 2768819"/>
              <a:gd name="connsiteX6" fmla="*/ 9726548 w 9726549"/>
              <a:gd name="connsiteY6" fmla="*/ 0 h 2768819"/>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240958 w 9726549"/>
              <a:gd name="connsiteY5" fmla="*/ 170271 h 2768819"/>
              <a:gd name="connsiteX6" fmla="*/ 9726548 w 9726549"/>
              <a:gd name="connsiteY6" fmla="*/ 0 h 2768819"/>
              <a:gd name="connsiteX0" fmla="*/ -1 w 9772153"/>
              <a:gd name="connsiteY0" fmla="*/ 2320246 h 2736305"/>
              <a:gd name="connsiteX1" fmla="*/ 1010804 w 9772153"/>
              <a:gd name="connsiteY1" fmla="*/ 2736047 h 2736305"/>
              <a:gd name="connsiteX2" fmla="*/ 2255404 w 9772153"/>
              <a:gd name="connsiteY2" fmla="*/ 2247097 h 2736305"/>
              <a:gd name="connsiteX3" fmla="*/ 4661517 w 9772153"/>
              <a:gd name="connsiteY3" fmla="*/ 2241641 h 2736305"/>
              <a:gd name="connsiteX4" fmla="*/ 6347245 w 9772153"/>
              <a:gd name="connsiteY4" fmla="*/ 298736 h 2736305"/>
              <a:gd name="connsiteX5" fmla="*/ 8286562 w 9772153"/>
              <a:gd name="connsiteY5" fmla="*/ 170271 h 2736305"/>
              <a:gd name="connsiteX6" fmla="*/ 9772152 w 9772153"/>
              <a:gd name="connsiteY6" fmla="*/ 0 h 2736305"/>
              <a:gd name="connsiteX0" fmla="*/ -1 w 9772153"/>
              <a:gd name="connsiteY0" fmla="*/ 2320246 h 2498899"/>
              <a:gd name="connsiteX1" fmla="*/ 1111753 w 9772153"/>
              <a:gd name="connsiteY1" fmla="*/ 2498330 h 2498899"/>
              <a:gd name="connsiteX2" fmla="*/ 2255404 w 9772153"/>
              <a:gd name="connsiteY2" fmla="*/ 2247097 h 2498899"/>
              <a:gd name="connsiteX3" fmla="*/ 4661517 w 9772153"/>
              <a:gd name="connsiteY3" fmla="*/ 2241641 h 2498899"/>
              <a:gd name="connsiteX4" fmla="*/ 6347245 w 9772153"/>
              <a:gd name="connsiteY4" fmla="*/ 298736 h 2498899"/>
              <a:gd name="connsiteX5" fmla="*/ 8286562 w 9772153"/>
              <a:gd name="connsiteY5" fmla="*/ 170271 h 2498899"/>
              <a:gd name="connsiteX6" fmla="*/ 9772152 w 9772153"/>
              <a:gd name="connsiteY6" fmla="*/ 0 h 2498899"/>
              <a:gd name="connsiteX0" fmla="*/ -1 w 9772153"/>
              <a:gd name="connsiteY0" fmla="*/ 3321577 h 3500230"/>
              <a:gd name="connsiteX1" fmla="*/ 1111753 w 9772153"/>
              <a:gd name="connsiteY1" fmla="*/ 3499661 h 3500230"/>
              <a:gd name="connsiteX2" fmla="*/ 2255404 w 9772153"/>
              <a:gd name="connsiteY2" fmla="*/ 3248428 h 3500230"/>
              <a:gd name="connsiteX3" fmla="*/ 4661517 w 9772153"/>
              <a:gd name="connsiteY3" fmla="*/ 3242972 h 3500230"/>
              <a:gd name="connsiteX4" fmla="*/ 6174207 w 9772153"/>
              <a:gd name="connsiteY4" fmla="*/ 58017 h 3500230"/>
              <a:gd name="connsiteX5" fmla="*/ 8286562 w 9772153"/>
              <a:gd name="connsiteY5" fmla="*/ 1171602 h 3500230"/>
              <a:gd name="connsiteX6" fmla="*/ 9772152 w 9772153"/>
              <a:gd name="connsiteY6" fmla="*/ 1001331 h 3500230"/>
              <a:gd name="connsiteX0" fmla="*/ -1 w 9772153"/>
              <a:gd name="connsiteY0" fmla="*/ 3415325 h 3593978"/>
              <a:gd name="connsiteX1" fmla="*/ 1111753 w 9772153"/>
              <a:gd name="connsiteY1" fmla="*/ 3593409 h 3593978"/>
              <a:gd name="connsiteX2" fmla="*/ 2255404 w 9772153"/>
              <a:gd name="connsiteY2" fmla="*/ 3342176 h 3593978"/>
              <a:gd name="connsiteX3" fmla="*/ 4661517 w 9772153"/>
              <a:gd name="connsiteY3" fmla="*/ 3336720 h 3593978"/>
              <a:gd name="connsiteX4" fmla="*/ 6174207 w 9772153"/>
              <a:gd name="connsiteY4" fmla="*/ 151765 h 3593978"/>
              <a:gd name="connsiteX5" fmla="*/ 8044934 w 9772153"/>
              <a:gd name="connsiteY5" fmla="*/ 569900 h 3593978"/>
              <a:gd name="connsiteX6" fmla="*/ 9772152 w 9772153"/>
              <a:gd name="connsiteY6" fmla="*/ 1095079 h 3593978"/>
              <a:gd name="connsiteX0" fmla="*/ -1 w 9330808"/>
              <a:gd name="connsiteY0" fmla="*/ 3404710 h 3583363"/>
              <a:gd name="connsiteX1" fmla="*/ 1111753 w 9330808"/>
              <a:gd name="connsiteY1" fmla="*/ 3582794 h 3583363"/>
              <a:gd name="connsiteX2" fmla="*/ 2255404 w 9330808"/>
              <a:gd name="connsiteY2" fmla="*/ 3331561 h 3583363"/>
              <a:gd name="connsiteX3" fmla="*/ 4661517 w 9330808"/>
              <a:gd name="connsiteY3" fmla="*/ 3326105 h 3583363"/>
              <a:gd name="connsiteX4" fmla="*/ 6174207 w 9330808"/>
              <a:gd name="connsiteY4" fmla="*/ 141150 h 3583363"/>
              <a:gd name="connsiteX5" fmla="*/ 8044934 w 9330808"/>
              <a:gd name="connsiteY5" fmla="*/ 559285 h 3583363"/>
              <a:gd name="connsiteX6" fmla="*/ 9330808 w 9330808"/>
              <a:gd name="connsiteY6" fmla="*/ 553894 h 3583363"/>
              <a:gd name="connsiteX0" fmla="*/ -1 w 9330808"/>
              <a:gd name="connsiteY0" fmla="*/ 3404710 h 3749486"/>
              <a:gd name="connsiteX1" fmla="*/ 1059263 w 9330808"/>
              <a:gd name="connsiteY1" fmla="*/ 3749179 h 3749486"/>
              <a:gd name="connsiteX2" fmla="*/ 2255404 w 9330808"/>
              <a:gd name="connsiteY2" fmla="*/ 3331561 h 3749486"/>
              <a:gd name="connsiteX3" fmla="*/ 4661517 w 9330808"/>
              <a:gd name="connsiteY3" fmla="*/ 3326105 h 3749486"/>
              <a:gd name="connsiteX4" fmla="*/ 6174207 w 9330808"/>
              <a:gd name="connsiteY4" fmla="*/ 141150 h 3749486"/>
              <a:gd name="connsiteX5" fmla="*/ 8044934 w 9330808"/>
              <a:gd name="connsiteY5" fmla="*/ 559285 h 3749486"/>
              <a:gd name="connsiteX6" fmla="*/ 9330808 w 9330808"/>
              <a:gd name="connsiteY6" fmla="*/ 553894 h 3749486"/>
              <a:gd name="connsiteX0" fmla="*/ -1 w 9330808"/>
              <a:gd name="connsiteY0" fmla="*/ 3415862 h 3760638"/>
              <a:gd name="connsiteX1" fmla="*/ 1059263 w 9330808"/>
              <a:gd name="connsiteY1" fmla="*/ 3760331 h 3760638"/>
              <a:gd name="connsiteX2" fmla="*/ 2255404 w 9330808"/>
              <a:gd name="connsiteY2" fmla="*/ 3342713 h 3760638"/>
              <a:gd name="connsiteX3" fmla="*/ 5327484 w 9330808"/>
              <a:gd name="connsiteY3" fmla="*/ 3503399 h 3760638"/>
              <a:gd name="connsiteX4" fmla="*/ 6174207 w 9330808"/>
              <a:gd name="connsiteY4" fmla="*/ 152302 h 3760638"/>
              <a:gd name="connsiteX5" fmla="*/ 8044934 w 9330808"/>
              <a:gd name="connsiteY5" fmla="*/ 570437 h 3760638"/>
              <a:gd name="connsiteX6" fmla="*/ 9330808 w 9330808"/>
              <a:gd name="connsiteY6" fmla="*/ 565046 h 3760638"/>
              <a:gd name="connsiteX0" fmla="*/ -1 w 9330808"/>
              <a:gd name="connsiteY0" fmla="*/ 2974881 h 3319657"/>
              <a:gd name="connsiteX1" fmla="*/ 1059263 w 9330808"/>
              <a:gd name="connsiteY1" fmla="*/ 3319350 h 3319657"/>
              <a:gd name="connsiteX2" fmla="*/ 2255404 w 9330808"/>
              <a:gd name="connsiteY2" fmla="*/ 2901732 h 3319657"/>
              <a:gd name="connsiteX3" fmla="*/ 5327484 w 9330808"/>
              <a:gd name="connsiteY3" fmla="*/ 3062418 h 3319657"/>
              <a:gd name="connsiteX4" fmla="*/ 6743815 w 9330808"/>
              <a:gd name="connsiteY4" fmla="*/ 1986278 h 3319657"/>
              <a:gd name="connsiteX5" fmla="*/ 8044934 w 9330808"/>
              <a:gd name="connsiteY5" fmla="*/ 129456 h 3319657"/>
              <a:gd name="connsiteX6" fmla="*/ 9330808 w 9330808"/>
              <a:gd name="connsiteY6" fmla="*/ 124065 h 3319657"/>
              <a:gd name="connsiteX0" fmla="*/ -1 w 9330808"/>
              <a:gd name="connsiteY0" fmla="*/ 2850817 h 3195593"/>
              <a:gd name="connsiteX1" fmla="*/ 1059263 w 9330808"/>
              <a:gd name="connsiteY1" fmla="*/ 3195286 h 3195593"/>
              <a:gd name="connsiteX2" fmla="*/ 2255404 w 9330808"/>
              <a:gd name="connsiteY2" fmla="*/ 2777668 h 3195593"/>
              <a:gd name="connsiteX3" fmla="*/ 5327484 w 9330808"/>
              <a:gd name="connsiteY3" fmla="*/ 2938354 h 3195593"/>
              <a:gd name="connsiteX4" fmla="*/ 6743815 w 9330808"/>
              <a:gd name="connsiteY4" fmla="*/ 1862214 h 3195593"/>
              <a:gd name="connsiteX5" fmla="*/ 8209755 w 9330808"/>
              <a:gd name="connsiteY5" fmla="*/ 1256463 h 3195593"/>
              <a:gd name="connsiteX6" fmla="*/ 9330808 w 9330808"/>
              <a:gd name="connsiteY6" fmla="*/ 1 h 3195593"/>
              <a:gd name="connsiteX0" fmla="*/ -1 w 9543575"/>
              <a:gd name="connsiteY0" fmla="*/ 1607288 h 1952064"/>
              <a:gd name="connsiteX1" fmla="*/ 1059263 w 9543575"/>
              <a:gd name="connsiteY1" fmla="*/ 1951757 h 1952064"/>
              <a:gd name="connsiteX2" fmla="*/ 2255404 w 9543575"/>
              <a:gd name="connsiteY2" fmla="*/ 1534139 h 1952064"/>
              <a:gd name="connsiteX3" fmla="*/ 5327484 w 9543575"/>
              <a:gd name="connsiteY3" fmla="*/ 1694825 h 1952064"/>
              <a:gd name="connsiteX4" fmla="*/ 6743815 w 9543575"/>
              <a:gd name="connsiteY4" fmla="*/ 618685 h 1952064"/>
              <a:gd name="connsiteX5" fmla="*/ 8209755 w 9543575"/>
              <a:gd name="connsiteY5" fmla="*/ 12934 h 1952064"/>
              <a:gd name="connsiteX6" fmla="*/ 9543574 w 9543575"/>
              <a:gd name="connsiteY6" fmla="*/ 1169412 h 1952064"/>
              <a:gd name="connsiteX0" fmla="*/ -1 w 9543575"/>
              <a:gd name="connsiteY0" fmla="*/ 1046693 h 1391469"/>
              <a:gd name="connsiteX1" fmla="*/ 1059263 w 9543575"/>
              <a:gd name="connsiteY1" fmla="*/ 1391162 h 1391469"/>
              <a:gd name="connsiteX2" fmla="*/ 2255404 w 9543575"/>
              <a:gd name="connsiteY2" fmla="*/ 973544 h 1391469"/>
              <a:gd name="connsiteX3" fmla="*/ 5327484 w 9543575"/>
              <a:gd name="connsiteY3" fmla="*/ 1134230 h 1391469"/>
              <a:gd name="connsiteX4" fmla="*/ 6743815 w 9543575"/>
              <a:gd name="connsiteY4" fmla="*/ 58090 h 1391469"/>
              <a:gd name="connsiteX5" fmla="*/ 7864985 w 9543575"/>
              <a:gd name="connsiteY5" fmla="*/ 193389 h 1391469"/>
              <a:gd name="connsiteX6" fmla="*/ 9543574 w 9543575"/>
              <a:gd name="connsiteY6" fmla="*/ 608817 h 1391469"/>
              <a:gd name="connsiteX0" fmla="*/ -1 w 9543575"/>
              <a:gd name="connsiteY0" fmla="*/ 1026627 h 1371403"/>
              <a:gd name="connsiteX1" fmla="*/ 1059263 w 9543575"/>
              <a:gd name="connsiteY1" fmla="*/ 1371096 h 1371403"/>
              <a:gd name="connsiteX2" fmla="*/ 2255404 w 9543575"/>
              <a:gd name="connsiteY2" fmla="*/ 953478 h 1371403"/>
              <a:gd name="connsiteX3" fmla="*/ 5327484 w 9543575"/>
              <a:gd name="connsiteY3" fmla="*/ 1114164 h 1371403"/>
              <a:gd name="connsiteX4" fmla="*/ 6743815 w 9543575"/>
              <a:gd name="connsiteY4" fmla="*/ 38024 h 1371403"/>
              <a:gd name="connsiteX5" fmla="*/ 7864985 w 9543575"/>
              <a:gd name="connsiteY5" fmla="*/ 173323 h 1371403"/>
              <a:gd name="connsiteX6" fmla="*/ 9543574 w 9543575"/>
              <a:gd name="connsiteY6" fmla="*/ 588751 h 1371403"/>
              <a:gd name="connsiteX0" fmla="*/ -1 w 9543575"/>
              <a:gd name="connsiteY0" fmla="*/ 993244 h 1338020"/>
              <a:gd name="connsiteX1" fmla="*/ 1059263 w 9543575"/>
              <a:gd name="connsiteY1" fmla="*/ 1337713 h 1338020"/>
              <a:gd name="connsiteX2" fmla="*/ 2255404 w 9543575"/>
              <a:gd name="connsiteY2" fmla="*/ 920095 h 1338020"/>
              <a:gd name="connsiteX3" fmla="*/ 5327484 w 9543575"/>
              <a:gd name="connsiteY3" fmla="*/ 1080781 h 1338020"/>
              <a:gd name="connsiteX4" fmla="*/ 6743815 w 9543575"/>
              <a:gd name="connsiteY4" fmla="*/ 4641 h 1338020"/>
              <a:gd name="connsiteX5" fmla="*/ 8123299 w 9543575"/>
              <a:gd name="connsiteY5" fmla="*/ 644866 h 1338020"/>
              <a:gd name="connsiteX6" fmla="*/ 9543574 w 9543575"/>
              <a:gd name="connsiteY6" fmla="*/ 555368 h 1338020"/>
              <a:gd name="connsiteX0" fmla="*/ -1 w 9543575"/>
              <a:gd name="connsiteY0" fmla="*/ 993244 h 1337994"/>
              <a:gd name="connsiteX1" fmla="*/ 1059263 w 9543575"/>
              <a:gd name="connsiteY1" fmla="*/ 1337713 h 1337994"/>
              <a:gd name="connsiteX2" fmla="*/ 2255404 w 9543575"/>
              <a:gd name="connsiteY2" fmla="*/ 920095 h 1337994"/>
              <a:gd name="connsiteX3" fmla="*/ 5327484 w 9543575"/>
              <a:gd name="connsiteY3" fmla="*/ 1080781 h 1337994"/>
              <a:gd name="connsiteX4" fmla="*/ 6743815 w 9543575"/>
              <a:gd name="connsiteY4" fmla="*/ 4641 h 1337994"/>
              <a:gd name="connsiteX5" fmla="*/ 8123299 w 9543575"/>
              <a:gd name="connsiteY5" fmla="*/ 644866 h 1337994"/>
              <a:gd name="connsiteX6" fmla="*/ 9543574 w 9543575"/>
              <a:gd name="connsiteY6" fmla="*/ 555368 h 133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3575" h="1337994">
                <a:moveTo>
                  <a:pt x="-1" y="993244"/>
                </a:moveTo>
                <a:cubicBezTo>
                  <a:pt x="753360" y="960565"/>
                  <a:pt x="683362" y="1349904"/>
                  <a:pt x="1059263" y="1337713"/>
                </a:cubicBezTo>
                <a:cubicBezTo>
                  <a:pt x="1435164" y="1325522"/>
                  <a:pt x="1544034" y="962917"/>
                  <a:pt x="2255404" y="920095"/>
                </a:cubicBezTo>
                <a:cubicBezTo>
                  <a:pt x="2966774" y="877273"/>
                  <a:pt x="4579416" y="1233357"/>
                  <a:pt x="5327484" y="1080781"/>
                </a:cubicBezTo>
                <a:cubicBezTo>
                  <a:pt x="6075553" y="928205"/>
                  <a:pt x="6277846" y="77293"/>
                  <a:pt x="6743815" y="4641"/>
                </a:cubicBezTo>
                <a:cubicBezTo>
                  <a:pt x="7209784" y="-68011"/>
                  <a:pt x="7656869" y="737645"/>
                  <a:pt x="8123299" y="644866"/>
                </a:cubicBezTo>
                <a:cubicBezTo>
                  <a:pt x="8623881" y="545294"/>
                  <a:pt x="9145971" y="601657"/>
                  <a:pt x="9543574" y="555368"/>
                </a:cubicBezTo>
              </a:path>
            </a:pathLst>
          </a:custGeom>
          <a:ln w="19050">
            <a:gradFill>
              <a:gsLst>
                <a:gs pos="5000">
                  <a:srgbClr val="2A2A63"/>
                </a:gs>
                <a:gs pos="12000">
                  <a:srgbClr val="B82381"/>
                </a:gs>
                <a:gs pos="98000">
                  <a:srgbClr val="04A2E5"/>
                </a:gs>
                <a:gs pos="70158">
                  <a:srgbClr val="11A568"/>
                </a:gs>
                <a:gs pos="57000">
                  <a:srgbClr val="88C150"/>
                </a:gs>
                <a:gs pos="46000">
                  <a:srgbClr val="FEC52B"/>
                </a:gs>
                <a:gs pos="34000">
                  <a:srgbClr val="C96632"/>
                </a:gs>
                <a:gs pos="22000">
                  <a:srgbClr val="C3292D"/>
                </a:gs>
                <a:gs pos="100000">
                  <a:schemeClr val="bg1"/>
                </a:gs>
              </a:gsLst>
              <a:lin ang="0" scaled="0"/>
            </a:gra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447" name="Oval 446">
            <a:extLst>
              <a:ext uri="{FF2B5EF4-FFF2-40B4-BE49-F238E27FC236}">
                <a16:creationId xmlns:a16="http://schemas.microsoft.com/office/drawing/2014/main" id="{11F43ED3-67CD-F105-63F6-652291A83B47}"/>
              </a:ext>
            </a:extLst>
          </p:cNvPr>
          <p:cNvSpPr/>
          <p:nvPr/>
        </p:nvSpPr>
        <p:spPr>
          <a:xfrm>
            <a:off x="8573017" y="3521853"/>
            <a:ext cx="164050" cy="164050"/>
          </a:xfrm>
          <a:prstGeom prst="ellipse">
            <a:avLst/>
          </a:prstGeom>
          <a:solidFill>
            <a:schemeClr val="bg1"/>
          </a:solidFill>
          <a:ln>
            <a:noFill/>
          </a:ln>
          <a:effectLst>
            <a:glow rad="736600">
              <a:schemeClr val="bg1">
                <a:alpha val="63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48" name="Oval 447">
            <a:extLst>
              <a:ext uri="{FF2B5EF4-FFF2-40B4-BE49-F238E27FC236}">
                <a16:creationId xmlns:a16="http://schemas.microsoft.com/office/drawing/2014/main" id="{95636102-891D-A4C1-C085-34F2941C2882}"/>
              </a:ext>
            </a:extLst>
          </p:cNvPr>
          <p:cNvSpPr/>
          <p:nvPr/>
        </p:nvSpPr>
        <p:spPr>
          <a:xfrm>
            <a:off x="8573017" y="4925006"/>
            <a:ext cx="164050" cy="164050"/>
          </a:xfrm>
          <a:prstGeom prst="ellipse">
            <a:avLst/>
          </a:prstGeom>
          <a:solidFill>
            <a:schemeClr val="bg1"/>
          </a:solidFill>
          <a:ln>
            <a:noFill/>
          </a:ln>
          <a:effectLst>
            <a:glow rad="736600">
              <a:schemeClr val="bg1">
                <a:alpha val="63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23" name="Rectangle: Rounded Corners 22">
            <a:extLst>
              <a:ext uri="{FF2B5EF4-FFF2-40B4-BE49-F238E27FC236}">
                <a16:creationId xmlns:a16="http://schemas.microsoft.com/office/drawing/2014/main" id="{0580EB54-A078-1109-B61F-4F9A6C51308A}"/>
              </a:ext>
            </a:extLst>
          </p:cNvPr>
          <p:cNvSpPr/>
          <p:nvPr/>
        </p:nvSpPr>
        <p:spPr>
          <a:xfrm>
            <a:off x="8288710" y="935918"/>
            <a:ext cx="3627450" cy="5133533"/>
          </a:xfrm>
          <a:prstGeom prst="roundRect">
            <a:avLst>
              <a:gd name="adj" fmla="val 9609"/>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36000" rIns="182880" bIns="182880" numCol="1" spcCol="0" rtlCol="0" fromWordArt="0" anchor="t" anchorCtr="0" forceAA="0" compatLnSpc="1">
            <a:prstTxWarp prst="textNoShape">
              <a:avLst/>
            </a:prstTxWarp>
            <a:noAutofit/>
          </a:bodyPr>
          <a:lstStyle/>
          <a:p>
            <a:pPr marL="17463" marR="0" indent="0" algn="ctr" defTabSz="914400" rtl="0" eaLnBrk="1" fontAlgn="auto" latinLnBrk="0" hangingPunct="1">
              <a:lnSpc>
                <a:spcPct val="90000"/>
              </a:lnSpc>
              <a:spcBef>
                <a:spcPts val="1000"/>
              </a:spcBef>
              <a:spcAft>
                <a:spcPts val="0"/>
              </a:spcAft>
              <a:buClrTx/>
              <a:buSzTx/>
              <a:buFontTx/>
              <a:buNone/>
              <a:tabLst/>
            </a:pPr>
            <a:r>
              <a:rPr kumimoji="0" lang="es-ES" b="1" i="0" u="none" strike="noStrike" kern="1200" cap="none" spc="0" normalizeH="0" baseline="0" noProof="0" dirty="0" err="1">
                <a:ln>
                  <a:noFill/>
                </a:ln>
                <a:solidFill>
                  <a:schemeClr val="tx2"/>
                </a:solidFill>
                <a:effectLst/>
                <a:uLnTx/>
                <a:uFillTx/>
                <a:ea typeface="+mn-ea"/>
                <a:cs typeface="+mn-cs"/>
              </a:rPr>
              <a:t>Work</a:t>
            </a:r>
            <a:r>
              <a:rPr kumimoji="0" lang="es-ES" b="1" i="0" u="none" strike="noStrike" kern="1200" cap="none" spc="0" normalizeH="0" baseline="0" noProof="0" dirty="0">
                <a:ln>
                  <a:noFill/>
                </a:ln>
                <a:solidFill>
                  <a:schemeClr val="tx2"/>
                </a:solidFill>
                <a:effectLst/>
                <a:uLnTx/>
                <a:uFillTx/>
                <a:ea typeface="+mn-ea"/>
                <a:cs typeface="+mn-cs"/>
              </a:rPr>
              <a:t> </a:t>
            </a:r>
            <a:r>
              <a:rPr kumimoji="0" lang="es-ES" b="1" i="0" u="none" strike="noStrike" kern="1200" cap="none" spc="0" normalizeH="0" baseline="0" noProof="0" dirty="0" err="1">
                <a:ln>
                  <a:noFill/>
                </a:ln>
                <a:solidFill>
                  <a:schemeClr val="tx2"/>
                </a:solidFill>
                <a:effectLst/>
                <a:uLnTx/>
                <a:uFillTx/>
                <a:ea typeface="+mn-ea"/>
                <a:cs typeface="+mn-cs"/>
              </a:rPr>
              <a:t>areas</a:t>
            </a:r>
            <a:endParaRPr kumimoji="0" lang="en-US" b="1" i="0" u="none" strike="noStrike" kern="1200" cap="none" spc="0" normalizeH="0" baseline="0" noProof="0" dirty="0">
              <a:ln>
                <a:noFill/>
              </a:ln>
              <a:solidFill>
                <a:schemeClr val="tx2"/>
              </a:solidFill>
              <a:effectLst/>
              <a:uLnTx/>
              <a:uFillTx/>
              <a:ea typeface="+mn-ea"/>
              <a:cs typeface="+mn-cs"/>
            </a:endParaRPr>
          </a:p>
        </p:txBody>
      </p:sp>
      <p:sp>
        <p:nvSpPr>
          <p:cNvPr id="37" name="Rectangle: Rounded Corners 36">
            <a:extLst>
              <a:ext uri="{FF2B5EF4-FFF2-40B4-BE49-F238E27FC236}">
                <a16:creationId xmlns:a16="http://schemas.microsoft.com/office/drawing/2014/main" id="{133263CF-9711-15DA-8614-3DEFDB32CA8D}"/>
              </a:ext>
            </a:extLst>
          </p:cNvPr>
          <p:cNvSpPr/>
          <p:nvPr/>
        </p:nvSpPr>
        <p:spPr>
          <a:xfrm>
            <a:off x="735465" y="935917"/>
            <a:ext cx="3363200" cy="5432609"/>
          </a:xfrm>
          <a:prstGeom prst="roundRect">
            <a:avLst>
              <a:gd name="adj" fmla="val 5712"/>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36000" rIns="182880" bIns="182880" numCol="1" spcCol="0" rtlCol="0" fromWordArt="0" anchor="t" anchorCtr="0" forceAA="0" compatLnSpc="1">
            <a:prstTxWarp prst="textNoShape">
              <a:avLst/>
            </a:prstTxWarp>
            <a:noAutofit/>
          </a:bodyPr>
          <a:lstStyle/>
          <a:p>
            <a:pPr marL="17463" marR="0" indent="0" algn="ctr" defTabSz="914400" rtl="0" eaLnBrk="1" fontAlgn="auto" latinLnBrk="0" hangingPunct="1">
              <a:lnSpc>
                <a:spcPct val="90000"/>
              </a:lnSpc>
              <a:spcBef>
                <a:spcPts val="1000"/>
              </a:spcBef>
              <a:spcAft>
                <a:spcPts val="0"/>
              </a:spcAft>
              <a:buClrTx/>
              <a:buSzTx/>
              <a:buFontTx/>
              <a:buNone/>
              <a:tabLst/>
            </a:pPr>
            <a:r>
              <a:rPr kumimoji="0" lang="es-ES" b="1" i="0" u="none" strike="noStrike" kern="1200" cap="none" spc="0" normalizeH="0" baseline="0" noProof="0" dirty="0" err="1">
                <a:ln>
                  <a:noFill/>
                </a:ln>
                <a:solidFill>
                  <a:schemeClr val="tx2"/>
                </a:solidFill>
                <a:effectLst/>
                <a:uLnTx/>
                <a:uFillTx/>
                <a:ea typeface="+mn-ea"/>
                <a:cs typeface="+mn-cs"/>
              </a:rPr>
              <a:t>Equipment</a:t>
            </a:r>
            <a:r>
              <a:rPr kumimoji="0" lang="es-ES" b="1" i="0" u="none" strike="noStrike" kern="1200" cap="none" spc="0" normalizeH="0" baseline="0" noProof="0" dirty="0">
                <a:ln>
                  <a:noFill/>
                </a:ln>
                <a:solidFill>
                  <a:schemeClr val="tx2"/>
                </a:solidFill>
                <a:effectLst/>
                <a:uLnTx/>
                <a:uFillTx/>
                <a:ea typeface="+mn-ea"/>
                <a:cs typeface="+mn-cs"/>
              </a:rPr>
              <a:t> </a:t>
            </a:r>
            <a:r>
              <a:rPr kumimoji="0" lang="es-ES" b="1" i="0" u="none" strike="noStrike" kern="1200" cap="none" spc="0" normalizeH="0" baseline="0" noProof="0" dirty="0" err="1">
                <a:ln>
                  <a:noFill/>
                </a:ln>
                <a:solidFill>
                  <a:schemeClr val="tx2"/>
                </a:solidFill>
                <a:effectLst/>
                <a:uLnTx/>
                <a:uFillTx/>
                <a:ea typeface="+mn-ea"/>
                <a:cs typeface="+mn-cs"/>
              </a:rPr>
              <a:t>room</a:t>
            </a:r>
            <a:endParaRPr kumimoji="0" lang="en-US" b="1" i="0" u="none" strike="noStrike" kern="1200" cap="none" spc="0" normalizeH="0" baseline="0" noProof="0" dirty="0">
              <a:ln>
                <a:noFill/>
              </a:ln>
              <a:solidFill>
                <a:schemeClr val="tx2"/>
              </a:solidFill>
              <a:effectLst/>
              <a:uLnTx/>
              <a:uFillTx/>
              <a:ea typeface="+mn-ea"/>
              <a:cs typeface="+mn-cs"/>
            </a:endParaRPr>
          </a:p>
        </p:txBody>
      </p:sp>
      <p:grpSp>
        <p:nvGrpSpPr>
          <p:cNvPr id="38" name="Group 37">
            <a:extLst>
              <a:ext uri="{FF2B5EF4-FFF2-40B4-BE49-F238E27FC236}">
                <a16:creationId xmlns:a16="http://schemas.microsoft.com/office/drawing/2014/main" id="{CF232DE8-7704-4026-426C-458D549A4B9E}"/>
              </a:ext>
            </a:extLst>
          </p:cNvPr>
          <p:cNvGrpSpPr/>
          <p:nvPr/>
        </p:nvGrpSpPr>
        <p:grpSpPr>
          <a:xfrm>
            <a:off x="11084378" y="3413995"/>
            <a:ext cx="450414" cy="275508"/>
            <a:chOff x="11144622" y="3510230"/>
            <a:chExt cx="265675" cy="162508"/>
          </a:xfrm>
        </p:grpSpPr>
        <p:sp>
          <p:nvSpPr>
            <p:cNvPr id="57" name="Freeform: Shape 56">
              <a:extLst>
                <a:ext uri="{FF2B5EF4-FFF2-40B4-BE49-F238E27FC236}">
                  <a16:creationId xmlns:a16="http://schemas.microsoft.com/office/drawing/2014/main" id="{29429A0A-5B34-DC03-F9F8-3DA7F2103BB0}"/>
                </a:ext>
              </a:extLst>
            </p:cNvPr>
            <p:cNvSpPr/>
            <p:nvPr/>
          </p:nvSpPr>
          <p:spPr>
            <a:xfrm>
              <a:off x="11165476" y="3510230"/>
              <a:ext cx="223872" cy="120503"/>
            </a:xfrm>
            <a:custGeom>
              <a:avLst/>
              <a:gdLst>
                <a:gd name="connsiteX0" fmla="*/ 0 w 223872"/>
                <a:gd name="connsiteY0" fmla="*/ 0 h 120503"/>
                <a:gd name="connsiteX1" fmla="*/ 223873 w 223872"/>
                <a:gd name="connsiteY1" fmla="*/ 0 h 120503"/>
                <a:gd name="connsiteX2" fmla="*/ 223873 w 223872"/>
                <a:gd name="connsiteY2" fmla="*/ 120503 h 120503"/>
                <a:gd name="connsiteX3" fmla="*/ 0 w 223872"/>
                <a:gd name="connsiteY3" fmla="*/ 120503 h 120503"/>
              </a:gdLst>
              <a:ahLst/>
              <a:cxnLst>
                <a:cxn ang="0">
                  <a:pos x="connsiteX0" y="connsiteY0"/>
                </a:cxn>
                <a:cxn ang="0">
                  <a:pos x="connsiteX1" y="connsiteY1"/>
                </a:cxn>
                <a:cxn ang="0">
                  <a:pos x="connsiteX2" y="connsiteY2"/>
                </a:cxn>
                <a:cxn ang="0">
                  <a:pos x="connsiteX3" y="connsiteY3"/>
                </a:cxn>
              </a:cxnLst>
              <a:rect l="l" t="t" r="r" b="b"/>
              <a:pathLst>
                <a:path w="223872" h="120503">
                  <a:moveTo>
                    <a:pt x="0" y="0"/>
                  </a:moveTo>
                  <a:lnTo>
                    <a:pt x="223873" y="0"/>
                  </a:lnTo>
                  <a:lnTo>
                    <a:pt x="223873" y="120503"/>
                  </a:lnTo>
                  <a:lnTo>
                    <a:pt x="0" y="120503"/>
                  </a:lnTo>
                  <a:close/>
                </a:path>
              </a:pathLst>
            </a:custGeom>
            <a:noFill/>
            <a:ln w="9517" cap="rnd">
              <a:solidFill>
                <a:schemeClr val="tx2"/>
              </a:solidFill>
              <a:prstDash val="solid"/>
              <a:round/>
            </a:ln>
          </p:spPr>
          <p:txBody>
            <a:bodyPr rtlCol="0" anchor="ctr"/>
            <a:lstStyle/>
            <a:p>
              <a:endParaRPr lang="en-US"/>
            </a:p>
          </p:txBody>
        </p:sp>
        <p:sp>
          <p:nvSpPr>
            <p:cNvPr id="58" name="Freeform: Shape 57">
              <a:extLst>
                <a:ext uri="{FF2B5EF4-FFF2-40B4-BE49-F238E27FC236}">
                  <a16:creationId xmlns:a16="http://schemas.microsoft.com/office/drawing/2014/main" id="{32C51E8B-8F24-EE47-EA08-FB8DCA0E92B9}"/>
                </a:ext>
              </a:extLst>
            </p:cNvPr>
            <p:cNvSpPr/>
            <p:nvPr/>
          </p:nvSpPr>
          <p:spPr>
            <a:xfrm>
              <a:off x="11144622" y="3649645"/>
              <a:ext cx="265675" cy="23093"/>
            </a:xfrm>
            <a:custGeom>
              <a:avLst/>
              <a:gdLst>
                <a:gd name="connsiteX0" fmla="*/ 265676 w 265675"/>
                <a:gd name="connsiteY0" fmla="*/ 23093 h 23093"/>
                <a:gd name="connsiteX1" fmla="*/ 0 w 265675"/>
                <a:gd name="connsiteY1" fmla="*/ 23093 h 23093"/>
                <a:gd name="connsiteX2" fmla="*/ 20854 w 265675"/>
                <a:gd name="connsiteY2" fmla="*/ 0 h 23093"/>
                <a:gd name="connsiteX3" fmla="*/ 244727 w 265675"/>
                <a:gd name="connsiteY3" fmla="*/ 0 h 23093"/>
                <a:gd name="connsiteX4" fmla="*/ 265676 w 265675"/>
                <a:gd name="connsiteY4" fmla="*/ 23093 h 23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675" h="23093">
                  <a:moveTo>
                    <a:pt x="265676" y="23093"/>
                  </a:moveTo>
                  <a:lnTo>
                    <a:pt x="0" y="23093"/>
                  </a:lnTo>
                  <a:lnTo>
                    <a:pt x="20854" y="0"/>
                  </a:lnTo>
                  <a:lnTo>
                    <a:pt x="244727" y="0"/>
                  </a:lnTo>
                  <a:lnTo>
                    <a:pt x="265676" y="23093"/>
                  </a:lnTo>
                  <a:close/>
                </a:path>
              </a:pathLst>
            </a:custGeom>
            <a:noFill/>
            <a:ln w="9517" cap="rnd">
              <a:solidFill>
                <a:schemeClr val="tx2"/>
              </a:solidFill>
              <a:prstDash val="solid"/>
              <a:round/>
            </a:ln>
          </p:spPr>
          <p:txBody>
            <a:bodyPr rtlCol="0" anchor="ctr"/>
            <a:lstStyle/>
            <a:p>
              <a:endParaRPr lang="en-US"/>
            </a:p>
          </p:txBody>
        </p:sp>
        <p:sp>
          <p:nvSpPr>
            <p:cNvPr id="59" name="Freeform: Shape 58">
              <a:extLst>
                <a:ext uri="{FF2B5EF4-FFF2-40B4-BE49-F238E27FC236}">
                  <a16:creationId xmlns:a16="http://schemas.microsoft.com/office/drawing/2014/main" id="{C2E8A491-39BB-6871-430F-32A5709EEC83}"/>
                </a:ext>
              </a:extLst>
            </p:cNvPr>
            <p:cNvSpPr/>
            <p:nvPr/>
          </p:nvSpPr>
          <p:spPr>
            <a:xfrm>
              <a:off x="11271937" y="3518308"/>
              <a:ext cx="11046" cy="11023"/>
            </a:xfrm>
            <a:custGeom>
              <a:avLst/>
              <a:gdLst>
                <a:gd name="connsiteX0" fmla="*/ 11046 w 11046"/>
                <a:gd name="connsiteY0" fmla="*/ 5512 h 11023"/>
                <a:gd name="connsiteX1" fmla="*/ 5523 w 11046"/>
                <a:gd name="connsiteY1" fmla="*/ 11024 h 11023"/>
                <a:gd name="connsiteX2" fmla="*/ 0 w 11046"/>
                <a:gd name="connsiteY2" fmla="*/ 5512 h 11023"/>
                <a:gd name="connsiteX3" fmla="*/ 5523 w 11046"/>
                <a:gd name="connsiteY3" fmla="*/ 0 h 11023"/>
                <a:gd name="connsiteX4" fmla="*/ 11046 w 11046"/>
                <a:gd name="connsiteY4" fmla="*/ 5512 h 11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6" h="11023">
                  <a:moveTo>
                    <a:pt x="11046" y="5512"/>
                  </a:moveTo>
                  <a:cubicBezTo>
                    <a:pt x="11046" y="8556"/>
                    <a:pt x="8573" y="11024"/>
                    <a:pt x="5523" y="11024"/>
                  </a:cubicBezTo>
                  <a:cubicBezTo>
                    <a:pt x="2473" y="11024"/>
                    <a:pt x="0" y="8556"/>
                    <a:pt x="0" y="5512"/>
                  </a:cubicBezTo>
                  <a:cubicBezTo>
                    <a:pt x="0" y="2468"/>
                    <a:pt x="2473" y="0"/>
                    <a:pt x="5523" y="0"/>
                  </a:cubicBezTo>
                  <a:cubicBezTo>
                    <a:pt x="8573" y="0"/>
                    <a:pt x="11046" y="2468"/>
                    <a:pt x="11046" y="5512"/>
                  </a:cubicBezTo>
                  <a:close/>
                </a:path>
              </a:pathLst>
            </a:custGeom>
            <a:solidFill>
              <a:srgbClr val="454545"/>
            </a:solidFill>
            <a:ln w="9517" cap="flat">
              <a:solidFill>
                <a:schemeClr val="tx2"/>
              </a:solidFill>
              <a:prstDash val="solid"/>
              <a:miter/>
            </a:ln>
          </p:spPr>
          <p:txBody>
            <a:bodyPr rtlCol="0" anchor="ctr"/>
            <a:lstStyle/>
            <a:p>
              <a:endParaRPr lang="en-US"/>
            </a:p>
          </p:txBody>
        </p:sp>
      </p:grpSp>
      <p:grpSp>
        <p:nvGrpSpPr>
          <p:cNvPr id="60" name="Group 59">
            <a:extLst>
              <a:ext uri="{FF2B5EF4-FFF2-40B4-BE49-F238E27FC236}">
                <a16:creationId xmlns:a16="http://schemas.microsoft.com/office/drawing/2014/main" id="{ECC5C39E-65F9-9BEF-966A-63A963A7F346}"/>
              </a:ext>
            </a:extLst>
          </p:cNvPr>
          <p:cNvGrpSpPr/>
          <p:nvPr/>
        </p:nvGrpSpPr>
        <p:grpSpPr>
          <a:xfrm>
            <a:off x="11045309" y="2590190"/>
            <a:ext cx="528552" cy="353972"/>
            <a:chOff x="11121577" y="2953236"/>
            <a:chExt cx="311765" cy="208789"/>
          </a:xfrm>
        </p:grpSpPr>
        <p:sp>
          <p:nvSpPr>
            <p:cNvPr id="61" name="Freeform: Shape 60">
              <a:extLst>
                <a:ext uri="{FF2B5EF4-FFF2-40B4-BE49-F238E27FC236}">
                  <a16:creationId xmlns:a16="http://schemas.microsoft.com/office/drawing/2014/main" id="{30C3AAD9-C331-F18A-2BF9-9FB34B9F9756}"/>
                </a:ext>
              </a:extLst>
            </p:cNvPr>
            <p:cNvSpPr/>
            <p:nvPr/>
          </p:nvSpPr>
          <p:spPr>
            <a:xfrm>
              <a:off x="11173189" y="2953236"/>
              <a:ext cx="210826" cy="93513"/>
            </a:xfrm>
            <a:custGeom>
              <a:avLst/>
              <a:gdLst>
                <a:gd name="connsiteX0" fmla="*/ 0 w 210826"/>
                <a:gd name="connsiteY0" fmla="*/ 0 h 93513"/>
                <a:gd name="connsiteX1" fmla="*/ 210826 w 210826"/>
                <a:gd name="connsiteY1" fmla="*/ 0 h 93513"/>
                <a:gd name="connsiteX2" fmla="*/ 210826 w 210826"/>
                <a:gd name="connsiteY2" fmla="*/ 93513 h 93513"/>
                <a:gd name="connsiteX3" fmla="*/ -1 w 210826"/>
                <a:gd name="connsiteY3" fmla="*/ 93513 h 93513"/>
              </a:gdLst>
              <a:ahLst/>
              <a:cxnLst>
                <a:cxn ang="0">
                  <a:pos x="connsiteX0" y="connsiteY0"/>
                </a:cxn>
                <a:cxn ang="0">
                  <a:pos x="connsiteX1" y="connsiteY1"/>
                </a:cxn>
                <a:cxn ang="0">
                  <a:pos x="connsiteX2" y="connsiteY2"/>
                </a:cxn>
                <a:cxn ang="0">
                  <a:pos x="connsiteX3" y="connsiteY3"/>
                </a:cxn>
              </a:cxnLst>
              <a:rect l="l" t="t" r="r" b="b"/>
              <a:pathLst>
                <a:path w="210826" h="93513">
                  <a:moveTo>
                    <a:pt x="0" y="0"/>
                  </a:moveTo>
                  <a:lnTo>
                    <a:pt x="210826" y="0"/>
                  </a:lnTo>
                  <a:lnTo>
                    <a:pt x="210826" y="93513"/>
                  </a:lnTo>
                  <a:lnTo>
                    <a:pt x="-1" y="93513"/>
                  </a:lnTo>
                  <a:close/>
                </a:path>
              </a:pathLst>
            </a:custGeom>
            <a:noFill/>
            <a:ln w="9517" cap="rnd">
              <a:solidFill>
                <a:schemeClr val="tx2"/>
              </a:solidFill>
              <a:prstDash val="solid"/>
              <a:round/>
            </a:ln>
          </p:spPr>
          <p:txBody>
            <a:bodyPr rtlCol="0" anchor="ctr"/>
            <a:lstStyle/>
            <a:p>
              <a:endParaRPr lang="en-US"/>
            </a:p>
          </p:txBody>
        </p:sp>
        <p:sp>
          <p:nvSpPr>
            <p:cNvPr id="62" name="Freeform: Shape 61">
              <a:extLst>
                <a:ext uri="{FF2B5EF4-FFF2-40B4-BE49-F238E27FC236}">
                  <a16:creationId xmlns:a16="http://schemas.microsoft.com/office/drawing/2014/main" id="{6D7D361C-107F-8599-093B-7BF3D9C82E50}"/>
                </a:ext>
              </a:extLst>
            </p:cNvPr>
            <p:cNvSpPr/>
            <p:nvPr/>
          </p:nvSpPr>
          <p:spPr>
            <a:xfrm>
              <a:off x="11401252" y="2971197"/>
              <a:ext cx="32090" cy="57590"/>
            </a:xfrm>
            <a:custGeom>
              <a:avLst/>
              <a:gdLst>
                <a:gd name="connsiteX0" fmla="*/ 17712 w 32090"/>
                <a:gd name="connsiteY0" fmla="*/ 57591 h 57590"/>
                <a:gd name="connsiteX1" fmla="*/ 0 w 32090"/>
                <a:gd name="connsiteY1" fmla="*/ 57591 h 57590"/>
                <a:gd name="connsiteX2" fmla="*/ 0 w 32090"/>
                <a:gd name="connsiteY2" fmla="*/ 0 h 57590"/>
                <a:gd name="connsiteX3" fmla="*/ 32091 w 32090"/>
                <a:gd name="connsiteY3" fmla="*/ 0 h 57590"/>
                <a:gd name="connsiteX4" fmla="*/ 17712 w 32090"/>
                <a:gd name="connsiteY4" fmla="*/ 57591 h 5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90" h="57590">
                  <a:moveTo>
                    <a:pt x="17712" y="57591"/>
                  </a:moveTo>
                  <a:lnTo>
                    <a:pt x="0" y="57591"/>
                  </a:lnTo>
                  <a:lnTo>
                    <a:pt x="0" y="0"/>
                  </a:lnTo>
                  <a:lnTo>
                    <a:pt x="32091" y="0"/>
                  </a:lnTo>
                  <a:lnTo>
                    <a:pt x="17712" y="57591"/>
                  </a:lnTo>
                  <a:close/>
                </a:path>
              </a:pathLst>
            </a:custGeom>
            <a:noFill/>
            <a:ln w="9517" cap="rnd">
              <a:solidFill>
                <a:schemeClr val="tx2"/>
              </a:solidFill>
              <a:prstDash val="solid"/>
              <a:round/>
            </a:ln>
          </p:spPr>
          <p:txBody>
            <a:bodyPr rtlCol="0" anchor="ctr"/>
            <a:lstStyle/>
            <a:p>
              <a:endParaRPr lang="en-US"/>
            </a:p>
          </p:txBody>
        </p:sp>
        <p:sp>
          <p:nvSpPr>
            <p:cNvPr id="390" name="Freeform: Shape 389">
              <a:extLst>
                <a:ext uri="{FF2B5EF4-FFF2-40B4-BE49-F238E27FC236}">
                  <a16:creationId xmlns:a16="http://schemas.microsoft.com/office/drawing/2014/main" id="{21EE79D7-9413-843A-99B3-FDA16CD1DF42}"/>
                </a:ext>
              </a:extLst>
            </p:cNvPr>
            <p:cNvSpPr/>
            <p:nvPr/>
          </p:nvSpPr>
          <p:spPr>
            <a:xfrm>
              <a:off x="11168904" y="3048175"/>
              <a:ext cx="99414" cy="75456"/>
            </a:xfrm>
            <a:custGeom>
              <a:avLst/>
              <a:gdLst>
                <a:gd name="connsiteX0" fmla="*/ 99414 w 99414"/>
                <a:gd name="connsiteY0" fmla="*/ 0 h 75456"/>
                <a:gd name="connsiteX1" fmla="*/ 99414 w 99414"/>
                <a:gd name="connsiteY1" fmla="*/ 75457 h 75456"/>
                <a:gd name="connsiteX2" fmla="*/ 0 w 99414"/>
                <a:gd name="connsiteY2" fmla="*/ 75457 h 75456"/>
              </a:gdLst>
              <a:ahLst/>
              <a:cxnLst>
                <a:cxn ang="0">
                  <a:pos x="connsiteX0" y="connsiteY0"/>
                </a:cxn>
                <a:cxn ang="0">
                  <a:pos x="connsiteX1" y="connsiteY1"/>
                </a:cxn>
                <a:cxn ang="0">
                  <a:pos x="connsiteX2" y="connsiteY2"/>
                </a:cxn>
              </a:cxnLst>
              <a:rect l="l" t="t" r="r" b="b"/>
              <a:pathLst>
                <a:path w="99414" h="75456">
                  <a:moveTo>
                    <a:pt x="99414" y="0"/>
                  </a:moveTo>
                  <a:lnTo>
                    <a:pt x="99414" y="75457"/>
                  </a:lnTo>
                  <a:lnTo>
                    <a:pt x="0" y="75457"/>
                  </a:lnTo>
                </a:path>
              </a:pathLst>
            </a:custGeom>
            <a:noFill/>
            <a:ln w="9517" cap="rnd">
              <a:solidFill>
                <a:schemeClr val="tx2"/>
              </a:solidFill>
              <a:prstDash val="solid"/>
              <a:round/>
            </a:ln>
          </p:spPr>
          <p:txBody>
            <a:bodyPr rtlCol="0" anchor="ctr"/>
            <a:lstStyle/>
            <a:p>
              <a:endParaRPr lang="en-US"/>
            </a:p>
          </p:txBody>
        </p:sp>
        <p:sp>
          <p:nvSpPr>
            <p:cNvPr id="391" name="Freeform: Shape 390">
              <a:extLst>
                <a:ext uri="{FF2B5EF4-FFF2-40B4-BE49-F238E27FC236}">
                  <a16:creationId xmlns:a16="http://schemas.microsoft.com/office/drawing/2014/main" id="{F78F3D82-6825-D431-7484-249D25E546D0}"/>
                </a:ext>
              </a:extLst>
            </p:cNvPr>
            <p:cNvSpPr/>
            <p:nvPr/>
          </p:nvSpPr>
          <p:spPr>
            <a:xfrm>
              <a:off x="11121577" y="3076400"/>
              <a:ext cx="85797" cy="85625"/>
            </a:xfrm>
            <a:custGeom>
              <a:avLst/>
              <a:gdLst>
                <a:gd name="connsiteX0" fmla="*/ 0 w 85797"/>
                <a:gd name="connsiteY0" fmla="*/ 0 h 85625"/>
                <a:gd name="connsiteX1" fmla="*/ 85797 w 85797"/>
                <a:gd name="connsiteY1" fmla="*/ 85626 h 85625"/>
              </a:gdLst>
              <a:ahLst/>
              <a:cxnLst>
                <a:cxn ang="0">
                  <a:pos x="connsiteX0" y="connsiteY0"/>
                </a:cxn>
                <a:cxn ang="0">
                  <a:pos x="connsiteX1" y="connsiteY1"/>
                </a:cxn>
              </a:cxnLst>
              <a:rect l="l" t="t" r="r" b="b"/>
              <a:pathLst>
                <a:path w="85797" h="85625">
                  <a:moveTo>
                    <a:pt x="0" y="0"/>
                  </a:moveTo>
                  <a:lnTo>
                    <a:pt x="85797" y="85626"/>
                  </a:lnTo>
                </a:path>
              </a:pathLst>
            </a:custGeom>
            <a:ln w="9517" cap="rnd">
              <a:solidFill>
                <a:schemeClr val="tx2"/>
              </a:solidFill>
              <a:prstDash val="solid"/>
              <a:round/>
            </a:ln>
          </p:spPr>
          <p:txBody>
            <a:bodyPr rtlCol="0" anchor="ctr"/>
            <a:lstStyle/>
            <a:p>
              <a:endParaRPr lang="en-US"/>
            </a:p>
          </p:txBody>
        </p:sp>
        <p:sp>
          <p:nvSpPr>
            <p:cNvPr id="392" name="Freeform: Shape 391">
              <a:extLst>
                <a:ext uri="{FF2B5EF4-FFF2-40B4-BE49-F238E27FC236}">
                  <a16:creationId xmlns:a16="http://schemas.microsoft.com/office/drawing/2014/main" id="{9C830C91-4E2D-88A8-44ED-AB0E3EED8589}"/>
                </a:ext>
              </a:extLst>
            </p:cNvPr>
            <p:cNvSpPr/>
            <p:nvPr/>
          </p:nvSpPr>
          <p:spPr>
            <a:xfrm>
              <a:off x="11248035" y="2991155"/>
              <a:ext cx="40565" cy="40484"/>
            </a:xfrm>
            <a:custGeom>
              <a:avLst/>
              <a:gdLst>
                <a:gd name="connsiteX0" fmla="*/ 40566 w 40565"/>
                <a:gd name="connsiteY0" fmla="*/ 20242 h 40484"/>
                <a:gd name="connsiteX1" fmla="*/ 20283 w 40565"/>
                <a:gd name="connsiteY1" fmla="*/ 40484 h 40484"/>
                <a:gd name="connsiteX2" fmla="*/ 0 w 40565"/>
                <a:gd name="connsiteY2" fmla="*/ 20242 h 40484"/>
                <a:gd name="connsiteX3" fmla="*/ 20283 w 40565"/>
                <a:gd name="connsiteY3" fmla="*/ 0 h 40484"/>
                <a:gd name="connsiteX4" fmla="*/ 40566 w 40565"/>
                <a:gd name="connsiteY4" fmla="*/ 20242 h 40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65" h="40484">
                  <a:moveTo>
                    <a:pt x="40566" y="20242"/>
                  </a:moveTo>
                  <a:cubicBezTo>
                    <a:pt x="40566" y="31422"/>
                    <a:pt x="31485" y="40484"/>
                    <a:pt x="20283" y="40484"/>
                  </a:cubicBezTo>
                  <a:cubicBezTo>
                    <a:pt x="9081" y="40484"/>
                    <a:pt x="0" y="31422"/>
                    <a:pt x="0" y="20242"/>
                  </a:cubicBezTo>
                  <a:cubicBezTo>
                    <a:pt x="0" y="9063"/>
                    <a:pt x="9081" y="0"/>
                    <a:pt x="20283" y="0"/>
                  </a:cubicBezTo>
                  <a:cubicBezTo>
                    <a:pt x="31485" y="0"/>
                    <a:pt x="40566" y="9063"/>
                    <a:pt x="40566" y="20242"/>
                  </a:cubicBezTo>
                  <a:close/>
                </a:path>
              </a:pathLst>
            </a:custGeom>
            <a:noFill/>
            <a:ln w="9517" cap="rnd">
              <a:solidFill>
                <a:schemeClr val="tx2"/>
              </a:solidFill>
              <a:prstDash val="solid"/>
              <a:round/>
            </a:ln>
          </p:spPr>
          <p:txBody>
            <a:bodyPr rtlCol="0" anchor="ctr"/>
            <a:lstStyle/>
            <a:p>
              <a:endParaRPr lang="en-US"/>
            </a:p>
          </p:txBody>
        </p:sp>
      </p:grpSp>
      <p:grpSp>
        <p:nvGrpSpPr>
          <p:cNvPr id="394" name="Group 393">
            <a:extLst>
              <a:ext uri="{FF2B5EF4-FFF2-40B4-BE49-F238E27FC236}">
                <a16:creationId xmlns:a16="http://schemas.microsoft.com/office/drawing/2014/main" id="{6D436F4C-A0B5-EF59-9011-A5F1A73234E1}"/>
              </a:ext>
            </a:extLst>
          </p:cNvPr>
          <p:cNvGrpSpPr/>
          <p:nvPr/>
        </p:nvGrpSpPr>
        <p:grpSpPr>
          <a:xfrm>
            <a:off x="11065812" y="4192024"/>
            <a:ext cx="487546" cy="377012"/>
            <a:chOff x="11133671" y="4064944"/>
            <a:chExt cx="287578" cy="222379"/>
          </a:xfrm>
        </p:grpSpPr>
        <p:sp>
          <p:nvSpPr>
            <p:cNvPr id="395" name="Freeform: Shape 394">
              <a:extLst>
                <a:ext uri="{FF2B5EF4-FFF2-40B4-BE49-F238E27FC236}">
                  <a16:creationId xmlns:a16="http://schemas.microsoft.com/office/drawing/2014/main" id="{4D91299F-156D-B656-D424-4D78A40F82CB}"/>
                </a:ext>
              </a:extLst>
            </p:cNvPr>
            <p:cNvSpPr/>
            <p:nvPr/>
          </p:nvSpPr>
          <p:spPr>
            <a:xfrm>
              <a:off x="11133671" y="4084806"/>
              <a:ext cx="25996" cy="184080"/>
            </a:xfrm>
            <a:custGeom>
              <a:avLst/>
              <a:gdLst>
                <a:gd name="connsiteX0" fmla="*/ 25997 w 25996"/>
                <a:gd name="connsiteY0" fmla="*/ 184081 h 184080"/>
                <a:gd name="connsiteX1" fmla="*/ 0 w 25996"/>
                <a:gd name="connsiteY1" fmla="*/ 158041 h 184080"/>
                <a:gd name="connsiteX2" fmla="*/ 0 w 25996"/>
                <a:gd name="connsiteY2" fmla="*/ 25944 h 184080"/>
                <a:gd name="connsiteX3" fmla="*/ 25997 w 25996"/>
                <a:gd name="connsiteY3" fmla="*/ 0 h 184080"/>
              </a:gdLst>
              <a:ahLst/>
              <a:cxnLst>
                <a:cxn ang="0">
                  <a:pos x="connsiteX0" y="connsiteY0"/>
                </a:cxn>
                <a:cxn ang="0">
                  <a:pos x="connsiteX1" y="connsiteY1"/>
                </a:cxn>
                <a:cxn ang="0">
                  <a:pos x="connsiteX2" y="connsiteY2"/>
                </a:cxn>
                <a:cxn ang="0">
                  <a:pos x="connsiteX3" y="connsiteY3"/>
                </a:cxn>
              </a:cxnLst>
              <a:rect l="l" t="t" r="r" b="b"/>
              <a:pathLst>
                <a:path w="25996" h="184080">
                  <a:moveTo>
                    <a:pt x="25997" y="184081"/>
                  </a:moveTo>
                  <a:cubicBezTo>
                    <a:pt x="11618" y="184024"/>
                    <a:pt x="0" y="172382"/>
                    <a:pt x="0" y="158041"/>
                  </a:cubicBezTo>
                  <a:lnTo>
                    <a:pt x="0" y="25944"/>
                  </a:lnTo>
                  <a:cubicBezTo>
                    <a:pt x="0" y="11613"/>
                    <a:pt x="11618" y="0"/>
                    <a:pt x="25997" y="0"/>
                  </a:cubicBezTo>
                </a:path>
              </a:pathLst>
            </a:custGeom>
            <a:noFill/>
            <a:ln w="9517" cap="rnd">
              <a:solidFill>
                <a:schemeClr val="tx2"/>
              </a:solidFill>
              <a:prstDash val="solid"/>
              <a:round/>
            </a:ln>
          </p:spPr>
          <p:txBody>
            <a:bodyPr rtlCol="0" anchor="ctr"/>
            <a:lstStyle/>
            <a:p>
              <a:endParaRPr lang="en-US"/>
            </a:p>
          </p:txBody>
        </p:sp>
        <p:sp>
          <p:nvSpPr>
            <p:cNvPr id="396" name="Freeform: Shape 395">
              <a:extLst>
                <a:ext uri="{FF2B5EF4-FFF2-40B4-BE49-F238E27FC236}">
                  <a16:creationId xmlns:a16="http://schemas.microsoft.com/office/drawing/2014/main" id="{A8FE39BA-FB8B-C379-634D-733A2AC1791B}"/>
                </a:ext>
              </a:extLst>
            </p:cNvPr>
            <p:cNvSpPr/>
            <p:nvPr/>
          </p:nvSpPr>
          <p:spPr>
            <a:xfrm>
              <a:off x="11277365" y="4084806"/>
              <a:ext cx="143884" cy="183985"/>
            </a:xfrm>
            <a:custGeom>
              <a:avLst/>
              <a:gdLst>
                <a:gd name="connsiteX0" fmla="*/ 0 w 143884"/>
                <a:gd name="connsiteY0" fmla="*/ 0 h 183985"/>
                <a:gd name="connsiteX1" fmla="*/ 117888 w 143884"/>
                <a:gd name="connsiteY1" fmla="*/ 0 h 183985"/>
                <a:gd name="connsiteX2" fmla="*/ 143884 w 143884"/>
                <a:gd name="connsiteY2" fmla="*/ 25944 h 183985"/>
                <a:gd name="connsiteX3" fmla="*/ 143884 w 143884"/>
                <a:gd name="connsiteY3" fmla="*/ 157946 h 183985"/>
                <a:gd name="connsiteX4" fmla="*/ 117888 w 143884"/>
                <a:gd name="connsiteY4" fmla="*/ 183986 h 183985"/>
                <a:gd name="connsiteX5" fmla="*/ 1047 w 143884"/>
                <a:gd name="connsiteY5" fmla="*/ 183986 h 183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884" h="183985">
                  <a:moveTo>
                    <a:pt x="0" y="0"/>
                  </a:moveTo>
                  <a:lnTo>
                    <a:pt x="117888" y="0"/>
                  </a:lnTo>
                  <a:cubicBezTo>
                    <a:pt x="132267" y="0"/>
                    <a:pt x="143884" y="11613"/>
                    <a:pt x="143884" y="25944"/>
                  </a:cubicBezTo>
                  <a:lnTo>
                    <a:pt x="143884" y="157946"/>
                  </a:lnTo>
                  <a:cubicBezTo>
                    <a:pt x="143884" y="172287"/>
                    <a:pt x="132267" y="183929"/>
                    <a:pt x="117888" y="183986"/>
                  </a:cubicBezTo>
                  <a:lnTo>
                    <a:pt x="1047" y="183986"/>
                  </a:lnTo>
                </a:path>
              </a:pathLst>
            </a:custGeom>
            <a:noFill/>
            <a:ln w="9517" cap="rnd">
              <a:solidFill>
                <a:schemeClr val="tx2"/>
              </a:solidFill>
              <a:prstDash val="solid"/>
              <a:round/>
            </a:ln>
          </p:spPr>
          <p:txBody>
            <a:bodyPr rtlCol="0" anchor="ctr"/>
            <a:lstStyle/>
            <a:p>
              <a:endParaRPr lang="en-US"/>
            </a:p>
          </p:txBody>
        </p:sp>
        <p:sp>
          <p:nvSpPr>
            <p:cNvPr id="399" name="Freeform: Shape 398">
              <a:extLst>
                <a:ext uri="{FF2B5EF4-FFF2-40B4-BE49-F238E27FC236}">
                  <a16:creationId xmlns:a16="http://schemas.microsoft.com/office/drawing/2014/main" id="{F92FA514-0F02-6576-FADC-3703D5469CC3}"/>
                </a:ext>
              </a:extLst>
            </p:cNvPr>
            <p:cNvSpPr/>
            <p:nvPr/>
          </p:nvSpPr>
          <p:spPr>
            <a:xfrm>
              <a:off x="11174141" y="4064944"/>
              <a:ext cx="77512" cy="222379"/>
            </a:xfrm>
            <a:custGeom>
              <a:avLst/>
              <a:gdLst>
                <a:gd name="connsiteX0" fmla="*/ 39613 w 77512"/>
                <a:gd name="connsiteY0" fmla="*/ 0 h 222379"/>
                <a:gd name="connsiteX1" fmla="*/ 77513 w 77512"/>
                <a:gd name="connsiteY1" fmla="*/ 0 h 222379"/>
                <a:gd name="connsiteX2" fmla="*/ 77513 w 77512"/>
                <a:gd name="connsiteY2" fmla="*/ 222379 h 222379"/>
                <a:gd name="connsiteX3" fmla="*/ 39613 w 77512"/>
                <a:gd name="connsiteY3" fmla="*/ 222379 h 222379"/>
                <a:gd name="connsiteX4" fmla="*/ 37899 w 77512"/>
                <a:gd name="connsiteY4" fmla="*/ 222379 h 222379"/>
                <a:gd name="connsiteX5" fmla="*/ 0 w 77512"/>
                <a:gd name="connsiteY5" fmla="*/ 222379 h 222379"/>
                <a:gd name="connsiteX6" fmla="*/ 0 w 77512"/>
                <a:gd name="connsiteY6" fmla="*/ 0 h 222379"/>
                <a:gd name="connsiteX7" fmla="*/ 37899 w 77512"/>
                <a:gd name="connsiteY7" fmla="*/ 0 h 22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12" h="222379">
                  <a:moveTo>
                    <a:pt x="39613" y="0"/>
                  </a:moveTo>
                  <a:cubicBezTo>
                    <a:pt x="60545" y="0"/>
                    <a:pt x="77513" y="0"/>
                    <a:pt x="77513" y="0"/>
                  </a:cubicBezTo>
                  <a:lnTo>
                    <a:pt x="77513" y="222379"/>
                  </a:lnTo>
                  <a:cubicBezTo>
                    <a:pt x="77513" y="222379"/>
                    <a:pt x="60544" y="222379"/>
                    <a:pt x="39613" y="222379"/>
                  </a:cubicBezTo>
                  <a:lnTo>
                    <a:pt x="37899" y="222379"/>
                  </a:lnTo>
                  <a:cubicBezTo>
                    <a:pt x="16968" y="222379"/>
                    <a:pt x="0" y="222379"/>
                    <a:pt x="0" y="222379"/>
                  </a:cubicBezTo>
                  <a:lnTo>
                    <a:pt x="0" y="0"/>
                  </a:lnTo>
                  <a:cubicBezTo>
                    <a:pt x="0" y="0"/>
                    <a:pt x="16969" y="0"/>
                    <a:pt x="37899" y="0"/>
                  </a:cubicBezTo>
                  <a:close/>
                </a:path>
              </a:pathLst>
            </a:custGeom>
            <a:noFill/>
            <a:ln w="9517" cap="rnd">
              <a:solidFill>
                <a:schemeClr val="tx2"/>
              </a:solidFill>
              <a:prstDash val="solid"/>
              <a:round/>
            </a:ln>
          </p:spPr>
          <p:txBody>
            <a:bodyPr rtlCol="0" anchor="ctr"/>
            <a:lstStyle/>
            <a:p>
              <a:endParaRPr lang="en-US"/>
            </a:p>
          </p:txBody>
        </p:sp>
        <p:sp>
          <p:nvSpPr>
            <p:cNvPr id="401" name="Freeform: Shape 400">
              <a:extLst>
                <a:ext uri="{FF2B5EF4-FFF2-40B4-BE49-F238E27FC236}">
                  <a16:creationId xmlns:a16="http://schemas.microsoft.com/office/drawing/2014/main" id="{5D69E2D8-E2C8-501B-585E-22CBA8CAD444}"/>
                </a:ext>
              </a:extLst>
            </p:cNvPr>
            <p:cNvSpPr/>
            <p:nvPr/>
          </p:nvSpPr>
          <p:spPr>
            <a:xfrm>
              <a:off x="11276603" y="4109135"/>
              <a:ext cx="106080" cy="21857"/>
            </a:xfrm>
            <a:custGeom>
              <a:avLst/>
              <a:gdLst>
                <a:gd name="connsiteX0" fmla="*/ 0 w 106080"/>
                <a:gd name="connsiteY0" fmla="*/ 0 h 21857"/>
                <a:gd name="connsiteX1" fmla="*/ 106081 w 106080"/>
                <a:gd name="connsiteY1" fmla="*/ 0 h 21857"/>
                <a:gd name="connsiteX2" fmla="*/ 106081 w 106080"/>
                <a:gd name="connsiteY2" fmla="*/ 21858 h 21857"/>
                <a:gd name="connsiteX3" fmla="*/ 0 w 106080"/>
                <a:gd name="connsiteY3" fmla="*/ 21858 h 21857"/>
              </a:gdLst>
              <a:ahLst/>
              <a:cxnLst>
                <a:cxn ang="0">
                  <a:pos x="connsiteX0" y="connsiteY0"/>
                </a:cxn>
                <a:cxn ang="0">
                  <a:pos x="connsiteX1" y="connsiteY1"/>
                </a:cxn>
                <a:cxn ang="0">
                  <a:pos x="connsiteX2" y="connsiteY2"/>
                </a:cxn>
                <a:cxn ang="0">
                  <a:pos x="connsiteX3" y="connsiteY3"/>
                </a:cxn>
              </a:cxnLst>
              <a:rect l="l" t="t" r="r" b="b"/>
              <a:pathLst>
                <a:path w="106080" h="21857">
                  <a:moveTo>
                    <a:pt x="0" y="0"/>
                  </a:moveTo>
                  <a:lnTo>
                    <a:pt x="106081" y="0"/>
                  </a:lnTo>
                  <a:lnTo>
                    <a:pt x="106081" y="21858"/>
                  </a:lnTo>
                  <a:lnTo>
                    <a:pt x="0" y="21858"/>
                  </a:lnTo>
                  <a:close/>
                </a:path>
              </a:pathLst>
            </a:custGeom>
            <a:noFill/>
            <a:ln w="9517" cap="rnd">
              <a:solidFill>
                <a:schemeClr val="tx2"/>
              </a:solidFill>
              <a:prstDash val="solid"/>
              <a:round/>
            </a:ln>
          </p:spPr>
          <p:txBody>
            <a:bodyPr rtlCol="0" anchor="ctr"/>
            <a:lstStyle/>
            <a:p>
              <a:endParaRPr lang="en-US"/>
            </a:p>
          </p:txBody>
        </p:sp>
        <p:sp>
          <p:nvSpPr>
            <p:cNvPr id="407" name="Freeform: Shape 406">
              <a:extLst>
                <a:ext uri="{FF2B5EF4-FFF2-40B4-BE49-F238E27FC236}">
                  <a16:creationId xmlns:a16="http://schemas.microsoft.com/office/drawing/2014/main" id="{9D9BC812-5B86-8D4A-8B7E-5AEB4F7F8799}"/>
                </a:ext>
              </a:extLst>
            </p:cNvPr>
            <p:cNvSpPr/>
            <p:nvPr/>
          </p:nvSpPr>
          <p:spPr>
            <a:xfrm>
              <a:off x="11278888" y="4144868"/>
              <a:ext cx="21901" cy="21857"/>
            </a:xfrm>
            <a:custGeom>
              <a:avLst/>
              <a:gdLst>
                <a:gd name="connsiteX0" fmla="*/ 21901 w 21901"/>
                <a:gd name="connsiteY0" fmla="*/ 10929 h 21857"/>
                <a:gd name="connsiteX1" fmla="*/ 10950 w 21901"/>
                <a:gd name="connsiteY1" fmla="*/ 21858 h 21857"/>
                <a:gd name="connsiteX2" fmla="*/ -1 w 21901"/>
                <a:gd name="connsiteY2" fmla="*/ 10929 h 21857"/>
                <a:gd name="connsiteX3" fmla="*/ 10950 w 21901"/>
                <a:gd name="connsiteY3" fmla="*/ 0 h 21857"/>
                <a:gd name="connsiteX4" fmla="*/ 21901 w 21901"/>
                <a:gd name="connsiteY4" fmla="*/ 10929 h 21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1" h="21857">
                  <a:moveTo>
                    <a:pt x="21901" y="10929"/>
                  </a:moveTo>
                  <a:cubicBezTo>
                    <a:pt x="21901" y="16965"/>
                    <a:pt x="16998" y="21858"/>
                    <a:pt x="10950" y="21858"/>
                  </a:cubicBezTo>
                  <a:cubicBezTo>
                    <a:pt x="4902" y="21858"/>
                    <a:pt x="-1" y="16965"/>
                    <a:pt x="-1" y="10929"/>
                  </a:cubicBezTo>
                  <a:cubicBezTo>
                    <a:pt x="-1" y="4893"/>
                    <a:pt x="4902" y="0"/>
                    <a:pt x="10950" y="0"/>
                  </a:cubicBezTo>
                  <a:cubicBezTo>
                    <a:pt x="16998" y="0"/>
                    <a:pt x="21901" y="4893"/>
                    <a:pt x="21901" y="10929"/>
                  </a:cubicBezTo>
                  <a:close/>
                </a:path>
              </a:pathLst>
            </a:custGeom>
            <a:noFill/>
            <a:ln w="9517" cap="rnd">
              <a:solidFill>
                <a:schemeClr val="tx2"/>
              </a:solidFill>
              <a:prstDash val="solid"/>
              <a:round/>
            </a:ln>
          </p:spPr>
          <p:txBody>
            <a:bodyPr rtlCol="0" anchor="ctr"/>
            <a:lstStyle/>
            <a:p>
              <a:endParaRPr lang="en-US"/>
            </a:p>
          </p:txBody>
        </p:sp>
        <p:sp>
          <p:nvSpPr>
            <p:cNvPr id="408" name="Freeform: Shape 407">
              <a:extLst>
                <a:ext uri="{FF2B5EF4-FFF2-40B4-BE49-F238E27FC236}">
                  <a16:creationId xmlns:a16="http://schemas.microsoft.com/office/drawing/2014/main" id="{56709908-F52E-68A5-D931-BF599418508F}"/>
                </a:ext>
              </a:extLst>
            </p:cNvPr>
            <p:cNvSpPr/>
            <p:nvPr/>
          </p:nvSpPr>
          <p:spPr>
            <a:xfrm>
              <a:off x="11318692" y="4144868"/>
              <a:ext cx="21901" cy="21857"/>
            </a:xfrm>
            <a:custGeom>
              <a:avLst/>
              <a:gdLst>
                <a:gd name="connsiteX0" fmla="*/ 21902 w 21901"/>
                <a:gd name="connsiteY0" fmla="*/ 10929 h 21857"/>
                <a:gd name="connsiteX1" fmla="*/ 10951 w 21901"/>
                <a:gd name="connsiteY1" fmla="*/ 21858 h 21857"/>
                <a:gd name="connsiteX2" fmla="*/ 0 w 21901"/>
                <a:gd name="connsiteY2" fmla="*/ 10929 h 21857"/>
                <a:gd name="connsiteX3" fmla="*/ 10951 w 21901"/>
                <a:gd name="connsiteY3" fmla="*/ 0 h 21857"/>
                <a:gd name="connsiteX4" fmla="*/ 21902 w 21901"/>
                <a:gd name="connsiteY4" fmla="*/ 10929 h 21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1" h="21857">
                  <a:moveTo>
                    <a:pt x="21902" y="10929"/>
                  </a:moveTo>
                  <a:cubicBezTo>
                    <a:pt x="21902" y="16965"/>
                    <a:pt x="16999" y="21858"/>
                    <a:pt x="10951" y="21858"/>
                  </a:cubicBezTo>
                  <a:cubicBezTo>
                    <a:pt x="4903" y="21858"/>
                    <a:pt x="0" y="16965"/>
                    <a:pt x="0" y="10929"/>
                  </a:cubicBezTo>
                  <a:cubicBezTo>
                    <a:pt x="0" y="4893"/>
                    <a:pt x="4903" y="0"/>
                    <a:pt x="10951" y="0"/>
                  </a:cubicBezTo>
                  <a:cubicBezTo>
                    <a:pt x="16999" y="0"/>
                    <a:pt x="21902" y="4893"/>
                    <a:pt x="21902" y="10929"/>
                  </a:cubicBezTo>
                  <a:close/>
                </a:path>
              </a:pathLst>
            </a:custGeom>
            <a:noFill/>
            <a:ln w="9517" cap="rnd">
              <a:solidFill>
                <a:schemeClr val="tx2"/>
              </a:solidFill>
              <a:prstDash val="solid"/>
              <a:round/>
            </a:ln>
          </p:spPr>
          <p:txBody>
            <a:bodyPr rtlCol="0" anchor="ctr"/>
            <a:lstStyle/>
            <a:p>
              <a:endParaRPr lang="en-US"/>
            </a:p>
          </p:txBody>
        </p:sp>
        <p:sp>
          <p:nvSpPr>
            <p:cNvPr id="411" name="Freeform: Shape 410">
              <a:extLst>
                <a:ext uri="{FF2B5EF4-FFF2-40B4-BE49-F238E27FC236}">
                  <a16:creationId xmlns:a16="http://schemas.microsoft.com/office/drawing/2014/main" id="{AD2385FA-6109-0DC1-4A43-CAC8362085D8}"/>
                </a:ext>
              </a:extLst>
            </p:cNvPr>
            <p:cNvSpPr/>
            <p:nvPr/>
          </p:nvSpPr>
          <p:spPr>
            <a:xfrm>
              <a:off x="11358496" y="4144868"/>
              <a:ext cx="21901" cy="21857"/>
            </a:xfrm>
            <a:custGeom>
              <a:avLst/>
              <a:gdLst>
                <a:gd name="connsiteX0" fmla="*/ 21901 w 21901"/>
                <a:gd name="connsiteY0" fmla="*/ 10929 h 21857"/>
                <a:gd name="connsiteX1" fmla="*/ 10950 w 21901"/>
                <a:gd name="connsiteY1" fmla="*/ 21858 h 21857"/>
                <a:gd name="connsiteX2" fmla="*/ -1 w 21901"/>
                <a:gd name="connsiteY2" fmla="*/ 10929 h 21857"/>
                <a:gd name="connsiteX3" fmla="*/ 10950 w 21901"/>
                <a:gd name="connsiteY3" fmla="*/ 0 h 21857"/>
                <a:gd name="connsiteX4" fmla="*/ 21901 w 21901"/>
                <a:gd name="connsiteY4" fmla="*/ 10929 h 21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1" h="21857">
                  <a:moveTo>
                    <a:pt x="21901" y="10929"/>
                  </a:moveTo>
                  <a:cubicBezTo>
                    <a:pt x="21901" y="16965"/>
                    <a:pt x="16998" y="21858"/>
                    <a:pt x="10950" y="21858"/>
                  </a:cubicBezTo>
                  <a:cubicBezTo>
                    <a:pt x="4902" y="21858"/>
                    <a:pt x="-1" y="16965"/>
                    <a:pt x="-1" y="10929"/>
                  </a:cubicBezTo>
                  <a:cubicBezTo>
                    <a:pt x="-1" y="4893"/>
                    <a:pt x="4902" y="0"/>
                    <a:pt x="10950" y="0"/>
                  </a:cubicBezTo>
                  <a:cubicBezTo>
                    <a:pt x="16998" y="0"/>
                    <a:pt x="21901" y="4893"/>
                    <a:pt x="21901" y="10929"/>
                  </a:cubicBezTo>
                  <a:close/>
                </a:path>
              </a:pathLst>
            </a:custGeom>
            <a:noFill/>
            <a:ln w="9517" cap="rnd">
              <a:solidFill>
                <a:schemeClr val="tx2"/>
              </a:solidFill>
              <a:prstDash val="solid"/>
              <a:round/>
            </a:ln>
          </p:spPr>
          <p:txBody>
            <a:bodyPr rtlCol="0" anchor="ctr"/>
            <a:lstStyle/>
            <a:p>
              <a:endParaRPr lang="en-US"/>
            </a:p>
          </p:txBody>
        </p:sp>
        <p:sp>
          <p:nvSpPr>
            <p:cNvPr id="413" name="Freeform: Shape 412">
              <a:extLst>
                <a:ext uri="{FF2B5EF4-FFF2-40B4-BE49-F238E27FC236}">
                  <a16:creationId xmlns:a16="http://schemas.microsoft.com/office/drawing/2014/main" id="{5EE4DB57-B06C-4789-5498-A296BBB793A5}"/>
                </a:ext>
              </a:extLst>
            </p:cNvPr>
            <p:cNvSpPr/>
            <p:nvPr/>
          </p:nvSpPr>
          <p:spPr>
            <a:xfrm>
              <a:off x="11278888" y="4182406"/>
              <a:ext cx="21901" cy="21857"/>
            </a:xfrm>
            <a:custGeom>
              <a:avLst/>
              <a:gdLst>
                <a:gd name="connsiteX0" fmla="*/ 21901 w 21901"/>
                <a:gd name="connsiteY0" fmla="*/ 10929 h 21857"/>
                <a:gd name="connsiteX1" fmla="*/ 10950 w 21901"/>
                <a:gd name="connsiteY1" fmla="*/ 21858 h 21857"/>
                <a:gd name="connsiteX2" fmla="*/ -1 w 21901"/>
                <a:gd name="connsiteY2" fmla="*/ 10929 h 21857"/>
                <a:gd name="connsiteX3" fmla="*/ 10950 w 21901"/>
                <a:gd name="connsiteY3" fmla="*/ 0 h 21857"/>
                <a:gd name="connsiteX4" fmla="*/ 21901 w 21901"/>
                <a:gd name="connsiteY4" fmla="*/ 10929 h 21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1" h="21857">
                  <a:moveTo>
                    <a:pt x="21901" y="10929"/>
                  </a:moveTo>
                  <a:cubicBezTo>
                    <a:pt x="21901" y="16965"/>
                    <a:pt x="16998" y="21858"/>
                    <a:pt x="10950" y="21858"/>
                  </a:cubicBezTo>
                  <a:cubicBezTo>
                    <a:pt x="4902" y="21858"/>
                    <a:pt x="-1" y="16965"/>
                    <a:pt x="-1" y="10929"/>
                  </a:cubicBezTo>
                  <a:cubicBezTo>
                    <a:pt x="-1" y="4893"/>
                    <a:pt x="4902" y="0"/>
                    <a:pt x="10950" y="0"/>
                  </a:cubicBezTo>
                  <a:cubicBezTo>
                    <a:pt x="16998" y="0"/>
                    <a:pt x="21901" y="4893"/>
                    <a:pt x="21901" y="10929"/>
                  </a:cubicBezTo>
                  <a:close/>
                </a:path>
              </a:pathLst>
            </a:custGeom>
            <a:noFill/>
            <a:ln w="9517" cap="rnd">
              <a:solidFill>
                <a:schemeClr val="tx2"/>
              </a:solidFill>
              <a:prstDash val="solid"/>
              <a:round/>
            </a:ln>
          </p:spPr>
          <p:txBody>
            <a:bodyPr rtlCol="0" anchor="ctr"/>
            <a:lstStyle/>
            <a:p>
              <a:endParaRPr lang="en-US"/>
            </a:p>
          </p:txBody>
        </p:sp>
        <p:sp>
          <p:nvSpPr>
            <p:cNvPr id="414" name="Freeform: Shape 413">
              <a:extLst>
                <a:ext uri="{FF2B5EF4-FFF2-40B4-BE49-F238E27FC236}">
                  <a16:creationId xmlns:a16="http://schemas.microsoft.com/office/drawing/2014/main" id="{692A56F0-C78C-F50E-BB6A-7C07AFF02E92}"/>
                </a:ext>
              </a:extLst>
            </p:cNvPr>
            <p:cNvSpPr/>
            <p:nvPr/>
          </p:nvSpPr>
          <p:spPr>
            <a:xfrm>
              <a:off x="11318692" y="4182406"/>
              <a:ext cx="21901" cy="21857"/>
            </a:xfrm>
            <a:custGeom>
              <a:avLst/>
              <a:gdLst>
                <a:gd name="connsiteX0" fmla="*/ 21902 w 21901"/>
                <a:gd name="connsiteY0" fmla="*/ 10929 h 21857"/>
                <a:gd name="connsiteX1" fmla="*/ 10951 w 21901"/>
                <a:gd name="connsiteY1" fmla="*/ 21858 h 21857"/>
                <a:gd name="connsiteX2" fmla="*/ 0 w 21901"/>
                <a:gd name="connsiteY2" fmla="*/ 10929 h 21857"/>
                <a:gd name="connsiteX3" fmla="*/ 10951 w 21901"/>
                <a:gd name="connsiteY3" fmla="*/ 0 h 21857"/>
                <a:gd name="connsiteX4" fmla="*/ 21902 w 21901"/>
                <a:gd name="connsiteY4" fmla="*/ 10929 h 21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1" h="21857">
                  <a:moveTo>
                    <a:pt x="21902" y="10929"/>
                  </a:moveTo>
                  <a:cubicBezTo>
                    <a:pt x="21902" y="16965"/>
                    <a:pt x="16999" y="21858"/>
                    <a:pt x="10951" y="21858"/>
                  </a:cubicBezTo>
                  <a:cubicBezTo>
                    <a:pt x="4903" y="21858"/>
                    <a:pt x="0" y="16965"/>
                    <a:pt x="0" y="10929"/>
                  </a:cubicBezTo>
                  <a:cubicBezTo>
                    <a:pt x="0" y="4893"/>
                    <a:pt x="4903" y="0"/>
                    <a:pt x="10951" y="0"/>
                  </a:cubicBezTo>
                  <a:cubicBezTo>
                    <a:pt x="16999" y="0"/>
                    <a:pt x="21902" y="4893"/>
                    <a:pt x="21902" y="10929"/>
                  </a:cubicBezTo>
                  <a:close/>
                </a:path>
              </a:pathLst>
            </a:custGeom>
            <a:noFill/>
            <a:ln w="9517" cap="rnd">
              <a:solidFill>
                <a:schemeClr val="tx2"/>
              </a:solidFill>
              <a:prstDash val="solid"/>
              <a:round/>
            </a:ln>
          </p:spPr>
          <p:txBody>
            <a:bodyPr rtlCol="0" anchor="ctr"/>
            <a:lstStyle/>
            <a:p>
              <a:endParaRPr lang="en-US"/>
            </a:p>
          </p:txBody>
        </p:sp>
        <p:sp>
          <p:nvSpPr>
            <p:cNvPr id="415" name="Freeform: Shape 414">
              <a:extLst>
                <a:ext uri="{FF2B5EF4-FFF2-40B4-BE49-F238E27FC236}">
                  <a16:creationId xmlns:a16="http://schemas.microsoft.com/office/drawing/2014/main" id="{C788A199-709D-A1E9-756E-FC13D35D95E9}"/>
                </a:ext>
              </a:extLst>
            </p:cNvPr>
            <p:cNvSpPr/>
            <p:nvPr/>
          </p:nvSpPr>
          <p:spPr>
            <a:xfrm>
              <a:off x="11358496" y="4182406"/>
              <a:ext cx="21901" cy="21857"/>
            </a:xfrm>
            <a:custGeom>
              <a:avLst/>
              <a:gdLst>
                <a:gd name="connsiteX0" fmla="*/ 21901 w 21901"/>
                <a:gd name="connsiteY0" fmla="*/ 10929 h 21857"/>
                <a:gd name="connsiteX1" fmla="*/ 10950 w 21901"/>
                <a:gd name="connsiteY1" fmla="*/ 21858 h 21857"/>
                <a:gd name="connsiteX2" fmla="*/ -1 w 21901"/>
                <a:gd name="connsiteY2" fmla="*/ 10929 h 21857"/>
                <a:gd name="connsiteX3" fmla="*/ 10950 w 21901"/>
                <a:gd name="connsiteY3" fmla="*/ 0 h 21857"/>
                <a:gd name="connsiteX4" fmla="*/ 21901 w 21901"/>
                <a:gd name="connsiteY4" fmla="*/ 10929 h 21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1" h="21857">
                  <a:moveTo>
                    <a:pt x="21901" y="10929"/>
                  </a:moveTo>
                  <a:cubicBezTo>
                    <a:pt x="21901" y="16965"/>
                    <a:pt x="16998" y="21858"/>
                    <a:pt x="10950" y="21858"/>
                  </a:cubicBezTo>
                  <a:cubicBezTo>
                    <a:pt x="4902" y="21858"/>
                    <a:pt x="-1" y="16965"/>
                    <a:pt x="-1" y="10929"/>
                  </a:cubicBezTo>
                  <a:cubicBezTo>
                    <a:pt x="-1" y="4893"/>
                    <a:pt x="4902" y="0"/>
                    <a:pt x="10950" y="0"/>
                  </a:cubicBezTo>
                  <a:cubicBezTo>
                    <a:pt x="16998" y="0"/>
                    <a:pt x="21901" y="4893"/>
                    <a:pt x="21901" y="10929"/>
                  </a:cubicBezTo>
                  <a:close/>
                </a:path>
              </a:pathLst>
            </a:custGeom>
            <a:noFill/>
            <a:ln w="9517" cap="rnd">
              <a:solidFill>
                <a:schemeClr val="tx2"/>
              </a:solidFill>
              <a:prstDash val="solid"/>
              <a:round/>
            </a:ln>
          </p:spPr>
          <p:txBody>
            <a:bodyPr rtlCol="0" anchor="ctr"/>
            <a:lstStyle/>
            <a:p>
              <a:endParaRPr lang="en-US"/>
            </a:p>
          </p:txBody>
        </p:sp>
        <p:sp>
          <p:nvSpPr>
            <p:cNvPr id="433" name="Freeform: Shape 432">
              <a:extLst>
                <a:ext uri="{FF2B5EF4-FFF2-40B4-BE49-F238E27FC236}">
                  <a16:creationId xmlns:a16="http://schemas.microsoft.com/office/drawing/2014/main" id="{BFEC1626-4E59-7038-F649-BD19D73382B8}"/>
                </a:ext>
              </a:extLst>
            </p:cNvPr>
            <p:cNvSpPr/>
            <p:nvPr/>
          </p:nvSpPr>
          <p:spPr>
            <a:xfrm>
              <a:off x="11278888" y="4219849"/>
              <a:ext cx="21901" cy="21857"/>
            </a:xfrm>
            <a:custGeom>
              <a:avLst/>
              <a:gdLst>
                <a:gd name="connsiteX0" fmla="*/ 21901 w 21901"/>
                <a:gd name="connsiteY0" fmla="*/ 10929 h 21857"/>
                <a:gd name="connsiteX1" fmla="*/ 10950 w 21901"/>
                <a:gd name="connsiteY1" fmla="*/ 21858 h 21857"/>
                <a:gd name="connsiteX2" fmla="*/ -1 w 21901"/>
                <a:gd name="connsiteY2" fmla="*/ 10929 h 21857"/>
                <a:gd name="connsiteX3" fmla="*/ 10950 w 21901"/>
                <a:gd name="connsiteY3" fmla="*/ 0 h 21857"/>
                <a:gd name="connsiteX4" fmla="*/ 21901 w 21901"/>
                <a:gd name="connsiteY4" fmla="*/ 10929 h 21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1" h="21857">
                  <a:moveTo>
                    <a:pt x="21901" y="10929"/>
                  </a:moveTo>
                  <a:cubicBezTo>
                    <a:pt x="21901" y="16965"/>
                    <a:pt x="16998" y="21858"/>
                    <a:pt x="10950" y="21858"/>
                  </a:cubicBezTo>
                  <a:cubicBezTo>
                    <a:pt x="4902" y="21858"/>
                    <a:pt x="-1" y="16965"/>
                    <a:pt x="-1" y="10929"/>
                  </a:cubicBezTo>
                  <a:cubicBezTo>
                    <a:pt x="-1" y="4893"/>
                    <a:pt x="4902" y="0"/>
                    <a:pt x="10950" y="0"/>
                  </a:cubicBezTo>
                  <a:cubicBezTo>
                    <a:pt x="16998" y="0"/>
                    <a:pt x="21901" y="4893"/>
                    <a:pt x="21901" y="10929"/>
                  </a:cubicBezTo>
                  <a:close/>
                </a:path>
              </a:pathLst>
            </a:custGeom>
            <a:noFill/>
            <a:ln w="9517" cap="rnd">
              <a:solidFill>
                <a:schemeClr val="tx2"/>
              </a:solidFill>
              <a:prstDash val="solid"/>
              <a:round/>
            </a:ln>
          </p:spPr>
          <p:txBody>
            <a:bodyPr rtlCol="0" anchor="ctr"/>
            <a:lstStyle/>
            <a:p>
              <a:endParaRPr lang="en-US"/>
            </a:p>
          </p:txBody>
        </p:sp>
        <p:sp>
          <p:nvSpPr>
            <p:cNvPr id="434" name="Freeform: Shape 433">
              <a:extLst>
                <a:ext uri="{FF2B5EF4-FFF2-40B4-BE49-F238E27FC236}">
                  <a16:creationId xmlns:a16="http://schemas.microsoft.com/office/drawing/2014/main" id="{B1A6ECB8-51BC-6AB7-242F-761BDA8EC695}"/>
                </a:ext>
              </a:extLst>
            </p:cNvPr>
            <p:cNvSpPr/>
            <p:nvPr/>
          </p:nvSpPr>
          <p:spPr>
            <a:xfrm>
              <a:off x="11318692" y="4219849"/>
              <a:ext cx="21901" cy="21857"/>
            </a:xfrm>
            <a:custGeom>
              <a:avLst/>
              <a:gdLst>
                <a:gd name="connsiteX0" fmla="*/ 21902 w 21901"/>
                <a:gd name="connsiteY0" fmla="*/ 10929 h 21857"/>
                <a:gd name="connsiteX1" fmla="*/ 10951 w 21901"/>
                <a:gd name="connsiteY1" fmla="*/ 21858 h 21857"/>
                <a:gd name="connsiteX2" fmla="*/ 0 w 21901"/>
                <a:gd name="connsiteY2" fmla="*/ 10929 h 21857"/>
                <a:gd name="connsiteX3" fmla="*/ 10951 w 21901"/>
                <a:gd name="connsiteY3" fmla="*/ 0 h 21857"/>
                <a:gd name="connsiteX4" fmla="*/ 21902 w 21901"/>
                <a:gd name="connsiteY4" fmla="*/ 10929 h 21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1" h="21857">
                  <a:moveTo>
                    <a:pt x="21902" y="10929"/>
                  </a:moveTo>
                  <a:cubicBezTo>
                    <a:pt x="21902" y="16965"/>
                    <a:pt x="16999" y="21858"/>
                    <a:pt x="10951" y="21858"/>
                  </a:cubicBezTo>
                  <a:cubicBezTo>
                    <a:pt x="4903" y="21858"/>
                    <a:pt x="0" y="16965"/>
                    <a:pt x="0" y="10929"/>
                  </a:cubicBezTo>
                  <a:cubicBezTo>
                    <a:pt x="0" y="4893"/>
                    <a:pt x="4903" y="0"/>
                    <a:pt x="10951" y="0"/>
                  </a:cubicBezTo>
                  <a:cubicBezTo>
                    <a:pt x="16999" y="0"/>
                    <a:pt x="21902" y="4893"/>
                    <a:pt x="21902" y="10929"/>
                  </a:cubicBezTo>
                  <a:close/>
                </a:path>
              </a:pathLst>
            </a:custGeom>
            <a:noFill/>
            <a:ln w="9517" cap="rnd">
              <a:solidFill>
                <a:schemeClr val="tx2"/>
              </a:solidFill>
              <a:prstDash val="solid"/>
              <a:round/>
            </a:ln>
          </p:spPr>
          <p:txBody>
            <a:bodyPr rtlCol="0" anchor="ctr"/>
            <a:lstStyle/>
            <a:p>
              <a:endParaRPr lang="en-US"/>
            </a:p>
          </p:txBody>
        </p:sp>
        <p:sp>
          <p:nvSpPr>
            <p:cNvPr id="435" name="Freeform: Shape 434">
              <a:extLst>
                <a:ext uri="{FF2B5EF4-FFF2-40B4-BE49-F238E27FC236}">
                  <a16:creationId xmlns:a16="http://schemas.microsoft.com/office/drawing/2014/main" id="{7D2FE847-21AE-A8F9-C000-ED1777D5F3A7}"/>
                </a:ext>
              </a:extLst>
            </p:cNvPr>
            <p:cNvSpPr/>
            <p:nvPr/>
          </p:nvSpPr>
          <p:spPr>
            <a:xfrm>
              <a:off x="11358496" y="4219849"/>
              <a:ext cx="21901" cy="21857"/>
            </a:xfrm>
            <a:custGeom>
              <a:avLst/>
              <a:gdLst>
                <a:gd name="connsiteX0" fmla="*/ 21901 w 21901"/>
                <a:gd name="connsiteY0" fmla="*/ 10929 h 21857"/>
                <a:gd name="connsiteX1" fmla="*/ 10950 w 21901"/>
                <a:gd name="connsiteY1" fmla="*/ 21858 h 21857"/>
                <a:gd name="connsiteX2" fmla="*/ -1 w 21901"/>
                <a:gd name="connsiteY2" fmla="*/ 10929 h 21857"/>
                <a:gd name="connsiteX3" fmla="*/ 10950 w 21901"/>
                <a:gd name="connsiteY3" fmla="*/ 0 h 21857"/>
                <a:gd name="connsiteX4" fmla="*/ 21901 w 21901"/>
                <a:gd name="connsiteY4" fmla="*/ 10929 h 21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1" h="21857">
                  <a:moveTo>
                    <a:pt x="21901" y="10929"/>
                  </a:moveTo>
                  <a:cubicBezTo>
                    <a:pt x="21901" y="16965"/>
                    <a:pt x="16998" y="21858"/>
                    <a:pt x="10950" y="21858"/>
                  </a:cubicBezTo>
                  <a:cubicBezTo>
                    <a:pt x="4902" y="21858"/>
                    <a:pt x="-1" y="16965"/>
                    <a:pt x="-1" y="10929"/>
                  </a:cubicBezTo>
                  <a:cubicBezTo>
                    <a:pt x="-1" y="4893"/>
                    <a:pt x="4902" y="0"/>
                    <a:pt x="10950" y="0"/>
                  </a:cubicBezTo>
                  <a:cubicBezTo>
                    <a:pt x="16998" y="0"/>
                    <a:pt x="21901" y="4893"/>
                    <a:pt x="21901" y="10929"/>
                  </a:cubicBezTo>
                  <a:close/>
                </a:path>
              </a:pathLst>
            </a:custGeom>
            <a:noFill/>
            <a:ln w="9517" cap="rnd">
              <a:solidFill>
                <a:schemeClr val="tx2"/>
              </a:solidFill>
              <a:prstDash val="solid"/>
              <a:round/>
            </a:ln>
          </p:spPr>
          <p:txBody>
            <a:bodyPr rtlCol="0" anchor="ctr"/>
            <a:lstStyle/>
            <a:p>
              <a:endParaRPr lang="en-US"/>
            </a:p>
          </p:txBody>
        </p:sp>
      </p:grpSp>
      <p:grpSp>
        <p:nvGrpSpPr>
          <p:cNvPr id="436" name="Graphic 3">
            <a:extLst>
              <a:ext uri="{FF2B5EF4-FFF2-40B4-BE49-F238E27FC236}">
                <a16:creationId xmlns:a16="http://schemas.microsoft.com/office/drawing/2014/main" id="{38D659F4-D63E-627C-9C3F-1B16C6DF0E15}"/>
              </a:ext>
            </a:extLst>
          </p:cNvPr>
          <p:cNvGrpSpPr/>
          <p:nvPr/>
        </p:nvGrpSpPr>
        <p:grpSpPr>
          <a:xfrm>
            <a:off x="8894350" y="3466482"/>
            <a:ext cx="1242393" cy="267615"/>
            <a:chOff x="9118626" y="3446177"/>
            <a:chExt cx="1242393" cy="267615"/>
          </a:xfrm>
        </p:grpSpPr>
        <p:sp>
          <p:nvSpPr>
            <p:cNvPr id="437" name="Freeform: Shape 436">
              <a:extLst>
                <a:ext uri="{FF2B5EF4-FFF2-40B4-BE49-F238E27FC236}">
                  <a16:creationId xmlns:a16="http://schemas.microsoft.com/office/drawing/2014/main" id="{861E8C1B-A2DF-DC72-3FD5-9C1891E9541F}"/>
                </a:ext>
              </a:extLst>
            </p:cNvPr>
            <p:cNvSpPr/>
            <p:nvPr/>
          </p:nvSpPr>
          <p:spPr>
            <a:xfrm>
              <a:off x="9118912" y="3446177"/>
              <a:ext cx="1242107" cy="267235"/>
            </a:xfrm>
            <a:custGeom>
              <a:avLst/>
              <a:gdLst>
                <a:gd name="connsiteX0" fmla="*/ 1201161 w 1242107"/>
                <a:gd name="connsiteY0" fmla="*/ 44571 h 267235"/>
                <a:gd name="connsiteX1" fmla="*/ 1175260 w 1242107"/>
                <a:gd name="connsiteY1" fmla="*/ 26800 h 267235"/>
                <a:gd name="connsiteX2" fmla="*/ 1085844 w 1242107"/>
                <a:gd name="connsiteY2" fmla="*/ 0 h 267235"/>
                <a:gd name="connsiteX3" fmla="*/ 156358 w 1242107"/>
                <a:gd name="connsiteY3" fmla="*/ 0 h 267235"/>
                <a:gd name="connsiteX4" fmla="*/ 66942 w 1242107"/>
                <a:gd name="connsiteY4" fmla="*/ 26800 h 267235"/>
                <a:gd name="connsiteX5" fmla="*/ 40660 w 1242107"/>
                <a:gd name="connsiteY5" fmla="*/ 44191 h 267235"/>
                <a:gd name="connsiteX6" fmla="*/ 0 w 1242107"/>
                <a:gd name="connsiteY6" fmla="*/ 119743 h 267235"/>
                <a:gd name="connsiteX7" fmla="*/ 0 w 1242107"/>
                <a:gd name="connsiteY7" fmla="*/ 218578 h 267235"/>
                <a:gd name="connsiteX8" fmla="*/ 48850 w 1242107"/>
                <a:gd name="connsiteY8" fmla="*/ 267236 h 267235"/>
                <a:gd name="connsiteX9" fmla="*/ 536876 w 1242107"/>
                <a:gd name="connsiteY9" fmla="*/ 267236 h 267235"/>
                <a:gd name="connsiteX10" fmla="*/ 536876 w 1242107"/>
                <a:gd name="connsiteY10" fmla="*/ 232548 h 267235"/>
                <a:gd name="connsiteX11" fmla="*/ 626386 w 1242107"/>
                <a:gd name="connsiteY11" fmla="*/ 232548 h 267235"/>
                <a:gd name="connsiteX12" fmla="*/ 626386 w 1242107"/>
                <a:gd name="connsiteY12" fmla="*/ 146352 h 267235"/>
                <a:gd name="connsiteX13" fmla="*/ 874922 w 1242107"/>
                <a:gd name="connsiteY13" fmla="*/ 146352 h 267235"/>
                <a:gd name="connsiteX14" fmla="*/ 874922 w 1242107"/>
                <a:gd name="connsiteY14" fmla="*/ 267236 h 267235"/>
                <a:gd name="connsiteX15" fmla="*/ 1193353 w 1242107"/>
                <a:gd name="connsiteY15" fmla="*/ 267236 h 267235"/>
                <a:gd name="connsiteX16" fmla="*/ 1242108 w 1242107"/>
                <a:gd name="connsiteY16" fmla="*/ 218578 h 267235"/>
                <a:gd name="connsiteX17" fmla="*/ 1242108 w 1242107"/>
                <a:gd name="connsiteY17" fmla="*/ 119743 h 267235"/>
                <a:gd name="connsiteX18" fmla="*/ 1201161 w 1242107"/>
                <a:gd name="connsiteY18" fmla="*/ 44571 h 26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42107" h="267235">
                  <a:moveTo>
                    <a:pt x="1201161" y="44571"/>
                  </a:moveTo>
                  <a:lnTo>
                    <a:pt x="1175260" y="26800"/>
                  </a:lnTo>
                  <a:cubicBezTo>
                    <a:pt x="1148131" y="10634"/>
                    <a:pt x="1117411" y="1426"/>
                    <a:pt x="1085844" y="0"/>
                  </a:cubicBezTo>
                  <a:lnTo>
                    <a:pt x="156358" y="0"/>
                  </a:lnTo>
                  <a:cubicBezTo>
                    <a:pt x="124791" y="1426"/>
                    <a:pt x="94072" y="10634"/>
                    <a:pt x="66942" y="26800"/>
                  </a:cubicBezTo>
                  <a:lnTo>
                    <a:pt x="40660" y="44191"/>
                  </a:lnTo>
                  <a:cubicBezTo>
                    <a:pt x="16636" y="62190"/>
                    <a:pt x="1771" y="89817"/>
                    <a:pt x="0" y="119743"/>
                  </a:cubicBezTo>
                  <a:lnTo>
                    <a:pt x="0" y="218578"/>
                  </a:lnTo>
                  <a:cubicBezTo>
                    <a:pt x="105" y="245444"/>
                    <a:pt x="21930" y="267188"/>
                    <a:pt x="48850" y="267236"/>
                  </a:cubicBezTo>
                  <a:lnTo>
                    <a:pt x="536876" y="267236"/>
                  </a:lnTo>
                  <a:lnTo>
                    <a:pt x="536876" y="232548"/>
                  </a:lnTo>
                  <a:lnTo>
                    <a:pt x="626386" y="232548"/>
                  </a:lnTo>
                  <a:lnTo>
                    <a:pt x="626386" y="146352"/>
                  </a:lnTo>
                  <a:lnTo>
                    <a:pt x="874922" y="146352"/>
                  </a:lnTo>
                  <a:lnTo>
                    <a:pt x="874922" y="267236"/>
                  </a:lnTo>
                  <a:lnTo>
                    <a:pt x="1193353" y="267236"/>
                  </a:lnTo>
                  <a:cubicBezTo>
                    <a:pt x="1220235" y="267131"/>
                    <a:pt x="1242003" y="245406"/>
                    <a:pt x="1242108" y="218578"/>
                  </a:cubicBezTo>
                  <a:lnTo>
                    <a:pt x="1242108" y="119743"/>
                  </a:lnTo>
                  <a:cubicBezTo>
                    <a:pt x="1240203" y="89893"/>
                    <a:pt x="1225225" y="62399"/>
                    <a:pt x="1201161" y="44571"/>
                  </a:cubicBezTo>
                  <a:close/>
                </a:path>
              </a:pathLst>
            </a:custGeom>
            <a:solidFill>
              <a:srgbClr val="E5E6E7"/>
            </a:solidFill>
            <a:ln w="9517" cap="flat">
              <a:noFill/>
              <a:prstDash val="solid"/>
              <a:miter/>
            </a:ln>
          </p:spPr>
          <p:txBody>
            <a:bodyPr rtlCol="0" anchor="ctr"/>
            <a:lstStyle/>
            <a:p>
              <a:endParaRPr lang="en-US"/>
            </a:p>
          </p:txBody>
        </p:sp>
        <p:sp>
          <p:nvSpPr>
            <p:cNvPr id="438" name="Freeform: Shape 437">
              <a:extLst>
                <a:ext uri="{FF2B5EF4-FFF2-40B4-BE49-F238E27FC236}">
                  <a16:creationId xmlns:a16="http://schemas.microsoft.com/office/drawing/2014/main" id="{0597AB14-C986-C354-EC28-B5E693D8DE5C}"/>
                </a:ext>
              </a:extLst>
            </p:cNvPr>
            <p:cNvSpPr/>
            <p:nvPr/>
          </p:nvSpPr>
          <p:spPr>
            <a:xfrm>
              <a:off x="9679212" y="3592910"/>
              <a:ext cx="31138" cy="70325"/>
            </a:xfrm>
            <a:custGeom>
              <a:avLst/>
              <a:gdLst>
                <a:gd name="connsiteX0" fmla="*/ 18949 w 31138"/>
                <a:gd name="connsiteY0" fmla="*/ 0 h 70325"/>
                <a:gd name="connsiteX1" fmla="*/ 31138 w 31138"/>
                <a:gd name="connsiteY1" fmla="*/ 0 h 70325"/>
                <a:gd name="connsiteX2" fmla="*/ 31138 w 31138"/>
                <a:gd name="connsiteY2" fmla="*/ 70325 h 70325"/>
                <a:gd name="connsiteX3" fmla="*/ 18949 w 31138"/>
                <a:gd name="connsiteY3" fmla="*/ 70325 h 70325"/>
                <a:gd name="connsiteX4" fmla="*/ 12188 w 31138"/>
                <a:gd name="connsiteY4" fmla="*/ 70325 h 70325"/>
                <a:gd name="connsiteX5" fmla="*/ -1 w 31138"/>
                <a:gd name="connsiteY5" fmla="*/ 70325 h 70325"/>
                <a:gd name="connsiteX6" fmla="*/ -1 w 31138"/>
                <a:gd name="connsiteY6" fmla="*/ 0 h 70325"/>
                <a:gd name="connsiteX7" fmla="*/ 12188 w 31138"/>
                <a:gd name="connsiteY7" fmla="*/ 0 h 7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38" h="70325">
                  <a:moveTo>
                    <a:pt x="18949" y="0"/>
                  </a:moveTo>
                  <a:cubicBezTo>
                    <a:pt x="25681" y="0"/>
                    <a:pt x="31138" y="0"/>
                    <a:pt x="31138" y="0"/>
                  </a:cubicBezTo>
                  <a:lnTo>
                    <a:pt x="31138" y="70325"/>
                  </a:lnTo>
                  <a:cubicBezTo>
                    <a:pt x="31138" y="70325"/>
                    <a:pt x="25681" y="70325"/>
                    <a:pt x="18949" y="70325"/>
                  </a:cubicBezTo>
                  <a:lnTo>
                    <a:pt x="12188" y="70325"/>
                  </a:lnTo>
                  <a:cubicBezTo>
                    <a:pt x="5457" y="70325"/>
                    <a:pt x="-1" y="70325"/>
                    <a:pt x="-1" y="70325"/>
                  </a:cubicBezTo>
                  <a:lnTo>
                    <a:pt x="-1" y="0"/>
                  </a:lnTo>
                  <a:cubicBezTo>
                    <a:pt x="-1" y="0"/>
                    <a:pt x="5456" y="0"/>
                    <a:pt x="12188" y="0"/>
                  </a:cubicBezTo>
                  <a:close/>
                </a:path>
              </a:pathLst>
            </a:custGeom>
            <a:solidFill>
              <a:srgbClr val="FFFFFF"/>
            </a:solidFill>
            <a:ln w="9517" cap="flat">
              <a:noFill/>
              <a:prstDash val="solid"/>
              <a:miter/>
            </a:ln>
          </p:spPr>
          <p:txBody>
            <a:bodyPr rtlCol="0" anchor="ctr"/>
            <a:lstStyle/>
            <a:p>
              <a:endParaRPr lang="en-US"/>
            </a:p>
          </p:txBody>
        </p:sp>
        <p:sp>
          <p:nvSpPr>
            <p:cNvPr id="439" name="Freeform: Shape 438">
              <a:extLst>
                <a:ext uri="{FF2B5EF4-FFF2-40B4-BE49-F238E27FC236}">
                  <a16:creationId xmlns:a16="http://schemas.microsoft.com/office/drawing/2014/main" id="{70E62F5A-8973-7926-3FBC-6B402E441A0F}"/>
                </a:ext>
              </a:extLst>
            </p:cNvPr>
            <p:cNvSpPr/>
            <p:nvPr/>
          </p:nvSpPr>
          <p:spPr>
            <a:xfrm>
              <a:off x="9118626" y="3517643"/>
              <a:ext cx="1242107" cy="196150"/>
            </a:xfrm>
            <a:custGeom>
              <a:avLst/>
              <a:gdLst>
                <a:gd name="connsiteX0" fmla="*/ 1193353 w 1242107"/>
                <a:gd name="connsiteY0" fmla="*/ 0 h 196150"/>
                <a:gd name="connsiteX1" fmla="*/ 48850 w 1242107"/>
                <a:gd name="connsiteY1" fmla="*/ 0 h 196150"/>
                <a:gd name="connsiteX2" fmla="*/ 0 w 1242107"/>
                <a:gd name="connsiteY2" fmla="*/ 48658 h 196150"/>
                <a:gd name="connsiteX3" fmla="*/ 0 w 1242107"/>
                <a:gd name="connsiteY3" fmla="*/ 147493 h 196150"/>
                <a:gd name="connsiteX4" fmla="*/ 48850 w 1242107"/>
                <a:gd name="connsiteY4" fmla="*/ 196150 h 196150"/>
                <a:gd name="connsiteX5" fmla="*/ 1193353 w 1242107"/>
                <a:gd name="connsiteY5" fmla="*/ 196150 h 196150"/>
                <a:gd name="connsiteX6" fmla="*/ 1242108 w 1242107"/>
                <a:gd name="connsiteY6" fmla="*/ 147493 h 196150"/>
                <a:gd name="connsiteX7" fmla="*/ 1242108 w 1242107"/>
                <a:gd name="connsiteY7" fmla="*/ 48658 h 196150"/>
                <a:gd name="connsiteX8" fmla="*/ 1193353 w 1242107"/>
                <a:gd name="connsiteY8" fmla="*/ 0 h 19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7" h="196150">
                  <a:moveTo>
                    <a:pt x="1193353" y="0"/>
                  </a:moveTo>
                  <a:lnTo>
                    <a:pt x="48850" y="0"/>
                  </a:lnTo>
                  <a:cubicBezTo>
                    <a:pt x="21931" y="48"/>
                    <a:pt x="105" y="21791"/>
                    <a:pt x="0" y="48658"/>
                  </a:cubicBezTo>
                  <a:lnTo>
                    <a:pt x="0" y="147493"/>
                  </a:lnTo>
                  <a:cubicBezTo>
                    <a:pt x="105" y="174359"/>
                    <a:pt x="21931" y="196103"/>
                    <a:pt x="48850" y="196150"/>
                  </a:cubicBezTo>
                  <a:lnTo>
                    <a:pt x="1193353" y="196150"/>
                  </a:lnTo>
                  <a:cubicBezTo>
                    <a:pt x="1220235" y="196046"/>
                    <a:pt x="1242003" y="174321"/>
                    <a:pt x="1242108" y="147493"/>
                  </a:cubicBezTo>
                  <a:lnTo>
                    <a:pt x="1242108" y="48658"/>
                  </a:lnTo>
                  <a:cubicBezTo>
                    <a:pt x="1242003" y="21829"/>
                    <a:pt x="1220235" y="105"/>
                    <a:pt x="1193353" y="0"/>
                  </a:cubicBezTo>
                  <a:close/>
                </a:path>
              </a:pathLst>
            </a:custGeom>
            <a:solidFill>
              <a:srgbClr val="BABCBE"/>
            </a:solidFill>
            <a:ln w="9517" cap="flat">
              <a:noFill/>
              <a:prstDash val="solid"/>
              <a:miter/>
            </a:ln>
          </p:spPr>
          <p:txBody>
            <a:bodyPr rtlCol="0" anchor="ctr"/>
            <a:lstStyle/>
            <a:p>
              <a:endParaRPr lang="en-US"/>
            </a:p>
          </p:txBody>
        </p:sp>
        <p:sp>
          <p:nvSpPr>
            <p:cNvPr id="440" name="Freeform: Shape 439">
              <a:extLst>
                <a:ext uri="{FF2B5EF4-FFF2-40B4-BE49-F238E27FC236}">
                  <a16:creationId xmlns:a16="http://schemas.microsoft.com/office/drawing/2014/main" id="{BC64AE44-D2A0-27D5-E8C6-5F48CE536AF7}"/>
                </a:ext>
              </a:extLst>
            </p:cNvPr>
            <p:cNvSpPr/>
            <p:nvPr/>
          </p:nvSpPr>
          <p:spPr>
            <a:xfrm>
              <a:off x="9358116" y="3591865"/>
              <a:ext cx="100271" cy="72225"/>
            </a:xfrm>
            <a:custGeom>
              <a:avLst/>
              <a:gdLst>
                <a:gd name="connsiteX0" fmla="*/ 0 w 100271"/>
                <a:gd name="connsiteY0" fmla="*/ 0 h 72225"/>
                <a:gd name="connsiteX1" fmla="*/ 100272 w 100271"/>
                <a:gd name="connsiteY1" fmla="*/ 0 h 72225"/>
                <a:gd name="connsiteX2" fmla="*/ 100272 w 100271"/>
                <a:gd name="connsiteY2" fmla="*/ 72226 h 72225"/>
                <a:gd name="connsiteX3" fmla="*/ 0 w 100271"/>
                <a:gd name="connsiteY3" fmla="*/ 72226 h 72225"/>
              </a:gdLst>
              <a:ahLst/>
              <a:cxnLst>
                <a:cxn ang="0">
                  <a:pos x="connsiteX0" y="connsiteY0"/>
                </a:cxn>
                <a:cxn ang="0">
                  <a:pos x="connsiteX1" y="connsiteY1"/>
                </a:cxn>
                <a:cxn ang="0">
                  <a:pos x="connsiteX2" y="connsiteY2"/>
                </a:cxn>
                <a:cxn ang="0">
                  <a:pos x="connsiteX3" y="connsiteY3"/>
                </a:cxn>
              </a:cxnLst>
              <a:rect l="l" t="t" r="r" b="b"/>
              <a:pathLst>
                <a:path w="100271" h="72225">
                  <a:moveTo>
                    <a:pt x="0" y="0"/>
                  </a:moveTo>
                  <a:lnTo>
                    <a:pt x="100272" y="0"/>
                  </a:lnTo>
                  <a:lnTo>
                    <a:pt x="100272" y="72226"/>
                  </a:lnTo>
                  <a:lnTo>
                    <a:pt x="0" y="72226"/>
                  </a:lnTo>
                  <a:close/>
                </a:path>
              </a:pathLst>
            </a:custGeom>
            <a:solidFill>
              <a:srgbClr val="595A5C"/>
            </a:solidFill>
            <a:ln w="9517" cap="flat">
              <a:noFill/>
              <a:prstDash val="solid"/>
              <a:miter/>
            </a:ln>
          </p:spPr>
          <p:txBody>
            <a:bodyPr rtlCol="0" anchor="ctr"/>
            <a:lstStyle/>
            <a:p>
              <a:endParaRPr lang="en-US"/>
            </a:p>
          </p:txBody>
        </p:sp>
        <p:sp>
          <p:nvSpPr>
            <p:cNvPr id="456" name="Freeform: Shape 455">
              <a:extLst>
                <a:ext uri="{FF2B5EF4-FFF2-40B4-BE49-F238E27FC236}">
                  <a16:creationId xmlns:a16="http://schemas.microsoft.com/office/drawing/2014/main" id="{C5C8E276-A095-EDDF-D53C-BCC4EE41392D}"/>
                </a:ext>
              </a:extLst>
            </p:cNvPr>
            <p:cNvSpPr/>
            <p:nvPr/>
          </p:nvSpPr>
          <p:spPr>
            <a:xfrm>
              <a:off x="9527996" y="3591865"/>
              <a:ext cx="100271" cy="72225"/>
            </a:xfrm>
            <a:custGeom>
              <a:avLst/>
              <a:gdLst>
                <a:gd name="connsiteX0" fmla="*/ 0 w 100271"/>
                <a:gd name="connsiteY0" fmla="*/ 0 h 72225"/>
                <a:gd name="connsiteX1" fmla="*/ 100271 w 100271"/>
                <a:gd name="connsiteY1" fmla="*/ 0 h 72225"/>
                <a:gd name="connsiteX2" fmla="*/ 100271 w 100271"/>
                <a:gd name="connsiteY2" fmla="*/ 72226 h 72225"/>
                <a:gd name="connsiteX3" fmla="*/ 0 w 100271"/>
                <a:gd name="connsiteY3" fmla="*/ 72226 h 72225"/>
              </a:gdLst>
              <a:ahLst/>
              <a:cxnLst>
                <a:cxn ang="0">
                  <a:pos x="connsiteX0" y="connsiteY0"/>
                </a:cxn>
                <a:cxn ang="0">
                  <a:pos x="connsiteX1" y="connsiteY1"/>
                </a:cxn>
                <a:cxn ang="0">
                  <a:pos x="connsiteX2" y="connsiteY2"/>
                </a:cxn>
                <a:cxn ang="0">
                  <a:pos x="connsiteX3" y="connsiteY3"/>
                </a:cxn>
              </a:cxnLst>
              <a:rect l="l" t="t" r="r" b="b"/>
              <a:pathLst>
                <a:path w="100271" h="72225">
                  <a:moveTo>
                    <a:pt x="0" y="0"/>
                  </a:moveTo>
                  <a:lnTo>
                    <a:pt x="100271" y="0"/>
                  </a:lnTo>
                  <a:lnTo>
                    <a:pt x="100271" y="72226"/>
                  </a:lnTo>
                  <a:lnTo>
                    <a:pt x="0" y="72226"/>
                  </a:lnTo>
                  <a:close/>
                </a:path>
              </a:pathLst>
            </a:custGeom>
            <a:solidFill>
              <a:srgbClr val="595A5C"/>
            </a:solidFill>
            <a:ln w="9517" cap="flat">
              <a:noFill/>
              <a:prstDash val="solid"/>
              <a:miter/>
            </a:ln>
          </p:spPr>
          <p:txBody>
            <a:bodyPr rtlCol="0" anchor="ctr"/>
            <a:lstStyle/>
            <a:p>
              <a:endParaRPr lang="en-US"/>
            </a:p>
          </p:txBody>
        </p:sp>
        <p:sp>
          <p:nvSpPr>
            <p:cNvPr id="457" name="Freeform: Shape 456">
              <a:extLst>
                <a:ext uri="{FF2B5EF4-FFF2-40B4-BE49-F238E27FC236}">
                  <a16:creationId xmlns:a16="http://schemas.microsoft.com/office/drawing/2014/main" id="{34B565CC-FAEB-EC0E-BD2C-832D2064A101}"/>
                </a:ext>
              </a:extLst>
            </p:cNvPr>
            <p:cNvSpPr/>
            <p:nvPr/>
          </p:nvSpPr>
          <p:spPr>
            <a:xfrm>
              <a:off x="9697781" y="3591865"/>
              <a:ext cx="100271" cy="72225"/>
            </a:xfrm>
            <a:custGeom>
              <a:avLst/>
              <a:gdLst>
                <a:gd name="connsiteX0" fmla="*/ 0 w 100271"/>
                <a:gd name="connsiteY0" fmla="*/ 0 h 72225"/>
                <a:gd name="connsiteX1" fmla="*/ 100272 w 100271"/>
                <a:gd name="connsiteY1" fmla="*/ 0 h 72225"/>
                <a:gd name="connsiteX2" fmla="*/ 100272 w 100271"/>
                <a:gd name="connsiteY2" fmla="*/ 72226 h 72225"/>
                <a:gd name="connsiteX3" fmla="*/ 0 w 100271"/>
                <a:gd name="connsiteY3" fmla="*/ 72226 h 72225"/>
              </a:gdLst>
              <a:ahLst/>
              <a:cxnLst>
                <a:cxn ang="0">
                  <a:pos x="connsiteX0" y="connsiteY0"/>
                </a:cxn>
                <a:cxn ang="0">
                  <a:pos x="connsiteX1" y="connsiteY1"/>
                </a:cxn>
                <a:cxn ang="0">
                  <a:pos x="connsiteX2" y="connsiteY2"/>
                </a:cxn>
                <a:cxn ang="0">
                  <a:pos x="connsiteX3" y="connsiteY3"/>
                </a:cxn>
              </a:cxnLst>
              <a:rect l="l" t="t" r="r" b="b"/>
              <a:pathLst>
                <a:path w="100271" h="72225">
                  <a:moveTo>
                    <a:pt x="0" y="0"/>
                  </a:moveTo>
                  <a:lnTo>
                    <a:pt x="100272" y="0"/>
                  </a:lnTo>
                  <a:lnTo>
                    <a:pt x="100272" y="72226"/>
                  </a:lnTo>
                  <a:lnTo>
                    <a:pt x="0" y="72226"/>
                  </a:lnTo>
                  <a:close/>
                </a:path>
              </a:pathLst>
            </a:custGeom>
            <a:solidFill>
              <a:srgbClr val="595A5C"/>
            </a:solidFill>
            <a:ln w="9517" cap="flat">
              <a:noFill/>
              <a:prstDash val="solid"/>
              <a:miter/>
            </a:ln>
          </p:spPr>
          <p:txBody>
            <a:bodyPr rtlCol="0" anchor="ctr"/>
            <a:lstStyle/>
            <a:p>
              <a:endParaRPr lang="en-US"/>
            </a:p>
          </p:txBody>
        </p:sp>
        <p:sp>
          <p:nvSpPr>
            <p:cNvPr id="458" name="Freeform: Shape 457">
              <a:extLst>
                <a:ext uri="{FF2B5EF4-FFF2-40B4-BE49-F238E27FC236}">
                  <a16:creationId xmlns:a16="http://schemas.microsoft.com/office/drawing/2014/main" id="{844CB5E3-4608-A38A-9BB8-B938158EAE4A}"/>
                </a:ext>
              </a:extLst>
            </p:cNvPr>
            <p:cNvSpPr/>
            <p:nvPr/>
          </p:nvSpPr>
          <p:spPr>
            <a:xfrm>
              <a:off x="9867566" y="3591865"/>
              <a:ext cx="100271" cy="72225"/>
            </a:xfrm>
            <a:custGeom>
              <a:avLst/>
              <a:gdLst>
                <a:gd name="connsiteX0" fmla="*/ 0 w 100271"/>
                <a:gd name="connsiteY0" fmla="*/ 0 h 72225"/>
                <a:gd name="connsiteX1" fmla="*/ 100272 w 100271"/>
                <a:gd name="connsiteY1" fmla="*/ 0 h 72225"/>
                <a:gd name="connsiteX2" fmla="*/ 100272 w 100271"/>
                <a:gd name="connsiteY2" fmla="*/ 72226 h 72225"/>
                <a:gd name="connsiteX3" fmla="*/ 0 w 100271"/>
                <a:gd name="connsiteY3" fmla="*/ 72226 h 72225"/>
              </a:gdLst>
              <a:ahLst/>
              <a:cxnLst>
                <a:cxn ang="0">
                  <a:pos x="connsiteX0" y="connsiteY0"/>
                </a:cxn>
                <a:cxn ang="0">
                  <a:pos x="connsiteX1" y="connsiteY1"/>
                </a:cxn>
                <a:cxn ang="0">
                  <a:pos x="connsiteX2" y="connsiteY2"/>
                </a:cxn>
                <a:cxn ang="0">
                  <a:pos x="connsiteX3" y="connsiteY3"/>
                </a:cxn>
              </a:cxnLst>
              <a:rect l="l" t="t" r="r" b="b"/>
              <a:pathLst>
                <a:path w="100271" h="72225">
                  <a:moveTo>
                    <a:pt x="0" y="0"/>
                  </a:moveTo>
                  <a:lnTo>
                    <a:pt x="100272" y="0"/>
                  </a:lnTo>
                  <a:lnTo>
                    <a:pt x="100272" y="72226"/>
                  </a:lnTo>
                  <a:lnTo>
                    <a:pt x="0" y="72226"/>
                  </a:lnTo>
                  <a:close/>
                </a:path>
              </a:pathLst>
            </a:custGeom>
            <a:solidFill>
              <a:srgbClr val="595A5C"/>
            </a:solidFill>
            <a:ln w="9517" cap="flat">
              <a:noFill/>
              <a:prstDash val="solid"/>
              <a:miter/>
            </a:ln>
          </p:spPr>
          <p:txBody>
            <a:bodyPr rtlCol="0" anchor="ctr"/>
            <a:lstStyle/>
            <a:p>
              <a:endParaRPr lang="en-US"/>
            </a:p>
          </p:txBody>
        </p:sp>
        <p:sp>
          <p:nvSpPr>
            <p:cNvPr id="459" name="Freeform: Shape 458">
              <a:extLst>
                <a:ext uri="{FF2B5EF4-FFF2-40B4-BE49-F238E27FC236}">
                  <a16:creationId xmlns:a16="http://schemas.microsoft.com/office/drawing/2014/main" id="{18C7D4A3-5D0B-4B00-D2CE-C4939AD97B6B}"/>
                </a:ext>
              </a:extLst>
            </p:cNvPr>
            <p:cNvSpPr/>
            <p:nvPr/>
          </p:nvSpPr>
          <p:spPr>
            <a:xfrm>
              <a:off x="10037352" y="3591865"/>
              <a:ext cx="100271" cy="72225"/>
            </a:xfrm>
            <a:custGeom>
              <a:avLst/>
              <a:gdLst>
                <a:gd name="connsiteX0" fmla="*/ 0 w 100271"/>
                <a:gd name="connsiteY0" fmla="*/ 0 h 72225"/>
                <a:gd name="connsiteX1" fmla="*/ 100272 w 100271"/>
                <a:gd name="connsiteY1" fmla="*/ 0 h 72225"/>
                <a:gd name="connsiteX2" fmla="*/ 100272 w 100271"/>
                <a:gd name="connsiteY2" fmla="*/ 72226 h 72225"/>
                <a:gd name="connsiteX3" fmla="*/ 0 w 100271"/>
                <a:gd name="connsiteY3" fmla="*/ 72226 h 72225"/>
              </a:gdLst>
              <a:ahLst/>
              <a:cxnLst>
                <a:cxn ang="0">
                  <a:pos x="connsiteX0" y="connsiteY0"/>
                </a:cxn>
                <a:cxn ang="0">
                  <a:pos x="connsiteX1" y="connsiteY1"/>
                </a:cxn>
                <a:cxn ang="0">
                  <a:pos x="connsiteX2" y="connsiteY2"/>
                </a:cxn>
                <a:cxn ang="0">
                  <a:pos x="connsiteX3" y="connsiteY3"/>
                </a:cxn>
              </a:cxnLst>
              <a:rect l="l" t="t" r="r" b="b"/>
              <a:pathLst>
                <a:path w="100271" h="72225">
                  <a:moveTo>
                    <a:pt x="0" y="0"/>
                  </a:moveTo>
                  <a:lnTo>
                    <a:pt x="100272" y="0"/>
                  </a:lnTo>
                  <a:lnTo>
                    <a:pt x="100272" y="72226"/>
                  </a:lnTo>
                  <a:lnTo>
                    <a:pt x="0" y="72226"/>
                  </a:lnTo>
                  <a:close/>
                </a:path>
              </a:pathLst>
            </a:custGeom>
            <a:solidFill>
              <a:srgbClr val="595A5C"/>
            </a:solidFill>
            <a:ln w="9517" cap="flat">
              <a:noFill/>
              <a:prstDash val="solid"/>
              <a:miter/>
            </a:ln>
          </p:spPr>
          <p:txBody>
            <a:bodyPr rtlCol="0" anchor="ctr"/>
            <a:lstStyle/>
            <a:p>
              <a:endParaRPr lang="en-US"/>
            </a:p>
          </p:txBody>
        </p:sp>
      </p:grpSp>
      <p:grpSp>
        <p:nvGrpSpPr>
          <p:cNvPr id="460" name="Group 459">
            <a:extLst>
              <a:ext uri="{FF2B5EF4-FFF2-40B4-BE49-F238E27FC236}">
                <a16:creationId xmlns:a16="http://schemas.microsoft.com/office/drawing/2014/main" id="{C265E2CD-7D13-5F8E-6BB7-E9739882C487}"/>
              </a:ext>
            </a:extLst>
          </p:cNvPr>
          <p:cNvGrpSpPr/>
          <p:nvPr/>
        </p:nvGrpSpPr>
        <p:grpSpPr>
          <a:xfrm>
            <a:off x="9012599" y="4857435"/>
            <a:ext cx="463330" cy="299192"/>
            <a:chOff x="7963744" y="3777846"/>
            <a:chExt cx="273293" cy="176478"/>
          </a:xfrm>
        </p:grpSpPr>
        <p:sp>
          <p:nvSpPr>
            <p:cNvPr id="461" name="Freeform: Shape 460">
              <a:extLst>
                <a:ext uri="{FF2B5EF4-FFF2-40B4-BE49-F238E27FC236}">
                  <a16:creationId xmlns:a16="http://schemas.microsoft.com/office/drawing/2014/main" id="{20523207-8267-E32C-CD83-529497DFF21D}"/>
                </a:ext>
              </a:extLst>
            </p:cNvPr>
            <p:cNvSpPr/>
            <p:nvPr/>
          </p:nvSpPr>
          <p:spPr>
            <a:xfrm>
              <a:off x="8061539" y="3777846"/>
              <a:ext cx="175498" cy="152054"/>
            </a:xfrm>
            <a:custGeom>
              <a:avLst/>
              <a:gdLst>
                <a:gd name="connsiteX0" fmla="*/ 0 w 175498"/>
                <a:gd name="connsiteY0" fmla="*/ 0 h 152054"/>
                <a:gd name="connsiteX1" fmla="*/ 175498 w 175498"/>
                <a:gd name="connsiteY1" fmla="*/ 0 h 152054"/>
                <a:gd name="connsiteX2" fmla="*/ 175498 w 175498"/>
                <a:gd name="connsiteY2" fmla="*/ 152054 h 152054"/>
                <a:gd name="connsiteX3" fmla="*/ 0 w 175498"/>
                <a:gd name="connsiteY3" fmla="*/ 152054 h 152054"/>
              </a:gdLst>
              <a:ahLst/>
              <a:cxnLst>
                <a:cxn ang="0">
                  <a:pos x="connsiteX0" y="connsiteY0"/>
                </a:cxn>
                <a:cxn ang="0">
                  <a:pos x="connsiteX1" y="connsiteY1"/>
                </a:cxn>
                <a:cxn ang="0">
                  <a:pos x="connsiteX2" y="connsiteY2"/>
                </a:cxn>
                <a:cxn ang="0">
                  <a:pos x="connsiteX3" y="connsiteY3"/>
                </a:cxn>
              </a:cxnLst>
              <a:rect l="l" t="t" r="r" b="b"/>
              <a:pathLst>
                <a:path w="175498" h="152054">
                  <a:moveTo>
                    <a:pt x="0" y="0"/>
                  </a:moveTo>
                  <a:lnTo>
                    <a:pt x="175498" y="0"/>
                  </a:lnTo>
                  <a:lnTo>
                    <a:pt x="175498" y="152054"/>
                  </a:lnTo>
                  <a:lnTo>
                    <a:pt x="0" y="152054"/>
                  </a:lnTo>
                  <a:close/>
                </a:path>
              </a:pathLst>
            </a:custGeom>
            <a:noFill/>
            <a:ln w="9517" cap="rnd">
              <a:solidFill>
                <a:schemeClr val="tx2"/>
              </a:solidFill>
              <a:prstDash val="solid"/>
              <a:round/>
            </a:ln>
          </p:spPr>
          <p:txBody>
            <a:bodyPr rtlCol="0" anchor="ctr"/>
            <a:lstStyle/>
            <a:p>
              <a:endParaRPr lang="en-US"/>
            </a:p>
          </p:txBody>
        </p:sp>
        <p:sp>
          <p:nvSpPr>
            <p:cNvPr id="462" name="Freeform: Shape 461">
              <a:extLst>
                <a:ext uri="{FF2B5EF4-FFF2-40B4-BE49-F238E27FC236}">
                  <a16:creationId xmlns:a16="http://schemas.microsoft.com/office/drawing/2014/main" id="{64CE7B83-3F48-0B7C-71F7-F40795651F66}"/>
                </a:ext>
              </a:extLst>
            </p:cNvPr>
            <p:cNvSpPr/>
            <p:nvPr/>
          </p:nvSpPr>
          <p:spPr>
            <a:xfrm>
              <a:off x="7963744" y="3777846"/>
              <a:ext cx="72084" cy="169825"/>
            </a:xfrm>
            <a:custGeom>
              <a:avLst/>
              <a:gdLst>
                <a:gd name="connsiteX0" fmla="*/ 0 w 72084"/>
                <a:gd name="connsiteY0" fmla="*/ 0 h 169825"/>
                <a:gd name="connsiteX1" fmla="*/ 72085 w 72084"/>
                <a:gd name="connsiteY1" fmla="*/ 0 h 169825"/>
                <a:gd name="connsiteX2" fmla="*/ 72085 w 72084"/>
                <a:gd name="connsiteY2" fmla="*/ 169826 h 169825"/>
                <a:gd name="connsiteX3" fmla="*/ 0 w 72084"/>
                <a:gd name="connsiteY3" fmla="*/ 169826 h 169825"/>
              </a:gdLst>
              <a:ahLst/>
              <a:cxnLst>
                <a:cxn ang="0">
                  <a:pos x="connsiteX0" y="connsiteY0"/>
                </a:cxn>
                <a:cxn ang="0">
                  <a:pos x="connsiteX1" y="connsiteY1"/>
                </a:cxn>
                <a:cxn ang="0">
                  <a:pos x="connsiteX2" y="connsiteY2"/>
                </a:cxn>
                <a:cxn ang="0">
                  <a:pos x="connsiteX3" y="connsiteY3"/>
                </a:cxn>
              </a:cxnLst>
              <a:rect l="l" t="t" r="r" b="b"/>
              <a:pathLst>
                <a:path w="72084" h="169825">
                  <a:moveTo>
                    <a:pt x="0" y="0"/>
                  </a:moveTo>
                  <a:lnTo>
                    <a:pt x="72085" y="0"/>
                  </a:lnTo>
                  <a:lnTo>
                    <a:pt x="72085" y="169826"/>
                  </a:lnTo>
                  <a:lnTo>
                    <a:pt x="0" y="169826"/>
                  </a:lnTo>
                  <a:close/>
                </a:path>
              </a:pathLst>
            </a:custGeom>
            <a:noFill/>
            <a:ln w="9517" cap="rnd">
              <a:solidFill>
                <a:schemeClr val="tx2"/>
              </a:solidFill>
              <a:prstDash val="solid"/>
              <a:round/>
            </a:ln>
          </p:spPr>
          <p:txBody>
            <a:bodyPr rtlCol="0" anchor="ctr"/>
            <a:lstStyle/>
            <a:p>
              <a:endParaRPr lang="en-US"/>
            </a:p>
          </p:txBody>
        </p:sp>
        <p:sp>
          <p:nvSpPr>
            <p:cNvPr id="463" name="Freeform: Shape 462">
              <a:extLst>
                <a:ext uri="{FF2B5EF4-FFF2-40B4-BE49-F238E27FC236}">
                  <a16:creationId xmlns:a16="http://schemas.microsoft.com/office/drawing/2014/main" id="{AE6D8B82-D2BD-377F-82E7-FAA69F74B880}"/>
                </a:ext>
              </a:extLst>
            </p:cNvPr>
            <p:cNvSpPr/>
            <p:nvPr/>
          </p:nvSpPr>
          <p:spPr>
            <a:xfrm>
              <a:off x="8106390" y="3941210"/>
              <a:ext cx="85892" cy="13114"/>
            </a:xfrm>
            <a:custGeom>
              <a:avLst/>
              <a:gdLst>
                <a:gd name="connsiteX0" fmla="*/ 0 w 85892"/>
                <a:gd name="connsiteY0" fmla="*/ 0 h 13114"/>
                <a:gd name="connsiteX1" fmla="*/ 85893 w 85892"/>
                <a:gd name="connsiteY1" fmla="*/ 0 h 13114"/>
                <a:gd name="connsiteX2" fmla="*/ 85893 w 85892"/>
                <a:gd name="connsiteY2" fmla="*/ 13115 h 13114"/>
                <a:gd name="connsiteX3" fmla="*/ 0 w 85892"/>
                <a:gd name="connsiteY3" fmla="*/ 13115 h 13114"/>
              </a:gdLst>
              <a:ahLst/>
              <a:cxnLst>
                <a:cxn ang="0">
                  <a:pos x="connsiteX0" y="connsiteY0"/>
                </a:cxn>
                <a:cxn ang="0">
                  <a:pos x="connsiteX1" y="connsiteY1"/>
                </a:cxn>
                <a:cxn ang="0">
                  <a:pos x="connsiteX2" y="connsiteY2"/>
                </a:cxn>
                <a:cxn ang="0">
                  <a:pos x="connsiteX3" y="connsiteY3"/>
                </a:cxn>
              </a:cxnLst>
              <a:rect l="l" t="t" r="r" b="b"/>
              <a:pathLst>
                <a:path w="85892" h="13114">
                  <a:moveTo>
                    <a:pt x="0" y="0"/>
                  </a:moveTo>
                  <a:lnTo>
                    <a:pt x="85893" y="0"/>
                  </a:lnTo>
                  <a:lnTo>
                    <a:pt x="85893" y="13115"/>
                  </a:lnTo>
                  <a:lnTo>
                    <a:pt x="0" y="13115"/>
                  </a:lnTo>
                  <a:close/>
                </a:path>
              </a:pathLst>
            </a:custGeom>
            <a:noFill/>
            <a:ln w="9517" cap="rnd">
              <a:solidFill>
                <a:schemeClr val="tx2"/>
              </a:solidFill>
              <a:prstDash val="solid"/>
              <a:round/>
            </a:ln>
          </p:spPr>
          <p:txBody>
            <a:bodyPr rtlCol="0" anchor="ctr"/>
            <a:lstStyle/>
            <a:p>
              <a:endParaRPr lang="en-US"/>
            </a:p>
          </p:txBody>
        </p:sp>
        <p:sp>
          <p:nvSpPr>
            <p:cNvPr id="464" name="Freeform: Shape 463">
              <a:extLst>
                <a:ext uri="{FF2B5EF4-FFF2-40B4-BE49-F238E27FC236}">
                  <a16:creationId xmlns:a16="http://schemas.microsoft.com/office/drawing/2014/main" id="{D8CB1E4A-AFB1-7F29-011F-485BCEBCD12A}"/>
                </a:ext>
              </a:extLst>
            </p:cNvPr>
            <p:cNvSpPr/>
            <p:nvPr/>
          </p:nvSpPr>
          <p:spPr>
            <a:xfrm>
              <a:off x="7980694" y="3803505"/>
              <a:ext cx="38851" cy="9503"/>
            </a:xfrm>
            <a:custGeom>
              <a:avLst/>
              <a:gdLst>
                <a:gd name="connsiteX0" fmla="*/ 0 w 38851"/>
                <a:gd name="connsiteY0" fmla="*/ 0 h 9503"/>
                <a:gd name="connsiteX1" fmla="*/ 38852 w 38851"/>
                <a:gd name="connsiteY1" fmla="*/ 0 h 9503"/>
              </a:gdLst>
              <a:ahLst/>
              <a:cxnLst>
                <a:cxn ang="0">
                  <a:pos x="connsiteX0" y="connsiteY0"/>
                </a:cxn>
                <a:cxn ang="0">
                  <a:pos x="connsiteX1" y="connsiteY1"/>
                </a:cxn>
              </a:cxnLst>
              <a:rect l="l" t="t" r="r" b="b"/>
              <a:pathLst>
                <a:path w="38851" h="9503">
                  <a:moveTo>
                    <a:pt x="0" y="0"/>
                  </a:moveTo>
                  <a:lnTo>
                    <a:pt x="38852" y="0"/>
                  </a:lnTo>
                </a:path>
              </a:pathLst>
            </a:custGeom>
            <a:ln w="9517" cap="rnd">
              <a:solidFill>
                <a:schemeClr val="tx2"/>
              </a:solidFill>
              <a:prstDash val="solid"/>
              <a:round/>
            </a:ln>
          </p:spPr>
          <p:txBody>
            <a:bodyPr rtlCol="0" anchor="ctr"/>
            <a:lstStyle/>
            <a:p>
              <a:endParaRPr lang="en-US"/>
            </a:p>
          </p:txBody>
        </p:sp>
        <p:sp>
          <p:nvSpPr>
            <p:cNvPr id="465" name="Freeform: Shape 464">
              <a:extLst>
                <a:ext uri="{FF2B5EF4-FFF2-40B4-BE49-F238E27FC236}">
                  <a16:creationId xmlns:a16="http://schemas.microsoft.com/office/drawing/2014/main" id="{2353B71C-9511-99F9-7F4C-68B70154FEAE}"/>
                </a:ext>
              </a:extLst>
            </p:cNvPr>
            <p:cNvSpPr/>
            <p:nvPr/>
          </p:nvSpPr>
          <p:spPr>
            <a:xfrm>
              <a:off x="7980694" y="3827929"/>
              <a:ext cx="38851" cy="9503"/>
            </a:xfrm>
            <a:custGeom>
              <a:avLst/>
              <a:gdLst>
                <a:gd name="connsiteX0" fmla="*/ 0 w 38851"/>
                <a:gd name="connsiteY0" fmla="*/ 0 h 9503"/>
                <a:gd name="connsiteX1" fmla="*/ 38852 w 38851"/>
                <a:gd name="connsiteY1" fmla="*/ 0 h 9503"/>
              </a:gdLst>
              <a:ahLst/>
              <a:cxnLst>
                <a:cxn ang="0">
                  <a:pos x="connsiteX0" y="connsiteY0"/>
                </a:cxn>
                <a:cxn ang="0">
                  <a:pos x="connsiteX1" y="connsiteY1"/>
                </a:cxn>
              </a:cxnLst>
              <a:rect l="l" t="t" r="r" b="b"/>
              <a:pathLst>
                <a:path w="38851" h="9503">
                  <a:moveTo>
                    <a:pt x="0" y="0"/>
                  </a:moveTo>
                  <a:lnTo>
                    <a:pt x="38852" y="0"/>
                  </a:lnTo>
                </a:path>
              </a:pathLst>
            </a:custGeom>
            <a:ln w="9517" cap="rnd">
              <a:solidFill>
                <a:schemeClr val="tx2"/>
              </a:solidFill>
              <a:prstDash val="solid"/>
              <a:round/>
            </a:ln>
          </p:spPr>
          <p:txBody>
            <a:bodyPr rtlCol="0" anchor="ctr"/>
            <a:lstStyle/>
            <a:p>
              <a:endParaRPr lang="en-US"/>
            </a:p>
          </p:txBody>
        </p:sp>
        <p:sp>
          <p:nvSpPr>
            <p:cNvPr id="466" name="Freeform: Shape 465">
              <a:extLst>
                <a:ext uri="{FF2B5EF4-FFF2-40B4-BE49-F238E27FC236}">
                  <a16:creationId xmlns:a16="http://schemas.microsoft.com/office/drawing/2014/main" id="{C9187352-5D47-49B6-18FC-71C441AA35EE}"/>
                </a:ext>
              </a:extLst>
            </p:cNvPr>
            <p:cNvSpPr/>
            <p:nvPr/>
          </p:nvSpPr>
          <p:spPr>
            <a:xfrm>
              <a:off x="7991168" y="3899300"/>
              <a:ext cx="17521" cy="17486"/>
            </a:xfrm>
            <a:custGeom>
              <a:avLst/>
              <a:gdLst>
                <a:gd name="connsiteX0" fmla="*/ 17521 w 17521"/>
                <a:gd name="connsiteY0" fmla="*/ 8743 h 17486"/>
                <a:gd name="connsiteX1" fmla="*/ 8761 w 17521"/>
                <a:gd name="connsiteY1" fmla="*/ 17486 h 17486"/>
                <a:gd name="connsiteX2" fmla="*/ 0 w 17521"/>
                <a:gd name="connsiteY2" fmla="*/ 8743 h 17486"/>
                <a:gd name="connsiteX3" fmla="*/ 8761 w 17521"/>
                <a:gd name="connsiteY3" fmla="*/ 0 h 17486"/>
                <a:gd name="connsiteX4" fmla="*/ 17521 w 17521"/>
                <a:gd name="connsiteY4" fmla="*/ 8743 h 17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1" h="17486">
                  <a:moveTo>
                    <a:pt x="17521" y="8743"/>
                  </a:moveTo>
                  <a:cubicBezTo>
                    <a:pt x="17521" y="13572"/>
                    <a:pt x="13599" y="17486"/>
                    <a:pt x="8761" y="17486"/>
                  </a:cubicBezTo>
                  <a:cubicBezTo>
                    <a:pt x="3922" y="17486"/>
                    <a:pt x="0" y="13572"/>
                    <a:pt x="0" y="8743"/>
                  </a:cubicBezTo>
                  <a:cubicBezTo>
                    <a:pt x="0" y="3914"/>
                    <a:pt x="3923" y="0"/>
                    <a:pt x="8761" y="0"/>
                  </a:cubicBezTo>
                  <a:cubicBezTo>
                    <a:pt x="13599" y="0"/>
                    <a:pt x="17521" y="3914"/>
                    <a:pt x="17521" y="8743"/>
                  </a:cubicBezTo>
                  <a:close/>
                </a:path>
              </a:pathLst>
            </a:custGeom>
            <a:noFill/>
            <a:ln w="9517" cap="rnd">
              <a:solidFill>
                <a:schemeClr val="tx2"/>
              </a:solidFill>
              <a:prstDash val="solid"/>
              <a:round/>
            </a:ln>
          </p:spPr>
          <p:txBody>
            <a:bodyPr rtlCol="0" anchor="ctr"/>
            <a:lstStyle/>
            <a:p>
              <a:endParaRPr lang="en-US"/>
            </a:p>
          </p:txBody>
        </p:sp>
      </p:grpSp>
      <p:grpSp>
        <p:nvGrpSpPr>
          <p:cNvPr id="467" name="Group 466">
            <a:extLst>
              <a:ext uri="{FF2B5EF4-FFF2-40B4-BE49-F238E27FC236}">
                <a16:creationId xmlns:a16="http://schemas.microsoft.com/office/drawing/2014/main" id="{373B38E0-0DA9-53A2-A52D-A7F05B3A818C}"/>
              </a:ext>
            </a:extLst>
          </p:cNvPr>
          <p:cNvGrpSpPr/>
          <p:nvPr/>
        </p:nvGrpSpPr>
        <p:grpSpPr>
          <a:xfrm>
            <a:off x="8991761" y="2086096"/>
            <a:ext cx="528552" cy="353972"/>
            <a:chOff x="11121577" y="2953236"/>
            <a:chExt cx="311765" cy="208789"/>
          </a:xfrm>
        </p:grpSpPr>
        <p:sp>
          <p:nvSpPr>
            <p:cNvPr id="468" name="Freeform: Shape 467">
              <a:extLst>
                <a:ext uri="{FF2B5EF4-FFF2-40B4-BE49-F238E27FC236}">
                  <a16:creationId xmlns:a16="http://schemas.microsoft.com/office/drawing/2014/main" id="{8B563B18-B1D6-8A12-4FB5-EC7FC9EBB2A2}"/>
                </a:ext>
              </a:extLst>
            </p:cNvPr>
            <p:cNvSpPr/>
            <p:nvPr/>
          </p:nvSpPr>
          <p:spPr>
            <a:xfrm>
              <a:off x="11173189" y="2953236"/>
              <a:ext cx="210826" cy="93513"/>
            </a:xfrm>
            <a:custGeom>
              <a:avLst/>
              <a:gdLst>
                <a:gd name="connsiteX0" fmla="*/ 0 w 210826"/>
                <a:gd name="connsiteY0" fmla="*/ 0 h 93513"/>
                <a:gd name="connsiteX1" fmla="*/ 210826 w 210826"/>
                <a:gd name="connsiteY1" fmla="*/ 0 h 93513"/>
                <a:gd name="connsiteX2" fmla="*/ 210826 w 210826"/>
                <a:gd name="connsiteY2" fmla="*/ 93513 h 93513"/>
                <a:gd name="connsiteX3" fmla="*/ -1 w 210826"/>
                <a:gd name="connsiteY3" fmla="*/ 93513 h 93513"/>
              </a:gdLst>
              <a:ahLst/>
              <a:cxnLst>
                <a:cxn ang="0">
                  <a:pos x="connsiteX0" y="connsiteY0"/>
                </a:cxn>
                <a:cxn ang="0">
                  <a:pos x="connsiteX1" y="connsiteY1"/>
                </a:cxn>
                <a:cxn ang="0">
                  <a:pos x="connsiteX2" y="connsiteY2"/>
                </a:cxn>
                <a:cxn ang="0">
                  <a:pos x="connsiteX3" y="connsiteY3"/>
                </a:cxn>
              </a:cxnLst>
              <a:rect l="l" t="t" r="r" b="b"/>
              <a:pathLst>
                <a:path w="210826" h="93513">
                  <a:moveTo>
                    <a:pt x="0" y="0"/>
                  </a:moveTo>
                  <a:lnTo>
                    <a:pt x="210826" y="0"/>
                  </a:lnTo>
                  <a:lnTo>
                    <a:pt x="210826" y="93513"/>
                  </a:lnTo>
                  <a:lnTo>
                    <a:pt x="-1" y="93513"/>
                  </a:lnTo>
                  <a:close/>
                </a:path>
              </a:pathLst>
            </a:custGeom>
            <a:noFill/>
            <a:ln w="9517" cap="rnd">
              <a:solidFill>
                <a:schemeClr val="tx2"/>
              </a:solidFill>
              <a:prstDash val="solid"/>
              <a:round/>
            </a:ln>
          </p:spPr>
          <p:txBody>
            <a:bodyPr rtlCol="0" anchor="ctr"/>
            <a:lstStyle/>
            <a:p>
              <a:endParaRPr lang="en-US"/>
            </a:p>
          </p:txBody>
        </p:sp>
        <p:sp>
          <p:nvSpPr>
            <p:cNvPr id="469" name="Freeform: Shape 468">
              <a:extLst>
                <a:ext uri="{FF2B5EF4-FFF2-40B4-BE49-F238E27FC236}">
                  <a16:creationId xmlns:a16="http://schemas.microsoft.com/office/drawing/2014/main" id="{73E3CFE5-7C5C-B5EA-0717-9E64DB79E81E}"/>
                </a:ext>
              </a:extLst>
            </p:cNvPr>
            <p:cNvSpPr/>
            <p:nvPr/>
          </p:nvSpPr>
          <p:spPr>
            <a:xfrm>
              <a:off x="11401252" y="2971197"/>
              <a:ext cx="32090" cy="57590"/>
            </a:xfrm>
            <a:custGeom>
              <a:avLst/>
              <a:gdLst>
                <a:gd name="connsiteX0" fmla="*/ 17712 w 32090"/>
                <a:gd name="connsiteY0" fmla="*/ 57591 h 57590"/>
                <a:gd name="connsiteX1" fmla="*/ 0 w 32090"/>
                <a:gd name="connsiteY1" fmla="*/ 57591 h 57590"/>
                <a:gd name="connsiteX2" fmla="*/ 0 w 32090"/>
                <a:gd name="connsiteY2" fmla="*/ 0 h 57590"/>
                <a:gd name="connsiteX3" fmla="*/ 32091 w 32090"/>
                <a:gd name="connsiteY3" fmla="*/ 0 h 57590"/>
                <a:gd name="connsiteX4" fmla="*/ 17712 w 32090"/>
                <a:gd name="connsiteY4" fmla="*/ 57591 h 5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90" h="57590">
                  <a:moveTo>
                    <a:pt x="17712" y="57591"/>
                  </a:moveTo>
                  <a:lnTo>
                    <a:pt x="0" y="57591"/>
                  </a:lnTo>
                  <a:lnTo>
                    <a:pt x="0" y="0"/>
                  </a:lnTo>
                  <a:lnTo>
                    <a:pt x="32091" y="0"/>
                  </a:lnTo>
                  <a:lnTo>
                    <a:pt x="17712" y="57591"/>
                  </a:lnTo>
                  <a:close/>
                </a:path>
              </a:pathLst>
            </a:custGeom>
            <a:noFill/>
            <a:ln w="9517" cap="rnd">
              <a:solidFill>
                <a:schemeClr val="tx2"/>
              </a:solidFill>
              <a:prstDash val="solid"/>
              <a:round/>
            </a:ln>
          </p:spPr>
          <p:txBody>
            <a:bodyPr rtlCol="0" anchor="ctr"/>
            <a:lstStyle/>
            <a:p>
              <a:endParaRPr lang="en-US"/>
            </a:p>
          </p:txBody>
        </p:sp>
        <p:sp>
          <p:nvSpPr>
            <p:cNvPr id="470" name="Freeform: Shape 469">
              <a:extLst>
                <a:ext uri="{FF2B5EF4-FFF2-40B4-BE49-F238E27FC236}">
                  <a16:creationId xmlns:a16="http://schemas.microsoft.com/office/drawing/2014/main" id="{E5C34740-20DB-9EAB-7401-9FF303075748}"/>
                </a:ext>
              </a:extLst>
            </p:cNvPr>
            <p:cNvSpPr/>
            <p:nvPr/>
          </p:nvSpPr>
          <p:spPr>
            <a:xfrm>
              <a:off x="11168904" y="3048175"/>
              <a:ext cx="99414" cy="75456"/>
            </a:xfrm>
            <a:custGeom>
              <a:avLst/>
              <a:gdLst>
                <a:gd name="connsiteX0" fmla="*/ 99414 w 99414"/>
                <a:gd name="connsiteY0" fmla="*/ 0 h 75456"/>
                <a:gd name="connsiteX1" fmla="*/ 99414 w 99414"/>
                <a:gd name="connsiteY1" fmla="*/ 75457 h 75456"/>
                <a:gd name="connsiteX2" fmla="*/ 0 w 99414"/>
                <a:gd name="connsiteY2" fmla="*/ 75457 h 75456"/>
              </a:gdLst>
              <a:ahLst/>
              <a:cxnLst>
                <a:cxn ang="0">
                  <a:pos x="connsiteX0" y="connsiteY0"/>
                </a:cxn>
                <a:cxn ang="0">
                  <a:pos x="connsiteX1" y="connsiteY1"/>
                </a:cxn>
                <a:cxn ang="0">
                  <a:pos x="connsiteX2" y="connsiteY2"/>
                </a:cxn>
              </a:cxnLst>
              <a:rect l="l" t="t" r="r" b="b"/>
              <a:pathLst>
                <a:path w="99414" h="75456">
                  <a:moveTo>
                    <a:pt x="99414" y="0"/>
                  </a:moveTo>
                  <a:lnTo>
                    <a:pt x="99414" y="75457"/>
                  </a:lnTo>
                  <a:lnTo>
                    <a:pt x="0" y="75457"/>
                  </a:lnTo>
                </a:path>
              </a:pathLst>
            </a:custGeom>
            <a:noFill/>
            <a:ln w="9517" cap="rnd">
              <a:solidFill>
                <a:schemeClr val="tx2"/>
              </a:solidFill>
              <a:prstDash val="solid"/>
              <a:round/>
            </a:ln>
          </p:spPr>
          <p:txBody>
            <a:bodyPr rtlCol="0" anchor="ctr"/>
            <a:lstStyle/>
            <a:p>
              <a:endParaRPr lang="en-US"/>
            </a:p>
          </p:txBody>
        </p:sp>
        <p:sp>
          <p:nvSpPr>
            <p:cNvPr id="471" name="Freeform: Shape 470">
              <a:extLst>
                <a:ext uri="{FF2B5EF4-FFF2-40B4-BE49-F238E27FC236}">
                  <a16:creationId xmlns:a16="http://schemas.microsoft.com/office/drawing/2014/main" id="{557FF89C-8F4C-D307-DEEB-9A2F5F37B493}"/>
                </a:ext>
              </a:extLst>
            </p:cNvPr>
            <p:cNvSpPr/>
            <p:nvPr/>
          </p:nvSpPr>
          <p:spPr>
            <a:xfrm>
              <a:off x="11121577" y="3076400"/>
              <a:ext cx="85797" cy="85625"/>
            </a:xfrm>
            <a:custGeom>
              <a:avLst/>
              <a:gdLst>
                <a:gd name="connsiteX0" fmla="*/ 0 w 85797"/>
                <a:gd name="connsiteY0" fmla="*/ 0 h 85625"/>
                <a:gd name="connsiteX1" fmla="*/ 85797 w 85797"/>
                <a:gd name="connsiteY1" fmla="*/ 85626 h 85625"/>
              </a:gdLst>
              <a:ahLst/>
              <a:cxnLst>
                <a:cxn ang="0">
                  <a:pos x="connsiteX0" y="connsiteY0"/>
                </a:cxn>
                <a:cxn ang="0">
                  <a:pos x="connsiteX1" y="connsiteY1"/>
                </a:cxn>
              </a:cxnLst>
              <a:rect l="l" t="t" r="r" b="b"/>
              <a:pathLst>
                <a:path w="85797" h="85625">
                  <a:moveTo>
                    <a:pt x="0" y="0"/>
                  </a:moveTo>
                  <a:lnTo>
                    <a:pt x="85797" y="85626"/>
                  </a:lnTo>
                </a:path>
              </a:pathLst>
            </a:custGeom>
            <a:ln w="9517" cap="rnd">
              <a:solidFill>
                <a:schemeClr val="tx2"/>
              </a:solidFill>
              <a:prstDash val="solid"/>
              <a:round/>
            </a:ln>
          </p:spPr>
          <p:txBody>
            <a:bodyPr rtlCol="0" anchor="ctr"/>
            <a:lstStyle/>
            <a:p>
              <a:endParaRPr lang="en-US"/>
            </a:p>
          </p:txBody>
        </p:sp>
        <p:sp>
          <p:nvSpPr>
            <p:cNvPr id="472" name="Freeform: Shape 471">
              <a:extLst>
                <a:ext uri="{FF2B5EF4-FFF2-40B4-BE49-F238E27FC236}">
                  <a16:creationId xmlns:a16="http://schemas.microsoft.com/office/drawing/2014/main" id="{0BEDFB8B-B31D-E938-24CF-90FE4366CB0A}"/>
                </a:ext>
              </a:extLst>
            </p:cNvPr>
            <p:cNvSpPr/>
            <p:nvPr/>
          </p:nvSpPr>
          <p:spPr>
            <a:xfrm>
              <a:off x="11248035" y="2991155"/>
              <a:ext cx="40565" cy="40484"/>
            </a:xfrm>
            <a:custGeom>
              <a:avLst/>
              <a:gdLst>
                <a:gd name="connsiteX0" fmla="*/ 40566 w 40565"/>
                <a:gd name="connsiteY0" fmla="*/ 20242 h 40484"/>
                <a:gd name="connsiteX1" fmla="*/ 20283 w 40565"/>
                <a:gd name="connsiteY1" fmla="*/ 40484 h 40484"/>
                <a:gd name="connsiteX2" fmla="*/ 0 w 40565"/>
                <a:gd name="connsiteY2" fmla="*/ 20242 h 40484"/>
                <a:gd name="connsiteX3" fmla="*/ 20283 w 40565"/>
                <a:gd name="connsiteY3" fmla="*/ 0 h 40484"/>
                <a:gd name="connsiteX4" fmla="*/ 40566 w 40565"/>
                <a:gd name="connsiteY4" fmla="*/ 20242 h 40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65" h="40484">
                  <a:moveTo>
                    <a:pt x="40566" y="20242"/>
                  </a:moveTo>
                  <a:cubicBezTo>
                    <a:pt x="40566" y="31422"/>
                    <a:pt x="31485" y="40484"/>
                    <a:pt x="20283" y="40484"/>
                  </a:cubicBezTo>
                  <a:cubicBezTo>
                    <a:pt x="9081" y="40484"/>
                    <a:pt x="0" y="31422"/>
                    <a:pt x="0" y="20242"/>
                  </a:cubicBezTo>
                  <a:cubicBezTo>
                    <a:pt x="0" y="9063"/>
                    <a:pt x="9081" y="0"/>
                    <a:pt x="20283" y="0"/>
                  </a:cubicBezTo>
                  <a:cubicBezTo>
                    <a:pt x="31485" y="0"/>
                    <a:pt x="40566" y="9063"/>
                    <a:pt x="40566" y="20242"/>
                  </a:cubicBezTo>
                  <a:close/>
                </a:path>
              </a:pathLst>
            </a:custGeom>
            <a:noFill/>
            <a:ln w="9517" cap="rnd">
              <a:solidFill>
                <a:schemeClr val="tx2"/>
              </a:solidFill>
              <a:prstDash val="solid"/>
              <a:round/>
            </a:ln>
          </p:spPr>
          <p:txBody>
            <a:bodyPr rtlCol="0" anchor="ctr"/>
            <a:lstStyle/>
            <a:p>
              <a:endParaRPr lang="en-US"/>
            </a:p>
          </p:txBody>
        </p:sp>
      </p:grpSp>
      <p:sp>
        <p:nvSpPr>
          <p:cNvPr id="473" name="TextBox 472">
            <a:extLst>
              <a:ext uri="{FF2B5EF4-FFF2-40B4-BE49-F238E27FC236}">
                <a16:creationId xmlns:a16="http://schemas.microsoft.com/office/drawing/2014/main" id="{FBFFBA2B-6135-62FF-8F96-A6D6A507A606}"/>
              </a:ext>
            </a:extLst>
          </p:cNvPr>
          <p:cNvSpPr txBox="1"/>
          <p:nvPr/>
        </p:nvSpPr>
        <p:spPr>
          <a:xfrm>
            <a:off x="9007247" y="3834201"/>
            <a:ext cx="1016598" cy="350865"/>
          </a:xfrm>
          <a:prstGeom prst="rect">
            <a:avLst/>
          </a:prstGeom>
          <a:noFill/>
        </p:spPr>
        <p:txBody>
          <a:bodyPr vert="horz" wrap="square" lIns="91440" tIns="91440" rIns="91440" bIns="91440" rtlCol="0" anchor="ctr" anchorCtr="0">
            <a:spAutoFit/>
          </a:bodyPr>
          <a:lstStyle/>
          <a:p>
            <a:pPr marL="17463" marR="0" algn="ctr" defTabSz="914400" rtl="0" eaLnBrk="1" fontAlgn="auto" latinLnBrk="0" hangingPunct="1">
              <a:lnSpc>
                <a:spcPct val="90000"/>
              </a:lnSpc>
              <a:spcBef>
                <a:spcPts val="1000"/>
              </a:spcBef>
              <a:spcAft>
                <a:spcPts val="0"/>
              </a:spcAft>
              <a:buClrTx/>
              <a:buSzTx/>
              <a:buFont typeface="Arial" panose="020B0604020202020204" pitchFamily="34" charset="0"/>
              <a:buNone/>
            </a:pPr>
            <a:r>
              <a:rPr kumimoji="0" lang="es-ES" sz="1200" b="0" i="0" u="none" strike="noStrike" kern="1200" cap="none" spc="0" normalizeH="0" baseline="0" noProof="0" dirty="0">
                <a:ln>
                  <a:noFill/>
                </a:ln>
                <a:solidFill>
                  <a:schemeClr val="tx1">
                    <a:lumMod val="50000"/>
                    <a:lumOff val="50000"/>
                  </a:schemeClr>
                </a:solidFill>
                <a:effectLst/>
                <a:uLnTx/>
                <a:uFillTx/>
                <a:latin typeface="+mj-lt"/>
                <a:ea typeface="+mn-ea"/>
                <a:cs typeface="+mn-cs"/>
              </a:rPr>
              <a:t>Switch</a:t>
            </a:r>
            <a:endParaRPr kumimoji="0" lang="en-US" sz="1200" b="0" i="0" u="none" strike="noStrike" kern="1200" cap="none" spc="0" normalizeH="0" baseline="0" noProof="0" dirty="0">
              <a:ln>
                <a:noFill/>
              </a:ln>
              <a:solidFill>
                <a:schemeClr val="tx1">
                  <a:lumMod val="50000"/>
                  <a:lumOff val="50000"/>
                </a:schemeClr>
              </a:solidFill>
              <a:effectLst/>
              <a:uLnTx/>
              <a:uFillTx/>
              <a:latin typeface="+mj-lt"/>
              <a:ea typeface="+mn-ea"/>
              <a:cs typeface="+mn-cs"/>
            </a:endParaRPr>
          </a:p>
        </p:txBody>
      </p:sp>
      <p:cxnSp>
        <p:nvCxnSpPr>
          <p:cNvPr id="488" name="Straight Connector 487">
            <a:extLst>
              <a:ext uri="{FF2B5EF4-FFF2-40B4-BE49-F238E27FC236}">
                <a16:creationId xmlns:a16="http://schemas.microsoft.com/office/drawing/2014/main" id="{1F7A91C7-1720-3130-8644-F5DCF75D625E}"/>
              </a:ext>
            </a:extLst>
          </p:cNvPr>
          <p:cNvCxnSpPr>
            <a:cxnSpLocks/>
            <a:stCxn id="490" idx="2"/>
          </p:cNvCxnSpPr>
          <p:nvPr/>
        </p:nvCxnSpPr>
        <p:spPr>
          <a:xfrm flipH="1">
            <a:off x="10295068" y="2731504"/>
            <a:ext cx="673523" cy="834656"/>
          </a:xfrm>
          <a:prstGeom prst="line">
            <a:avLst/>
          </a:prstGeom>
          <a:ln w="9525">
            <a:solidFill>
              <a:schemeClr val="bg1"/>
            </a:solidFill>
          </a:ln>
        </p:spPr>
        <p:style>
          <a:lnRef idx="1">
            <a:schemeClr val="accent6"/>
          </a:lnRef>
          <a:fillRef idx="0">
            <a:schemeClr val="accent6"/>
          </a:fillRef>
          <a:effectRef idx="0">
            <a:schemeClr val="accent6"/>
          </a:effectRef>
          <a:fontRef idx="minor">
            <a:schemeClr val="tx1"/>
          </a:fontRef>
        </p:style>
      </p:cxnSp>
      <p:sp>
        <p:nvSpPr>
          <p:cNvPr id="489" name="Oval 488">
            <a:extLst>
              <a:ext uri="{FF2B5EF4-FFF2-40B4-BE49-F238E27FC236}">
                <a16:creationId xmlns:a16="http://schemas.microsoft.com/office/drawing/2014/main" id="{0999BA27-E1F4-8B98-FB10-2AC76F14EEA2}"/>
              </a:ext>
            </a:extLst>
          </p:cNvPr>
          <p:cNvSpPr/>
          <p:nvPr/>
        </p:nvSpPr>
        <p:spPr>
          <a:xfrm>
            <a:off x="8913100" y="1859730"/>
            <a:ext cx="681988" cy="6819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90" name="Oval 489">
            <a:extLst>
              <a:ext uri="{FF2B5EF4-FFF2-40B4-BE49-F238E27FC236}">
                <a16:creationId xmlns:a16="http://schemas.microsoft.com/office/drawing/2014/main" id="{DBB74CFE-CA1F-3BD9-44B0-A6157DB6EED5}"/>
              </a:ext>
            </a:extLst>
          </p:cNvPr>
          <p:cNvSpPr/>
          <p:nvPr/>
        </p:nvSpPr>
        <p:spPr>
          <a:xfrm>
            <a:off x="10968591" y="2390510"/>
            <a:ext cx="681988" cy="6819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91" name="Oval 490">
            <a:extLst>
              <a:ext uri="{FF2B5EF4-FFF2-40B4-BE49-F238E27FC236}">
                <a16:creationId xmlns:a16="http://schemas.microsoft.com/office/drawing/2014/main" id="{22006511-5ED8-53BC-BDCF-A9B6C958FBAD}"/>
              </a:ext>
            </a:extLst>
          </p:cNvPr>
          <p:cNvSpPr/>
          <p:nvPr/>
        </p:nvSpPr>
        <p:spPr>
          <a:xfrm>
            <a:off x="8913100" y="4637140"/>
            <a:ext cx="681988" cy="6819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92" name="Oval 491">
            <a:extLst>
              <a:ext uri="{FF2B5EF4-FFF2-40B4-BE49-F238E27FC236}">
                <a16:creationId xmlns:a16="http://schemas.microsoft.com/office/drawing/2014/main" id="{942516F4-4DD1-A3DA-D32D-94388B553EC5}"/>
              </a:ext>
            </a:extLst>
          </p:cNvPr>
          <p:cNvSpPr/>
          <p:nvPr/>
        </p:nvSpPr>
        <p:spPr>
          <a:xfrm>
            <a:off x="10968591" y="3213884"/>
            <a:ext cx="681988" cy="6819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93" name="Oval 492">
            <a:extLst>
              <a:ext uri="{FF2B5EF4-FFF2-40B4-BE49-F238E27FC236}">
                <a16:creationId xmlns:a16="http://schemas.microsoft.com/office/drawing/2014/main" id="{5C11CAEE-934D-BF80-E9D8-B82D45E52282}"/>
              </a:ext>
            </a:extLst>
          </p:cNvPr>
          <p:cNvSpPr/>
          <p:nvPr/>
        </p:nvSpPr>
        <p:spPr>
          <a:xfrm>
            <a:off x="10968591" y="4037259"/>
            <a:ext cx="681988" cy="6819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cxnSp>
        <p:nvCxnSpPr>
          <p:cNvPr id="495" name="Straight Connector 494">
            <a:extLst>
              <a:ext uri="{FF2B5EF4-FFF2-40B4-BE49-F238E27FC236}">
                <a16:creationId xmlns:a16="http://schemas.microsoft.com/office/drawing/2014/main" id="{AA16E967-07DA-B9D6-68A5-FB20DC0B862D}"/>
              </a:ext>
            </a:extLst>
          </p:cNvPr>
          <p:cNvCxnSpPr>
            <a:cxnSpLocks/>
            <a:stCxn id="492" idx="2"/>
          </p:cNvCxnSpPr>
          <p:nvPr/>
        </p:nvCxnSpPr>
        <p:spPr>
          <a:xfrm flipH="1">
            <a:off x="10295068" y="3554878"/>
            <a:ext cx="673523" cy="0"/>
          </a:xfrm>
          <a:prstGeom prst="line">
            <a:avLst/>
          </a:prstGeom>
          <a:ln w="9525">
            <a:solidFill>
              <a:schemeClr val="bg1"/>
            </a:solidFill>
          </a:ln>
        </p:spPr>
        <p:style>
          <a:lnRef idx="1">
            <a:schemeClr val="accent6"/>
          </a:lnRef>
          <a:fillRef idx="0">
            <a:schemeClr val="accent6"/>
          </a:fillRef>
          <a:effectRef idx="0">
            <a:schemeClr val="accent6"/>
          </a:effectRef>
          <a:fontRef idx="minor">
            <a:schemeClr val="tx1"/>
          </a:fontRef>
        </p:style>
      </p:cxnSp>
      <p:cxnSp>
        <p:nvCxnSpPr>
          <p:cNvPr id="496" name="Straight Connector 495">
            <a:extLst>
              <a:ext uri="{FF2B5EF4-FFF2-40B4-BE49-F238E27FC236}">
                <a16:creationId xmlns:a16="http://schemas.microsoft.com/office/drawing/2014/main" id="{FB36414C-8F2B-24CE-41E2-FA3851D151E7}"/>
              </a:ext>
            </a:extLst>
          </p:cNvPr>
          <p:cNvCxnSpPr>
            <a:cxnSpLocks/>
            <a:stCxn id="493" idx="2"/>
          </p:cNvCxnSpPr>
          <p:nvPr/>
        </p:nvCxnSpPr>
        <p:spPr>
          <a:xfrm flipH="1" flipV="1">
            <a:off x="10295068" y="3566160"/>
            <a:ext cx="673523" cy="812093"/>
          </a:xfrm>
          <a:prstGeom prst="line">
            <a:avLst/>
          </a:prstGeom>
          <a:ln w="9525">
            <a:solidFill>
              <a:schemeClr val="bg1"/>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5067550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3043B-0F41-2D91-BB07-AFDB6BD470BD}"/>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C38A2DA1-85D4-14D2-C1D0-99F27CD047B0}"/>
              </a:ext>
            </a:extLst>
          </p:cNvPr>
          <p:cNvSpPr>
            <a:spLocks noGrp="1"/>
          </p:cNvSpPr>
          <p:nvPr>
            <p:ph type="ftr" sz="quarter" idx="3"/>
          </p:nvPr>
        </p:nvSpPr>
        <p:spPr>
          <a:prstGeom prst="rect">
            <a:avLst/>
          </a:prstGeom>
        </p:spPr>
        <p:txBody>
          <a:bodyPr vert="horz" lIns="54864" tIns="36576" rIns="0" bIns="45720" rtlCol="0" anchor="ctr"/>
          <a:lstStyle>
            <a:defPPr>
              <a:defRPr lang="en-US"/>
            </a:defPPr>
            <a:lvl1pPr marL="0" algn="l" defTabSz="914400" rtl="0" eaLnBrk="1" latinLnBrk="0" hangingPunct="1">
              <a:defRPr sz="7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US" i="1">
                <a:ea typeface="Calibri" panose="020F0502020204030204" pitchFamily="34" charset="0"/>
              </a:rPr>
              <a:t>© 2025 CommScope, LLC. All rights reserved.</a:t>
            </a:r>
            <a:endParaRPr lang="en-US" dirty="0">
              <a:ea typeface="Calibri" panose="020F0502020204030204" pitchFamily="34" charset="0"/>
            </a:endParaRPr>
          </a:p>
        </p:txBody>
      </p:sp>
      <p:sp>
        <p:nvSpPr>
          <p:cNvPr id="3" name="Slide Number Placeholder 2">
            <a:extLst>
              <a:ext uri="{FF2B5EF4-FFF2-40B4-BE49-F238E27FC236}">
                <a16:creationId xmlns:a16="http://schemas.microsoft.com/office/drawing/2014/main" id="{8E035D77-4575-20F8-F0C9-471B54FF6599}"/>
              </a:ext>
            </a:extLst>
          </p:cNvPr>
          <p:cNvSpPr>
            <a:spLocks noGrp="1"/>
          </p:cNvSpPr>
          <p:nvPr>
            <p:ph type="sldNum" sz="quarter" idx="4"/>
          </p:nvPr>
        </p:nvSpPr>
        <p:spPr>
          <a:prstGeom prst="rect">
            <a:avLst/>
          </a:prstGeom>
        </p:spPr>
        <p:txBody>
          <a:bodyPr vert="horz" lIns="0" tIns="36576" rIns="54864" bIns="45720" rtlCol="0" anchor="ctr"/>
          <a:lstStyle>
            <a:defPPr>
              <a:defRPr lang="en-US"/>
            </a:defPPr>
            <a:lvl1pPr marL="0" algn="r" defTabSz="914400" rtl="0" eaLnBrk="1" latinLnBrk="0" hangingPunct="1">
              <a:defRPr sz="7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E2BEB5-2653-6044-B03D-162392F9D4CA}" type="slidenum">
              <a:rPr lang="en-US" smtClean="0"/>
              <a:pPr/>
              <a:t>21</a:t>
            </a:fld>
            <a:endParaRPr lang="en-US" dirty="0"/>
          </a:p>
        </p:txBody>
      </p:sp>
      <p:sp>
        <p:nvSpPr>
          <p:cNvPr id="20" name="Title 3">
            <a:extLst>
              <a:ext uri="{FF2B5EF4-FFF2-40B4-BE49-F238E27FC236}">
                <a16:creationId xmlns:a16="http://schemas.microsoft.com/office/drawing/2014/main" id="{BDF5A2F2-694F-5699-09E1-816750A54F83}"/>
              </a:ext>
            </a:extLst>
          </p:cNvPr>
          <p:cNvSpPr>
            <a:spLocks noGrp="1"/>
          </p:cNvSpPr>
          <p:nvPr>
            <p:ph type="title" idx="4294967295"/>
          </p:nvPr>
        </p:nvSpPr>
        <p:spPr>
          <a:xfrm>
            <a:off x="317541" y="123825"/>
            <a:ext cx="11225412" cy="1019175"/>
          </a:xfrm>
        </p:spPr>
        <p:txBody>
          <a:bodyPr/>
          <a:lstStyle/>
          <a:p>
            <a:pPr marL="17463"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schemeClr val="bg1"/>
                </a:solidFill>
                <a:effectLst/>
                <a:uLnTx/>
                <a:uFillTx/>
                <a:latin typeface="Calibri" panose="020F0502020204030204"/>
                <a:ea typeface="+mn-ea"/>
                <a:cs typeface="+mn-cs"/>
              </a:rPr>
              <a:t>Typical passive optical network architecture—with POWER </a:t>
            </a:r>
          </a:p>
        </p:txBody>
      </p:sp>
      <p:grpSp>
        <p:nvGrpSpPr>
          <p:cNvPr id="659" name="Group 658">
            <a:extLst>
              <a:ext uri="{FF2B5EF4-FFF2-40B4-BE49-F238E27FC236}">
                <a16:creationId xmlns:a16="http://schemas.microsoft.com/office/drawing/2014/main" id="{096D0193-3B84-062E-7F65-6E6652607CF5}"/>
              </a:ext>
            </a:extLst>
          </p:cNvPr>
          <p:cNvGrpSpPr/>
          <p:nvPr/>
        </p:nvGrpSpPr>
        <p:grpSpPr>
          <a:xfrm>
            <a:off x="3590719" y="1296296"/>
            <a:ext cx="1603514" cy="4934623"/>
            <a:chOff x="3590719" y="1187884"/>
            <a:chExt cx="1603514" cy="5043035"/>
          </a:xfrm>
        </p:grpSpPr>
        <p:grpSp>
          <p:nvGrpSpPr>
            <p:cNvPr id="63" name="Group 62">
              <a:extLst>
                <a:ext uri="{FF2B5EF4-FFF2-40B4-BE49-F238E27FC236}">
                  <a16:creationId xmlns:a16="http://schemas.microsoft.com/office/drawing/2014/main" id="{EE59C37E-60CD-5AB2-AC71-6E63093EDD98}"/>
                </a:ext>
              </a:extLst>
            </p:cNvPr>
            <p:cNvGrpSpPr/>
            <p:nvPr/>
          </p:nvGrpSpPr>
          <p:grpSpPr>
            <a:xfrm>
              <a:off x="3590719" y="1187884"/>
              <a:ext cx="108000" cy="5043035"/>
              <a:chOff x="1569720" y="1456825"/>
              <a:chExt cx="108000" cy="5043035"/>
            </a:xfrm>
          </p:grpSpPr>
          <p:sp>
            <p:nvSpPr>
              <p:cNvPr id="4" name="Rectangle 3">
                <a:extLst>
                  <a:ext uri="{FF2B5EF4-FFF2-40B4-BE49-F238E27FC236}">
                    <a16:creationId xmlns:a16="http://schemas.microsoft.com/office/drawing/2014/main" id="{A42D6B6A-322B-1763-C8DA-1EA58B1CB19F}"/>
                  </a:ext>
                </a:extLst>
              </p:cNvPr>
              <p:cNvSpPr/>
              <p:nvPr/>
            </p:nvSpPr>
            <p:spPr>
              <a:xfrm>
                <a:off x="1569720" y="1456825"/>
                <a:ext cx="108000" cy="504303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5" name="Rectangle 4">
                <a:extLst>
                  <a:ext uri="{FF2B5EF4-FFF2-40B4-BE49-F238E27FC236}">
                    <a16:creationId xmlns:a16="http://schemas.microsoft.com/office/drawing/2014/main" id="{E0684DB5-7EA4-0BA4-627C-FE77D6A2A037}"/>
                  </a:ext>
                </a:extLst>
              </p:cNvPr>
              <p:cNvSpPr>
                <a:spLocks/>
              </p:cNvSpPr>
              <p:nvPr/>
            </p:nvSpPr>
            <p:spPr>
              <a:xfrm>
                <a:off x="1602925" y="14939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6" name="Rectangle 5">
                <a:extLst>
                  <a:ext uri="{FF2B5EF4-FFF2-40B4-BE49-F238E27FC236}">
                    <a16:creationId xmlns:a16="http://schemas.microsoft.com/office/drawing/2014/main" id="{5C99C7E5-1A5D-B32F-E93C-3568041FD6FA}"/>
                  </a:ext>
                </a:extLst>
              </p:cNvPr>
              <p:cNvSpPr>
                <a:spLocks/>
              </p:cNvSpPr>
              <p:nvPr/>
            </p:nvSpPr>
            <p:spPr>
              <a:xfrm>
                <a:off x="1602925" y="16089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 name="Rectangle 6">
                <a:extLst>
                  <a:ext uri="{FF2B5EF4-FFF2-40B4-BE49-F238E27FC236}">
                    <a16:creationId xmlns:a16="http://schemas.microsoft.com/office/drawing/2014/main" id="{194B1A7E-7591-20A7-EBF1-373261046005}"/>
                  </a:ext>
                </a:extLst>
              </p:cNvPr>
              <p:cNvSpPr>
                <a:spLocks/>
              </p:cNvSpPr>
              <p:nvPr/>
            </p:nvSpPr>
            <p:spPr>
              <a:xfrm>
                <a:off x="1602925" y="17240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1" name="Rectangle 10">
                <a:extLst>
                  <a:ext uri="{FF2B5EF4-FFF2-40B4-BE49-F238E27FC236}">
                    <a16:creationId xmlns:a16="http://schemas.microsoft.com/office/drawing/2014/main" id="{46BCED11-3911-884D-447D-97DA61235203}"/>
                  </a:ext>
                </a:extLst>
              </p:cNvPr>
              <p:cNvSpPr>
                <a:spLocks/>
              </p:cNvSpPr>
              <p:nvPr/>
            </p:nvSpPr>
            <p:spPr>
              <a:xfrm>
                <a:off x="1602925" y="18390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2" name="Rectangle 11">
                <a:extLst>
                  <a:ext uri="{FF2B5EF4-FFF2-40B4-BE49-F238E27FC236}">
                    <a16:creationId xmlns:a16="http://schemas.microsoft.com/office/drawing/2014/main" id="{CEA25CBD-F853-9E3C-F016-7D48EB2A0751}"/>
                  </a:ext>
                </a:extLst>
              </p:cNvPr>
              <p:cNvSpPr>
                <a:spLocks/>
              </p:cNvSpPr>
              <p:nvPr/>
            </p:nvSpPr>
            <p:spPr>
              <a:xfrm>
                <a:off x="1602925" y="19541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3" name="Rectangle 12">
                <a:extLst>
                  <a:ext uri="{FF2B5EF4-FFF2-40B4-BE49-F238E27FC236}">
                    <a16:creationId xmlns:a16="http://schemas.microsoft.com/office/drawing/2014/main" id="{B99CD1E8-3D09-1FC9-7398-224BF92D2939}"/>
                  </a:ext>
                </a:extLst>
              </p:cNvPr>
              <p:cNvSpPr>
                <a:spLocks/>
              </p:cNvSpPr>
              <p:nvPr/>
            </p:nvSpPr>
            <p:spPr>
              <a:xfrm>
                <a:off x="1602925" y="20691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5" name="Rectangle 14">
                <a:extLst>
                  <a:ext uri="{FF2B5EF4-FFF2-40B4-BE49-F238E27FC236}">
                    <a16:creationId xmlns:a16="http://schemas.microsoft.com/office/drawing/2014/main" id="{E4511F05-66B0-348E-6825-F7B92456AD7D}"/>
                  </a:ext>
                </a:extLst>
              </p:cNvPr>
              <p:cNvSpPr>
                <a:spLocks/>
              </p:cNvSpPr>
              <p:nvPr/>
            </p:nvSpPr>
            <p:spPr>
              <a:xfrm>
                <a:off x="1602925" y="21842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6" name="Rectangle 15">
                <a:extLst>
                  <a:ext uri="{FF2B5EF4-FFF2-40B4-BE49-F238E27FC236}">
                    <a16:creationId xmlns:a16="http://schemas.microsoft.com/office/drawing/2014/main" id="{967A0939-8659-CE3E-7943-21EFEC65F7CB}"/>
                  </a:ext>
                </a:extLst>
              </p:cNvPr>
              <p:cNvSpPr>
                <a:spLocks/>
              </p:cNvSpPr>
              <p:nvPr/>
            </p:nvSpPr>
            <p:spPr>
              <a:xfrm>
                <a:off x="1602925" y="22992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7" name="Rectangle 16">
                <a:extLst>
                  <a:ext uri="{FF2B5EF4-FFF2-40B4-BE49-F238E27FC236}">
                    <a16:creationId xmlns:a16="http://schemas.microsoft.com/office/drawing/2014/main" id="{87BC0A03-B8A7-8B35-F41B-94AE580D9726}"/>
                  </a:ext>
                </a:extLst>
              </p:cNvPr>
              <p:cNvSpPr>
                <a:spLocks/>
              </p:cNvSpPr>
              <p:nvPr/>
            </p:nvSpPr>
            <p:spPr>
              <a:xfrm>
                <a:off x="1602925" y="24143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9" name="Rectangle 18">
                <a:extLst>
                  <a:ext uri="{FF2B5EF4-FFF2-40B4-BE49-F238E27FC236}">
                    <a16:creationId xmlns:a16="http://schemas.microsoft.com/office/drawing/2014/main" id="{E28C0D38-46BE-61E0-1462-52F97487CB51}"/>
                  </a:ext>
                </a:extLst>
              </p:cNvPr>
              <p:cNvSpPr>
                <a:spLocks/>
              </p:cNvSpPr>
              <p:nvPr/>
            </p:nvSpPr>
            <p:spPr>
              <a:xfrm>
                <a:off x="1602925" y="25293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21" name="Rectangle 20">
                <a:extLst>
                  <a:ext uri="{FF2B5EF4-FFF2-40B4-BE49-F238E27FC236}">
                    <a16:creationId xmlns:a16="http://schemas.microsoft.com/office/drawing/2014/main" id="{E3F9287E-DF8C-C227-31B7-FF47370DD6A8}"/>
                  </a:ext>
                </a:extLst>
              </p:cNvPr>
              <p:cNvSpPr>
                <a:spLocks/>
              </p:cNvSpPr>
              <p:nvPr/>
            </p:nvSpPr>
            <p:spPr>
              <a:xfrm>
                <a:off x="1602925" y="26444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22" name="Rectangle 21">
                <a:extLst>
                  <a:ext uri="{FF2B5EF4-FFF2-40B4-BE49-F238E27FC236}">
                    <a16:creationId xmlns:a16="http://schemas.microsoft.com/office/drawing/2014/main" id="{2D7224AE-EFCC-8C17-63D1-63F658899F56}"/>
                  </a:ext>
                </a:extLst>
              </p:cNvPr>
              <p:cNvSpPr>
                <a:spLocks/>
              </p:cNvSpPr>
              <p:nvPr/>
            </p:nvSpPr>
            <p:spPr>
              <a:xfrm>
                <a:off x="1602925" y="27594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25" name="Rectangle 24">
                <a:extLst>
                  <a:ext uri="{FF2B5EF4-FFF2-40B4-BE49-F238E27FC236}">
                    <a16:creationId xmlns:a16="http://schemas.microsoft.com/office/drawing/2014/main" id="{1626C2EA-E71B-35B9-EC95-9E7DFB7DAE86}"/>
                  </a:ext>
                </a:extLst>
              </p:cNvPr>
              <p:cNvSpPr>
                <a:spLocks/>
              </p:cNvSpPr>
              <p:nvPr/>
            </p:nvSpPr>
            <p:spPr>
              <a:xfrm>
                <a:off x="1602925" y="28745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26" name="Rectangle 25">
                <a:extLst>
                  <a:ext uri="{FF2B5EF4-FFF2-40B4-BE49-F238E27FC236}">
                    <a16:creationId xmlns:a16="http://schemas.microsoft.com/office/drawing/2014/main" id="{68EBA771-64CB-D55C-99E0-E820DA4DECEB}"/>
                  </a:ext>
                </a:extLst>
              </p:cNvPr>
              <p:cNvSpPr>
                <a:spLocks/>
              </p:cNvSpPr>
              <p:nvPr/>
            </p:nvSpPr>
            <p:spPr>
              <a:xfrm>
                <a:off x="1602925" y="29895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27" name="Rectangle 26">
                <a:extLst>
                  <a:ext uri="{FF2B5EF4-FFF2-40B4-BE49-F238E27FC236}">
                    <a16:creationId xmlns:a16="http://schemas.microsoft.com/office/drawing/2014/main" id="{AF00BBB7-E497-0A58-9112-C629A59110AB}"/>
                  </a:ext>
                </a:extLst>
              </p:cNvPr>
              <p:cNvSpPr>
                <a:spLocks/>
              </p:cNvSpPr>
              <p:nvPr/>
            </p:nvSpPr>
            <p:spPr>
              <a:xfrm>
                <a:off x="1602925" y="31046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28" name="Rectangle 27">
                <a:extLst>
                  <a:ext uri="{FF2B5EF4-FFF2-40B4-BE49-F238E27FC236}">
                    <a16:creationId xmlns:a16="http://schemas.microsoft.com/office/drawing/2014/main" id="{285DBD8C-F2A6-C8A3-5C0A-13208702A0BB}"/>
                  </a:ext>
                </a:extLst>
              </p:cNvPr>
              <p:cNvSpPr>
                <a:spLocks/>
              </p:cNvSpPr>
              <p:nvPr/>
            </p:nvSpPr>
            <p:spPr>
              <a:xfrm>
                <a:off x="1602925" y="32196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29" name="Rectangle 28">
                <a:extLst>
                  <a:ext uri="{FF2B5EF4-FFF2-40B4-BE49-F238E27FC236}">
                    <a16:creationId xmlns:a16="http://schemas.microsoft.com/office/drawing/2014/main" id="{B14B01CE-5F36-FDA0-D06B-6976F77EDA8C}"/>
                  </a:ext>
                </a:extLst>
              </p:cNvPr>
              <p:cNvSpPr>
                <a:spLocks/>
              </p:cNvSpPr>
              <p:nvPr/>
            </p:nvSpPr>
            <p:spPr>
              <a:xfrm>
                <a:off x="1602925" y="33347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0" name="Rectangle 29">
                <a:extLst>
                  <a:ext uri="{FF2B5EF4-FFF2-40B4-BE49-F238E27FC236}">
                    <a16:creationId xmlns:a16="http://schemas.microsoft.com/office/drawing/2014/main" id="{4CE550EF-1B60-7E89-D96C-EB83483D466F}"/>
                  </a:ext>
                </a:extLst>
              </p:cNvPr>
              <p:cNvSpPr>
                <a:spLocks/>
              </p:cNvSpPr>
              <p:nvPr/>
            </p:nvSpPr>
            <p:spPr>
              <a:xfrm>
                <a:off x="1602925" y="34497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1" name="Rectangle 30">
                <a:extLst>
                  <a:ext uri="{FF2B5EF4-FFF2-40B4-BE49-F238E27FC236}">
                    <a16:creationId xmlns:a16="http://schemas.microsoft.com/office/drawing/2014/main" id="{32625582-333C-74F2-8762-FB2CD4722C53}"/>
                  </a:ext>
                </a:extLst>
              </p:cNvPr>
              <p:cNvSpPr>
                <a:spLocks/>
              </p:cNvSpPr>
              <p:nvPr/>
            </p:nvSpPr>
            <p:spPr>
              <a:xfrm>
                <a:off x="1602925" y="35648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2" name="Rectangle 31">
                <a:extLst>
                  <a:ext uri="{FF2B5EF4-FFF2-40B4-BE49-F238E27FC236}">
                    <a16:creationId xmlns:a16="http://schemas.microsoft.com/office/drawing/2014/main" id="{3B4A35A8-83E7-E619-6F8E-E906540B42F0}"/>
                  </a:ext>
                </a:extLst>
              </p:cNvPr>
              <p:cNvSpPr>
                <a:spLocks/>
              </p:cNvSpPr>
              <p:nvPr/>
            </p:nvSpPr>
            <p:spPr>
              <a:xfrm>
                <a:off x="1602925" y="36798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3" name="Rectangle 32">
                <a:extLst>
                  <a:ext uri="{FF2B5EF4-FFF2-40B4-BE49-F238E27FC236}">
                    <a16:creationId xmlns:a16="http://schemas.microsoft.com/office/drawing/2014/main" id="{88936BBE-183E-27E0-A60C-234F85397F4C}"/>
                  </a:ext>
                </a:extLst>
              </p:cNvPr>
              <p:cNvSpPr>
                <a:spLocks/>
              </p:cNvSpPr>
              <p:nvPr/>
            </p:nvSpPr>
            <p:spPr>
              <a:xfrm>
                <a:off x="1602925" y="37949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4" name="Rectangle 33">
                <a:extLst>
                  <a:ext uri="{FF2B5EF4-FFF2-40B4-BE49-F238E27FC236}">
                    <a16:creationId xmlns:a16="http://schemas.microsoft.com/office/drawing/2014/main" id="{C7217D78-FEB4-371C-735C-16476FE80AD3}"/>
                  </a:ext>
                </a:extLst>
              </p:cNvPr>
              <p:cNvSpPr>
                <a:spLocks/>
              </p:cNvSpPr>
              <p:nvPr/>
            </p:nvSpPr>
            <p:spPr>
              <a:xfrm>
                <a:off x="1602925" y="39099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5" name="Rectangle 34">
                <a:extLst>
                  <a:ext uri="{FF2B5EF4-FFF2-40B4-BE49-F238E27FC236}">
                    <a16:creationId xmlns:a16="http://schemas.microsoft.com/office/drawing/2014/main" id="{C3059063-219F-C820-F508-8C6D878F2B9C}"/>
                  </a:ext>
                </a:extLst>
              </p:cNvPr>
              <p:cNvSpPr>
                <a:spLocks/>
              </p:cNvSpPr>
              <p:nvPr/>
            </p:nvSpPr>
            <p:spPr>
              <a:xfrm>
                <a:off x="1602925" y="40250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6" name="Rectangle 35">
                <a:extLst>
                  <a:ext uri="{FF2B5EF4-FFF2-40B4-BE49-F238E27FC236}">
                    <a16:creationId xmlns:a16="http://schemas.microsoft.com/office/drawing/2014/main" id="{EC991704-FF73-92C7-8B57-E3F331D5AEFC}"/>
                  </a:ext>
                </a:extLst>
              </p:cNvPr>
              <p:cNvSpPr>
                <a:spLocks/>
              </p:cNvSpPr>
              <p:nvPr/>
            </p:nvSpPr>
            <p:spPr>
              <a:xfrm>
                <a:off x="1602925" y="41400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9" name="Rectangle 38">
                <a:extLst>
                  <a:ext uri="{FF2B5EF4-FFF2-40B4-BE49-F238E27FC236}">
                    <a16:creationId xmlns:a16="http://schemas.microsoft.com/office/drawing/2014/main" id="{C28409B6-7636-9B82-F12B-3EE04D05713D}"/>
                  </a:ext>
                </a:extLst>
              </p:cNvPr>
              <p:cNvSpPr>
                <a:spLocks/>
              </p:cNvSpPr>
              <p:nvPr/>
            </p:nvSpPr>
            <p:spPr>
              <a:xfrm>
                <a:off x="1602925" y="42551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0" name="Rectangle 39">
                <a:extLst>
                  <a:ext uri="{FF2B5EF4-FFF2-40B4-BE49-F238E27FC236}">
                    <a16:creationId xmlns:a16="http://schemas.microsoft.com/office/drawing/2014/main" id="{57141224-1DD0-5C96-750F-35509F5C9DD1}"/>
                  </a:ext>
                </a:extLst>
              </p:cNvPr>
              <p:cNvSpPr>
                <a:spLocks/>
              </p:cNvSpPr>
              <p:nvPr/>
            </p:nvSpPr>
            <p:spPr>
              <a:xfrm>
                <a:off x="1602925" y="43701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1" name="Rectangle 40">
                <a:extLst>
                  <a:ext uri="{FF2B5EF4-FFF2-40B4-BE49-F238E27FC236}">
                    <a16:creationId xmlns:a16="http://schemas.microsoft.com/office/drawing/2014/main" id="{7DBF34DD-F41F-B17B-32C0-B76017C0753C}"/>
                  </a:ext>
                </a:extLst>
              </p:cNvPr>
              <p:cNvSpPr>
                <a:spLocks/>
              </p:cNvSpPr>
              <p:nvPr/>
            </p:nvSpPr>
            <p:spPr>
              <a:xfrm>
                <a:off x="1602925" y="44852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2" name="Rectangle 41">
                <a:extLst>
                  <a:ext uri="{FF2B5EF4-FFF2-40B4-BE49-F238E27FC236}">
                    <a16:creationId xmlns:a16="http://schemas.microsoft.com/office/drawing/2014/main" id="{8D58CF3B-1697-0F0C-93DD-6BFA438E8512}"/>
                  </a:ext>
                </a:extLst>
              </p:cNvPr>
              <p:cNvSpPr>
                <a:spLocks/>
              </p:cNvSpPr>
              <p:nvPr/>
            </p:nvSpPr>
            <p:spPr>
              <a:xfrm>
                <a:off x="1602925" y="46002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3" name="Rectangle 42">
                <a:extLst>
                  <a:ext uri="{FF2B5EF4-FFF2-40B4-BE49-F238E27FC236}">
                    <a16:creationId xmlns:a16="http://schemas.microsoft.com/office/drawing/2014/main" id="{B3BE1131-8B2B-E199-CC0E-82C4E05C6D91}"/>
                  </a:ext>
                </a:extLst>
              </p:cNvPr>
              <p:cNvSpPr>
                <a:spLocks/>
              </p:cNvSpPr>
              <p:nvPr/>
            </p:nvSpPr>
            <p:spPr>
              <a:xfrm>
                <a:off x="1602925" y="47153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4" name="Rectangle 43">
                <a:extLst>
                  <a:ext uri="{FF2B5EF4-FFF2-40B4-BE49-F238E27FC236}">
                    <a16:creationId xmlns:a16="http://schemas.microsoft.com/office/drawing/2014/main" id="{B9A99BCC-4379-388B-C79B-885E43793578}"/>
                  </a:ext>
                </a:extLst>
              </p:cNvPr>
              <p:cNvSpPr>
                <a:spLocks/>
              </p:cNvSpPr>
              <p:nvPr/>
            </p:nvSpPr>
            <p:spPr>
              <a:xfrm>
                <a:off x="1602925" y="48303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5" name="Rectangle 44">
                <a:extLst>
                  <a:ext uri="{FF2B5EF4-FFF2-40B4-BE49-F238E27FC236}">
                    <a16:creationId xmlns:a16="http://schemas.microsoft.com/office/drawing/2014/main" id="{15A5BABC-D77D-50EA-D5CE-5FF3DB19F72B}"/>
                  </a:ext>
                </a:extLst>
              </p:cNvPr>
              <p:cNvSpPr>
                <a:spLocks/>
              </p:cNvSpPr>
              <p:nvPr/>
            </p:nvSpPr>
            <p:spPr>
              <a:xfrm>
                <a:off x="1602925" y="49454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6" name="Rectangle 45">
                <a:extLst>
                  <a:ext uri="{FF2B5EF4-FFF2-40B4-BE49-F238E27FC236}">
                    <a16:creationId xmlns:a16="http://schemas.microsoft.com/office/drawing/2014/main" id="{35277BF4-D571-AD08-BFCD-27E86EDA8FFB}"/>
                  </a:ext>
                </a:extLst>
              </p:cNvPr>
              <p:cNvSpPr>
                <a:spLocks/>
              </p:cNvSpPr>
              <p:nvPr/>
            </p:nvSpPr>
            <p:spPr>
              <a:xfrm>
                <a:off x="1602925" y="50604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7" name="Rectangle 46">
                <a:extLst>
                  <a:ext uri="{FF2B5EF4-FFF2-40B4-BE49-F238E27FC236}">
                    <a16:creationId xmlns:a16="http://schemas.microsoft.com/office/drawing/2014/main" id="{E5BE06EE-A962-ABD0-BEB0-E9C335B1C0D1}"/>
                  </a:ext>
                </a:extLst>
              </p:cNvPr>
              <p:cNvSpPr>
                <a:spLocks/>
              </p:cNvSpPr>
              <p:nvPr/>
            </p:nvSpPr>
            <p:spPr>
              <a:xfrm>
                <a:off x="1602925" y="51755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8" name="Rectangle 47">
                <a:extLst>
                  <a:ext uri="{FF2B5EF4-FFF2-40B4-BE49-F238E27FC236}">
                    <a16:creationId xmlns:a16="http://schemas.microsoft.com/office/drawing/2014/main" id="{2DFD9861-456F-D56C-4DB6-B3C7658186BC}"/>
                  </a:ext>
                </a:extLst>
              </p:cNvPr>
              <p:cNvSpPr>
                <a:spLocks/>
              </p:cNvSpPr>
              <p:nvPr/>
            </p:nvSpPr>
            <p:spPr>
              <a:xfrm>
                <a:off x="1602925" y="52905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9" name="Rectangle 48">
                <a:extLst>
                  <a:ext uri="{FF2B5EF4-FFF2-40B4-BE49-F238E27FC236}">
                    <a16:creationId xmlns:a16="http://schemas.microsoft.com/office/drawing/2014/main" id="{9ED83046-A92D-F7B4-FBD7-48D3335EB195}"/>
                  </a:ext>
                </a:extLst>
              </p:cNvPr>
              <p:cNvSpPr>
                <a:spLocks/>
              </p:cNvSpPr>
              <p:nvPr/>
            </p:nvSpPr>
            <p:spPr>
              <a:xfrm>
                <a:off x="1602925" y="54056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50" name="Rectangle 49">
                <a:extLst>
                  <a:ext uri="{FF2B5EF4-FFF2-40B4-BE49-F238E27FC236}">
                    <a16:creationId xmlns:a16="http://schemas.microsoft.com/office/drawing/2014/main" id="{39F3FF32-3691-0284-D3C0-CDC6D1C90C03}"/>
                  </a:ext>
                </a:extLst>
              </p:cNvPr>
              <p:cNvSpPr>
                <a:spLocks/>
              </p:cNvSpPr>
              <p:nvPr/>
            </p:nvSpPr>
            <p:spPr>
              <a:xfrm>
                <a:off x="1602925" y="55206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51" name="Rectangle 50">
                <a:extLst>
                  <a:ext uri="{FF2B5EF4-FFF2-40B4-BE49-F238E27FC236}">
                    <a16:creationId xmlns:a16="http://schemas.microsoft.com/office/drawing/2014/main" id="{22ABED2F-87E2-0582-4B6D-C45ABCFFFF03}"/>
                  </a:ext>
                </a:extLst>
              </p:cNvPr>
              <p:cNvSpPr>
                <a:spLocks/>
              </p:cNvSpPr>
              <p:nvPr/>
            </p:nvSpPr>
            <p:spPr>
              <a:xfrm>
                <a:off x="1602925" y="56357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52" name="Rectangle 51">
                <a:extLst>
                  <a:ext uri="{FF2B5EF4-FFF2-40B4-BE49-F238E27FC236}">
                    <a16:creationId xmlns:a16="http://schemas.microsoft.com/office/drawing/2014/main" id="{5C50C94E-5F89-0AAE-56BA-82EB977810FB}"/>
                  </a:ext>
                </a:extLst>
              </p:cNvPr>
              <p:cNvSpPr>
                <a:spLocks/>
              </p:cNvSpPr>
              <p:nvPr/>
            </p:nvSpPr>
            <p:spPr>
              <a:xfrm>
                <a:off x="1602925" y="57507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53" name="Rectangle 52">
                <a:extLst>
                  <a:ext uri="{FF2B5EF4-FFF2-40B4-BE49-F238E27FC236}">
                    <a16:creationId xmlns:a16="http://schemas.microsoft.com/office/drawing/2014/main" id="{3D5D88D2-2B8D-07B7-9F35-886CCAFB1B69}"/>
                  </a:ext>
                </a:extLst>
              </p:cNvPr>
              <p:cNvSpPr>
                <a:spLocks/>
              </p:cNvSpPr>
              <p:nvPr/>
            </p:nvSpPr>
            <p:spPr>
              <a:xfrm>
                <a:off x="1602925" y="58658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54" name="Rectangle 53">
                <a:extLst>
                  <a:ext uri="{FF2B5EF4-FFF2-40B4-BE49-F238E27FC236}">
                    <a16:creationId xmlns:a16="http://schemas.microsoft.com/office/drawing/2014/main" id="{74CA54FB-114C-70F7-B98F-BF45ADBD36ED}"/>
                  </a:ext>
                </a:extLst>
              </p:cNvPr>
              <p:cNvSpPr>
                <a:spLocks/>
              </p:cNvSpPr>
              <p:nvPr/>
            </p:nvSpPr>
            <p:spPr>
              <a:xfrm>
                <a:off x="1602925" y="59808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55" name="Rectangle 54">
                <a:extLst>
                  <a:ext uri="{FF2B5EF4-FFF2-40B4-BE49-F238E27FC236}">
                    <a16:creationId xmlns:a16="http://schemas.microsoft.com/office/drawing/2014/main" id="{1DE4D6DF-A918-3509-3D38-FF45E0E42D64}"/>
                  </a:ext>
                </a:extLst>
              </p:cNvPr>
              <p:cNvSpPr>
                <a:spLocks/>
              </p:cNvSpPr>
              <p:nvPr/>
            </p:nvSpPr>
            <p:spPr>
              <a:xfrm>
                <a:off x="1602925" y="60959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56" name="Rectangle 55">
                <a:extLst>
                  <a:ext uri="{FF2B5EF4-FFF2-40B4-BE49-F238E27FC236}">
                    <a16:creationId xmlns:a16="http://schemas.microsoft.com/office/drawing/2014/main" id="{D4AAF643-8FE5-A417-3504-7B1F76EE8C4C}"/>
                  </a:ext>
                </a:extLst>
              </p:cNvPr>
              <p:cNvSpPr>
                <a:spLocks/>
              </p:cNvSpPr>
              <p:nvPr/>
            </p:nvSpPr>
            <p:spPr>
              <a:xfrm>
                <a:off x="1602925" y="6211004"/>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grpSp>
        <p:grpSp>
          <p:nvGrpSpPr>
            <p:cNvPr id="64" name="Group 63">
              <a:extLst>
                <a:ext uri="{FF2B5EF4-FFF2-40B4-BE49-F238E27FC236}">
                  <a16:creationId xmlns:a16="http://schemas.microsoft.com/office/drawing/2014/main" id="{E75C73A8-64E4-F22B-BD23-59B752AC0FEE}"/>
                </a:ext>
              </a:extLst>
            </p:cNvPr>
            <p:cNvGrpSpPr/>
            <p:nvPr/>
          </p:nvGrpSpPr>
          <p:grpSpPr>
            <a:xfrm>
              <a:off x="5086233" y="1187884"/>
              <a:ext cx="108000" cy="5043035"/>
              <a:chOff x="1569720" y="1456825"/>
              <a:chExt cx="108000" cy="5043035"/>
            </a:xfrm>
          </p:grpSpPr>
          <p:sp>
            <p:nvSpPr>
              <p:cNvPr id="65" name="Rectangle 64">
                <a:extLst>
                  <a:ext uri="{FF2B5EF4-FFF2-40B4-BE49-F238E27FC236}">
                    <a16:creationId xmlns:a16="http://schemas.microsoft.com/office/drawing/2014/main" id="{A206DFE0-BF8D-11BB-8643-2C68D07F800E}"/>
                  </a:ext>
                </a:extLst>
              </p:cNvPr>
              <p:cNvSpPr/>
              <p:nvPr/>
            </p:nvSpPr>
            <p:spPr>
              <a:xfrm>
                <a:off x="1569720" y="1456825"/>
                <a:ext cx="108000" cy="504303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66" name="Rectangle 65">
                <a:extLst>
                  <a:ext uri="{FF2B5EF4-FFF2-40B4-BE49-F238E27FC236}">
                    <a16:creationId xmlns:a16="http://schemas.microsoft.com/office/drawing/2014/main" id="{3A201107-214B-D7FF-0CDE-F484A2D405DD}"/>
                  </a:ext>
                </a:extLst>
              </p:cNvPr>
              <p:cNvSpPr>
                <a:spLocks/>
              </p:cNvSpPr>
              <p:nvPr/>
            </p:nvSpPr>
            <p:spPr>
              <a:xfrm>
                <a:off x="1602925" y="14939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67" name="Rectangle 66">
                <a:extLst>
                  <a:ext uri="{FF2B5EF4-FFF2-40B4-BE49-F238E27FC236}">
                    <a16:creationId xmlns:a16="http://schemas.microsoft.com/office/drawing/2014/main" id="{A3F744DF-FAC8-E7C2-0C3C-D7D9828BD9A3}"/>
                  </a:ext>
                </a:extLst>
              </p:cNvPr>
              <p:cNvSpPr>
                <a:spLocks/>
              </p:cNvSpPr>
              <p:nvPr/>
            </p:nvSpPr>
            <p:spPr>
              <a:xfrm>
                <a:off x="1602925" y="16089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68" name="Rectangle 67">
                <a:extLst>
                  <a:ext uri="{FF2B5EF4-FFF2-40B4-BE49-F238E27FC236}">
                    <a16:creationId xmlns:a16="http://schemas.microsoft.com/office/drawing/2014/main" id="{D1425DCA-5EC5-6E9C-35C7-CBE1B0DCFECF}"/>
                  </a:ext>
                </a:extLst>
              </p:cNvPr>
              <p:cNvSpPr>
                <a:spLocks/>
              </p:cNvSpPr>
              <p:nvPr/>
            </p:nvSpPr>
            <p:spPr>
              <a:xfrm>
                <a:off x="1602925" y="17240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69" name="Rectangle 68">
                <a:extLst>
                  <a:ext uri="{FF2B5EF4-FFF2-40B4-BE49-F238E27FC236}">
                    <a16:creationId xmlns:a16="http://schemas.microsoft.com/office/drawing/2014/main" id="{780613FB-7BC3-69FE-6204-3B79DF98D007}"/>
                  </a:ext>
                </a:extLst>
              </p:cNvPr>
              <p:cNvSpPr>
                <a:spLocks/>
              </p:cNvSpPr>
              <p:nvPr/>
            </p:nvSpPr>
            <p:spPr>
              <a:xfrm>
                <a:off x="1602925" y="18390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0" name="Rectangle 69">
                <a:extLst>
                  <a:ext uri="{FF2B5EF4-FFF2-40B4-BE49-F238E27FC236}">
                    <a16:creationId xmlns:a16="http://schemas.microsoft.com/office/drawing/2014/main" id="{EAE59741-D865-0B80-D782-876B7527B1B4}"/>
                  </a:ext>
                </a:extLst>
              </p:cNvPr>
              <p:cNvSpPr>
                <a:spLocks/>
              </p:cNvSpPr>
              <p:nvPr/>
            </p:nvSpPr>
            <p:spPr>
              <a:xfrm>
                <a:off x="1602925" y="19541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1" name="Rectangle 70">
                <a:extLst>
                  <a:ext uri="{FF2B5EF4-FFF2-40B4-BE49-F238E27FC236}">
                    <a16:creationId xmlns:a16="http://schemas.microsoft.com/office/drawing/2014/main" id="{EC10C256-951A-85E9-3534-BD9309BDA899}"/>
                  </a:ext>
                </a:extLst>
              </p:cNvPr>
              <p:cNvSpPr>
                <a:spLocks/>
              </p:cNvSpPr>
              <p:nvPr/>
            </p:nvSpPr>
            <p:spPr>
              <a:xfrm>
                <a:off x="1602925" y="20691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2" name="Rectangle 71">
                <a:extLst>
                  <a:ext uri="{FF2B5EF4-FFF2-40B4-BE49-F238E27FC236}">
                    <a16:creationId xmlns:a16="http://schemas.microsoft.com/office/drawing/2014/main" id="{39D1C3E5-1B92-DB4D-D501-FB73BED24D18}"/>
                  </a:ext>
                </a:extLst>
              </p:cNvPr>
              <p:cNvSpPr>
                <a:spLocks/>
              </p:cNvSpPr>
              <p:nvPr/>
            </p:nvSpPr>
            <p:spPr>
              <a:xfrm>
                <a:off x="1602925" y="21842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3" name="Rectangle 72">
                <a:extLst>
                  <a:ext uri="{FF2B5EF4-FFF2-40B4-BE49-F238E27FC236}">
                    <a16:creationId xmlns:a16="http://schemas.microsoft.com/office/drawing/2014/main" id="{CEF51102-8EDD-6011-18EF-ED1DC6217F8B}"/>
                  </a:ext>
                </a:extLst>
              </p:cNvPr>
              <p:cNvSpPr>
                <a:spLocks/>
              </p:cNvSpPr>
              <p:nvPr/>
            </p:nvSpPr>
            <p:spPr>
              <a:xfrm>
                <a:off x="1602925" y="22992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4" name="Rectangle 73">
                <a:extLst>
                  <a:ext uri="{FF2B5EF4-FFF2-40B4-BE49-F238E27FC236}">
                    <a16:creationId xmlns:a16="http://schemas.microsoft.com/office/drawing/2014/main" id="{E0191251-5DDE-DE29-E924-52DB80FF4FDA}"/>
                  </a:ext>
                </a:extLst>
              </p:cNvPr>
              <p:cNvSpPr>
                <a:spLocks/>
              </p:cNvSpPr>
              <p:nvPr/>
            </p:nvSpPr>
            <p:spPr>
              <a:xfrm>
                <a:off x="1602925" y="24143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5" name="Rectangle 74">
                <a:extLst>
                  <a:ext uri="{FF2B5EF4-FFF2-40B4-BE49-F238E27FC236}">
                    <a16:creationId xmlns:a16="http://schemas.microsoft.com/office/drawing/2014/main" id="{DD20831F-07CF-9685-6FED-A9241F899559}"/>
                  </a:ext>
                </a:extLst>
              </p:cNvPr>
              <p:cNvSpPr>
                <a:spLocks/>
              </p:cNvSpPr>
              <p:nvPr/>
            </p:nvSpPr>
            <p:spPr>
              <a:xfrm>
                <a:off x="1602925" y="25293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6" name="Rectangle 75">
                <a:extLst>
                  <a:ext uri="{FF2B5EF4-FFF2-40B4-BE49-F238E27FC236}">
                    <a16:creationId xmlns:a16="http://schemas.microsoft.com/office/drawing/2014/main" id="{BC4CD212-E5C2-2D1F-80F7-22B762A26EAF}"/>
                  </a:ext>
                </a:extLst>
              </p:cNvPr>
              <p:cNvSpPr>
                <a:spLocks/>
              </p:cNvSpPr>
              <p:nvPr/>
            </p:nvSpPr>
            <p:spPr>
              <a:xfrm>
                <a:off x="1602925" y="26444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7" name="Rectangle 76">
                <a:extLst>
                  <a:ext uri="{FF2B5EF4-FFF2-40B4-BE49-F238E27FC236}">
                    <a16:creationId xmlns:a16="http://schemas.microsoft.com/office/drawing/2014/main" id="{35E1C538-CD3B-1396-4D4D-D0A3EF6CC54E}"/>
                  </a:ext>
                </a:extLst>
              </p:cNvPr>
              <p:cNvSpPr>
                <a:spLocks/>
              </p:cNvSpPr>
              <p:nvPr/>
            </p:nvSpPr>
            <p:spPr>
              <a:xfrm>
                <a:off x="1602925" y="27594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8" name="Rectangle 77">
                <a:extLst>
                  <a:ext uri="{FF2B5EF4-FFF2-40B4-BE49-F238E27FC236}">
                    <a16:creationId xmlns:a16="http://schemas.microsoft.com/office/drawing/2014/main" id="{0281A543-F382-73B2-04FD-66E94C2F21CD}"/>
                  </a:ext>
                </a:extLst>
              </p:cNvPr>
              <p:cNvSpPr>
                <a:spLocks/>
              </p:cNvSpPr>
              <p:nvPr/>
            </p:nvSpPr>
            <p:spPr>
              <a:xfrm>
                <a:off x="1602925" y="28745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9" name="Rectangle 78">
                <a:extLst>
                  <a:ext uri="{FF2B5EF4-FFF2-40B4-BE49-F238E27FC236}">
                    <a16:creationId xmlns:a16="http://schemas.microsoft.com/office/drawing/2014/main" id="{C3020570-F0A6-7184-C5F6-B467A910B6E7}"/>
                  </a:ext>
                </a:extLst>
              </p:cNvPr>
              <p:cNvSpPr>
                <a:spLocks/>
              </p:cNvSpPr>
              <p:nvPr/>
            </p:nvSpPr>
            <p:spPr>
              <a:xfrm>
                <a:off x="1602925" y="29895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0" name="Rectangle 79">
                <a:extLst>
                  <a:ext uri="{FF2B5EF4-FFF2-40B4-BE49-F238E27FC236}">
                    <a16:creationId xmlns:a16="http://schemas.microsoft.com/office/drawing/2014/main" id="{E4D6F47B-CEEF-A4DF-F2F6-E2EAD581BDFA}"/>
                  </a:ext>
                </a:extLst>
              </p:cNvPr>
              <p:cNvSpPr>
                <a:spLocks/>
              </p:cNvSpPr>
              <p:nvPr/>
            </p:nvSpPr>
            <p:spPr>
              <a:xfrm>
                <a:off x="1602925" y="31046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1" name="Rectangle 80">
                <a:extLst>
                  <a:ext uri="{FF2B5EF4-FFF2-40B4-BE49-F238E27FC236}">
                    <a16:creationId xmlns:a16="http://schemas.microsoft.com/office/drawing/2014/main" id="{5DEA1134-2034-A54A-98A7-DDA6F1E10576}"/>
                  </a:ext>
                </a:extLst>
              </p:cNvPr>
              <p:cNvSpPr>
                <a:spLocks/>
              </p:cNvSpPr>
              <p:nvPr/>
            </p:nvSpPr>
            <p:spPr>
              <a:xfrm>
                <a:off x="1602925" y="32196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2" name="Rectangle 81">
                <a:extLst>
                  <a:ext uri="{FF2B5EF4-FFF2-40B4-BE49-F238E27FC236}">
                    <a16:creationId xmlns:a16="http://schemas.microsoft.com/office/drawing/2014/main" id="{F8BF8DCE-5A76-30D5-F464-F18D7B5BACC6}"/>
                  </a:ext>
                </a:extLst>
              </p:cNvPr>
              <p:cNvSpPr>
                <a:spLocks/>
              </p:cNvSpPr>
              <p:nvPr/>
            </p:nvSpPr>
            <p:spPr>
              <a:xfrm>
                <a:off x="1602925" y="33347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3" name="Rectangle 82">
                <a:extLst>
                  <a:ext uri="{FF2B5EF4-FFF2-40B4-BE49-F238E27FC236}">
                    <a16:creationId xmlns:a16="http://schemas.microsoft.com/office/drawing/2014/main" id="{D3DA5BE4-6466-C552-DC32-B7601BEC1FF8}"/>
                  </a:ext>
                </a:extLst>
              </p:cNvPr>
              <p:cNvSpPr>
                <a:spLocks/>
              </p:cNvSpPr>
              <p:nvPr/>
            </p:nvSpPr>
            <p:spPr>
              <a:xfrm>
                <a:off x="1602925" y="34497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4" name="Rectangle 83">
                <a:extLst>
                  <a:ext uri="{FF2B5EF4-FFF2-40B4-BE49-F238E27FC236}">
                    <a16:creationId xmlns:a16="http://schemas.microsoft.com/office/drawing/2014/main" id="{4A3DDD9F-198A-7C1E-9B5F-A436CC604808}"/>
                  </a:ext>
                </a:extLst>
              </p:cNvPr>
              <p:cNvSpPr>
                <a:spLocks/>
              </p:cNvSpPr>
              <p:nvPr/>
            </p:nvSpPr>
            <p:spPr>
              <a:xfrm>
                <a:off x="1602925" y="35648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5" name="Rectangle 84">
                <a:extLst>
                  <a:ext uri="{FF2B5EF4-FFF2-40B4-BE49-F238E27FC236}">
                    <a16:creationId xmlns:a16="http://schemas.microsoft.com/office/drawing/2014/main" id="{6D4A60A7-A674-3FFD-290A-4AA904B2F899}"/>
                  </a:ext>
                </a:extLst>
              </p:cNvPr>
              <p:cNvSpPr>
                <a:spLocks/>
              </p:cNvSpPr>
              <p:nvPr/>
            </p:nvSpPr>
            <p:spPr>
              <a:xfrm>
                <a:off x="1602925" y="36798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6" name="Rectangle 85">
                <a:extLst>
                  <a:ext uri="{FF2B5EF4-FFF2-40B4-BE49-F238E27FC236}">
                    <a16:creationId xmlns:a16="http://schemas.microsoft.com/office/drawing/2014/main" id="{30A3D992-5F5B-39D6-101E-8B262483203B}"/>
                  </a:ext>
                </a:extLst>
              </p:cNvPr>
              <p:cNvSpPr>
                <a:spLocks/>
              </p:cNvSpPr>
              <p:nvPr/>
            </p:nvSpPr>
            <p:spPr>
              <a:xfrm>
                <a:off x="1602925" y="37949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7" name="Rectangle 86">
                <a:extLst>
                  <a:ext uri="{FF2B5EF4-FFF2-40B4-BE49-F238E27FC236}">
                    <a16:creationId xmlns:a16="http://schemas.microsoft.com/office/drawing/2014/main" id="{35E6D1B1-3CA3-BB33-4F64-9E1BDAA4696F}"/>
                  </a:ext>
                </a:extLst>
              </p:cNvPr>
              <p:cNvSpPr>
                <a:spLocks/>
              </p:cNvSpPr>
              <p:nvPr/>
            </p:nvSpPr>
            <p:spPr>
              <a:xfrm>
                <a:off x="1602925" y="39099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8" name="Rectangle 87">
                <a:extLst>
                  <a:ext uri="{FF2B5EF4-FFF2-40B4-BE49-F238E27FC236}">
                    <a16:creationId xmlns:a16="http://schemas.microsoft.com/office/drawing/2014/main" id="{B47EE003-BA3A-FFEE-BD2B-DF17F2B3560F}"/>
                  </a:ext>
                </a:extLst>
              </p:cNvPr>
              <p:cNvSpPr>
                <a:spLocks/>
              </p:cNvSpPr>
              <p:nvPr/>
            </p:nvSpPr>
            <p:spPr>
              <a:xfrm>
                <a:off x="1602925" y="40250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89" name="Rectangle 88">
                <a:extLst>
                  <a:ext uri="{FF2B5EF4-FFF2-40B4-BE49-F238E27FC236}">
                    <a16:creationId xmlns:a16="http://schemas.microsoft.com/office/drawing/2014/main" id="{5C57B2FD-A2D4-D7CB-7FF5-9BC353BB733F}"/>
                  </a:ext>
                </a:extLst>
              </p:cNvPr>
              <p:cNvSpPr>
                <a:spLocks/>
              </p:cNvSpPr>
              <p:nvPr/>
            </p:nvSpPr>
            <p:spPr>
              <a:xfrm>
                <a:off x="1602925" y="41400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0" name="Rectangle 89">
                <a:extLst>
                  <a:ext uri="{FF2B5EF4-FFF2-40B4-BE49-F238E27FC236}">
                    <a16:creationId xmlns:a16="http://schemas.microsoft.com/office/drawing/2014/main" id="{8FE7D5E4-A3C9-4D3B-32B0-510284051143}"/>
                  </a:ext>
                </a:extLst>
              </p:cNvPr>
              <p:cNvSpPr>
                <a:spLocks/>
              </p:cNvSpPr>
              <p:nvPr/>
            </p:nvSpPr>
            <p:spPr>
              <a:xfrm>
                <a:off x="1602925" y="42551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1" name="Rectangle 90">
                <a:extLst>
                  <a:ext uri="{FF2B5EF4-FFF2-40B4-BE49-F238E27FC236}">
                    <a16:creationId xmlns:a16="http://schemas.microsoft.com/office/drawing/2014/main" id="{D04B5C4C-61F5-64E1-A915-63E61F839DB6}"/>
                  </a:ext>
                </a:extLst>
              </p:cNvPr>
              <p:cNvSpPr>
                <a:spLocks/>
              </p:cNvSpPr>
              <p:nvPr/>
            </p:nvSpPr>
            <p:spPr>
              <a:xfrm>
                <a:off x="1602925" y="43701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2" name="Rectangle 91">
                <a:extLst>
                  <a:ext uri="{FF2B5EF4-FFF2-40B4-BE49-F238E27FC236}">
                    <a16:creationId xmlns:a16="http://schemas.microsoft.com/office/drawing/2014/main" id="{422940C4-5146-9847-602A-04340360785E}"/>
                  </a:ext>
                </a:extLst>
              </p:cNvPr>
              <p:cNvSpPr>
                <a:spLocks/>
              </p:cNvSpPr>
              <p:nvPr/>
            </p:nvSpPr>
            <p:spPr>
              <a:xfrm>
                <a:off x="1602925" y="44852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3" name="Rectangle 92">
                <a:extLst>
                  <a:ext uri="{FF2B5EF4-FFF2-40B4-BE49-F238E27FC236}">
                    <a16:creationId xmlns:a16="http://schemas.microsoft.com/office/drawing/2014/main" id="{90C7D727-99FD-D77A-05E1-70D6F7AEBA5A}"/>
                  </a:ext>
                </a:extLst>
              </p:cNvPr>
              <p:cNvSpPr>
                <a:spLocks/>
              </p:cNvSpPr>
              <p:nvPr/>
            </p:nvSpPr>
            <p:spPr>
              <a:xfrm>
                <a:off x="1602925" y="46002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4" name="Rectangle 93">
                <a:extLst>
                  <a:ext uri="{FF2B5EF4-FFF2-40B4-BE49-F238E27FC236}">
                    <a16:creationId xmlns:a16="http://schemas.microsoft.com/office/drawing/2014/main" id="{3D5A24C1-853A-1AD2-6207-E5AAA9FB84F6}"/>
                  </a:ext>
                </a:extLst>
              </p:cNvPr>
              <p:cNvSpPr>
                <a:spLocks/>
              </p:cNvSpPr>
              <p:nvPr/>
            </p:nvSpPr>
            <p:spPr>
              <a:xfrm>
                <a:off x="1602925" y="47153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5" name="Rectangle 94">
                <a:extLst>
                  <a:ext uri="{FF2B5EF4-FFF2-40B4-BE49-F238E27FC236}">
                    <a16:creationId xmlns:a16="http://schemas.microsoft.com/office/drawing/2014/main" id="{4A9DF52C-6387-5AA3-37E5-C1A107AC7790}"/>
                  </a:ext>
                </a:extLst>
              </p:cNvPr>
              <p:cNvSpPr>
                <a:spLocks/>
              </p:cNvSpPr>
              <p:nvPr/>
            </p:nvSpPr>
            <p:spPr>
              <a:xfrm>
                <a:off x="1602925" y="48303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6" name="Rectangle 95">
                <a:extLst>
                  <a:ext uri="{FF2B5EF4-FFF2-40B4-BE49-F238E27FC236}">
                    <a16:creationId xmlns:a16="http://schemas.microsoft.com/office/drawing/2014/main" id="{B60CCBD9-7A2E-0978-E287-DFA36CE83F0B}"/>
                  </a:ext>
                </a:extLst>
              </p:cNvPr>
              <p:cNvSpPr>
                <a:spLocks/>
              </p:cNvSpPr>
              <p:nvPr/>
            </p:nvSpPr>
            <p:spPr>
              <a:xfrm>
                <a:off x="1602925" y="49454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7" name="Rectangle 96">
                <a:extLst>
                  <a:ext uri="{FF2B5EF4-FFF2-40B4-BE49-F238E27FC236}">
                    <a16:creationId xmlns:a16="http://schemas.microsoft.com/office/drawing/2014/main" id="{BE12F74B-79B8-DB1B-9560-C4771A389E01}"/>
                  </a:ext>
                </a:extLst>
              </p:cNvPr>
              <p:cNvSpPr>
                <a:spLocks/>
              </p:cNvSpPr>
              <p:nvPr/>
            </p:nvSpPr>
            <p:spPr>
              <a:xfrm>
                <a:off x="1602925" y="50604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8" name="Rectangle 97">
                <a:extLst>
                  <a:ext uri="{FF2B5EF4-FFF2-40B4-BE49-F238E27FC236}">
                    <a16:creationId xmlns:a16="http://schemas.microsoft.com/office/drawing/2014/main" id="{D181F734-76A3-7CA0-B09A-5B79C2CFC369}"/>
                  </a:ext>
                </a:extLst>
              </p:cNvPr>
              <p:cNvSpPr>
                <a:spLocks/>
              </p:cNvSpPr>
              <p:nvPr/>
            </p:nvSpPr>
            <p:spPr>
              <a:xfrm>
                <a:off x="1602925" y="51755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9" name="Rectangle 98">
                <a:extLst>
                  <a:ext uri="{FF2B5EF4-FFF2-40B4-BE49-F238E27FC236}">
                    <a16:creationId xmlns:a16="http://schemas.microsoft.com/office/drawing/2014/main" id="{6B6F261C-C14E-4573-1AAC-6B7DDBAE61F9}"/>
                  </a:ext>
                </a:extLst>
              </p:cNvPr>
              <p:cNvSpPr>
                <a:spLocks/>
              </p:cNvSpPr>
              <p:nvPr/>
            </p:nvSpPr>
            <p:spPr>
              <a:xfrm>
                <a:off x="1602925" y="52905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00" name="Rectangle 99">
                <a:extLst>
                  <a:ext uri="{FF2B5EF4-FFF2-40B4-BE49-F238E27FC236}">
                    <a16:creationId xmlns:a16="http://schemas.microsoft.com/office/drawing/2014/main" id="{99E9DEB7-969E-77ED-192B-C3C4410C67C5}"/>
                  </a:ext>
                </a:extLst>
              </p:cNvPr>
              <p:cNvSpPr>
                <a:spLocks/>
              </p:cNvSpPr>
              <p:nvPr/>
            </p:nvSpPr>
            <p:spPr>
              <a:xfrm>
                <a:off x="1602925" y="54056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01" name="Rectangle 100">
                <a:extLst>
                  <a:ext uri="{FF2B5EF4-FFF2-40B4-BE49-F238E27FC236}">
                    <a16:creationId xmlns:a16="http://schemas.microsoft.com/office/drawing/2014/main" id="{645FC88B-FB62-29E5-A54C-F0AD5F2C388D}"/>
                  </a:ext>
                </a:extLst>
              </p:cNvPr>
              <p:cNvSpPr>
                <a:spLocks/>
              </p:cNvSpPr>
              <p:nvPr/>
            </p:nvSpPr>
            <p:spPr>
              <a:xfrm>
                <a:off x="1602925" y="55206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02" name="Rectangle 101">
                <a:extLst>
                  <a:ext uri="{FF2B5EF4-FFF2-40B4-BE49-F238E27FC236}">
                    <a16:creationId xmlns:a16="http://schemas.microsoft.com/office/drawing/2014/main" id="{814366B9-9773-9119-4690-E9816C41656E}"/>
                  </a:ext>
                </a:extLst>
              </p:cNvPr>
              <p:cNvSpPr>
                <a:spLocks/>
              </p:cNvSpPr>
              <p:nvPr/>
            </p:nvSpPr>
            <p:spPr>
              <a:xfrm>
                <a:off x="1602925" y="56357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03" name="Rectangle 102">
                <a:extLst>
                  <a:ext uri="{FF2B5EF4-FFF2-40B4-BE49-F238E27FC236}">
                    <a16:creationId xmlns:a16="http://schemas.microsoft.com/office/drawing/2014/main" id="{0F9A62C1-2918-EB22-FCA8-24482FD16D0C}"/>
                  </a:ext>
                </a:extLst>
              </p:cNvPr>
              <p:cNvSpPr>
                <a:spLocks/>
              </p:cNvSpPr>
              <p:nvPr/>
            </p:nvSpPr>
            <p:spPr>
              <a:xfrm>
                <a:off x="1602925" y="57507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04" name="Rectangle 103">
                <a:extLst>
                  <a:ext uri="{FF2B5EF4-FFF2-40B4-BE49-F238E27FC236}">
                    <a16:creationId xmlns:a16="http://schemas.microsoft.com/office/drawing/2014/main" id="{9EE9D5C5-79CC-A0EC-5202-E9B770DE0397}"/>
                  </a:ext>
                </a:extLst>
              </p:cNvPr>
              <p:cNvSpPr>
                <a:spLocks/>
              </p:cNvSpPr>
              <p:nvPr/>
            </p:nvSpPr>
            <p:spPr>
              <a:xfrm>
                <a:off x="1602925" y="58658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05" name="Rectangle 104">
                <a:extLst>
                  <a:ext uri="{FF2B5EF4-FFF2-40B4-BE49-F238E27FC236}">
                    <a16:creationId xmlns:a16="http://schemas.microsoft.com/office/drawing/2014/main" id="{9BD0EA63-F652-19C2-42F2-8B821C82F77B}"/>
                  </a:ext>
                </a:extLst>
              </p:cNvPr>
              <p:cNvSpPr>
                <a:spLocks/>
              </p:cNvSpPr>
              <p:nvPr/>
            </p:nvSpPr>
            <p:spPr>
              <a:xfrm>
                <a:off x="1602925" y="598089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06" name="Rectangle 105">
                <a:extLst>
                  <a:ext uri="{FF2B5EF4-FFF2-40B4-BE49-F238E27FC236}">
                    <a16:creationId xmlns:a16="http://schemas.microsoft.com/office/drawing/2014/main" id="{952FB686-F97F-F501-7A17-2E6864213A2E}"/>
                  </a:ext>
                </a:extLst>
              </p:cNvPr>
              <p:cNvSpPr>
                <a:spLocks/>
              </p:cNvSpPr>
              <p:nvPr/>
            </p:nvSpPr>
            <p:spPr>
              <a:xfrm>
                <a:off x="1602925" y="6095949"/>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07" name="Rectangle 106">
                <a:extLst>
                  <a:ext uri="{FF2B5EF4-FFF2-40B4-BE49-F238E27FC236}">
                    <a16:creationId xmlns:a16="http://schemas.microsoft.com/office/drawing/2014/main" id="{C6CA0EC2-67A7-BD3E-EBFA-CC22263ABF37}"/>
                  </a:ext>
                </a:extLst>
              </p:cNvPr>
              <p:cNvSpPr>
                <a:spLocks/>
              </p:cNvSpPr>
              <p:nvPr/>
            </p:nvSpPr>
            <p:spPr>
              <a:xfrm>
                <a:off x="1602925" y="6211004"/>
                <a:ext cx="3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grpSp>
      </p:grpSp>
      <p:sp>
        <p:nvSpPr>
          <p:cNvPr id="385" name="Rectangle 384">
            <a:extLst>
              <a:ext uri="{FF2B5EF4-FFF2-40B4-BE49-F238E27FC236}">
                <a16:creationId xmlns:a16="http://schemas.microsoft.com/office/drawing/2014/main" id="{452811EE-67B8-EAA2-5A61-7FAE53A3B2A4}"/>
              </a:ext>
            </a:extLst>
          </p:cNvPr>
          <p:cNvSpPr/>
          <p:nvPr/>
        </p:nvSpPr>
        <p:spPr>
          <a:xfrm>
            <a:off x="3702319" y="5213490"/>
            <a:ext cx="1378744" cy="488950"/>
          </a:xfrm>
          <a:prstGeom prst="rect">
            <a:avLst/>
          </a:prstGeom>
          <a:solidFill>
            <a:schemeClr val="bg1">
              <a:lumMod val="50000"/>
            </a:schemeClr>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387" name="TextBox 386">
            <a:extLst>
              <a:ext uri="{FF2B5EF4-FFF2-40B4-BE49-F238E27FC236}">
                <a16:creationId xmlns:a16="http://schemas.microsoft.com/office/drawing/2014/main" id="{282E482F-A690-2611-4CEE-E21BF23175CB}"/>
              </a:ext>
            </a:extLst>
          </p:cNvPr>
          <p:cNvSpPr txBox="1"/>
          <p:nvPr/>
        </p:nvSpPr>
        <p:spPr>
          <a:xfrm>
            <a:off x="3800257" y="4081151"/>
            <a:ext cx="1432058" cy="849463"/>
          </a:xfrm>
          <a:prstGeom prst="rect">
            <a:avLst/>
          </a:prstGeom>
          <a:noFill/>
        </p:spPr>
        <p:txBody>
          <a:bodyPr vert="horz" wrap="square" lIns="91440" tIns="91440" rIns="91440" bIns="91440" rtlCol="0" anchor="ctr" anchorCtr="0">
            <a:spAutoFit/>
          </a:bodyPr>
          <a:lstStyle/>
          <a:p>
            <a:pPr marL="17463" marR="0" algn="ctr" defTabSz="914400" rtl="0" eaLnBrk="1" fontAlgn="auto" latinLnBrk="0" hangingPunct="1">
              <a:lnSpc>
                <a:spcPct val="90000"/>
              </a:lnSpc>
              <a:spcBef>
                <a:spcPts val="1000"/>
              </a:spcBef>
              <a:spcAft>
                <a:spcPts val="0"/>
              </a:spcAft>
              <a:buClrTx/>
              <a:buSzTx/>
              <a:buFont typeface="Arial" panose="020B0604020202020204" pitchFamily="34" charset="0"/>
              <a:buNone/>
            </a:pPr>
            <a:r>
              <a:rPr kumimoji="0" lang="es-ES" sz="1600" b="0" i="0" u="none" strike="noStrike" kern="1200" cap="none" spc="0" normalizeH="0" baseline="0" noProof="0" dirty="0" err="1">
                <a:ln>
                  <a:noFill/>
                </a:ln>
                <a:solidFill>
                  <a:schemeClr val="tx1">
                    <a:lumMod val="50000"/>
                    <a:lumOff val="50000"/>
                  </a:schemeClr>
                </a:solidFill>
                <a:effectLst/>
                <a:uLnTx/>
                <a:uFillTx/>
                <a:latin typeface="+mj-lt"/>
                <a:ea typeface="+mn-ea"/>
                <a:cs typeface="+mn-cs"/>
              </a:rPr>
              <a:t>FiberREACH</a:t>
            </a:r>
            <a:r>
              <a:rPr kumimoji="0" lang="es-ES" sz="1600" b="0" i="0" u="none" strike="noStrike" kern="1200" cap="none" spc="0" normalizeH="0" baseline="0" noProof="0" dirty="0">
                <a:ln>
                  <a:noFill/>
                </a:ln>
                <a:solidFill>
                  <a:schemeClr val="tx1">
                    <a:lumMod val="50000"/>
                    <a:lumOff val="50000"/>
                  </a:schemeClr>
                </a:solidFill>
                <a:effectLst/>
                <a:uLnTx/>
                <a:uFillTx/>
                <a:latin typeface="+mj-lt"/>
                <a:ea typeface="+mn-ea"/>
                <a:cs typeface="+mn-cs"/>
              </a:rPr>
              <a:t> DC </a:t>
            </a:r>
            <a:r>
              <a:rPr kumimoji="0" lang="es-ES" sz="1600" b="0" i="0" u="none" strike="noStrike" kern="1200" cap="none" spc="0" normalizeH="0" baseline="0" noProof="0" dirty="0" err="1">
                <a:ln>
                  <a:noFill/>
                </a:ln>
                <a:solidFill>
                  <a:schemeClr val="tx1">
                    <a:lumMod val="50000"/>
                    <a:lumOff val="50000"/>
                  </a:schemeClr>
                </a:solidFill>
                <a:effectLst/>
                <a:uLnTx/>
                <a:uFillTx/>
                <a:latin typeface="+mj-lt"/>
                <a:ea typeface="+mn-ea"/>
                <a:cs typeface="+mn-cs"/>
              </a:rPr>
              <a:t>power</a:t>
            </a:r>
            <a:r>
              <a:rPr kumimoji="0" lang="es-ES" sz="1600" b="0" i="0" u="none" strike="noStrike" kern="1200" cap="none" spc="0" normalizeH="0" baseline="0" noProof="0" dirty="0">
                <a:ln>
                  <a:noFill/>
                </a:ln>
                <a:solidFill>
                  <a:schemeClr val="tx1">
                    <a:lumMod val="50000"/>
                    <a:lumOff val="50000"/>
                  </a:schemeClr>
                </a:solidFill>
                <a:effectLst/>
                <a:uLnTx/>
                <a:uFillTx/>
                <a:latin typeface="+mj-lt"/>
                <a:ea typeface="+mn-ea"/>
                <a:cs typeface="+mn-cs"/>
              </a:rPr>
              <a:t> </a:t>
            </a:r>
            <a:r>
              <a:rPr kumimoji="0" lang="es-ES" sz="1600" b="0" i="0" u="none" strike="noStrike" kern="1200" cap="none" spc="0" normalizeH="0" baseline="0" noProof="0" dirty="0" err="1">
                <a:ln>
                  <a:noFill/>
                </a:ln>
                <a:solidFill>
                  <a:schemeClr val="tx1">
                    <a:lumMod val="50000"/>
                    <a:lumOff val="50000"/>
                  </a:schemeClr>
                </a:solidFill>
                <a:effectLst/>
                <a:uLnTx/>
                <a:uFillTx/>
                <a:latin typeface="+mj-lt"/>
                <a:ea typeface="+mn-ea"/>
                <a:cs typeface="+mn-cs"/>
              </a:rPr>
              <a:t>supply</a:t>
            </a:r>
            <a:endParaRPr kumimoji="0" lang="en-US" sz="1600" b="0" i="0" u="none" strike="noStrike" kern="1200" cap="none" spc="0" normalizeH="0" baseline="0" noProof="0" dirty="0">
              <a:ln>
                <a:noFill/>
              </a:ln>
              <a:solidFill>
                <a:schemeClr val="tx1">
                  <a:lumMod val="50000"/>
                  <a:lumOff val="50000"/>
                </a:schemeClr>
              </a:solidFill>
              <a:effectLst/>
              <a:uLnTx/>
              <a:uFillTx/>
              <a:latin typeface="+mj-lt"/>
              <a:ea typeface="+mn-ea"/>
              <a:cs typeface="+mn-cs"/>
            </a:endParaRPr>
          </a:p>
        </p:txBody>
      </p:sp>
      <p:cxnSp>
        <p:nvCxnSpPr>
          <p:cNvPr id="406" name="Straight Connector 405">
            <a:extLst>
              <a:ext uri="{FF2B5EF4-FFF2-40B4-BE49-F238E27FC236}">
                <a16:creationId xmlns:a16="http://schemas.microsoft.com/office/drawing/2014/main" id="{6BB19E39-FE5A-8224-9D1F-6BD8DD7208CF}"/>
              </a:ext>
            </a:extLst>
          </p:cNvPr>
          <p:cNvCxnSpPr>
            <a:cxnSpLocks/>
          </p:cNvCxnSpPr>
          <p:nvPr/>
        </p:nvCxnSpPr>
        <p:spPr>
          <a:xfrm>
            <a:off x="2300691" y="3652221"/>
            <a:ext cx="1348314" cy="0"/>
          </a:xfrm>
          <a:prstGeom prst="line">
            <a:avLst/>
          </a:prstGeom>
          <a:ln w="19050">
            <a:solidFill>
              <a:srgbClr val="FFFF00"/>
            </a:solidFill>
          </a:ln>
        </p:spPr>
        <p:style>
          <a:lnRef idx="1">
            <a:schemeClr val="accent5"/>
          </a:lnRef>
          <a:fillRef idx="0">
            <a:schemeClr val="accent5"/>
          </a:fillRef>
          <a:effectRef idx="0">
            <a:schemeClr val="accent5"/>
          </a:effectRef>
          <a:fontRef idx="minor">
            <a:schemeClr val="tx1"/>
          </a:fontRef>
        </p:style>
      </p:cxnSp>
      <p:cxnSp>
        <p:nvCxnSpPr>
          <p:cNvPr id="422" name="Straight Connector 421">
            <a:extLst>
              <a:ext uri="{FF2B5EF4-FFF2-40B4-BE49-F238E27FC236}">
                <a16:creationId xmlns:a16="http://schemas.microsoft.com/office/drawing/2014/main" id="{27DBC4C0-EED7-98D8-8CCA-2A47774E16EA}"/>
              </a:ext>
            </a:extLst>
          </p:cNvPr>
          <p:cNvCxnSpPr>
            <a:cxnSpLocks/>
          </p:cNvCxnSpPr>
          <p:nvPr/>
        </p:nvCxnSpPr>
        <p:spPr>
          <a:xfrm>
            <a:off x="3843928" y="3691916"/>
            <a:ext cx="0" cy="1224000"/>
          </a:xfrm>
          <a:prstGeom prst="line">
            <a:avLst/>
          </a:prstGeom>
          <a:ln>
            <a:solidFill>
              <a:schemeClr val="bg1"/>
            </a:solidFill>
          </a:ln>
          <a:effectLst>
            <a:glow rad="25400">
              <a:schemeClr val="bg1">
                <a:alpha val="46000"/>
              </a:schemeClr>
            </a:glow>
          </a:effectLst>
        </p:spPr>
        <p:style>
          <a:lnRef idx="1">
            <a:schemeClr val="accent6"/>
          </a:lnRef>
          <a:fillRef idx="0">
            <a:schemeClr val="accent6"/>
          </a:fillRef>
          <a:effectRef idx="0">
            <a:schemeClr val="accent6"/>
          </a:effectRef>
          <a:fontRef idx="minor">
            <a:schemeClr val="tx1"/>
          </a:fontRef>
        </p:style>
      </p:cxnSp>
      <p:sp>
        <p:nvSpPr>
          <p:cNvPr id="446" name="Freeform: Shape 445">
            <a:extLst>
              <a:ext uri="{FF2B5EF4-FFF2-40B4-BE49-F238E27FC236}">
                <a16:creationId xmlns:a16="http://schemas.microsoft.com/office/drawing/2014/main" id="{47856AA4-7617-9D9C-D1E0-B9AF634151B5}"/>
              </a:ext>
            </a:extLst>
          </p:cNvPr>
          <p:cNvSpPr/>
          <p:nvPr/>
        </p:nvSpPr>
        <p:spPr>
          <a:xfrm rot="166712">
            <a:off x="5132214" y="3237016"/>
            <a:ext cx="3529316" cy="657597"/>
          </a:xfrm>
          <a:custGeom>
            <a:avLst/>
            <a:gdLst>
              <a:gd name="connsiteX0" fmla="*/ 0 w 9607550"/>
              <a:gd name="connsiteY0" fmla="*/ 635000 h 856034"/>
              <a:gd name="connsiteX1" fmla="*/ 406400 w 9607550"/>
              <a:gd name="connsiteY1" fmla="*/ 730250 h 856034"/>
              <a:gd name="connsiteX2" fmla="*/ 965200 w 9607550"/>
              <a:gd name="connsiteY2" fmla="*/ 647700 h 856034"/>
              <a:gd name="connsiteX3" fmla="*/ 1612900 w 9607550"/>
              <a:gd name="connsiteY3" fmla="*/ 330200 h 856034"/>
              <a:gd name="connsiteX4" fmla="*/ 2209800 w 9607550"/>
              <a:gd name="connsiteY4" fmla="*/ 158750 h 856034"/>
              <a:gd name="connsiteX5" fmla="*/ 2940050 w 9607550"/>
              <a:gd name="connsiteY5" fmla="*/ 146050 h 856034"/>
              <a:gd name="connsiteX6" fmla="*/ 3790950 w 9607550"/>
              <a:gd name="connsiteY6" fmla="*/ 298450 h 856034"/>
              <a:gd name="connsiteX7" fmla="*/ 4756150 w 9607550"/>
              <a:gd name="connsiteY7" fmla="*/ 527050 h 856034"/>
              <a:gd name="connsiteX8" fmla="*/ 5632450 w 9607550"/>
              <a:gd name="connsiteY8" fmla="*/ 717550 h 856034"/>
              <a:gd name="connsiteX9" fmla="*/ 6534150 w 9607550"/>
              <a:gd name="connsiteY9" fmla="*/ 850900 h 856034"/>
              <a:gd name="connsiteX10" fmla="*/ 7467600 w 9607550"/>
              <a:gd name="connsiteY10" fmla="*/ 806450 h 856034"/>
              <a:gd name="connsiteX11" fmla="*/ 8166100 w 9607550"/>
              <a:gd name="connsiteY11" fmla="*/ 603250 h 856034"/>
              <a:gd name="connsiteX12" fmla="*/ 8864600 w 9607550"/>
              <a:gd name="connsiteY12" fmla="*/ 311150 h 856034"/>
              <a:gd name="connsiteX13" fmla="*/ 9607550 w 9607550"/>
              <a:gd name="connsiteY13" fmla="*/ 0 h 856034"/>
              <a:gd name="connsiteX0" fmla="*/ 0 w 9607550"/>
              <a:gd name="connsiteY0" fmla="*/ 1758677 h 2115169"/>
              <a:gd name="connsiteX1" fmla="*/ 406400 w 9607550"/>
              <a:gd name="connsiteY1" fmla="*/ 1853927 h 2115169"/>
              <a:gd name="connsiteX2" fmla="*/ 965200 w 9607550"/>
              <a:gd name="connsiteY2" fmla="*/ 1771377 h 2115169"/>
              <a:gd name="connsiteX3" fmla="*/ 1612900 w 9607550"/>
              <a:gd name="connsiteY3" fmla="*/ 1453877 h 2115169"/>
              <a:gd name="connsiteX4" fmla="*/ 2209800 w 9607550"/>
              <a:gd name="connsiteY4" fmla="*/ 1282427 h 2115169"/>
              <a:gd name="connsiteX5" fmla="*/ 2940050 w 9607550"/>
              <a:gd name="connsiteY5" fmla="*/ 1269727 h 2115169"/>
              <a:gd name="connsiteX6" fmla="*/ 3790950 w 9607550"/>
              <a:gd name="connsiteY6" fmla="*/ 1422127 h 2115169"/>
              <a:gd name="connsiteX7" fmla="*/ 4756150 w 9607550"/>
              <a:gd name="connsiteY7" fmla="*/ 1650727 h 2115169"/>
              <a:gd name="connsiteX8" fmla="*/ 5145135 w 9607550"/>
              <a:gd name="connsiteY8" fmla="*/ 1451 h 2115169"/>
              <a:gd name="connsiteX9" fmla="*/ 6534150 w 9607550"/>
              <a:gd name="connsiteY9" fmla="*/ 1974577 h 2115169"/>
              <a:gd name="connsiteX10" fmla="*/ 7467600 w 9607550"/>
              <a:gd name="connsiteY10" fmla="*/ 1930127 h 2115169"/>
              <a:gd name="connsiteX11" fmla="*/ 8166100 w 9607550"/>
              <a:gd name="connsiteY11" fmla="*/ 1726927 h 2115169"/>
              <a:gd name="connsiteX12" fmla="*/ 8864600 w 9607550"/>
              <a:gd name="connsiteY12" fmla="*/ 1434827 h 2115169"/>
              <a:gd name="connsiteX13" fmla="*/ 9607550 w 9607550"/>
              <a:gd name="connsiteY13" fmla="*/ 1123677 h 2115169"/>
              <a:gd name="connsiteX0" fmla="*/ 0 w 9607550"/>
              <a:gd name="connsiteY0" fmla="*/ 1765424 h 2121916"/>
              <a:gd name="connsiteX1" fmla="*/ 406400 w 9607550"/>
              <a:gd name="connsiteY1" fmla="*/ 1860674 h 2121916"/>
              <a:gd name="connsiteX2" fmla="*/ 965200 w 9607550"/>
              <a:gd name="connsiteY2" fmla="*/ 1778124 h 2121916"/>
              <a:gd name="connsiteX3" fmla="*/ 1612900 w 9607550"/>
              <a:gd name="connsiteY3" fmla="*/ 1460624 h 2121916"/>
              <a:gd name="connsiteX4" fmla="*/ 2209800 w 9607550"/>
              <a:gd name="connsiteY4" fmla="*/ 1289174 h 2121916"/>
              <a:gd name="connsiteX5" fmla="*/ 2940050 w 9607550"/>
              <a:gd name="connsiteY5" fmla="*/ 1276474 h 2121916"/>
              <a:gd name="connsiteX6" fmla="*/ 3790950 w 9607550"/>
              <a:gd name="connsiteY6" fmla="*/ 1428874 h 2121916"/>
              <a:gd name="connsiteX7" fmla="*/ 4615913 w 9607550"/>
              <a:gd name="connsiteY7" fmla="*/ 1283718 h 2121916"/>
              <a:gd name="connsiteX8" fmla="*/ 5145135 w 9607550"/>
              <a:gd name="connsiteY8" fmla="*/ 8198 h 2121916"/>
              <a:gd name="connsiteX9" fmla="*/ 6534150 w 9607550"/>
              <a:gd name="connsiteY9" fmla="*/ 1981324 h 2121916"/>
              <a:gd name="connsiteX10" fmla="*/ 7467600 w 9607550"/>
              <a:gd name="connsiteY10" fmla="*/ 1936874 h 2121916"/>
              <a:gd name="connsiteX11" fmla="*/ 8166100 w 9607550"/>
              <a:gd name="connsiteY11" fmla="*/ 1733674 h 2121916"/>
              <a:gd name="connsiteX12" fmla="*/ 8864600 w 9607550"/>
              <a:gd name="connsiteY12" fmla="*/ 1441574 h 2121916"/>
              <a:gd name="connsiteX13" fmla="*/ 9607550 w 9607550"/>
              <a:gd name="connsiteY13" fmla="*/ 1130424 h 2121916"/>
              <a:gd name="connsiteX0" fmla="*/ 0 w 9607550"/>
              <a:gd name="connsiteY0" fmla="*/ 2047263 h 2328932"/>
              <a:gd name="connsiteX1" fmla="*/ 406400 w 9607550"/>
              <a:gd name="connsiteY1" fmla="*/ 2142513 h 2328932"/>
              <a:gd name="connsiteX2" fmla="*/ 965200 w 9607550"/>
              <a:gd name="connsiteY2" fmla="*/ 2059963 h 2328932"/>
              <a:gd name="connsiteX3" fmla="*/ 1612900 w 9607550"/>
              <a:gd name="connsiteY3" fmla="*/ 1742463 h 2328932"/>
              <a:gd name="connsiteX4" fmla="*/ 2209800 w 9607550"/>
              <a:gd name="connsiteY4" fmla="*/ 1571013 h 2328932"/>
              <a:gd name="connsiteX5" fmla="*/ 2940050 w 9607550"/>
              <a:gd name="connsiteY5" fmla="*/ 1558313 h 2328932"/>
              <a:gd name="connsiteX6" fmla="*/ 3790950 w 9607550"/>
              <a:gd name="connsiteY6" fmla="*/ 1710713 h 2328932"/>
              <a:gd name="connsiteX7" fmla="*/ 4615913 w 9607550"/>
              <a:gd name="connsiteY7" fmla="*/ 1565557 h 2328932"/>
              <a:gd name="connsiteX8" fmla="*/ 5145135 w 9607550"/>
              <a:gd name="connsiteY8" fmla="*/ 290037 h 2328932"/>
              <a:gd name="connsiteX9" fmla="*/ 6366907 w 9607550"/>
              <a:gd name="connsiteY9" fmla="*/ 162783 h 2328932"/>
              <a:gd name="connsiteX10" fmla="*/ 7467600 w 9607550"/>
              <a:gd name="connsiteY10" fmla="*/ 2218713 h 2328932"/>
              <a:gd name="connsiteX11" fmla="*/ 8166100 w 9607550"/>
              <a:gd name="connsiteY11" fmla="*/ 2015513 h 2328932"/>
              <a:gd name="connsiteX12" fmla="*/ 8864600 w 9607550"/>
              <a:gd name="connsiteY12" fmla="*/ 1723413 h 2328932"/>
              <a:gd name="connsiteX13" fmla="*/ 9607550 w 9607550"/>
              <a:gd name="connsiteY13" fmla="*/ 1412263 h 2328932"/>
              <a:gd name="connsiteX0" fmla="*/ 0 w 9607550"/>
              <a:gd name="connsiteY0" fmla="*/ 2312751 h 2408164"/>
              <a:gd name="connsiteX1" fmla="*/ 406400 w 9607550"/>
              <a:gd name="connsiteY1" fmla="*/ 2408001 h 2408164"/>
              <a:gd name="connsiteX2" fmla="*/ 965200 w 9607550"/>
              <a:gd name="connsiteY2" fmla="*/ 2325451 h 2408164"/>
              <a:gd name="connsiteX3" fmla="*/ 1612900 w 9607550"/>
              <a:gd name="connsiteY3" fmla="*/ 2007951 h 2408164"/>
              <a:gd name="connsiteX4" fmla="*/ 2209800 w 9607550"/>
              <a:gd name="connsiteY4" fmla="*/ 1836501 h 2408164"/>
              <a:gd name="connsiteX5" fmla="*/ 2940050 w 9607550"/>
              <a:gd name="connsiteY5" fmla="*/ 1823801 h 2408164"/>
              <a:gd name="connsiteX6" fmla="*/ 3790950 w 9607550"/>
              <a:gd name="connsiteY6" fmla="*/ 1976201 h 2408164"/>
              <a:gd name="connsiteX7" fmla="*/ 4615913 w 9607550"/>
              <a:gd name="connsiteY7" fmla="*/ 1831045 h 2408164"/>
              <a:gd name="connsiteX8" fmla="*/ 5145135 w 9607550"/>
              <a:gd name="connsiteY8" fmla="*/ 555525 h 2408164"/>
              <a:gd name="connsiteX9" fmla="*/ 6366907 w 9607550"/>
              <a:gd name="connsiteY9" fmla="*/ 428271 h 2408164"/>
              <a:gd name="connsiteX10" fmla="*/ 7467878 w 9607550"/>
              <a:gd name="connsiteY10" fmla="*/ 91141 h 2408164"/>
              <a:gd name="connsiteX11" fmla="*/ 8166100 w 9607550"/>
              <a:gd name="connsiteY11" fmla="*/ 2281001 h 2408164"/>
              <a:gd name="connsiteX12" fmla="*/ 8864600 w 9607550"/>
              <a:gd name="connsiteY12" fmla="*/ 1988901 h 2408164"/>
              <a:gd name="connsiteX13" fmla="*/ 9607550 w 9607550"/>
              <a:gd name="connsiteY13" fmla="*/ 1677751 h 2408164"/>
              <a:gd name="connsiteX0" fmla="*/ 0 w 9607550"/>
              <a:gd name="connsiteY0" fmla="*/ 2293871 h 2389284"/>
              <a:gd name="connsiteX1" fmla="*/ 406400 w 9607550"/>
              <a:gd name="connsiteY1" fmla="*/ 2389121 h 2389284"/>
              <a:gd name="connsiteX2" fmla="*/ 965200 w 9607550"/>
              <a:gd name="connsiteY2" fmla="*/ 2306571 h 2389284"/>
              <a:gd name="connsiteX3" fmla="*/ 1612900 w 9607550"/>
              <a:gd name="connsiteY3" fmla="*/ 1989071 h 2389284"/>
              <a:gd name="connsiteX4" fmla="*/ 2209800 w 9607550"/>
              <a:gd name="connsiteY4" fmla="*/ 1817621 h 2389284"/>
              <a:gd name="connsiteX5" fmla="*/ 2940050 w 9607550"/>
              <a:gd name="connsiteY5" fmla="*/ 1804921 h 2389284"/>
              <a:gd name="connsiteX6" fmla="*/ 3790950 w 9607550"/>
              <a:gd name="connsiteY6" fmla="*/ 1957321 h 2389284"/>
              <a:gd name="connsiteX7" fmla="*/ 4615913 w 9607550"/>
              <a:gd name="connsiteY7" fmla="*/ 1812165 h 2389284"/>
              <a:gd name="connsiteX8" fmla="*/ 5145135 w 9607550"/>
              <a:gd name="connsiteY8" fmla="*/ 536645 h 2389284"/>
              <a:gd name="connsiteX9" fmla="*/ 6366907 w 9607550"/>
              <a:gd name="connsiteY9" fmla="*/ 409391 h 2389284"/>
              <a:gd name="connsiteX10" fmla="*/ 7467878 w 9607550"/>
              <a:gd name="connsiteY10" fmla="*/ 72261 h 2389284"/>
              <a:gd name="connsiteX11" fmla="*/ 8864600 w 9607550"/>
              <a:gd name="connsiteY11" fmla="*/ 1970021 h 2389284"/>
              <a:gd name="connsiteX12" fmla="*/ 9607550 w 9607550"/>
              <a:gd name="connsiteY12" fmla="*/ 1658871 h 2389284"/>
              <a:gd name="connsiteX0" fmla="*/ 0 w 9607550"/>
              <a:gd name="connsiteY0" fmla="*/ 2444886 h 2540299"/>
              <a:gd name="connsiteX1" fmla="*/ 406400 w 9607550"/>
              <a:gd name="connsiteY1" fmla="*/ 2540136 h 2540299"/>
              <a:gd name="connsiteX2" fmla="*/ 965200 w 9607550"/>
              <a:gd name="connsiteY2" fmla="*/ 2457586 h 2540299"/>
              <a:gd name="connsiteX3" fmla="*/ 1612900 w 9607550"/>
              <a:gd name="connsiteY3" fmla="*/ 2140086 h 2540299"/>
              <a:gd name="connsiteX4" fmla="*/ 2209800 w 9607550"/>
              <a:gd name="connsiteY4" fmla="*/ 1968636 h 2540299"/>
              <a:gd name="connsiteX5" fmla="*/ 2940050 w 9607550"/>
              <a:gd name="connsiteY5" fmla="*/ 1955936 h 2540299"/>
              <a:gd name="connsiteX6" fmla="*/ 3790950 w 9607550"/>
              <a:gd name="connsiteY6" fmla="*/ 2108336 h 2540299"/>
              <a:gd name="connsiteX7" fmla="*/ 4615913 w 9607550"/>
              <a:gd name="connsiteY7" fmla="*/ 1963180 h 2540299"/>
              <a:gd name="connsiteX8" fmla="*/ 5145135 w 9607550"/>
              <a:gd name="connsiteY8" fmla="*/ 687660 h 2540299"/>
              <a:gd name="connsiteX9" fmla="*/ 6366907 w 9607550"/>
              <a:gd name="connsiteY9" fmla="*/ 560406 h 2540299"/>
              <a:gd name="connsiteX10" fmla="*/ 7467878 w 9607550"/>
              <a:gd name="connsiteY10" fmla="*/ 223276 h 2540299"/>
              <a:gd name="connsiteX11" fmla="*/ 8545683 w 9607550"/>
              <a:gd name="connsiteY11" fmla="*/ 105601 h 2540299"/>
              <a:gd name="connsiteX12" fmla="*/ 9607550 w 9607550"/>
              <a:gd name="connsiteY12" fmla="*/ 1809886 h 2540299"/>
              <a:gd name="connsiteX0" fmla="*/ 0 w 10149623"/>
              <a:gd name="connsiteY0" fmla="*/ 2834351 h 2929764"/>
              <a:gd name="connsiteX1" fmla="*/ 406400 w 10149623"/>
              <a:gd name="connsiteY1" fmla="*/ 2929601 h 2929764"/>
              <a:gd name="connsiteX2" fmla="*/ 965200 w 10149623"/>
              <a:gd name="connsiteY2" fmla="*/ 2847051 h 2929764"/>
              <a:gd name="connsiteX3" fmla="*/ 1612900 w 10149623"/>
              <a:gd name="connsiteY3" fmla="*/ 2529551 h 2929764"/>
              <a:gd name="connsiteX4" fmla="*/ 2209800 w 10149623"/>
              <a:gd name="connsiteY4" fmla="*/ 2358101 h 2929764"/>
              <a:gd name="connsiteX5" fmla="*/ 2940050 w 10149623"/>
              <a:gd name="connsiteY5" fmla="*/ 2345401 h 2929764"/>
              <a:gd name="connsiteX6" fmla="*/ 3790950 w 10149623"/>
              <a:gd name="connsiteY6" fmla="*/ 2497801 h 2929764"/>
              <a:gd name="connsiteX7" fmla="*/ 4615913 w 10149623"/>
              <a:gd name="connsiteY7" fmla="*/ 2352645 h 2929764"/>
              <a:gd name="connsiteX8" fmla="*/ 5145135 w 10149623"/>
              <a:gd name="connsiteY8" fmla="*/ 1077125 h 2929764"/>
              <a:gd name="connsiteX9" fmla="*/ 6366907 w 10149623"/>
              <a:gd name="connsiteY9" fmla="*/ 949871 h 2929764"/>
              <a:gd name="connsiteX10" fmla="*/ 7467878 w 10149623"/>
              <a:gd name="connsiteY10" fmla="*/ 612741 h 2929764"/>
              <a:gd name="connsiteX11" fmla="*/ 8545683 w 10149623"/>
              <a:gd name="connsiteY11" fmla="*/ 495066 h 2929764"/>
              <a:gd name="connsiteX12" fmla="*/ 10149624 w 10149623"/>
              <a:gd name="connsiteY12" fmla="*/ 0 h 2929764"/>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467878 w 9726549"/>
              <a:gd name="connsiteY10" fmla="*/ 501737 h 2818760"/>
              <a:gd name="connsiteX11" fmla="*/ 8545683 w 9726549"/>
              <a:gd name="connsiteY11" fmla="*/ 384062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467878 w 9726549"/>
              <a:gd name="connsiteY10" fmla="*/ 501737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467878 w 9726549"/>
              <a:gd name="connsiteY10" fmla="*/ 501737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66907 w 9726549"/>
              <a:gd name="connsiteY9" fmla="*/ 838867 h 2818760"/>
              <a:gd name="connsiteX10" fmla="*/ 7507118 w 9726549"/>
              <a:gd name="connsiteY10" fmla="*/ 241132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01641 w 9726549"/>
              <a:gd name="connsiteY9" fmla="*/ 298736 h 2818760"/>
              <a:gd name="connsiteX10" fmla="*/ 7507118 w 9726549"/>
              <a:gd name="connsiteY10" fmla="*/ 241132 h 2818760"/>
              <a:gd name="connsiteX11" fmla="*/ 8533740 w 9726549"/>
              <a:gd name="connsiteY11" fmla="*/ 138868 h 2818760"/>
              <a:gd name="connsiteX12" fmla="*/ 9726548 w 9726549"/>
              <a:gd name="connsiteY12"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2940050 w 9726549"/>
              <a:gd name="connsiteY5" fmla="*/ 2234397 h 2818760"/>
              <a:gd name="connsiteX6" fmla="*/ 3790950 w 9726549"/>
              <a:gd name="connsiteY6" fmla="*/ 2386797 h 2818760"/>
              <a:gd name="connsiteX7" fmla="*/ 4615913 w 9726549"/>
              <a:gd name="connsiteY7" fmla="*/ 2241641 h 2818760"/>
              <a:gd name="connsiteX8" fmla="*/ 5145135 w 9726549"/>
              <a:gd name="connsiteY8" fmla="*/ 966121 h 2818760"/>
              <a:gd name="connsiteX9" fmla="*/ 6301641 w 9726549"/>
              <a:gd name="connsiteY9" fmla="*/ 298736 h 2818760"/>
              <a:gd name="connsiteX10" fmla="*/ 8533740 w 9726549"/>
              <a:gd name="connsiteY10" fmla="*/ 138868 h 2818760"/>
              <a:gd name="connsiteX11" fmla="*/ 9726548 w 9726549"/>
              <a:gd name="connsiteY11"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3790950 w 9726549"/>
              <a:gd name="connsiteY5" fmla="*/ 2386797 h 2818760"/>
              <a:gd name="connsiteX6" fmla="*/ 4615913 w 9726549"/>
              <a:gd name="connsiteY6" fmla="*/ 2241641 h 2818760"/>
              <a:gd name="connsiteX7" fmla="*/ 5145135 w 9726549"/>
              <a:gd name="connsiteY7" fmla="*/ 966121 h 2818760"/>
              <a:gd name="connsiteX8" fmla="*/ 6301641 w 9726549"/>
              <a:gd name="connsiteY8" fmla="*/ 298736 h 2818760"/>
              <a:gd name="connsiteX9" fmla="*/ 8533740 w 9726549"/>
              <a:gd name="connsiteY9" fmla="*/ 138868 h 2818760"/>
              <a:gd name="connsiteX10" fmla="*/ 9726548 w 9726549"/>
              <a:gd name="connsiteY10"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4615913 w 9726549"/>
              <a:gd name="connsiteY5" fmla="*/ 2241641 h 2818760"/>
              <a:gd name="connsiteX6" fmla="*/ 5145135 w 9726549"/>
              <a:gd name="connsiteY6" fmla="*/ 966121 h 2818760"/>
              <a:gd name="connsiteX7" fmla="*/ 6301641 w 9726549"/>
              <a:gd name="connsiteY7" fmla="*/ 298736 h 2818760"/>
              <a:gd name="connsiteX8" fmla="*/ 8533740 w 9726549"/>
              <a:gd name="connsiteY8" fmla="*/ 138868 h 2818760"/>
              <a:gd name="connsiteX9" fmla="*/ 9726548 w 9726549"/>
              <a:gd name="connsiteY9" fmla="*/ 0 h 2818760"/>
              <a:gd name="connsiteX0" fmla="*/ 0 w 9726549"/>
              <a:gd name="connsiteY0" fmla="*/ 2723347 h 2818760"/>
              <a:gd name="connsiteX1" fmla="*/ 406400 w 9726549"/>
              <a:gd name="connsiteY1" fmla="*/ 2818597 h 2818760"/>
              <a:gd name="connsiteX2" fmla="*/ 965200 w 9726549"/>
              <a:gd name="connsiteY2" fmla="*/ 2736047 h 2818760"/>
              <a:gd name="connsiteX3" fmla="*/ 1612900 w 9726549"/>
              <a:gd name="connsiteY3" fmla="*/ 2418547 h 2818760"/>
              <a:gd name="connsiteX4" fmla="*/ 2209800 w 9726549"/>
              <a:gd name="connsiteY4" fmla="*/ 2247097 h 2818760"/>
              <a:gd name="connsiteX5" fmla="*/ 4615913 w 9726549"/>
              <a:gd name="connsiteY5" fmla="*/ 2241641 h 2818760"/>
              <a:gd name="connsiteX6" fmla="*/ 6301641 w 9726549"/>
              <a:gd name="connsiteY6" fmla="*/ 298736 h 2818760"/>
              <a:gd name="connsiteX7" fmla="*/ 8533740 w 9726549"/>
              <a:gd name="connsiteY7" fmla="*/ 138868 h 2818760"/>
              <a:gd name="connsiteX8" fmla="*/ 9726548 w 9726549"/>
              <a:gd name="connsiteY8" fmla="*/ 0 h 2818760"/>
              <a:gd name="connsiteX0" fmla="*/ 0 w 9726549"/>
              <a:gd name="connsiteY0" fmla="*/ 2723347 h 2820009"/>
              <a:gd name="connsiteX1" fmla="*/ 406400 w 9726549"/>
              <a:gd name="connsiteY1" fmla="*/ 2818597 h 2820009"/>
              <a:gd name="connsiteX2" fmla="*/ 965200 w 9726549"/>
              <a:gd name="connsiteY2" fmla="*/ 2736047 h 2820009"/>
              <a:gd name="connsiteX3" fmla="*/ 2209800 w 9726549"/>
              <a:gd name="connsiteY3" fmla="*/ 2247097 h 2820009"/>
              <a:gd name="connsiteX4" fmla="*/ 4615913 w 9726549"/>
              <a:gd name="connsiteY4" fmla="*/ 2241641 h 2820009"/>
              <a:gd name="connsiteX5" fmla="*/ 6301641 w 9726549"/>
              <a:gd name="connsiteY5" fmla="*/ 298736 h 2820009"/>
              <a:gd name="connsiteX6" fmla="*/ 8533740 w 9726549"/>
              <a:gd name="connsiteY6" fmla="*/ 138868 h 2820009"/>
              <a:gd name="connsiteX7" fmla="*/ 9726548 w 9726549"/>
              <a:gd name="connsiteY7" fmla="*/ 0 h 2820009"/>
              <a:gd name="connsiteX0" fmla="*/ 0 w 9726549"/>
              <a:gd name="connsiteY0" fmla="*/ 2723347 h 2755148"/>
              <a:gd name="connsiteX1" fmla="*/ 697425 w 9726549"/>
              <a:gd name="connsiteY1" fmla="*/ 2662239 h 2755148"/>
              <a:gd name="connsiteX2" fmla="*/ 965200 w 9726549"/>
              <a:gd name="connsiteY2" fmla="*/ 2736047 h 2755148"/>
              <a:gd name="connsiteX3" fmla="*/ 2209800 w 9726549"/>
              <a:gd name="connsiteY3" fmla="*/ 2247097 h 2755148"/>
              <a:gd name="connsiteX4" fmla="*/ 4615913 w 9726549"/>
              <a:gd name="connsiteY4" fmla="*/ 2241641 h 2755148"/>
              <a:gd name="connsiteX5" fmla="*/ 6301641 w 9726549"/>
              <a:gd name="connsiteY5" fmla="*/ 298736 h 2755148"/>
              <a:gd name="connsiteX6" fmla="*/ 8533740 w 9726549"/>
              <a:gd name="connsiteY6" fmla="*/ 138868 h 2755148"/>
              <a:gd name="connsiteX7" fmla="*/ 9726548 w 9726549"/>
              <a:gd name="connsiteY7" fmla="*/ 0 h 2755148"/>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533740 w 9726549"/>
              <a:gd name="connsiteY5" fmla="*/ 138868 h 2768819"/>
              <a:gd name="connsiteX6" fmla="*/ 9726548 w 9726549"/>
              <a:gd name="connsiteY6" fmla="*/ 0 h 2768819"/>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533740 w 9726549"/>
              <a:gd name="connsiteY5" fmla="*/ 138868 h 2768819"/>
              <a:gd name="connsiteX6" fmla="*/ 9726548 w 9726549"/>
              <a:gd name="connsiteY6" fmla="*/ 0 h 2768819"/>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533740 w 9726549"/>
              <a:gd name="connsiteY5" fmla="*/ 138868 h 2768819"/>
              <a:gd name="connsiteX6" fmla="*/ 9726548 w 9726549"/>
              <a:gd name="connsiteY6" fmla="*/ 0 h 2768819"/>
              <a:gd name="connsiteX0" fmla="*/ 0 w 9726549"/>
              <a:gd name="connsiteY0" fmla="*/ 2723347 h 2768819"/>
              <a:gd name="connsiteX1" fmla="*/ 965200 w 9726549"/>
              <a:gd name="connsiteY1" fmla="*/ 2736047 h 2768819"/>
              <a:gd name="connsiteX2" fmla="*/ 2209800 w 9726549"/>
              <a:gd name="connsiteY2" fmla="*/ 2247097 h 2768819"/>
              <a:gd name="connsiteX3" fmla="*/ 4615913 w 9726549"/>
              <a:gd name="connsiteY3" fmla="*/ 2241641 h 2768819"/>
              <a:gd name="connsiteX4" fmla="*/ 6301641 w 9726549"/>
              <a:gd name="connsiteY4" fmla="*/ 298736 h 2768819"/>
              <a:gd name="connsiteX5" fmla="*/ 8240958 w 9726549"/>
              <a:gd name="connsiteY5" fmla="*/ 170271 h 2768819"/>
              <a:gd name="connsiteX6" fmla="*/ 9726548 w 9726549"/>
              <a:gd name="connsiteY6" fmla="*/ 0 h 2768819"/>
              <a:gd name="connsiteX0" fmla="*/ -1 w 9772153"/>
              <a:gd name="connsiteY0" fmla="*/ 2320246 h 2736305"/>
              <a:gd name="connsiteX1" fmla="*/ 1010804 w 9772153"/>
              <a:gd name="connsiteY1" fmla="*/ 2736047 h 2736305"/>
              <a:gd name="connsiteX2" fmla="*/ 2255404 w 9772153"/>
              <a:gd name="connsiteY2" fmla="*/ 2247097 h 2736305"/>
              <a:gd name="connsiteX3" fmla="*/ 4661517 w 9772153"/>
              <a:gd name="connsiteY3" fmla="*/ 2241641 h 2736305"/>
              <a:gd name="connsiteX4" fmla="*/ 6347245 w 9772153"/>
              <a:gd name="connsiteY4" fmla="*/ 298736 h 2736305"/>
              <a:gd name="connsiteX5" fmla="*/ 8286562 w 9772153"/>
              <a:gd name="connsiteY5" fmla="*/ 170271 h 2736305"/>
              <a:gd name="connsiteX6" fmla="*/ 9772152 w 9772153"/>
              <a:gd name="connsiteY6" fmla="*/ 0 h 2736305"/>
              <a:gd name="connsiteX0" fmla="*/ -1 w 9772153"/>
              <a:gd name="connsiteY0" fmla="*/ 2320246 h 2498899"/>
              <a:gd name="connsiteX1" fmla="*/ 1111753 w 9772153"/>
              <a:gd name="connsiteY1" fmla="*/ 2498330 h 2498899"/>
              <a:gd name="connsiteX2" fmla="*/ 2255404 w 9772153"/>
              <a:gd name="connsiteY2" fmla="*/ 2247097 h 2498899"/>
              <a:gd name="connsiteX3" fmla="*/ 4661517 w 9772153"/>
              <a:gd name="connsiteY3" fmla="*/ 2241641 h 2498899"/>
              <a:gd name="connsiteX4" fmla="*/ 6347245 w 9772153"/>
              <a:gd name="connsiteY4" fmla="*/ 298736 h 2498899"/>
              <a:gd name="connsiteX5" fmla="*/ 8286562 w 9772153"/>
              <a:gd name="connsiteY5" fmla="*/ 170271 h 2498899"/>
              <a:gd name="connsiteX6" fmla="*/ 9772152 w 9772153"/>
              <a:gd name="connsiteY6" fmla="*/ 0 h 2498899"/>
              <a:gd name="connsiteX0" fmla="*/ -1 w 9772153"/>
              <a:gd name="connsiteY0" fmla="*/ 3321577 h 3500230"/>
              <a:gd name="connsiteX1" fmla="*/ 1111753 w 9772153"/>
              <a:gd name="connsiteY1" fmla="*/ 3499661 h 3500230"/>
              <a:gd name="connsiteX2" fmla="*/ 2255404 w 9772153"/>
              <a:gd name="connsiteY2" fmla="*/ 3248428 h 3500230"/>
              <a:gd name="connsiteX3" fmla="*/ 4661517 w 9772153"/>
              <a:gd name="connsiteY3" fmla="*/ 3242972 h 3500230"/>
              <a:gd name="connsiteX4" fmla="*/ 6174207 w 9772153"/>
              <a:gd name="connsiteY4" fmla="*/ 58017 h 3500230"/>
              <a:gd name="connsiteX5" fmla="*/ 8286562 w 9772153"/>
              <a:gd name="connsiteY5" fmla="*/ 1171602 h 3500230"/>
              <a:gd name="connsiteX6" fmla="*/ 9772152 w 9772153"/>
              <a:gd name="connsiteY6" fmla="*/ 1001331 h 3500230"/>
              <a:gd name="connsiteX0" fmla="*/ -1 w 9772153"/>
              <a:gd name="connsiteY0" fmla="*/ 3415325 h 3593978"/>
              <a:gd name="connsiteX1" fmla="*/ 1111753 w 9772153"/>
              <a:gd name="connsiteY1" fmla="*/ 3593409 h 3593978"/>
              <a:gd name="connsiteX2" fmla="*/ 2255404 w 9772153"/>
              <a:gd name="connsiteY2" fmla="*/ 3342176 h 3593978"/>
              <a:gd name="connsiteX3" fmla="*/ 4661517 w 9772153"/>
              <a:gd name="connsiteY3" fmla="*/ 3336720 h 3593978"/>
              <a:gd name="connsiteX4" fmla="*/ 6174207 w 9772153"/>
              <a:gd name="connsiteY4" fmla="*/ 151765 h 3593978"/>
              <a:gd name="connsiteX5" fmla="*/ 8044934 w 9772153"/>
              <a:gd name="connsiteY5" fmla="*/ 569900 h 3593978"/>
              <a:gd name="connsiteX6" fmla="*/ 9772152 w 9772153"/>
              <a:gd name="connsiteY6" fmla="*/ 1095079 h 3593978"/>
              <a:gd name="connsiteX0" fmla="*/ -1 w 9330808"/>
              <a:gd name="connsiteY0" fmla="*/ 3404710 h 3583363"/>
              <a:gd name="connsiteX1" fmla="*/ 1111753 w 9330808"/>
              <a:gd name="connsiteY1" fmla="*/ 3582794 h 3583363"/>
              <a:gd name="connsiteX2" fmla="*/ 2255404 w 9330808"/>
              <a:gd name="connsiteY2" fmla="*/ 3331561 h 3583363"/>
              <a:gd name="connsiteX3" fmla="*/ 4661517 w 9330808"/>
              <a:gd name="connsiteY3" fmla="*/ 3326105 h 3583363"/>
              <a:gd name="connsiteX4" fmla="*/ 6174207 w 9330808"/>
              <a:gd name="connsiteY4" fmla="*/ 141150 h 3583363"/>
              <a:gd name="connsiteX5" fmla="*/ 8044934 w 9330808"/>
              <a:gd name="connsiteY5" fmla="*/ 559285 h 3583363"/>
              <a:gd name="connsiteX6" fmla="*/ 9330808 w 9330808"/>
              <a:gd name="connsiteY6" fmla="*/ 553894 h 3583363"/>
              <a:gd name="connsiteX0" fmla="*/ -1 w 9330808"/>
              <a:gd name="connsiteY0" fmla="*/ 3404710 h 3749486"/>
              <a:gd name="connsiteX1" fmla="*/ 1059263 w 9330808"/>
              <a:gd name="connsiteY1" fmla="*/ 3749179 h 3749486"/>
              <a:gd name="connsiteX2" fmla="*/ 2255404 w 9330808"/>
              <a:gd name="connsiteY2" fmla="*/ 3331561 h 3749486"/>
              <a:gd name="connsiteX3" fmla="*/ 4661517 w 9330808"/>
              <a:gd name="connsiteY3" fmla="*/ 3326105 h 3749486"/>
              <a:gd name="connsiteX4" fmla="*/ 6174207 w 9330808"/>
              <a:gd name="connsiteY4" fmla="*/ 141150 h 3749486"/>
              <a:gd name="connsiteX5" fmla="*/ 8044934 w 9330808"/>
              <a:gd name="connsiteY5" fmla="*/ 559285 h 3749486"/>
              <a:gd name="connsiteX6" fmla="*/ 9330808 w 9330808"/>
              <a:gd name="connsiteY6" fmla="*/ 553894 h 3749486"/>
              <a:gd name="connsiteX0" fmla="*/ -1 w 9330808"/>
              <a:gd name="connsiteY0" fmla="*/ 3415862 h 3760638"/>
              <a:gd name="connsiteX1" fmla="*/ 1059263 w 9330808"/>
              <a:gd name="connsiteY1" fmla="*/ 3760331 h 3760638"/>
              <a:gd name="connsiteX2" fmla="*/ 2255404 w 9330808"/>
              <a:gd name="connsiteY2" fmla="*/ 3342713 h 3760638"/>
              <a:gd name="connsiteX3" fmla="*/ 5327484 w 9330808"/>
              <a:gd name="connsiteY3" fmla="*/ 3503399 h 3760638"/>
              <a:gd name="connsiteX4" fmla="*/ 6174207 w 9330808"/>
              <a:gd name="connsiteY4" fmla="*/ 152302 h 3760638"/>
              <a:gd name="connsiteX5" fmla="*/ 8044934 w 9330808"/>
              <a:gd name="connsiteY5" fmla="*/ 570437 h 3760638"/>
              <a:gd name="connsiteX6" fmla="*/ 9330808 w 9330808"/>
              <a:gd name="connsiteY6" fmla="*/ 565046 h 3760638"/>
              <a:gd name="connsiteX0" fmla="*/ -1 w 9330808"/>
              <a:gd name="connsiteY0" fmla="*/ 2974881 h 3319657"/>
              <a:gd name="connsiteX1" fmla="*/ 1059263 w 9330808"/>
              <a:gd name="connsiteY1" fmla="*/ 3319350 h 3319657"/>
              <a:gd name="connsiteX2" fmla="*/ 2255404 w 9330808"/>
              <a:gd name="connsiteY2" fmla="*/ 2901732 h 3319657"/>
              <a:gd name="connsiteX3" fmla="*/ 5327484 w 9330808"/>
              <a:gd name="connsiteY3" fmla="*/ 3062418 h 3319657"/>
              <a:gd name="connsiteX4" fmla="*/ 6743815 w 9330808"/>
              <a:gd name="connsiteY4" fmla="*/ 1986278 h 3319657"/>
              <a:gd name="connsiteX5" fmla="*/ 8044934 w 9330808"/>
              <a:gd name="connsiteY5" fmla="*/ 129456 h 3319657"/>
              <a:gd name="connsiteX6" fmla="*/ 9330808 w 9330808"/>
              <a:gd name="connsiteY6" fmla="*/ 124065 h 3319657"/>
              <a:gd name="connsiteX0" fmla="*/ -1 w 9330808"/>
              <a:gd name="connsiteY0" fmla="*/ 2850817 h 3195593"/>
              <a:gd name="connsiteX1" fmla="*/ 1059263 w 9330808"/>
              <a:gd name="connsiteY1" fmla="*/ 3195286 h 3195593"/>
              <a:gd name="connsiteX2" fmla="*/ 2255404 w 9330808"/>
              <a:gd name="connsiteY2" fmla="*/ 2777668 h 3195593"/>
              <a:gd name="connsiteX3" fmla="*/ 5327484 w 9330808"/>
              <a:gd name="connsiteY3" fmla="*/ 2938354 h 3195593"/>
              <a:gd name="connsiteX4" fmla="*/ 6743815 w 9330808"/>
              <a:gd name="connsiteY4" fmla="*/ 1862214 h 3195593"/>
              <a:gd name="connsiteX5" fmla="*/ 8209755 w 9330808"/>
              <a:gd name="connsiteY5" fmla="*/ 1256463 h 3195593"/>
              <a:gd name="connsiteX6" fmla="*/ 9330808 w 9330808"/>
              <a:gd name="connsiteY6" fmla="*/ 1 h 3195593"/>
              <a:gd name="connsiteX0" fmla="*/ -1 w 9543575"/>
              <a:gd name="connsiteY0" fmla="*/ 1607288 h 1952064"/>
              <a:gd name="connsiteX1" fmla="*/ 1059263 w 9543575"/>
              <a:gd name="connsiteY1" fmla="*/ 1951757 h 1952064"/>
              <a:gd name="connsiteX2" fmla="*/ 2255404 w 9543575"/>
              <a:gd name="connsiteY2" fmla="*/ 1534139 h 1952064"/>
              <a:gd name="connsiteX3" fmla="*/ 5327484 w 9543575"/>
              <a:gd name="connsiteY3" fmla="*/ 1694825 h 1952064"/>
              <a:gd name="connsiteX4" fmla="*/ 6743815 w 9543575"/>
              <a:gd name="connsiteY4" fmla="*/ 618685 h 1952064"/>
              <a:gd name="connsiteX5" fmla="*/ 8209755 w 9543575"/>
              <a:gd name="connsiteY5" fmla="*/ 12934 h 1952064"/>
              <a:gd name="connsiteX6" fmla="*/ 9543574 w 9543575"/>
              <a:gd name="connsiteY6" fmla="*/ 1169412 h 1952064"/>
              <a:gd name="connsiteX0" fmla="*/ -1 w 9543575"/>
              <a:gd name="connsiteY0" fmla="*/ 1046693 h 1391469"/>
              <a:gd name="connsiteX1" fmla="*/ 1059263 w 9543575"/>
              <a:gd name="connsiteY1" fmla="*/ 1391162 h 1391469"/>
              <a:gd name="connsiteX2" fmla="*/ 2255404 w 9543575"/>
              <a:gd name="connsiteY2" fmla="*/ 973544 h 1391469"/>
              <a:gd name="connsiteX3" fmla="*/ 5327484 w 9543575"/>
              <a:gd name="connsiteY3" fmla="*/ 1134230 h 1391469"/>
              <a:gd name="connsiteX4" fmla="*/ 6743815 w 9543575"/>
              <a:gd name="connsiteY4" fmla="*/ 58090 h 1391469"/>
              <a:gd name="connsiteX5" fmla="*/ 7864985 w 9543575"/>
              <a:gd name="connsiteY5" fmla="*/ 193389 h 1391469"/>
              <a:gd name="connsiteX6" fmla="*/ 9543574 w 9543575"/>
              <a:gd name="connsiteY6" fmla="*/ 608817 h 1391469"/>
              <a:gd name="connsiteX0" fmla="*/ -1 w 9543575"/>
              <a:gd name="connsiteY0" fmla="*/ 1026627 h 1371403"/>
              <a:gd name="connsiteX1" fmla="*/ 1059263 w 9543575"/>
              <a:gd name="connsiteY1" fmla="*/ 1371096 h 1371403"/>
              <a:gd name="connsiteX2" fmla="*/ 2255404 w 9543575"/>
              <a:gd name="connsiteY2" fmla="*/ 953478 h 1371403"/>
              <a:gd name="connsiteX3" fmla="*/ 5327484 w 9543575"/>
              <a:gd name="connsiteY3" fmla="*/ 1114164 h 1371403"/>
              <a:gd name="connsiteX4" fmla="*/ 6743815 w 9543575"/>
              <a:gd name="connsiteY4" fmla="*/ 38024 h 1371403"/>
              <a:gd name="connsiteX5" fmla="*/ 7864985 w 9543575"/>
              <a:gd name="connsiteY5" fmla="*/ 173323 h 1371403"/>
              <a:gd name="connsiteX6" fmla="*/ 9543574 w 9543575"/>
              <a:gd name="connsiteY6" fmla="*/ 588751 h 1371403"/>
              <a:gd name="connsiteX0" fmla="*/ -1 w 9543575"/>
              <a:gd name="connsiteY0" fmla="*/ 993244 h 1338020"/>
              <a:gd name="connsiteX1" fmla="*/ 1059263 w 9543575"/>
              <a:gd name="connsiteY1" fmla="*/ 1337713 h 1338020"/>
              <a:gd name="connsiteX2" fmla="*/ 2255404 w 9543575"/>
              <a:gd name="connsiteY2" fmla="*/ 920095 h 1338020"/>
              <a:gd name="connsiteX3" fmla="*/ 5327484 w 9543575"/>
              <a:gd name="connsiteY3" fmla="*/ 1080781 h 1338020"/>
              <a:gd name="connsiteX4" fmla="*/ 6743815 w 9543575"/>
              <a:gd name="connsiteY4" fmla="*/ 4641 h 1338020"/>
              <a:gd name="connsiteX5" fmla="*/ 8123299 w 9543575"/>
              <a:gd name="connsiteY5" fmla="*/ 644866 h 1338020"/>
              <a:gd name="connsiteX6" fmla="*/ 9543574 w 9543575"/>
              <a:gd name="connsiteY6" fmla="*/ 555368 h 1338020"/>
              <a:gd name="connsiteX0" fmla="*/ -1 w 9543575"/>
              <a:gd name="connsiteY0" fmla="*/ 993244 h 1337994"/>
              <a:gd name="connsiteX1" fmla="*/ 1059263 w 9543575"/>
              <a:gd name="connsiteY1" fmla="*/ 1337713 h 1337994"/>
              <a:gd name="connsiteX2" fmla="*/ 2255404 w 9543575"/>
              <a:gd name="connsiteY2" fmla="*/ 920095 h 1337994"/>
              <a:gd name="connsiteX3" fmla="*/ 5327484 w 9543575"/>
              <a:gd name="connsiteY3" fmla="*/ 1080781 h 1337994"/>
              <a:gd name="connsiteX4" fmla="*/ 6743815 w 9543575"/>
              <a:gd name="connsiteY4" fmla="*/ 4641 h 1337994"/>
              <a:gd name="connsiteX5" fmla="*/ 8123299 w 9543575"/>
              <a:gd name="connsiteY5" fmla="*/ 644866 h 1337994"/>
              <a:gd name="connsiteX6" fmla="*/ 9543574 w 9543575"/>
              <a:gd name="connsiteY6" fmla="*/ 555368 h 133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3575" h="1337994">
                <a:moveTo>
                  <a:pt x="-1" y="993244"/>
                </a:moveTo>
                <a:cubicBezTo>
                  <a:pt x="753360" y="960565"/>
                  <a:pt x="683362" y="1349904"/>
                  <a:pt x="1059263" y="1337713"/>
                </a:cubicBezTo>
                <a:cubicBezTo>
                  <a:pt x="1435164" y="1325522"/>
                  <a:pt x="1544034" y="962917"/>
                  <a:pt x="2255404" y="920095"/>
                </a:cubicBezTo>
                <a:cubicBezTo>
                  <a:pt x="2966774" y="877273"/>
                  <a:pt x="4579416" y="1233357"/>
                  <a:pt x="5327484" y="1080781"/>
                </a:cubicBezTo>
                <a:cubicBezTo>
                  <a:pt x="6075553" y="928205"/>
                  <a:pt x="6277846" y="77293"/>
                  <a:pt x="6743815" y="4641"/>
                </a:cubicBezTo>
                <a:cubicBezTo>
                  <a:pt x="7209784" y="-68011"/>
                  <a:pt x="7656869" y="737645"/>
                  <a:pt x="8123299" y="644866"/>
                </a:cubicBezTo>
                <a:cubicBezTo>
                  <a:pt x="8623881" y="545294"/>
                  <a:pt x="9145971" y="601657"/>
                  <a:pt x="9543574" y="555368"/>
                </a:cubicBezTo>
              </a:path>
            </a:pathLst>
          </a:custGeom>
          <a:ln w="19050">
            <a:gradFill>
              <a:gsLst>
                <a:gs pos="5000">
                  <a:srgbClr val="2A2A63"/>
                </a:gs>
                <a:gs pos="12000">
                  <a:srgbClr val="B82381"/>
                </a:gs>
                <a:gs pos="98000">
                  <a:srgbClr val="04A2E5"/>
                </a:gs>
                <a:gs pos="70158">
                  <a:srgbClr val="11A568"/>
                </a:gs>
                <a:gs pos="57000">
                  <a:srgbClr val="88C150"/>
                </a:gs>
                <a:gs pos="46000">
                  <a:srgbClr val="FEC52B"/>
                </a:gs>
                <a:gs pos="34000">
                  <a:srgbClr val="C96632"/>
                </a:gs>
                <a:gs pos="22000">
                  <a:srgbClr val="C3292D"/>
                </a:gs>
                <a:gs pos="100000">
                  <a:schemeClr val="bg1"/>
                </a:gs>
              </a:gsLst>
              <a:lin ang="0" scaled="0"/>
            </a:gra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447" name="Oval 446">
            <a:extLst>
              <a:ext uri="{FF2B5EF4-FFF2-40B4-BE49-F238E27FC236}">
                <a16:creationId xmlns:a16="http://schemas.microsoft.com/office/drawing/2014/main" id="{02A02400-F90D-EFBA-6EA8-D1BF6CBD0695}"/>
              </a:ext>
            </a:extLst>
          </p:cNvPr>
          <p:cNvSpPr/>
          <p:nvPr/>
        </p:nvSpPr>
        <p:spPr>
          <a:xfrm>
            <a:off x="8573017" y="3521853"/>
            <a:ext cx="164050" cy="164050"/>
          </a:xfrm>
          <a:prstGeom prst="ellipse">
            <a:avLst/>
          </a:prstGeom>
          <a:solidFill>
            <a:schemeClr val="bg1"/>
          </a:solidFill>
          <a:ln>
            <a:noFill/>
          </a:ln>
          <a:effectLst>
            <a:glow rad="736600">
              <a:schemeClr val="bg1">
                <a:alpha val="63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23" name="Rectangle: Rounded Corners 22">
            <a:extLst>
              <a:ext uri="{FF2B5EF4-FFF2-40B4-BE49-F238E27FC236}">
                <a16:creationId xmlns:a16="http://schemas.microsoft.com/office/drawing/2014/main" id="{EAD84B4F-6C16-6C2B-ED67-B49F16CF3504}"/>
              </a:ext>
            </a:extLst>
          </p:cNvPr>
          <p:cNvSpPr/>
          <p:nvPr/>
        </p:nvSpPr>
        <p:spPr>
          <a:xfrm>
            <a:off x="8288710" y="935918"/>
            <a:ext cx="3627450" cy="5133533"/>
          </a:xfrm>
          <a:prstGeom prst="roundRect">
            <a:avLst>
              <a:gd name="adj" fmla="val 9609"/>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36000" rIns="182880" bIns="182880" numCol="1" spcCol="0" rtlCol="0" fromWordArt="0" anchor="t" anchorCtr="0" forceAA="0" compatLnSpc="1">
            <a:prstTxWarp prst="textNoShape">
              <a:avLst/>
            </a:prstTxWarp>
            <a:noAutofit/>
          </a:bodyPr>
          <a:lstStyle/>
          <a:p>
            <a:pPr marL="17463" marR="0" indent="0" algn="ctr" defTabSz="914400" rtl="0" eaLnBrk="1" fontAlgn="auto" latinLnBrk="0" hangingPunct="1">
              <a:lnSpc>
                <a:spcPct val="90000"/>
              </a:lnSpc>
              <a:spcBef>
                <a:spcPts val="1000"/>
              </a:spcBef>
              <a:spcAft>
                <a:spcPts val="0"/>
              </a:spcAft>
              <a:buClrTx/>
              <a:buSzTx/>
              <a:buFontTx/>
              <a:buNone/>
              <a:tabLst/>
            </a:pPr>
            <a:r>
              <a:rPr kumimoji="0" lang="es-ES" b="1" i="0" u="none" strike="noStrike" kern="1200" cap="none" spc="0" normalizeH="0" baseline="0" noProof="0" dirty="0" err="1">
                <a:ln>
                  <a:noFill/>
                </a:ln>
                <a:solidFill>
                  <a:schemeClr val="tx2"/>
                </a:solidFill>
                <a:effectLst/>
                <a:uLnTx/>
                <a:uFillTx/>
                <a:ea typeface="+mn-ea"/>
                <a:cs typeface="+mn-cs"/>
              </a:rPr>
              <a:t>Work</a:t>
            </a:r>
            <a:r>
              <a:rPr kumimoji="0" lang="es-ES" b="1" i="0" u="none" strike="noStrike" kern="1200" cap="none" spc="0" normalizeH="0" baseline="0" noProof="0" dirty="0">
                <a:ln>
                  <a:noFill/>
                </a:ln>
                <a:solidFill>
                  <a:schemeClr val="tx2"/>
                </a:solidFill>
                <a:effectLst/>
                <a:uLnTx/>
                <a:uFillTx/>
                <a:ea typeface="+mn-ea"/>
                <a:cs typeface="+mn-cs"/>
              </a:rPr>
              <a:t> </a:t>
            </a:r>
            <a:r>
              <a:rPr kumimoji="0" lang="es-ES" b="1" i="0" u="none" strike="noStrike" kern="1200" cap="none" spc="0" normalizeH="0" baseline="0" noProof="0" dirty="0" err="1">
                <a:ln>
                  <a:noFill/>
                </a:ln>
                <a:solidFill>
                  <a:schemeClr val="tx2"/>
                </a:solidFill>
                <a:effectLst/>
                <a:uLnTx/>
                <a:uFillTx/>
                <a:ea typeface="+mn-ea"/>
                <a:cs typeface="+mn-cs"/>
              </a:rPr>
              <a:t>areas</a:t>
            </a:r>
            <a:endParaRPr kumimoji="0" lang="en-US" b="1" i="0" u="none" strike="noStrike" kern="1200" cap="none" spc="0" normalizeH="0" baseline="0" noProof="0" dirty="0">
              <a:ln>
                <a:noFill/>
              </a:ln>
              <a:solidFill>
                <a:schemeClr val="tx2"/>
              </a:solidFill>
              <a:effectLst/>
              <a:uLnTx/>
              <a:uFillTx/>
              <a:ea typeface="+mn-ea"/>
              <a:cs typeface="+mn-cs"/>
            </a:endParaRPr>
          </a:p>
        </p:txBody>
      </p:sp>
      <p:sp>
        <p:nvSpPr>
          <p:cNvPr id="37" name="Rectangle: Rounded Corners 36">
            <a:extLst>
              <a:ext uri="{FF2B5EF4-FFF2-40B4-BE49-F238E27FC236}">
                <a16:creationId xmlns:a16="http://schemas.microsoft.com/office/drawing/2014/main" id="{9800E391-033A-C69D-2F30-C71821741A95}"/>
              </a:ext>
            </a:extLst>
          </p:cNvPr>
          <p:cNvSpPr/>
          <p:nvPr/>
        </p:nvSpPr>
        <p:spPr>
          <a:xfrm>
            <a:off x="3039034" y="935917"/>
            <a:ext cx="2680177" cy="5432609"/>
          </a:xfrm>
          <a:prstGeom prst="roundRect">
            <a:avLst>
              <a:gd name="adj" fmla="val 5712"/>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36000" rIns="182880" bIns="182880" numCol="1" spcCol="0" rtlCol="0" fromWordArt="0" anchor="t" anchorCtr="0" forceAA="0" compatLnSpc="1">
            <a:prstTxWarp prst="textNoShape">
              <a:avLst/>
            </a:prstTxWarp>
            <a:noAutofit/>
          </a:bodyPr>
          <a:lstStyle/>
          <a:p>
            <a:pPr marL="17463" marR="0" indent="0" algn="ctr" defTabSz="914400" rtl="0" eaLnBrk="1" fontAlgn="auto" latinLnBrk="0" hangingPunct="1">
              <a:lnSpc>
                <a:spcPct val="90000"/>
              </a:lnSpc>
              <a:spcBef>
                <a:spcPts val="1000"/>
              </a:spcBef>
              <a:spcAft>
                <a:spcPts val="0"/>
              </a:spcAft>
              <a:buClrTx/>
              <a:buSzTx/>
              <a:buFontTx/>
              <a:buNone/>
              <a:tabLst/>
            </a:pPr>
            <a:r>
              <a:rPr kumimoji="0" lang="es-ES" b="1" i="0" u="none" strike="noStrike" kern="1200" cap="none" spc="0" normalizeH="0" baseline="0" noProof="0" dirty="0" err="1">
                <a:ln>
                  <a:noFill/>
                </a:ln>
                <a:solidFill>
                  <a:schemeClr val="tx2"/>
                </a:solidFill>
                <a:effectLst/>
                <a:uLnTx/>
                <a:uFillTx/>
                <a:ea typeface="+mn-ea"/>
                <a:cs typeface="+mn-cs"/>
              </a:rPr>
              <a:t>Telecoms</a:t>
            </a:r>
            <a:r>
              <a:rPr kumimoji="0" lang="es-ES" b="1" i="0" u="none" strike="noStrike" kern="1200" cap="none" spc="0" normalizeH="0" baseline="0" noProof="0" dirty="0">
                <a:ln>
                  <a:noFill/>
                </a:ln>
                <a:solidFill>
                  <a:schemeClr val="tx2"/>
                </a:solidFill>
                <a:effectLst/>
                <a:uLnTx/>
                <a:uFillTx/>
                <a:ea typeface="+mn-ea"/>
                <a:cs typeface="+mn-cs"/>
              </a:rPr>
              <a:t> </a:t>
            </a:r>
            <a:r>
              <a:rPr kumimoji="0" lang="es-ES" b="1" i="0" u="none" strike="noStrike" kern="1200" cap="none" spc="0" normalizeH="0" baseline="0" noProof="0" dirty="0" err="1">
                <a:ln>
                  <a:noFill/>
                </a:ln>
                <a:solidFill>
                  <a:schemeClr val="tx2"/>
                </a:solidFill>
                <a:effectLst/>
                <a:uLnTx/>
                <a:uFillTx/>
                <a:ea typeface="+mn-ea"/>
                <a:cs typeface="+mn-cs"/>
              </a:rPr>
              <a:t>room</a:t>
            </a:r>
            <a:endParaRPr kumimoji="0" lang="en-US" b="1" i="0" u="none" strike="noStrike" kern="1200" cap="none" spc="0" normalizeH="0" baseline="0" noProof="0" dirty="0">
              <a:ln>
                <a:noFill/>
              </a:ln>
              <a:solidFill>
                <a:schemeClr val="tx2"/>
              </a:solidFill>
              <a:effectLst/>
              <a:uLnTx/>
              <a:uFillTx/>
              <a:ea typeface="+mn-ea"/>
              <a:cs typeface="+mn-cs"/>
            </a:endParaRPr>
          </a:p>
        </p:txBody>
      </p:sp>
      <p:grpSp>
        <p:nvGrpSpPr>
          <p:cNvPr id="38" name="Group 37">
            <a:extLst>
              <a:ext uri="{FF2B5EF4-FFF2-40B4-BE49-F238E27FC236}">
                <a16:creationId xmlns:a16="http://schemas.microsoft.com/office/drawing/2014/main" id="{B4E8B0CE-7AF9-E75D-26DB-7BB7E0FED16B}"/>
              </a:ext>
            </a:extLst>
          </p:cNvPr>
          <p:cNvGrpSpPr/>
          <p:nvPr/>
        </p:nvGrpSpPr>
        <p:grpSpPr>
          <a:xfrm>
            <a:off x="11084378" y="3413995"/>
            <a:ext cx="450414" cy="275508"/>
            <a:chOff x="11144622" y="3510230"/>
            <a:chExt cx="265675" cy="162508"/>
          </a:xfrm>
        </p:grpSpPr>
        <p:sp>
          <p:nvSpPr>
            <p:cNvPr id="57" name="Freeform: Shape 56">
              <a:extLst>
                <a:ext uri="{FF2B5EF4-FFF2-40B4-BE49-F238E27FC236}">
                  <a16:creationId xmlns:a16="http://schemas.microsoft.com/office/drawing/2014/main" id="{73ACFB95-E565-90F3-3917-505D4FBC748D}"/>
                </a:ext>
              </a:extLst>
            </p:cNvPr>
            <p:cNvSpPr/>
            <p:nvPr/>
          </p:nvSpPr>
          <p:spPr>
            <a:xfrm>
              <a:off x="11165476" y="3510230"/>
              <a:ext cx="223872" cy="120503"/>
            </a:xfrm>
            <a:custGeom>
              <a:avLst/>
              <a:gdLst>
                <a:gd name="connsiteX0" fmla="*/ 0 w 223872"/>
                <a:gd name="connsiteY0" fmla="*/ 0 h 120503"/>
                <a:gd name="connsiteX1" fmla="*/ 223873 w 223872"/>
                <a:gd name="connsiteY1" fmla="*/ 0 h 120503"/>
                <a:gd name="connsiteX2" fmla="*/ 223873 w 223872"/>
                <a:gd name="connsiteY2" fmla="*/ 120503 h 120503"/>
                <a:gd name="connsiteX3" fmla="*/ 0 w 223872"/>
                <a:gd name="connsiteY3" fmla="*/ 120503 h 120503"/>
              </a:gdLst>
              <a:ahLst/>
              <a:cxnLst>
                <a:cxn ang="0">
                  <a:pos x="connsiteX0" y="connsiteY0"/>
                </a:cxn>
                <a:cxn ang="0">
                  <a:pos x="connsiteX1" y="connsiteY1"/>
                </a:cxn>
                <a:cxn ang="0">
                  <a:pos x="connsiteX2" y="connsiteY2"/>
                </a:cxn>
                <a:cxn ang="0">
                  <a:pos x="connsiteX3" y="connsiteY3"/>
                </a:cxn>
              </a:cxnLst>
              <a:rect l="l" t="t" r="r" b="b"/>
              <a:pathLst>
                <a:path w="223872" h="120503">
                  <a:moveTo>
                    <a:pt x="0" y="0"/>
                  </a:moveTo>
                  <a:lnTo>
                    <a:pt x="223873" y="0"/>
                  </a:lnTo>
                  <a:lnTo>
                    <a:pt x="223873" y="120503"/>
                  </a:lnTo>
                  <a:lnTo>
                    <a:pt x="0" y="120503"/>
                  </a:lnTo>
                  <a:close/>
                </a:path>
              </a:pathLst>
            </a:custGeom>
            <a:noFill/>
            <a:ln w="9517" cap="rnd">
              <a:solidFill>
                <a:schemeClr val="tx2"/>
              </a:solidFill>
              <a:prstDash val="solid"/>
              <a:round/>
            </a:ln>
          </p:spPr>
          <p:txBody>
            <a:bodyPr rtlCol="0" anchor="ctr"/>
            <a:lstStyle/>
            <a:p>
              <a:endParaRPr lang="en-US"/>
            </a:p>
          </p:txBody>
        </p:sp>
        <p:sp>
          <p:nvSpPr>
            <p:cNvPr id="58" name="Freeform: Shape 57">
              <a:extLst>
                <a:ext uri="{FF2B5EF4-FFF2-40B4-BE49-F238E27FC236}">
                  <a16:creationId xmlns:a16="http://schemas.microsoft.com/office/drawing/2014/main" id="{C8FC44A8-3CC3-7A91-F550-3314AA077384}"/>
                </a:ext>
              </a:extLst>
            </p:cNvPr>
            <p:cNvSpPr/>
            <p:nvPr/>
          </p:nvSpPr>
          <p:spPr>
            <a:xfrm>
              <a:off x="11144622" y="3649645"/>
              <a:ext cx="265675" cy="23093"/>
            </a:xfrm>
            <a:custGeom>
              <a:avLst/>
              <a:gdLst>
                <a:gd name="connsiteX0" fmla="*/ 265676 w 265675"/>
                <a:gd name="connsiteY0" fmla="*/ 23093 h 23093"/>
                <a:gd name="connsiteX1" fmla="*/ 0 w 265675"/>
                <a:gd name="connsiteY1" fmla="*/ 23093 h 23093"/>
                <a:gd name="connsiteX2" fmla="*/ 20854 w 265675"/>
                <a:gd name="connsiteY2" fmla="*/ 0 h 23093"/>
                <a:gd name="connsiteX3" fmla="*/ 244727 w 265675"/>
                <a:gd name="connsiteY3" fmla="*/ 0 h 23093"/>
                <a:gd name="connsiteX4" fmla="*/ 265676 w 265675"/>
                <a:gd name="connsiteY4" fmla="*/ 23093 h 23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675" h="23093">
                  <a:moveTo>
                    <a:pt x="265676" y="23093"/>
                  </a:moveTo>
                  <a:lnTo>
                    <a:pt x="0" y="23093"/>
                  </a:lnTo>
                  <a:lnTo>
                    <a:pt x="20854" y="0"/>
                  </a:lnTo>
                  <a:lnTo>
                    <a:pt x="244727" y="0"/>
                  </a:lnTo>
                  <a:lnTo>
                    <a:pt x="265676" y="23093"/>
                  </a:lnTo>
                  <a:close/>
                </a:path>
              </a:pathLst>
            </a:custGeom>
            <a:noFill/>
            <a:ln w="9517" cap="rnd">
              <a:solidFill>
                <a:schemeClr val="tx2"/>
              </a:solidFill>
              <a:prstDash val="solid"/>
              <a:round/>
            </a:ln>
          </p:spPr>
          <p:txBody>
            <a:bodyPr rtlCol="0" anchor="ctr"/>
            <a:lstStyle/>
            <a:p>
              <a:endParaRPr lang="en-US"/>
            </a:p>
          </p:txBody>
        </p:sp>
        <p:sp>
          <p:nvSpPr>
            <p:cNvPr id="59" name="Freeform: Shape 58">
              <a:extLst>
                <a:ext uri="{FF2B5EF4-FFF2-40B4-BE49-F238E27FC236}">
                  <a16:creationId xmlns:a16="http://schemas.microsoft.com/office/drawing/2014/main" id="{6382B5BD-075E-D15B-7FD0-3AB5C68F0B5F}"/>
                </a:ext>
              </a:extLst>
            </p:cNvPr>
            <p:cNvSpPr/>
            <p:nvPr/>
          </p:nvSpPr>
          <p:spPr>
            <a:xfrm>
              <a:off x="11271937" y="3518308"/>
              <a:ext cx="11046" cy="11023"/>
            </a:xfrm>
            <a:custGeom>
              <a:avLst/>
              <a:gdLst>
                <a:gd name="connsiteX0" fmla="*/ 11046 w 11046"/>
                <a:gd name="connsiteY0" fmla="*/ 5512 h 11023"/>
                <a:gd name="connsiteX1" fmla="*/ 5523 w 11046"/>
                <a:gd name="connsiteY1" fmla="*/ 11024 h 11023"/>
                <a:gd name="connsiteX2" fmla="*/ 0 w 11046"/>
                <a:gd name="connsiteY2" fmla="*/ 5512 h 11023"/>
                <a:gd name="connsiteX3" fmla="*/ 5523 w 11046"/>
                <a:gd name="connsiteY3" fmla="*/ 0 h 11023"/>
                <a:gd name="connsiteX4" fmla="*/ 11046 w 11046"/>
                <a:gd name="connsiteY4" fmla="*/ 5512 h 11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6" h="11023">
                  <a:moveTo>
                    <a:pt x="11046" y="5512"/>
                  </a:moveTo>
                  <a:cubicBezTo>
                    <a:pt x="11046" y="8556"/>
                    <a:pt x="8573" y="11024"/>
                    <a:pt x="5523" y="11024"/>
                  </a:cubicBezTo>
                  <a:cubicBezTo>
                    <a:pt x="2473" y="11024"/>
                    <a:pt x="0" y="8556"/>
                    <a:pt x="0" y="5512"/>
                  </a:cubicBezTo>
                  <a:cubicBezTo>
                    <a:pt x="0" y="2468"/>
                    <a:pt x="2473" y="0"/>
                    <a:pt x="5523" y="0"/>
                  </a:cubicBezTo>
                  <a:cubicBezTo>
                    <a:pt x="8573" y="0"/>
                    <a:pt x="11046" y="2468"/>
                    <a:pt x="11046" y="5512"/>
                  </a:cubicBezTo>
                  <a:close/>
                </a:path>
              </a:pathLst>
            </a:custGeom>
            <a:solidFill>
              <a:srgbClr val="454545"/>
            </a:solidFill>
            <a:ln w="9517" cap="flat">
              <a:solidFill>
                <a:schemeClr val="tx2"/>
              </a:solidFill>
              <a:prstDash val="solid"/>
              <a:miter/>
            </a:ln>
          </p:spPr>
          <p:txBody>
            <a:bodyPr rtlCol="0" anchor="ctr"/>
            <a:lstStyle/>
            <a:p>
              <a:endParaRPr lang="en-US"/>
            </a:p>
          </p:txBody>
        </p:sp>
      </p:grpSp>
      <p:grpSp>
        <p:nvGrpSpPr>
          <p:cNvPr id="60" name="Group 59">
            <a:extLst>
              <a:ext uri="{FF2B5EF4-FFF2-40B4-BE49-F238E27FC236}">
                <a16:creationId xmlns:a16="http://schemas.microsoft.com/office/drawing/2014/main" id="{A8F2D0B5-C90A-9E0D-C631-8E38855299FB}"/>
              </a:ext>
            </a:extLst>
          </p:cNvPr>
          <p:cNvGrpSpPr/>
          <p:nvPr/>
        </p:nvGrpSpPr>
        <p:grpSpPr>
          <a:xfrm>
            <a:off x="11045309" y="2590190"/>
            <a:ext cx="528552" cy="353972"/>
            <a:chOff x="11121577" y="2953236"/>
            <a:chExt cx="311765" cy="208789"/>
          </a:xfrm>
        </p:grpSpPr>
        <p:sp>
          <p:nvSpPr>
            <p:cNvPr id="61" name="Freeform: Shape 60">
              <a:extLst>
                <a:ext uri="{FF2B5EF4-FFF2-40B4-BE49-F238E27FC236}">
                  <a16:creationId xmlns:a16="http://schemas.microsoft.com/office/drawing/2014/main" id="{33AD8B3B-F7AD-DB47-A92F-BF85038E780B}"/>
                </a:ext>
              </a:extLst>
            </p:cNvPr>
            <p:cNvSpPr/>
            <p:nvPr/>
          </p:nvSpPr>
          <p:spPr>
            <a:xfrm>
              <a:off x="11173189" y="2953236"/>
              <a:ext cx="210826" cy="93513"/>
            </a:xfrm>
            <a:custGeom>
              <a:avLst/>
              <a:gdLst>
                <a:gd name="connsiteX0" fmla="*/ 0 w 210826"/>
                <a:gd name="connsiteY0" fmla="*/ 0 h 93513"/>
                <a:gd name="connsiteX1" fmla="*/ 210826 w 210826"/>
                <a:gd name="connsiteY1" fmla="*/ 0 h 93513"/>
                <a:gd name="connsiteX2" fmla="*/ 210826 w 210826"/>
                <a:gd name="connsiteY2" fmla="*/ 93513 h 93513"/>
                <a:gd name="connsiteX3" fmla="*/ -1 w 210826"/>
                <a:gd name="connsiteY3" fmla="*/ 93513 h 93513"/>
              </a:gdLst>
              <a:ahLst/>
              <a:cxnLst>
                <a:cxn ang="0">
                  <a:pos x="connsiteX0" y="connsiteY0"/>
                </a:cxn>
                <a:cxn ang="0">
                  <a:pos x="connsiteX1" y="connsiteY1"/>
                </a:cxn>
                <a:cxn ang="0">
                  <a:pos x="connsiteX2" y="connsiteY2"/>
                </a:cxn>
                <a:cxn ang="0">
                  <a:pos x="connsiteX3" y="connsiteY3"/>
                </a:cxn>
              </a:cxnLst>
              <a:rect l="l" t="t" r="r" b="b"/>
              <a:pathLst>
                <a:path w="210826" h="93513">
                  <a:moveTo>
                    <a:pt x="0" y="0"/>
                  </a:moveTo>
                  <a:lnTo>
                    <a:pt x="210826" y="0"/>
                  </a:lnTo>
                  <a:lnTo>
                    <a:pt x="210826" y="93513"/>
                  </a:lnTo>
                  <a:lnTo>
                    <a:pt x="-1" y="93513"/>
                  </a:lnTo>
                  <a:close/>
                </a:path>
              </a:pathLst>
            </a:custGeom>
            <a:noFill/>
            <a:ln w="9517" cap="rnd">
              <a:solidFill>
                <a:schemeClr val="tx2"/>
              </a:solidFill>
              <a:prstDash val="solid"/>
              <a:round/>
            </a:ln>
          </p:spPr>
          <p:txBody>
            <a:bodyPr rtlCol="0" anchor="ctr"/>
            <a:lstStyle/>
            <a:p>
              <a:endParaRPr lang="en-US"/>
            </a:p>
          </p:txBody>
        </p:sp>
        <p:sp>
          <p:nvSpPr>
            <p:cNvPr id="62" name="Freeform: Shape 61">
              <a:extLst>
                <a:ext uri="{FF2B5EF4-FFF2-40B4-BE49-F238E27FC236}">
                  <a16:creationId xmlns:a16="http://schemas.microsoft.com/office/drawing/2014/main" id="{51729E66-8082-5874-2C30-31C6B53AD7C6}"/>
                </a:ext>
              </a:extLst>
            </p:cNvPr>
            <p:cNvSpPr/>
            <p:nvPr/>
          </p:nvSpPr>
          <p:spPr>
            <a:xfrm>
              <a:off x="11401252" y="2971197"/>
              <a:ext cx="32090" cy="57590"/>
            </a:xfrm>
            <a:custGeom>
              <a:avLst/>
              <a:gdLst>
                <a:gd name="connsiteX0" fmla="*/ 17712 w 32090"/>
                <a:gd name="connsiteY0" fmla="*/ 57591 h 57590"/>
                <a:gd name="connsiteX1" fmla="*/ 0 w 32090"/>
                <a:gd name="connsiteY1" fmla="*/ 57591 h 57590"/>
                <a:gd name="connsiteX2" fmla="*/ 0 w 32090"/>
                <a:gd name="connsiteY2" fmla="*/ 0 h 57590"/>
                <a:gd name="connsiteX3" fmla="*/ 32091 w 32090"/>
                <a:gd name="connsiteY3" fmla="*/ 0 h 57590"/>
                <a:gd name="connsiteX4" fmla="*/ 17712 w 32090"/>
                <a:gd name="connsiteY4" fmla="*/ 57591 h 5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90" h="57590">
                  <a:moveTo>
                    <a:pt x="17712" y="57591"/>
                  </a:moveTo>
                  <a:lnTo>
                    <a:pt x="0" y="57591"/>
                  </a:lnTo>
                  <a:lnTo>
                    <a:pt x="0" y="0"/>
                  </a:lnTo>
                  <a:lnTo>
                    <a:pt x="32091" y="0"/>
                  </a:lnTo>
                  <a:lnTo>
                    <a:pt x="17712" y="57591"/>
                  </a:lnTo>
                  <a:close/>
                </a:path>
              </a:pathLst>
            </a:custGeom>
            <a:noFill/>
            <a:ln w="9517" cap="rnd">
              <a:solidFill>
                <a:schemeClr val="tx2"/>
              </a:solidFill>
              <a:prstDash val="solid"/>
              <a:round/>
            </a:ln>
          </p:spPr>
          <p:txBody>
            <a:bodyPr rtlCol="0" anchor="ctr"/>
            <a:lstStyle/>
            <a:p>
              <a:endParaRPr lang="en-US"/>
            </a:p>
          </p:txBody>
        </p:sp>
        <p:sp>
          <p:nvSpPr>
            <p:cNvPr id="390" name="Freeform: Shape 389">
              <a:extLst>
                <a:ext uri="{FF2B5EF4-FFF2-40B4-BE49-F238E27FC236}">
                  <a16:creationId xmlns:a16="http://schemas.microsoft.com/office/drawing/2014/main" id="{B3677CC3-C158-9EEA-4178-2DA6E1A38374}"/>
                </a:ext>
              </a:extLst>
            </p:cNvPr>
            <p:cNvSpPr/>
            <p:nvPr/>
          </p:nvSpPr>
          <p:spPr>
            <a:xfrm>
              <a:off x="11168904" y="3048175"/>
              <a:ext cx="99414" cy="75456"/>
            </a:xfrm>
            <a:custGeom>
              <a:avLst/>
              <a:gdLst>
                <a:gd name="connsiteX0" fmla="*/ 99414 w 99414"/>
                <a:gd name="connsiteY0" fmla="*/ 0 h 75456"/>
                <a:gd name="connsiteX1" fmla="*/ 99414 w 99414"/>
                <a:gd name="connsiteY1" fmla="*/ 75457 h 75456"/>
                <a:gd name="connsiteX2" fmla="*/ 0 w 99414"/>
                <a:gd name="connsiteY2" fmla="*/ 75457 h 75456"/>
              </a:gdLst>
              <a:ahLst/>
              <a:cxnLst>
                <a:cxn ang="0">
                  <a:pos x="connsiteX0" y="connsiteY0"/>
                </a:cxn>
                <a:cxn ang="0">
                  <a:pos x="connsiteX1" y="connsiteY1"/>
                </a:cxn>
                <a:cxn ang="0">
                  <a:pos x="connsiteX2" y="connsiteY2"/>
                </a:cxn>
              </a:cxnLst>
              <a:rect l="l" t="t" r="r" b="b"/>
              <a:pathLst>
                <a:path w="99414" h="75456">
                  <a:moveTo>
                    <a:pt x="99414" y="0"/>
                  </a:moveTo>
                  <a:lnTo>
                    <a:pt x="99414" y="75457"/>
                  </a:lnTo>
                  <a:lnTo>
                    <a:pt x="0" y="75457"/>
                  </a:lnTo>
                </a:path>
              </a:pathLst>
            </a:custGeom>
            <a:noFill/>
            <a:ln w="9517" cap="rnd">
              <a:solidFill>
                <a:schemeClr val="tx2"/>
              </a:solidFill>
              <a:prstDash val="solid"/>
              <a:round/>
            </a:ln>
          </p:spPr>
          <p:txBody>
            <a:bodyPr rtlCol="0" anchor="ctr"/>
            <a:lstStyle/>
            <a:p>
              <a:endParaRPr lang="en-US"/>
            </a:p>
          </p:txBody>
        </p:sp>
        <p:sp>
          <p:nvSpPr>
            <p:cNvPr id="391" name="Freeform: Shape 390">
              <a:extLst>
                <a:ext uri="{FF2B5EF4-FFF2-40B4-BE49-F238E27FC236}">
                  <a16:creationId xmlns:a16="http://schemas.microsoft.com/office/drawing/2014/main" id="{E3DF0FED-51AD-73EE-2C89-F3E176EB093E}"/>
                </a:ext>
              </a:extLst>
            </p:cNvPr>
            <p:cNvSpPr/>
            <p:nvPr/>
          </p:nvSpPr>
          <p:spPr>
            <a:xfrm>
              <a:off x="11121577" y="3076400"/>
              <a:ext cx="85797" cy="85625"/>
            </a:xfrm>
            <a:custGeom>
              <a:avLst/>
              <a:gdLst>
                <a:gd name="connsiteX0" fmla="*/ 0 w 85797"/>
                <a:gd name="connsiteY0" fmla="*/ 0 h 85625"/>
                <a:gd name="connsiteX1" fmla="*/ 85797 w 85797"/>
                <a:gd name="connsiteY1" fmla="*/ 85626 h 85625"/>
              </a:gdLst>
              <a:ahLst/>
              <a:cxnLst>
                <a:cxn ang="0">
                  <a:pos x="connsiteX0" y="connsiteY0"/>
                </a:cxn>
                <a:cxn ang="0">
                  <a:pos x="connsiteX1" y="connsiteY1"/>
                </a:cxn>
              </a:cxnLst>
              <a:rect l="l" t="t" r="r" b="b"/>
              <a:pathLst>
                <a:path w="85797" h="85625">
                  <a:moveTo>
                    <a:pt x="0" y="0"/>
                  </a:moveTo>
                  <a:lnTo>
                    <a:pt x="85797" y="85626"/>
                  </a:lnTo>
                </a:path>
              </a:pathLst>
            </a:custGeom>
            <a:ln w="9517" cap="rnd">
              <a:solidFill>
                <a:schemeClr val="tx2"/>
              </a:solidFill>
              <a:prstDash val="solid"/>
              <a:round/>
            </a:ln>
          </p:spPr>
          <p:txBody>
            <a:bodyPr rtlCol="0" anchor="ctr"/>
            <a:lstStyle/>
            <a:p>
              <a:endParaRPr lang="en-US"/>
            </a:p>
          </p:txBody>
        </p:sp>
        <p:sp>
          <p:nvSpPr>
            <p:cNvPr id="392" name="Freeform: Shape 391">
              <a:extLst>
                <a:ext uri="{FF2B5EF4-FFF2-40B4-BE49-F238E27FC236}">
                  <a16:creationId xmlns:a16="http://schemas.microsoft.com/office/drawing/2014/main" id="{C696909B-87C5-38A7-8216-247E0E0370A8}"/>
                </a:ext>
              </a:extLst>
            </p:cNvPr>
            <p:cNvSpPr/>
            <p:nvPr/>
          </p:nvSpPr>
          <p:spPr>
            <a:xfrm>
              <a:off x="11248035" y="2991155"/>
              <a:ext cx="40565" cy="40484"/>
            </a:xfrm>
            <a:custGeom>
              <a:avLst/>
              <a:gdLst>
                <a:gd name="connsiteX0" fmla="*/ 40566 w 40565"/>
                <a:gd name="connsiteY0" fmla="*/ 20242 h 40484"/>
                <a:gd name="connsiteX1" fmla="*/ 20283 w 40565"/>
                <a:gd name="connsiteY1" fmla="*/ 40484 h 40484"/>
                <a:gd name="connsiteX2" fmla="*/ 0 w 40565"/>
                <a:gd name="connsiteY2" fmla="*/ 20242 h 40484"/>
                <a:gd name="connsiteX3" fmla="*/ 20283 w 40565"/>
                <a:gd name="connsiteY3" fmla="*/ 0 h 40484"/>
                <a:gd name="connsiteX4" fmla="*/ 40566 w 40565"/>
                <a:gd name="connsiteY4" fmla="*/ 20242 h 40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65" h="40484">
                  <a:moveTo>
                    <a:pt x="40566" y="20242"/>
                  </a:moveTo>
                  <a:cubicBezTo>
                    <a:pt x="40566" y="31422"/>
                    <a:pt x="31485" y="40484"/>
                    <a:pt x="20283" y="40484"/>
                  </a:cubicBezTo>
                  <a:cubicBezTo>
                    <a:pt x="9081" y="40484"/>
                    <a:pt x="0" y="31422"/>
                    <a:pt x="0" y="20242"/>
                  </a:cubicBezTo>
                  <a:cubicBezTo>
                    <a:pt x="0" y="9063"/>
                    <a:pt x="9081" y="0"/>
                    <a:pt x="20283" y="0"/>
                  </a:cubicBezTo>
                  <a:cubicBezTo>
                    <a:pt x="31485" y="0"/>
                    <a:pt x="40566" y="9063"/>
                    <a:pt x="40566" y="20242"/>
                  </a:cubicBezTo>
                  <a:close/>
                </a:path>
              </a:pathLst>
            </a:custGeom>
            <a:noFill/>
            <a:ln w="9517" cap="rnd">
              <a:solidFill>
                <a:schemeClr val="tx2"/>
              </a:solidFill>
              <a:prstDash val="solid"/>
              <a:round/>
            </a:ln>
          </p:spPr>
          <p:txBody>
            <a:bodyPr rtlCol="0" anchor="ctr"/>
            <a:lstStyle/>
            <a:p>
              <a:endParaRPr lang="en-US"/>
            </a:p>
          </p:txBody>
        </p:sp>
      </p:grpSp>
      <p:grpSp>
        <p:nvGrpSpPr>
          <p:cNvPr id="394" name="Group 393">
            <a:extLst>
              <a:ext uri="{FF2B5EF4-FFF2-40B4-BE49-F238E27FC236}">
                <a16:creationId xmlns:a16="http://schemas.microsoft.com/office/drawing/2014/main" id="{0EF10DE7-CF65-136A-765D-7D976BA74942}"/>
              </a:ext>
            </a:extLst>
          </p:cNvPr>
          <p:cNvGrpSpPr/>
          <p:nvPr/>
        </p:nvGrpSpPr>
        <p:grpSpPr>
          <a:xfrm>
            <a:off x="11065812" y="4192024"/>
            <a:ext cx="487546" cy="377012"/>
            <a:chOff x="11133671" y="4064944"/>
            <a:chExt cx="287578" cy="222379"/>
          </a:xfrm>
        </p:grpSpPr>
        <p:sp>
          <p:nvSpPr>
            <p:cNvPr id="395" name="Freeform: Shape 394">
              <a:extLst>
                <a:ext uri="{FF2B5EF4-FFF2-40B4-BE49-F238E27FC236}">
                  <a16:creationId xmlns:a16="http://schemas.microsoft.com/office/drawing/2014/main" id="{49BC35A3-7791-C786-6FCB-254C4C800AF6}"/>
                </a:ext>
              </a:extLst>
            </p:cNvPr>
            <p:cNvSpPr/>
            <p:nvPr/>
          </p:nvSpPr>
          <p:spPr>
            <a:xfrm>
              <a:off x="11133671" y="4084806"/>
              <a:ext cx="25996" cy="184080"/>
            </a:xfrm>
            <a:custGeom>
              <a:avLst/>
              <a:gdLst>
                <a:gd name="connsiteX0" fmla="*/ 25997 w 25996"/>
                <a:gd name="connsiteY0" fmla="*/ 184081 h 184080"/>
                <a:gd name="connsiteX1" fmla="*/ 0 w 25996"/>
                <a:gd name="connsiteY1" fmla="*/ 158041 h 184080"/>
                <a:gd name="connsiteX2" fmla="*/ 0 w 25996"/>
                <a:gd name="connsiteY2" fmla="*/ 25944 h 184080"/>
                <a:gd name="connsiteX3" fmla="*/ 25997 w 25996"/>
                <a:gd name="connsiteY3" fmla="*/ 0 h 184080"/>
              </a:gdLst>
              <a:ahLst/>
              <a:cxnLst>
                <a:cxn ang="0">
                  <a:pos x="connsiteX0" y="connsiteY0"/>
                </a:cxn>
                <a:cxn ang="0">
                  <a:pos x="connsiteX1" y="connsiteY1"/>
                </a:cxn>
                <a:cxn ang="0">
                  <a:pos x="connsiteX2" y="connsiteY2"/>
                </a:cxn>
                <a:cxn ang="0">
                  <a:pos x="connsiteX3" y="connsiteY3"/>
                </a:cxn>
              </a:cxnLst>
              <a:rect l="l" t="t" r="r" b="b"/>
              <a:pathLst>
                <a:path w="25996" h="184080">
                  <a:moveTo>
                    <a:pt x="25997" y="184081"/>
                  </a:moveTo>
                  <a:cubicBezTo>
                    <a:pt x="11618" y="184024"/>
                    <a:pt x="0" y="172382"/>
                    <a:pt x="0" y="158041"/>
                  </a:cubicBezTo>
                  <a:lnTo>
                    <a:pt x="0" y="25944"/>
                  </a:lnTo>
                  <a:cubicBezTo>
                    <a:pt x="0" y="11613"/>
                    <a:pt x="11618" y="0"/>
                    <a:pt x="25997" y="0"/>
                  </a:cubicBezTo>
                </a:path>
              </a:pathLst>
            </a:custGeom>
            <a:noFill/>
            <a:ln w="9517" cap="rnd">
              <a:solidFill>
                <a:schemeClr val="tx2"/>
              </a:solidFill>
              <a:prstDash val="solid"/>
              <a:round/>
            </a:ln>
          </p:spPr>
          <p:txBody>
            <a:bodyPr rtlCol="0" anchor="ctr"/>
            <a:lstStyle/>
            <a:p>
              <a:endParaRPr lang="en-US"/>
            </a:p>
          </p:txBody>
        </p:sp>
        <p:sp>
          <p:nvSpPr>
            <p:cNvPr id="396" name="Freeform: Shape 395">
              <a:extLst>
                <a:ext uri="{FF2B5EF4-FFF2-40B4-BE49-F238E27FC236}">
                  <a16:creationId xmlns:a16="http://schemas.microsoft.com/office/drawing/2014/main" id="{9A03CF8D-27D0-C28E-B71D-3C5F47B85B76}"/>
                </a:ext>
              </a:extLst>
            </p:cNvPr>
            <p:cNvSpPr/>
            <p:nvPr/>
          </p:nvSpPr>
          <p:spPr>
            <a:xfrm>
              <a:off x="11277365" y="4084806"/>
              <a:ext cx="143884" cy="183985"/>
            </a:xfrm>
            <a:custGeom>
              <a:avLst/>
              <a:gdLst>
                <a:gd name="connsiteX0" fmla="*/ 0 w 143884"/>
                <a:gd name="connsiteY0" fmla="*/ 0 h 183985"/>
                <a:gd name="connsiteX1" fmla="*/ 117888 w 143884"/>
                <a:gd name="connsiteY1" fmla="*/ 0 h 183985"/>
                <a:gd name="connsiteX2" fmla="*/ 143884 w 143884"/>
                <a:gd name="connsiteY2" fmla="*/ 25944 h 183985"/>
                <a:gd name="connsiteX3" fmla="*/ 143884 w 143884"/>
                <a:gd name="connsiteY3" fmla="*/ 157946 h 183985"/>
                <a:gd name="connsiteX4" fmla="*/ 117888 w 143884"/>
                <a:gd name="connsiteY4" fmla="*/ 183986 h 183985"/>
                <a:gd name="connsiteX5" fmla="*/ 1047 w 143884"/>
                <a:gd name="connsiteY5" fmla="*/ 183986 h 183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884" h="183985">
                  <a:moveTo>
                    <a:pt x="0" y="0"/>
                  </a:moveTo>
                  <a:lnTo>
                    <a:pt x="117888" y="0"/>
                  </a:lnTo>
                  <a:cubicBezTo>
                    <a:pt x="132267" y="0"/>
                    <a:pt x="143884" y="11613"/>
                    <a:pt x="143884" y="25944"/>
                  </a:cubicBezTo>
                  <a:lnTo>
                    <a:pt x="143884" y="157946"/>
                  </a:lnTo>
                  <a:cubicBezTo>
                    <a:pt x="143884" y="172287"/>
                    <a:pt x="132267" y="183929"/>
                    <a:pt x="117888" y="183986"/>
                  </a:cubicBezTo>
                  <a:lnTo>
                    <a:pt x="1047" y="183986"/>
                  </a:lnTo>
                </a:path>
              </a:pathLst>
            </a:custGeom>
            <a:noFill/>
            <a:ln w="9517" cap="rnd">
              <a:solidFill>
                <a:schemeClr val="tx2"/>
              </a:solidFill>
              <a:prstDash val="solid"/>
              <a:round/>
            </a:ln>
          </p:spPr>
          <p:txBody>
            <a:bodyPr rtlCol="0" anchor="ctr"/>
            <a:lstStyle/>
            <a:p>
              <a:endParaRPr lang="en-US"/>
            </a:p>
          </p:txBody>
        </p:sp>
        <p:sp>
          <p:nvSpPr>
            <p:cNvPr id="399" name="Freeform: Shape 398">
              <a:extLst>
                <a:ext uri="{FF2B5EF4-FFF2-40B4-BE49-F238E27FC236}">
                  <a16:creationId xmlns:a16="http://schemas.microsoft.com/office/drawing/2014/main" id="{29F54769-E906-BB53-6646-9BA39B5367B0}"/>
                </a:ext>
              </a:extLst>
            </p:cNvPr>
            <p:cNvSpPr/>
            <p:nvPr/>
          </p:nvSpPr>
          <p:spPr>
            <a:xfrm>
              <a:off x="11174141" y="4064944"/>
              <a:ext cx="77512" cy="222379"/>
            </a:xfrm>
            <a:custGeom>
              <a:avLst/>
              <a:gdLst>
                <a:gd name="connsiteX0" fmla="*/ 39613 w 77512"/>
                <a:gd name="connsiteY0" fmla="*/ 0 h 222379"/>
                <a:gd name="connsiteX1" fmla="*/ 77513 w 77512"/>
                <a:gd name="connsiteY1" fmla="*/ 0 h 222379"/>
                <a:gd name="connsiteX2" fmla="*/ 77513 w 77512"/>
                <a:gd name="connsiteY2" fmla="*/ 222379 h 222379"/>
                <a:gd name="connsiteX3" fmla="*/ 39613 w 77512"/>
                <a:gd name="connsiteY3" fmla="*/ 222379 h 222379"/>
                <a:gd name="connsiteX4" fmla="*/ 37899 w 77512"/>
                <a:gd name="connsiteY4" fmla="*/ 222379 h 222379"/>
                <a:gd name="connsiteX5" fmla="*/ 0 w 77512"/>
                <a:gd name="connsiteY5" fmla="*/ 222379 h 222379"/>
                <a:gd name="connsiteX6" fmla="*/ 0 w 77512"/>
                <a:gd name="connsiteY6" fmla="*/ 0 h 222379"/>
                <a:gd name="connsiteX7" fmla="*/ 37899 w 77512"/>
                <a:gd name="connsiteY7" fmla="*/ 0 h 22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12" h="222379">
                  <a:moveTo>
                    <a:pt x="39613" y="0"/>
                  </a:moveTo>
                  <a:cubicBezTo>
                    <a:pt x="60545" y="0"/>
                    <a:pt x="77513" y="0"/>
                    <a:pt x="77513" y="0"/>
                  </a:cubicBezTo>
                  <a:lnTo>
                    <a:pt x="77513" y="222379"/>
                  </a:lnTo>
                  <a:cubicBezTo>
                    <a:pt x="77513" y="222379"/>
                    <a:pt x="60544" y="222379"/>
                    <a:pt x="39613" y="222379"/>
                  </a:cubicBezTo>
                  <a:lnTo>
                    <a:pt x="37899" y="222379"/>
                  </a:lnTo>
                  <a:cubicBezTo>
                    <a:pt x="16968" y="222379"/>
                    <a:pt x="0" y="222379"/>
                    <a:pt x="0" y="222379"/>
                  </a:cubicBezTo>
                  <a:lnTo>
                    <a:pt x="0" y="0"/>
                  </a:lnTo>
                  <a:cubicBezTo>
                    <a:pt x="0" y="0"/>
                    <a:pt x="16969" y="0"/>
                    <a:pt x="37899" y="0"/>
                  </a:cubicBezTo>
                  <a:close/>
                </a:path>
              </a:pathLst>
            </a:custGeom>
            <a:noFill/>
            <a:ln w="9517" cap="rnd">
              <a:solidFill>
                <a:schemeClr val="tx2"/>
              </a:solidFill>
              <a:prstDash val="solid"/>
              <a:round/>
            </a:ln>
          </p:spPr>
          <p:txBody>
            <a:bodyPr rtlCol="0" anchor="ctr"/>
            <a:lstStyle/>
            <a:p>
              <a:endParaRPr lang="en-US"/>
            </a:p>
          </p:txBody>
        </p:sp>
        <p:sp>
          <p:nvSpPr>
            <p:cNvPr id="401" name="Freeform: Shape 400">
              <a:extLst>
                <a:ext uri="{FF2B5EF4-FFF2-40B4-BE49-F238E27FC236}">
                  <a16:creationId xmlns:a16="http://schemas.microsoft.com/office/drawing/2014/main" id="{75C06240-3EA2-B6DB-81DB-9673B88E759A}"/>
                </a:ext>
              </a:extLst>
            </p:cNvPr>
            <p:cNvSpPr/>
            <p:nvPr/>
          </p:nvSpPr>
          <p:spPr>
            <a:xfrm>
              <a:off x="11276603" y="4109135"/>
              <a:ext cx="106080" cy="21857"/>
            </a:xfrm>
            <a:custGeom>
              <a:avLst/>
              <a:gdLst>
                <a:gd name="connsiteX0" fmla="*/ 0 w 106080"/>
                <a:gd name="connsiteY0" fmla="*/ 0 h 21857"/>
                <a:gd name="connsiteX1" fmla="*/ 106081 w 106080"/>
                <a:gd name="connsiteY1" fmla="*/ 0 h 21857"/>
                <a:gd name="connsiteX2" fmla="*/ 106081 w 106080"/>
                <a:gd name="connsiteY2" fmla="*/ 21858 h 21857"/>
                <a:gd name="connsiteX3" fmla="*/ 0 w 106080"/>
                <a:gd name="connsiteY3" fmla="*/ 21858 h 21857"/>
              </a:gdLst>
              <a:ahLst/>
              <a:cxnLst>
                <a:cxn ang="0">
                  <a:pos x="connsiteX0" y="connsiteY0"/>
                </a:cxn>
                <a:cxn ang="0">
                  <a:pos x="connsiteX1" y="connsiteY1"/>
                </a:cxn>
                <a:cxn ang="0">
                  <a:pos x="connsiteX2" y="connsiteY2"/>
                </a:cxn>
                <a:cxn ang="0">
                  <a:pos x="connsiteX3" y="connsiteY3"/>
                </a:cxn>
              </a:cxnLst>
              <a:rect l="l" t="t" r="r" b="b"/>
              <a:pathLst>
                <a:path w="106080" h="21857">
                  <a:moveTo>
                    <a:pt x="0" y="0"/>
                  </a:moveTo>
                  <a:lnTo>
                    <a:pt x="106081" y="0"/>
                  </a:lnTo>
                  <a:lnTo>
                    <a:pt x="106081" y="21858"/>
                  </a:lnTo>
                  <a:lnTo>
                    <a:pt x="0" y="21858"/>
                  </a:lnTo>
                  <a:close/>
                </a:path>
              </a:pathLst>
            </a:custGeom>
            <a:noFill/>
            <a:ln w="9517" cap="rnd">
              <a:solidFill>
                <a:schemeClr val="tx2"/>
              </a:solidFill>
              <a:prstDash val="solid"/>
              <a:round/>
            </a:ln>
          </p:spPr>
          <p:txBody>
            <a:bodyPr rtlCol="0" anchor="ctr"/>
            <a:lstStyle/>
            <a:p>
              <a:endParaRPr lang="en-US"/>
            </a:p>
          </p:txBody>
        </p:sp>
        <p:sp>
          <p:nvSpPr>
            <p:cNvPr id="407" name="Freeform: Shape 406">
              <a:extLst>
                <a:ext uri="{FF2B5EF4-FFF2-40B4-BE49-F238E27FC236}">
                  <a16:creationId xmlns:a16="http://schemas.microsoft.com/office/drawing/2014/main" id="{1893FC23-88E7-FA05-2783-B72CBB97F7DC}"/>
                </a:ext>
              </a:extLst>
            </p:cNvPr>
            <p:cNvSpPr/>
            <p:nvPr/>
          </p:nvSpPr>
          <p:spPr>
            <a:xfrm>
              <a:off x="11278888" y="4144868"/>
              <a:ext cx="21901" cy="21857"/>
            </a:xfrm>
            <a:custGeom>
              <a:avLst/>
              <a:gdLst>
                <a:gd name="connsiteX0" fmla="*/ 21901 w 21901"/>
                <a:gd name="connsiteY0" fmla="*/ 10929 h 21857"/>
                <a:gd name="connsiteX1" fmla="*/ 10950 w 21901"/>
                <a:gd name="connsiteY1" fmla="*/ 21858 h 21857"/>
                <a:gd name="connsiteX2" fmla="*/ -1 w 21901"/>
                <a:gd name="connsiteY2" fmla="*/ 10929 h 21857"/>
                <a:gd name="connsiteX3" fmla="*/ 10950 w 21901"/>
                <a:gd name="connsiteY3" fmla="*/ 0 h 21857"/>
                <a:gd name="connsiteX4" fmla="*/ 21901 w 21901"/>
                <a:gd name="connsiteY4" fmla="*/ 10929 h 21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1" h="21857">
                  <a:moveTo>
                    <a:pt x="21901" y="10929"/>
                  </a:moveTo>
                  <a:cubicBezTo>
                    <a:pt x="21901" y="16965"/>
                    <a:pt x="16998" y="21858"/>
                    <a:pt x="10950" y="21858"/>
                  </a:cubicBezTo>
                  <a:cubicBezTo>
                    <a:pt x="4902" y="21858"/>
                    <a:pt x="-1" y="16965"/>
                    <a:pt x="-1" y="10929"/>
                  </a:cubicBezTo>
                  <a:cubicBezTo>
                    <a:pt x="-1" y="4893"/>
                    <a:pt x="4902" y="0"/>
                    <a:pt x="10950" y="0"/>
                  </a:cubicBezTo>
                  <a:cubicBezTo>
                    <a:pt x="16998" y="0"/>
                    <a:pt x="21901" y="4893"/>
                    <a:pt x="21901" y="10929"/>
                  </a:cubicBezTo>
                  <a:close/>
                </a:path>
              </a:pathLst>
            </a:custGeom>
            <a:noFill/>
            <a:ln w="9517" cap="rnd">
              <a:solidFill>
                <a:schemeClr val="tx2"/>
              </a:solidFill>
              <a:prstDash val="solid"/>
              <a:round/>
            </a:ln>
          </p:spPr>
          <p:txBody>
            <a:bodyPr rtlCol="0" anchor="ctr"/>
            <a:lstStyle/>
            <a:p>
              <a:endParaRPr lang="en-US"/>
            </a:p>
          </p:txBody>
        </p:sp>
        <p:sp>
          <p:nvSpPr>
            <p:cNvPr id="408" name="Freeform: Shape 407">
              <a:extLst>
                <a:ext uri="{FF2B5EF4-FFF2-40B4-BE49-F238E27FC236}">
                  <a16:creationId xmlns:a16="http://schemas.microsoft.com/office/drawing/2014/main" id="{7FC2069B-6BDB-3ED6-CDCA-6574FE23DB74}"/>
                </a:ext>
              </a:extLst>
            </p:cNvPr>
            <p:cNvSpPr/>
            <p:nvPr/>
          </p:nvSpPr>
          <p:spPr>
            <a:xfrm>
              <a:off x="11318692" y="4144868"/>
              <a:ext cx="21901" cy="21857"/>
            </a:xfrm>
            <a:custGeom>
              <a:avLst/>
              <a:gdLst>
                <a:gd name="connsiteX0" fmla="*/ 21902 w 21901"/>
                <a:gd name="connsiteY0" fmla="*/ 10929 h 21857"/>
                <a:gd name="connsiteX1" fmla="*/ 10951 w 21901"/>
                <a:gd name="connsiteY1" fmla="*/ 21858 h 21857"/>
                <a:gd name="connsiteX2" fmla="*/ 0 w 21901"/>
                <a:gd name="connsiteY2" fmla="*/ 10929 h 21857"/>
                <a:gd name="connsiteX3" fmla="*/ 10951 w 21901"/>
                <a:gd name="connsiteY3" fmla="*/ 0 h 21857"/>
                <a:gd name="connsiteX4" fmla="*/ 21902 w 21901"/>
                <a:gd name="connsiteY4" fmla="*/ 10929 h 21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1" h="21857">
                  <a:moveTo>
                    <a:pt x="21902" y="10929"/>
                  </a:moveTo>
                  <a:cubicBezTo>
                    <a:pt x="21902" y="16965"/>
                    <a:pt x="16999" y="21858"/>
                    <a:pt x="10951" y="21858"/>
                  </a:cubicBezTo>
                  <a:cubicBezTo>
                    <a:pt x="4903" y="21858"/>
                    <a:pt x="0" y="16965"/>
                    <a:pt x="0" y="10929"/>
                  </a:cubicBezTo>
                  <a:cubicBezTo>
                    <a:pt x="0" y="4893"/>
                    <a:pt x="4903" y="0"/>
                    <a:pt x="10951" y="0"/>
                  </a:cubicBezTo>
                  <a:cubicBezTo>
                    <a:pt x="16999" y="0"/>
                    <a:pt x="21902" y="4893"/>
                    <a:pt x="21902" y="10929"/>
                  </a:cubicBezTo>
                  <a:close/>
                </a:path>
              </a:pathLst>
            </a:custGeom>
            <a:noFill/>
            <a:ln w="9517" cap="rnd">
              <a:solidFill>
                <a:schemeClr val="tx2"/>
              </a:solidFill>
              <a:prstDash val="solid"/>
              <a:round/>
            </a:ln>
          </p:spPr>
          <p:txBody>
            <a:bodyPr rtlCol="0" anchor="ctr"/>
            <a:lstStyle/>
            <a:p>
              <a:endParaRPr lang="en-US"/>
            </a:p>
          </p:txBody>
        </p:sp>
        <p:sp>
          <p:nvSpPr>
            <p:cNvPr id="411" name="Freeform: Shape 410">
              <a:extLst>
                <a:ext uri="{FF2B5EF4-FFF2-40B4-BE49-F238E27FC236}">
                  <a16:creationId xmlns:a16="http://schemas.microsoft.com/office/drawing/2014/main" id="{0BCC3C92-57AD-6D8C-82D8-5FC143291AF3}"/>
                </a:ext>
              </a:extLst>
            </p:cNvPr>
            <p:cNvSpPr/>
            <p:nvPr/>
          </p:nvSpPr>
          <p:spPr>
            <a:xfrm>
              <a:off x="11358496" y="4144868"/>
              <a:ext cx="21901" cy="21857"/>
            </a:xfrm>
            <a:custGeom>
              <a:avLst/>
              <a:gdLst>
                <a:gd name="connsiteX0" fmla="*/ 21901 w 21901"/>
                <a:gd name="connsiteY0" fmla="*/ 10929 h 21857"/>
                <a:gd name="connsiteX1" fmla="*/ 10950 w 21901"/>
                <a:gd name="connsiteY1" fmla="*/ 21858 h 21857"/>
                <a:gd name="connsiteX2" fmla="*/ -1 w 21901"/>
                <a:gd name="connsiteY2" fmla="*/ 10929 h 21857"/>
                <a:gd name="connsiteX3" fmla="*/ 10950 w 21901"/>
                <a:gd name="connsiteY3" fmla="*/ 0 h 21857"/>
                <a:gd name="connsiteX4" fmla="*/ 21901 w 21901"/>
                <a:gd name="connsiteY4" fmla="*/ 10929 h 21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1" h="21857">
                  <a:moveTo>
                    <a:pt x="21901" y="10929"/>
                  </a:moveTo>
                  <a:cubicBezTo>
                    <a:pt x="21901" y="16965"/>
                    <a:pt x="16998" y="21858"/>
                    <a:pt x="10950" y="21858"/>
                  </a:cubicBezTo>
                  <a:cubicBezTo>
                    <a:pt x="4902" y="21858"/>
                    <a:pt x="-1" y="16965"/>
                    <a:pt x="-1" y="10929"/>
                  </a:cubicBezTo>
                  <a:cubicBezTo>
                    <a:pt x="-1" y="4893"/>
                    <a:pt x="4902" y="0"/>
                    <a:pt x="10950" y="0"/>
                  </a:cubicBezTo>
                  <a:cubicBezTo>
                    <a:pt x="16998" y="0"/>
                    <a:pt x="21901" y="4893"/>
                    <a:pt x="21901" y="10929"/>
                  </a:cubicBezTo>
                  <a:close/>
                </a:path>
              </a:pathLst>
            </a:custGeom>
            <a:noFill/>
            <a:ln w="9517" cap="rnd">
              <a:solidFill>
                <a:schemeClr val="tx2"/>
              </a:solidFill>
              <a:prstDash val="solid"/>
              <a:round/>
            </a:ln>
          </p:spPr>
          <p:txBody>
            <a:bodyPr rtlCol="0" anchor="ctr"/>
            <a:lstStyle/>
            <a:p>
              <a:endParaRPr lang="en-US"/>
            </a:p>
          </p:txBody>
        </p:sp>
        <p:sp>
          <p:nvSpPr>
            <p:cNvPr id="413" name="Freeform: Shape 412">
              <a:extLst>
                <a:ext uri="{FF2B5EF4-FFF2-40B4-BE49-F238E27FC236}">
                  <a16:creationId xmlns:a16="http://schemas.microsoft.com/office/drawing/2014/main" id="{B67032F1-9AB3-9855-EE62-1C9F166CD303}"/>
                </a:ext>
              </a:extLst>
            </p:cNvPr>
            <p:cNvSpPr/>
            <p:nvPr/>
          </p:nvSpPr>
          <p:spPr>
            <a:xfrm>
              <a:off x="11278888" y="4182406"/>
              <a:ext cx="21901" cy="21857"/>
            </a:xfrm>
            <a:custGeom>
              <a:avLst/>
              <a:gdLst>
                <a:gd name="connsiteX0" fmla="*/ 21901 w 21901"/>
                <a:gd name="connsiteY0" fmla="*/ 10929 h 21857"/>
                <a:gd name="connsiteX1" fmla="*/ 10950 w 21901"/>
                <a:gd name="connsiteY1" fmla="*/ 21858 h 21857"/>
                <a:gd name="connsiteX2" fmla="*/ -1 w 21901"/>
                <a:gd name="connsiteY2" fmla="*/ 10929 h 21857"/>
                <a:gd name="connsiteX3" fmla="*/ 10950 w 21901"/>
                <a:gd name="connsiteY3" fmla="*/ 0 h 21857"/>
                <a:gd name="connsiteX4" fmla="*/ 21901 w 21901"/>
                <a:gd name="connsiteY4" fmla="*/ 10929 h 21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1" h="21857">
                  <a:moveTo>
                    <a:pt x="21901" y="10929"/>
                  </a:moveTo>
                  <a:cubicBezTo>
                    <a:pt x="21901" y="16965"/>
                    <a:pt x="16998" y="21858"/>
                    <a:pt x="10950" y="21858"/>
                  </a:cubicBezTo>
                  <a:cubicBezTo>
                    <a:pt x="4902" y="21858"/>
                    <a:pt x="-1" y="16965"/>
                    <a:pt x="-1" y="10929"/>
                  </a:cubicBezTo>
                  <a:cubicBezTo>
                    <a:pt x="-1" y="4893"/>
                    <a:pt x="4902" y="0"/>
                    <a:pt x="10950" y="0"/>
                  </a:cubicBezTo>
                  <a:cubicBezTo>
                    <a:pt x="16998" y="0"/>
                    <a:pt x="21901" y="4893"/>
                    <a:pt x="21901" y="10929"/>
                  </a:cubicBezTo>
                  <a:close/>
                </a:path>
              </a:pathLst>
            </a:custGeom>
            <a:noFill/>
            <a:ln w="9517" cap="rnd">
              <a:solidFill>
                <a:schemeClr val="tx2"/>
              </a:solidFill>
              <a:prstDash val="solid"/>
              <a:round/>
            </a:ln>
          </p:spPr>
          <p:txBody>
            <a:bodyPr rtlCol="0" anchor="ctr"/>
            <a:lstStyle/>
            <a:p>
              <a:endParaRPr lang="en-US"/>
            </a:p>
          </p:txBody>
        </p:sp>
        <p:sp>
          <p:nvSpPr>
            <p:cNvPr id="414" name="Freeform: Shape 413">
              <a:extLst>
                <a:ext uri="{FF2B5EF4-FFF2-40B4-BE49-F238E27FC236}">
                  <a16:creationId xmlns:a16="http://schemas.microsoft.com/office/drawing/2014/main" id="{D1C6E1CA-B600-CB61-DD19-57D6E1158095}"/>
                </a:ext>
              </a:extLst>
            </p:cNvPr>
            <p:cNvSpPr/>
            <p:nvPr/>
          </p:nvSpPr>
          <p:spPr>
            <a:xfrm>
              <a:off x="11318692" y="4182406"/>
              <a:ext cx="21901" cy="21857"/>
            </a:xfrm>
            <a:custGeom>
              <a:avLst/>
              <a:gdLst>
                <a:gd name="connsiteX0" fmla="*/ 21902 w 21901"/>
                <a:gd name="connsiteY0" fmla="*/ 10929 h 21857"/>
                <a:gd name="connsiteX1" fmla="*/ 10951 w 21901"/>
                <a:gd name="connsiteY1" fmla="*/ 21858 h 21857"/>
                <a:gd name="connsiteX2" fmla="*/ 0 w 21901"/>
                <a:gd name="connsiteY2" fmla="*/ 10929 h 21857"/>
                <a:gd name="connsiteX3" fmla="*/ 10951 w 21901"/>
                <a:gd name="connsiteY3" fmla="*/ 0 h 21857"/>
                <a:gd name="connsiteX4" fmla="*/ 21902 w 21901"/>
                <a:gd name="connsiteY4" fmla="*/ 10929 h 21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1" h="21857">
                  <a:moveTo>
                    <a:pt x="21902" y="10929"/>
                  </a:moveTo>
                  <a:cubicBezTo>
                    <a:pt x="21902" y="16965"/>
                    <a:pt x="16999" y="21858"/>
                    <a:pt x="10951" y="21858"/>
                  </a:cubicBezTo>
                  <a:cubicBezTo>
                    <a:pt x="4903" y="21858"/>
                    <a:pt x="0" y="16965"/>
                    <a:pt x="0" y="10929"/>
                  </a:cubicBezTo>
                  <a:cubicBezTo>
                    <a:pt x="0" y="4893"/>
                    <a:pt x="4903" y="0"/>
                    <a:pt x="10951" y="0"/>
                  </a:cubicBezTo>
                  <a:cubicBezTo>
                    <a:pt x="16999" y="0"/>
                    <a:pt x="21902" y="4893"/>
                    <a:pt x="21902" y="10929"/>
                  </a:cubicBezTo>
                  <a:close/>
                </a:path>
              </a:pathLst>
            </a:custGeom>
            <a:noFill/>
            <a:ln w="9517" cap="rnd">
              <a:solidFill>
                <a:schemeClr val="tx2"/>
              </a:solidFill>
              <a:prstDash val="solid"/>
              <a:round/>
            </a:ln>
          </p:spPr>
          <p:txBody>
            <a:bodyPr rtlCol="0" anchor="ctr"/>
            <a:lstStyle/>
            <a:p>
              <a:endParaRPr lang="en-US"/>
            </a:p>
          </p:txBody>
        </p:sp>
        <p:sp>
          <p:nvSpPr>
            <p:cNvPr id="415" name="Freeform: Shape 414">
              <a:extLst>
                <a:ext uri="{FF2B5EF4-FFF2-40B4-BE49-F238E27FC236}">
                  <a16:creationId xmlns:a16="http://schemas.microsoft.com/office/drawing/2014/main" id="{059633D0-3F23-ADAE-BE25-0299C8DD5D70}"/>
                </a:ext>
              </a:extLst>
            </p:cNvPr>
            <p:cNvSpPr/>
            <p:nvPr/>
          </p:nvSpPr>
          <p:spPr>
            <a:xfrm>
              <a:off x="11358496" y="4182406"/>
              <a:ext cx="21901" cy="21857"/>
            </a:xfrm>
            <a:custGeom>
              <a:avLst/>
              <a:gdLst>
                <a:gd name="connsiteX0" fmla="*/ 21901 w 21901"/>
                <a:gd name="connsiteY0" fmla="*/ 10929 h 21857"/>
                <a:gd name="connsiteX1" fmla="*/ 10950 w 21901"/>
                <a:gd name="connsiteY1" fmla="*/ 21858 h 21857"/>
                <a:gd name="connsiteX2" fmla="*/ -1 w 21901"/>
                <a:gd name="connsiteY2" fmla="*/ 10929 h 21857"/>
                <a:gd name="connsiteX3" fmla="*/ 10950 w 21901"/>
                <a:gd name="connsiteY3" fmla="*/ 0 h 21857"/>
                <a:gd name="connsiteX4" fmla="*/ 21901 w 21901"/>
                <a:gd name="connsiteY4" fmla="*/ 10929 h 21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1" h="21857">
                  <a:moveTo>
                    <a:pt x="21901" y="10929"/>
                  </a:moveTo>
                  <a:cubicBezTo>
                    <a:pt x="21901" y="16965"/>
                    <a:pt x="16998" y="21858"/>
                    <a:pt x="10950" y="21858"/>
                  </a:cubicBezTo>
                  <a:cubicBezTo>
                    <a:pt x="4902" y="21858"/>
                    <a:pt x="-1" y="16965"/>
                    <a:pt x="-1" y="10929"/>
                  </a:cubicBezTo>
                  <a:cubicBezTo>
                    <a:pt x="-1" y="4893"/>
                    <a:pt x="4902" y="0"/>
                    <a:pt x="10950" y="0"/>
                  </a:cubicBezTo>
                  <a:cubicBezTo>
                    <a:pt x="16998" y="0"/>
                    <a:pt x="21901" y="4893"/>
                    <a:pt x="21901" y="10929"/>
                  </a:cubicBezTo>
                  <a:close/>
                </a:path>
              </a:pathLst>
            </a:custGeom>
            <a:noFill/>
            <a:ln w="9517" cap="rnd">
              <a:solidFill>
                <a:schemeClr val="tx2"/>
              </a:solidFill>
              <a:prstDash val="solid"/>
              <a:round/>
            </a:ln>
          </p:spPr>
          <p:txBody>
            <a:bodyPr rtlCol="0" anchor="ctr"/>
            <a:lstStyle/>
            <a:p>
              <a:endParaRPr lang="en-US"/>
            </a:p>
          </p:txBody>
        </p:sp>
        <p:sp>
          <p:nvSpPr>
            <p:cNvPr id="433" name="Freeform: Shape 432">
              <a:extLst>
                <a:ext uri="{FF2B5EF4-FFF2-40B4-BE49-F238E27FC236}">
                  <a16:creationId xmlns:a16="http://schemas.microsoft.com/office/drawing/2014/main" id="{A66BD279-724A-EC74-79EC-E06B6659D4B6}"/>
                </a:ext>
              </a:extLst>
            </p:cNvPr>
            <p:cNvSpPr/>
            <p:nvPr/>
          </p:nvSpPr>
          <p:spPr>
            <a:xfrm>
              <a:off x="11278888" y="4219849"/>
              <a:ext cx="21901" cy="21857"/>
            </a:xfrm>
            <a:custGeom>
              <a:avLst/>
              <a:gdLst>
                <a:gd name="connsiteX0" fmla="*/ 21901 w 21901"/>
                <a:gd name="connsiteY0" fmla="*/ 10929 h 21857"/>
                <a:gd name="connsiteX1" fmla="*/ 10950 w 21901"/>
                <a:gd name="connsiteY1" fmla="*/ 21858 h 21857"/>
                <a:gd name="connsiteX2" fmla="*/ -1 w 21901"/>
                <a:gd name="connsiteY2" fmla="*/ 10929 h 21857"/>
                <a:gd name="connsiteX3" fmla="*/ 10950 w 21901"/>
                <a:gd name="connsiteY3" fmla="*/ 0 h 21857"/>
                <a:gd name="connsiteX4" fmla="*/ 21901 w 21901"/>
                <a:gd name="connsiteY4" fmla="*/ 10929 h 21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1" h="21857">
                  <a:moveTo>
                    <a:pt x="21901" y="10929"/>
                  </a:moveTo>
                  <a:cubicBezTo>
                    <a:pt x="21901" y="16965"/>
                    <a:pt x="16998" y="21858"/>
                    <a:pt x="10950" y="21858"/>
                  </a:cubicBezTo>
                  <a:cubicBezTo>
                    <a:pt x="4902" y="21858"/>
                    <a:pt x="-1" y="16965"/>
                    <a:pt x="-1" y="10929"/>
                  </a:cubicBezTo>
                  <a:cubicBezTo>
                    <a:pt x="-1" y="4893"/>
                    <a:pt x="4902" y="0"/>
                    <a:pt x="10950" y="0"/>
                  </a:cubicBezTo>
                  <a:cubicBezTo>
                    <a:pt x="16998" y="0"/>
                    <a:pt x="21901" y="4893"/>
                    <a:pt x="21901" y="10929"/>
                  </a:cubicBezTo>
                  <a:close/>
                </a:path>
              </a:pathLst>
            </a:custGeom>
            <a:noFill/>
            <a:ln w="9517" cap="rnd">
              <a:solidFill>
                <a:schemeClr val="tx2"/>
              </a:solidFill>
              <a:prstDash val="solid"/>
              <a:round/>
            </a:ln>
          </p:spPr>
          <p:txBody>
            <a:bodyPr rtlCol="0" anchor="ctr"/>
            <a:lstStyle/>
            <a:p>
              <a:endParaRPr lang="en-US"/>
            </a:p>
          </p:txBody>
        </p:sp>
        <p:sp>
          <p:nvSpPr>
            <p:cNvPr id="434" name="Freeform: Shape 433">
              <a:extLst>
                <a:ext uri="{FF2B5EF4-FFF2-40B4-BE49-F238E27FC236}">
                  <a16:creationId xmlns:a16="http://schemas.microsoft.com/office/drawing/2014/main" id="{B2B0A438-4547-924D-DF3D-BED98A22837D}"/>
                </a:ext>
              </a:extLst>
            </p:cNvPr>
            <p:cNvSpPr/>
            <p:nvPr/>
          </p:nvSpPr>
          <p:spPr>
            <a:xfrm>
              <a:off x="11318692" y="4219849"/>
              <a:ext cx="21901" cy="21857"/>
            </a:xfrm>
            <a:custGeom>
              <a:avLst/>
              <a:gdLst>
                <a:gd name="connsiteX0" fmla="*/ 21902 w 21901"/>
                <a:gd name="connsiteY0" fmla="*/ 10929 h 21857"/>
                <a:gd name="connsiteX1" fmla="*/ 10951 w 21901"/>
                <a:gd name="connsiteY1" fmla="*/ 21858 h 21857"/>
                <a:gd name="connsiteX2" fmla="*/ 0 w 21901"/>
                <a:gd name="connsiteY2" fmla="*/ 10929 h 21857"/>
                <a:gd name="connsiteX3" fmla="*/ 10951 w 21901"/>
                <a:gd name="connsiteY3" fmla="*/ 0 h 21857"/>
                <a:gd name="connsiteX4" fmla="*/ 21902 w 21901"/>
                <a:gd name="connsiteY4" fmla="*/ 10929 h 21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1" h="21857">
                  <a:moveTo>
                    <a:pt x="21902" y="10929"/>
                  </a:moveTo>
                  <a:cubicBezTo>
                    <a:pt x="21902" y="16965"/>
                    <a:pt x="16999" y="21858"/>
                    <a:pt x="10951" y="21858"/>
                  </a:cubicBezTo>
                  <a:cubicBezTo>
                    <a:pt x="4903" y="21858"/>
                    <a:pt x="0" y="16965"/>
                    <a:pt x="0" y="10929"/>
                  </a:cubicBezTo>
                  <a:cubicBezTo>
                    <a:pt x="0" y="4893"/>
                    <a:pt x="4903" y="0"/>
                    <a:pt x="10951" y="0"/>
                  </a:cubicBezTo>
                  <a:cubicBezTo>
                    <a:pt x="16999" y="0"/>
                    <a:pt x="21902" y="4893"/>
                    <a:pt x="21902" y="10929"/>
                  </a:cubicBezTo>
                  <a:close/>
                </a:path>
              </a:pathLst>
            </a:custGeom>
            <a:noFill/>
            <a:ln w="9517" cap="rnd">
              <a:solidFill>
                <a:schemeClr val="tx2"/>
              </a:solidFill>
              <a:prstDash val="solid"/>
              <a:round/>
            </a:ln>
          </p:spPr>
          <p:txBody>
            <a:bodyPr rtlCol="0" anchor="ctr"/>
            <a:lstStyle/>
            <a:p>
              <a:endParaRPr lang="en-US"/>
            </a:p>
          </p:txBody>
        </p:sp>
        <p:sp>
          <p:nvSpPr>
            <p:cNvPr id="435" name="Freeform: Shape 434">
              <a:extLst>
                <a:ext uri="{FF2B5EF4-FFF2-40B4-BE49-F238E27FC236}">
                  <a16:creationId xmlns:a16="http://schemas.microsoft.com/office/drawing/2014/main" id="{6501BB9C-8B8F-31C3-0494-E7C8CD719F41}"/>
                </a:ext>
              </a:extLst>
            </p:cNvPr>
            <p:cNvSpPr/>
            <p:nvPr/>
          </p:nvSpPr>
          <p:spPr>
            <a:xfrm>
              <a:off x="11358496" y="4219849"/>
              <a:ext cx="21901" cy="21857"/>
            </a:xfrm>
            <a:custGeom>
              <a:avLst/>
              <a:gdLst>
                <a:gd name="connsiteX0" fmla="*/ 21901 w 21901"/>
                <a:gd name="connsiteY0" fmla="*/ 10929 h 21857"/>
                <a:gd name="connsiteX1" fmla="*/ 10950 w 21901"/>
                <a:gd name="connsiteY1" fmla="*/ 21858 h 21857"/>
                <a:gd name="connsiteX2" fmla="*/ -1 w 21901"/>
                <a:gd name="connsiteY2" fmla="*/ 10929 h 21857"/>
                <a:gd name="connsiteX3" fmla="*/ 10950 w 21901"/>
                <a:gd name="connsiteY3" fmla="*/ 0 h 21857"/>
                <a:gd name="connsiteX4" fmla="*/ 21901 w 21901"/>
                <a:gd name="connsiteY4" fmla="*/ 10929 h 21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1" h="21857">
                  <a:moveTo>
                    <a:pt x="21901" y="10929"/>
                  </a:moveTo>
                  <a:cubicBezTo>
                    <a:pt x="21901" y="16965"/>
                    <a:pt x="16998" y="21858"/>
                    <a:pt x="10950" y="21858"/>
                  </a:cubicBezTo>
                  <a:cubicBezTo>
                    <a:pt x="4902" y="21858"/>
                    <a:pt x="-1" y="16965"/>
                    <a:pt x="-1" y="10929"/>
                  </a:cubicBezTo>
                  <a:cubicBezTo>
                    <a:pt x="-1" y="4893"/>
                    <a:pt x="4902" y="0"/>
                    <a:pt x="10950" y="0"/>
                  </a:cubicBezTo>
                  <a:cubicBezTo>
                    <a:pt x="16998" y="0"/>
                    <a:pt x="21901" y="4893"/>
                    <a:pt x="21901" y="10929"/>
                  </a:cubicBezTo>
                  <a:close/>
                </a:path>
              </a:pathLst>
            </a:custGeom>
            <a:noFill/>
            <a:ln w="9517" cap="rnd">
              <a:solidFill>
                <a:schemeClr val="tx2"/>
              </a:solidFill>
              <a:prstDash val="solid"/>
              <a:round/>
            </a:ln>
          </p:spPr>
          <p:txBody>
            <a:bodyPr rtlCol="0" anchor="ctr"/>
            <a:lstStyle/>
            <a:p>
              <a:endParaRPr lang="en-US"/>
            </a:p>
          </p:txBody>
        </p:sp>
      </p:grpSp>
      <p:sp>
        <p:nvSpPr>
          <p:cNvPr id="473" name="TextBox 472">
            <a:extLst>
              <a:ext uri="{FF2B5EF4-FFF2-40B4-BE49-F238E27FC236}">
                <a16:creationId xmlns:a16="http://schemas.microsoft.com/office/drawing/2014/main" id="{E3F7CE39-DF34-58AE-6B3C-A2A54D68DD9B}"/>
              </a:ext>
            </a:extLst>
          </p:cNvPr>
          <p:cNvSpPr txBox="1"/>
          <p:nvPr/>
        </p:nvSpPr>
        <p:spPr>
          <a:xfrm>
            <a:off x="9007247" y="3834201"/>
            <a:ext cx="1016598" cy="350865"/>
          </a:xfrm>
          <a:prstGeom prst="rect">
            <a:avLst/>
          </a:prstGeom>
          <a:noFill/>
        </p:spPr>
        <p:txBody>
          <a:bodyPr vert="horz" wrap="square" lIns="91440" tIns="91440" rIns="91440" bIns="91440" rtlCol="0" anchor="ctr" anchorCtr="0">
            <a:spAutoFit/>
          </a:bodyPr>
          <a:lstStyle/>
          <a:p>
            <a:pPr marL="17463" marR="0" algn="ctr" defTabSz="914400" rtl="0" eaLnBrk="1" fontAlgn="auto" latinLnBrk="0" hangingPunct="1">
              <a:lnSpc>
                <a:spcPct val="90000"/>
              </a:lnSpc>
              <a:spcBef>
                <a:spcPts val="1000"/>
              </a:spcBef>
              <a:spcAft>
                <a:spcPts val="0"/>
              </a:spcAft>
              <a:buClrTx/>
              <a:buSzTx/>
              <a:buFont typeface="Arial" panose="020B0604020202020204" pitchFamily="34" charset="0"/>
              <a:buNone/>
            </a:pPr>
            <a:r>
              <a:rPr kumimoji="0" lang="es-ES" sz="1200" b="0" i="0" u="none" strike="noStrike" kern="1200" cap="none" spc="0" normalizeH="0" baseline="0" noProof="0" dirty="0">
                <a:ln>
                  <a:noFill/>
                </a:ln>
                <a:solidFill>
                  <a:schemeClr val="tx1">
                    <a:lumMod val="50000"/>
                    <a:lumOff val="50000"/>
                  </a:schemeClr>
                </a:solidFill>
                <a:effectLst/>
                <a:uLnTx/>
                <a:uFillTx/>
                <a:latin typeface="+mj-lt"/>
                <a:ea typeface="+mn-ea"/>
                <a:cs typeface="+mn-cs"/>
              </a:rPr>
              <a:t>ONT</a:t>
            </a:r>
            <a:endParaRPr kumimoji="0" lang="en-US" sz="1200" b="0" i="0" u="none" strike="noStrike" kern="1200" cap="none" spc="0" normalizeH="0" baseline="0" noProof="0" dirty="0">
              <a:ln>
                <a:noFill/>
              </a:ln>
              <a:solidFill>
                <a:schemeClr val="tx1">
                  <a:lumMod val="50000"/>
                  <a:lumOff val="50000"/>
                </a:schemeClr>
              </a:solidFill>
              <a:effectLst/>
              <a:uLnTx/>
              <a:uFillTx/>
              <a:latin typeface="+mj-lt"/>
              <a:ea typeface="+mn-ea"/>
              <a:cs typeface="+mn-cs"/>
            </a:endParaRPr>
          </a:p>
        </p:txBody>
      </p:sp>
      <p:cxnSp>
        <p:nvCxnSpPr>
          <p:cNvPr id="488" name="Straight Connector 487">
            <a:extLst>
              <a:ext uri="{FF2B5EF4-FFF2-40B4-BE49-F238E27FC236}">
                <a16:creationId xmlns:a16="http://schemas.microsoft.com/office/drawing/2014/main" id="{FEF5B884-851E-5C2E-EE48-88D6A5E46506}"/>
              </a:ext>
            </a:extLst>
          </p:cNvPr>
          <p:cNvCxnSpPr>
            <a:cxnSpLocks/>
            <a:stCxn id="490" idx="2"/>
          </p:cNvCxnSpPr>
          <p:nvPr/>
        </p:nvCxnSpPr>
        <p:spPr>
          <a:xfrm flipH="1">
            <a:off x="10295068" y="2731504"/>
            <a:ext cx="673523" cy="834656"/>
          </a:xfrm>
          <a:prstGeom prst="line">
            <a:avLst/>
          </a:prstGeom>
          <a:ln w="9525">
            <a:solidFill>
              <a:schemeClr val="bg1"/>
            </a:solidFill>
          </a:ln>
        </p:spPr>
        <p:style>
          <a:lnRef idx="1">
            <a:schemeClr val="accent6"/>
          </a:lnRef>
          <a:fillRef idx="0">
            <a:schemeClr val="accent6"/>
          </a:fillRef>
          <a:effectRef idx="0">
            <a:schemeClr val="accent6"/>
          </a:effectRef>
          <a:fontRef idx="minor">
            <a:schemeClr val="tx1"/>
          </a:fontRef>
        </p:style>
      </p:cxnSp>
      <p:sp>
        <p:nvSpPr>
          <p:cNvPr id="490" name="Oval 489">
            <a:extLst>
              <a:ext uri="{FF2B5EF4-FFF2-40B4-BE49-F238E27FC236}">
                <a16:creationId xmlns:a16="http://schemas.microsoft.com/office/drawing/2014/main" id="{1F05F8F1-3A51-481D-28BD-0E6CF78A52E8}"/>
              </a:ext>
            </a:extLst>
          </p:cNvPr>
          <p:cNvSpPr/>
          <p:nvPr/>
        </p:nvSpPr>
        <p:spPr>
          <a:xfrm>
            <a:off x="10968591" y="2390510"/>
            <a:ext cx="681988" cy="6819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92" name="Oval 491">
            <a:extLst>
              <a:ext uri="{FF2B5EF4-FFF2-40B4-BE49-F238E27FC236}">
                <a16:creationId xmlns:a16="http://schemas.microsoft.com/office/drawing/2014/main" id="{FD9099EA-A0EB-6A91-F09C-4BF5EF321514}"/>
              </a:ext>
            </a:extLst>
          </p:cNvPr>
          <p:cNvSpPr/>
          <p:nvPr/>
        </p:nvSpPr>
        <p:spPr>
          <a:xfrm>
            <a:off x="10968591" y="3213884"/>
            <a:ext cx="681988" cy="6819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493" name="Oval 492">
            <a:extLst>
              <a:ext uri="{FF2B5EF4-FFF2-40B4-BE49-F238E27FC236}">
                <a16:creationId xmlns:a16="http://schemas.microsoft.com/office/drawing/2014/main" id="{6DF1F58C-EDAB-A368-6E44-3E052A5C651B}"/>
              </a:ext>
            </a:extLst>
          </p:cNvPr>
          <p:cNvSpPr/>
          <p:nvPr/>
        </p:nvSpPr>
        <p:spPr>
          <a:xfrm>
            <a:off x="10968591" y="4037259"/>
            <a:ext cx="681988" cy="6819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cxnSp>
        <p:nvCxnSpPr>
          <p:cNvPr id="495" name="Straight Connector 494">
            <a:extLst>
              <a:ext uri="{FF2B5EF4-FFF2-40B4-BE49-F238E27FC236}">
                <a16:creationId xmlns:a16="http://schemas.microsoft.com/office/drawing/2014/main" id="{25BC18E2-1032-7A53-CB54-808DD9D7B992}"/>
              </a:ext>
            </a:extLst>
          </p:cNvPr>
          <p:cNvCxnSpPr>
            <a:cxnSpLocks/>
            <a:stCxn id="492" idx="2"/>
          </p:cNvCxnSpPr>
          <p:nvPr/>
        </p:nvCxnSpPr>
        <p:spPr>
          <a:xfrm flipH="1">
            <a:off x="10295068" y="3554878"/>
            <a:ext cx="673523" cy="0"/>
          </a:xfrm>
          <a:prstGeom prst="line">
            <a:avLst/>
          </a:prstGeom>
          <a:ln w="9525">
            <a:solidFill>
              <a:schemeClr val="bg1"/>
            </a:solidFill>
          </a:ln>
        </p:spPr>
        <p:style>
          <a:lnRef idx="1">
            <a:schemeClr val="accent6"/>
          </a:lnRef>
          <a:fillRef idx="0">
            <a:schemeClr val="accent6"/>
          </a:fillRef>
          <a:effectRef idx="0">
            <a:schemeClr val="accent6"/>
          </a:effectRef>
          <a:fontRef idx="minor">
            <a:schemeClr val="tx1"/>
          </a:fontRef>
        </p:style>
      </p:cxnSp>
      <p:cxnSp>
        <p:nvCxnSpPr>
          <p:cNvPr id="496" name="Straight Connector 495">
            <a:extLst>
              <a:ext uri="{FF2B5EF4-FFF2-40B4-BE49-F238E27FC236}">
                <a16:creationId xmlns:a16="http://schemas.microsoft.com/office/drawing/2014/main" id="{5C79D436-77E1-1574-7BAF-59A60A281336}"/>
              </a:ext>
            </a:extLst>
          </p:cNvPr>
          <p:cNvCxnSpPr>
            <a:cxnSpLocks/>
            <a:stCxn id="493" idx="2"/>
          </p:cNvCxnSpPr>
          <p:nvPr/>
        </p:nvCxnSpPr>
        <p:spPr>
          <a:xfrm flipH="1" flipV="1">
            <a:off x="10295068" y="3566160"/>
            <a:ext cx="673523" cy="812093"/>
          </a:xfrm>
          <a:prstGeom prst="line">
            <a:avLst/>
          </a:prstGeom>
          <a:ln w="9525">
            <a:solidFill>
              <a:schemeClr val="bg1"/>
            </a:solidFill>
          </a:ln>
        </p:spPr>
        <p:style>
          <a:lnRef idx="1">
            <a:schemeClr val="accent6"/>
          </a:lnRef>
          <a:fillRef idx="0">
            <a:schemeClr val="accent6"/>
          </a:fillRef>
          <a:effectRef idx="0">
            <a:schemeClr val="accent6"/>
          </a:effectRef>
          <a:fontRef idx="minor">
            <a:schemeClr val="tx1"/>
          </a:fontRef>
        </p:style>
      </p:cxnSp>
      <p:grpSp>
        <p:nvGrpSpPr>
          <p:cNvPr id="8" name="Group 7">
            <a:extLst>
              <a:ext uri="{FF2B5EF4-FFF2-40B4-BE49-F238E27FC236}">
                <a16:creationId xmlns:a16="http://schemas.microsoft.com/office/drawing/2014/main" id="{B6C0E759-CF3A-F558-C930-1593C3072A88}"/>
              </a:ext>
            </a:extLst>
          </p:cNvPr>
          <p:cNvGrpSpPr/>
          <p:nvPr/>
        </p:nvGrpSpPr>
        <p:grpSpPr>
          <a:xfrm>
            <a:off x="8946617" y="3407646"/>
            <a:ext cx="1247155" cy="353906"/>
            <a:chOff x="10086353" y="2975342"/>
            <a:chExt cx="1247155" cy="353906"/>
          </a:xfrm>
        </p:grpSpPr>
        <p:sp>
          <p:nvSpPr>
            <p:cNvPr id="9" name="Freeform: Shape 8">
              <a:extLst>
                <a:ext uri="{FF2B5EF4-FFF2-40B4-BE49-F238E27FC236}">
                  <a16:creationId xmlns:a16="http://schemas.microsoft.com/office/drawing/2014/main" id="{F68C5E67-3654-7FA3-15BB-43E6280D1ED9}"/>
                </a:ext>
              </a:extLst>
            </p:cNvPr>
            <p:cNvSpPr/>
            <p:nvPr/>
          </p:nvSpPr>
          <p:spPr>
            <a:xfrm>
              <a:off x="10090448" y="2975342"/>
              <a:ext cx="1233252" cy="91802"/>
            </a:xfrm>
            <a:custGeom>
              <a:avLst/>
              <a:gdLst>
                <a:gd name="connsiteX0" fmla="*/ 98082 w 1233252"/>
                <a:gd name="connsiteY0" fmla="*/ 0 h 91802"/>
                <a:gd name="connsiteX1" fmla="*/ 0 w 1233252"/>
                <a:gd name="connsiteY1" fmla="*/ 91803 h 91802"/>
                <a:gd name="connsiteX2" fmla="*/ 1233252 w 1233252"/>
                <a:gd name="connsiteY2" fmla="*/ 91803 h 91802"/>
                <a:gd name="connsiteX3" fmla="*/ 1136504 w 1233252"/>
                <a:gd name="connsiteY3" fmla="*/ 0 h 91802"/>
                <a:gd name="connsiteX4" fmla="*/ 98082 w 1233252"/>
                <a:gd name="connsiteY4" fmla="*/ 0 h 918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3252" h="91802">
                  <a:moveTo>
                    <a:pt x="98082" y="0"/>
                  </a:moveTo>
                  <a:lnTo>
                    <a:pt x="0" y="91803"/>
                  </a:lnTo>
                  <a:lnTo>
                    <a:pt x="1233252" y="91803"/>
                  </a:lnTo>
                  <a:lnTo>
                    <a:pt x="1136504" y="0"/>
                  </a:lnTo>
                  <a:lnTo>
                    <a:pt x="98082" y="0"/>
                  </a:lnTo>
                  <a:close/>
                </a:path>
              </a:pathLst>
            </a:custGeom>
            <a:solidFill>
              <a:srgbClr val="F4F4F5"/>
            </a:solidFill>
            <a:ln w="9517"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CC2B906-AF58-268C-D035-9F5C2D7D0B0E}"/>
                </a:ext>
              </a:extLst>
            </p:cNvPr>
            <p:cNvSpPr/>
            <p:nvPr/>
          </p:nvSpPr>
          <p:spPr>
            <a:xfrm>
              <a:off x="10086353" y="3058496"/>
              <a:ext cx="1247155" cy="270752"/>
            </a:xfrm>
            <a:custGeom>
              <a:avLst/>
              <a:gdLst>
                <a:gd name="connsiteX0" fmla="*/ 1226777 w 1247155"/>
                <a:gd name="connsiteY0" fmla="*/ 0 h 270752"/>
                <a:gd name="connsiteX1" fmla="*/ 20378 w 1247155"/>
                <a:gd name="connsiteY1" fmla="*/ 0 h 270752"/>
                <a:gd name="connsiteX2" fmla="*/ 0 w 1247155"/>
                <a:gd name="connsiteY2" fmla="*/ 20337 h 270752"/>
                <a:gd name="connsiteX3" fmla="*/ 0 w 1247155"/>
                <a:gd name="connsiteY3" fmla="*/ 250510 h 270752"/>
                <a:gd name="connsiteX4" fmla="*/ 20283 w 1247155"/>
                <a:gd name="connsiteY4" fmla="*/ 270752 h 270752"/>
                <a:gd name="connsiteX5" fmla="*/ 20378 w 1247155"/>
                <a:gd name="connsiteY5" fmla="*/ 270752 h 270752"/>
                <a:gd name="connsiteX6" fmla="*/ 1226777 w 1247155"/>
                <a:gd name="connsiteY6" fmla="*/ 270752 h 270752"/>
                <a:gd name="connsiteX7" fmla="*/ 1247155 w 1247155"/>
                <a:gd name="connsiteY7" fmla="*/ 250605 h 270752"/>
                <a:gd name="connsiteX8" fmla="*/ 1247155 w 1247155"/>
                <a:gd name="connsiteY8" fmla="*/ 250510 h 270752"/>
                <a:gd name="connsiteX9" fmla="*/ 1247155 w 1247155"/>
                <a:gd name="connsiteY9" fmla="*/ 20337 h 270752"/>
                <a:gd name="connsiteX10" fmla="*/ 1226777 w 1247155"/>
                <a:gd name="connsiteY10" fmla="*/ 0 h 2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47155" h="270752">
                  <a:moveTo>
                    <a:pt x="1226777" y="0"/>
                  </a:moveTo>
                  <a:lnTo>
                    <a:pt x="20378" y="0"/>
                  </a:lnTo>
                  <a:cubicBezTo>
                    <a:pt x="9123" y="0"/>
                    <a:pt x="0" y="9104"/>
                    <a:pt x="0" y="20337"/>
                  </a:cubicBezTo>
                  <a:lnTo>
                    <a:pt x="0" y="250510"/>
                  </a:lnTo>
                  <a:cubicBezTo>
                    <a:pt x="0" y="261686"/>
                    <a:pt x="9085" y="270752"/>
                    <a:pt x="20283" y="270752"/>
                  </a:cubicBezTo>
                  <a:cubicBezTo>
                    <a:pt x="20311" y="270752"/>
                    <a:pt x="20350" y="270752"/>
                    <a:pt x="20378" y="270752"/>
                  </a:cubicBezTo>
                  <a:lnTo>
                    <a:pt x="1226777" y="270752"/>
                  </a:lnTo>
                  <a:cubicBezTo>
                    <a:pt x="1238013" y="270809"/>
                    <a:pt x="1247060" y="261781"/>
                    <a:pt x="1247155" y="250605"/>
                  </a:cubicBezTo>
                  <a:cubicBezTo>
                    <a:pt x="1247155" y="250576"/>
                    <a:pt x="1247155" y="250538"/>
                    <a:pt x="1247155" y="250510"/>
                  </a:cubicBezTo>
                  <a:lnTo>
                    <a:pt x="1247155" y="20337"/>
                  </a:lnTo>
                  <a:cubicBezTo>
                    <a:pt x="1247155" y="9104"/>
                    <a:pt x="1238013" y="0"/>
                    <a:pt x="1226777" y="0"/>
                  </a:cubicBezTo>
                  <a:close/>
                </a:path>
              </a:pathLst>
            </a:custGeom>
            <a:solidFill>
              <a:srgbClr val="DCDBDB"/>
            </a:solidFill>
            <a:ln w="9517"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11539BF8-EDDF-984A-112A-2AF635805106}"/>
                </a:ext>
              </a:extLst>
            </p:cNvPr>
            <p:cNvSpPr/>
            <p:nvPr/>
          </p:nvSpPr>
          <p:spPr>
            <a:xfrm>
              <a:off x="11119158" y="3058496"/>
              <a:ext cx="169880" cy="77642"/>
            </a:xfrm>
            <a:custGeom>
              <a:avLst/>
              <a:gdLst>
                <a:gd name="connsiteX0" fmla="*/ 14474 w 169880"/>
                <a:gd name="connsiteY0" fmla="*/ 0 h 77642"/>
                <a:gd name="connsiteX1" fmla="*/ 0 w 169880"/>
                <a:gd name="connsiteY1" fmla="*/ 77643 h 77642"/>
                <a:gd name="connsiteX2" fmla="*/ 169880 w 169880"/>
                <a:gd name="connsiteY2" fmla="*/ 77643 h 77642"/>
                <a:gd name="connsiteX3" fmla="*/ 153406 w 169880"/>
                <a:gd name="connsiteY3" fmla="*/ 0 h 77642"/>
                <a:gd name="connsiteX4" fmla="*/ 14474 w 169880"/>
                <a:gd name="connsiteY4" fmla="*/ 0 h 77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880" h="77642">
                  <a:moveTo>
                    <a:pt x="14474" y="0"/>
                  </a:moveTo>
                  <a:lnTo>
                    <a:pt x="0" y="77643"/>
                  </a:lnTo>
                  <a:lnTo>
                    <a:pt x="169880" y="77643"/>
                  </a:lnTo>
                  <a:lnTo>
                    <a:pt x="153406" y="0"/>
                  </a:lnTo>
                  <a:lnTo>
                    <a:pt x="14474" y="0"/>
                  </a:lnTo>
                  <a:close/>
                </a:path>
              </a:pathLst>
            </a:custGeom>
            <a:solidFill>
              <a:srgbClr val="F4F4F5"/>
            </a:solidFill>
            <a:ln w="9517"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7B29B8D8-6540-EB4D-E25C-DE6B8F5731BE}"/>
                </a:ext>
              </a:extLst>
            </p:cNvPr>
            <p:cNvSpPr/>
            <p:nvPr/>
          </p:nvSpPr>
          <p:spPr>
            <a:xfrm>
              <a:off x="11116968" y="3131483"/>
              <a:ext cx="177218" cy="144926"/>
            </a:xfrm>
            <a:custGeom>
              <a:avLst/>
              <a:gdLst>
                <a:gd name="connsiteX0" fmla="*/ 166357 w 177218"/>
                <a:gd name="connsiteY0" fmla="*/ 0 h 144926"/>
                <a:gd name="connsiteX1" fmla="*/ 10855 w 177218"/>
                <a:gd name="connsiteY1" fmla="*/ 0 h 144926"/>
                <a:gd name="connsiteX2" fmla="*/ 0 w 177218"/>
                <a:gd name="connsiteY2" fmla="*/ 10834 h 144926"/>
                <a:gd name="connsiteX3" fmla="*/ 0 w 177218"/>
                <a:gd name="connsiteY3" fmla="*/ 11119 h 144926"/>
                <a:gd name="connsiteX4" fmla="*/ 0 w 177218"/>
                <a:gd name="connsiteY4" fmla="*/ 134093 h 144926"/>
                <a:gd name="connsiteX5" fmla="*/ 10855 w 177218"/>
                <a:gd name="connsiteY5" fmla="*/ 144927 h 144926"/>
                <a:gd name="connsiteX6" fmla="*/ 166357 w 177218"/>
                <a:gd name="connsiteY6" fmla="*/ 144927 h 144926"/>
                <a:gd name="connsiteX7" fmla="*/ 177213 w 177218"/>
                <a:gd name="connsiteY7" fmla="*/ 134093 h 144926"/>
                <a:gd name="connsiteX8" fmla="*/ 177213 w 177218"/>
                <a:gd name="connsiteY8" fmla="*/ 11119 h 144926"/>
                <a:gd name="connsiteX9" fmla="*/ 166643 w 177218"/>
                <a:gd name="connsiteY9" fmla="*/ 0 h 144926"/>
                <a:gd name="connsiteX10" fmla="*/ 166357 w 177218"/>
                <a:gd name="connsiteY10" fmla="*/ 0 h 14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218" h="144926">
                  <a:moveTo>
                    <a:pt x="166357" y="0"/>
                  </a:moveTo>
                  <a:lnTo>
                    <a:pt x="10855" y="0"/>
                  </a:lnTo>
                  <a:cubicBezTo>
                    <a:pt x="4856" y="0"/>
                    <a:pt x="0" y="4847"/>
                    <a:pt x="0" y="10834"/>
                  </a:cubicBezTo>
                  <a:cubicBezTo>
                    <a:pt x="0" y="10929"/>
                    <a:pt x="0" y="11024"/>
                    <a:pt x="0" y="11119"/>
                  </a:cubicBezTo>
                  <a:lnTo>
                    <a:pt x="0" y="134093"/>
                  </a:lnTo>
                  <a:cubicBezTo>
                    <a:pt x="0" y="140080"/>
                    <a:pt x="4856" y="144927"/>
                    <a:pt x="10855" y="144927"/>
                  </a:cubicBezTo>
                  <a:lnTo>
                    <a:pt x="166357" y="144927"/>
                  </a:lnTo>
                  <a:cubicBezTo>
                    <a:pt x="172356" y="144927"/>
                    <a:pt x="177213" y="140080"/>
                    <a:pt x="177213" y="134093"/>
                  </a:cubicBezTo>
                  <a:lnTo>
                    <a:pt x="177213" y="11119"/>
                  </a:lnTo>
                  <a:cubicBezTo>
                    <a:pt x="177403" y="5141"/>
                    <a:pt x="172642" y="162"/>
                    <a:pt x="166643" y="0"/>
                  </a:cubicBezTo>
                  <a:cubicBezTo>
                    <a:pt x="166547" y="0"/>
                    <a:pt x="166452" y="0"/>
                    <a:pt x="166357" y="0"/>
                  </a:cubicBezTo>
                  <a:close/>
                </a:path>
              </a:pathLst>
            </a:custGeom>
            <a:solidFill>
              <a:srgbClr val="E5E3E3"/>
            </a:solidFill>
            <a:ln w="9517"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BA079321-695D-C8AB-D4D9-A79FEA65B226}"/>
                </a:ext>
              </a:extLst>
            </p:cNvPr>
            <p:cNvSpPr/>
            <p:nvPr/>
          </p:nvSpPr>
          <p:spPr>
            <a:xfrm>
              <a:off x="10201956" y="3165980"/>
              <a:ext cx="81702" cy="81539"/>
            </a:xfrm>
            <a:custGeom>
              <a:avLst/>
              <a:gdLst>
                <a:gd name="connsiteX0" fmla="*/ 0 w 81702"/>
                <a:gd name="connsiteY0" fmla="*/ 0 h 81539"/>
                <a:gd name="connsiteX1" fmla="*/ 81703 w 81702"/>
                <a:gd name="connsiteY1" fmla="*/ 0 h 81539"/>
                <a:gd name="connsiteX2" fmla="*/ 81703 w 81702"/>
                <a:gd name="connsiteY2" fmla="*/ 81539 h 81539"/>
                <a:gd name="connsiteX3" fmla="*/ 0 w 81702"/>
                <a:gd name="connsiteY3" fmla="*/ 81539 h 81539"/>
              </a:gdLst>
              <a:ahLst/>
              <a:cxnLst>
                <a:cxn ang="0">
                  <a:pos x="connsiteX0" y="connsiteY0"/>
                </a:cxn>
                <a:cxn ang="0">
                  <a:pos x="connsiteX1" y="connsiteY1"/>
                </a:cxn>
                <a:cxn ang="0">
                  <a:pos x="connsiteX2" y="connsiteY2"/>
                </a:cxn>
                <a:cxn ang="0">
                  <a:pos x="connsiteX3" y="connsiteY3"/>
                </a:cxn>
              </a:cxnLst>
              <a:rect l="l" t="t" r="r" b="b"/>
              <a:pathLst>
                <a:path w="81702" h="81539">
                  <a:moveTo>
                    <a:pt x="0" y="0"/>
                  </a:moveTo>
                  <a:lnTo>
                    <a:pt x="81703" y="0"/>
                  </a:lnTo>
                  <a:lnTo>
                    <a:pt x="81703" y="81539"/>
                  </a:lnTo>
                  <a:lnTo>
                    <a:pt x="0" y="81539"/>
                  </a:lnTo>
                  <a:close/>
                </a:path>
              </a:pathLst>
            </a:custGeom>
            <a:solidFill>
              <a:srgbClr val="595A5C"/>
            </a:solidFill>
            <a:ln w="9517" cap="flat">
              <a:noFill/>
              <a:prstDash val="solid"/>
              <a:miter/>
            </a:ln>
          </p:spPr>
          <p:txBody>
            <a:bodyPr rtlCol="0" anchor="ctr"/>
            <a:lstStyle/>
            <a:p>
              <a:endParaRPr lang="en-US"/>
            </a:p>
          </p:txBody>
        </p:sp>
        <p:sp>
          <p:nvSpPr>
            <p:cNvPr id="449" name="Freeform: Shape 448">
              <a:extLst>
                <a:ext uri="{FF2B5EF4-FFF2-40B4-BE49-F238E27FC236}">
                  <a16:creationId xmlns:a16="http://schemas.microsoft.com/office/drawing/2014/main" id="{556D2E71-FBF7-8C88-D4A4-BA2F5003DF56}"/>
                </a:ext>
              </a:extLst>
            </p:cNvPr>
            <p:cNvSpPr/>
            <p:nvPr/>
          </p:nvSpPr>
          <p:spPr>
            <a:xfrm>
              <a:off x="10296133" y="3165980"/>
              <a:ext cx="81702" cy="81539"/>
            </a:xfrm>
            <a:custGeom>
              <a:avLst/>
              <a:gdLst>
                <a:gd name="connsiteX0" fmla="*/ 0 w 81702"/>
                <a:gd name="connsiteY0" fmla="*/ 0 h 81539"/>
                <a:gd name="connsiteX1" fmla="*/ 81703 w 81702"/>
                <a:gd name="connsiteY1" fmla="*/ 0 h 81539"/>
                <a:gd name="connsiteX2" fmla="*/ 81703 w 81702"/>
                <a:gd name="connsiteY2" fmla="*/ 81539 h 81539"/>
                <a:gd name="connsiteX3" fmla="*/ 0 w 81702"/>
                <a:gd name="connsiteY3" fmla="*/ 81539 h 81539"/>
              </a:gdLst>
              <a:ahLst/>
              <a:cxnLst>
                <a:cxn ang="0">
                  <a:pos x="connsiteX0" y="connsiteY0"/>
                </a:cxn>
                <a:cxn ang="0">
                  <a:pos x="connsiteX1" y="connsiteY1"/>
                </a:cxn>
                <a:cxn ang="0">
                  <a:pos x="connsiteX2" y="connsiteY2"/>
                </a:cxn>
                <a:cxn ang="0">
                  <a:pos x="connsiteX3" y="connsiteY3"/>
                </a:cxn>
              </a:cxnLst>
              <a:rect l="l" t="t" r="r" b="b"/>
              <a:pathLst>
                <a:path w="81702" h="81539">
                  <a:moveTo>
                    <a:pt x="0" y="0"/>
                  </a:moveTo>
                  <a:lnTo>
                    <a:pt x="81703" y="0"/>
                  </a:lnTo>
                  <a:lnTo>
                    <a:pt x="81703" y="81539"/>
                  </a:lnTo>
                  <a:lnTo>
                    <a:pt x="0" y="81539"/>
                  </a:lnTo>
                  <a:close/>
                </a:path>
              </a:pathLst>
            </a:custGeom>
            <a:solidFill>
              <a:srgbClr val="595A5C"/>
            </a:solidFill>
            <a:ln w="9517" cap="flat">
              <a:noFill/>
              <a:prstDash val="solid"/>
              <a:miter/>
            </a:ln>
          </p:spPr>
          <p:txBody>
            <a:bodyPr rtlCol="0" anchor="ctr"/>
            <a:lstStyle/>
            <a:p>
              <a:endParaRPr lang="en-US"/>
            </a:p>
          </p:txBody>
        </p:sp>
        <p:sp>
          <p:nvSpPr>
            <p:cNvPr id="450" name="Freeform: Shape 449">
              <a:extLst>
                <a:ext uri="{FF2B5EF4-FFF2-40B4-BE49-F238E27FC236}">
                  <a16:creationId xmlns:a16="http://schemas.microsoft.com/office/drawing/2014/main" id="{EDEAAB0C-E249-56B7-F4A6-A68648C2E24A}"/>
                </a:ext>
              </a:extLst>
            </p:cNvPr>
            <p:cNvSpPr/>
            <p:nvPr/>
          </p:nvSpPr>
          <p:spPr>
            <a:xfrm>
              <a:off x="10491152" y="3165980"/>
              <a:ext cx="81702" cy="81539"/>
            </a:xfrm>
            <a:custGeom>
              <a:avLst/>
              <a:gdLst>
                <a:gd name="connsiteX0" fmla="*/ 0 w 81702"/>
                <a:gd name="connsiteY0" fmla="*/ 0 h 81539"/>
                <a:gd name="connsiteX1" fmla="*/ 81703 w 81702"/>
                <a:gd name="connsiteY1" fmla="*/ 0 h 81539"/>
                <a:gd name="connsiteX2" fmla="*/ 81703 w 81702"/>
                <a:gd name="connsiteY2" fmla="*/ 81539 h 81539"/>
                <a:gd name="connsiteX3" fmla="*/ 0 w 81702"/>
                <a:gd name="connsiteY3" fmla="*/ 81539 h 81539"/>
              </a:gdLst>
              <a:ahLst/>
              <a:cxnLst>
                <a:cxn ang="0">
                  <a:pos x="connsiteX0" y="connsiteY0"/>
                </a:cxn>
                <a:cxn ang="0">
                  <a:pos x="connsiteX1" y="connsiteY1"/>
                </a:cxn>
                <a:cxn ang="0">
                  <a:pos x="connsiteX2" y="connsiteY2"/>
                </a:cxn>
                <a:cxn ang="0">
                  <a:pos x="connsiteX3" y="connsiteY3"/>
                </a:cxn>
              </a:cxnLst>
              <a:rect l="l" t="t" r="r" b="b"/>
              <a:pathLst>
                <a:path w="81702" h="81539">
                  <a:moveTo>
                    <a:pt x="0" y="0"/>
                  </a:moveTo>
                  <a:lnTo>
                    <a:pt x="81703" y="0"/>
                  </a:lnTo>
                  <a:lnTo>
                    <a:pt x="81703" y="81539"/>
                  </a:lnTo>
                  <a:lnTo>
                    <a:pt x="0" y="81539"/>
                  </a:lnTo>
                  <a:close/>
                </a:path>
              </a:pathLst>
            </a:custGeom>
            <a:solidFill>
              <a:srgbClr val="595A5C"/>
            </a:solidFill>
            <a:ln w="9517" cap="flat">
              <a:noFill/>
              <a:prstDash val="solid"/>
              <a:miter/>
            </a:ln>
          </p:spPr>
          <p:txBody>
            <a:bodyPr rtlCol="0" anchor="ctr"/>
            <a:lstStyle/>
            <a:p>
              <a:endParaRPr lang="en-US"/>
            </a:p>
          </p:txBody>
        </p:sp>
        <p:sp>
          <p:nvSpPr>
            <p:cNvPr id="451" name="Freeform: Shape 450">
              <a:extLst>
                <a:ext uri="{FF2B5EF4-FFF2-40B4-BE49-F238E27FC236}">
                  <a16:creationId xmlns:a16="http://schemas.microsoft.com/office/drawing/2014/main" id="{150224BE-80A7-68F6-D94E-18E23D400A90}"/>
                </a:ext>
              </a:extLst>
            </p:cNvPr>
            <p:cNvSpPr/>
            <p:nvPr/>
          </p:nvSpPr>
          <p:spPr>
            <a:xfrm>
              <a:off x="10596090" y="3165980"/>
              <a:ext cx="81702" cy="81539"/>
            </a:xfrm>
            <a:custGeom>
              <a:avLst/>
              <a:gdLst>
                <a:gd name="connsiteX0" fmla="*/ 0 w 81702"/>
                <a:gd name="connsiteY0" fmla="*/ 0 h 81539"/>
                <a:gd name="connsiteX1" fmla="*/ 81703 w 81702"/>
                <a:gd name="connsiteY1" fmla="*/ 0 h 81539"/>
                <a:gd name="connsiteX2" fmla="*/ 81703 w 81702"/>
                <a:gd name="connsiteY2" fmla="*/ 81539 h 81539"/>
                <a:gd name="connsiteX3" fmla="*/ 0 w 81702"/>
                <a:gd name="connsiteY3" fmla="*/ 81539 h 81539"/>
              </a:gdLst>
              <a:ahLst/>
              <a:cxnLst>
                <a:cxn ang="0">
                  <a:pos x="connsiteX0" y="connsiteY0"/>
                </a:cxn>
                <a:cxn ang="0">
                  <a:pos x="connsiteX1" y="connsiteY1"/>
                </a:cxn>
                <a:cxn ang="0">
                  <a:pos x="connsiteX2" y="connsiteY2"/>
                </a:cxn>
                <a:cxn ang="0">
                  <a:pos x="connsiteX3" y="connsiteY3"/>
                </a:cxn>
              </a:cxnLst>
              <a:rect l="l" t="t" r="r" b="b"/>
              <a:pathLst>
                <a:path w="81702" h="81539">
                  <a:moveTo>
                    <a:pt x="0" y="0"/>
                  </a:moveTo>
                  <a:lnTo>
                    <a:pt x="81703" y="0"/>
                  </a:lnTo>
                  <a:lnTo>
                    <a:pt x="81703" y="81539"/>
                  </a:lnTo>
                  <a:lnTo>
                    <a:pt x="0" y="81539"/>
                  </a:lnTo>
                  <a:close/>
                </a:path>
              </a:pathLst>
            </a:custGeom>
            <a:solidFill>
              <a:srgbClr val="595A5C"/>
            </a:solidFill>
            <a:ln w="9517" cap="flat">
              <a:noFill/>
              <a:prstDash val="solid"/>
              <a:miter/>
            </a:ln>
          </p:spPr>
          <p:txBody>
            <a:bodyPr rtlCol="0" anchor="ctr"/>
            <a:lstStyle/>
            <a:p>
              <a:endParaRPr lang="en-US"/>
            </a:p>
          </p:txBody>
        </p:sp>
        <p:sp>
          <p:nvSpPr>
            <p:cNvPr id="452" name="Freeform: Shape 451">
              <a:extLst>
                <a:ext uri="{FF2B5EF4-FFF2-40B4-BE49-F238E27FC236}">
                  <a16:creationId xmlns:a16="http://schemas.microsoft.com/office/drawing/2014/main" id="{A000131C-2239-B601-CA42-4A99420EB94B}"/>
                </a:ext>
              </a:extLst>
            </p:cNvPr>
            <p:cNvSpPr/>
            <p:nvPr/>
          </p:nvSpPr>
          <p:spPr>
            <a:xfrm>
              <a:off x="10701122" y="3165980"/>
              <a:ext cx="81702" cy="81539"/>
            </a:xfrm>
            <a:custGeom>
              <a:avLst/>
              <a:gdLst>
                <a:gd name="connsiteX0" fmla="*/ 0 w 81702"/>
                <a:gd name="connsiteY0" fmla="*/ 0 h 81539"/>
                <a:gd name="connsiteX1" fmla="*/ 81703 w 81702"/>
                <a:gd name="connsiteY1" fmla="*/ 0 h 81539"/>
                <a:gd name="connsiteX2" fmla="*/ 81703 w 81702"/>
                <a:gd name="connsiteY2" fmla="*/ 81539 h 81539"/>
                <a:gd name="connsiteX3" fmla="*/ 0 w 81702"/>
                <a:gd name="connsiteY3" fmla="*/ 81539 h 81539"/>
              </a:gdLst>
              <a:ahLst/>
              <a:cxnLst>
                <a:cxn ang="0">
                  <a:pos x="connsiteX0" y="connsiteY0"/>
                </a:cxn>
                <a:cxn ang="0">
                  <a:pos x="connsiteX1" y="connsiteY1"/>
                </a:cxn>
                <a:cxn ang="0">
                  <a:pos x="connsiteX2" y="connsiteY2"/>
                </a:cxn>
                <a:cxn ang="0">
                  <a:pos x="connsiteX3" y="connsiteY3"/>
                </a:cxn>
              </a:cxnLst>
              <a:rect l="l" t="t" r="r" b="b"/>
              <a:pathLst>
                <a:path w="81702" h="81539">
                  <a:moveTo>
                    <a:pt x="0" y="0"/>
                  </a:moveTo>
                  <a:lnTo>
                    <a:pt x="81703" y="0"/>
                  </a:lnTo>
                  <a:lnTo>
                    <a:pt x="81703" y="81539"/>
                  </a:lnTo>
                  <a:lnTo>
                    <a:pt x="0" y="81539"/>
                  </a:lnTo>
                  <a:close/>
                </a:path>
              </a:pathLst>
            </a:custGeom>
            <a:solidFill>
              <a:srgbClr val="595A5C"/>
            </a:solidFill>
            <a:ln w="9517" cap="flat">
              <a:noFill/>
              <a:prstDash val="solid"/>
              <a:miter/>
            </a:ln>
          </p:spPr>
          <p:txBody>
            <a:bodyPr rtlCol="0" anchor="ctr"/>
            <a:lstStyle/>
            <a:p>
              <a:endParaRPr lang="en-US"/>
            </a:p>
          </p:txBody>
        </p:sp>
        <p:sp>
          <p:nvSpPr>
            <p:cNvPr id="453" name="Freeform: Shape 452">
              <a:extLst>
                <a:ext uri="{FF2B5EF4-FFF2-40B4-BE49-F238E27FC236}">
                  <a16:creationId xmlns:a16="http://schemas.microsoft.com/office/drawing/2014/main" id="{72F1AFC8-132E-3800-7AAF-CF4046233CDA}"/>
                </a:ext>
              </a:extLst>
            </p:cNvPr>
            <p:cNvSpPr/>
            <p:nvPr/>
          </p:nvSpPr>
          <p:spPr>
            <a:xfrm>
              <a:off x="10806155" y="3165980"/>
              <a:ext cx="81702" cy="81539"/>
            </a:xfrm>
            <a:custGeom>
              <a:avLst/>
              <a:gdLst>
                <a:gd name="connsiteX0" fmla="*/ 0 w 81702"/>
                <a:gd name="connsiteY0" fmla="*/ 0 h 81539"/>
                <a:gd name="connsiteX1" fmla="*/ 81703 w 81702"/>
                <a:gd name="connsiteY1" fmla="*/ 0 h 81539"/>
                <a:gd name="connsiteX2" fmla="*/ 81703 w 81702"/>
                <a:gd name="connsiteY2" fmla="*/ 81539 h 81539"/>
                <a:gd name="connsiteX3" fmla="*/ 0 w 81702"/>
                <a:gd name="connsiteY3" fmla="*/ 81539 h 81539"/>
              </a:gdLst>
              <a:ahLst/>
              <a:cxnLst>
                <a:cxn ang="0">
                  <a:pos x="connsiteX0" y="connsiteY0"/>
                </a:cxn>
                <a:cxn ang="0">
                  <a:pos x="connsiteX1" y="connsiteY1"/>
                </a:cxn>
                <a:cxn ang="0">
                  <a:pos x="connsiteX2" y="connsiteY2"/>
                </a:cxn>
                <a:cxn ang="0">
                  <a:pos x="connsiteX3" y="connsiteY3"/>
                </a:cxn>
              </a:cxnLst>
              <a:rect l="l" t="t" r="r" b="b"/>
              <a:pathLst>
                <a:path w="81702" h="81539">
                  <a:moveTo>
                    <a:pt x="0" y="0"/>
                  </a:moveTo>
                  <a:lnTo>
                    <a:pt x="81703" y="0"/>
                  </a:lnTo>
                  <a:lnTo>
                    <a:pt x="81703" y="81539"/>
                  </a:lnTo>
                  <a:lnTo>
                    <a:pt x="0" y="81539"/>
                  </a:lnTo>
                  <a:close/>
                </a:path>
              </a:pathLst>
            </a:custGeom>
            <a:solidFill>
              <a:srgbClr val="595A5C"/>
            </a:solidFill>
            <a:ln w="9517" cap="flat">
              <a:noFill/>
              <a:prstDash val="solid"/>
              <a:miter/>
            </a:ln>
          </p:spPr>
          <p:txBody>
            <a:bodyPr rtlCol="0" anchor="ctr"/>
            <a:lstStyle/>
            <a:p>
              <a:endParaRPr lang="en-US"/>
            </a:p>
          </p:txBody>
        </p:sp>
        <p:sp>
          <p:nvSpPr>
            <p:cNvPr id="454" name="Freeform: Shape 453">
              <a:extLst>
                <a:ext uri="{FF2B5EF4-FFF2-40B4-BE49-F238E27FC236}">
                  <a16:creationId xmlns:a16="http://schemas.microsoft.com/office/drawing/2014/main" id="{AC148328-1702-67EC-84A0-C423CDB0338E}"/>
                </a:ext>
              </a:extLst>
            </p:cNvPr>
            <p:cNvSpPr/>
            <p:nvPr/>
          </p:nvSpPr>
          <p:spPr>
            <a:xfrm>
              <a:off x="10988700" y="3165980"/>
              <a:ext cx="81702" cy="81539"/>
            </a:xfrm>
            <a:custGeom>
              <a:avLst/>
              <a:gdLst>
                <a:gd name="connsiteX0" fmla="*/ 0 w 81702"/>
                <a:gd name="connsiteY0" fmla="*/ 0 h 81539"/>
                <a:gd name="connsiteX1" fmla="*/ 81703 w 81702"/>
                <a:gd name="connsiteY1" fmla="*/ 0 h 81539"/>
                <a:gd name="connsiteX2" fmla="*/ 81703 w 81702"/>
                <a:gd name="connsiteY2" fmla="*/ 81539 h 81539"/>
                <a:gd name="connsiteX3" fmla="*/ 0 w 81702"/>
                <a:gd name="connsiteY3" fmla="*/ 81539 h 81539"/>
              </a:gdLst>
              <a:ahLst/>
              <a:cxnLst>
                <a:cxn ang="0">
                  <a:pos x="connsiteX0" y="connsiteY0"/>
                </a:cxn>
                <a:cxn ang="0">
                  <a:pos x="connsiteX1" y="connsiteY1"/>
                </a:cxn>
                <a:cxn ang="0">
                  <a:pos x="connsiteX2" y="connsiteY2"/>
                </a:cxn>
                <a:cxn ang="0">
                  <a:pos x="connsiteX3" y="connsiteY3"/>
                </a:cxn>
              </a:cxnLst>
              <a:rect l="l" t="t" r="r" b="b"/>
              <a:pathLst>
                <a:path w="81702" h="81539">
                  <a:moveTo>
                    <a:pt x="0" y="0"/>
                  </a:moveTo>
                  <a:lnTo>
                    <a:pt x="81703" y="0"/>
                  </a:lnTo>
                  <a:lnTo>
                    <a:pt x="81703" y="81539"/>
                  </a:lnTo>
                  <a:lnTo>
                    <a:pt x="0" y="81539"/>
                  </a:lnTo>
                  <a:close/>
                </a:path>
              </a:pathLst>
            </a:custGeom>
            <a:solidFill>
              <a:srgbClr val="595A5C"/>
            </a:solidFill>
            <a:ln w="9517" cap="flat">
              <a:noFill/>
              <a:prstDash val="solid"/>
              <a:miter/>
            </a:ln>
          </p:spPr>
          <p:txBody>
            <a:bodyPr rtlCol="0" anchor="ctr"/>
            <a:lstStyle/>
            <a:p>
              <a:endParaRPr lang="en-US"/>
            </a:p>
          </p:txBody>
        </p:sp>
        <p:sp>
          <p:nvSpPr>
            <p:cNvPr id="455" name="Freeform: Shape 454">
              <a:extLst>
                <a:ext uri="{FF2B5EF4-FFF2-40B4-BE49-F238E27FC236}">
                  <a16:creationId xmlns:a16="http://schemas.microsoft.com/office/drawing/2014/main" id="{FAE930D3-8CC5-3C85-C1CC-6E71EB07DB72}"/>
                </a:ext>
              </a:extLst>
            </p:cNvPr>
            <p:cNvSpPr/>
            <p:nvPr/>
          </p:nvSpPr>
          <p:spPr>
            <a:xfrm>
              <a:off x="10123681" y="3193920"/>
              <a:ext cx="32376" cy="32311"/>
            </a:xfrm>
            <a:custGeom>
              <a:avLst/>
              <a:gdLst>
                <a:gd name="connsiteX0" fmla="*/ 32376 w 32376"/>
                <a:gd name="connsiteY0" fmla="*/ 16156 h 32311"/>
                <a:gd name="connsiteX1" fmla="*/ 16188 w 32376"/>
                <a:gd name="connsiteY1" fmla="*/ 32312 h 32311"/>
                <a:gd name="connsiteX2" fmla="*/ 0 w 32376"/>
                <a:gd name="connsiteY2" fmla="*/ 16156 h 32311"/>
                <a:gd name="connsiteX3" fmla="*/ 16188 w 32376"/>
                <a:gd name="connsiteY3" fmla="*/ 0 h 32311"/>
                <a:gd name="connsiteX4" fmla="*/ 32376 w 32376"/>
                <a:gd name="connsiteY4" fmla="*/ 16156 h 32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76" h="32311">
                  <a:moveTo>
                    <a:pt x="32376" y="16156"/>
                  </a:moveTo>
                  <a:cubicBezTo>
                    <a:pt x="32376" y="25078"/>
                    <a:pt x="25129" y="32312"/>
                    <a:pt x="16188" y="32312"/>
                  </a:cubicBezTo>
                  <a:cubicBezTo>
                    <a:pt x="7247" y="32312"/>
                    <a:pt x="0" y="25078"/>
                    <a:pt x="0" y="16156"/>
                  </a:cubicBezTo>
                  <a:cubicBezTo>
                    <a:pt x="0" y="7233"/>
                    <a:pt x="7247" y="0"/>
                    <a:pt x="16188" y="0"/>
                  </a:cubicBezTo>
                  <a:cubicBezTo>
                    <a:pt x="25129" y="0"/>
                    <a:pt x="32376" y="7233"/>
                    <a:pt x="32376" y="16156"/>
                  </a:cubicBezTo>
                  <a:close/>
                </a:path>
              </a:pathLst>
            </a:custGeom>
            <a:solidFill>
              <a:srgbClr val="595A5C"/>
            </a:solidFill>
            <a:ln w="9517" cap="flat">
              <a:noFill/>
              <a:prstDash val="solid"/>
              <a:miter/>
            </a:ln>
          </p:spPr>
          <p:txBody>
            <a:bodyPr rtlCol="0" anchor="ctr"/>
            <a:lstStyle/>
            <a:p>
              <a:endParaRPr lang="en-US"/>
            </a:p>
          </p:txBody>
        </p:sp>
        <p:sp>
          <p:nvSpPr>
            <p:cNvPr id="474" name="Freeform: Shape 473">
              <a:extLst>
                <a:ext uri="{FF2B5EF4-FFF2-40B4-BE49-F238E27FC236}">
                  <a16:creationId xmlns:a16="http://schemas.microsoft.com/office/drawing/2014/main" id="{C5808321-91A7-9966-37ED-AB495351A5C4}"/>
                </a:ext>
              </a:extLst>
            </p:cNvPr>
            <p:cNvSpPr/>
            <p:nvPr/>
          </p:nvSpPr>
          <p:spPr>
            <a:xfrm>
              <a:off x="11187910" y="3144312"/>
              <a:ext cx="32376" cy="32311"/>
            </a:xfrm>
            <a:custGeom>
              <a:avLst/>
              <a:gdLst>
                <a:gd name="connsiteX0" fmla="*/ 32376 w 32376"/>
                <a:gd name="connsiteY0" fmla="*/ 16156 h 32311"/>
                <a:gd name="connsiteX1" fmla="*/ 16188 w 32376"/>
                <a:gd name="connsiteY1" fmla="*/ 32312 h 32311"/>
                <a:gd name="connsiteX2" fmla="*/ 0 w 32376"/>
                <a:gd name="connsiteY2" fmla="*/ 16156 h 32311"/>
                <a:gd name="connsiteX3" fmla="*/ 16188 w 32376"/>
                <a:gd name="connsiteY3" fmla="*/ 0 h 32311"/>
                <a:gd name="connsiteX4" fmla="*/ 32376 w 32376"/>
                <a:gd name="connsiteY4" fmla="*/ 16156 h 32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76" h="32311">
                  <a:moveTo>
                    <a:pt x="32376" y="16156"/>
                  </a:moveTo>
                  <a:cubicBezTo>
                    <a:pt x="32376" y="25078"/>
                    <a:pt x="25129" y="32312"/>
                    <a:pt x="16188" y="32312"/>
                  </a:cubicBezTo>
                  <a:cubicBezTo>
                    <a:pt x="7247" y="32312"/>
                    <a:pt x="0" y="25078"/>
                    <a:pt x="0" y="16156"/>
                  </a:cubicBezTo>
                  <a:cubicBezTo>
                    <a:pt x="0" y="7233"/>
                    <a:pt x="7247" y="0"/>
                    <a:pt x="16188" y="0"/>
                  </a:cubicBezTo>
                  <a:cubicBezTo>
                    <a:pt x="25129" y="0"/>
                    <a:pt x="32376" y="7233"/>
                    <a:pt x="32376" y="16156"/>
                  </a:cubicBezTo>
                  <a:close/>
                </a:path>
              </a:pathLst>
            </a:custGeom>
            <a:solidFill>
              <a:srgbClr val="595A5C"/>
            </a:solidFill>
            <a:ln w="9517" cap="flat">
              <a:noFill/>
              <a:prstDash val="solid"/>
              <a:miter/>
            </a:ln>
          </p:spPr>
          <p:txBody>
            <a:bodyPr rtlCol="0" anchor="ctr"/>
            <a:lstStyle/>
            <a:p>
              <a:endParaRPr lang="en-US"/>
            </a:p>
          </p:txBody>
        </p:sp>
        <p:sp>
          <p:nvSpPr>
            <p:cNvPr id="475" name="Freeform: Shape 474">
              <a:extLst>
                <a:ext uri="{FF2B5EF4-FFF2-40B4-BE49-F238E27FC236}">
                  <a16:creationId xmlns:a16="http://schemas.microsoft.com/office/drawing/2014/main" id="{3B45C3C5-751C-E432-A150-451B6C93CF3B}"/>
                </a:ext>
              </a:extLst>
            </p:cNvPr>
            <p:cNvSpPr/>
            <p:nvPr/>
          </p:nvSpPr>
          <p:spPr>
            <a:xfrm>
              <a:off x="10168722" y="3037114"/>
              <a:ext cx="294434" cy="5321"/>
            </a:xfrm>
            <a:custGeom>
              <a:avLst/>
              <a:gdLst>
                <a:gd name="connsiteX0" fmla="*/ 0 w 294434"/>
                <a:gd name="connsiteY0" fmla="*/ 0 h 5321"/>
                <a:gd name="connsiteX1" fmla="*/ 294434 w 294434"/>
                <a:gd name="connsiteY1" fmla="*/ 0 h 5321"/>
                <a:gd name="connsiteX2" fmla="*/ 294434 w 294434"/>
                <a:gd name="connsiteY2" fmla="*/ 5322 h 5321"/>
                <a:gd name="connsiteX3" fmla="*/ 0 w 294434"/>
                <a:gd name="connsiteY3" fmla="*/ 5322 h 5321"/>
              </a:gdLst>
              <a:ahLst/>
              <a:cxnLst>
                <a:cxn ang="0">
                  <a:pos x="connsiteX0" y="connsiteY0"/>
                </a:cxn>
                <a:cxn ang="0">
                  <a:pos x="connsiteX1" y="connsiteY1"/>
                </a:cxn>
                <a:cxn ang="0">
                  <a:pos x="connsiteX2" y="connsiteY2"/>
                </a:cxn>
                <a:cxn ang="0">
                  <a:pos x="connsiteX3" y="connsiteY3"/>
                </a:cxn>
              </a:cxnLst>
              <a:rect l="l" t="t" r="r" b="b"/>
              <a:pathLst>
                <a:path w="294434" h="5321">
                  <a:moveTo>
                    <a:pt x="0" y="0"/>
                  </a:moveTo>
                  <a:lnTo>
                    <a:pt x="294434" y="0"/>
                  </a:lnTo>
                  <a:lnTo>
                    <a:pt x="294434" y="5322"/>
                  </a:lnTo>
                  <a:lnTo>
                    <a:pt x="0" y="5322"/>
                  </a:lnTo>
                  <a:close/>
                </a:path>
              </a:pathLst>
            </a:custGeom>
            <a:solidFill>
              <a:srgbClr val="E5E5E5"/>
            </a:solidFill>
            <a:ln w="9517" cap="flat">
              <a:noFill/>
              <a:prstDash val="solid"/>
              <a:miter/>
            </a:ln>
          </p:spPr>
          <p:txBody>
            <a:bodyPr rtlCol="0" anchor="ctr"/>
            <a:lstStyle/>
            <a:p>
              <a:endParaRPr lang="en-US"/>
            </a:p>
          </p:txBody>
        </p:sp>
        <p:sp>
          <p:nvSpPr>
            <p:cNvPr id="476" name="Freeform: Shape 475">
              <a:extLst>
                <a:ext uri="{FF2B5EF4-FFF2-40B4-BE49-F238E27FC236}">
                  <a16:creationId xmlns:a16="http://schemas.microsoft.com/office/drawing/2014/main" id="{2651A091-9B6A-7790-CFCE-6A9B766B19F8}"/>
                </a:ext>
              </a:extLst>
            </p:cNvPr>
            <p:cNvSpPr/>
            <p:nvPr/>
          </p:nvSpPr>
          <p:spPr>
            <a:xfrm>
              <a:off x="10179768" y="3021243"/>
              <a:ext cx="294434" cy="5321"/>
            </a:xfrm>
            <a:custGeom>
              <a:avLst/>
              <a:gdLst>
                <a:gd name="connsiteX0" fmla="*/ 0 w 294434"/>
                <a:gd name="connsiteY0" fmla="*/ 0 h 5321"/>
                <a:gd name="connsiteX1" fmla="*/ 294434 w 294434"/>
                <a:gd name="connsiteY1" fmla="*/ 0 h 5321"/>
                <a:gd name="connsiteX2" fmla="*/ 294434 w 294434"/>
                <a:gd name="connsiteY2" fmla="*/ 5322 h 5321"/>
                <a:gd name="connsiteX3" fmla="*/ 0 w 294434"/>
                <a:gd name="connsiteY3" fmla="*/ 5322 h 5321"/>
              </a:gdLst>
              <a:ahLst/>
              <a:cxnLst>
                <a:cxn ang="0">
                  <a:pos x="connsiteX0" y="connsiteY0"/>
                </a:cxn>
                <a:cxn ang="0">
                  <a:pos x="connsiteX1" y="connsiteY1"/>
                </a:cxn>
                <a:cxn ang="0">
                  <a:pos x="connsiteX2" y="connsiteY2"/>
                </a:cxn>
                <a:cxn ang="0">
                  <a:pos x="connsiteX3" y="connsiteY3"/>
                </a:cxn>
              </a:cxnLst>
              <a:rect l="l" t="t" r="r" b="b"/>
              <a:pathLst>
                <a:path w="294434" h="5321">
                  <a:moveTo>
                    <a:pt x="0" y="0"/>
                  </a:moveTo>
                  <a:lnTo>
                    <a:pt x="294434" y="0"/>
                  </a:lnTo>
                  <a:lnTo>
                    <a:pt x="294434" y="5322"/>
                  </a:lnTo>
                  <a:lnTo>
                    <a:pt x="0" y="5322"/>
                  </a:lnTo>
                  <a:close/>
                </a:path>
              </a:pathLst>
            </a:custGeom>
            <a:solidFill>
              <a:srgbClr val="E5E5E5"/>
            </a:solidFill>
            <a:ln w="9517" cap="flat">
              <a:noFill/>
              <a:prstDash val="solid"/>
              <a:miter/>
            </a:ln>
          </p:spPr>
          <p:txBody>
            <a:bodyPr rtlCol="0" anchor="ctr"/>
            <a:lstStyle/>
            <a:p>
              <a:endParaRPr lang="en-US"/>
            </a:p>
          </p:txBody>
        </p:sp>
        <p:sp>
          <p:nvSpPr>
            <p:cNvPr id="477" name="Freeform: Shape 476">
              <a:extLst>
                <a:ext uri="{FF2B5EF4-FFF2-40B4-BE49-F238E27FC236}">
                  <a16:creationId xmlns:a16="http://schemas.microsoft.com/office/drawing/2014/main" id="{B40726AE-63B0-B184-6DFA-CE43274AEAC5}"/>
                </a:ext>
              </a:extLst>
            </p:cNvPr>
            <p:cNvSpPr/>
            <p:nvPr/>
          </p:nvSpPr>
          <p:spPr>
            <a:xfrm>
              <a:off x="10190910" y="3005277"/>
              <a:ext cx="294434" cy="5321"/>
            </a:xfrm>
            <a:custGeom>
              <a:avLst/>
              <a:gdLst>
                <a:gd name="connsiteX0" fmla="*/ 0 w 294434"/>
                <a:gd name="connsiteY0" fmla="*/ 0 h 5321"/>
                <a:gd name="connsiteX1" fmla="*/ 294434 w 294434"/>
                <a:gd name="connsiteY1" fmla="*/ 0 h 5321"/>
                <a:gd name="connsiteX2" fmla="*/ 294434 w 294434"/>
                <a:gd name="connsiteY2" fmla="*/ 5322 h 5321"/>
                <a:gd name="connsiteX3" fmla="*/ 0 w 294434"/>
                <a:gd name="connsiteY3" fmla="*/ 5322 h 5321"/>
              </a:gdLst>
              <a:ahLst/>
              <a:cxnLst>
                <a:cxn ang="0">
                  <a:pos x="connsiteX0" y="connsiteY0"/>
                </a:cxn>
                <a:cxn ang="0">
                  <a:pos x="connsiteX1" y="connsiteY1"/>
                </a:cxn>
                <a:cxn ang="0">
                  <a:pos x="connsiteX2" y="connsiteY2"/>
                </a:cxn>
                <a:cxn ang="0">
                  <a:pos x="connsiteX3" y="connsiteY3"/>
                </a:cxn>
              </a:cxnLst>
              <a:rect l="l" t="t" r="r" b="b"/>
              <a:pathLst>
                <a:path w="294434" h="5321">
                  <a:moveTo>
                    <a:pt x="0" y="0"/>
                  </a:moveTo>
                  <a:lnTo>
                    <a:pt x="294434" y="0"/>
                  </a:lnTo>
                  <a:lnTo>
                    <a:pt x="294434" y="5322"/>
                  </a:lnTo>
                  <a:lnTo>
                    <a:pt x="0" y="5322"/>
                  </a:lnTo>
                  <a:close/>
                </a:path>
              </a:pathLst>
            </a:custGeom>
            <a:solidFill>
              <a:srgbClr val="E5E5E5"/>
            </a:solidFill>
            <a:ln w="9517" cap="flat">
              <a:noFill/>
              <a:prstDash val="solid"/>
              <a:miter/>
            </a:ln>
          </p:spPr>
          <p:txBody>
            <a:bodyPr rtlCol="0" anchor="ctr"/>
            <a:lstStyle/>
            <a:p>
              <a:endParaRPr lang="en-US"/>
            </a:p>
          </p:txBody>
        </p:sp>
        <p:sp>
          <p:nvSpPr>
            <p:cNvPr id="478" name="Freeform: Shape 477">
              <a:extLst>
                <a:ext uri="{FF2B5EF4-FFF2-40B4-BE49-F238E27FC236}">
                  <a16:creationId xmlns:a16="http://schemas.microsoft.com/office/drawing/2014/main" id="{AE127E55-276A-CF41-C5C2-BA692929198A}"/>
                </a:ext>
              </a:extLst>
            </p:cNvPr>
            <p:cNvSpPr/>
            <p:nvPr/>
          </p:nvSpPr>
          <p:spPr>
            <a:xfrm>
              <a:off x="10201956" y="2989407"/>
              <a:ext cx="294434" cy="5321"/>
            </a:xfrm>
            <a:custGeom>
              <a:avLst/>
              <a:gdLst>
                <a:gd name="connsiteX0" fmla="*/ 0 w 294434"/>
                <a:gd name="connsiteY0" fmla="*/ 0 h 5321"/>
                <a:gd name="connsiteX1" fmla="*/ 294434 w 294434"/>
                <a:gd name="connsiteY1" fmla="*/ 0 h 5321"/>
                <a:gd name="connsiteX2" fmla="*/ 294434 w 294434"/>
                <a:gd name="connsiteY2" fmla="*/ 5322 h 5321"/>
                <a:gd name="connsiteX3" fmla="*/ 0 w 294434"/>
                <a:gd name="connsiteY3" fmla="*/ 5322 h 5321"/>
              </a:gdLst>
              <a:ahLst/>
              <a:cxnLst>
                <a:cxn ang="0">
                  <a:pos x="connsiteX0" y="connsiteY0"/>
                </a:cxn>
                <a:cxn ang="0">
                  <a:pos x="connsiteX1" y="connsiteY1"/>
                </a:cxn>
                <a:cxn ang="0">
                  <a:pos x="connsiteX2" y="connsiteY2"/>
                </a:cxn>
                <a:cxn ang="0">
                  <a:pos x="connsiteX3" y="connsiteY3"/>
                </a:cxn>
              </a:cxnLst>
              <a:rect l="l" t="t" r="r" b="b"/>
              <a:pathLst>
                <a:path w="294434" h="5321">
                  <a:moveTo>
                    <a:pt x="0" y="0"/>
                  </a:moveTo>
                  <a:lnTo>
                    <a:pt x="294434" y="0"/>
                  </a:lnTo>
                  <a:lnTo>
                    <a:pt x="294434" y="5322"/>
                  </a:lnTo>
                  <a:lnTo>
                    <a:pt x="0" y="5322"/>
                  </a:lnTo>
                  <a:close/>
                </a:path>
              </a:pathLst>
            </a:custGeom>
            <a:solidFill>
              <a:srgbClr val="E5E5E5"/>
            </a:solidFill>
            <a:ln w="9517" cap="flat">
              <a:noFill/>
              <a:prstDash val="solid"/>
              <a:miter/>
            </a:ln>
          </p:spPr>
          <p:txBody>
            <a:bodyPr rtlCol="0" anchor="ctr"/>
            <a:lstStyle/>
            <a:p>
              <a:endParaRPr lang="en-US"/>
            </a:p>
          </p:txBody>
        </p:sp>
        <p:sp>
          <p:nvSpPr>
            <p:cNvPr id="479" name="Freeform: Shape 478">
              <a:extLst>
                <a:ext uri="{FF2B5EF4-FFF2-40B4-BE49-F238E27FC236}">
                  <a16:creationId xmlns:a16="http://schemas.microsoft.com/office/drawing/2014/main" id="{E3C3D2F4-524E-C403-2BAF-22DF8BD91B3F}"/>
                </a:ext>
              </a:extLst>
            </p:cNvPr>
            <p:cNvSpPr/>
            <p:nvPr/>
          </p:nvSpPr>
          <p:spPr>
            <a:xfrm>
              <a:off x="10901094" y="2989407"/>
              <a:ext cx="294434" cy="5321"/>
            </a:xfrm>
            <a:custGeom>
              <a:avLst/>
              <a:gdLst>
                <a:gd name="connsiteX0" fmla="*/ 0 w 294434"/>
                <a:gd name="connsiteY0" fmla="*/ 0 h 5321"/>
                <a:gd name="connsiteX1" fmla="*/ 294434 w 294434"/>
                <a:gd name="connsiteY1" fmla="*/ 0 h 5321"/>
                <a:gd name="connsiteX2" fmla="*/ 294434 w 294434"/>
                <a:gd name="connsiteY2" fmla="*/ 5322 h 5321"/>
                <a:gd name="connsiteX3" fmla="*/ 0 w 294434"/>
                <a:gd name="connsiteY3" fmla="*/ 5322 h 5321"/>
              </a:gdLst>
              <a:ahLst/>
              <a:cxnLst>
                <a:cxn ang="0">
                  <a:pos x="connsiteX0" y="connsiteY0"/>
                </a:cxn>
                <a:cxn ang="0">
                  <a:pos x="connsiteX1" y="connsiteY1"/>
                </a:cxn>
                <a:cxn ang="0">
                  <a:pos x="connsiteX2" y="connsiteY2"/>
                </a:cxn>
                <a:cxn ang="0">
                  <a:pos x="connsiteX3" y="connsiteY3"/>
                </a:cxn>
              </a:cxnLst>
              <a:rect l="l" t="t" r="r" b="b"/>
              <a:pathLst>
                <a:path w="294434" h="5321">
                  <a:moveTo>
                    <a:pt x="0" y="0"/>
                  </a:moveTo>
                  <a:lnTo>
                    <a:pt x="294434" y="0"/>
                  </a:lnTo>
                  <a:lnTo>
                    <a:pt x="294434" y="5322"/>
                  </a:lnTo>
                  <a:lnTo>
                    <a:pt x="0" y="5322"/>
                  </a:lnTo>
                  <a:close/>
                </a:path>
              </a:pathLst>
            </a:custGeom>
            <a:solidFill>
              <a:srgbClr val="E5E5E5"/>
            </a:solidFill>
            <a:ln w="9517" cap="flat">
              <a:noFill/>
              <a:prstDash val="solid"/>
              <a:miter/>
            </a:ln>
          </p:spPr>
          <p:txBody>
            <a:bodyPr rtlCol="0" anchor="ctr"/>
            <a:lstStyle/>
            <a:p>
              <a:endParaRPr lang="en-US"/>
            </a:p>
          </p:txBody>
        </p:sp>
        <p:sp>
          <p:nvSpPr>
            <p:cNvPr id="480" name="Freeform: Shape 479">
              <a:extLst>
                <a:ext uri="{FF2B5EF4-FFF2-40B4-BE49-F238E27FC236}">
                  <a16:creationId xmlns:a16="http://schemas.microsoft.com/office/drawing/2014/main" id="{74CCD9BA-2F10-2912-7865-419FD11D7CFB}"/>
                </a:ext>
              </a:extLst>
            </p:cNvPr>
            <p:cNvSpPr/>
            <p:nvPr/>
          </p:nvSpPr>
          <p:spPr>
            <a:xfrm>
              <a:off x="10912140" y="3005277"/>
              <a:ext cx="294434" cy="5321"/>
            </a:xfrm>
            <a:custGeom>
              <a:avLst/>
              <a:gdLst>
                <a:gd name="connsiteX0" fmla="*/ 0 w 294434"/>
                <a:gd name="connsiteY0" fmla="*/ 0 h 5321"/>
                <a:gd name="connsiteX1" fmla="*/ 294434 w 294434"/>
                <a:gd name="connsiteY1" fmla="*/ 0 h 5321"/>
                <a:gd name="connsiteX2" fmla="*/ 294434 w 294434"/>
                <a:gd name="connsiteY2" fmla="*/ 5322 h 5321"/>
                <a:gd name="connsiteX3" fmla="*/ 0 w 294434"/>
                <a:gd name="connsiteY3" fmla="*/ 5322 h 5321"/>
              </a:gdLst>
              <a:ahLst/>
              <a:cxnLst>
                <a:cxn ang="0">
                  <a:pos x="connsiteX0" y="connsiteY0"/>
                </a:cxn>
                <a:cxn ang="0">
                  <a:pos x="connsiteX1" y="connsiteY1"/>
                </a:cxn>
                <a:cxn ang="0">
                  <a:pos x="connsiteX2" y="connsiteY2"/>
                </a:cxn>
                <a:cxn ang="0">
                  <a:pos x="connsiteX3" y="connsiteY3"/>
                </a:cxn>
              </a:cxnLst>
              <a:rect l="l" t="t" r="r" b="b"/>
              <a:pathLst>
                <a:path w="294434" h="5321">
                  <a:moveTo>
                    <a:pt x="0" y="0"/>
                  </a:moveTo>
                  <a:lnTo>
                    <a:pt x="294434" y="0"/>
                  </a:lnTo>
                  <a:lnTo>
                    <a:pt x="294434" y="5322"/>
                  </a:lnTo>
                  <a:lnTo>
                    <a:pt x="0" y="5322"/>
                  </a:lnTo>
                  <a:close/>
                </a:path>
              </a:pathLst>
            </a:custGeom>
            <a:solidFill>
              <a:srgbClr val="E5E5E5"/>
            </a:solidFill>
            <a:ln w="9517" cap="flat">
              <a:noFill/>
              <a:prstDash val="solid"/>
              <a:miter/>
            </a:ln>
          </p:spPr>
          <p:txBody>
            <a:bodyPr rtlCol="0" anchor="ctr"/>
            <a:lstStyle/>
            <a:p>
              <a:endParaRPr lang="en-US"/>
            </a:p>
          </p:txBody>
        </p:sp>
        <p:sp>
          <p:nvSpPr>
            <p:cNvPr id="481" name="Freeform: Shape 480">
              <a:extLst>
                <a:ext uri="{FF2B5EF4-FFF2-40B4-BE49-F238E27FC236}">
                  <a16:creationId xmlns:a16="http://schemas.microsoft.com/office/drawing/2014/main" id="{7F7B379E-737E-B47B-A33E-B32BEFCE0B2E}"/>
                </a:ext>
              </a:extLst>
            </p:cNvPr>
            <p:cNvSpPr/>
            <p:nvPr/>
          </p:nvSpPr>
          <p:spPr>
            <a:xfrm>
              <a:off x="10923186" y="3021243"/>
              <a:ext cx="294434" cy="5321"/>
            </a:xfrm>
            <a:custGeom>
              <a:avLst/>
              <a:gdLst>
                <a:gd name="connsiteX0" fmla="*/ 0 w 294434"/>
                <a:gd name="connsiteY0" fmla="*/ 0 h 5321"/>
                <a:gd name="connsiteX1" fmla="*/ 294434 w 294434"/>
                <a:gd name="connsiteY1" fmla="*/ 0 h 5321"/>
                <a:gd name="connsiteX2" fmla="*/ 294434 w 294434"/>
                <a:gd name="connsiteY2" fmla="*/ 5322 h 5321"/>
                <a:gd name="connsiteX3" fmla="*/ 0 w 294434"/>
                <a:gd name="connsiteY3" fmla="*/ 5322 h 5321"/>
              </a:gdLst>
              <a:ahLst/>
              <a:cxnLst>
                <a:cxn ang="0">
                  <a:pos x="connsiteX0" y="connsiteY0"/>
                </a:cxn>
                <a:cxn ang="0">
                  <a:pos x="connsiteX1" y="connsiteY1"/>
                </a:cxn>
                <a:cxn ang="0">
                  <a:pos x="connsiteX2" y="connsiteY2"/>
                </a:cxn>
                <a:cxn ang="0">
                  <a:pos x="connsiteX3" y="connsiteY3"/>
                </a:cxn>
              </a:cxnLst>
              <a:rect l="l" t="t" r="r" b="b"/>
              <a:pathLst>
                <a:path w="294434" h="5321">
                  <a:moveTo>
                    <a:pt x="0" y="0"/>
                  </a:moveTo>
                  <a:lnTo>
                    <a:pt x="294434" y="0"/>
                  </a:lnTo>
                  <a:lnTo>
                    <a:pt x="294434" y="5322"/>
                  </a:lnTo>
                  <a:lnTo>
                    <a:pt x="0" y="5322"/>
                  </a:lnTo>
                  <a:close/>
                </a:path>
              </a:pathLst>
            </a:custGeom>
            <a:solidFill>
              <a:srgbClr val="E5E5E5"/>
            </a:solidFill>
            <a:ln w="9517" cap="flat">
              <a:noFill/>
              <a:prstDash val="solid"/>
              <a:miter/>
            </a:ln>
          </p:spPr>
          <p:txBody>
            <a:bodyPr rtlCol="0" anchor="ctr"/>
            <a:lstStyle/>
            <a:p>
              <a:endParaRPr lang="en-US"/>
            </a:p>
          </p:txBody>
        </p:sp>
        <p:sp>
          <p:nvSpPr>
            <p:cNvPr id="482" name="Freeform: Shape 481">
              <a:extLst>
                <a:ext uri="{FF2B5EF4-FFF2-40B4-BE49-F238E27FC236}">
                  <a16:creationId xmlns:a16="http://schemas.microsoft.com/office/drawing/2014/main" id="{298C5E12-8520-5D34-1B68-40CDBF4F38A1}"/>
                </a:ext>
              </a:extLst>
            </p:cNvPr>
            <p:cNvSpPr/>
            <p:nvPr/>
          </p:nvSpPr>
          <p:spPr>
            <a:xfrm>
              <a:off x="10934327" y="3037114"/>
              <a:ext cx="294434" cy="5321"/>
            </a:xfrm>
            <a:custGeom>
              <a:avLst/>
              <a:gdLst>
                <a:gd name="connsiteX0" fmla="*/ 0 w 294434"/>
                <a:gd name="connsiteY0" fmla="*/ 0 h 5321"/>
                <a:gd name="connsiteX1" fmla="*/ 294434 w 294434"/>
                <a:gd name="connsiteY1" fmla="*/ 0 h 5321"/>
                <a:gd name="connsiteX2" fmla="*/ 294434 w 294434"/>
                <a:gd name="connsiteY2" fmla="*/ 5322 h 5321"/>
                <a:gd name="connsiteX3" fmla="*/ 0 w 294434"/>
                <a:gd name="connsiteY3" fmla="*/ 5322 h 5321"/>
              </a:gdLst>
              <a:ahLst/>
              <a:cxnLst>
                <a:cxn ang="0">
                  <a:pos x="connsiteX0" y="connsiteY0"/>
                </a:cxn>
                <a:cxn ang="0">
                  <a:pos x="connsiteX1" y="connsiteY1"/>
                </a:cxn>
                <a:cxn ang="0">
                  <a:pos x="connsiteX2" y="connsiteY2"/>
                </a:cxn>
                <a:cxn ang="0">
                  <a:pos x="connsiteX3" y="connsiteY3"/>
                </a:cxn>
              </a:cxnLst>
              <a:rect l="l" t="t" r="r" b="b"/>
              <a:pathLst>
                <a:path w="294434" h="5321">
                  <a:moveTo>
                    <a:pt x="0" y="0"/>
                  </a:moveTo>
                  <a:lnTo>
                    <a:pt x="294434" y="0"/>
                  </a:lnTo>
                  <a:lnTo>
                    <a:pt x="294434" y="5322"/>
                  </a:lnTo>
                  <a:lnTo>
                    <a:pt x="0" y="5322"/>
                  </a:lnTo>
                  <a:close/>
                </a:path>
              </a:pathLst>
            </a:custGeom>
            <a:solidFill>
              <a:srgbClr val="E5E5E5"/>
            </a:solidFill>
            <a:ln w="9517" cap="flat">
              <a:noFill/>
              <a:prstDash val="solid"/>
              <a:miter/>
            </a:ln>
          </p:spPr>
          <p:txBody>
            <a:bodyPr rtlCol="0" anchor="ctr"/>
            <a:lstStyle/>
            <a:p>
              <a:endParaRPr lang="en-US"/>
            </a:p>
          </p:txBody>
        </p:sp>
        <p:sp>
          <p:nvSpPr>
            <p:cNvPr id="483" name="Freeform: Shape 482">
              <a:extLst>
                <a:ext uri="{FF2B5EF4-FFF2-40B4-BE49-F238E27FC236}">
                  <a16:creationId xmlns:a16="http://schemas.microsoft.com/office/drawing/2014/main" id="{CC08C307-911E-AF33-E0A0-F350B939844F}"/>
                </a:ext>
              </a:extLst>
            </p:cNvPr>
            <p:cNvSpPr/>
            <p:nvPr/>
          </p:nvSpPr>
          <p:spPr>
            <a:xfrm>
              <a:off x="10562761" y="2989407"/>
              <a:ext cx="294434" cy="5321"/>
            </a:xfrm>
            <a:custGeom>
              <a:avLst/>
              <a:gdLst>
                <a:gd name="connsiteX0" fmla="*/ 0 w 294434"/>
                <a:gd name="connsiteY0" fmla="*/ 0 h 5321"/>
                <a:gd name="connsiteX1" fmla="*/ 294434 w 294434"/>
                <a:gd name="connsiteY1" fmla="*/ 0 h 5321"/>
                <a:gd name="connsiteX2" fmla="*/ 294434 w 294434"/>
                <a:gd name="connsiteY2" fmla="*/ 5322 h 5321"/>
                <a:gd name="connsiteX3" fmla="*/ 0 w 294434"/>
                <a:gd name="connsiteY3" fmla="*/ 5322 h 5321"/>
              </a:gdLst>
              <a:ahLst/>
              <a:cxnLst>
                <a:cxn ang="0">
                  <a:pos x="connsiteX0" y="connsiteY0"/>
                </a:cxn>
                <a:cxn ang="0">
                  <a:pos x="connsiteX1" y="connsiteY1"/>
                </a:cxn>
                <a:cxn ang="0">
                  <a:pos x="connsiteX2" y="connsiteY2"/>
                </a:cxn>
                <a:cxn ang="0">
                  <a:pos x="connsiteX3" y="connsiteY3"/>
                </a:cxn>
              </a:cxnLst>
              <a:rect l="l" t="t" r="r" b="b"/>
              <a:pathLst>
                <a:path w="294434" h="5321">
                  <a:moveTo>
                    <a:pt x="0" y="0"/>
                  </a:moveTo>
                  <a:lnTo>
                    <a:pt x="294434" y="0"/>
                  </a:lnTo>
                  <a:lnTo>
                    <a:pt x="294434" y="5322"/>
                  </a:lnTo>
                  <a:lnTo>
                    <a:pt x="0" y="5322"/>
                  </a:lnTo>
                  <a:close/>
                </a:path>
              </a:pathLst>
            </a:custGeom>
            <a:solidFill>
              <a:srgbClr val="E5E5E5"/>
            </a:solidFill>
            <a:ln w="9517" cap="flat">
              <a:noFill/>
              <a:prstDash val="solid"/>
              <a:miter/>
            </a:ln>
          </p:spPr>
          <p:txBody>
            <a:bodyPr rtlCol="0" anchor="ctr"/>
            <a:lstStyle/>
            <a:p>
              <a:endParaRPr lang="en-US"/>
            </a:p>
          </p:txBody>
        </p:sp>
        <p:sp>
          <p:nvSpPr>
            <p:cNvPr id="484" name="Freeform: Shape 483">
              <a:extLst>
                <a:ext uri="{FF2B5EF4-FFF2-40B4-BE49-F238E27FC236}">
                  <a16:creationId xmlns:a16="http://schemas.microsoft.com/office/drawing/2014/main" id="{BC26AF83-36E6-5ACA-56A9-00803EBA44DB}"/>
                </a:ext>
              </a:extLst>
            </p:cNvPr>
            <p:cNvSpPr/>
            <p:nvPr/>
          </p:nvSpPr>
          <p:spPr>
            <a:xfrm>
              <a:off x="10562761" y="3005277"/>
              <a:ext cx="294434" cy="5321"/>
            </a:xfrm>
            <a:custGeom>
              <a:avLst/>
              <a:gdLst>
                <a:gd name="connsiteX0" fmla="*/ 0 w 294434"/>
                <a:gd name="connsiteY0" fmla="*/ 0 h 5321"/>
                <a:gd name="connsiteX1" fmla="*/ 294434 w 294434"/>
                <a:gd name="connsiteY1" fmla="*/ 0 h 5321"/>
                <a:gd name="connsiteX2" fmla="*/ 294434 w 294434"/>
                <a:gd name="connsiteY2" fmla="*/ 5322 h 5321"/>
                <a:gd name="connsiteX3" fmla="*/ 0 w 294434"/>
                <a:gd name="connsiteY3" fmla="*/ 5322 h 5321"/>
              </a:gdLst>
              <a:ahLst/>
              <a:cxnLst>
                <a:cxn ang="0">
                  <a:pos x="connsiteX0" y="connsiteY0"/>
                </a:cxn>
                <a:cxn ang="0">
                  <a:pos x="connsiteX1" y="connsiteY1"/>
                </a:cxn>
                <a:cxn ang="0">
                  <a:pos x="connsiteX2" y="connsiteY2"/>
                </a:cxn>
                <a:cxn ang="0">
                  <a:pos x="connsiteX3" y="connsiteY3"/>
                </a:cxn>
              </a:cxnLst>
              <a:rect l="l" t="t" r="r" b="b"/>
              <a:pathLst>
                <a:path w="294434" h="5321">
                  <a:moveTo>
                    <a:pt x="0" y="0"/>
                  </a:moveTo>
                  <a:lnTo>
                    <a:pt x="294434" y="0"/>
                  </a:lnTo>
                  <a:lnTo>
                    <a:pt x="294434" y="5322"/>
                  </a:lnTo>
                  <a:lnTo>
                    <a:pt x="0" y="5322"/>
                  </a:lnTo>
                  <a:close/>
                </a:path>
              </a:pathLst>
            </a:custGeom>
            <a:solidFill>
              <a:srgbClr val="E5E5E5"/>
            </a:solidFill>
            <a:ln w="9517" cap="flat">
              <a:noFill/>
              <a:prstDash val="solid"/>
              <a:miter/>
            </a:ln>
          </p:spPr>
          <p:txBody>
            <a:bodyPr rtlCol="0" anchor="ctr"/>
            <a:lstStyle/>
            <a:p>
              <a:endParaRPr lang="en-US"/>
            </a:p>
          </p:txBody>
        </p:sp>
        <p:sp>
          <p:nvSpPr>
            <p:cNvPr id="485" name="Freeform: Shape 484">
              <a:extLst>
                <a:ext uri="{FF2B5EF4-FFF2-40B4-BE49-F238E27FC236}">
                  <a16:creationId xmlns:a16="http://schemas.microsoft.com/office/drawing/2014/main" id="{8E0F202B-57E6-968D-5F0F-AE11738F6D01}"/>
                </a:ext>
              </a:extLst>
            </p:cNvPr>
            <p:cNvSpPr/>
            <p:nvPr/>
          </p:nvSpPr>
          <p:spPr>
            <a:xfrm>
              <a:off x="10562761" y="3021243"/>
              <a:ext cx="294434" cy="5321"/>
            </a:xfrm>
            <a:custGeom>
              <a:avLst/>
              <a:gdLst>
                <a:gd name="connsiteX0" fmla="*/ 0 w 294434"/>
                <a:gd name="connsiteY0" fmla="*/ 0 h 5321"/>
                <a:gd name="connsiteX1" fmla="*/ 294434 w 294434"/>
                <a:gd name="connsiteY1" fmla="*/ 0 h 5321"/>
                <a:gd name="connsiteX2" fmla="*/ 294434 w 294434"/>
                <a:gd name="connsiteY2" fmla="*/ 5322 h 5321"/>
                <a:gd name="connsiteX3" fmla="*/ 0 w 294434"/>
                <a:gd name="connsiteY3" fmla="*/ 5322 h 5321"/>
              </a:gdLst>
              <a:ahLst/>
              <a:cxnLst>
                <a:cxn ang="0">
                  <a:pos x="connsiteX0" y="connsiteY0"/>
                </a:cxn>
                <a:cxn ang="0">
                  <a:pos x="connsiteX1" y="connsiteY1"/>
                </a:cxn>
                <a:cxn ang="0">
                  <a:pos x="connsiteX2" y="connsiteY2"/>
                </a:cxn>
                <a:cxn ang="0">
                  <a:pos x="connsiteX3" y="connsiteY3"/>
                </a:cxn>
              </a:cxnLst>
              <a:rect l="l" t="t" r="r" b="b"/>
              <a:pathLst>
                <a:path w="294434" h="5321">
                  <a:moveTo>
                    <a:pt x="0" y="0"/>
                  </a:moveTo>
                  <a:lnTo>
                    <a:pt x="294434" y="0"/>
                  </a:lnTo>
                  <a:lnTo>
                    <a:pt x="294434" y="5322"/>
                  </a:lnTo>
                  <a:lnTo>
                    <a:pt x="0" y="5322"/>
                  </a:lnTo>
                  <a:close/>
                </a:path>
              </a:pathLst>
            </a:custGeom>
            <a:solidFill>
              <a:srgbClr val="E5E5E5"/>
            </a:solidFill>
            <a:ln w="9517" cap="flat">
              <a:noFill/>
              <a:prstDash val="solid"/>
              <a:miter/>
            </a:ln>
          </p:spPr>
          <p:txBody>
            <a:bodyPr rtlCol="0" anchor="ctr"/>
            <a:lstStyle/>
            <a:p>
              <a:endParaRPr lang="en-US"/>
            </a:p>
          </p:txBody>
        </p:sp>
        <p:sp>
          <p:nvSpPr>
            <p:cNvPr id="486" name="Freeform: Shape 485">
              <a:extLst>
                <a:ext uri="{FF2B5EF4-FFF2-40B4-BE49-F238E27FC236}">
                  <a16:creationId xmlns:a16="http://schemas.microsoft.com/office/drawing/2014/main" id="{06711D67-A1CC-72E3-D901-3323E72B92FB}"/>
                </a:ext>
              </a:extLst>
            </p:cNvPr>
            <p:cNvSpPr/>
            <p:nvPr/>
          </p:nvSpPr>
          <p:spPr>
            <a:xfrm>
              <a:off x="10562761" y="3037114"/>
              <a:ext cx="294434" cy="5321"/>
            </a:xfrm>
            <a:custGeom>
              <a:avLst/>
              <a:gdLst>
                <a:gd name="connsiteX0" fmla="*/ 0 w 294434"/>
                <a:gd name="connsiteY0" fmla="*/ 0 h 5321"/>
                <a:gd name="connsiteX1" fmla="*/ 294434 w 294434"/>
                <a:gd name="connsiteY1" fmla="*/ 0 h 5321"/>
                <a:gd name="connsiteX2" fmla="*/ 294434 w 294434"/>
                <a:gd name="connsiteY2" fmla="*/ 5322 h 5321"/>
                <a:gd name="connsiteX3" fmla="*/ 0 w 294434"/>
                <a:gd name="connsiteY3" fmla="*/ 5322 h 5321"/>
              </a:gdLst>
              <a:ahLst/>
              <a:cxnLst>
                <a:cxn ang="0">
                  <a:pos x="connsiteX0" y="connsiteY0"/>
                </a:cxn>
                <a:cxn ang="0">
                  <a:pos x="connsiteX1" y="connsiteY1"/>
                </a:cxn>
                <a:cxn ang="0">
                  <a:pos x="connsiteX2" y="connsiteY2"/>
                </a:cxn>
                <a:cxn ang="0">
                  <a:pos x="connsiteX3" y="connsiteY3"/>
                </a:cxn>
              </a:cxnLst>
              <a:rect l="l" t="t" r="r" b="b"/>
              <a:pathLst>
                <a:path w="294434" h="5321">
                  <a:moveTo>
                    <a:pt x="0" y="0"/>
                  </a:moveTo>
                  <a:lnTo>
                    <a:pt x="294434" y="0"/>
                  </a:lnTo>
                  <a:lnTo>
                    <a:pt x="294434" y="5322"/>
                  </a:lnTo>
                  <a:lnTo>
                    <a:pt x="0" y="5322"/>
                  </a:lnTo>
                  <a:close/>
                </a:path>
              </a:pathLst>
            </a:custGeom>
            <a:solidFill>
              <a:srgbClr val="E5E5E5"/>
            </a:solidFill>
            <a:ln w="9517" cap="flat">
              <a:noFill/>
              <a:prstDash val="solid"/>
              <a:miter/>
            </a:ln>
          </p:spPr>
          <p:txBody>
            <a:bodyPr rtlCol="0" anchor="ctr"/>
            <a:lstStyle/>
            <a:p>
              <a:endParaRPr lang="en-US"/>
            </a:p>
          </p:txBody>
        </p:sp>
      </p:grpSp>
      <p:sp>
        <p:nvSpPr>
          <p:cNvPr id="494" name="Rectangle: Rounded Corners 493">
            <a:extLst>
              <a:ext uri="{FF2B5EF4-FFF2-40B4-BE49-F238E27FC236}">
                <a16:creationId xmlns:a16="http://schemas.microsoft.com/office/drawing/2014/main" id="{6F532B9F-3184-76F4-A331-73D71399C25E}"/>
              </a:ext>
            </a:extLst>
          </p:cNvPr>
          <p:cNvSpPr/>
          <p:nvPr/>
        </p:nvSpPr>
        <p:spPr>
          <a:xfrm>
            <a:off x="335577" y="935917"/>
            <a:ext cx="2518989" cy="5432609"/>
          </a:xfrm>
          <a:prstGeom prst="roundRect">
            <a:avLst>
              <a:gd name="adj" fmla="val 5712"/>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36000" rIns="182880" bIns="182880" numCol="1" spcCol="0" rtlCol="0" fromWordArt="0" anchor="t" anchorCtr="0" forceAA="0" compatLnSpc="1">
            <a:prstTxWarp prst="textNoShape">
              <a:avLst/>
            </a:prstTxWarp>
            <a:noAutofit/>
          </a:bodyPr>
          <a:lstStyle/>
          <a:p>
            <a:pPr marL="17463" marR="0" indent="0" algn="ctr" defTabSz="914400" rtl="0" eaLnBrk="1" fontAlgn="auto" latinLnBrk="0" hangingPunct="1">
              <a:lnSpc>
                <a:spcPct val="90000"/>
              </a:lnSpc>
              <a:spcBef>
                <a:spcPts val="1000"/>
              </a:spcBef>
              <a:spcAft>
                <a:spcPts val="0"/>
              </a:spcAft>
              <a:buClrTx/>
              <a:buSzTx/>
              <a:buFontTx/>
              <a:buNone/>
              <a:tabLst/>
            </a:pPr>
            <a:r>
              <a:rPr kumimoji="0" lang="es-ES" b="1" i="0" u="none" strike="noStrike" kern="1200" cap="none" spc="0" normalizeH="0" baseline="0" noProof="0" dirty="0" err="1">
                <a:ln>
                  <a:noFill/>
                </a:ln>
                <a:solidFill>
                  <a:schemeClr val="tx2"/>
                </a:solidFill>
                <a:effectLst/>
                <a:uLnTx/>
                <a:uFillTx/>
                <a:ea typeface="+mn-ea"/>
                <a:cs typeface="+mn-cs"/>
              </a:rPr>
              <a:t>Main</a:t>
            </a:r>
            <a:r>
              <a:rPr kumimoji="0" lang="es-ES" b="1" i="0" u="none" strike="noStrike" kern="1200" cap="none" spc="0" normalizeH="0" baseline="0" noProof="0" dirty="0">
                <a:ln>
                  <a:noFill/>
                </a:ln>
                <a:solidFill>
                  <a:schemeClr val="tx2"/>
                </a:solidFill>
                <a:effectLst/>
                <a:uLnTx/>
                <a:uFillTx/>
                <a:ea typeface="+mn-ea"/>
                <a:cs typeface="+mn-cs"/>
              </a:rPr>
              <a:t> </a:t>
            </a:r>
            <a:r>
              <a:rPr kumimoji="0" lang="es-ES" b="1" i="0" u="none" strike="noStrike" kern="1200" cap="none" spc="0" normalizeH="0" baseline="0" noProof="0" dirty="0" err="1">
                <a:ln>
                  <a:noFill/>
                </a:ln>
                <a:solidFill>
                  <a:schemeClr val="tx2"/>
                </a:solidFill>
                <a:effectLst/>
                <a:uLnTx/>
                <a:uFillTx/>
                <a:ea typeface="+mn-ea"/>
                <a:cs typeface="+mn-cs"/>
              </a:rPr>
              <a:t>equipment</a:t>
            </a:r>
            <a:r>
              <a:rPr kumimoji="0" lang="es-ES" b="1" i="0" u="none" strike="noStrike" kern="1200" cap="none" spc="0" normalizeH="0" baseline="0" noProof="0" dirty="0">
                <a:ln>
                  <a:noFill/>
                </a:ln>
                <a:solidFill>
                  <a:schemeClr val="tx2"/>
                </a:solidFill>
                <a:effectLst/>
                <a:uLnTx/>
                <a:uFillTx/>
                <a:ea typeface="+mn-ea"/>
                <a:cs typeface="+mn-cs"/>
              </a:rPr>
              <a:t> </a:t>
            </a:r>
            <a:r>
              <a:rPr kumimoji="0" lang="es-ES" b="1" i="0" u="none" strike="noStrike" kern="1200" cap="none" spc="0" normalizeH="0" baseline="0" noProof="0" dirty="0" err="1">
                <a:ln>
                  <a:noFill/>
                </a:ln>
                <a:solidFill>
                  <a:schemeClr val="tx2"/>
                </a:solidFill>
                <a:effectLst/>
                <a:uLnTx/>
                <a:uFillTx/>
                <a:ea typeface="+mn-ea"/>
                <a:cs typeface="+mn-cs"/>
              </a:rPr>
              <a:t>room</a:t>
            </a:r>
            <a:endParaRPr kumimoji="0" lang="en-US" b="1" i="0" u="none" strike="noStrike" kern="1200" cap="none" spc="0" normalizeH="0" baseline="0" noProof="0" dirty="0">
              <a:ln>
                <a:noFill/>
              </a:ln>
              <a:solidFill>
                <a:schemeClr val="tx2"/>
              </a:solidFill>
              <a:effectLst/>
              <a:uLnTx/>
              <a:uFillTx/>
              <a:ea typeface="+mn-ea"/>
              <a:cs typeface="+mn-cs"/>
            </a:endParaRPr>
          </a:p>
        </p:txBody>
      </p:sp>
      <p:grpSp>
        <p:nvGrpSpPr>
          <p:cNvPr id="497" name="Group 496">
            <a:extLst>
              <a:ext uri="{FF2B5EF4-FFF2-40B4-BE49-F238E27FC236}">
                <a16:creationId xmlns:a16="http://schemas.microsoft.com/office/drawing/2014/main" id="{56E871EE-969A-F808-B79A-79C2F8419841}"/>
              </a:ext>
            </a:extLst>
          </p:cNvPr>
          <p:cNvGrpSpPr/>
          <p:nvPr/>
        </p:nvGrpSpPr>
        <p:grpSpPr>
          <a:xfrm>
            <a:off x="885455" y="2825720"/>
            <a:ext cx="1419233" cy="1561011"/>
            <a:chOff x="2395931" y="2377198"/>
            <a:chExt cx="1419233" cy="1561011"/>
          </a:xfrm>
        </p:grpSpPr>
        <p:sp>
          <p:nvSpPr>
            <p:cNvPr id="498" name="Freeform: Shape 497">
              <a:extLst>
                <a:ext uri="{FF2B5EF4-FFF2-40B4-BE49-F238E27FC236}">
                  <a16:creationId xmlns:a16="http://schemas.microsoft.com/office/drawing/2014/main" id="{D941120F-DF84-759A-057B-83329DF2C43A}"/>
                </a:ext>
              </a:extLst>
            </p:cNvPr>
            <p:cNvSpPr/>
            <p:nvPr/>
          </p:nvSpPr>
          <p:spPr>
            <a:xfrm>
              <a:off x="2395931" y="2436404"/>
              <a:ext cx="1417225" cy="1500301"/>
            </a:xfrm>
            <a:custGeom>
              <a:avLst/>
              <a:gdLst>
                <a:gd name="connsiteX0" fmla="*/ 0 w 1417225"/>
                <a:gd name="connsiteY0" fmla="*/ 0 h 1500301"/>
                <a:gd name="connsiteX1" fmla="*/ 1417226 w 1417225"/>
                <a:gd name="connsiteY1" fmla="*/ 0 h 1500301"/>
                <a:gd name="connsiteX2" fmla="*/ 1417226 w 1417225"/>
                <a:gd name="connsiteY2" fmla="*/ 1500302 h 1500301"/>
                <a:gd name="connsiteX3" fmla="*/ 0 w 1417225"/>
                <a:gd name="connsiteY3" fmla="*/ 1500302 h 1500301"/>
              </a:gdLst>
              <a:ahLst/>
              <a:cxnLst>
                <a:cxn ang="0">
                  <a:pos x="connsiteX0" y="connsiteY0"/>
                </a:cxn>
                <a:cxn ang="0">
                  <a:pos x="connsiteX1" y="connsiteY1"/>
                </a:cxn>
                <a:cxn ang="0">
                  <a:pos x="connsiteX2" y="connsiteY2"/>
                </a:cxn>
                <a:cxn ang="0">
                  <a:pos x="connsiteX3" y="connsiteY3"/>
                </a:cxn>
              </a:cxnLst>
              <a:rect l="l" t="t" r="r" b="b"/>
              <a:pathLst>
                <a:path w="1417225" h="1500301">
                  <a:moveTo>
                    <a:pt x="0" y="0"/>
                  </a:moveTo>
                  <a:lnTo>
                    <a:pt x="1417226" y="0"/>
                  </a:lnTo>
                  <a:lnTo>
                    <a:pt x="1417226" y="1500302"/>
                  </a:lnTo>
                  <a:lnTo>
                    <a:pt x="0" y="1500302"/>
                  </a:lnTo>
                  <a:close/>
                </a:path>
              </a:pathLst>
            </a:custGeom>
            <a:solidFill>
              <a:srgbClr val="878787"/>
            </a:solidFill>
            <a:ln w="9517" cap="flat">
              <a:noFill/>
              <a:prstDash val="solid"/>
              <a:miter/>
            </a:ln>
          </p:spPr>
          <p:txBody>
            <a:bodyPr rtlCol="0" anchor="ctr"/>
            <a:lstStyle/>
            <a:p>
              <a:endParaRPr lang="en-US"/>
            </a:p>
          </p:txBody>
        </p:sp>
        <p:sp>
          <p:nvSpPr>
            <p:cNvPr id="499" name="Freeform: Shape 498">
              <a:extLst>
                <a:ext uri="{FF2B5EF4-FFF2-40B4-BE49-F238E27FC236}">
                  <a16:creationId xmlns:a16="http://schemas.microsoft.com/office/drawing/2014/main" id="{E79564BE-DE1E-2824-ABA9-79B479C60A20}"/>
                </a:ext>
              </a:extLst>
            </p:cNvPr>
            <p:cNvSpPr/>
            <p:nvPr/>
          </p:nvSpPr>
          <p:spPr>
            <a:xfrm>
              <a:off x="2395931" y="2377198"/>
              <a:ext cx="1417225" cy="59206"/>
            </a:xfrm>
            <a:custGeom>
              <a:avLst/>
              <a:gdLst>
                <a:gd name="connsiteX0" fmla="*/ 63229 w 1417225"/>
                <a:gd name="connsiteY0" fmla="*/ 0 h 59206"/>
                <a:gd name="connsiteX1" fmla="*/ 0 w 1417225"/>
                <a:gd name="connsiteY1" fmla="*/ 59206 h 59206"/>
                <a:gd name="connsiteX2" fmla="*/ 1417226 w 1417225"/>
                <a:gd name="connsiteY2" fmla="*/ 59206 h 59206"/>
                <a:gd name="connsiteX3" fmla="*/ 1354854 w 1417225"/>
                <a:gd name="connsiteY3" fmla="*/ 0 h 59206"/>
                <a:gd name="connsiteX4" fmla="*/ 63229 w 1417225"/>
                <a:gd name="connsiteY4" fmla="*/ 0 h 59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7225" h="59206">
                  <a:moveTo>
                    <a:pt x="63229" y="0"/>
                  </a:moveTo>
                  <a:lnTo>
                    <a:pt x="0" y="59206"/>
                  </a:lnTo>
                  <a:lnTo>
                    <a:pt x="1417226" y="59206"/>
                  </a:lnTo>
                  <a:lnTo>
                    <a:pt x="1354854" y="0"/>
                  </a:lnTo>
                  <a:lnTo>
                    <a:pt x="63229" y="0"/>
                  </a:lnTo>
                  <a:close/>
                </a:path>
              </a:pathLst>
            </a:custGeom>
            <a:solidFill>
              <a:srgbClr val="BABCBE"/>
            </a:solidFill>
            <a:ln w="9517" cap="flat">
              <a:noFill/>
              <a:prstDash val="solid"/>
              <a:miter/>
            </a:ln>
          </p:spPr>
          <p:txBody>
            <a:bodyPr rtlCol="0" anchor="ctr"/>
            <a:lstStyle/>
            <a:p>
              <a:endParaRPr lang="en-US"/>
            </a:p>
          </p:txBody>
        </p:sp>
        <p:sp>
          <p:nvSpPr>
            <p:cNvPr id="500" name="Freeform: Shape 499">
              <a:extLst>
                <a:ext uri="{FF2B5EF4-FFF2-40B4-BE49-F238E27FC236}">
                  <a16:creationId xmlns:a16="http://schemas.microsoft.com/office/drawing/2014/main" id="{60D6E85A-4FDF-F264-6CDF-570188FB0F77}"/>
                </a:ext>
              </a:extLst>
            </p:cNvPr>
            <p:cNvSpPr/>
            <p:nvPr/>
          </p:nvSpPr>
          <p:spPr>
            <a:xfrm>
              <a:off x="2395931" y="2436404"/>
              <a:ext cx="1417225" cy="85815"/>
            </a:xfrm>
            <a:custGeom>
              <a:avLst/>
              <a:gdLst>
                <a:gd name="connsiteX0" fmla="*/ 0 w 1417225"/>
                <a:gd name="connsiteY0" fmla="*/ 0 h 85815"/>
                <a:gd name="connsiteX1" fmla="*/ 1417226 w 1417225"/>
                <a:gd name="connsiteY1" fmla="*/ 0 h 85815"/>
                <a:gd name="connsiteX2" fmla="*/ 1417226 w 1417225"/>
                <a:gd name="connsiteY2" fmla="*/ 85816 h 85815"/>
                <a:gd name="connsiteX3" fmla="*/ 0 w 1417225"/>
                <a:gd name="connsiteY3" fmla="*/ 85816 h 85815"/>
              </a:gdLst>
              <a:ahLst/>
              <a:cxnLst>
                <a:cxn ang="0">
                  <a:pos x="connsiteX0" y="connsiteY0"/>
                </a:cxn>
                <a:cxn ang="0">
                  <a:pos x="connsiteX1" y="connsiteY1"/>
                </a:cxn>
                <a:cxn ang="0">
                  <a:pos x="connsiteX2" y="connsiteY2"/>
                </a:cxn>
                <a:cxn ang="0">
                  <a:pos x="connsiteX3" y="connsiteY3"/>
                </a:cxn>
              </a:cxnLst>
              <a:rect l="l" t="t" r="r" b="b"/>
              <a:pathLst>
                <a:path w="1417225" h="85815">
                  <a:moveTo>
                    <a:pt x="0" y="0"/>
                  </a:moveTo>
                  <a:lnTo>
                    <a:pt x="1417226" y="0"/>
                  </a:lnTo>
                  <a:lnTo>
                    <a:pt x="1417226" y="85816"/>
                  </a:lnTo>
                  <a:lnTo>
                    <a:pt x="0" y="85816"/>
                  </a:lnTo>
                  <a:close/>
                </a:path>
              </a:pathLst>
            </a:custGeom>
            <a:solidFill>
              <a:srgbClr val="A9A8A9"/>
            </a:solidFill>
            <a:ln w="9517" cap="flat">
              <a:noFill/>
              <a:prstDash val="solid"/>
              <a:miter/>
            </a:ln>
          </p:spPr>
          <p:txBody>
            <a:bodyPr rtlCol="0" anchor="ctr"/>
            <a:lstStyle/>
            <a:p>
              <a:endParaRPr lang="en-US"/>
            </a:p>
          </p:txBody>
        </p:sp>
        <p:sp>
          <p:nvSpPr>
            <p:cNvPr id="501" name="Freeform: Shape 500">
              <a:extLst>
                <a:ext uri="{FF2B5EF4-FFF2-40B4-BE49-F238E27FC236}">
                  <a16:creationId xmlns:a16="http://schemas.microsoft.com/office/drawing/2014/main" id="{B3E772B1-7AEB-C9C6-E872-162686C37E58}"/>
                </a:ext>
              </a:extLst>
            </p:cNvPr>
            <p:cNvSpPr/>
            <p:nvPr/>
          </p:nvSpPr>
          <p:spPr>
            <a:xfrm rot="5400000">
              <a:off x="1687271" y="3143647"/>
              <a:ext cx="1503308" cy="85815"/>
            </a:xfrm>
            <a:custGeom>
              <a:avLst/>
              <a:gdLst>
                <a:gd name="connsiteX0" fmla="*/ 0 w 1503308"/>
                <a:gd name="connsiteY0" fmla="*/ 0 h 85815"/>
                <a:gd name="connsiteX1" fmla="*/ 1503309 w 1503308"/>
                <a:gd name="connsiteY1" fmla="*/ 0 h 85815"/>
                <a:gd name="connsiteX2" fmla="*/ 1503309 w 1503308"/>
                <a:gd name="connsiteY2" fmla="*/ 85816 h 85815"/>
                <a:gd name="connsiteX3" fmla="*/ 0 w 1503308"/>
                <a:gd name="connsiteY3" fmla="*/ 85816 h 85815"/>
              </a:gdLst>
              <a:ahLst/>
              <a:cxnLst>
                <a:cxn ang="0">
                  <a:pos x="connsiteX0" y="connsiteY0"/>
                </a:cxn>
                <a:cxn ang="0">
                  <a:pos x="connsiteX1" y="connsiteY1"/>
                </a:cxn>
                <a:cxn ang="0">
                  <a:pos x="connsiteX2" y="connsiteY2"/>
                </a:cxn>
                <a:cxn ang="0">
                  <a:pos x="connsiteX3" y="connsiteY3"/>
                </a:cxn>
              </a:cxnLst>
              <a:rect l="l" t="t" r="r" b="b"/>
              <a:pathLst>
                <a:path w="1503308" h="85815">
                  <a:moveTo>
                    <a:pt x="0" y="0"/>
                  </a:moveTo>
                  <a:lnTo>
                    <a:pt x="1503309" y="0"/>
                  </a:lnTo>
                  <a:lnTo>
                    <a:pt x="1503309" y="85816"/>
                  </a:lnTo>
                  <a:lnTo>
                    <a:pt x="0" y="85816"/>
                  </a:lnTo>
                  <a:close/>
                </a:path>
              </a:pathLst>
            </a:custGeom>
            <a:solidFill>
              <a:srgbClr val="A9A8A9"/>
            </a:solidFill>
            <a:ln w="9517" cap="flat">
              <a:noFill/>
              <a:prstDash val="solid"/>
              <a:miter/>
            </a:ln>
          </p:spPr>
          <p:txBody>
            <a:bodyPr rtlCol="0" anchor="ctr"/>
            <a:lstStyle/>
            <a:p>
              <a:endParaRPr lang="en-US"/>
            </a:p>
          </p:txBody>
        </p:sp>
        <p:sp>
          <p:nvSpPr>
            <p:cNvPr id="502" name="Freeform: Shape 501">
              <a:extLst>
                <a:ext uri="{FF2B5EF4-FFF2-40B4-BE49-F238E27FC236}">
                  <a16:creationId xmlns:a16="http://schemas.microsoft.com/office/drawing/2014/main" id="{81646242-3DC4-FCA7-4383-8EE802AA0119}"/>
                </a:ext>
              </a:extLst>
            </p:cNvPr>
            <p:cNvSpPr/>
            <p:nvPr/>
          </p:nvSpPr>
          <p:spPr>
            <a:xfrm rot="5400000">
              <a:off x="3020603" y="3143647"/>
              <a:ext cx="1503308" cy="85815"/>
            </a:xfrm>
            <a:custGeom>
              <a:avLst/>
              <a:gdLst>
                <a:gd name="connsiteX0" fmla="*/ 0 w 1503308"/>
                <a:gd name="connsiteY0" fmla="*/ 0 h 85815"/>
                <a:gd name="connsiteX1" fmla="*/ 1503309 w 1503308"/>
                <a:gd name="connsiteY1" fmla="*/ 0 h 85815"/>
                <a:gd name="connsiteX2" fmla="*/ 1503309 w 1503308"/>
                <a:gd name="connsiteY2" fmla="*/ 85816 h 85815"/>
                <a:gd name="connsiteX3" fmla="*/ 0 w 1503308"/>
                <a:gd name="connsiteY3" fmla="*/ 85816 h 85815"/>
              </a:gdLst>
              <a:ahLst/>
              <a:cxnLst>
                <a:cxn ang="0">
                  <a:pos x="connsiteX0" y="connsiteY0"/>
                </a:cxn>
                <a:cxn ang="0">
                  <a:pos x="connsiteX1" y="connsiteY1"/>
                </a:cxn>
                <a:cxn ang="0">
                  <a:pos x="connsiteX2" y="connsiteY2"/>
                </a:cxn>
                <a:cxn ang="0">
                  <a:pos x="connsiteX3" y="connsiteY3"/>
                </a:cxn>
              </a:cxnLst>
              <a:rect l="l" t="t" r="r" b="b"/>
              <a:pathLst>
                <a:path w="1503308" h="85815">
                  <a:moveTo>
                    <a:pt x="0" y="0"/>
                  </a:moveTo>
                  <a:lnTo>
                    <a:pt x="1503309" y="0"/>
                  </a:lnTo>
                  <a:lnTo>
                    <a:pt x="1503309" y="85816"/>
                  </a:lnTo>
                  <a:lnTo>
                    <a:pt x="0" y="85816"/>
                  </a:lnTo>
                  <a:close/>
                </a:path>
              </a:pathLst>
            </a:custGeom>
            <a:solidFill>
              <a:srgbClr val="A9A8A9"/>
            </a:solidFill>
            <a:ln w="9517" cap="flat">
              <a:noFill/>
              <a:prstDash val="solid"/>
              <a:miter/>
            </a:ln>
          </p:spPr>
          <p:txBody>
            <a:bodyPr rtlCol="0" anchor="ctr"/>
            <a:lstStyle/>
            <a:p>
              <a:endParaRPr lang="en-US"/>
            </a:p>
          </p:txBody>
        </p:sp>
        <p:sp>
          <p:nvSpPr>
            <p:cNvPr id="503" name="Freeform: Shape 502">
              <a:extLst>
                <a:ext uri="{FF2B5EF4-FFF2-40B4-BE49-F238E27FC236}">
                  <a16:creationId xmlns:a16="http://schemas.microsoft.com/office/drawing/2014/main" id="{7806A501-12AF-5801-46F0-96FD6B70068F}"/>
                </a:ext>
              </a:extLst>
            </p:cNvPr>
            <p:cNvSpPr/>
            <p:nvPr/>
          </p:nvSpPr>
          <p:spPr>
            <a:xfrm rot="5400000">
              <a:off x="2352889" y="3143552"/>
              <a:ext cx="1503308" cy="85815"/>
            </a:xfrm>
            <a:custGeom>
              <a:avLst/>
              <a:gdLst>
                <a:gd name="connsiteX0" fmla="*/ 0 w 1503308"/>
                <a:gd name="connsiteY0" fmla="*/ 0 h 85815"/>
                <a:gd name="connsiteX1" fmla="*/ 1503309 w 1503308"/>
                <a:gd name="connsiteY1" fmla="*/ 0 h 85815"/>
                <a:gd name="connsiteX2" fmla="*/ 1503309 w 1503308"/>
                <a:gd name="connsiteY2" fmla="*/ 85816 h 85815"/>
                <a:gd name="connsiteX3" fmla="*/ 0 w 1503308"/>
                <a:gd name="connsiteY3" fmla="*/ 85816 h 85815"/>
              </a:gdLst>
              <a:ahLst/>
              <a:cxnLst>
                <a:cxn ang="0">
                  <a:pos x="connsiteX0" y="connsiteY0"/>
                </a:cxn>
                <a:cxn ang="0">
                  <a:pos x="connsiteX1" y="connsiteY1"/>
                </a:cxn>
                <a:cxn ang="0">
                  <a:pos x="connsiteX2" y="connsiteY2"/>
                </a:cxn>
                <a:cxn ang="0">
                  <a:pos x="connsiteX3" y="connsiteY3"/>
                </a:cxn>
              </a:cxnLst>
              <a:rect l="l" t="t" r="r" b="b"/>
              <a:pathLst>
                <a:path w="1503308" h="85815">
                  <a:moveTo>
                    <a:pt x="0" y="0"/>
                  </a:moveTo>
                  <a:lnTo>
                    <a:pt x="1503309" y="0"/>
                  </a:lnTo>
                  <a:lnTo>
                    <a:pt x="1503309" y="85816"/>
                  </a:lnTo>
                  <a:lnTo>
                    <a:pt x="0" y="85816"/>
                  </a:lnTo>
                  <a:close/>
                </a:path>
              </a:pathLst>
            </a:custGeom>
            <a:solidFill>
              <a:srgbClr val="A9A8A9"/>
            </a:solidFill>
            <a:ln w="9517" cap="flat">
              <a:noFill/>
              <a:prstDash val="solid"/>
              <a:miter/>
            </a:ln>
          </p:spPr>
          <p:txBody>
            <a:bodyPr rtlCol="0" anchor="ctr"/>
            <a:lstStyle/>
            <a:p>
              <a:endParaRPr lang="en-US"/>
            </a:p>
          </p:txBody>
        </p:sp>
        <p:sp>
          <p:nvSpPr>
            <p:cNvPr id="504" name="Freeform: Shape 503">
              <a:extLst>
                <a:ext uri="{FF2B5EF4-FFF2-40B4-BE49-F238E27FC236}">
                  <a16:creationId xmlns:a16="http://schemas.microsoft.com/office/drawing/2014/main" id="{154E8211-9FEB-F45E-DA3C-6123F542F3F8}"/>
                </a:ext>
              </a:extLst>
            </p:cNvPr>
            <p:cNvSpPr/>
            <p:nvPr/>
          </p:nvSpPr>
          <p:spPr>
            <a:xfrm rot="5400000">
              <a:off x="1828774" y="3186507"/>
              <a:ext cx="1417225" cy="85815"/>
            </a:xfrm>
            <a:custGeom>
              <a:avLst/>
              <a:gdLst>
                <a:gd name="connsiteX0" fmla="*/ 0 w 1417225"/>
                <a:gd name="connsiteY0" fmla="*/ 0 h 85815"/>
                <a:gd name="connsiteX1" fmla="*/ 1417226 w 1417225"/>
                <a:gd name="connsiteY1" fmla="*/ 0 h 85815"/>
                <a:gd name="connsiteX2" fmla="*/ 1417226 w 1417225"/>
                <a:gd name="connsiteY2" fmla="*/ 85816 h 85815"/>
                <a:gd name="connsiteX3" fmla="*/ 0 w 1417225"/>
                <a:gd name="connsiteY3" fmla="*/ 85816 h 85815"/>
              </a:gdLst>
              <a:ahLst/>
              <a:cxnLst>
                <a:cxn ang="0">
                  <a:pos x="connsiteX0" y="connsiteY0"/>
                </a:cxn>
                <a:cxn ang="0">
                  <a:pos x="connsiteX1" y="connsiteY1"/>
                </a:cxn>
                <a:cxn ang="0">
                  <a:pos x="connsiteX2" y="connsiteY2"/>
                </a:cxn>
                <a:cxn ang="0">
                  <a:pos x="connsiteX3" y="connsiteY3"/>
                </a:cxn>
              </a:cxnLst>
              <a:rect l="l" t="t" r="r" b="b"/>
              <a:pathLst>
                <a:path w="1417225" h="85815">
                  <a:moveTo>
                    <a:pt x="0" y="0"/>
                  </a:moveTo>
                  <a:lnTo>
                    <a:pt x="1417226" y="0"/>
                  </a:lnTo>
                  <a:lnTo>
                    <a:pt x="1417226" y="85816"/>
                  </a:lnTo>
                  <a:lnTo>
                    <a:pt x="0" y="85816"/>
                  </a:lnTo>
                  <a:close/>
                </a:path>
              </a:pathLst>
            </a:custGeom>
            <a:solidFill>
              <a:srgbClr val="DDDDDD"/>
            </a:solidFill>
            <a:ln w="9517" cap="flat">
              <a:noFill/>
              <a:prstDash val="solid"/>
              <a:miter/>
            </a:ln>
          </p:spPr>
          <p:txBody>
            <a:bodyPr rtlCol="0" anchor="ctr"/>
            <a:lstStyle/>
            <a:p>
              <a:endParaRPr lang="en-US"/>
            </a:p>
          </p:txBody>
        </p:sp>
        <p:sp>
          <p:nvSpPr>
            <p:cNvPr id="505" name="Freeform: Shape 504">
              <a:extLst>
                <a:ext uri="{FF2B5EF4-FFF2-40B4-BE49-F238E27FC236}">
                  <a16:creationId xmlns:a16="http://schemas.microsoft.com/office/drawing/2014/main" id="{3ADCA661-0EF4-F4E2-E017-240A7DBE85BA}"/>
                </a:ext>
              </a:extLst>
            </p:cNvPr>
            <p:cNvSpPr/>
            <p:nvPr/>
          </p:nvSpPr>
          <p:spPr>
            <a:xfrm>
              <a:off x="2522199" y="2837067"/>
              <a:ext cx="30281" cy="265715"/>
            </a:xfrm>
            <a:custGeom>
              <a:avLst/>
              <a:gdLst>
                <a:gd name="connsiteX0" fmla="*/ 0 w 30281"/>
                <a:gd name="connsiteY0" fmla="*/ 254311 h 265715"/>
                <a:gd name="connsiteX1" fmla="*/ 0 w 30281"/>
                <a:gd name="connsiteY1" fmla="*/ 11404 h 265715"/>
                <a:gd name="connsiteX2" fmla="*/ 30281 w 30281"/>
                <a:gd name="connsiteY2" fmla="*/ 0 h 265715"/>
                <a:gd name="connsiteX3" fmla="*/ 30281 w 30281"/>
                <a:gd name="connsiteY3" fmla="*/ 265715 h 265715"/>
                <a:gd name="connsiteX4" fmla="*/ 0 w 30281"/>
                <a:gd name="connsiteY4" fmla="*/ 254311 h 26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81" h="265715">
                  <a:moveTo>
                    <a:pt x="0" y="254311"/>
                  </a:moveTo>
                  <a:lnTo>
                    <a:pt x="0" y="11404"/>
                  </a:lnTo>
                  <a:lnTo>
                    <a:pt x="30281" y="0"/>
                  </a:lnTo>
                  <a:lnTo>
                    <a:pt x="30281" y="265715"/>
                  </a:lnTo>
                  <a:lnTo>
                    <a:pt x="0" y="254311"/>
                  </a:lnTo>
                  <a:close/>
                </a:path>
              </a:pathLst>
            </a:custGeom>
            <a:solidFill>
              <a:srgbClr val="7D7D7D"/>
            </a:solidFill>
            <a:ln w="9517" cap="flat">
              <a:noFill/>
              <a:prstDash val="solid"/>
              <a:miter/>
            </a:ln>
          </p:spPr>
          <p:txBody>
            <a:bodyPr rtlCol="0" anchor="ctr"/>
            <a:lstStyle/>
            <a:p>
              <a:endParaRPr lang="en-US"/>
            </a:p>
          </p:txBody>
        </p:sp>
        <p:sp>
          <p:nvSpPr>
            <p:cNvPr id="506" name="Freeform: Shape 505">
              <a:extLst>
                <a:ext uri="{FF2B5EF4-FFF2-40B4-BE49-F238E27FC236}">
                  <a16:creationId xmlns:a16="http://schemas.microsoft.com/office/drawing/2014/main" id="{3C161031-A5CD-42F8-E227-6A9E2C44AAFC}"/>
                </a:ext>
              </a:extLst>
            </p:cNvPr>
            <p:cNvSpPr/>
            <p:nvPr/>
          </p:nvSpPr>
          <p:spPr>
            <a:xfrm>
              <a:off x="2531626" y="3113616"/>
              <a:ext cx="16759" cy="16725"/>
            </a:xfrm>
            <a:custGeom>
              <a:avLst/>
              <a:gdLst>
                <a:gd name="connsiteX0" fmla="*/ 16760 w 16759"/>
                <a:gd name="connsiteY0" fmla="*/ 8363 h 16725"/>
                <a:gd name="connsiteX1" fmla="*/ 8380 w 16759"/>
                <a:gd name="connsiteY1" fmla="*/ 16726 h 16725"/>
                <a:gd name="connsiteX2" fmla="*/ 0 w 16759"/>
                <a:gd name="connsiteY2" fmla="*/ 8363 h 16725"/>
                <a:gd name="connsiteX3" fmla="*/ 8380 w 16759"/>
                <a:gd name="connsiteY3" fmla="*/ 0 h 16725"/>
                <a:gd name="connsiteX4" fmla="*/ 16760 w 16759"/>
                <a:gd name="connsiteY4" fmla="*/ 8363 h 1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59" h="16725">
                  <a:moveTo>
                    <a:pt x="16760" y="8363"/>
                  </a:moveTo>
                  <a:cubicBezTo>
                    <a:pt x="16760" y="12982"/>
                    <a:pt x="13008" y="16726"/>
                    <a:pt x="8380" y="16726"/>
                  </a:cubicBezTo>
                  <a:cubicBezTo>
                    <a:pt x="3752" y="16726"/>
                    <a:pt x="0" y="12982"/>
                    <a:pt x="0" y="8363"/>
                  </a:cubicBezTo>
                  <a:cubicBezTo>
                    <a:pt x="0" y="3744"/>
                    <a:pt x="3752" y="0"/>
                    <a:pt x="8380" y="0"/>
                  </a:cubicBezTo>
                  <a:cubicBezTo>
                    <a:pt x="13008" y="0"/>
                    <a:pt x="16760" y="3744"/>
                    <a:pt x="16760" y="8363"/>
                  </a:cubicBezTo>
                  <a:close/>
                </a:path>
              </a:pathLst>
            </a:custGeom>
            <a:solidFill>
              <a:srgbClr val="7D7D7D"/>
            </a:solidFill>
            <a:ln w="9517" cap="flat">
              <a:noFill/>
              <a:prstDash val="solid"/>
              <a:miter/>
            </a:ln>
          </p:spPr>
          <p:txBody>
            <a:bodyPr rtlCol="0" anchor="ctr"/>
            <a:lstStyle/>
            <a:p>
              <a:endParaRPr lang="en-US"/>
            </a:p>
          </p:txBody>
        </p:sp>
        <p:sp>
          <p:nvSpPr>
            <p:cNvPr id="507" name="Freeform: Shape 506">
              <a:extLst>
                <a:ext uri="{FF2B5EF4-FFF2-40B4-BE49-F238E27FC236}">
                  <a16:creationId xmlns:a16="http://schemas.microsoft.com/office/drawing/2014/main" id="{C48F40EA-1C2A-2EEC-B3A5-3AB975DABF67}"/>
                </a:ext>
              </a:extLst>
            </p:cNvPr>
            <p:cNvSpPr/>
            <p:nvPr/>
          </p:nvSpPr>
          <p:spPr>
            <a:xfrm>
              <a:off x="2531626" y="2809317"/>
              <a:ext cx="16759" cy="16725"/>
            </a:xfrm>
            <a:custGeom>
              <a:avLst/>
              <a:gdLst>
                <a:gd name="connsiteX0" fmla="*/ 16760 w 16759"/>
                <a:gd name="connsiteY0" fmla="*/ 8363 h 16725"/>
                <a:gd name="connsiteX1" fmla="*/ 8380 w 16759"/>
                <a:gd name="connsiteY1" fmla="*/ 16726 h 16725"/>
                <a:gd name="connsiteX2" fmla="*/ 0 w 16759"/>
                <a:gd name="connsiteY2" fmla="*/ 8363 h 16725"/>
                <a:gd name="connsiteX3" fmla="*/ 8380 w 16759"/>
                <a:gd name="connsiteY3" fmla="*/ 0 h 16725"/>
                <a:gd name="connsiteX4" fmla="*/ 16760 w 16759"/>
                <a:gd name="connsiteY4" fmla="*/ 8363 h 1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59" h="16725">
                  <a:moveTo>
                    <a:pt x="16760" y="8363"/>
                  </a:moveTo>
                  <a:cubicBezTo>
                    <a:pt x="16760" y="12982"/>
                    <a:pt x="13008" y="16726"/>
                    <a:pt x="8380" y="16726"/>
                  </a:cubicBezTo>
                  <a:cubicBezTo>
                    <a:pt x="3752" y="16726"/>
                    <a:pt x="0" y="12982"/>
                    <a:pt x="0" y="8363"/>
                  </a:cubicBezTo>
                  <a:cubicBezTo>
                    <a:pt x="0" y="3744"/>
                    <a:pt x="3752" y="0"/>
                    <a:pt x="8380" y="0"/>
                  </a:cubicBezTo>
                  <a:cubicBezTo>
                    <a:pt x="13008" y="0"/>
                    <a:pt x="16760" y="3744"/>
                    <a:pt x="16760" y="8363"/>
                  </a:cubicBezTo>
                  <a:close/>
                </a:path>
              </a:pathLst>
            </a:custGeom>
            <a:solidFill>
              <a:srgbClr val="7D7D7D"/>
            </a:solidFill>
            <a:ln w="9517" cap="flat">
              <a:noFill/>
              <a:prstDash val="solid"/>
              <a:miter/>
            </a:ln>
          </p:spPr>
          <p:txBody>
            <a:bodyPr rtlCol="0" anchor="ctr"/>
            <a:lstStyle/>
            <a:p>
              <a:endParaRPr lang="en-US"/>
            </a:p>
          </p:txBody>
        </p:sp>
        <p:sp>
          <p:nvSpPr>
            <p:cNvPr id="508" name="Freeform: Shape 507">
              <a:extLst>
                <a:ext uri="{FF2B5EF4-FFF2-40B4-BE49-F238E27FC236}">
                  <a16:creationId xmlns:a16="http://schemas.microsoft.com/office/drawing/2014/main" id="{E3987271-322D-ED8C-AF5C-0C953A999464}"/>
                </a:ext>
              </a:extLst>
            </p:cNvPr>
            <p:cNvSpPr/>
            <p:nvPr/>
          </p:nvSpPr>
          <p:spPr>
            <a:xfrm>
              <a:off x="2522199" y="3372964"/>
              <a:ext cx="30281" cy="265715"/>
            </a:xfrm>
            <a:custGeom>
              <a:avLst/>
              <a:gdLst>
                <a:gd name="connsiteX0" fmla="*/ 0 w 30281"/>
                <a:gd name="connsiteY0" fmla="*/ 254311 h 265715"/>
                <a:gd name="connsiteX1" fmla="*/ 0 w 30281"/>
                <a:gd name="connsiteY1" fmla="*/ 11404 h 265715"/>
                <a:gd name="connsiteX2" fmla="*/ 30281 w 30281"/>
                <a:gd name="connsiteY2" fmla="*/ 0 h 265715"/>
                <a:gd name="connsiteX3" fmla="*/ 30281 w 30281"/>
                <a:gd name="connsiteY3" fmla="*/ 265715 h 265715"/>
                <a:gd name="connsiteX4" fmla="*/ 0 w 30281"/>
                <a:gd name="connsiteY4" fmla="*/ 254311 h 26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81" h="265715">
                  <a:moveTo>
                    <a:pt x="0" y="254311"/>
                  </a:moveTo>
                  <a:lnTo>
                    <a:pt x="0" y="11404"/>
                  </a:lnTo>
                  <a:lnTo>
                    <a:pt x="30281" y="0"/>
                  </a:lnTo>
                  <a:lnTo>
                    <a:pt x="30281" y="265715"/>
                  </a:lnTo>
                  <a:lnTo>
                    <a:pt x="0" y="254311"/>
                  </a:lnTo>
                  <a:close/>
                </a:path>
              </a:pathLst>
            </a:custGeom>
            <a:solidFill>
              <a:srgbClr val="7D7D7D"/>
            </a:solidFill>
            <a:ln w="9517" cap="flat">
              <a:noFill/>
              <a:prstDash val="solid"/>
              <a:miter/>
            </a:ln>
          </p:spPr>
          <p:txBody>
            <a:bodyPr rtlCol="0" anchor="ctr"/>
            <a:lstStyle/>
            <a:p>
              <a:endParaRPr lang="en-US"/>
            </a:p>
          </p:txBody>
        </p:sp>
        <p:sp>
          <p:nvSpPr>
            <p:cNvPr id="509" name="Freeform: Shape 508">
              <a:extLst>
                <a:ext uri="{FF2B5EF4-FFF2-40B4-BE49-F238E27FC236}">
                  <a16:creationId xmlns:a16="http://schemas.microsoft.com/office/drawing/2014/main" id="{A8B65EE0-D08E-52E0-5361-6CDF728225F1}"/>
                </a:ext>
              </a:extLst>
            </p:cNvPr>
            <p:cNvSpPr/>
            <p:nvPr/>
          </p:nvSpPr>
          <p:spPr>
            <a:xfrm>
              <a:off x="2531626" y="3649513"/>
              <a:ext cx="16759" cy="16725"/>
            </a:xfrm>
            <a:custGeom>
              <a:avLst/>
              <a:gdLst>
                <a:gd name="connsiteX0" fmla="*/ 16760 w 16759"/>
                <a:gd name="connsiteY0" fmla="*/ 8363 h 16725"/>
                <a:gd name="connsiteX1" fmla="*/ 8380 w 16759"/>
                <a:gd name="connsiteY1" fmla="*/ 16726 h 16725"/>
                <a:gd name="connsiteX2" fmla="*/ 0 w 16759"/>
                <a:gd name="connsiteY2" fmla="*/ 8363 h 16725"/>
                <a:gd name="connsiteX3" fmla="*/ 8380 w 16759"/>
                <a:gd name="connsiteY3" fmla="*/ 0 h 16725"/>
                <a:gd name="connsiteX4" fmla="*/ 16760 w 16759"/>
                <a:gd name="connsiteY4" fmla="*/ 8363 h 1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59" h="16725">
                  <a:moveTo>
                    <a:pt x="16760" y="8363"/>
                  </a:moveTo>
                  <a:cubicBezTo>
                    <a:pt x="16760" y="12982"/>
                    <a:pt x="13008" y="16726"/>
                    <a:pt x="8380" y="16726"/>
                  </a:cubicBezTo>
                  <a:cubicBezTo>
                    <a:pt x="3752" y="16726"/>
                    <a:pt x="0" y="12982"/>
                    <a:pt x="0" y="8363"/>
                  </a:cubicBezTo>
                  <a:cubicBezTo>
                    <a:pt x="0" y="3744"/>
                    <a:pt x="3752" y="0"/>
                    <a:pt x="8380" y="0"/>
                  </a:cubicBezTo>
                  <a:cubicBezTo>
                    <a:pt x="13008" y="0"/>
                    <a:pt x="16760" y="3744"/>
                    <a:pt x="16760" y="8363"/>
                  </a:cubicBezTo>
                  <a:close/>
                </a:path>
              </a:pathLst>
            </a:custGeom>
            <a:solidFill>
              <a:srgbClr val="7D7D7D"/>
            </a:solidFill>
            <a:ln w="9517" cap="flat">
              <a:noFill/>
              <a:prstDash val="solid"/>
              <a:miter/>
            </a:ln>
          </p:spPr>
          <p:txBody>
            <a:bodyPr rtlCol="0" anchor="ctr"/>
            <a:lstStyle/>
            <a:p>
              <a:endParaRPr lang="en-US"/>
            </a:p>
          </p:txBody>
        </p:sp>
        <p:sp>
          <p:nvSpPr>
            <p:cNvPr id="510" name="Freeform: Shape 509">
              <a:extLst>
                <a:ext uri="{FF2B5EF4-FFF2-40B4-BE49-F238E27FC236}">
                  <a16:creationId xmlns:a16="http://schemas.microsoft.com/office/drawing/2014/main" id="{BE5E4A64-46E5-E801-459B-3728A35B3576}"/>
                </a:ext>
              </a:extLst>
            </p:cNvPr>
            <p:cNvSpPr/>
            <p:nvPr/>
          </p:nvSpPr>
          <p:spPr>
            <a:xfrm>
              <a:off x="2531626" y="3345214"/>
              <a:ext cx="16759" cy="16725"/>
            </a:xfrm>
            <a:custGeom>
              <a:avLst/>
              <a:gdLst>
                <a:gd name="connsiteX0" fmla="*/ 16760 w 16759"/>
                <a:gd name="connsiteY0" fmla="*/ 8363 h 16725"/>
                <a:gd name="connsiteX1" fmla="*/ 8380 w 16759"/>
                <a:gd name="connsiteY1" fmla="*/ 16726 h 16725"/>
                <a:gd name="connsiteX2" fmla="*/ 0 w 16759"/>
                <a:gd name="connsiteY2" fmla="*/ 8363 h 16725"/>
                <a:gd name="connsiteX3" fmla="*/ 8380 w 16759"/>
                <a:gd name="connsiteY3" fmla="*/ 0 h 16725"/>
                <a:gd name="connsiteX4" fmla="*/ 16760 w 16759"/>
                <a:gd name="connsiteY4" fmla="*/ 8363 h 1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59" h="16725">
                  <a:moveTo>
                    <a:pt x="16760" y="8363"/>
                  </a:moveTo>
                  <a:cubicBezTo>
                    <a:pt x="16760" y="12982"/>
                    <a:pt x="13008" y="16726"/>
                    <a:pt x="8380" y="16726"/>
                  </a:cubicBezTo>
                  <a:cubicBezTo>
                    <a:pt x="3752" y="16726"/>
                    <a:pt x="0" y="12982"/>
                    <a:pt x="0" y="8363"/>
                  </a:cubicBezTo>
                  <a:cubicBezTo>
                    <a:pt x="0" y="3744"/>
                    <a:pt x="3752" y="0"/>
                    <a:pt x="8380" y="0"/>
                  </a:cubicBezTo>
                  <a:cubicBezTo>
                    <a:pt x="13008" y="0"/>
                    <a:pt x="16760" y="3744"/>
                    <a:pt x="16760" y="8363"/>
                  </a:cubicBezTo>
                  <a:close/>
                </a:path>
              </a:pathLst>
            </a:custGeom>
            <a:solidFill>
              <a:srgbClr val="7D7D7D"/>
            </a:solidFill>
            <a:ln w="9517" cap="flat">
              <a:noFill/>
              <a:prstDash val="solid"/>
              <a:miter/>
            </a:ln>
          </p:spPr>
          <p:txBody>
            <a:bodyPr rtlCol="0" anchor="ctr"/>
            <a:lstStyle/>
            <a:p>
              <a:endParaRPr lang="en-US"/>
            </a:p>
          </p:txBody>
        </p:sp>
        <p:sp>
          <p:nvSpPr>
            <p:cNvPr id="511" name="Freeform: Shape 510">
              <a:extLst>
                <a:ext uri="{FF2B5EF4-FFF2-40B4-BE49-F238E27FC236}">
                  <a16:creationId xmlns:a16="http://schemas.microsoft.com/office/drawing/2014/main" id="{9A98EC52-3724-5610-224D-62971467AC91}"/>
                </a:ext>
              </a:extLst>
            </p:cNvPr>
            <p:cNvSpPr/>
            <p:nvPr/>
          </p:nvSpPr>
          <p:spPr>
            <a:xfrm>
              <a:off x="2516866" y="2542462"/>
              <a:ext cx="40946" cy="40864"/>
            </a:xfrm>
            <a:custGeom>
              <a:avLst/>
              <a:gdLst>
                <a:gd name="connsiteX0" fmla="*/ 40946 w 40946"/>
                <a:gd name="connsiteY0" fmla="*/ 20432 h 40864"/>
                <a:gd name="connsiteX1" fmla="*/ 20473 w 40946"/>
                <a:gd name="connsiteY1" fmla="*/ 40865 h 40864"/>
                <a:gd name="connsiteX2" fmla="*/ 0 w 40946"/>
                <a:gd name="connsiteY2" fmla="*/ 20432 h 40864"/>
                <a:gd name="connsiteX3" fmla="*/ 20473 w 40946"/>
                <a:gd name="connsiteY3" fmla="*/ 0 h 40864"/>
                <a:gd name="connsiteX4" fmla="*/ 40946 w 40946"/>
                <a:gd name="connsiteY4" fmla="*/ 20432 h 40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46" h="40864">
                  <a:moveTo>
                    <a:pt x="40946" y="20432"/>
                  </a:moveTo>
                  <a:cubicBezTo>
                    <a:pt x="40946" y="31717"/>
                    <a:pt x="31780" y="40865"/>
                    <a:pt x="20473" y="40865"/>
                  </a:cubicBezTo>
                  <a:cubicBezTo>
                    <a:pt x="9166" y="40865"/>
                    <a:pt x="0" y="31717"/>
                    <a:pt x="0" y="20432"/>
                  </a:cubicBezTo>
                  <a:cubicBezTo>
                    <a:pt x="0" y="9148"/>
                    <a:pt x="9166" y="0"/>
                    <a:pt x="20473" y="0"/>
                  </a:cubicBezTo>
                  <a:cubicBezTo>
                    <a:pt x="31780" y="0"/>
                    <a:pt x="40946" y="9148"/>
                    <a:pt x="40946" y="20432"/>
                  </a:cubicBezTo>
                  <a:close/>
                </a:path>
              </a:pathLst>
            </a:custGeom>
            <a:solidFill>
              <a:srgbClr val="5E5F5F"/>
            </a:solidFill>
            <a:ln w="9517" cap="flat">
              <a:noFill/>
              <a:prstDash val="solid"/>
              <a:miter/>
            </a:ln>
          </p:spPr>
          <p:txBody>
            <a:bodyPr rtlCol="0" anchor="ctr"/>
            <a:lstStyle/>
            <a:p>
              <a:endParaRPr lang="en-US"/>
            </a:p>
          </p:txBody>
        </p:sp>
        <p:sp>
          <p:nvSpPr>
            <p:cNvPr id="512" name="Freeform: Shape 511">
              <a:extLst>
                <a:ext uri="{FF2B5EF4-FFF2-40B4-BE49-F238E27FC236}">
                  <a16:creationId xmlns:a16="http://schemas.microsoft.com/office/drawing/2014/main" id="{EEC7BAAF-B1F8-B664-0DA8-55284C606417}"/>
                </a:ext>
              </a:extLst>
            </p:cNvPr>
            <p:cNvSpPr/>
            <p:nvPr/>
          </p:nvSpPr>
          <p:spPr>
            <a:xfrm>
              <a:off x="2516866" y="3866286"/>
              <a:ext cx="40946" cy="40864"/>
            </a:xfrm>
            <a:custGeom>
              <a:avLst/>
              <a:gdLst>
                <a:gd name="connsiteX0" fmla="*/ 40946 w 40946"/>
                <a:gd name="connsiteY0" fmla="*/ 20432 h 40864"/>
                <a:gd name="connsiteX1" fmla="*/ 20473 w 40946"/>
                <a:gd name="connsiteY1" fmla="*/ 40865 h 40864"/>
                <a:gd name="connsiteX2" fmla="*/ 0 w 40946"/>
                <a:gd name="connsiteY2" fmla="*/ 20432 h 40864"/>
                <a:gd name="connsiteX3" fmla="*/ 20473 w 40946"/>
                <a:gd name="connsiteY3" fmla="*/ 0 h 40864"/>
                <a:gd name="connsiteX4" fmla="*/ 40946 w 40946"/>
                <a:gd name="connsiteY4" fmla="*/ 20432 h 40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46" h="40864">
                  <a:moveTo>
                    <a:pt x="40946" y="20432"/>
                  </a:moveTo>
                  <a:cubicBezTo>
                    <a:pt x="40946" y="31717"/>
                    <a:pt x="31780" y="40865"/>
                    <a:pt x="20473" y="40865"/>
                  </a:cubicBezTo>
                  <a:cubicBezTo>
                    <a:pt x="9166" y="40865"/>
                    <a:pt x="0" y="31717"/>
                    <a:pt x="0" y="20432"/>
                  </a:cubicBezTo>
                  <a:cubicBezTo>
                    <a:pt x="0" y="9148"/>
                    <a:pt x="9166" y="0"/>
                    <a:pt x="20473" y="0"/>
                  </a:cubicBezTo>
                  <a:cubicBezTo>
                    <a:pt x="31780" y="0"/>
                    <a:pt x="40946" y="9148"/>
                    <a:pt x="40946" y="20432"/>
                  </a:cubicBezTo>
                  <a:close/>
                </a:path>
              </a:pathLst>
            </a:custGeom>
            <a:solidFill>
              <a:srgbClr val="5E5F5F"/>
            </a:solidFill>
            <a:ln w="9517" cap="flat">
              <a:noFill/>
              <a:prstDash val="solid"/>
              <a:miter/>
            </a:ln>
          </p:spPr>
          <p:txBody>
            <a:bodyPr rtlCol="0" anchor="ctr"/>
            <a:lstStyle/>
            <a:p>
              <a:endParaRPr lang="en-US"/>
            </a:p>
          </p:txBody>
        </p:sp>
        <p:sp>
          <p:nvSpPr>
            <p:cNvPr id="513" name="Freeform: Shape 512">
              <a:extLst>
                <a:ext uri="{FF2B5EF4-FFF2-40B4-BE49-F238E27FC236}">
                  <a16:creationId xmlns:a16="http://schemas.microsoft.com/office/drawing/2014/main" id="{43875BEC-CCB4-7E31-906A-1960FAE61815}"/>
                </a:ext>
              </a:extLst>
            </p:cNvPr>
            <p:cNvSpPr/>
            <p:nvPr/>
          </p:nvSpPr>
          <p:spPr>
            <a:xfrm rot="5400000">
              <a:off x="1922951" y="3186507"/>
              <a:ext cx="1417225" cy="85815"/>
            </a:xfrm>
            <a:custGeom>
              <a:avLst/>
              <a:gdLst>
                <a:gd name="connsiteX0" fmla="*/ 0 w 1417225"/>
                <a:gd name="connsiteY0" fmla="*/ 0 h 85815"/>
                <a:gd name="connsiteX1" fmla="*/ 1417226 w 1417225"/>
                <a:gd name="connsiteY1" fmla="*/ 0 h 85815"/>
                <a:gd name="connsiteX2" fmla="*/ 1417226 w 1417225"/>
                <a:gd name="connsiteY2" fmla="*/ 85816 h 85815"/>
                <a:gd name="connsiteX3" fmla="*/ 0 w 1417225"/>
                <a:gd name="connsiteY3" fmla="*/ 85816 h 85815"/>
              </a:gdLst>
              <a:ahLst/>
              <a:cxnLst>
                <a:cxn ang="0">
                  <a:pos x="connsiteX0" y="connsiteY0"/>
                </a:cxn>
                <a:cxn ang="0">
                  <a:pos x="connsiteX1" y="connsiteY1"/>
                </a:cxn>
                <a:cxn ang="0">
                  <a:pos x="connsiteX2" y="connsiteY2"/>
                </a:cxn>
                <a:cxn ang="0">
                  <a:pos x="connsiteX3" y="connsiteY3"/>
                </a:cxn>
              </a:cxnLst>
              <a:rect l="l" t="t" r="r" b="b"/>
              <a:pathLst>
                <a:path w="1417225" h="85815">
                  <a:moveTo>
                    <a:pt x="0" y="0"/>
                  </a:moveTo>
                  <a:lnTo>
                    <a:pt x="1417226" y="0"/>
                  </a:lnTo>
                  <a:lnTo>
                    <a:pt x="1417226" y="85816"/>
                  </a:lnTo>
                  <a:lnTo>
                    <a:pt x="0" y="85816"/>
                  </a:lnTo>
                  <a:close/>
                </a:path>
              </a:pathLst>
            </a:custGeom>
            <a:solidFill>
              <a:srgbClr val="DDDDDD"/>
            </a:solidFill>
            <a:ln w="9517" cap="flat">
              <a:noFill/>
              <a:prstDash val="solid"/>
              <a:miter/>
            </a:ln>
          </p:spPr>
          <p:txBody>
            <a:bodyPr rtlCol="0" anchor="ctr"/>
            <a:lstStyle/>
            <a:p>
              <a:endParaRPr lang="en-US"/>
            </a:p>
          </p:txBody>
        </p:sp>
        <p:sp>
          <p:nvSpPr>
            <p:cNvPr id="514" name="Freeform: Shape 513">
              <a:extLst>
                <a:ext uri="{FF2B5EF4-FFF2-40B4-BE49-F238E27FC236}">
                  <a16:creationId xmlns:a16="http://schemas.microsoft.com/office/drawing/2014/main" id="{6C25330B-C7C1-A910-46D7-CB7FF6E4E4F3}"/>
                </a:ext>
              </a:extLst>
            </p:cNvPr>
            <p:cNvSpPr/>
            <p:nvPr/>
          </p:nvSpPr>
          <p:spPr>
            <a:xfrm>
              <a:off x="2616376" y="2837067"/>
              <a:ext cx="30281" cy="265715"/>
            </a:xfrm>
            <a:custGeom>
              <a:avLst/>
              <a:gdLst>
                <a:gd name="connsiteX0" fmla="*/ 0 w 30281"/>
                <a:gd name="connsiteY0" fmla="*/ 254311 h 265715"/>
                <a:gd name="connsiteX1" fmla="*/ 0 w 30281"/>
                <a:gd name="connsiteY1" fmla="*/ 11404 h 265715"/>
                <a:gd name="connsiteX2" fmla="*/ 30281 w 30281"/>
                <a:gd name="connsiteY2" fmla="*/ 0 h 265715"/>
                <a:gd name="connsiteX3" fmla="*/ 30281 w 30281"/>
                <a:gd name="connsiteY3" fmla="*/ 265715 h 265715"/>
                <a:gd name="connsiteX4" fmla="*/ 0 w 30281"/>
                <a:gd name="connsiteY4" fmla="*/ 254311 h 26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81" h="265715">
                  <a:moveTo>
                    <a:pt x="0" y="254311"/>
                  </a:moveTo>
                  <a:lnTo>
                    <a:pt x="0" y="11404"/>
                  </a:lnTo>
                  <a:lnTo>
                    <a:pt x="30281" y="0"/>
                  </a:lnTo>
                  <a:lnTo>
                    <a:pt x="30281" y="265715"/>
                  </a:lnTo>
                  <a:lnTo>
                    <a:pt x="0" y="254311"/>
                  </a:lnTo>
                  <a:close/>
                </a:path>
              </a:pathLst>
            </a:custGeom>
            <a:solidFill>
              <a:srgbClr val="7D7D7D"/>
            </a:solidFill>
            <a:ln w="9517" cap="flat">
              <a:noFill/>
              <a:prstDash val="solid"/>
              <a:miter/>
            </a:ln>
          </p:spPr>
          <p:txBody>
            <a:bodyPr rtlCol="0" anchor="ctr"/>
            <a:lstStyle/>
            <a:p>
              <a:endParaRPr lang="en-US"/>
            </a:p>
          </p:txBody>
        </p:sp>
        <p:sp>
          <p:nvSpPr>
            <p:cNvPr id="515" name="Freeform: Shape 514">
              <a:extLst>
                <a:ext uri="{FF2B5EF4-FFF2-40B4-BE49-F238E27FC236}">
                  <a16:creationId xmlns:a16="http://schemas.microsoft.com/office/drawing/2014/main" id="{02E56915-9C9A-F39A-1FB7-7C98BEA68D5F}"/>
                </a:ext>
              </a:extLst>
            </p:cNvPr>
            <p:cNvSpPr/>
            <p:nvPr/>
          </p:nvSpPr>
          <p:spPr>
            <a:xfrm>
              <a:off x="2625803" y="3113616"/>
              <a:ext cx="16759" cy="16725"/>
            </a:xfrm>
            <a:custGeom>
              <a:avLst/>
              <a:gdLst>
                <a:gd name="connsiteX0" fmla="*/ 16759 w 16759"/>
                <a:gd name="connsiteY0" fmla="*/ 8363 h 16725"/>
                <a:gd name="connsiteX1" fmla="*/ 8380 w 16759"/>
                <a:gd name="connsiteY1" fmla="*/ 16726 h 16725"/>
                <a:gd name="connsiteX2" fmla="*/ 0 w 16759"/>
                <a:gd name="connsiteY2" fmla="*/ 8363 h 16725"/>
                <a:gd name="connsiteX3" fmla="*/ 8380 w 16759"/>
                <a:gd name="connsiteY3" fmla="*/ 0 h 16725"/>
                <a:gd name="connsiteX4" fmla="*/ 16759 w 16759"/>
                <a:gd name="connsiteY4" fmla="*/ 8363 h 1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59" h="16725">
                  <a:moveTo>
                    <a:pt x="16759" y="8363"/>
                  </a:moveTo>
                  <a:cubicBezTo>
                    <a:pt x="16759" y="12982"/>
                    <a:pt x="13008" y="16726"/>
                    <a:pt x="8380" y="16726"/>
                  </a:cubicBezTo>
                  <a:cubicBezTo>
                    <a:pt x="3752" y="16726"/>
                    <a:pt x="0" y="12982"/>
                    <a:pt x="0" y="8363"/>
                  </a:cubicBezTo>
                  <a:cubicBezTo>
                    <a:pt x="0" y="3744"/>
                    <a:pt x="3752" y="0"/>
                    <a:pt x="8380" y="0"/>
                  </a:cubicBezTo>
                  <a:cubicBezTo>
                    <a:pt x="13008" y="0"/>
                    <a:pt x="16759" y="3744"/>
                    <a:pt x="16759" y="8363"/>
                  </a:cubicBezTo>
                  <a:close/>
                </a:path>
              </a:pathLst>
            </a:custGeom>
            <a:solidFill>
              <a:srgbClr val="7D7D7D"/>
            </a:solidFill>
            <a:ln w="9517" cap="flat">
              <a:noFill/>
              <a:prstDash val="solid"/>
              <a:miter/>
            </a:ln>
          </p:spPr>
          <p:txBody>
            <a:bodyPr rtlCol="0" anchor="ctr"/>
            <a:lstStyle/>
            <a:p>
              <a:endParaRPr lang="en-US"/>
            </a:p>
          </p:txBody>
        </p:sp>
        <p:sp>
          <p:nvSpPr>
            <p:cNvPr id="516" name="Freeform: Shape 515">
              <a:extLst>
                <a:ext uri="{FF2B5EF4-FFF2-40B4-BE49-F238E27FC236}">
                  <a16:creationId xmlns:a16="http://schemas.microsoft.com/office/drawing/2014/main" id="{9ECAB1F3-141D-988F-495C-F1870DB6B73D}"/>
                </a:ext>
              </a:extLst>
            </p:cNvPr>
            <p:cNvSpPr/>
            <p:nvPr/>
          </p:nvSpPr>
          <p:spPr>
            <a:xfrm>
              <a:off x="2625803" y="2809317"/>
              <a:ext cx="16759" cy="16725"/>
            </a:xfrm>
            <a:custGeom>
              <a:avLst/>
              <a:gdLst>
                <a:gd name="connsiteX0" fmla="*/ 16759 w 16759"/>
                <a:gd name="connsiteY0" fmla="*/ 8363 h 16725"/>
                <a:gd name="connsiteX1" fmla="*/ 8380 w 16759"/>
                <a:gd name="connsiteY1" fmla="*/ 16726 h 16725"/>
                <a:gd name="connsiteX2" fmla="*/ 0 w 16759"/>
                <a:gd name="connsiteY2" fmla="*/ 8363 h 16725"/>
                <a:gd name="connsiteX3" fmla="*/ 8380 w 16759"/>
                <a:gd name="connsiteY3" fmla="*/ 0 h 16725"/>
                <a:gd name="connsiteX4" fmla="*/ 16759 w 16759"/>
                <a:gd name="connsiteY4" fmla="*/ 8363 h 1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59" h="16725">
                  <a:moveTo>
                    <a:pt x="16759" y="8363"/>
                  </a:moveTo>
                  <a:cubicBezTo>
                    <a:pt x="16759" y="12982"/>
                    <a:pt x="13008" y="16726"/>
                    <a:pt x="8380" y="16726"/>
                  </a:cubicBezTo>
                  <a:cubicBezTo>
                    <a:pt x="3752" y="16726"/>
                    <a:pt x="0" y="12982"/>
                    <a:pt x="0" y="8363"/>
                  </a:cubicBezTo>
                  <a:cubicBezTo>
                    <a:pt x="0" y="3744"/>
                    <a:pt x="3752" y="0"/>
                    <a:pt x="8380" y="0"/>
                  </a:cubicBezTo>
                  <a:cubicBezTo>
                    <a:pt x="13008" y="0"/>
                    <a:pt x="16759" y="3744"/>
                    <a:pt x="16759" y="8363"/>
                  </a:cubicBezTo>
                  <a:close/>
                </a:path>
              </a:pathLst>
            </a:custGeom>
            <a:solidFill>
              <a:srgbClr val="7D7D7D"/>
            </a:solidFill>
            <a:ln w="9517" cap="flat">
              <a:noFill/>
              <a:prstDash val="solid"/>
              <a:miter/>
            </a:ln>
          </p:spPr>
          <p:txBody>
            <a:bodyPr rtlCol="0" anchor="ctr"/>
            <a:lstStyle/>
            <a:p>
              <a:endParaRPr lang="en-US"/>
            </a:p>
          </p:txBody>
        </p:sp>
        <p:sp>
          <p:nvSpPr>
            <p:cNvPr id="517" name="Freeform: Shape 516">
              <a:extLst>
                <a:ext uri="{FF2B5EF4-FFF2-40B4-BE49-F238E27FC236}">
                  <a16:creationId xmlns:a16="http://schemas.microsoft.com/office/drawing/2014/main" id="{077B573A-46D5-33D0-AA45-BE2D3E4D53FC}"/>
                </a:ext>
              </a:extLst>
            </p:cNvPr>
            <p:cNvSpPr/>
            <p:nvPr/>
          </p:nvSpPr>
          <p:spPr>
            <a:xfrm>
              <a:off x="2616376" y="3372964"/>
              <a:ext cx="30281" cy="265715"/>
            </a:xfrm>
            <a:custGeom>
              <a:avLst/>
              <a:gdLst>
                <a:gd name="connsiteX0" fmla="*/ 0 w 30281"/>
                <a:gd name="connsiteY0" fmla="*/ 254311 h 265715"/>
                <a:gd name="connsiteX1" fmla="*/ 0 w 30281"/>
                <a:gd name="connsiteY1" fmla="*/ 11404 h 265715"/>
                <a:gd name="connsiteX2" fmla="*/ 30281 w 30281"/>
                <a:gd name="connsiteY2" fmla="*/ 0 h 265715"/>
                <a:gd name="connsiteX3" fmla="*/ 30281 w 30281"/>
                <a:gd name="connsiteY3" fmla="*/ 265715 h 265715"/>
                <a:gd name="connsiteX4" fmla="*/ 0 w 30281"/>
                <a:gd name="connsiteY4" fmla="*/ 254311 h 26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81" h="265715">
                  <a:moveTo>
                    <a:pt x="0" y="254311"/>
                  </a:moveTo>
                  <a:lnTo>
                    <a:pt x="0" y="11404"/>
                  </a:lnTo>
                  <a:lnTo>
                    <a:pt x="30281" y="0"/>
                  </a:lnTo>
                  <a:lnTo>
                    <a:pt x="30281" y="265715"/>
                  </a:lnTo>
                  <a:lnTo>
                    <a:pt x="0" y="254311"/>
                  </a:lnTo>
                  <a:close/>
                </a:path>
              </a:pathLst>
            </a:custGeom>
            <a:solidFill>
              <a:srgbClr val="7D7D7D"/>
            </a:solidFill>
            <a:ln w="9517" cap="flat">
              <a:noFill/>
              <a:prstDash val="solid"/>
              <a:miter/>
            </a:ln>
          </p:spPr>
          <p:txBody>
            <a:bodyPr rtlCol="0" anchor="ctr"/>
            <a:lstStyle/>
            <a:p>
              <a:endParaRPr lang="en-US"/>
            </a:p>
          </p:txBody>
        </p:sp>
        <p:sp>
          <p:nvSpPr>
            <p:cNvPr id="518" name="Freeform: Shape 517">
              <a:extLst>
                <a:ext uri="{FF2B5EF4-FFF2-40B4-BE49-F238E27FC236}">
                  <a16:creationId xmlns:a16="http://schemas.microsoft.com/office/drawing/2014/main" id="{7B52D3E7-16FB-F2CA-7C8B-845BBE1B334B}"/>
                </a:ext>
              </a:extLst>
            </p:cNvPr>
            <p:cNvSpPr/>
            <p:nvPr/>
          </p:nvSpPr>
          <p:spPr>
            <a:xfrm>
              <a:off x="2625803" y="3649513"/>
              <a:ext cx="16759" cy="16725"/>
            </a:xfrm>
            <a:custGeom>
              <a:avLst/>
              <a:gdLst>
                <a:gd name="connsiteX0" fmla="*/ 16759 w 16759"/>
                <a:gd name="connsiteY0" fmla="*/ 8363 h 16725"/>
                <a:gd name="connsiteX1" fmla="*/ 8380 w 16759"/>
                <a:gd name="connsiteY1" fmla="*/ 16726 h 16725"/>
                <a:gd name="connsiteX2" fmla="*/ 0 w 16759"/>
                <a:gd name="connsiteY2" fmla="*/ 8363 h 16725"/>
                <a:gd name="connsiteX3" fmla="*/ 8380 w 16759"/>
                <a:gd name="connsiteY3" fmla="*/ 0 h 16725"/>
                <a:gd name="connsiteX4" fmla="*/ 16759 w 16759"/>
                <a:gd name="connsiteY4" fmla="*/ 8363 h 1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59" h="16725">
                  <a:moveTo>
                    <a:pt x="16759" y="8363"/>
                  </a:moveTo>
                  <a:cubicBezTo>
                    <a:pt x="16759" y="12982"/>
                    <a:pt x="13008" y="16726"/>
                    <a:pt x="8380" y="16726"/>
                  </a:cubicBezTo>
                  <a:cubicBezTo>
                    <a:pt x="3752" y="16726"/>
                    <a:pt x="0" y="12982"/>
                    <a:pt x="0" y="8363"/>
                  </a:cubicBezTo>
                  <a:cubicBezTo>
                    <a:pt x="0" y="3744"/>
                    <a:pt x="3752" y="0"/>
                    <a:pt x="8380" y="0"/>
                  </a:cubicBezTo>
                  <a:cubicBezTo>
                    <a:pt x="13008" y="0"/>
                    <a:pt x="16759" y="3744"/>
                    <a:pt x="16759" y="8363"/>
                  </a:cubicBezTo>
                  <a:close/>
                </a:path>
              </a:pathLst>
            </a:custGeom>
            <a:solidFill>
              <a:srgbClr val="7D7D7D"/>
            </a:solidFill>
            <a:ln w="9517" cap="flat">
              <a:noFill/>
              <a:prstDash val="solid"/>
              <a:miter/>
            </a:ln>
          </p:spPr>
          <p:txBody>
            <a:bodyPr rtlCol="0" anchor="ctr"/>
            <a:lstStyle/>
            <a:p>
              <a:endParaRPr lang="en-US"/>
            </a:p>
          </p:txBody>
        </p:sp>
        <p:sp>
          <p:nvSpPr>
            <p:cNvPr id="519" name="Freeform: Shape 518">
              <a:extLst>
                <a:ext uri="{FF2B5EF4-FFF2-40B4-BE49-F238E27FC236}">
                  <a16:creationId xmlns:a16="http://schemas.microsoft.com/office/drawing/2014/main" id="{D170195A-F619-BEE3-F00F-1FDC6B0B0E9E}"/>
                </a:ext>
              </a:extLst>
            </p:cNvPr>
            <p:cNvSpPr/>
            <p:nvPr/>
          </p:nvSpPr>
          <p:spPr>
            <a:xfrm>
              <a:off x="2625803" y="3345214"/>
              <a:ext cx="16759" cy="16725"/>
            </a:xfrm>
            <a:custGeom>
              <a:avLst/>
              <a:gdLst>
                <a:gd name="connsiteX0" fmla="*/ 16759 w 16759"/>
                <a:gd name="connsiteY0" fmla="*/ 8363 h 16725"/>
                <a:gd name="connsiteX1" fmla="*/ 8380 w 16759"/>
                <a:gd name="connsiteY1" fmla="*/ 16726 h 16725"/>
                <a:gd name="connsiteX2" fmla="*/ 0 w 16759"/>
                <a:gd name="connsiteY2" fmla="*/ 8363 h 16725"/>
                <a:gd name="connsiteX3" fmla="*/ 8380 w 16759"/>
                <a:gd name="connsiteY3" fmla="*/ 0 h 16725"/>
                <a:gd name="connsiteX4" fmla="*/ 16759 w 16759"/>
                <a:gd name="connsiteY4" fmla="*/ 8363 h 1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59" h="16725">
                  <a:moveTo>
                    <a:pt x="16759" y="8363"/>
                  </a:moveTo>
                  <a:cubicBezTo>
                    <a:pt x="16759" y="12982"/>
                    <a:pt x="13008" y="16726"/>
                    <a:pt x="8380" y="16726"/>
                  </a:cubicBezTo>
                  <a:cubicBezTo>
                    <a:pt x="3752" y="16726"/>
                    <a:pt x="0" y="12982"/>
                    <a:pt x="0" y="8363"/>
                  </a:cubicBezTo>
                  <a:cubicBezTo>
                    <a:pt x="0" y="3744"/>
                    <a:pt x="3752" y="0"/>
                    <a:pt x="8380" y="0"/>
                  </a:cubicBezTo>
                  <a:cubicBezTo>
                    <a:pt x="13008" y="0"/>
                    <a:pt x="16759" y="3744"/>
                    <a:pt x="16759" y="8363"/>
                  </a:cubicBezTo>
                  <a:close/>
                </a:path>
              </a:pathLst>
            </a:custGeom>
            <a:solidFill>
              <a:srgbClr val="7D7D7D"/>
            </a:solidFill>
            <a:ln w="9517" cap="flat">
              <a:noFill/>
              <a:prstDash val="solid"/>
              <a:miter/>
            </a:ln>
          </p:spPr>
          <p:txBody>
            <a:bodyPr rtlCol="0" anchor="ctr"/>
            <a:lstStyle/>
            <a:p>
              <a:endParaRPr lang="en-US"/>
            </a:p>
          </p:txBody>
        </p:sp>
        <p:sp>
          <p:nvSpPr>
            <p:cNvPr id="520" name="Freeform: Shape 519">
              <a:extLst>
                <a:ext uri="{FF2B5EF4-FFF2-40B4-BE49-F238E27FC236}">
                  <a16:creationId xmlns:a16="http://schemas.microsoft.com/office/drawing/2014/main" id="{DC0E7911-FB89-86D7-0503-6AB2FE4BB07C}"/>
                </a:ext>
              </a:extLst>
            </p:cNvPr>
            <p:cNvSpPr/>
            <p:nvPr/>
          </p:nvSpPr>
          <p:spPr>
            <a:xfrm>
              <a:off x="2611043" y="2542462"/>
              <a:ext cx="40946" cy="40864"/>
            </a:xfrm>
            <a:custGeom>
              <a:avLst/>
              <a:gdLst>
                <a:gd name="connsiteX0" fmla="*/ 40946 w 40946"/>
                <a:gd name="connsiteY0" fmla="*/ 20432 h 40864"/>
                <a:gd name="connsiteX1" fmla="*/ 20473 w 40946"/>
                <a:gd name="connsiteY1" fmla="*/ 40865 h 40864"/>
                <a:gd name="connsiteX2" fmla="*/ 0 w 40946"/>
                <a:gd name="connsiteY2" fmla="*/ 20432 h 40864"/>
                <a:gd name="connsiteX3" fmla="*/ 20473 w 40946"/>
                <a:gd name="connsiteY3" fmla="*/ 0 h 40864"/>
                <a:gd name="connsiteX4" fmla="*/ 40946 w 40946"/>
                <a:gd name="connsiteY4" fmla="*/ 20432 h 40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46" h="40864">
                  <a:moveTo>
                    <a:pt x="40946" y="20432"/>
                  </a:moveTo>
                  <a:cubicBezTo>
                    <a:pt x="40946" y="31717"/>
                    <a:pt x="31780" y="40865"/>
                    <a:pt x="20473" y="40865"/>
                  </a:cubicBezTo>
                  <a:cubicBezTo>
                    <a:pt x="9166" y="40865"/>
                    <a:pt x="0" y="31717"/>
                    <a:pt x="0" y="20432"/>
                  </a:cubicBezTo>
                  <a:cubicBezTo>
                    <a:pt x="0" y="9148"/>
                    <a:pt x="9166" y="0"/>
                    <a:pt x="20473" y="0"/>
                  </a:cubicBezTo>
                  <a:cubicBezTo>
                    <a:pt x="31780" y="0"/>
                    <a:pt x="40946" y="9148"/>
                    <a:pt x="40946" y="20432"/>
                  </a:cubicBezTo>
                  <a:close/>
                </a:path>
              </a:pathLst>
            </a:custGeom>
            <a:solidFill>
              <a:srgbClr val="5E5F5F"/>
            </a:solidFill>
            <a:ln w="9517" cap="flat">
              <a:noFill/>
              <a:prstDash val="solid"/>
              <a:miter/>
            </a:ln>
          </p:spPr>
          <p:txBody>
            <a:bodyPr rtlCol="0" anchor="ctr"/>
            <a:lstStyle/>
            <a:p>
              <a:endParaRPr lang="en-US"/>
            </a:p>
          </p:txBody>
        </p:sp>
        <p:sp>
          <p:nvSpPr>
            <p:cNvPr id="521" name="Freeform: Shape 520">
              <a:extLst>
                <a:ext uri="{FF2B5EF4-FFF2-40B4-BE49-F238E27FC236}">
                  <a16:creationId xmlns:a16="http://schemas.microsoft.com/office/drawing/2014/main" id="{DBAC5F81-9BEB-3469-C3D9-ACA313D3C734}"/>
                </a:ext>
              </a:extLst>
            </p:cNvPr>
            <p:cNvSpPr/>
            <p:nvPr/>
          </p:nvSpPr>
          <p:spPr>
            <a:xfrm>
              <a:off x="2611043" y="3866286"/>
              <a:ext cx="40946" cy="40864"/>
            </a:xfrm>
            <a:custGeom>
              <a:avLst/>
              <a:gdLst>
                <a:gd name="connsiteX0" fmla="*/ 40946 w 40946"/>
                <a:gd name="connsiteY0" fmla="*/ 20432 h 40864"/>
                <a:gd name="connsiteX1" fmla="*/ 20473 w 40946"/>
                <a:gd name="connsiteY1" fmla="*/ 40865 h 40864"/>
                <a:gd name="connsiteX2" fmla="*/ 0 w 40946"/>
                <a:gd name="connsiteY2" fmla="*/ 20432 h 40864"/>
                <a:gd name="connsiteX3" fmla="*/ 20473 w 40946"/>
                <a:gd name="connsiteY3" fmla="*/ 0 h 40864"/>
                <a:gd name="connsiteX4" fmla="*/ 40946 w 40946"/>
                <a:gd name="connsiteY4" fmla="*/ 20432 h 40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46" h="40864">
                  <a:moveTo>
                    <a:pt x="40946" y="20432"/>
                  </a:moveTo>
                  <a:cubicBezTo>
                    <a:pt x="40946" y="31717"/>
                    <a:pt x="31780" y="40865"/>
                    <a:pt x="20473" y="40865"/>
                  </a:cubicBezTo>
                  <a:cubicBezTo>
                    <a:pt x="9166" y="40865"/>
                    <a:pt x="0" y="31717"/>
                    <a:pt x="0" y="20432"/>
                  </a:cubicBezTo>
                  <a:cubicBezTo>
                    <a:pt x="0" y="9148"/>
                    <a:pt x="9166" y="0"/>
                    <a:pt x="20473" y="0"/>
                  </a:cubicBezTo>
                  <a:cubicBezTo>
                    <a:pt x="31780" y="0"/>
                    <a:pt x="40946" y="9148"/>
                    <a:pt x="40946" y="20432"/>
                  </a:cubicBezTo>
                  <a:close/>
                </a:path>
              </a:pathLst>
            </a:custGeom>
            <a:solidFill>
              <a:srgbClr val="5E5F5F"/>
            </a:solidFill>
            <a:ln w="9517" cap="flat">
              <a:noFill/>
              <a:prstDash val="solid"/>
              <a:miter/>
            </a:ln>
          </p:spPr>
          <p:txBody>
            <a:bodyPr rtlCol="0" anchor="ctr"/>
            <a:lstStyle/>
            <a:p>
              <a:endParaRPr lang="en-US"/>
            </a:p>
          </p:txBody>
        </p:sp>
        <p:sp>
          <p:nvSpPr>
            <p:cNvPr id="522" name="Freeform: Shape 521">
              <a:extLst>
                <a:ext uri="{FF2B5EF4-FFF2-40B4-BE49-F238E27FC236}">
                  <a16:creationId xmlns:a16="http://schemas.microsoft.com/office/drawing/2014/main" id="{7845F6FA-786E-08C4-4E63-60908F788147}"/>
                </a:ext>
              </a:extLst>
            </p:cNvPr>
            <p:cNvSpPr/>
            <p:nvPr/>
          </p:nvSpPr>
          <p:spPr>
            <a:xfrm rot="5400000">
              <a:off x="2017128" y="3186507"/>
              <a:ext cx="1417225" cy="85815"/>
            </a:xfrm>
            <a:custGeom>
              <a:avLst/>
              <a:gdLst>
                <a:gd name="connsiteX0" fmla="*/ 0 w 1417225"/>
                <a:gd name="connsiteY0" fmla="*/ 0 h 85815"/>
                <a:gd name="connsiteX1" fmla="*/ 1417226 w 1417225"/>
                <a:gd name="connsiteY1" fmla="*/ 0 h 85815"/>
                <a:gd name="connsiteX2" fmla="*/ 1417226 w 1417225"/>
                <a:gd name="connsiteY2" fmla="*/ 85816 h 85815"/>
                <a:gd name="connsiteX3" fmla="*/ 0 w 1417225"/>
                <a:gd name="connsiteY3" fmla="*/ 85816 h 85815"/>
              </a:gdLst>
              <a:ahLst/>
              <a:cxnLst>
                <a:cxn ang="0">
                  <a:pos x="connsiteX0" y="connsiteY0"/>
                </a:cxn>
                <a:cxn ang="0">
                  <a:pos x="connsiteX1" y="connsiteY1"/>
                </a:cxn>
                <a:cxn ang="0">
                  <a:pos x="connsiteX2" y="connsiteY2"/>
                </a:cxn>
                <a:cxn ang="0">
                  <a:pos x="connsiteX3" y="connsiteY3"/>
                </a:cxn>
              </a:cxnLst>
              <a:rect l="l" t="t" r="r" b="b"/>
              <a:pathLst>
                <a:path w="1417225" h="85815">
                  <a:moveTo>
                    <a:pt x="0" y="0"/>
                  </a:moveTo>
                  <a:lnTo>
                    <a:pt x="1417226" y="0"/>
                  </a:lnTo>
                  <a:lnTo>
                    <a:pt x="1417226" y="85816"/>
                  </a:lnTo>
                  <a:lnTo>
                    <a:pt x="0" y="85816"/>
                  </a:lnTo>
                  <a:close/>
                </a:path>
              </a:pathLst>
            </a:custGeom>
            <a:solidFill>
              <a:srgbClr val="DDDDDD"/>
            </a:solidFill>
            <a:ln w="9517" cap="flat">
              <a:noFill/>
              <a:prstDash val="solid"/>
              <a:miter/>
            </a:ln>
          </p:spPr>
          <p:txBody>
            <a:bodyPr rtlCol="0" anchor="ctr"/>
            <a:lstStyle/>
            <a:p>
              <a:endParaRPr lang="en-US"/>
            </a:p>
          </p:txBody>
        </p:sp>
        <p:sp>
          <p:nvSpPr>
            <p:cNvPr id="523" name="Freeform: Shape 522">
              <a:extLst>
                <a:ext uri="{FF2B5EF4-FFF2-40B4-BE49-F238E27FC236}">
                  <a16:creationId xmlns:a16="http://schemas.microsoft.com/office/drawing/2014/main" id="{5B00ED2D-7144-D4CA-7114-21EAD8BAB5B0}"/>
                </a:ext>
              </a:extLst>
            </p:cNvPr>
            <p:cNvSpPr/>
            <p:nvPr/>
          </p:nvSpPr>
          <p:spPr>
            <a:xfrm>
              <a:off x="2710553" y="2837067"/>
              <a:ext cx="30281" cy="265715"/>
            </a:xfrm>
            <a:custGeom>
              <a:avLst/>
              <a:gdLst>
                <a:gd name="connsiteX0" fmla="*/ 0 w 30281"/>
                <a:gd name="connsiteY0" fmla="*/ 254311 h 265715"/>
                <a:gd name="connsiteX1" fmla="*/ 0 w 30281"/>
                <a:gd name="connsiteY1" fmla="*/ 11404 h 265715"/>
                <a:gd name="connsiteX2" fmla="*/ 30281 w 30281"/>
                <a:gd name="connsiteY2" fmla="*/ 0 h 265715"/>
                <a:gd name="connsiteX3" fmla="*/ 30281 w 30281"/>
                <a:gd name="connsiteY3" fmla="*/ 265715 h 265715"/>
                <a:gd name="connsiteX4" fmla="*/ 0 w 30281"/>
                <a:gd name="connsiteY4" fmla="*/ 254311 h 26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81" h="265715">
                  <a:moveTo>
                    <a:pt x="0" y="254311"/>
                  </a:moveTo>
                  <a:lnTo>
                    <a:pt x="0" y="11404"/>
                  </a:lnTo>
                  <a:lnTo>
                    <a:pt x="30281" y="0"/>
                  </a:lnTo>
                  <a:lnTo>
                    <a:pt x="30281" y="265715"/>
                  </a:lnTo>
                  <a:lnTo>
                    <a:pt x="0" y="254311"/>
                  </a:lnTo>
                  <a:close/>
                </a:path>
              </a:pathLst>
            </a:custGeom>
            <a:solidFill>
              <a:srgbClr val="7D7D7D"/>
            </a:solidFill>
            <a:ln w="9517" cap="flat">
              <a:noFill/>
              <a:prstDash val="solid"/>
              <a:miter/>
            </a:ln>
          </p:spPr>
          <p:txBody>
            <a:bodyPr rtlCol="0" anchor="ctr"/>
            <a:lstStyle/>
            <a:p>
              <a:endParaRPr lang="en-US"/>
            </a:p>
          </p:txBody>
        </p:sp>
        <p:sp>
          <p:nvSpPr>
            <p:cNvPr id="524" name="Freeform: Shape 523">
              <a:extLst>
                <a:ext uri="{FF2B5EF4-FFF2-40B4-BE49-F238E27FC236}">
                  <a16:creationId xmlns:a16="http://schemas.microsoft.com/office/drawing/2014/main" id="{5CB17D97-771C-37BD-9AF1-E8496FE15D70}"/>
                </a:ext>
              </a:extLst>
            </p:cNvPr>
            <p:cNvSpPr/>
            <p:nvPr/>
          </p:nvSpPr>
          <p:spPr>
            <a:xfrm>
              <a:off x="2719980" y="3113616"/>
              <a:ext cx="16759" cy="16725"/>
            </a:xfrm>
            <a:custGeom>
              <a:avLst/>
              <a:gdLst>
                <a:gd name="connsiteX0" fmla="*/ 16759 w 16759"/>
                <a:gd name="connsiteY0" fmla="*/ 8363 h 16725"/>
                <a:gd name="connsiteX1" fmla="*/ 8380 w 16759"/>
                <a:gd name="connsiteY1" fmla="*/ 16726 h 16725"/>
                <a:gd name="connsiteX2" fmla="*/ 0 w 16759"/>
                <a:gd name="connsiteY2" fmla="*/ 8363 h 16725"/>
                <a:gd name="connsiteX3" fmla="*/ 8380 w 16759"/>
                <a:gd name="connsiteY3" fmla="*/ 0 h 16725"/>
                <a:gd name="connsiteX4" fmla="*/ 16759 w 16759"/>
                <a:gd name="connsiteY4" fmla="*/ 8363 h 1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59" h="16725">
                  <a:moveTo>
                    <a:pt x="16759" y="8363"/>
                  </a:moveTo>
                  <a:cubicBezTo>
                    <a:pt x="16759" y="12982"/>
                    <a:pt x="13008" y="16726"/>
                    <a:pt x="8380" y="16726"/>
                  </a:cubicBezTo>
                  <a:cubicBezTo>
                    <a:pt x="3752" y="16726"/>
                    <a:pt x="0" y="12982"/>
                    <a:pt x="0" y="8363"/>
                  </a:cubicBezTo>
                  <a:cubicBezTo>
                    <a:pt x="0" y="3744"/>
                    <a:pt x="3752" y="0"/>
                    <a:pt x="8380" y="0"/>
                  </a:cubicBezTo>
                  <a:cubicBezTo>
                    <a:pt x="13008" y="0"/>
                    <a:pt x="16759" y="3744"/>
                    <a:pt x="16759" y="8363"/>
                  </a:cubicBezTo>
                  <a:close/>
                </a:path>
              </a:pathLst>
            </a:custGeom>
            <a:solidFill>
              <a:srgbClr val="7D7D7D"/>
            </a:solidFill>
            <a:ln w="9517" cap="flat">
              <a:noFill/>
              <a:prstDash val="solid"/>
              <a:miter/>
            </a:ln>
          </p:spPr>
          <p:txBody>
            <a:bodyPr rtlCol="0" anchor="ctr"/>
            <a:lstStyle/>
            <a:p>
              <a:endParaRPr lang="en-US"/>
            </a:p>
          </p:txBody>
        </p:sp>
        <p:sp>
          <p:nvSpPr>
            <p:cNvPr id="525" name="Freeform: Shape 524">
              <a:extLst>
                <a:ext uri="{FF2B5EF4-FFF2-40B4-BE49-F238E27FC236}">
                  <a16:creationId xmlns:a16="http://schemas.microsoft.com/office/drawing/2014/main" id="{00373C91-0484-A9CA-112E-F3A9CA0F5FF2}"/>
                </a:ext>
              </a:extLst>
            </p:cNvPr>
            <p:cNvSpPr/>
            <p:nvPr/>
          </p:nvSpPr>
          <p:spPr>
            <a:xfrm>
              <a:off x="2719980" y="2809317"/>
              <a:ext cx="16759" cy="16725"/>
            </a:xfrm>
            <a:custGeom>
              <a:avLst/>
              <a:gdLst>
                <a:gd name="connsiteX0" fmla="*/ 16759 w 16759"/>
                <a:gd name="connsiteY0" fmla="*/ 8363 h 16725"/>
                <a:gd name="connsiteX1" fmla="*/ 8380 w 16759"/>
                <a:gd name="connsiteY1" fmla="*/ 16726 h 16725"/>
                <a:gd name="connsiteX2" fmla="*/ 0 w 16759"/>
                <a:gd name="connsiteY2" fmla="*/ 8363 h 16725"/>
                <a:gd name="connsiteX3" fmla="*/ 8380 w 16759"/>
                <a:gd name="connsiteY3" fmla="*/ 0 h 16725"/>
                <a:gd name="connsiteX4" fmla="*/ 16759 w 16759"/>
                <a:gd name="connsiteY4" fmla="*/ 8363 h 1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59" h="16725">
                  <a:moveTo>
                    <a:pt x="16759" y="8363"/>
                  </a:moveTo>
                  <a:cubicBezTo>
                    <a:pt x="16759" y="12982"/>
                    <a:pt x="13008" y="16726"/>
                    <a:pt x="8380" y="16726"/>
                  </a:cubicBezTo>
                  <a:cubicBezTo>
                    <a:pt x="3752" y="16726"/>
                    <a:pt x="0" y="12982"/>
                    <a:pt x="0" y="8363"/>
                  </a:cubicBezTo>
                  <a:cubicBezTo>
                    <a:pt x="0" y="3744"/>
                    <a:pt x="3752" y="0"/>
                    <a:pt x="8380" y="0"/>
                  </a:cubicBezTo>
                  <a:cubicBezTo>
                    <a:pt x="13008" y="0"/>
                    <a:pt x="16759" y="3744"/>
                    <a:pt x="16759" y="8363"/>
                  </a:cubicBezTo>
                  <a:close/>
                </a:path>
              </a:pathLst>
            </a:custGeom>
            <a:solidFill>
              <a:srgbClr val="7D7D7D"/>
            </a:solidFill>
            <a:ln w="9517" cap="flat">
              <a:noFill/>
              <a:prstDash val="solid"/>
              <a:miter/>
            </a:ln>
          </p:spPr>
          <p:txBody>
            <a:bodyPr rtlCol="0" anchor="ctr"/>
            <a:lstStyle/>
            <a:p>
              <a:endParaRPr lang="en-US"/>
            </a:p>
          </p:txBody>
        </p:sp>
        <p:sp>
          <p:nvSpPr>
            <p:cNvPr id="526" name="Freeform: Shape 525">
              <a:extLst>
                <a:ext uri="{FF2B5EF4-FFF2-40B4-BE49-F238E27FC236}">
                  <a16:creationId xmlns:a16="http://schemas.microsoft.com/office/drawing/2014/main" id="{6CCE41D2-D479-3EBE-0AC1-9C3977B2775F}"/>
                </a:ext>
              </a:extLst>
            </p:cNvPr>
            <p:cNvSpPr/>
            <p:nvPr/>
          </p:nvSpPr>
          <p:spPr>
            <a:xfrm>
              <a:off x="2710553" y="3372964"/>
              <a:ext cx="30281" cy="265715"/>
            </a:xfrm>
            <a:custGeom>
              <a:avLst/>
              <a:gdLst>
                <a:gd name="connsiteX0" fmla="*/ 0 w 30281"/>
                <a:gd name="connsiteY0" fmla="*/ 254311 h 265715"/>
                <a:gd name="connsiteX1" fmla="*/ 0 w 30281"/>
                <a:gd name="connsiteY1" fmla="*/ 11404 h 265715"/>
                <a:gd name="connsiteX2" fmla="*/ 30281 w 30281"/>
                <a:gd name="connsiteY2" fmla="*/ 0 h 265715"/>
                <a:gd name="connsiteX3" fmla="*/ 30281 w 30281"/>
                <a:gd name="connsiteY3" fmla="*/ 265715 h 265715"/>
                <a:gd name="connsiteX4" fmla="*/ 0 w 30281"/>
                <a:gd name="connsiteY4" fmla="*/ 254311 h 26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81" h="265715">
                  <a:moveTo>
                    <a:pt x="0" y="254311"/>
                  </a:moveTo>
                  <a:lnTo>
                    <a:pt x="0" y="11404"/>
                  </a:lnTo>
                  <a:lnTo>
                    <a:pt x="30281" y="0"/>
                  </a:lnTo>
                  <a:lnTo>
                    <a:pt x="30281" y="265715"/>
                  </a:lnTo>
                  <a:lnTo>
                    <a:pt x="0" y="254311"/>
                  </a:lnTo>
                  <a:close/>
                </a:path>
              </a:pathLst>
            </a:custGeom>
            <a:solidFill>
              <a:srgbClr val="7D7D7D"/>
            </a:solidFill>
            <a:ln w="9517" cap="flat">
              <a:noFill/>
              <a:prstDash val="solid"/>
              <a:miter/>
            </a:ln>
          </p:spPr>
          <p:txBody>
            <a:bodyPr rtlCol="0" anchor="ctr"/>
            <a:lstStyle/>
            <a:p>
              <a:endParaRPr lang="en-US"/>
            </a:p>
          </p:txBody>
        </p:sp>
        <p:sp>
          <p:nvSpPr>
            <p:cNvPr id="527" name="Freeform: Shape 526">
              <a:extLst>
                <a:ext uri="{FF2B5EF4-FFF2-40B4-BE49-F238E27FC236}">
                  <a16:creationId xmlns:a16="http://schemas.microsoft.com/office/drawing/2014/main" id="{9ECE5994-E8A7-1132-E959-00F30A9BFE97}"/>
                </a:ext>
              </a:extLst>
            </p:cNvPr>
            <p:cNvSpPr/>
            <p:nvPr/>
          </p:nvSpPr>
          <p:spPr>
            <a:xfrm>
              <a:off x="2719980" y="3649513"/>
              <a:ext cx="16759" cy="16725"/>
            </a:xfrm>
            <a:custGeom>
              <a:avLst/>
              <a:gdLst>
                <a:gd name="connsiteX0" fmla="*/ 16759 w 16759"/>
                <a:gd name="connsiteY0" fmla="*/ 8363 h 16725"/>
                <a:gd name="connsiteX1" fmla="*/ 8380 w 16759"/>
                <a:gd name="connsiteY1" fmla="*/ 16726 h 16725"/>
                <a:gd name="connsiteX2" fmla="*/ 0 w 16759"/>
                <a:gd name="connsiteY2" fmla="*/ 8363 h 16725"/>
                <a:gd name="connsiteX3" fmla="*/ 8380 w 16759"/>
                <a:gd name="connsiteY3" fmla="*/ 0 h 16725"/>
                <a:gd name="connsiteX4" fmla="*/ 16759 w 16759"/>
                <a:gd name="connsiteY4" fmla="*/ 8363 h 1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59" h="16725">
                  <a:moveTo>
                    <a:pt x="16759" y="8363"/>
                  </a:moveTo>
                  <a:cubicBezTo>
                    <a:pt x="16759" y="12982"/>
                    <a:pt x="13008" y="16726"/>
                    <a:pt x="8380" y="16726"/>
                  </a:cubicBezTo>
                  <a:cubicBezTo>
                    <a:pt x="3752" y="16726"/>
                    <a:pt x="0" y="12982"/>
                    <a:pt x="0" y="8363"/>
                  </a:cubicBezTo>
                  <a:cubicBezTo>
                    <a:pt x="0" y="3744"/>
                    <a:pt x="3752" y="0"/>
                    <a:pt x="8380" y="0"/>
                  </a:cubicBezTo>
                  <a:cubicBezTo>
                    <a:pt x="13008" y="0"/>
                    <a:pt x="16759" y="3744"/>
                    <a:pt x="16759" y="8363"/>
                  </a:cubicBezTo>
                  <a:close/>
                </a:path>
              </a:pathLst>
            </a:custGeom>
            <a:solidFill>
              <a:srgbClr val="7D7D7D"/>
            </a:solidFill>
            <a:ln w="9517" cap="flat">
              <a:noFill/>
              <a:prstDash val="solid"/>
              <a:miter/>
            </a:ln>
          </p:spPr>
          <p:txBody>
            <a:bodyPr rtlCol="0" anchor="ctr"/>
            <a:lstStyle/>
            <a:p>
              <a:endParaRPr lang="en-US"/>
            </a:p>
          </p:txBody>
        </p:sp>
        <p:sp>
          <p:nvSpPr>
            <p:cNvPr id="528" name="Freeform: Shape 527">
              <a:extLst>
                <a:ext uri="{FF2B5EF4-FFF2-40B4-BE49-F238E27FC236}">
                  <a16:creationId xmlns:a16="http://schemas.microsoft.com/office/drawing/2014/main" id="{CD405BD0-6BF7-25BE-132D-A736C35B9354}"/>
                </a:ext>
              </a:extLst>
            </p:cNvPr>
            <p:cNvSpPr/>
            <p:nvPr/>
          </p:nvSpPr>
          <p:spPr>
            <a:xfrm>
              <a:off x="2719980" y="3345214"/>
              <a:ext cx="16759" cy="16725"/>
            </a:xfrm>
            <a:custGeom>
              <a:avLst/>
              <a:gdLst>
                <a:gd name="connsiteX0" fmla="*/ 16759 w 16759"/>
                <a:gd name="connsiteY0" fmla="*/ 8363 h 16725"/>
                <a:gd name="connsiteX1" fmla="*/ 8380 w 16759"/>
                <a:gd name="connsiteY1" fmla="*/ 16726 h 16725"/>
                <a:gd name="connsiteX2" fmla="*/ 0 w 16759"/>
                <a:gd name="connsiteY2" fmla="*/ 8363 h 16725"/>
                <a:gd name="connsiteX3" fmla="*/ 8380 w 16759"/>
                <a:gd name="connsiteY3" fmla="*/ 0 h 16725"/>
                <a:gd name="connsiteX4" fmla="*/ 16759 w 16759"/>
                <a:gd name="connsiteY4" fmla="*/ 8363 h 1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59" h="16725">
                  <a:moveTo>
                    <a:pt x="16759" y="8363"/>
                  </a:moveTo>
                  <a:cubicBezTo>
                    <a:pt x="16759" y="12982"/>
                    <a:pt x="13008" y="16726"/>
                    <a:pt x="8380" y="16726"/>
                  </a:cubicBezTo>
                  <a:cubicBezTo>
                    <a:pt x="3752" y="16726"/>
                    <a:pt x="0" y="12982"/>
                    <a:pt x="0" y="8363"/>
                  </a:cubicBezTo>
                  <a:cubicBezTo>
                    <a:pt x="0" y="3744"/>
                    <a:pt x="3752" y="0"/>
                    <a:pt x="8380" y="0"/>
                  </a:cubicBezTo>
                  <a:cubicBezTo>
                    <a:pt x="13008" y="0"/>
                    <a:pt x="16759" y="3744"/>
                    <a:pt x="16759" y="8363"/>
                  </a:cubicBezTo>
                  <a:close/>
                </a:path>
              </a:pathLst>
            </a:custGeom>
            <a:solidFill>
              <a:srgbClr val="7D7D7D"/>
            </a:solidFill>
            <a:ln w="9517" cap="flat">
              <a:noFill/>
              <a:prstDash val="solid"/>
              <a:miter/>
            </a:ln>
          </p:spPr>
          <p:txBody>
            <a:bodyPr rtlCol="0" anchor="ctr"/>
            <a:lstStyle/>
            <a:p>
              <a:endParaRPr lang="en-US"/>
            </a:p>
          </p:txBody>
        </p:sp>
        <p:sp>
          <p:nvSpPr>
            <p:cNvPr id="529" name="Freeform: Shape 528">
              <a:extLst>
                <a:ext uri="{FF2B5EF4-FFF2-40B4-BE49-F238E27FC236}">
                  <a16:creationId xmlns:a16="http://schemas.microsoft.com/office/drawing/2014/main" id="{E1464726-1D07-ED34-4496-E439C1872F2E}"/>
                </a:ext>
              </a:extLst>
            </p:cNvPr>
            <p:cNvSpPr/>
            <p:nvPr/>
          </p:nvSpPr>
          <p:spPr>
            <a:xfrm>
              <a:off x="2705220" y="2542462"/>
              <a:ext cx="40946" cy="40864"/>
            </a:xfrm>
            <a:custGeom>
              <a:avLst/>
              <a:gdLst>
                <a:gd name="connsiteX0" fmla="*/ 40946 w 40946"/>
                <a:gd name="connsiteY0" fmla="*/ 20432 h 40864"/>
                <a:gd name="connsiteX1" fmla="*/ 20473 w 40946"/>
                <a:gd name="connsiteY1" fmla="*/ 40865 h 40864"/>
                <a:gd name="connsiteX2" fmla="*/ 0 w 40946"/>
                <a:gd name="connsiteY2" fmla="*/ 20432 h 40864"/>
                <a:gd name="connsiteX3" fmla="*/ 20473 w 40946"/>
                <a:gd name="connsiteY3" fmla="*/ 0 h 40864"/>
                <a:gd name="connsiteX4" fmla="*/ 40946 w 40946"/>
                <a:gd name="connsiteY4" fmla="*/ 20432 h 40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46" h="40864">
                  <a:moveTo>
                    <a:pt x="40946" y="20432"/>
                  </a:moveTo>
                  <a:cubicBezTo>
                    <a:pt x="40946" y="31717"/>
                    <a:pt x="31780" y="40865"/>
                    <a:pt x="20473" y="40865"/>
                  </a:cubicBezTo>
                  <a:cubicBezTo>
                    <a:pt x="9166" y="40865"/>
                    <a:pt x="0" y="31717"/>
                    <a:pt x="0" y="20432"/>
                  </a:cubicBezTo>
                  <a:cubicBezTo>
                    <a:pt x="0" y="9148"/>
                    <a:pt x="9166" y="0"/>
                    <a:pt x="20473" y="0"/>
                  </a:cubicBezTo>
                  <a:cubicBezTo>
                    <a:pt x="31780" y="0"/>
                    <a:pt x="40946" y="9148"/>
                    <a:pt x="40946" y="20432"/>
                  </a:cubicBezTo>
                  <a:close/>
                </a:path>
              </a:pathLst>
            </a:custGeom>
            <a:solidFill>
              <a:srgbClr val="5E5F5F"/>
            </a:solidFill>
            <a:ln w="9517" cap="flat">
              <a:noFill/>
              <a:prstDash val="solid"/>
              <a:miter/>
            </a:ln>
          </p:spPr>
          <p:txBody>
            <a:bodyPr rtlCol="0" anchor="ctr"/>
            <a:lstStyle/>
            <a:p>
              <a:endParaRPr lang="en-US"/>
            </a:p>
          </p:txBody>
        </p:sp>
        <p:sp>
          <p:nvSpPr>
            <p:cNvPr id="530" name="Freeform: Shape 529">
              <a:extLst>
                <a:ext uri="{FF2B5EF4-FFF2-40B4-BE49-F238E27FC236}">
                  <a16:creationId xmlns:a16="http://schemas.microsoft.com/office/drawing/2014/main" id="{D7E43048-F02E-EAB8-5FA0-ED3DC0A91AEF}"/>
                </a:ext>
              </a:extLst>
            </p:cNvPr>
            <p:cNvSpPr/>
            <p:nvPr/>
          </p:nvSpPr>
          <p:spPr>
            <a:xfrm>
              <a:off x="2705220" y="3866286"/>
              <a:ext cx="40946" cy="40864"/>
            </a:xfrm>
            <a:custGeom>
              <a:avLst/>
              <a:gdLst>
                <a:gd name="connsiteX0" fmla="*/ 40946 w 40946"/>
                <a:gd name="connsiteY0" fmla="*/ 20432 h 40864"/>
                <a:gd name="connsiteX1" fmla="*/ 20473 w 40946"/>
                <a:gd name="connsiteY1" fmla="*/ 40865 h 40864"/>
                <a:gd name="connsiteX2" fmla="*/ 0 w 40946"/>
                <a:gd name="connsiteY2" fmla="*/ 20432 h 40864"/>
                <a:gd name="connsiteX3" fmla="*/ 20473 w 40946"/>
                <a:gd name="connsiteY3" fmla="*/ 0 h 40864"/>
                <a:gd name="connsiteX4" fmla="*/ 40946 w 40946"/>
                <a:gd name="connsiteY4" fmla="*/ 20432 h 40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46" h="40864">
                  <a:moveTo>
                    <a:pt x="40946" y="20432"/>
                  </a:moveTo>
                  <a:cubicBezTo>
                    <a:pt x="40946" y="31717"/>
                    <a:pt x="31780" y="40865"/>
                    <a:pt x="20473" y="40865"/>
                  </a:cubicBezTo>
                  <a:cubicBezTo>
                    <a:pt x="9166" y="40865"/>
                    <a:pt x="0" y="31717"/>
                    <a:pt x="0" y="20432"/>
                  </a:cubicBezTo>
                  <a:cubicBezTo>
                    <a:pt x="0" y="9148"/>
                    <a:pt x="9166" y="0"/>
                    <a:pt x="20473" y="0"/>
                  </a:cubicBezTo>
                  <a:cubicBezTo>
                    <a:pt x="31780" y="0"/>
                    <a:pt x="40946" y="9148"/>
                    <a:pt x="40946" y="20432"/>
                  </a:cubicBezTo>
                  <a:close/>
                </a:path>
              </a:pathLst>
            </a:custGeom>
            <a:solidFill>
              <a:srgbClr val="5E5F5F"/>
            </a:solidFill>
            <a:ln w="9517" cap="flat">
              <a:noFill/>
              <a:prstDash val="solid"/>
              <a:miter/>
            </a:ln>
          </p:spPr>
          <p:txBody>
            <a:bodyPr rtlCol="0" anchor="ctr"/>
            <a:lstStyle/>
            <a:p>
              <a:endParaRPr lang="en-US"/>
            </a:p>
          </p:txBody>
        </p:sp>
        <p:sp>
          <p:nvSpPr>
            <p:cNvPr id="531" name="Freeform: Shape 530">
              <a:extLst>
                <a:ext uri="{FF2B5EF4-FFF2-40B4-BE49-F238E27FC236}">
                  <a16:creationId xmlns:a16="http://schemas.microsoft.com/office/drawing/2014/main" id="{336E98E0-A813-7DA0-F0DF-79F4899691F5}"/>
                </a:ext>
              </a:extLst>
            </p:cNvPr>
            <p:cNvSpPr/>
            <p:nvPr/>
          </p:nvSpPr>
          <p:spPr>
            <a:xfrm rot="5400000">
              <a:off x="2111305" y="3186507"/>
              <a:ext cx="1417225" cy="85815"/>
            </a:xfrm>
            <a:custGeom>
              <a:avLst/>
              <a:gdLst>
                <a:gd name="connsiteX0" fmla="*/ 0 w 1417225"/>
                <a:gd name="connsiteY0" fmla="*/ 0 h 85815"/>
                <a:gd name="connsiteX1" fmla="*/ 1417226 w 1417225"/>
                <a:gd name="connsiteY1" fmla="*/ 0 h 85815"/>
                <a:gd name="connsiteX2" fmla="*/ 1417226 w 1417225"/>
                <a:gd name="connsiteY2" fmla="*/ 85816 h 85815"/>
                <a:gd name="connsiteX3" fmla="*/ 0 w 1417225"/>
                <a:gd name="connsiteY3" fmla="*/ 85816 h 85815"/>
              </a:gdLst>
              <a:ahLst/>
              <a:cxnLst>
                <a:cxn ang="0">
                  <a:pos x="connsiteX0" y="connsiteY0"/>
                </a:cxn>
                <a:cxn ang="0">
                  <a:pos x="connsiteX1" y="connsiteY1"/>
                </a:cxn>
                <a:cxn ang="0">
                  <a:pos x="connsiteX2" y="connsiteY2"/>
                </a:cxn>
                <a:cxn ang="0">
                  <a:pos x="connsiteX3" y="connsiteY3"/>
                </a:cxn>
              </a:cxnLst>
              <a:rect l="l" t="t" r="r" b="b"/>
              <a:pathLst>
                <a:path w="1417225" h="85815">
                  <a:moveTo>
                    <a:pt x="0" y="0"/>
                  </a:moveTo>
                  <a:lnTo>
                    <a:pt x="1417226" y="0"/>
                  </a:lnTo>
                  <a:lnTo>
                    <a:pt x="1417226" y="85816"/>
                  </a:lnTo>
                  <a:lnTo>
                    <a:pt x="0" y="85816"/>
                  </a:lnTo>
                  <a:close/>
                </a:path>
              </a:pathLst>
            </a:custGeom>
            <a:solidFill>
              <a:srgbClr val="DDDDDD"/>
            </a:solidFill>
            <a:ln w="9517" cap="flat">
              <a:noFill/>
              <a:prstDash val="solid"/>
              <a:miter/>
            </a:ln>
          </p:spPr>
          <p:txBody>
            <a:bodyPr rtlCol="0" anchor="ctr"/>
            <a:lstStyle/>
            <a:p>
              <a:endParaRPr lang="en-US"/>
            </a:p>
          </p:txBody>
        </p:sp>
        <p:sp>
          <p:nvSpPr>
            <p:cNvPr id="532" name="Freeform: Shape 531">
              <a:extLst>
                <a:ext uri="{FF2B5EF4-FFF2-40B4-BE49-F238E27FC236}">
                  <a16:creationId xmlns:a16="http://schemas.microsoft.com/office/drawing/2014/main" id="{4B888872-ECDB-8A4A-6BD2-29F731A6B06B}"/>
                </a:ext>
              </a:extLst>
            </p:cNvPr>
            <p:cNvSpPr/>
            <p:nvPr/>
          </p:nvSpPr>
          <p:spPr>
            <a:xfrm>
              <a:off x="2804730" y="2837067"/>
              <a:ext cx="30281" cy="265715"/>
            </a:xfrm>
            <a:custGeom>
              <a:avLst/>
              <a:gdLst>
                <a:gd name="connsiteX0" fmla="*/ 0 w 30281"/>
                <a:gd name="connsiteY0" fmla="*/ 254311 h 265715"/>
                <a:gd name="connsiteX1" fmla="*/ 0 w 30281"/>
                <a:gd name="connsiteY1" fmla="*/ 11404 h 265715"/>
                <a:gd name="connsiteX2" fmla="*/ 30281 w 30281"/>
                <a:gd name="connsiteY2" fmla="*/ 0 h 265715"/>
                <a:gd name="connsiteX3" fmla="*/ 30281 w 30281"/>
                <a:gd name="connsiteY3" fmla="*/ 265715 h 265715"/>
                <a:gd name="connsiteX4" fmla="*/ 0 w 30281"/>
                <a:gd name="connsiteY4" fmla="*/ 254311 h 26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81" h="265715">
                  <a:moveTo>
                    <a:pt x="0" y="254311"/>
                  </a:moveTo>
                  <a:lnTo>
                    <a:pt x="0" y="11404"/>
                  </a:lnTo>
                  <a:lnTo>
                    <a:pt x="30281" y="0"/>
                  </a:lnTo>
                  <a:lnTo>
                    <a:pt x="30281" y="265715"/>
                  </a:lnTo>
                  <a:lnTo>
                    <a:pt x="0" y="254311"/>
                  </a:lnTo>
                  <a:close/>
                </a:path>
              </a:pathLst>
            </a:custGeom>
            <a:solidFill>
              <a:srgbClr val="7D7D7D"/>
            </a:solidFill>
            <a:ln w="9517" cap="flat">
              <a:noFill/>
              <a:prstDash val="solid"/>
              <a:miter/>
            </a:ln>
          </p:spPr>
          <p:txBody>
            <a:bodyPr rtlCol="0" anchor="ctr"/>
            <a:lstStyle/>
            <a:p>
              <a:endParaRPr lang="en-US"/>
            </a:p>
          </p:txBody>
        </p:sp>
        <p:sp>
          <p:nvSpPr>
            <p:cNvPr id="533" name="Freeform: Shape 532">
              <a:extLst>
                <a:ext uri="{FF2B5EF4-FFF2-40B4-BE49-F238E27FC236}">
                  <a16:creationId xmlns:a16="http://schemas.microsoft.com/office/drawing/2014/main" id="{F8CD7407-30B0-C7E0-4AA4-0C5958849D77}"/>
                </a:ext>
              </a:extLst>
            </p:cNvPr>
            <p:cNvSpPr/>
            <p:nvPr/>
          </p:nvSpPr>
          <p:spPr>
            <a:xfrm>
              <a:off x="2814157" y="3113616"/>
              <a:ext cx="16759" cy="16725"/>
            </a:xfrm>
            <a:custGeom>
              <a:avLst/>
              <a:gdLst>
                <a:gd name="connsiteX0" fmla="*/ 16759 w 16759"/>
                <a:gd name="connsiteY0" fmla="*/ 8363 h 16725"/>
                <a:gd name="connsiteX1" fmla="*/ 8380 w 16759"/>
                <a:gd name="connsiteY1" fmla="*/ 16726 h 16725"/>
                <a:gd name="connsiteX2" fmla="*/ 0 w 16759"/>
                <a:gd name="connsiteY2" fmla="*/ 8363 h 16725"/>
                <a:gd name="connsiteX3" fmla="*/ 8380 w 16759"/>
                <a:gd name="connsiteY3" fmla="*/ 0 h 16725"/>
                <a:gd name="connsiteX4" fmla="*/ 16759 w 16759"/>
                <a:gd name="connsiteY4" fmla="*/ 8363 h 1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59" h="16725">
                  <a:moveTo>
                    <a:pt x="16759" y="8363"/>
                  </a:moveTo>
                  <a:cubicBezTo>
                    <a:pt x="16759" y="12982"/>
                    <a:pt x="13008" y="16726"/>
                    <a:pt x="8380" y="16726"/>
                  </a:cubicBezTo>
                  <a:cubicBezTo>
                    <a:pt x="3752" y="16726"/>
                    <a:pt x="0" y="12982"/>
                    <a:pt x="0" y="8363"/>
                  </a:cubicBezTo>
                  <a:cubicBezTo>
                    <a:pt x="0" y="3744"/>
                    <a:pt x="3752" y="0"/>
                    <a:pt x="8380" y="0"/>
                  </a:cubicBezTo>
                  <a:cubicBezTo>
                    <a:pt x="13008" y="0"/>
                    <a:pt x="16759" y="3744"/>
                    <a:pt x="16759" y="8363"/>
                  </a:cubicBezTo>
                  <a:close/>
                </a:path>
              </a:pathLst>
            </a:custGeom>
            <a:solidFill>
              <a:srgbClr val="7D7D7D"/>
            </a:solidFill>
            <a:ln w="9517" cap="flat">
              <a:noFill/>
              <a:prstDash val="solid"/>
              <a:miter/>
            </a:ln>
          </p:spPr>
          <p:txBody>
            <a:bodyPr rtlCol="0" anchor="ctr"/>
            <a:lstStyle/>
            <a:p>
              <a:endParaRPr lang="en-US"/>
            </a:p>
          </p:txBody>
        </p:sp>
        <p:sp>
          <p:nvSpPr>
            <p:cNvPr id="534" name="Freeform: Shape 533">
              <a:extLst>
                <a:ext uri="{FF2B5EF4-FFF2-40B4-BE49-F238E27FC236}">
                  <a16:creationId xmlns:a16="http://schemas.microsoft.com/office/drawing/2014/main" id="{F31436EC-C032-85D7-279E-F0401783F4FE}"/>
                </a:ext>
              </a:extLst>
            </p:cNvPr>
            <p:cNvSpPr/>
            <p:nvPr/>
          </p:nvSpPr>
          <p:spPr>
            <a:xfrm>
              <a:off x="2814157" y="2809317"/>
              <a:ext cx="16759" cy="16725"/>
            </a:xfrm>
            <a:custGeom>
              <a:avLst/>
              <a:gdLst>
                <a:gd name="connsiteX0" fmla="*/ 16759 w 16759"/>
                <a:gd name="connsiteY0" fmla="*/ 8363 h 16725"/>
                <a:gd name="connsiteX1" fmla="*/ 8380 w 16759"/>
                <a:gd name="connsiteY1" fmla="*/ 16726 h 16725"/>
                <a:gd name="connsiteX2" fmla="*/ 0 w 16759"/>
                <a:gd name="connsiteY2" fmla="*/ 8363 h 16725"/>
                <a:gd name="connsiteX3" fmla="*/ 8380 w 16759"/>
                <a:gd name="connsiteY3" fmla="*/ 0 h 16725"/>
                <a:gd name="connsiteX4" fmla="*/ 16759 w 16759"/>
                <a:gd name="connsiteY4" fmla="*/ 8363 h 1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59" h="16725">
                  <a:moveTo>
                    <a:pt x="16759" y="8363"/>
                  </a:moveTo>
                  <a:cubicBezTo>
                    <a:pt x="16759" y="12982"/>
                    <a:pt x="13008" y="16726"/>
                    <a:pt x="8380" y="16726"/>
                  </a:cubicBezTo>
                  <a:cubicBezTo>
                    <a:pt x="3752" y="16726"/>
                    <a:pt x="0" y="12982"/>
                    <a:pt x="0" y="8363"/>
                  </a:cubicBezTo>
                  <a:cubicBezTo>
                    <a:pt x="0" y="3744"/>
                    <a:pt x="3752" y="0"/>
                    <a:pt x="8380" y="0"/>
                  </a:cubicBezTo>
                  <a:cubicBezTo>
                    <a:pt x="13008" y="0"/>
                    <a:pt x="16759" y="3744"/>
                    <a:pt x="16759" y="8363"/>
                  </a:cubicBezTo>
                  <a:close/>
                </a:path>
              </a:pathLst>
            </a:custGeom>
            <a:solidFill>
              <a:srgbClr val="7D7D7D"/>
            </a:solidFill>
            <a:ln w="9517" cap="flat">
              <a:noFill/>
              <a:prstDash val="solid"/>
              <a:miter/>
            </a:ln>
          </p:spPr>
          <p:txBody>
            <a:bodyPr rtlCol="0" anchor="ctr"/>
            <a:lstStyle/>
            <a:p>
              <a:endParaRPr lang="en-US"/>
            </a:p>
          </p:txBody>
        </p:sp>
        <p:sp>
          <p:nvSpPr>
            <p:cNvPr id="535" name="Freeform: Shape 534">
              <a:extLst>
                <a:ext uri="{FF2B5EF4-FFF2-40B4-BE49-F238E27FC236}">
                  <a16:creationId xmlns:a16="http://schemas.microsoft.com/office/drawing/2014/main" id="{DA8AF1CC-0364-4549-3B6E-DDB2A422DCFB}"/>
                </a:ext>
              </a:extLst>
            </p:cNvPr>
            <p:cNvSpPr/>
            <p:nvPr/>
          </p:nvSpPr>
          <p:spPr>
            <a:xfrm>
              <a:off x="2804730" y="3372964"/>
              <a:ext cx="30281" cy="265715"/>
            </a:xfrm>
            <a:custGeom>
              <a:avLst/>
              <a:gdLst>
                <a:gd name="connsiteX0" fmla="*/ 0 w 30281"/>
                <a:gd name="connsiteY0" fmla="*/ 254311 h 265715"/>
                <a:gd name="connsiteX1" fmla="*/ 0 w 30281"/>
                <a:gd name="connsiteY1" fmla="*/ 11404 h 265715"/>
                <a:gd name="connsiteX2" fmla="*/ 30281 w 30281"/>
                <a:gd name="connsiteY2" fmla="*/ 0 h 265715"/>
                <a:gd name="connsiteX3" fmla="*/ 30281 w 30281"/>
                <a:gd name="connsiteY3" fmla="*/ 265715 h 265715"/>
                <a:gd name="connsiteX4" fmla="*/ 0 w 30281"/>
                <a:gd name="connsiteY4" fmla="*/ 254311 h 26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81" h="265715">
                  <a:moveTo>
                    <a:pt x="0" y="254311"/>
                  </a:moveTo>
                  <a:lnTo>
                    <a:pt x="0" y="11404"/>
                  </a:lnTo>
                  <a:lnTo>
                    <a:pt x="30281" y="0"/>
                  </a:lnTo>
                  <a:lnTo>
                    <a:pt x="30281" y="265715"/>
                  </a:lnTo>
                  <a:lnTo>
                    <a:pt x="0" y="254311"/>
                  </a:lnTo>
                  <a:close/>
                </a:path>
              </a:pathLst>
            </a:custGeom>
            <a:solidFill>
              <a:srgbClr val="7D7D7D"/>
            </a:solidFill>
            <a:ln w="9517" cap="flat">
              <a:noFill/>
              <a:prstDash val="solid"/>
              <a:miter/>
            </a:ln>
          </p:spPr>
          <p:txBody>
            <a:bodyPr rtlCol="0" anchor="ctr"/>
            <a:lstStyle/>
            <a:p>
              <a:endParaRPr lang="en-US"/>
            </a:p>
          </p:txBody>
        </p:sp>
        <p:sp>
          <p:nvSpPr>
            <p:cNvPr id="536" name="Freeform: Shape 535">
              <a:extLst>
                <a:ext uri="{FF2B5EF4-FFF2-40B4-BE49-F238E27FC236}">
                  <a16:creationId xmlns:a16="http://schemas.microsoft.com/office/drawing/2014/main" id="{74A6363A-FD76-6C1C-7C37-8219F2E9CB6D}"/>
                </a:ext>
              </a:extLst>
            </p:cNvPr>
            <p:cNvSpPr/>
            <p:nvPr/>
          </p:nvSpPr>
          <p:spPr>
            <a:xfrm>
              <a:off x="2814157" y="3649513"/>
              <a:ext cx="16759" cy="16725"/>
            </a:xfrm>
            <a:custGeom>
              <a:avLst/>
              <a:gdLst>
                <a:gd name="connsiteX0" fmla="*/ 16759 w 16759"/>
                <a:gd name="connsiteY0" fmla="*/ 8363 h 16725"/>
                <a:gd name="connsiteX1" fmla="*/ 8380 w 16759"/>
                <a:gd name="connsiteY1" fmla="*/ 16726 h 16725"/>
                <a:gd name="connsiteX2" fmla="*/ 0 w 16759"/>
                <a:gd name="connsiteY2" fmla="*/ 8363 h 16725"/>
                <a:gd name="connsiteX3" fmla="*/ 8380 w 16759"/>
                <a:gd name="connsiteY3" fmla="*/ 0 h 16725"/>
                <a:gd name="connsiteX4" fmla="*/ 16759 w 16759"/>
                <a:gd name="connsiteY4" fmla="*/ 8363 h 1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59" h="16725">
                  <a:moveTo>
                    <a:pt x="16759" y="8363"/>
                  </a:moveTo>
                  <a:cubicBezTo>
                    <a:pt x="16759" y="12982"/>
                    <a:pt x="13008" y="16726"/>
                    <a:pt x="8380" y="16726"/>
                  </a:cubicBezTo>
                  <a:cubicBezTo>
                    <a:pt x="3752" y="16726"/>
                    <a:pt x="0" y="12982"/>
                    <a:pt x="0" y="8363"/>
                  </a:cubicBezTo>
                  <a:cubicBezTo>
                    <a:pt x="0" y="3744"/>
                    <a:pt x="3752" y="0"/>
                    <a:pt x="8380" y="0"/>
                  </a:cubicBezTo>
                  <a:cubicBezTo>
                    <a:pt x="13008" y="0"/>
                    <a:pt x="16759" y="3744"/>
                    <a:pt x="16759" y="8363"/>
                  </a:cubicBezTo>
                  <a:close/>
                </a:path>
              </a:pathLst>
            </a:custGeom>
            <a:solidFill>
              <a:srgbClr val="7D7D7D"/>
            </a:solidFill>
            <a:ln w="9517" cap="flat">
              <a:noFill/>
              <a:prstDash val="solid"/>
              <a:miter/>
            </a:ln>
          </p:spPr>
          <p:txBody>
            <a:bodyPr rtlCol="0" anchor="ctr"/>
            <a:lstStyle/>
            <a:p>
              <a:endParaRPr lang="en-US"/>
            </a:p>
          </p:txBody>
        </p:sp>
        <p:sp>
          <p:nvSpPr>
            <p:cNvPr id="537" name="Freeform: Shape 536">
              <a:extLst>
                <a:ext uri="{FF2B5EF4-FFF2-40B4-BE49-F238E27FC236}">
                  <a16:creationId xmlns:a16="http://schemas.microsoft.com/office/drawing/2014/main" id="{FABC101C-A440-087F-B5F2-94EA3780967E}"/>
                </a:ext>
              </a:extLst>
            </p:cNvPr>
            <p:cNvSpPr/>
            <p:nvPr/>
          </p:nvSpPr>
          <p:spPr>
            <a:xfrm>
              <a:off x="2814157" y="3345214"/>
              <a:ext cx="16759" cy="16725"/>
            </a:xfrm>
            <a:custGeom>
              <a:avLst/>
              <a:gdLst>
                <a:gd name="connsiteX0" fmla="*/ 16759 w 16759"/>
                <a:gd name="connsiteY0" fmla="*/ 8363 h 16725"/>
                <a:gd name="connsiteX1" fmla="*/ 8380 w 16759"/>
                <a:gd name="connsiteY1" fmla="*/ 16726 h 16725"/>
                <a:gd name="connsiteX2" fmla="*/ 0 w 16759"/>
                <a:gd name="connsiteY2" fmla="*/ 8363 h 16725"/>
                <a:gd name="connsiteX3" fmla="*/ 8380 w 16759"/>
                <a:gd name="connsiteY3" fmla="*/ 0 h 16725"/>
                <a:gd name="connsiteX4" fmla="*/ 16759 w 16759"/>
                <a:gd name="connsiteY4" fmla="*/ 8363 h 1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59" h="16725">
                  <a:moveTo>
                    <a:pt x="16759" y="8363"/>
                  </a:moveTo>
                  <a:cubicBezTo>
                    <a:pt x="16759" y="12982"/>
                    <a:pt x="13008" y="16726"/>
                    <a:pt x="8380" y="16726"/>
                  </a:cubicBezTo>
                  <a:cubicBezTo>
                    <a:pt x="3752" y="16726"/>
                    <a:pt x="0" y="12982"/>
                    <a:pt x="0" y="8363"/>
                  </a:cubicBezTo>
                  <a:cubicBezTo>
                    <a:pt x="0" y="3744"/>
                    <a:pt x="3752" y="0"/>
                    <a:pt x="8380" y="0"/>
                  </a:cubicBezTo>
                  <a:cubicBezTo>
                    <a:pt x="13008" y="0"/>
                    <a:pt x="16759" y="3744"/>
                    <a:pt x="16759" y="8363"/>
                  </a:cubicBezTo>
                  <a:close/>
                </a:path>
              </a:pathLst>
            </a:custGeom>
            <a:solidFill>
              <a:srgbClr val="7D7D7D"/>
            </a:solidFill>
            <a:ln w="9517" cap="flat">
              <a:noFill/>
              <a:prstDash val="solid"/>
              <a:miter/>
            </a:ln>
          </p:spPr>
          <p:txBody>
            <a:bodyPr rtlCol="0" anchor="ctr"/>
            <a:lstStyle/>
            <a:p>
              <a:endParaRPr lang="en-US"/>
            </a:p>
          </p:txBody>
        </p:sp>
        <p:sp>
          <p:nvSpPr>
            <p:cNvPr id="538" name="Freeform: Shape 537">
              <a:extLst>
                <a:ext uri="{FF2B5EF4-FFF2-40B4-BE49-F238E27FC236}">
                  <a16:creationId xmlns:a16="http://schemas.microsoft.com/office/drawing/2014/main" id="{78EDF008-6DCB-39F1-D1F7-591D1473BF88}"/>
                </a:ext>
              </a:extLst>
            </p:cNvPr>
            <p:cNvSpPr/>
            <p:nvPr/>
          </p:nvSpPr>
          <p:spPr>
            <a:xfrm>
              <a:off x="2799397" y="2542462"/>
              <a:ext cx="40946" cy="40864"/>
            </a:xfrm>
            <a:custGeom>
              <a:avLst/>
              <a:gdLst>
                <a:gd name="connsiteX0" fmla="*/ 40947 w 40946"/>
                <a:gd name="connsiteY0" fmla="*/ 20432 h 40864"/>
                <a:gd name="connsiteX1" fmla="*/ 20473 w 40946"/>
                <a:gd name="connsiteY1" fmla="*/ 40865 h 40864"/>
                <a:gd name="connsiteX2" fmla="*/ 0 w 40946"/>
                <a:gd name="connsiteY2" fmla="*/ 20432 h 40864"/>
                <a:gd name="connsiteX3" fmla="*/ 20473 w 40946"/>
                <a:gd name="connsiteY3" fmla="*/ 0 h 40864"/>
                <a:gd name="connsiteX4" fmla="*/ 40947 w 40946"/>
                <a:gd name="connsiteY4" fmla="*/ 20432 h 40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46" h="40864">
                  <a:moveTo>
                    <a:pt x="40947" y="20432"/>
                  </a:moveTo>
                  <a:cubicBezTo>
                    <a:pt x="40947" y="31717"/>
                    <a:pt x="31780" y="40865"/>
                    <a:pt x="20473" y="40865"/>
                  </a:cubicBezTo>
                  <a:cubicBezTo>
                    <a:pt x="9166" y="40865"/>
                    <a:pt x="0" y="31717"/>
                    <a:pt x="0" y="20432"/>
                  </a:cubicBezTo>
                  <a:cubicBezTo>
                    <a:pt x="0" y="9148"/>
                    <a:pt x="9166" y="0"/>
                    <a:pt x="20473" y="0"/>
                  </a:cubicBezTo>
                  <a:cubicBezTo>
                    <a:pt x="31780" y="0"/>
                    <a:pt x="40947" y="9148"/>
                    <a:pt x="40947" y="20432"/>
                  </a:cubicBezTo>
                  <a:close/>
                </a:path>
              </a:pathLst>
            </a:custGeom>
            <a:solidFill>
              <a:srgbClr val="5E5F5F"/>
            </a:solidFill>
            <a:ln w="9517" cap="flat">
              <a:noFill/>
              <a:prstDash val="solid"/>
              <a:miter/>
            </a:ln>
          </p:spPr>
          <p:txBody>
            <a:bodyPr rtlCol="0" anchor="ctr"/>
            <a:lstStyle/>
            <a:p>
              <a:endParaRPr lang="en-US"/>
            </a:p>
          </p:txBody>
        </p:sp>
        <p:sp>
          <p:nvSpPr>
            <p:cNvPr id="539" name="Freeform: Shape 538">
              <a:extLst>
                <a:ext uri="{FF2B5EF4-FFF2-40B4-BE49-F238E27FC236}">
                  <a16:creationId xmlns:a16="http://schemas.microsoft.com/office/drawing/2014/main" id="{609E1431-C590-E59B-0915-EDF46051B624}"/>
                </a:ext>
              </a:extLst>
            </p:cNvPr>
            <p:cNvSpPr/>
            <p:nvPr/>
          </p:nvSpPr>
          <p:spPr>
            <a:xfrm>
              <a:off x="2799397" y="3866286"/>
              <a:ext cx="40946" cy="40864"/>
            </a:xfrm>
            <a:custGeom>
              <a:avLst/>
              <a:gdLst>
                <a:gd name="connsiteX0" fmla="*/ 40947 w 40946"/>
                <a:gd name="connsiteY0" fmla="*/ 20432 h 40864"/>
                <a:gd name="connsiteX1" fmla="*/ 20473 w 40946"/>
                <a:gd name="connsiteY1" fmla="*/ 40865 h 40864"/>
                <a:gd name="connsiteX2" fmla="*/ 0 w 40946"/>
                <a:gd name="connsiteY2" fmla="*/ 20432 h 40864"/>
                <a:gd name="connsiteX3" fmla="*/ 20473 w 40946"/>
                <a:gd name="connsiteY3" fmla="*/ 0 h 40864"/>
                <a:gd name="connsiteX4" fmla="*/ 40947 w 40946"/>
                <a:gd name="connsiteY4" fmla="*/ 20432 h 40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46" h="40864">
                  <a:moveTo>
                    <a:pt x="40947" y="20432"/>
                  </a:moveTo>
                  <a:cubicBezTo>
                    <a:pt x="40947" y="31717"/>
                    <a:pt x="31780" y="40865"/>
                    <a:pt x="20473" y="40865"/>
                  </a:cubicBezTo>
                  <a:cubicBezTo>
                    <a:pt x="9166" y="40865"/>
                    <a:pt x="0" y="31717"/>
                    <a:pt x="0" y="20432"/>
                  </a:cubicBezTo>
                  <a:cubicBezTo>
                    <a:pt x="0" y="9148"/>
                    <a:pt x="9166" y="0"/>
                    <a:pt x="20473" y="0"/>
                  </a:cubicBezTo>
                  <a:cubicBezTo>
                    <a:pt x="31780" y="0"/>
                    <a:pt x="40947" y="9148"/>
                    <a:pt x="40947" y="20432"/>
                  </a:cubicBezTo>
                  <a:close/>
                </a:path>
              </a:pathLst>
            </a:custGeom>
            <a:solidFill>
              <a:srgbClr val="5E5F5F"/>
            </a:solidFill>
            <a:ln w="9517" cap="flat">
              <a:noFill/>
              <a:prstDash val="solid"/>
              <a:miter/>
            </a:ln>
          </p:spPr>
          <p:txBody>
            <a:bodyPr rtlCol="0" anchor="ctr"/>
            <a:lstStyle/>
            <a:p>
              <a:endParaRPr lang="en-US"/>
            </a:p>
          </p:txBody>
        </p:sp>
        <p:sp>
          <p:nvSpPr>
            <p:cNvPr id="540" name="Freeform: Shape 539">
              <a:extLst>
                <a:ext uri="{FF2B5EF4-FFF2-40B4-BE49-F238E27FC236}">
                  <a16:creationId xmlns:a16="http://schemas.microsoft.com/office/drawing/2014/main" id="{E321E1B3-E93C-6400-3B81-6B89E7303CAD}"/>
                </a:ext>
              </a:extLst>
            </p:cNvPr>
            <p:cNvSpPr/>
            <p:nvPr/>
          </p:nvSpPr>
          <p:spPr>
            <a:xfrm rot="5400000">
              <a:off x="2205482" y="3186507"/>
              <a:ext cx="1417225" cy="85815"/>
            </a:xfrm>
            <a:custGeom>
              <a:avLst/>
              <a:gdLst>
                <a:gd name="connsiteX0" fmla="*/ 0 w 1417225"/>
                <a:gd name="connsiteY0" fmla="*/ 0 h 85815"/>
                <a:gd name="connsiteX1" fmla="*/ 1417226 w 1417225"/>
                <a:gd name="connsiteY1" fmla="*/ 0 h 85815"/>
                <a:gd name="connsiteX2" fmla="*/ 1417226 w 1417225"/>
                <a:gd name="connsiteY2" fmla="*/ 85816 h 85815"/>
                <a:gd name="connsiteX3" fmla="*/ 0 w 1417225"/>
                <a:gd name="connsiteY3" fmla="*/ 85816 h 85815"/>
              </a:gdLst>
              <a:ahLst/>
              <a:cxnLst>
                <a:cxn ang="0">
                  <a:pos x="connsiteX0" y="connsiteY0"/>
                </a:cxn>
                <a:cxn ang="0">
                  <a:pos x="connsiteX1" y="connsiteY1"/>
                </a:cxn>
                <a:cxn ang="0">
                  <a:pos x="connsiteX2" y="connsiteY2"/>
                </a:cxn>
                <a:cxn ang="0">
                  <a:pos x="connsiteX3" y="connsiteY3"/>
                </a:cxn>
              </a:cxnLst>
              <a:rect l="l" t="t" r="r" b="b"/>
              <a:pathLst>
                <a:path w="1417225" h="85815">
                  <a:moveTo>
                    <a:pt x="0" y="0"/>
                  </a:moveTo>
                  <a:lnTo>
                    <a:pt x="1417226" y="0"/>
                  </a:lnTo>
                  <a:lnTo>
                    <a:pt x="1417226" y="85816"/>
                  </a:lnTo>
                  <a:lnTo>
                    <a:pt x="0" y="85816"/>
                  </a:lnTo>
                  <a:close/>
                </a:path>
              </a:pathLst>
            </a:custGeom>
            <a:solidFill>
              <a:srgbClr val="DDDDDD"/>
            </a:solidFill>
            <a:ln w="9517" cap="flat">
              <a:noFill/>
              <a:prstDash val="solid"/>
              <a:miter/>
            </a:ln>
          </p:spPr>
          <p:txBody>
            <a:bodyPr rtlCol="0" anchor="ctr"/>
            <a:lstStyle/>
            <a:p>
              <a:endParaRPr lang="en-US"/>
            </a:p>
          </p:txBody>
        </p:sp>
        <p:sp>
          <p:nvSpPr>
            <p:cNvPr id="541" name="Freeform: Shape 540">
              <a:extLst>
                <a:ext uri="{FF2B5EF4-FFF2-40B4-BE49-F238E27FC236}">
                  <a16:creationId xmlns:a16="http://schemas.microsoft.com/office/drawing/2014/main" id="{480ACEB8-E131-4E88-5831-B7AA83A0A1DD}"/>
                </a:ext>
              </a:extLst>
            </p:cNvPr>
            <p:cNvSpPr/>
            <p:nvPr/>
          </p:nvSpPr>
          <p:spPr>
            <a:xfrm>
              <a:off x="2898906" y="2837067"/>
              <a:ext cx="30281" cy="265715"/>
            </a:xfrm>
            <a:custGeom>
              <a:avLst/>
              <a:gdLst>
                <a:gd name="connsiteX0" fmla="*/ 0 w 30281"/>
                <a:gd name="connsiteY0" fmla="*/ 254311 h 265715"/>
                <a:gd name="connsiteX1" fmla="*/ 0 w 30281"/>
                <a:gd name="connsiteY1" fmla="*/ 11404 h 265715"/>
                <a:gd name="connsiteX2" fmla="*/ 30281 w 30281"/>
                <a:gd name="connsiteY2" fmla="*/ 0 h 265715"/>
                <a:gd name="connsiteX3" fmla="*/ 30281 w 30281"/>
                <a:gd name="connsiteY3" fmla="*/ 265715 h 265715"/>
                <a:gd name="connsiteX4" fmla="*/ 0 w 30281"/>
                <a:gd name="connsiteY4" fmla="*/ 254311 h 26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81" h="265715">
                  <a:moveTo>
                    <a:pt x="0" y="254311"/>
                  </a:moveTo>
                  <a:lnTo>
                    <a:pt x="0" y="11404"/>
                  </a:lnTo>
                  <a:lnTo>
                    <a:pt x="30281" y="0"/>
                  </a:lnTo>
                  <a:lnTo>
                    <a:pt x="30281" y="265715"/>
                  </a:lnTo>
                  <a:lnTo>
                    <a:pt x="0" y="254311"/>
                  </a:lnTo>
                  <a:close/>
                </a:path>
              </a:pathLst>
            </a:custGeom>
            <a:solidFill>
              <a:srgbClr val="7D7D7D"/>
            </a:solidFill>
            <a:ln w="9517" cap="flat">
              <a:noFill/>
              <a:prstDash val="solid"/>
              <a:miter/>
            </a:ln>
          </p:spPr>
          <p:txBody>
            <a:bodyPr rtlCol="0" anchor="ctr"/>
            <a:lstStyle/>
            <a:p>
              <a:endParaRPr lang="en-US"/>
            </a:p>
          </p:txBody>
        </p:sp>
        <p:sp>
          <p:nvSpPr>
            <p:cNvPr id="542" name="Freeform: Shape 541">
              <a:extLst>
                <a:ext uri="{FF2B5EF4-FFF2-40B4-BE49-F238E27FC236}">
                  <a16:creationId xmlns:a16="http://schemas.microsoft.com/office/drawing/2014/main" id="{E659DDD8-1D07-C3FE-99D9-5325C16B836C}"/>
                </a:ext>
              </a:extLst>
            </p:cNvPr>
            <p:cNvSpPr/>
            <p:nvPr/>
          </p:nvSpPr>
          <p:spPr>
            <a:xfrm>
              <a:off x="2908334" y="3113616"/>
              <a:ext cx="16759" cy="16725"/>
            </a:xfrm>
            <a:custGeom>
              <a:avLst/>
              <a:gdLst>
                <a:gd name="connsiteX0" fmla="*/ 16759 w 16759"/>
                <a:gd name="connsiteY0" fmla="*/ 8363 h 16725"/>
                <a:gd name="connsiteX1" fmla="*/ 8380 w 16759"/>
                <a:gd name="connsiteY1" fmla="*/ 16726 h 16725"/>
                <a:gd name="connsiteX2" fmla="*/ 0 w 16759"/>
                <a:gd name="connsiteY2" fmla="*/ 8363 h 16725"/>
                <a:gd name="connsiteX3" fmla="*/ 8380 w 16759"/>
                <a:gd name="connsiteY3" fmla="*/ 0 h 16725"/>
                <a:gd name="connsiteX4" fmla="*/ 16759 w 16759"/>
                <a:gd name="connsiteY4" fmla="*/ 8363 h 1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59" h="16725">
                  <a:moveTo>
                    <a:pt x="16759" y="8363"/>
                  </a:moveTo>
                  <a:cubicBezTo>
                    <a:pt x="16759" y="12982"/>
                    <a:pt x="13008" y="16726"/>
                    <a:pt x="8380" y="16726"/>
                  </a:cubicBezTo>
                  <a:cubicBezTo>
                    <a:pt x="3752" y="16726"/>
                    <a:pt x="0" y="12982"/>
                    <a:pt x="0" y="8363"/>
                  </a:cubicBezTo>
                  <a:cubicBezTo>
                    <a:pt x="0" y="3744"/>
                    <a:pt x="3752" y="0"/>
                    <a:pt x="8380" y="0"/>
                  </a:cubicBezTo>
                  <a:cubicBezTo>
                    <a:pt x="13008" y="0"/>
                    <a:pt x="16759" y="3744"/>
                    <a:pt x="16759" y="8363"/>
                  </a:cubicBezTo>
                  <a:close/>
                </a:path>
              </a:pathLst>
            </a:custGeom>
            <a:solidFill>
              <a:srgbClr val="7D7D7D"/>
            </a:solidFill>
            <a:ln w="9517" cap="flat">
              <a:noFill/>
              <a:prstDash val="solid"/>
              <a:miter/>
            </a:ln>
          </p:spPr>
          <p:txBody>
            <a:bodyPr rtlCol="0" anchor="ctr"/>
            <a:lstStyle/>
            <a:p>
              <a:endParaRPr lang="en-US"/>
            </a:p>
          </p:txBody>
        </p:sp>
        <p:sp>
          <p:nvSpPr>
            <p:cNvPr id="543" name="Freeform: Shape 542">
              <a:extLst>
                <a:ext uri="{FF2B5EF4-FFF2-40B4-BE49-F238E27FC236}">
                  <a16:creationId xmlns:a16="http://schemas.microsoft.com/office/drawing/2014/main" id="{B28C60E6-75A7-8377-7883-9B2991FCC96C}"/>
                </a:ext>
              </a:extLst>
            </p:cNvPr>
            <p:cNvSpPr/>
            <p:nvPr/>
          </p:nvSpPr>
          <p:spPr>
            <a:xfrm>
              <a:off x="2908334" y="2809317"/>
              <a:ext cx="16759" cy="16725"/>
            </a:xfrm>
            <a:custGeom>
              <a:avLst/>
              <a:gdLst>
                <a:gd name="connsiteX0" fmla="*/ 16759 w 16759"/>
                <a:gd name="connsiteY0" fmla="*/ 8363 h 16725"/>
                <a:gd name="connsiteX1" fmla="*/ 8380 w 16759"/>
                <a:gd name="connsiteY1" fmla="*/ 16726 h 16725"/>
                <a:gd name="connsiteX2" fmla="*/ 0 w 16759"/>
                <a:gd name="connsiteY2" fmla="*/ 8363 h 16725"/>
                <a:gd name="connsiteX3" fmla="*/ 8380 w 16759"/>
                <a:gd name="connsiteY3" fmla="*/ 0 h 16725"/>
                <a:gd name="connsiteX4" fmla="*/ 16759 w 16759"/>
                <a:gd name="connsiteY4" fmla="*/ 8363 h 1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59" h="16725">
                  <a:moveTo>
                    <a:pt x="16759" y="8363"/>
                  </a:moveTo>
                  <a:cubicBezTo>
                    <a:pt x="16759" y="12982"/>
                    <a:pt x="13008" y="16726"/>
                    <a:pt x="8380" y="16726"/>
                  </a:cubicBezTo>
                  <a:cubicBezTo>
                    <a:pt x="3752" y="16726"/>
                    <a:pt x="0" y="12982"/>
                    <a:pt x="0" y="8363"/>
                  </a:cubicBezTo>
                  <a:cubicBezTo>
                    <a:pt x="0" y="3744"/>
                    <a:pt x="3752" y="0"/>
                    <a:pt x="8380" y="0"/>
                  </a:cubicBezTo>
                  <a:cubicBezTo>
                    <a:pt x="13008" y="0"/>
                    <a:pt x="16759" y="3744"/>
                    <a:pt x="16759" y="8363"/>
                  </a:cubicBezTo>
                  <a:close/>
                </a:path>
              </a:pathLst>
            </a:custGeom>
            <a:solidFill>
              <a:srgbClr val="7D7D7D"/>
            </a:solidFill>
            <a:ln w="9517" cap="flat">
              <a:noFill/>
              <a:prstDash val="solid"/>
              <a:miter/>
            </a:ln>
          </p:spPr>
          <p:txBody>
            <a:bodyPr rtlCol="0" anchor="ctr"/>
            <a:lstStyle/>
            <a:p>
              <a:endParaRPr lang="en-US"/>
            </a:p>
          </p:txBody>
        </p:sp>
        <p:sp>
          <p:nvSpPr>
            <p:cNvPr id="544" name="Freeform: Shape 543">
              <a:extLst>
                <a:ext uri="{FF2B5EF4-FFF2-40B4-BE49-F238E27FC236}">
                  <a16:creationId xmlns:a16="http://schemas.microsoft.com/office/drawing/2014/main" id="{99872BC3-43EA-3327-6D69-4C50C1A9668F}"/>
                </a:ext>
              </a:extLst>
            </p:cNvPr>
            <p:cNvSpPr/>
            <p:nvPr/>
          </p:nvSpPr>
          <p:spPr>
            <a:xfrm>
              <a:off x="2898906" y="3372964"/>
              <a:ext cx="30281" cy="265715"/>
            </a:xfrm>
            <a:custGeom>
              <a:avLst/>
              <a:gdLst>
                <a:gd name="connsiteX0" fmla="*/ 0 w 30281"/>
                <a:gd name="connsiteY0" fmla="*/ 254311 h 265715"/>
                <a:gd name="connsiteX1" fmla="*/ 0 w 30281"/>
                <a:gd name="connsiteY1" fmla="*/ 11404 h 265715"/>
                <a:gd name="connsiteX2" fmla="*/ 30281 w 30281"/>
                <a:gd name="connsiteY2" fmla="*/ 0 h 265715"/>
                <a:gd name="connsiteX3" fmla="*/ 30281 w 30281"/>
                <a:gd name="connsiteY3" fmla="*/ 265715 h 265715"/>
                <a:gd name="connsiteX4" fmla="*/ 0 w 30281"/>
                <a:gd name="connsiteY4" fmla="*/ 254311 h 26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81" h="265715">
                  <a:moveTo>
                    <a:pt x="0" y="254311"/>
                  </a:moveTo>
                  <a:lnTo>
                    <a:pt x="0" y="11404"/>
                  </a:lnTo>
                  <a:lnTo>
                    <a:pt x="30281" y="0"/>
                  </a:lnTo>
                  <a:lnTo>
                    <a:pt x="30281" y="265715"/>
                  </a:lnTo>
                  <a:lnTo>
                    <a:pt x="0" y="254311"/>
                  </a:lnTo>
                  <a:close/>
                </a:path>
              </a:pathLst>
            </a:custGeom>
            <a:solidFill>
              <a:srgbClr val="7D7D7D"/>
            </a:solidFill>
            <a:ln w="9517" cap="flat">
              <a:noFill/>
              <a:prstDash val="solid"/>
              <a:miter/>
            </a:ln>
          </p:spPr>
          <p:txBody>
            <a:bodyPr rtlCol="0" anchor="ctr"/>
            <a:lstStyle/>
            <a:p>
              <a:endParaRPr lang="en-US"/>
            </a:p>
          </p:txBody>
        </p:sp>
        <p:sp>
          <p:nvSpPr>
            <p:cNvPr id="545" name="Freeform: Shape 544">
              <a:extLst>
                <a:ext uri="{FF2B5EF4-FFF2-40B4-BE49-F238E27FC236}">
                  <a16:creationId xmlns:a16="http://schemas.microsoft.com/office/drawing/2014/main" id="{0426B2F7-55F2-E3CD-F0CF-3240B23D7E6B}"/>
                </a:ext>
              </a:extLst>
            </p:cNvPr>
            <p:cNvSpPr/>
            <p:nvPr/>
          </p:nvSpPr>
          <p:spPr>
            <a:xfrm>
              <a:off x="2908334" y="3649513"/>
              <a:ext cx="16759" cy="16725"/>
            </a:xfrm>
            <a:custGeom>
              <a:avLst/>
              <a:gdLst>
                <a:gd name="connsiteX0" fmla="*/ 16759 w 16759"/>
                <a:gd name="connsiteY0" fmla="*/ 8363 h 16725"/>
                <a:gd name="connsiteX1" fmla="*/ 8380 w 16759"/>
                <a:gd name="connsiteY1" fmla="*/ 16726 h 16725"/>
                <a:gd name="connsiteX2" fmla="*/ 0 w 16759"/>
                <a:gd name="connsiteY2" fmla="*/ 8363 h 16725"/>
                <a:gd name="connsiteX3" fmla="*/ 8380 w 16759"/>
                <a:gd name="connsiteY3" fmla="*/ 0 h 16725"/>
                <a:gd name="connsiteX4" fmla="*/ 16759 w 16759"/>
                <a:gd name="connsiteY4" fmla="*/ 8363 h 1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59" h="16725">
                  <a:moveTo>
                    <a:pt x="16759" y="8363"/>
                  </a:moveTo>
                  <a:cubicBezTo>
                    <a:pt x="16759" y="12982"/>
                    <a:pt x="13008" y="16726"/>
                    <a:pt x="8380" y="16726"/>
                  </a:cubicBezTo>
                  <a:cubicBezTo>
                    <a:pt x="3752" y="16726"/>
                    <a:pt x="0" y="12982"/>
                    <a:pt x="0" y="8363"/>
                  </a:cubicBezTo>
                  <a:cubicBezTo>
                    <a:pt x="0" y="3744"/>
                    <a:pt x="3752" y="0"/>
                    <a:pt x="8380" y="0"/>
                  </a:cubicBezTo>
                  <a:cubicBezTo>
                    <a:pt x="13008" y="0"/>
                    <a:pt x="16759" y="3744"/>
                    <a:pt x="16759" y="8363"/>
                  </a:cubicBezTo>
                  <a:close/>
                </a:path>
              </a:pathLst>
            </a:custGeom>
            <a:solidFill>
              <a:srgbClr val="7D7D7D"/>
            </a:solidFill>
            <a:ln w="9517" cap="flat">
              <a:noFill/>
              <a:prstDash val="solid"/>
              <a:miter/>
            </a:ln>
          </p:spPr>
          <p:txBody>
            <a:bodyPr rtlCol="0" anchor="ctr"/>
            <a:lstStyle/>
            <a:p>
              <a:endParaRPr lang="en-US"/>
            </a:p>
          </p:txBody>
        </p:sp>
        <p:sp>
          <p:nvSpPr>
            <p:cNvPr id="546" name="Freeform: Shape 545">
              <a:extLst>
                <a:ext uri="{FF2B5EF4-FFF2-40B4-BE49-F238E27FC236}">
                  <a16:creationId xmlns:a16="http://schemas.microsoft.com/office/drawing/2014/main" id="{18DE5082-E801-5A29-A295-4D15216B8BA0}"/>
                </a:ext>
              </a:extLst>
            </p:cNvPr>
            <p:cNvSpPr/>
            <p:nvPr/>
          </p:nvSpPr>
          <p:spPr>
            <a:xfrm>
              <a:off x="2908334" y="3345214"/>
              <a:ext cx="16759" cy="16725"/>
            </a:xfrm>
            <a:custGeom>
              <a:avLst/>
              <a:gdLst>
                <a:gd name="connsiteX0" fmla="*/ 16759 w 16759"/>
                <a:gd name="connsiteY0" fmla="*/ 8363 h 16725"/>
                <a:gd name="connsiteX1" fmla="*/ 8380 w 16759"/>
                <a:gd name="connsiteY1" fmla="*/ 16726 h 16725"/>
                <a:gd name="connsiteX2" fmla="*/ 0 w 16759"/>
                <a:gd name="connsiteY2" fmla="*/ 8363 h 16725"/>
                <a:gd name="connsiteX3" fmla="*/ 8380 w 16759"/>
                <a:gd name="connsiteY3" fmla="*/ 0 h 16725"/>
                <a:gd name="connsiteX4" fmla="*/ 16759 w 16759"/>
                <a:gd name="connsiteY4" fmla="*/ 8363 h 1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59" h="16725">
                  <a:moveTo>
                    <a:pt x="16759" y="8363"/>
                  </a:moveTo>
                  <a:cubicBezTo>
                    <a:pt x="16759" y="12982"/>
                    <a:pt x="13008" y="16726"/>
                    <a:pt x="8380" y="16726"/>
                  </a:cubicBezTo>
                  <a:cubicBezTo>
                    <a:pt x="3752" y="16726"/>
                    <a:pt x="0" y="12982"/>
                    <a:pt x="0" y="8363"/>
                  </a:cubicBezTo>
                  <a:cubicBezTo>
                    <a:pt x="0" y="3744"/>
                    <a:pt x="3752" y="0"/>
                    <a:pt x="8380" y="0"/>
                  </a:cubicBezTo>
                  <a:cubicBezTo>
                    <a:pt x="13008" y="0"/>
                    <a:pt x="16759" y="3744"/>
                    <a:pt x="16759" y="8363"/>
                  </a:cubicBezTo>
                  <a:close/>
                </a:path>
              </a:pathLst>
            </a:custGeom>
            <a:solidFill>
              <a:srgbClr val="7D7D7D"/>
            </a:solidFill>
            <a:ln w="9517" cap="flat">
              <a:noFill/>
              <a:prstDash val="solid"/>
              <a:miter/>
            </a:ln>
          </p:spPr>
          <p:txBody>
            <a:bodyPr rtlCol="0" anchor="ctr"/>
            <a:lstStyle/>
            <a:p>
              <a:endParaRPr lang="en-US"/>
            </a:p>
          </p:txBody>
        </p:sp>
        <p:sp>
          <p:nvSpPr>
            <p:cNvPr id="547" name="Freeform: Shape 546">
              <a:extLst>
                <a:ext uri="{FF2B5EF4-FFF2-40B4-BE49-F238E27FC236}">
                  <a16:creationId xmlns:a16="http://schemas.microsoft.com/office/drawing/2014/main" id="{CD300E5F-5560-F30E-1BF2-4D809DF97B5F}"/>
                </a:ext>
              </a:extLst>
            </p:cNvPr>
            <p:cNvSpPr/>
            <p:nvPr/>
          </p:nvSpPr>
          <p:spPr>
            <a:xfrm>
              <a:off x="2893574" y="2542462"/>
              <a:ext cx="40946" cy="40864"/>
            </a:xfrm>
            <a:custGeom>
              <a:avLst/>
              <a:gdLst>
                <a:gd name="connsiteX0" fmla="*/ 40947 w 40946"/>
                <a:gd name="connsiteY0" fmla="*/ 20432 h 40864"/>
                <a:gd name="connsiteX1" fmla="*/ 20473 w 40946"/>
                <a:gd name="connsiteY1" fmla="*/ 40865 h 40864"/>
                <a:gd name="connsiteX2" fmla="*/ 0 w 40946"/>
                <a:gd name="connsiteY2" fmla="*/ 20432 h 40864"/>
                <a:gd name="connsiteX3" fmla="*/ 20473 w 40946"/>
                <a:gd name="connsiteY3" fmla="*/ 0 h 40864"/>
                <a:gd name="connsiteX4" fmla="*/ 40947 w 40946"/>
                <a:gd name="connsiteY4" fmla="*/ 20432 h 40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46" h="40864">
                  <a:moveTo>
                    <a:pt x="40947" y="20432"/>
                  </a:moveTo>
                  <a:cubicBezTo>
                    <a:pt x="40947" y="31717"/>
                    <a:pt x="31780" y="40865"/>
                    <a:pt x="20473" y="40865"/>
                  </a:cubicBezTo>
                  <a:cubicBezTo>
                    <a:pt x="9166" y="40865"/>
                    <a:pt x="0" y="31717"/>
                    <a:pt x="0" y="20432"/>
                  </a:cubicBezTo>
                  <a:cubicBezTo>
                    <a:pt x="0" y="9148"/>
                    <a:pt x="9166" y="0"/>
                    <a:pt x="20473" y="0"/>
                  </a:cubicBezTo>
                  <a:cubicBezTo>
                    <a:pt x="31780" y="0"/>
                    <a:pt x="40947" y="9148"/>
                    <a:pt x="40947" y="20432"/>
                  </a:cubicBezTo>
                  <a:close/>
                </a:path>
              </a:pathLst>
            </a:custGeom>
            <a:solidFill>
              <a:srgbClr val="5E5F5F"/>
            </a:solidFill>
            <a:ln w="9517" cap="flat">
              <a:noFill/>
              <a:prstDash val="solid"/>
              <a:miter/>
            </a:ln>
          </p:spPr>
          <p:txBody>
            <a:bodyPr rtlCol="0" anchor="ctr"/>
            <a:lstStyle/>
            <a:p>
              <a:endParaRPr lang="en-US"/>
            </a:p>
          </p:txBody>
        </p:sp>
        <p:sp>
          <p:nvSpPr>
            <p:cNvPr id="548" name="Freeform: Shape 547">
              <a:extLst>
                <a:ext uri="{FF2B5EF4-FFF2-40B4-BE49-F238E27FC236}">
                  <a16:creationId xmlns:a16="http://schemas.microsoft.com/office/drawing/2014/main" id="{70ADC72C-B492-79DA-2DCF-5B8BCA2BF77E}"/>
                </a:ext>
              </a:extLst>
            </p:cNvPr>
            <p:cNvSpPr/>
            <p:nvPr/>
          </p:nvSpPr>
          <p:spPr>
            <a:xfrm>
              <a:off x="2893574" y="3866286"/>
              <a:ext cx="40946" cy="40864"/>
            </a:xfrm>
            <a:custGeom>
              <a:avLst/>
              <a:gdLst>
                <a:gd name="connsiteX0" fmla="*/ 40947 w 40946"/>
                <a:gd name="connsiteY0" fmla="*/ 20432 h 40864"/>
                <a:gd name="connsiteX1" fmla="*/ 20473 w 40946"/>
                <a:gd name="connsiteY1" fmla="*/ 40865 h 40864"/>
                <a:gd name="connsiteX2" fmla="*/ 0 w 40946"/>
                <a:gd name="connsiteY2" fmla="*/ 20432 h 40864"/>
                <a:gd name="connsiteX3" fmla="*/ 20473 w 40946"/>
                <a:gd name="connsiteY3" fmla="*/ 0 h 40864"/>
                <a:gd name="connsiteX4" fmla="*/ 40947 w 40946"/>
                <a:gd name="connsiteY4" fmla="*/ 20432 h 40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46" h="40864">
                  <a:moveTo>
                    <a:pt x="40947" y="20432"/>
                  </a:moveTo>
                  <a:cubicBezTo>
                    <a:pt x="40947" y="31717"/>
                    <a:pt x="31780" y="40865"/>
                    <a:pt x="20473" y="40865"/>
                  </a:cubicBezTo>
                  <a:cubicBezTo>
                    <a:pt x="9166" y="40865"/>
                    <a:pt x="0" y="31717"/>
                    <a:pt x="0" y="20432"/>
                  </a:cubicBezTo>
                  <a:cubicBezTo>
                    <a:pt x="0" y="9148"/>
                    <a:pt x="9166" y="0"/>
                    <a:pt x="20473" y="0"/>
                  </a:cubicBezTo>
                  <a:cubicBezTo>
                    <a:pt x="31780" y="0"/>
                    <a:pt x="40947" y="9148"/>
                    <a:pt x="40947" y="20432"/>
                  </a:cubicBezTo>
                  <a:close/>
                </a:path>
              </a:pathLst>
            </a:custGeom>
            <a:solidFill>
              <a:srgbClr val="5E5F5F"/>
            </a:solidFill>
            <a:ln w="9517" cap="flat">
              <a:noFill/>
              <a:prstDash val="solid"/>
              <a:miter/>
            </a:ln>
          </p:spPr>
          <p:txBody>
            <a:bodyPr rtlCol="0" anchor="ctr"/>
            <a:lstStyle/>
            <a:p>
              <a:endParaRPr lang="en-US"/>
            </a:p>
          </p:txBody>
        </p:sp>
        <p:sp>
          <p:nvSpPr>
            <p:cNvPr id="549" name="Freeform: Shape 548">
              <a:extLst>
                <a:ext uri="{FF2B5EF4-FFF2-40B4-BE49-F238E27FC236}">
                  <a16:creationId xmlns:a16="http://schemas.microsoft.com/office/drawing/2014/main" id="{A79F92E3-5C09-722D-FA5D-78BAF0AA038B}"/>
                </a:ext>
              </a:extLst>
            </p:cNvPr>
            <p:cNvSpPr/>
            <p:nvPr/>
          </p:nvSpPr>
          <p:spPr>
            <a:xfrm rot="5400000">
              <a:off x="2299659" y="3186507"/>
              <a:ext cx="1417225" cy="85815"/>
            </a:xfrm>
            <a:custGeom>
              <a:avLst/>
              <a:gdLst>
                <a:gd name="connsiteX0" fmla="*/ 0 w 1417225"/>
                <a:gd name="connsiteY0" fmla="*/ 0 h 85815"/>
                <a:gd name="connsiteX1" fmla="*/ 1417226 w 1417225"/>
                <a:gd name="connsiteY1" fmla="*/ 0 h 85815"/>
                <a:gd name="connsiteX2" fmla="*/ 1417226 w 1417225"/>
                <a:gd name="connsiteY2" fmla="*/ 85816 h 85815"/>
                <a:gd name="connsiteX3" fmla="*/ 0 w 1417225"/>
                <a:gd name="connsiteY3" fmla="*/ 85816 h 85815"/>
              </a:gdLst>
              <a:ahLst/>
              <a:cxnLst>
                <a:cxn ang="0">
                  <a:pos x="connsiteX0" y="connsiteY0"/>
                </a:cxn>
                <a:cxn ang="0">
                  <a:pos x="connsiteX1" y="connsiteY1"/>
                </a:cxn>
                <a:cxn ang="0">
                  <a:pos x="connsiteX2" y="connsiteY2"/>
                </a:cxn>
                <a:cxn ang="0">
                  <a:pos x="connsiteX3" y="connsiteY3"/>
                </a:cxn>
              </a:cxnLst>
              <a:rect l="l" t="t" r="r" b="b"/>
              <a:pathLst>
                <a:path w="1417225" h="85815">
                  <a:moveTo>
                    <a:pt x="0" y="0"/>
                  </a:moveTo>
                  <a:lnTo>
                    <a:pt x="1417226" y="0"/>
                  </a:lnTo>
                  <a:lnTo>
                    <a:pt x="1417226" y="85816"/>
                  </a:lnTo>
                  <a:lnTo>
                    <a:pt x="0" y="85816"/>
                  </a:lnTo>
                  <a:close/>
                </a:path>
              </a:pathLst>
            </a:custGeom>
            <a:solidFill>
              <a:srgbClr val="DDDDDD"/>
            </a:solidFill>
            <a:ln w="9517" cap="flat">
              <a:noFill/>
              <a:prstDash val="solid"/>
              <a:miter/>
            </a:ln>
          </p:spPr>
          <p:txBody>
            <a:bodyPr rtlCol="0" anchor="ctr"/>
            <a:lstStyle/>
            <a:p>
              <a:endParaRPr lang="en-US"/>
            </a:p>
          </p:txBody>
        </p:sp>
        <p:sp>
          <p:nvSpPr>
            <p:cNvPr id="550" name="Freeform: Shape 549">
              <a:extLst>
                <a:ext uri="{FF2B5EF4-FFF2-40B4-BE49-F238E27FC236}">
                  <a16:creationId xmlns:a16="http://schemas.microsoft.com/office/drawing/2014/main" id="{1FAF57DB-9683-D0AA-1E4A-E201ED9011EB}"/>
                </a:ext>
              </a:extLst>
            </p:cNvPr>
            <p:cNvSpPr/>
            <p:nvPr/>
          </p:nvSpPr>
          <p:spPr>
            <a:xfrm>
              <a:off x="2993084" y="2837067"/>
              <a:ext cx="30281" cy="265715"/>
            </a:xfrm>
            <a:custGeom>
              <a:avLst/>
              <a:gdLst>
                <a:gd name="connsiteX0" fmla="*/ 0 w 30281"/>
                <a:gd name="connsiteY0" fmla="*/ 254311 h 265715"/>
                <a:gd name="connsiteX1" fmla="*/ 0 w 30281"/>
                <a:gd name="connsiteY1" fmla="*/ 11404 h 265715"/>
                <a:gd name="connsiteX2" fmla="*/ 30281 w 30281"/>
                <a:gd name="connsiteY2" fmla="*/ 0 h 265715"/>
                <a:gd name="connsiteX3" fmla="*/ 30281 w 30281"/>
                <a:gd name="connsiteY3" fmla="*/ 265715 h 265715"/>
                <a:gd name="connsiteX4" fmla="*/ 0 w 30281"/>
                <a:gd name="connsiteY4" fmla="*/ 254311 h 26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81" h="265715">
                  <a:moveTo>
                    <a:pt x="0" y="254311"/>
                  </a:moveTo>
                  <a:lnTo>
                    <a:pt x="0" y="11404"/>
                  </a:lnTo>
                  <a:lnTo>
                    <a:pt x="30281" y="0"/>
                  </a:lnTo>
                  <a:lnTo>
                    <a:pt x="30281" y="265715"/>
                  </a:lnTo>
                  <a:lnTo>
                    <a:pt x="0" y="254311"/>
                  </a:lnTo>
                  <a:close/>
                </a:path>
              </a:pathLst>
            </a:custGeom>
            <a:solidFill>
              <a:srgbClr val="7D7D7D"/>
            </a:solidFill>
            <a:ln w="9517" cap="flat">
              <a:noFill/>
              <a:prstDash val="solid"/>
              <a:miter/>
            </a:ln>
          </p:spPr>
          <p:txBody>
            <a:bodyPr rtlCol="0" anchor="ctr"/>
            <a:lstStyle/>
            <a:p>
              <a:endParaRPr lang="en-US"/>
            </a:p>
          </p:txBody>
        </p:sp>
        <p:sp>
          <p:nvSpPr>
            <p:cNvPr id="551" name="Freeform: Shape 550">
              <a:extLst>
                <a:ext uri="{FF2B5EF4-FFF2-40B4-BE49-F238E27FC236}">
                  <a16:creationId xmlns:a16="http://schemas.microsoft.com/office/drawing/2014/main" id="{BB375707-CD28-9F0E-854F-01CF1AEDE8BB}"/>
                </a:ext>
              </a:extLst>
            </p:cNvPr>
            <p:cNvSpPr/>
            <p:nvPr/>
          </p:nvSpPr>
          <p:spPr>
            <a:xfrm>
              <a:off x="3002511" y="3113616"/>
              <a:ext cx="16759" cy="16725"/>
            </a:xfrm>
            <a:custGeom>
              <a:avLst/>
              <a:gdLst>
                <a:gd name="connsiteX0" fmla="*/ 16760 w 16759"/>
                <a:gd name="connsiteY0" fmla="*/ 8363 h 16725"/>
                <a:gd name="connsiteX1" fmla="*/ 8380 w 16759"/>
                <a:gd name="connsiteY1" fmla="*/ 16726 h 16725"/>
                <a:gd name="connsiteX2" fmla="*/ 0 w 16759"/>
                <a:gd name="connsiteY2" fmla="*/ 8363 h 16725"/>
                <a:gd name="connsiteX3" fmla="*/ 8380 w 16759"/>
                <a:gd name="connsiteY3" fmla="*/ 0 h 16725"/>
                <a:gd name="connsiteX4" fmla="*/ 16760 w 16759"/>
                <a:gd name="connsiteY4" fmla="*/ 8363 h 1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59" h="16725">
                  <a:moveTo>
                    <a:pt x="16760" y="8363"/>
                  </a:moveTo>
                  <a:cubicBezTo>
                    <a:pt x="16760" y="12982"/>
                    <a:pt x="13008" y="16726"/>
                    <a:pt x="8380" y="16726"/>
                  </a:cubicBezTo>
                  <a:cubicBezTo>
                    <a:pt x="3752" y="16726"/>
                    <a:pt x="0" y="12982"/>
                    <a:pt x="0" y="8363"/>
                  </a:cubicBezTo>
                  <a:cubicBezTo>
                    <a:pt x="0" y="3744"/>
                    <a:pt x="3752" y="0"/>
                    <a:pt x="8380" y="0"/>
                  </a:cubicBezTo>
                  <a:cubicBezTo>
                    <a:pt x="13008" y="0"/>
                    <a:pt x="16760" y="3744"/>
                    <a:pt x="16760" y="8363"/>
                  </a:cubicBezTo>
                  <a:close/>
                </a:path>
              </a:pathLst>
            </a:custGeom>
            <a:solidFill>
              <a:srgbClr val="7D7D7D"/>
            </a:solidFill>
            <a:ln w="9517" cap="flat">
              <a:noFill/>
              <a:prstDash val="solid"/>
              <a:miter/>
            </a:ln>
          </p:spPr>
          <p:txBody>
            <a:bodyPr rtlCol="0" anchor="ctr"/>
            <a:lstStyle/>
            <a:p>
              <a:endParaRPr lang="en-US"/>
            </a:p>
          </p:txBody>
        </p:sp>
        <p:sp>
          <p:nvSpPr>
            <p:cNvPr id="552" name="Freeform: Shape 551">
              <a:extLst>
                <a:ext uri="{FF2B5EF4-FFF2-40B4-BE49-F238E27FC236}">
                  <a16:creationId xmlns:a16="http://schemas.microsoft.com/office/drawing/2014/main" id="{1A169590-A08F-A9AA-CE00-90C789476F62}"/>
                </a:ext>
              </a:extLst>
            </p:cNvPr>
            <p:cNvSpPr/>
            <p:nvPr/>
          </p:nvSpPr>
          <p:spPr>
            <a:xfrm>
              <a:off x="3002511" y="2809317"/>
              <a:ext cx="16759" cy="16725"/>
            </a:xfrm>
            <a:custGeom>
              <a:avLst/>
              <a:gdLst>
                <a:gd name="connsiteX0" fmla="*/ 16760 w 16759"/>
                <a:gd name="connsiteY0" fmla="*/ 8363 h 16725"/>
                <a:gd name="connsiteX1" fmla="*/ 8380 w 16759"/>
                <a:gd name="connsiteY1" fmla="*/ 16726 h 16725"/>
                <a:gd name="connsiteX2" fmla="*/ 0 w 16759"/>
                <a:gd name="connsiteY2" fmla="*/ 8363 h 16725"/>
                <a:gd name="connsiteX3" fmla="*/ 8380 w 16759"/>
                <a:gd name="connsiteY3" fmla="*/ 0 h 16725"/>
                <a:gd name="connsiteX4" fmla="*/ 16760 w 16759"/>
                <a:gd name="connsiteY4" fmla="*/ 8363 h 1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59" h="16725">
                  <a:moveTo>
                    <a:pt x="16760" y="8363"/>
                  </a:moveTo>
                  <a:cubicBezTo>
                    <a:pt x="16760" y="12982"/>
                    <a:pt x="13008" y="16726"/>
                    <a:pt x="8380" y="16726"/>
                  </a:cubicBezTo>
                  <a:cubicBezTo>
                    <a:pt x="3752" y="16726"/>
                    <a:pt x="0" y="12982"/>
                    <a:pt x="0" y="8363"/>
                  </a:cubicBezTo>
                  <a:cubicBezTo>
                    <a:pt x="0" y="3744"/>
                    <a:pt x="3752" y="0"/>
                    <a:pt x="8380" y="0"/>
                  </a:cubicBezTo>
                  <a:cubicBezTo>
                    <a:pt x="13008" y="0"/>
                    <a:pt x="16760" y="3744"/>
                    <a:pt x="16760" y="8363"/>
                  </a:cubicBezTo>
                  <a:close/>
                </a:path>
              </a:pathLst>
            </a:custGeom>
            <a:solidFill>
              <a:srgbClr val="7D7D7D"/>
            </a:solidFill>
            <a:ln w="9517" cap="flat">
              <a:noFill/>
              <a:prstDash val="solid"/>
              <a:miter/>
            </a:ln>
          </p:spPr>
          <p:txBody>
            <a:bodyPr rtlCol="0" anchor="ctr"/>
            <a:lstStyle/>
            <a:p>
              <a:endParaRPr lang="en-US"/>
            </a:p>
          </p:txBody>
        </p:sp>
        <p:sp>
          <p:nvSpPr>
            <p:cNvPr id="553" name="Freeform: Shape 552">
              <a:extLst>
                <a:ext uri="{FF2B5EF4-FFF2-40B4-BE49-F238E27FC236}">
                  <a16:creationId xmlns:a16="http://schemas.microsoft.com/office/drawing/2014/main" id="{011D42C4-2C6D-F3D2-7E4E-DBBDE9CC4CD2}"/>
                </a:ext>
              </a:extLst>
            </p:cNvPr>
            <p:cNvSpPr/>
            <p:nvPr/>
          </p:nvSpPr>
          <p:spPr>
            <a:xfrm>
              <a:off x="2993084" y="3372964"/>
              <a:ext cx="30281" cy="265715"/>
            </a:xfrm>
            <a:custGeom>
              <a:avLst/>
              <a:gdLst>
                <a:gd name="connsiteX0" fmla="*/ 0 w 30281"/>
                <a:gd name="connsiteY0" fmla="*/ 254311 h 265715"/>
                <a:gd name="connsiteX1" fmla="*/ 0 w 30281"/>
                <a:gd name="connsiteY1" fmla="*/ 11404 h 265715"/>
                <a:gd name="connsiteX2" fmla="*/ 30281 w 30281"/>
                <a:gd name="connsiteY2" fmla="*/ 0 h 265715"/>
                <a:gd name="connsiteX3" fmla="*/ 30281 w 30281"/>
                <a:gd name="connsiteY3" fmla="*/ 265715 h 265715"/>
                <a:gd name="connsiteX4" fmla="*/ 0 w 30281"/>
                <a:gd name="connsiteY4" fmla="*/ 254311 h 26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81" h="265715">
                  <a:moveTo>
                    <a:pt x="0" y="254311"/>
                  </a:moveTo>
                  <a:lnTo>
                    <a:pt x="0" y="11404"/>
                  </a:lnTo>
                  <a:lnTo>
                    <a:pt x="30281" y="0"/>
                  </a:lnTo>
                  <a:lnTo>
                    <a:pt x="30281" y="265715"/>
                  </a:lnTo>
                  <a:lnTo>
                    <a:pt x="0" y="254311"/>
                  </a:lnTo>
                  <a:close/>
                </a:path>
              </a:pathLst>
            </a:custGeom>
            <a:solidFill>
              <a:srgbClr val="7D7D7D"/>
            </a:solidFill>
            <a:ln w="9517" cap="flat">
              <a:noFill/>
              <a:prstDash val="solid"/>
              <a:miter/>
            </a:ln>
          </p:spPr>
          <p:txBody>
            <a:bodyPr rtlCol="0" anchor="ctr"/>
            <a:lstStyle/>
            <a:p>
              <a:endParaRPr lang="en-US"/>
            </a:p>
          </p:txBody>
        </p:sp>
        <p:sp>
          <p:nvSpPr>
            <p:cNvPr id="554" name="Freeform: Shape 553">
              <a:extLst>
                <a:ext uri="{FF2B5EF4-FFF2-40B4-BE49-F238E27FC236}">
                  <a16:creationId xmlns:a16="http://schemas.microsoft.com/office/drawing/2014/main" id="{965806C5-1CCE-ECA6-20E5-6B13533A654F}"/>
                </a:ext>
              </a:extLst>
            </p:cNvPr>
            <p:cNvSpPr/>
            <p:nvPr/>
          </p:nvSpPr>
          <p:spPr>
            <a:xfrm>
              <a:off x="3002511" y="3649513"/>
              <a:ext cx="16759" cy="16725"/>
            </a:xfrm>
            <a:custGeom>
              <a:avLst/>
              <a:gdLst>
                <a:gd name="connsiteX0" fmla="*/ 16760 w 16759"/>
                <a:gd name="connsiteY0" fmla="*/ 8363 h 16725"/>
                <a:gd name="connsiteX1" fmla="*/ 8380 w 16759"/>
                <a:gd name="connsiteY1" fmla="*/ 16726 h 16725"/>
                <a:gd name="connsiteX2" fmla="*/ 0 w 16759"/>
                <a:gd name="connsiteY2" fmla="*/ 8363 h 16725"/>
                <a:gd name="connsiteX3" fmla="*/ 8380 w 16759"/>
                <a:gd name="connsiteY3" fmla="*/ 0 h 16725"/>
                <a:gd name="connsiteX4" fmla="*/ 16760 w 16759"/>
                <a:gd name="connsiteY4" fmla="*/ 8363 h 1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59" h="16725">
                  <a:moveTo>
                    <a:pt x="16760" y="8363"/>
                  </a:moveTo>
                  <a:cubicBezTo>
                    <a:pt x="16760" y="12982"/>
                    <a:pt x="13008" y="16726"/>
                    <a:pt x="8380" y="16726"/>
                  </a:cubicBezTo>
                  <a:cubicBezTo>
                    <a:pt x="3752" y="16726"/>
                    <a:pt x="0" y="12982"/>
                    <a:pt x="0" y="8363"/>
                  </a:cubicBezTo>
                  <a:cubicBezTo>
                    <a:pt x="0" y="3744"/>
                    <a:pt x="3752" y="0"/>
                    <a:pt x="8380" y="0"/>
                  </a:cubicBezTo>
                  <a:cubicBezTo>
                    <a:pt x="13008" y="0"/>
                    <a:pt x="16760" y="3744"/>
                    <a:pt x="16760" y="8363"/>
                  </a:cubicBezTo>
                  <a:close/>
                </a:path>
              </a:pathLst>
            </a:custGeom>
            <a:solidFill>
              <a:srgbClr val="7D7D7D"/>
            </a:solidFill>
            <a:ln w="9517" cap="flat">
              <a:noFill/>
              <a:prstDash val="solid"/>
              <a:miter/>
            </a:ln>
          </p:spPr>
          <p:txBody>
            <a:bodyPr rtlCol="0" anchor="ctr"/>
            <a:lstStyle/>
            <a:p>
              <a:endParaRPr lang="en-US"/>
            </a:p>
          </p:txBody>
        </p:sp>
        <p:sp>
          <p:nvSpPr>
            <p:cNvPr id="555" name="Freeform: Shape 554">
              <a:extLst>
                <a:ext uri="{FF2B5EF4-FFF2-40B4-BE49-F238E27FC236}">
                  <a16:creationId xmlns:a16="http://schemas.microsoft.com/office/drawing/2014/main" id="{294B5BA0-0C9D-F5DB-A844-22827B37EEBB}"/>
                </a:ext>
              </a:extLst>
            </p:cNvPr>
            <p:cNvSpPr/>
            <p:nvPr/>
          </p:nvSpPr>
          <p:spPr>
            <a:xfrm>
              <a:off x="3002511" y="3345214"/>
              <a:ext cx="16759" cy="16725"/>
            </a:xfrm>
            <a:custGeom>
              <a:avLst/>
              <a:gdLst>
                <a:gd name="connsiteX0" fmla="*/ 16760 w 16759"/>
                <a:gd name="connsiteY0" fmla="*/ 8363 h 16725"/>
                <a:gd name="connsiteX1" fmla="*/ 8380 w 16759"/>
                <a:gd name="connsiteY1" fmla="*/ 16726 h 16725"/>
                <a:gd name="connsiteX2" fmla="*/ 0 w 16759"/>
                <a:gd name="connsiteY2" fmla="*/ 8363 h 16725"/>
                <a:gd name="connsiteX3" fmla="*/ 8380 w 16759"/>
                <a:gd name="connsiteY3" fmla="*/ 0 h 16725"/>
                <a:gd name="connsiteX4" fmla="*/ 16760 w 16759"/>
                <a:gd name="connsiteY4" fmla="*/ 8363 h 1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59" h="16725">
                  <a:moveTo>
                    <a:pt x="16760" y="8363"/>
                  </a:moveTo>
                  <a:cubicBezTo>
                    <a:pt x="16760" y="12982"/>
                    <a:pt x="13008" y="16726"/>
                    <a:pt x="8380" y="16726"/>
                  </a:cubicBezTo>
                  <a:cubicBezTo>
                    <a:pt x="3752" y="16726"/>
                    <a:pt x="0" y="12982"/>
                    <a:pt x="0" y="8363"/>
                  </a:cubicBezTo>
                  <a:cubicBezTo>
                    <a:pt x="0" y="3744"/>
                    <a:pt x="3752" y="0"/>
                    <a:pt x="8380" y="0"/>
                  </a:cubicBezTo>
                  <a:cubicBezTo>
                    <a:pt x="13008" y="0"/>
                    <a:pt x="16760" y="3744"/>
                    <a:pt x="16760" y="8363"/>
                  </a:cubicBezTo>
                  <a:close/>
                </a:path>
              </a:pathLst>
            </a:custGeom>
            <a:solidFill>
              <a:srgbClr val="7D7D7D"/>
            </a:solidFill>
            <a:ln w="9517" cap="flat">
              <a:noFill/>
              <a:prstDash val="solid"/>
              <a:miter/>
            </a:ln>
          </p:spPr>
          <p:txBody>
            <a:bodyPr rtlCol="0" anchor="ctr"/>
            <a:lstStyle/>
            <a:p>
              <a:endParaRPr lang="en-US"/>
            </a:p>
          </p:txBody>
        </p:sp>
        <p:sp>
          <p:nvSpPr>
            <p:cNvPr id="556" name="Freeform: Shape 555">
              <a:extLst>
                <a:ext uri="{FF2B5EF4-FFF2-40B4-BE49-F238E27FC236}">
                  <a16:creationId xmlns:a16="http://schemas.microsoft.com/office/drawing/2014/main" id="{9026D536-E67C-2BDE-2D4A-3F4734647BD8}"/>
                </a:ext>
              </a:extLst>
            </p:cNvPr>
            <p:cNvSpPr/>
            <p:nvPr/>
          </p:nvSpPr>
          <p:spPr>
            <a:xfrm>
              <a:off x="2987751" y="2542462"/>
              <a:ext cx="40946" cy="40864"/>
            </a:xfrm>
            <a:custGeom>
              <a:avLst/>
              <a:gdLst>
                <a:gd name="connsiteX0" fmla="*/ 40946 w 40946"/>
                <a:gd name="connsiteY0" fmla="*/ 20432 h 40864"/>
                <a:gd name="connsiteX1" fmla="*/ 20473 w 40946"/>
                <a:gd name="connsiteY1" fmla="*/ 40865 h 40864"/>
                <a:gd name="connsiteX2" fmla="*/ 0 w 40946"/>
                <a:gd name="connsiteY2" fmla="*/ 20432 h 40864"/>
                <a:gd name="connsiteX3" fmla="*/ 20473 w 40946"/>
                <a:gd name="connsiteY3" fmla="*/ 0 h 40864"/>
                <a:gd name="connsiteX4" fmla="*/ 40946 w 40946"/>
                <a:gd name="connsiteY4" fmla="*/ 20432 h 40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46" h="40864">
                  <a:moveTo>
                    <a:pt x="40946" y="20432"/>
                  </a:moveTo>
                  <a:cubicBezTo>
                    <a:pt x="40946" y="31717"/>
                    <a:pt x="31780" y="40865"/>
                    <a:pt x="20473" y="40865"/>
                  </a:cubicBezTo>
                  <a:cubicBezTo>
                    <a:pt x="9166" y="40865"/>
                    <a:pt x="0" y="31717"/>
                    <a:pt x="0" y="20432"/>
                  </a:cubicBezTo>
                  <a:cubicBezTo>
                    <a:pt x="0" y="9148"/>
                    <a:pt x="9166" y="0"/>
                    <a:pt x="20473" y="0"/>
                  </a:cubicBezTo>
                  <a:cubicBezTo>
                    <a:pt x="31780" y="0"/>
                    <a:pt x="40946" y="9148"/>
                    <a:pt x="40946" y="20432"/>
                  </a:cubicBezTo>
                  <a:close/>
                </a:path>
              </a:pathLst>
            </a:custGeom>
            <a:solidFill>
              <a:srgbClr val="5E5F5F"/>
            </a:solidFill>
            <a:ln w="9517" cap="flat">
              <a:noFill/>
              <a:prstDash val="solid"/>
              <a:miter/>
            </a:ln>
          </p:spPr>
          <p:txBody>
            <a:bodyPr rtlCol="0" anchor="ctr"/>
            <a:lstStyle/>
            <a:p>
              <a:endParaRPr lang="en-US"/>
            </a:p>
          </p:txBody>
        </p:sp>
        <p:sp>
          <p:nvSpPr>
            <p:cNvPr id="557" name="Freeform: Shape 556">
              <a:extLst>
                <a:ext uri="{FF2B5EF4-FFF2-40B4-BE49-F238E27FC236}">
                  <a16:creationId xmlns:a16="http://schemas.microsoft.com/office/drawing/2014/main" id="{49C667F7-FEAE-C124-7945-A7CFB4C37F1B}"/>
                </a:ext>
              </a:extLst>
            </p:cNvPr>
            <p:cNvSpPr/>
            <p:nvPr/>
          </p:nvSpPr>
          <p:spPr>
            <a:xfrm>
              <a:off x="2987751" y="3866286"/>
              <a:ext cx="40946" cy="40864"/>
            </a:xfrm>
            <a:custGeom>
              <a:avLst/>
              <a:gdLst>
                <a:gd name="connsiteX0" fmla="*/ 40946 w 40946"/>
                <a:gd name="connsiteY0" fmla="*/ 20432 h 40864"/>
                <a:gd name="connsiteX1" fmla="*/ 20473 w 40946"/>
                <a:gd name="connsiteY1" fmla="*/ 40865 h 40864"/>
                <a:gd name="connsiteX2" fmla="*/ 0 w 40946"/>
                <a:gd name="connsiteY2" fmla="*/ 20432 h 40864"/>
                <a:gd name="connsiteX3" fmla="*/ 20473 w 40946"/>
                <a:gd name="connsiteY3" fmla="*/ 0 h 40864"/>
                <a:gd name="connsiteX4" fmla="*/ 40946 w 40946"/>
                <a:gd name="connsiteY4" fmla="*/ 20432 h 40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46" h="40864">
                  <a:moveTo>
                    <a:pt x="40946" y="20432"/>
                  </a:moveTo>
                  <a:cubicBezTo>
                    <a:pt x="40946" y="31717"/>
                    <a:pt x="31780" y="40865"/>
                    <a:pt x="20473" y="40865"/>
                  </a:cubicBezTo>
                  <a:cubicBezTo>
                    <a:pt x="9166" y="40865"/>
                    <a:pt x="0" y="31717"/>
                    <a:pt x="0" y="20432"/>
                  </a:cubicBezTo>
                  <a:cubicBezTo>
                    <a:pt x="0" y="9148"/>
                    <a:pt x="9166" y="0"/>
                    <a:pt x="20473" y="0"/>
                  </a:cubicBezTo>
                  <a:cubicBezTo>
                    <a:pt x="31780" y="0"/>
                    <a:pt x="40946" y="9148"/>
                    <a:pt x="40946" y="20432"/>
                  </a:cubicBezTo>
                  <a:close/>
                </a:path>
              </a:pathLst>
            </a:custGeom>
            <a:solidFill>
              <a:srgbClr val="5E5F5F"/>
            </a:solidFill>
            <a:ln w="9517" cap="flat">
              <a:noFill/>
              <a:prstDash val="solid"/>
              <a:miter/>
            </a:ln>
          </p:spPr>
          <p:txBody>
            <a:bodyPr rtlCol="0" anchor="ctr"/>
            <a:lstStyle/>
            <a:p>
              <a:endParaRPr lang="en-US"/>
            </a:p>
          </p:txBody>
        </p:sp>
        <p:sp>
          <p:nvSpPr>
            <p:cNvPr id="558" name="Freeform: Shape 557">
              <a:extLst>
                <a:ext uri="{FF2B5EF4-FFF2-40B4-BE49-F238E27FC236}">
                  <a16:creationId xmlns:a16="http://schemas.microsoft.com/office/drawing/2014/main" id="{AB1231A0-E8D0-5894-C6F2-812E12E00459}"/>
                </a:ext>
              </a:extLst>
            </p:cNvPr>
            <p:cNvSpPr/>
            <p:nvPr/>
          </p:nvSpPr>
          <p:spPr>
            <a:xfrm rot="5400000">
              <a:off x="2495631" y="3186507"/>
              <a:ext cx="1417225" cy="85815"/>
            </a:xfrm>
            <a:custGeom>
              <a:avLst/>
              <a:gdLst>
                <a:gd name="connsiteX0" fmla="*/ 0 w 1417225"/>
                <a:gd name="connsiteY0" fmla="*/ 0 h 85815"/>
                <a:gd name="connsiteX1" fmla="*/ 1417226 w 1417225"/>
                <a:gd name="connsiteY1" fmla="*/ 0 h 85815"/>
                <a:gd name="connsiteX2" fmla="*/ 1417226 w 1417225"/>
                <a:gd name="connsiteY2" fmla="*/ 85816 h 85815"/>
                <a:gd name="connsiteX3" fmla="*/ 0 w 1417225"/>
                <a:gd name="connsiteY3" fmla="*/ 85816 h 85815"/>
              </a:gdLst>
              <a:ahLst/>
              <a:cxnLst>
                <a:cxn ang="0">
                  <a:pos x="connsiteX0" y="connsiteY0"/>
                </a:cxn>
                <a:cxn ang="0">
                  <a:pos x="connsiteX1" y="connsiteY1"/>
                </a:cxn>
                <a:cxn ang="0">
                  <a:pos x="connsiteX2" y="connsiteY2"/>
                </a:cxn>
                <a:cxn ang="0">
                  <a:pos x="connsiteX3" y="connsiteY3"/>
                </a:cxn>
              </a:cxnLst>
              <a:rect l="l" t="t" r="r" b="b"/>
              <a:pathLst>
                <a:path w="1417225" h="85815">
                  <a:moveTo>
                    <a:pt x="0" y="0"/>
                  </a:moveTo>
                  <a:lnTo>
                    <a:pt x="1417226" y="0"/>
                  </a:lnTo>
                  <a:lnTo>
                    <a:pt x="1417226" y="85816"/>
                  </a:lnTo>
                  <a:lnTo>
                    <a:pt x="0" y="85816"/>
                  </a:lnTo>
                  <a:close/>
                </a:path>
              </a:pathLst>
            </a:custGeom>
            <a:solidFill>
              <a:srgbClr val="DDDDDD"/>
            </a:solidFill>
            <a:ln w="9517" cap="flat">
              <a:noFill/>
              <a:prstDash val="solid"/>
              <a:miter/>
            </a:ln>
          </p:spPr>
          <p:txBody>
            <a:bodyPr rtlCol="0" anchor="ctr"/>
            <a:lstStyle/>
            <a:p>
              <a:endParaRPr lang="en-US"/>
            </a:p>
          </p:txBody>
        </p:sp>
        <p:sp>
          <p:nvSpPr>
            <p:cNvPr id="559" name="Freeform: Shape 558">
              <a:extLst>
                <a:ext uri="{FF2B5EF4-FFF2-40B4-BE49-F238E27FC236}">
                  <a16:creationId xmlns:a16="http://schemas.microsoft.com/office/drawing/2014/main" id="{2C0B5D10-AEE8-8355-CD61-2B38E2FC1EC3}"/>
                </a:ext>
              </a:extLst>
            </p:cNvPr>
            <p:cNvSpPr/>
            <p:nvPr/>
          </p:nvSpPr>
          <p:spPr>
            <a:xfrm>
              <a:off x="3189055" y="2837067"/>
              <a:ext cx="30281" cy="265715"/>
            </a:xfrm>
            <a:custGeom>
              <a:avLst/>
              <a:gdLst>
                <a:gd name="connsiteX0" fmla="*/ 0 w 30281"/>
                <a:gd name="connsiteY0" fmla="*/ 254311 h 265715"/>
                <a:gd name="connsiteX1" fmla="*/ 0 w 30281"/>
                <a:gd name="connsiteY1" fmla="*/ 11404 h 265715"/>
                <a:gd name="connsiteX2" fmla="*/ 30281 w 30281"/>
                <a:gd name="connsiteY2" fmla="*/ 0 h 265715"/>
                <a:gd name="connsiteX3" fmla="*/ 30281 w 30281"/>
                <a:gd name="connsiteY3" fmla="*/ 265715 h 265715"/>
                <a:gd name="connsiteX4" fmla="*/ 0 w 30281"/>
                <a:gd name="connsiteY4" fmla="*/ 254311 h 26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81" h="265715">
                  <a:moveTo>
                    <a:pt x="0" y="254311"/>
                  </a:moveTo>
                  <a:lnTo>
                    <a:pt x="0" y="11404"/>
                  </a:lnTo>
                  <a:lnTo>
                    <a:pt x="30281" y="0"/>
                  </a:lnTo>
                  <a:lnTo>
                    <a:pt x="30281" y="265715"/>
                  </a:lnTo>
                  <a:lnTo>
                    <a:pt x="0" y="254311"/>
                  </a:lnTo>
                  <a:close/>
                </a:path>
              </a:pathLst>
            </a:custGeom>
            <a:solidFill>
              <a:srgbClr val="7D7D7D"/>
            </a:solidFill>
            <a:ln w="9517" cap="flat">
              <a:noFill/>
              <a:prstDash val="solid"/>
              <a:miter/>
            </a:ln>
          </p:spPr>
          <p:txBody>
            <a:bodyPr rtlCol="0" anchor="ctr"/>
            <a:lstStyle/>
            <a:p>
              <a:endParaRPr lang="en-US"/>
            </a:p>
          </p:txBody>
        </p:sp>
        <p:sp>
          <p:nvSpPr>
            <p:cNvPr id="560" name="Freeform: Shape 559">
              <a:extLst>
                <a:ext uri="{FF2B5EF4-FFF2-40B4-BE49-F238E27FC236}">
                  <a16:creationId xmlns:a16="http://schemas.microsoft.com/office/drawing/2014/main" id="{D36C896F-4477-A598-5C36-0C2EEDADA88A}"/>
                </a:ext>
              </a:extLst>
            </p:cNvPr>
            <p:cNvSpPr/>
            <p:nvPr/>
          </p:nvSpPr>
          <p:spPr>
            <a:xfrm>
              <a:off x="3198483" y="3113616"/>
              <a:ext cx="16759" cy="16725"/>
            </a:xfrm>
            <a:custGeom>
              <a:avLst/>
              <a:gdLst>
                <a:gd name="connsiteX0" fmla="*/ 16760 w 16759"/>
                <a:gd name="connsiteY0" fmla="*/ 8363 h 16725"/>
                <a:gd name="connsiteX1" fmla="*/ 8380 w 16759"/>
                <a:gd name="connsiteY1" fmla="*/ 16726 h 16725"/>
                <a:gd name="connsiteX2" fmla="*/ 0 w 16759"/>
                <a:gd name="connsiteY2" fmla="*/ 8363 h 16725"/>
                <a:gd name="connsiteX3" fmla="*/ 8380 w 16759"/>
                <a:gd name="connsiteY3" fmla="*/ 0 h 16725"/>
                <a:gd name="connsiteX4" fmla="*/ 16760 w 16759"/>
                <a:gd name="connsiteY4" fmla="*/ 8363 h 1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59" h="16725">
                  <a:moveTo>
                    <a:pt x="16760" y="8363"/>
                  </a:moveTo>
                  <a:cubicBezTo>
                    <a:pt x="16760" y="12982"/>
                    <a:pt x="13008" y="16726"/>
                    <a:pt x="8380" y="16726"/>
                  </a:cubicBezTo>
                  <a:cubicBezTo>
                    <a:pt x="3752" y="16726"/>
                    <a:pt x="0" y="12982"/>
                    <a:pt x="0" y="8363"/>
                  </a:cubicBezTo>
                  <a:cubicBezTo>
                    <a:pt x="0" y="3744"/>
                    <a:pt x="3752" y="0"/>
                    <a:pt x="8380" y="0"/>
                  </a:cubicBezTo>
                  <a:cubicBezTo>
                    <a:pt x="13008" y="0"/>
                    <a:pt x="16760" y="3744"/>
                    <a:pt x="16760" y="8363"/>
                  </a:cubicBezTo>
                  <a:close/>
                </a:path>
              </a:pathLst>
            </a:custGeom>
            <a:solidFill>
              <a:srgbClr val="7D7D7D"/>
            </a:solidFill>
            <a:ln w="9517" cap="flat">
              <a:noFill/>
              <a:prstDash val="solid"/>
              <a:miter/>
            </a:ln>
          </p:spPr>
          <p:txBody>
            <a:bodyPr rtlCol="0" anchor="ctr"/>
            <a:lstStyle/>
            <a:p>
              <a:endParaRPr lang="en-US"/>
            </a:p>
          </p:txBody>
        </p:sp>
        <p:sp>
          <p:nvSpPr>
            <p:cNvPr id="561" name="Freeform: Shape 560">
              <a:extLst>
                <a:ext uri="{FF2B5EF4-FFF2-40B4-BE49-F238E27FC236}">
                  <a16:creationId xmlns:a16="http://schemas.microsoft.com/office/drawing/2014/main" id="{F9596B67-C257-FAA1-78D7-79531803ECDB}"/>
                </a:ext>
              </a:extLst>
            </p:cNvPr>
            <p:cNvSpPr/>
            <p:nvPr/>
          </p:nvSpPr>
          <p:spPr>
            <a:xfrm>
              <a:off x="3198483" y="2809317"/>
              <a:ext cx="16759" cy="16725"/>
            </a:xfrm>
            <a:custGeom>
              <a:avLst/>
              <a:gdLst>
                <a:gd name="connsiteX0" fmla="*/ 16760 w 16759"/>
                <a:gd name="connsiteY0" fmla="*/ 8363 h 16725"/>
                <a:gd name="connsiteX1" fmla="*/ 8380 w 16759"/>
                <a:gd name="connsiteY1" fmla="*/ 16726 h 16725"/>
                <a:gd name="connsiteX2" fmla="*/ 0 w 16759"/>
                <a:gd name="connsiteY2" fmla="*/ 8363 h 16725"/>
                <a:gd name="connsiteX3" fmla="*/ 8380 w 16759"/>
                <a:gd name="connsiteY3" fmla="*/ 0 h 16725"/>
                <a:gd name="connsiteX4" fmla="*/ 16760 w 16759"/>
                <a:gd name="connsiteY4" fmla="*/ 8363 h 1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59" h="16725">
                  <a:moveTo>
                    <a:pt x="16760" y="8363"/>
                  </a:moveTo>
                  <a:cubicBezTo>
                    <a:pt x="16760" y="12982"/>
                    <a:pt x="13008" y="16726"/>
                    <a:pt x="8380" y="16726"/>
                  </a:cubicBezTo>
                  <a:cubicBezTo>
                    <a:pt x="3752" y="16726"/>
                    <a:pt x="0" y="12982"/>
                    <a:pt x="0" y="8363"/>
                  </a:cubicBezTo>
                  <a:cubicBezTo>
                    <a:pt x="0" y="3744"/>
                    <a:pt x="3752" y="0"/>
                    <a:pt x="8380" y="0"/>
                  </a:cubicBezTo>
                  <a:cubicBezTo>
                    <a:pt x="13008" y="0"/>
                    <a:pt x="16760" y="3744"/>
                    <a:pt x="16760" y="8363"/>
                  </a:cubicBezTo>
                  <a:close/>
                </a:path>
              </a:pathLst>
            </a:custGeom>
            <a:solidFill>
              <a:srgbClr val="7D7D7D"/>
            </a:solidFill>
            <a:ln w="9517" cap="flat">
              <a:noFill/>
              <a:prstDash val="solid"/>
              <a:miter/>
            </a:ln>
          </p:spPr>
          <p:txBody>
            <a:bodyPr rtlCol="0" anchor="ctr"/>
            <a:lstStyle/>
            <a:p>
              <a:endParaRPr lang="en-US"/>
            </a:p>
          </p:txBody>
        </p:sp>
        <p:sp>
          <p:nvSpPr>
            <p:cNvPr id="562" name="Freeform: Shape 561">
              <a:extLst>
                <a:ext uri="{FF2B5EF4-FFF2-40B4-BE49-F238E27FC236}">
                  <a16:creationId xmlns:a16="http://schemas.microsoft.com/office/drawing/2014/main" id="{70C50AFC-3C5E-65B0-10B3-EB4F80CE9E43}"/>
                </a:ext>
              </a:extLst>
            </p:cNvPr>
            <p:cNvSpPr/>
            <p:nvPr/>
          </p:nvSpPr>
          <p:spPr>
            <a:xfrm>
              <a:off x="3189055" y="3372964"/>
              <a:ext cx="30281" cy="265715"/>
            </a:xfrm>
            <a:custGeom>
              <a:avLst/>
              <a:gdLst>
                <a:gd name="connsiteX0" fmla="*/ 0 w 30281"/>
                <a:gd name="connsiteY0" fmla="*/ 254311 h 265715"/>
                <a:gd name="connsiteX1" fmla="*/ 0 w 30281"/>
                <a:gd name="connsiteY1" fmla="*/ 11404 h 265715"/>
                <a:gd name="connsiteX2" fmla="*/ 30281 w 30281"/>
                <a:gd name="connsiteY2" fmla="*/ 0 h 265715"/>
                <a:gd name="connsiteX3" fmla="*/ 30281 w 30281"/>
                <a:gd name="connsiteY3" fmla="*/ 265715 h 265715"/>
                <a:gd name="connsiteX4" fmla="*/ 0 w 30281"/>
                <a:gd name="connsiteY4" fmla="*/ 254311 h 26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81" h="265715">
                  <a:moveTo>
                    <a:pt x="0" y="254311"/>
                  </a:moveTo>
                  <a:lnTo>
                    <a:pt x="0" y="11404"/>
                  </a:lnTo>
                  <a:lnTo>
                    <a:pt x="30281" y="0"/>
                  </a:lnTo>
                  <a:lnTo>
                    <a:pt x="30281" y="265715"/>
                  </a:lnTo>
                  <a:lnTo>
                    <a:pt x="0" y="254311"/>
                  </a:lnTo>
                  <a:close/>
                </a:path>
              </a:pathLst>
            </a:custGeom>
            <a:solidFill>
              <a:srgbClr val="7D7D7D"/>
            </a:solidFill>
            <a:ln w="9517" cap="flat">
              <a:noFill/>
              <a:prstDash val="solid"/>
              <a:miter/>
            </a:ln>
          </p:spPr>
          <p:txBody>
            <a:bodyPr rtlCol="0" anchor="ctr"/>
            <a:lstStyle/>
            <a:p>
              <a:endParaRPr lang="en-US"/>
            </a:p>
          </p:txBody>
        </p:sp>
        <p:sp>
          <p:nvSpPr>
            <p:cNvPr id="563" name="Freeform: Shape 562">
              <a:extLst>
                <a:ext uri="{FF2B5EF4-FFF2-40B4-BE49-F238E27FC236}">
                  <a16:creationId xmlns:a16="http://schemas.microsoft.com/office/drawing/2014/main" id="{E5FE0D9E-D95F-7421-C4E2-02C1ED60C76B}"/>
                </a:ext>
              </a:extLst>
            </p:cNvPr>
            <p:cNvSpPr/>
            <p:nvPr/>
          </p:nvSpPr>
          <p:spPr>
            <a:xfrm>
              <a:off x="3198483" y="3649513"/>
              <a:ext cx="16759" cy="16725"/>
            </a:xfrm>
            <a:custGeom>
              <a:avLst/>
              <a:gdLst>
                <a:gd name="connsiteX0" fmla="*/ 16760 w 16759"/>
                <a:gd name="connsiteY0" fmla="*/ 8363 h 16725"/>
                <a:gd name="connsiteX1" fmla="*/ 8380 w 16759"/>
                <a:gd name="connsiteY1" fmla="*/ 16726 h 16725"/>
                <a:gd name="connsiteX2" fmla="*/ 0 w 16759"/>
                <a:gd name="connsiteY2" fmla="*/ 8363 h 16725"/>
                <a:gd name="connsiteX3" fmla="*/ 8380 w 16759"/>
                <a:gd name="connsiteY3" fmla="*/ 0 h 16725"/>
                <a:gd name="connsiteX4" fmla="*/ 16760 w 16759"/>
                <a:gd name="connsiteY4" fmla="*/ 8363 h 1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59" h="16725">
                  <a:moveTo>
                    <a:pt x="16760" y="8363"/>
                  </a:moveTo>
                  <a:cubicBezTo>
                    <a:pt x="16760" y="12982"/>
                    <a:pt x="13008" y="16726"/>
                    <a:pt x="8380" y="16726"/>
                  </a:cubicBezTo>
                  <a:cubicBezTo>
                    <a:pt x="3752" y="16726"/>
                    <a:pt x="0" y="12982"/>
                    <a:pt x="0" y="8363"/>
                  </a:cubicBezTo>
                  <a:cubicBezTo>
                    <a:pt x="0" y="3744"/>
                    <a:pt x="3752" y="0"/>
                    <a:pt x="8380" y="0"/>
                  </a:cubicBezTo>
                  <a:cubicBezTo>
                    <a:pt x="13008" y="0"/>
                    <a:pt x="16760" y="3744"/>
                    <a:pt x="16760" y="8363"/>
                  </a:cubicBezTo>
                  <a:close/>
                </a:path>
              </a:pathLst>
            </a:custGeom>
            <a:solidFill>
              <a:srgbClr val="7D7D7D"/>
            </a:solidFill>
            <a:ln w="9517" cap="flat">
              <a:noFill/>
              <a:prstDash val="solid"/>
              <a:miter/>
            </a:ln>
          </p:spPr>
          <p:txBody>
            <a:bodyPr rtlCol="0" anchor="ctr"/>
            <a:lstStyle/>
            <a:p>
              <a:endParaRPr lang="en-US"/>
            </a:p>
          </p:txBody>
        </p:sp>
        <p:sp>
          <p:nvSpPr>
            <p:cNvPr id="564" name="Freeform: Shape 563">
              <a:extLst>
                <a:ext uri="{FF2B5EF4-FFF2-40B4-BE49-F238E27FC236}">
                  <a16:creationId xmlns:a16="http://schemas.microsoft.com/office/drawing/2014/main" id="{3383160C-E270-441F-3000-B92C590943AE}"/>
                </a:ext>
              </a:extLst>
            </p:cNvPr>
            <p:cNvSpPr/>
            <p:nvPr/>
          </p:nvSpPr>
          <p:spPr>
            <a:xfrm>
              <a:off x="3198483" y="3345214"/>
              <a:ext cx="16759" cy="16725"/>
            </a:xfrm>
            <a:custGeom>
              <a:avLst/>
              <a:gdLst>
                <a:gd name="connsiteX0" fmla="*/ 16760 w 16759"/>
                <a:gd name="connsiteY0" fmla="*/ 8363 h 16725"/>
                <a:gd name="connsiteX1" fmla="*/ 8380 w 16759"/>
                <a:gd name="connsiteY1" fmla="*/ 16726 h 16725"/>
                <a:gd name="connsiteX2" fmla="*/ 0 w 16759"/>
                <a:gd name="connsiteY2" fmla="*/ 8363 h 16725"/>
                <a:gd name="connsiteX3" fmla="*/ 8380 w 16759"/>
                <a:gd name="connsiteY3" fmla="*/ 0 h 16725"/>
                <a:gd name="connsiteX4" fmla="*/ 16760 w 16759"/>
                <a:gd name="connsiteY4" fmla="*/ 8363 h 1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59" h="16725">
                  <a:moveTo>
                    <a:pt x="16760" y="8363"/>
                  </a:moveTo>
                  <a:cubicBezTo>
                    <a:pt x="16760" y="12982"/>
                    <a:pt x="13008" y="16726"/>
                    <a:pt x="8380" y="16726"/>
                  </a:cubicBezTo>
                  <a:cubicBezTo>
                    <a:pt x="3752" y="16726"/>
                    <a:pt x="0" y="12982"/>
                    <a:pt x="0" y="8363"/>
                  </a:cubicBezTo>
                  <a:cubicBezTo>
                    <a:pt x="0" y="3744"/>
                    <a:pt x="3752" y="0"/>
                    <a:pt x="8380" y="0"/>
                  </a:cubicBezTo>
                  <a:cubicBezTo>
                    <a:pt x="13008" y="0"/>
                    <a:pt x="16760" y="3744"/>
                    <a:pt x="16760" y="8363"/>
                  </a:cubicBezTo>
                  <a:close/>
                </a:path>
              </a:pathLst>
            </a:custGeom>
            <a:solidFill>
              <a:srgbClr val="7D7D7D"/>
            </a:solidFill>
            <a:ln w="9517" cap="flat">
              <a:noFill/>
              <a:prstDash val="solid"/>
              <a:miter/>
            </a:ln>
          </p:spPr>
          <p:txBody>
            <a:bodyPr rtlCol="0" anchor="ctr"/>
            <a:lstStyle/>
            <a:p>
              <a:endParaRPr lang="en-US"/>
            </a:p>
          </p:txBody>
        </p:sp>
        <p:sp>
          <p:nvSpPr>
            <p:cNvPr id="565" name="Freeform: Shape 564">
              <a:extLst>
                <a:ext uri="{FF2B5EF4-FFF2-40B4-BE49-F238E27FC236}">
                  <a16:creationId xmlns:a16="http://schemas.microsoft.com/office/drawing/2014/main" id="{43E2FD9B-7B66-D59A-034E-6B07E66EA571}"/>
                </a:ext>
              </a:extLst>
            </p:cNvPr>
            <p:cNvSpPr/>
            <p:nvPr/>
          </p:nvSpPr>
          <p:spPr>
            <a:xfrm>
              <a:off x="3183723" y="2542462"/>
              <a:ext cx="40946" cy="40864"/>
            </a:xfrm>
            <a:custGeom>
              <a:avLst/>
              <a:gdLst>
                <a:gd name="connsiteX0" fmla="*/ 40946 w 40946"/>
                <a:gd name="connsiteY0" fmla="*/ 20432 h 40864"/>
                <a:gd name="connsiteX1" fmla="*/ 20473 w 40946"/>
                <a:gd name="connsiteY1" fmla="*/ 40865 h 40864"/>
                <a:gd name="connsiteX2" fmla="*/ 0 w 40946"/>
                <a:gd name="connsiteY2" fmla="*/ 20432 h 40864"/>
                <a:gd name="connsiteX3" fmla="*/ 20473 w 40946"/>
                <a:gd name="connsiteY3" fmla="*/ 0 h 40864"/>
                <a:gd name="connsiteX4" fmla="*/ 40946 w 40946"/>
                <a:gd name="connsiteY4" fmla="*/ 20432 h 40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46" h="40864">
                  <a:moveTo>
                    <a:pt x="40946" y="20432"/>
                  </a:moveTo>
                  <a:cubicBezTo>
                    <a:pt x="40946" y="31717"/>
                    <a:pt x="31780" y="40865"/>
                    <a:pt x="20473" y="40865"/>
                  </a:cubicBezTo>
                  <a:cubicBezTo>
                    <a:pt x="9166" y="40865"/>
                    <a:pt x="0" y="31717"/>
                    <a:pt x="0" y="20432"/>
                  </a:cubicBezTo>
                  <a:cubicBezTo>
                    <a:pt x="0" y="9148"/>
                    <a:pt x="9166" y="0"/>
                    <a:pt x="20473" y="0"/>
                  </a:cubicBezTo>
                  <a:cubicBezTo>
                    <a:pt x="31780" y="0"/>
                    <a:pt x="40946" y="9148"/>
                    <a:pt x="40946" y="20432"/>
                  </a:cubicBezTo>
                  <a:close/>
                </a:path>
              </a:pathLst>
            </a:custGeom>
            <a:solidFill>
              <a:srgbClr val="5E5F5F"/>
            </a:solidFill>
            <a:ln w="9517" cap="flat">
              <a:noFill/>
              <a:prstDash val="solid"/>
              <a:miter/>
            </a:ln>
          </p:spPr>
          <p:txBody>
            <a:bodyPr rtlCol="0" anchor="ctr"/>
            <a:lstStyle/>
            <a:p>
              <a:endParaRPr lang="en-US"/>
            </a:p>
          </p:txBody>
        </p:sp>
        <p:sp>
          <p:nvSpPr>
            <p:cNvPr id="566" name="Freeform: Shape 565">
              <a:extLst>
                <a:ext uri="{FF2B5EF4-FFF2-40B4-BE49-F238E27FC236}">
                  <a16:creationId xmlns:a16="http://schemas.microsoft.com/office/drawing/2014/main" id="{139876AA-E741-7F3D-4443-006AA9B8F5D2}"/>
                </a:ext>
              </a:extLst>
            </p:cNvPr>
            <p:cNvSpPr/>
            <p:nvPr/>
          </p:nvSpPr>
          <p:spPr>
            <a:xfrm>
              <a:off x="3183723" y="3866286"/>
              <a:ext cx="40946" cy="40864"/>
            </a:xfrm>
            <a:custGeom>
              <a:avLst/>
              <a:gdLst>
                <a:gd name="connsiteX0" fmla="*/ 40946 w 40946"/>
                <a:gd name="connsiteY0" fmla="*/ 20432 h 40864"/>
                <a:gd name="connsiteX1" fmla="*/ 20473 w 40946"/>
                <a:gd name="connsiteY1" fmla="*/ 40865 h 40864"/>
                <a:gd name="connsiteX2" fmla="*/ 0 w 40946"/>
                <a:gd name="connsiteY2" fmla="*/ 20432 h 40864"/>
                <a:gd name="connsiteX3" fmla="*/ 20473 w 40946"/>
                <a:gd name="connsiteY3" fmla="*/ 0 h 40864"/>
                <a:gd name="connsiteX4" fmla="*/ 40946 w 40946"/>
                <a:gd name="connsiteY4" fmla="*/ 20432 h 40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46" h="40864">
                  <a:moveTo>
                    <a:pt x="40946" y="20432"/>
                  </a:moveTo>
                  <a:cubicBezTo>
                    <a:pt x="40946" y="31717"/>
                    <a:pt x="31780" y="40865"/>
                    <a:pt x="20473" y="40865"/>
                  </a:cubicBezTo>
                  <a:cubicBezTo>
                    <a:pt x="9166" y="40865"/>
                    <a:pt x="0" y="31717"/>
                    <a:pt x="0" y="20432"/>
                  </a:cubicBezTo>
                  <a:cubicBezTo>
                    <a:pt x="0" y="9148"/>
                    <a:pt x="9166" y="0"/>
                    <a:pt x="20473" y="0"/>
                  </a:cubicBezTo>
                  <a:cubicBezTo>
                    <a:pt x="31780" y="0"/>
                    <a:pt x="40946" y="9148"/>
                    <a:pt x="40946" y="20432"/>
                  </a:cubicBezTo>
                  <a:close/>
                </a:path>
              </a:pathLst>
            </a:custGeom>
            <a:solidFill>
              <a:srgbClr val="5E5F5F"/>
            </a:solidFill>
            <a:ln w="9517" cap="flat">
              <a:noFill/>
              <a:prstDash val="solid"/>
              <a:miter/>
            </a:ln>
          </p:spPr>
          <p:txBody>
            <a:bodyPr rtlCol="0" anchor="ctr"/>
            <a:lstStyle/>
            <a:p>
              <a:endParaRPr lang="en-US"/>
            </a:p>
          </p:txBody>
        </p:sp>
        <p:sp>
          <p:nvSpPr>
            <p:cNvPr id="567" name="Freeform: Shape 566">
              <a:extLst>
                <a:ext uri="{FF2B5EF4-FFF2-40B4-BE49-F238E27FC236}">
                  <a16:creationId xmlns:a16="http://schemas.microsoft.com/office/drawing/2014/main" id="{733B7A01-CED9-5F5D-C418-6DB493DB61FC}"/>
                </a:ext>
              </a:extLst>
            </p:cNvPr>
            <p:cNvSpPr/>
            <p:nvPr/>
          </p:nvSpPr>
          <p:spPr>
            <a:xfrm rot="5400000">
              <a:off x="2589808" y="3186507"/>
              <a:ext cx="1417225" cy="85815"/>
            </a:xfrm>
            <a:custGeom>
              <a:avLst/>
              <a:gdLst>
                <a:gd name="connsiteX0" fmla="*/ 0 w 1417225"/>
                <a:gd name="connsiteY0" fmla="*/ 0 h 85815"/>
                <a:gd name="connsiteX1" fmla="*/ 1417226 w 1417225"/>
                <a:gd name="connsiteY1" fmla="*/ 0 h 85815"/>
                <a:gd name="connsiteX2" fmla="*/ 1417226 w 1417225"/>
                <a:gd name="connsiteY2" fmla="*/ 85816 h 85815"/>
                <a:gd name="connsiteX3" fmla="*/ 0 w 1417225"/>
                <a:gd name="connsiteY3" fmla="*/ 85816 h 85815"/>
              </a:gdLst>
              <a:ahLst/>
              <a:cxnLst>
                <a:cxn ang="0">
                  <a:pos x="connsiteX0" y="connsiteY0"/>
                </a:cxn>
                <a:cxn ang="0">
                  <a:pos x="connsiteX1" y="connsiteY1"/>
                </a:cxn>
                <a:cxn ang="0">
                  <a:pos x="connsiteX2" y="connsiteY2"/>
                </a:cxn>
                <a:cxn ang="0">
                  <a:pos x="connsiteX3" y="connsiteY3"/>
                </a:cxn>
              </a:cxnLst>
              <a:rect l="l" t="t" r="r" b="b"/>
              <a:pathLst>
                <a:path w="1417225" h="85815">
                  <a:moveTo>
                    <a:pt x="0" y="0"/>
                  </a:moveTo>
                  <a:lnTo>
                    <a:pt x="1417226" y="0"/>
                  </a:lnTo>
                  <a:lnTo>
                    <a:pt x="1417226" y="85816"/>
                  </a:lnTo>
                  <a:lnTo>
                    <a:pt x="0" y="85816"/>
                  </a:lnTo>
                  <a:close/>
                </a:path>
              </a:pathLst>
            </a:custGeom>
            <a:solidFill>
              <a:srgbClr val="DDDDDD"/>
            </a:solidFill>
            <a:ln w="9517" cap="flat">
              <a:noFill/>
              <a:prstDash val="solid"/>
              <a:miter/>
            </a:ln>
          </p:spPr>
          <p:txBody>
            <a:bodyPr rtlCol="0" anchor="ctr"/>
            <a:lstStyle/>
            <a:p>
              <a:endParaRPr lang="en-US"/>
            </a:p>
          </p:txBody>
        </p:sp>
        <p:sp>
          <p:nvSpPr>
            <p:cNvPr id="568" name="Freeform: Shape 567">
              <a:extLst>
                <a:ext uri="{FF2B5EF4-FFF2-40B4-BE49-F238E27FC236}">
                  <a16:creationId xmlns:a16="http://schemas.microsoft.com/office/drawing/2014/main" id="{990D6A57-712C-9B2E-8C02-5CD48F7C6F90}"/>
                </a:ext>
              </a:extLst>
            </p:cNvPr>
            <p:cNvSpPr/>
            <p:nvPr/>
          </p:nvSpPr>
          <p:spPr>
            <a:xfrm>
              <a:off x="3283232" y="2837067"/>
              <a:ext cx="30281" cy="265715"/>
            </a:xfrm>
            <a:custGeom>
              <a:avLst/>
              <a:gdLst>
                <a:gd name="connsiteX0" fmla="*/ 0 w 30281"/>
                <a:gd name="connsiteY0" fmla="*/ 254311 h 265715"/>
                <a:gd name="connsiteX1" fmla="*/ 0 w 30281"/>
                <a:gd name="connsiteY1" fmla="*/ 11404 h 265715"/>
                <a:gd name="connsiteX2" fmla="*/ 30281 w 30281"/>
                <a:gd name="connsiteY2" fmla="*/ 0 h 265715"/>
                <a:gd name="connsiteX3" fmla="*/ 30281 w 30281"/>
                <a:gd name="connsiteY3" fmla="*/ 265715 h 265715"/>
                <a:gd name="connsiteX4" fmla="*/ 0 w 30281"/>
                <a:gd name="connsiteY4" fmla="*/ 254311 h 26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81" h="265715">
                  <a:moveTo>
                    <a:pt x="0" y="254311"/>
                  </a:moveTo>
                  <a:lnTo>
                    <a:pt x="0" y="11404"/>
                  </a:lnTo>
                  <a:lnTo>
                    <a:pt x="30281" y="0"/>
                  </a:lnTo>
                  <a:lnTo>
                    <a:pt x="30281" y="265715"/>
                  </a:lnTo>
                  <a:lnTo>
                    <a:pt x="0" y="254311"/>
                  </a:lnTo>
                  <a:close/>
                </a:path>
              </a:pathLst>
            </a:custGeom>
            <a:solidFill>
              <a:srgbClr val="7D7D7D"/>
            </a:solidFill>
            <a:ln w="9517" cap="flat">
              <a:noFill/>
              <a:prstDash val="solid"/>
              <a:miter/>
            </a:ln>
          </p:spPr>
          <p:txBody>
            <a:bodyPr rtlCol="0" anchor="ctr"/>
            <a:lstStyle/>
            <a:p>
              <a:endParaRPr lang="en-US"/>
            </a:p>
          </p:txBody>
        </p:sp>
        <p:sp>
          <p:nvSpPr>
            <p:cNvPr id="569" name="Freeform: Shape 568">
              <a:extLst>
                <a:ext uri="{FF2B5EF4-FFF2-40B4-BE49-F238E27FC236}">
                  <a16:creationId xmlns:a16="http://schemas.microsoft.com/office/drawing/2014/main" id="{A0D6B5BA-3DB0-6B95-8CCC-AA9B5B1836BF}"/>
                </a:ext>
              </a:extLst>
            </p:cNvPr>
            <p:cNvSpPr/>
            <p:nvPr/>
          </p:nvSpPr>
          <p:spPr>
            <a:xfrm>
              <a:off x="3292660" y="3113616"/>
              <a:ext cx="16759" cy="16725"/>
            </a:xfrm>
            <a:custGeom>
              <a:avLst/>
              <a:gdLst>
                <a:gd name="connsiteX0" fmla="*/ 16760 w 16759"/>
                <a:gd name="connsiteY0" fmla="*/ 8363 h 16725"/>
                <a:gd name="connsiteX1" fmla="*/ 8380 w 16759"/>
                <a:gd name="connsiteY1" fmla="*/ 16726 h 16725"/>
                <a:gd name="connsiteX2" fmla="*/ 0 w 16759"/>
                <a:gd name="connsiteY2" fmla="*/ 8363 h 16725"/>
                <a:gd name="connsiteX3" fmla="*/ 8380 w 16759"/>
                <a:gd name="connsiteY3" fmla="*/ 0 h 16725"/>
                <a:gd name="connsiteX4" fmla="*/ 16760 w 16759"/>
                <a:gd name="connsiteY4" fmla="*/ 8363 h 1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59" h="16725">
                  <a:moveTo>
                    <a:pt x="16760" y="8363"/>
                  </a:moveTo>
                  <a:cubicBezTo>
                    <a:pt x="16760" y="12982"/>
                    <a:pt x="13008" y="16726"/>
                    <a:pt x="8380" y="16726"/>
                  </a:cubicBezTo>
                  <a:cubicBezTo>
                    <a:pt x="3752" y="16726"/>
                    <a:pt x="0" y="12982"/>
                    <a:pt x="0" y="8363"/>
                  </a:cubicBezTo>
                  <a:cubicBezTo>
                    <a:pt x="0" y="3744"/>
                    <a:pt x="3752" y="0"/>
                    <a:pt x="8380" y="0"/>
                  </a:cubicBezTo>
                  <a:cubicBezTo>
                    <a:pt x="13008" y="0"/>
                    <a:pt x="16760" y="3744"/>
                    <a:pt x="16760" y="8363"/>
                  </a:cubicBezTo>
                  <a:close/>
                </a:path>
              </a:pathLst>
            </a:custGeom>
            <a:solidFill>
              <a:srgbClr val="7D7D7D"/>
            </a:solidFill>
            <a:ln w="9517" cap="flat">
              <a:noFill/>
              <a:prstDash val="solid"/>
              <a:miter/>
            </a:ln>
          </p:spPr>
          <p:txBody>
            <a:bodyPr rtlCol="0" anchor="ctr"/>
            <a:lstStyle/>
            <a:p>
              <a:endParaRPr lang="en-US"/>
            </a:p>
          </p:txBody>
        </p:sp>
        <p:sp>
          <p:nvSpPr>
            <p:cNvPr id="570" name="Freeform: Shape 569">
              <a:extLst>
                <a:ext uri="{FF2B5EF4-FFF2-40B4-BE49-F238E27FC236}">
                  <a16:creationId xmlns:a16="http://schemas.microsoft.com/office/drawing/2014/main" id="{78C6C022-F0E5-5953-05D8-7AEDF05065C5}"/>
                </a:ext>
              </a:extLst>
            </p:cNvPr>
            <p:cNvSpPr/>
            <p:nvPr/>
          </p:nvSpPr>
          <p:spPr>
            <a:xfrm>
              <a:off x="3292660" y="2809317"/>
              <a:ext cx="16759" cy="16725"/>
            </a:xfrm>
            <a:custGeom>
              <a:avLst/>
              <a:gdLst>
                <a:gd name="connsiteX0" fmla="*/ 16760 w 16759"/>
                <a:gd name="connsiteY0" fmla="*/ 8363 h 16725"/>
                <a:gd name="connsiteX1" fmla="*/ 8380 w 16759"/>
                <a:gd name="connsiteY1" fmla="*/ 16726 h 16725"/>
                <a:gd name="connsiteX2" fmla="*/ 0 w 16759"/>
                <a:gd name="connsiteY2" fmla="*/ 8363 h 16725"/>
                <a:gd name="connsiteX3" fmla="*/ 8380 w 16759"/>
                <a:gd name="connsiteY3" fmla="*/ 0 h 16725"/>
                <a:gd name="connsiteX4" fmla="*/ 16760 w 16759"/>
                <a:gd name="connsiteY4" fmla="*/ 8363 h 1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59" h="16725">
                  <a:moveTo>
                    <a:pt x="16760" y="8363"/>
                  </a:moveTo>
                  <a:cubicBezTo>
                    <a:pt x="16760" y="12982"/>
                    <a:pt x="13008" y="16726"/>
                    <a:pt x="8380" y="16726"/>
                  </a:cubicBezTo>
                  <a:cubicBezTo>
                    <a:pt x="3752" y="16726"/>
                    <a:pt x="0" y="12982"/>
                    <a:pt x="0" y="8363"/>
                  </a:cubicBezTo>
                  <a:cubicBezTo>
                    <a:pt x="0" y="3744"/>
                    <a:pt x="3752" y="0"/>
                    <a:pt x="8380" y="0"/>
                  </a:cubicBezTo>
                  <a:cubicBezTo>
                    <a:pt x="13008" y="0"/>
                    <a:pt x="16760" y="3744"/>
                    <a:pt x="16760" y="8363"/>
                  </a:cubicBezTo>
                  <a:close/>
                </a:path>
              </a:pathLst>
            </a:custGeom>
            <a:solidFill>
              <a:srgbClr val="7D7D7D"/>
            </a:solidFill>
            <a:ln w="9517" cap="flat">
              <a:noFill/>
              <a:prstDash val="solid"/>
              <a:miter/>
            </a:ln>
          </p:spPr>
          <p:txBody>
            <a:bodyPr rtlCol="0" anchor="ctr"/>
            <a:lstStyle/>
            <a:p>
              <a:endParaRPr lang="en-US"/>
            </a:p>
          </p:txBody>
        </p:sp>
        <p:sp>
          <p:nvSpPr>
            <p:cNvPr id="571" name="Freeform: Shape 570">
              <a:extLst>
                <a:ext uri="{FF2B5EF4-FFF2-40B4-BE49-F238E27FC236}">
                  <a16:creationId xmlns:a16="http://schemas.microsoft.com/office/drawing/2014/main" id="{235C7CEE-8851-2A76-E3A1-45F2A042BB18}"/>
                </a:ext>
              </a:extLst>
            </p:cNvPr>
            <p:cNvSpPr/>
            <p:nvPr/>
          </p:nvSpPr>
          <p:spPr>
            <a:xfrm>
              <a:off x="3283232" y="3372964"/>
              <a:ext cx="30281" cy="265715"/>
            </a:xfrm>
            <a:custGeom>
              <a:avLst/>
              <a:gdLst>
                <a:gd name="connsiteX0" fmla="*/ 0 w 30281"/>
                <a:gd name="connsiteY0" fmla="*/ 254311 h 265715"/>
                <a:gd name="connsiteX1" fmla="*/ 0 w 30281"/>
                <a:gd name="connsiteY1" fmla="*/ 11404 h 265715"/>
                <a:gd name="connsiteX2" fmla="*/ 30281 w 30281"/>
                <a:gd name="connsiteY2" fmla="*/ 0 h 265715"/>
                <a:gd name="connsiteX3" fmla="*/ 30281 w 30281"/>
                <a:gd name="connsiteY3" fmla="*/ 265715 h 265715"/>
                <a:gd name="connsiteX4" fmla="*/ 0 w 30281"/>
                <a:gd name="connsiteY4" fmla="*/ 254311 h 26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81" h="265715">
                  <a:moveTo>
                    <a:pt x="0" y="254311"/>
                  </a:moveTo>
                  <a:lnTo>
                    <a:pt x="0" y="11404"/>
                  </a:lnTo>
                  <a:lnTo>
                    <a:pt x="30281" y="0"/>
                  </a:lnTo>
                  <a:lnTo>
                    <a:pt x="30281" y="265715"/>
                  </a:lnTo>
                  <a:lnTo>
                    <a:pt x="0" y="254311"/>
                  </a:lnTo>
                  <a:close/>
                </a:path>
              </a:pathLst>
            </a:custGeom>
            <a:solidFill>
              <a:srgbClr val="7D7D7D"/>
            </a:solidFill>
            <a:ln w="9517" cap="flat">
              <a:noFill/>
              <a:prstDash val="solid"/>
              <a:miter/>
            </a:ln>
          </p:spPr>
          <p:txBody>
            <a:bodyPr rtlCol="0" anchor="ctr"/>
            <a:lstStyle/>
            <a:p>
              <a:endParaRPr lang="en-US"/>
            </a:p>
          </p:txBody>
        </p:sp>
        <p:sp>
          <p:nvSpPr>
            <p:cNvPr id="572" name="Freeform: Shape 571">
              <a:extLst>
                <a:ext uri="{FF2B5EF4-FFF2-40B4-BE49-F238E27FC236}">
                  <a16:creationId xmlns:a16="http://schemas.microsoft.com/office/drawing/2014/main" id="{20133033-5E58-5A64-A3E3-02A34A80801A}"/>
                </a:ext>
              </a:extLst>
            </p:cNvPr>
            <p:cNvSpPr/>
            <p:nvPr/>
          </p:nvSpPr>
          <p:spPr>
            <a:xfrm>
              <a:off x="3292660" y="3649513"/>
              <a:ext cx="16759" cy="16725"/>
            </a:xfrm>
            <a:custGeom>
              <a:avLst/>
              <a:gdLst>
                <a:gd name="connsiteX0" fmla="*/ 16760 w 16759"/>
                <a:gd name="connsiteY0" fmla="*/ 8363 h 16725"/>
                <a:gd name="connsiteX1" fmla="*/ 8380 w 16759"/>
                <a:gd name="connsiteY1" fmla="*/ 16726 h 16725"/>
                <a:gd name="connsiteX2" fmla="*/ 0 w 16759"/>
                <a:gd name="connsiteY2" fmla="*/ 8363 h 16725"/>
                <a:gd name="connsiteX3" fmla="*/ 8380 w 16759"/>
                <a:gd name="connsiteY3" fmla="*/ 0 h 16725"/>
                <a:gd name="connsiteX4" fmla="*/ 16760 w 16759"/>
                <a:gd name="connsiteY4" fmla="*/ 8363 h 1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59" h="16725">
                  <a:moveTo>
                    <a:pt x="16760" y="8363"/>
                  </a:moveTo>
                  <a:cubicBezTo>
                    <a:pt x="16760" y="12982"/>
                    <a:pt x="13008" y="16726"/>
                    <a:pt x="8380" y="16726"/>
                  </a:cubicBezTo>
                  <a:cubicBezTo>
                    <a:pt x="3752" y="16726"/>
                    <a:pt x="0" y="12982"/>
                    <a:pt x="0" y="8363"/>
                  </a:cubicBezTo>
                  <a:cubicBezTo>
                    <a:pt x="0" y="3744"/>
                    <a:pt x="3752" y="0"/>
                    <a:pt x="8380" y="0"/>
                  </a:cubicBezTo>
                  <a:cubicBezTo>
                    <a:pt x="13008" y="0"/>
                    <a:pt x="16760" y="3744"/>
                    <a:pt x="16760" y="8363"/>
                  </a:cubicBezTo>
                  <a:close/>
                </a:path>
              </a:pathLst>
            </a:custGeom>
            <a:solidFill>
              <a:srgbClr val="7D7D7D"/>
            </a:solidFill>
            <a:ln w="9517" cap="flat">
              <a:noFill/>
              <a:prstDash val="solid"/>
              <a:miter/>
            </a:ln>
          </p:spPr>
          <p:txBody>
            <a:bodyPr rtlCol="0" anchor="ctr"/>
            <a:lstStyle/>
            <a:p>
              <a:endParaRPr lang="en-US"/>
            </a:p>
          </p:txBody>
        </p:sp>
        <p:sp>
          <p:nvSpPr>
            <p:cNvPr id="573" name="Freeform: Shape 572">
              <a:extLst>
                <a:ext uri="{FF2B5EF4-FFF2-40B4-BE49-F238E27FC236}">
                  <a16:creationId xmlns:a16="http://schemas.microsoft.com/office/drawing/2014/main" id="{AF407A7B-A4F9-7ED2-DA8D-4E0F4F291A4B}"/>
                </a:ext>
              </a:extLst>
            </p:cNvPr>
            <p:cNvSpPr/>
            <p:nvPr/>
          </p:nvSpPr>
          <p:spPr>
            <a:xfrm>
              <a:off x="3292660" y="3345214"/>
              <a:ext cx="16759" cy="16725"/>
            </a:xfrm>
            <a:custGeom>
              <a:avLst/>
              <a:gdLst>
                <a:gd name="connsiteX0" fmla="*/ 16760 w 16759"/>
                <a:gd name="connsiteY0" fmla="*/ 8363 h 16725"/>
                <a:gd name="connsiteX1" fmla="*/ 8380 w 16759"/>
                <a:gd name="connsiteY1" fmla="*/ 16726 h 16725"/>
                <a:gd name="connsiteX2" fmla="*/ 0 w 16759"/>
                <a:gd name="connsiteY2" fmla="*/ 8363 h 16725"/>
                <a:gd name="connsiteX3" fmla="*/ 8380 w 16759"/>
                <a:gd name="connsiteY3" fmla="*/ 0 h 16725"/>
                <a:gd name="connsiteX4" fmla="*/ 16760 w 16759"/>
                <a:gd name="connsiteY4" fmla="*/ 8363 h 1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59" h="16725">
                  <a:moveTo>
                    <a:pt x="16760" y="8363"/>
                  </a:moveTo>
                  <a:cubicBezTo>
                    <a:pt x="16760" y="12982"/>
                    <a:pt x="13008" y="16726"/>
                    <a:pt x="8380" y="16726"/>
                  </a:cubicBezTo>
                  <a:cubicBezTo>
                    <a:pt x="3752" y="16726"/>
                    <a:pt x="0" y="12982"/>
                    <a:pt x="0" y="8363"/>
                  </a:cubicBezTo>
                  <a:cubicBezTo>
                    <a:pt x="0" y="3744"/>
                    <a:pt x="3752" y="0"/>
                    <a:pt x="8380" y="0"/>
                  </a:cubicBezTo>
                  <a:cubicBezTo>
                    <a:pt x="13008" y="0"/>
                    <a:pt x="16760" y="3744"/>
                    <a:pt x="16760" y="8363"/>
                  </a:cubicBezTo>
                  <a:close/>
                </a:path>
              </a:pathLst>
            </a:custGeom>
            <a:solidFill>
              <a:srgbClr val="7D7D7D"/>
            </a:solidFill>
            <a:ln w="9517" cap="flat">
              <a:noFill/>
              <a:prstDash val="solid"/>
              <a:miter/>
            </a:ln>
          </p:spPr>
          <p:txBody>
            <a:bodyPr rtlCol="0" anchor="ctr"/>
            <a:lstStyle/>
            <a:p>
              <a:endParaRPr lang="en-US"/>
            </a:p>
          </p:txBody>
        </p:sp>
        <p:sp>
          <p:nvSpPr>
            <p:cNvPr id="574" name="Freeform: Shape 573">
              <a:extLst>
                <a:ext uri="{FF2B5EF4-FFF2-40B4-BE49-F238E27FC236}">
                  <a16:creationId xmlns:a16="http://schemas.microsoft.com/office/drawing/2014/main" id="{72CEA1CF-F955-AA26-F73E-17CF0C3693CE}"/>
                </a:ext>
              </a:extLst>
            </p:cNvPr>
            <p:cNvSpPr/>
            <p:nvPr/>
          </p:nvSpPr>
          <p:spPr>
            <a:xfrm>
              <a:off x="3277900" y="2542462"/>
              <a:ext cx="40946" cy="40864"/>
            </a:xfrm>
            <a:custGeom>
              <a:avLst/>
              <a:gdLst>
                <a:gd name="connsiteX0" fmla="*/ 40946 w 40946"/>
                <a:gd name="connsiteY0" fmla="*/ 20432 h 40864"/>
                <a:gd name="connsiteX1" fmla="*/ 20473 w 40946"/>
                <a:gd name="connsiteY1" fmla="*/ 40865 h 40864"/>
                <a:gd name="connsiteX2" fmla="*/ 0 w 40946"/>
                <a:gd name="connsiteY2" fmla="*/ 20432 h 40864"/>
                <a:gd name="connsiteX3" fmla="*/ 20473 w 40946"/>
                <a:gd name="connsiteY3" fmla="*/ 0 h 40864"/>
                <a:gd name="connsiteX4" fmla="*/ 40946 w 40946"/>
                <a:gd name="connsiteY4" fmla="*/ 20432 h 40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46" h="40864">
                  <a:moveTo>
                    <a:pt x="40946" y="20432"/>
                  </a:moveTo>
                  <a:cubicBezTo>
                    <a:pt x="40946" y="31717"/>
                    <a:pt x="31780" y="40865"/>
                    <a:pt x="20473" y="40865"/>
                  </a:cubicBezTo>
                  <a:cubicBezTo>
                    <a:pt x="9166" y="40865"/>
                    <a:pt x="0" y="31717"/>
                    <a:pt x="0" y="20432"/>
                  </a:cubicBezTo>
                  <a:cubicBezTo>
                    <a:pt x="0" y="9148"/>
                    <a:pt x="9166" y="0"/>
                    <a:pt x="20473" y="0"/>
                  </a:cubicBezTo>
                  <a:cubicBezTo>
                    <a:pt x="31780" y="0"/>
                    <a:pt x="40946" y="9148"/>
                    <a:pt x="40946" y="20432"/>
                  </a:cubicBezTo>
                  <a:close/>
                </a:path>
              </a:pathLst>
            </a:custGeom>
            <a:solidFill>
              <a:srgbClr val="5E5F5F"/>
            </a:solidFill>
            <a:ln w="9517" cap="flat">
              <a:noFill/>
              <a:prstDash val="solid"/>
              <a:miter/>
            </a:ln>
          </p:spPr>
          <p:txBody>
            <a:bodyPr rtlCol="0" anchor="ctr"/>
            <a:lstStyle/>
            <a:p>
              <a:endParaRPr lang="en-US"/>
            </a:p>
          </p:txBody>
        </p:sp>
        <p:sp>
          <p:nvSpPr>
            <p:cNvPr id="575" name="Freeform: Shape 574">
              <a:extLst>
                <a:ext uri="{FF2B5EF4-FFF2-40B4-BE49-F238E27FC236}">
                  <a16:creationId xmlns:a16="http://schemas.microsoft.com/office/drawing/2014/main" id="{C07EA1F3-336B-E43A-24B6-D39B8FCD01A8}"/>
                </a:ext>
              </a:extLst>
            </p:cNvPr>
            <p:cNvSpPr/>
            <p:nvPr/>
          </p:nvSpPr>
          <p:spPr>
            <a:xfrm>
              <a:off x="3277900" y="3866286"/>
              <a:ext cx="40946" cy="40864"/>
            </a:xfrm>
            <a:custGeom>
              <a:avLst/>
              <a:gdLst>
                <a:gd name="connsiteX0" fmla="*/ 40946 w 40946"/>
                <a:gd name="connsiteY0" fmla="*/ 20432 h 40864"/>
                <a:gd name="connsiteX1" fmla="*/ 20473 w 40946"/>
                <a:gd name="connsiteY1" fmla="*/ 40865 h 40864"/>
                <a:gd name="connsiteX2" fmla="*/ 0 w 40946"/>
                <a:gd name="connsiteY2" fmla="*/ 20432 h 40864"/>
                <a:gd name="connsiteX3" fmla="*/ 20473 w 40946"/>
                <a:gd name="connsiteY3" fmla="*/ 0 h 40864"/>
                <a:gd name="connsiteX4" fmla="*/ 40946 w 40946"/>
                <a:gd name="connsiteY4" fmla="*/ 20432 h 40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46" h="40864">
                  <a:moveTo>
                    <a:pt x="40946" y="20432"/>
                  </a:moveTo>
                  <a:cubicBezTo>
                    <a:pt x="40946" y="31717"/>
                    <a:pt x="31780" y="40865"/>
                    <a:pt x="20473" y="40865"/>
                  </a:cubicBezTo>
                  <a:cubicBezTo>
                    <a:pt x="9166" y="40865"/>
                    <a:pt x="0" y="31717"/>
                    <a:pt x="0" y="20432"/>
                  </a:cubicBezTo>
                  <a:cubicBezTo>
                    <a:pt x="0" y="9148"/>
                    <a:pt x="9166" y="0"/>
                    <a:pt x="20473" y="0"/>
                  </a:cubicBezTo>
                  <a:cubicBezTo>
                    <a:pt x="31780" y="0"/>
                    <a:pt x="40946" y="9148"/>
                    <a:pt x="40946" y="20432"/>
                  </a:cubicBezTo>
                  <a:close/>
                </a:path>
              </a:pathLst>
            </a:custGeom>
            <a:solidFill>
              <a:srgbClr val="5E5F5F"/>
            </a:solidFill>
            <a:ln w="9517" cap="flat">
              <a:noFill/>
              <a:prstDash val="solid"/>
              <a:miter/>
            </a:ln>
          </p:spPr>
          <p:txBody>
            <a:bodyPr rtlCol="0" anchor="ctr"/>
            <a:lstStyle/>
            <a:p>
              <a:endParaRPr lang="en-US"/>
            </a:p>
          </p:txBody>
        </p:sp>
        <p:sp>
          <p:nvSpPr>
            <p:cNvPr id="576" name="Freeform: Shape 575">
              <a:extLst>
                <a:ext uri="{FF2B5EF4-FFF2-40B4-BE49-F238E27FC236}">
                  <a16:creationId xmlns:a16="http://schemas.microsoft.com/office/drawing/2014/main" id="{FED6EA1B-B9F3-F007-23C5-CD6271BF25A7}"/>
                </a:ext>
              </a:extLst>
            </p:cNvPr>
            <p:cNvSpPr/>
            <p:nvPr/>
          </p:nvSpPr>
          <p:spPr>
            <a:xfrm rot="5400000">
              <a:off x="2683985" y="3186507"/>
              <a:ext cx="1417225" cy="85815"/>
            </a:xfrm>
            <a:custGeom>
              <a:avLst/>
              <a:gdLst>
                <a:gd name="connsiteX0" fmla="*/ 0 w 1417225"/>
                <a:gd name="connsiteY0" fmla="*/ 0 h 85815"/>
                <a:gd name="connsiteX1" fmla="*/ 1417226 w 1417225"/>
                <a:gd name="connsiteY1" fmla="*/ 0 h 85815"/>
                <a:gd name="connsiteX2" fmla="*/ 1417226 w 1417225"/>
                <a:gd name="connsiteY2" fmla="*/ 85816 h 85815"/>
                <a:gd name="connsiteX3" fmla="*/ 0 w 1417225"/>
                <a:gd name="connsiteY3" fmla="*/ 85816 h 85815"/>
              </a:gdLst>
              <a:ahLst/>
              <a:cxnLst>
                <a:cxn ang="0">
                  <a:pos x="connsiteX0" y="connsiteY0"/>
                </a:cxn>
                <a:cxn ang="0">
                  <a:pos x="connsiteX1" y="connsiteY1"/>
                </a:cxn>
                <a:cxn ang="0">
                  <a:pos x="connsiteX2" y="connsiteY2"/>
                </a:cxn>
                <a:cxn ang="0">
                  <a:pos x="connsiteX3" y="connsiteY3"/>
                </a:cxn>
              </a:cxnLst>
              <a:rect l="l" t="t" r="r" b="b"/>
              <a:pathLst>
                <a:path w="1417225" h="85815">
                  <a:moveTo>
                    <a:pt x="0" y="0"/>
                  </a:moveTo>
                  <a:lnTo>
                    <a:pt x="1417226" y="0"/>
                  </a:lnTo>
                  <a:lnTo>
                    <a:pt x="1417226" y="85816"/>
                  </a:lnTo>
                  <a:lnTo>
                    <a:pt x="0" y="85816"/>
                  </a:lnTo>
                  <a:close/>
                </a:path>
              </a:pathLst>
            </a:custGeom>
            <a:solidFill>
              <a:srgbClr val="DDDDDD"/>
            </a:solidFill>
            <a:ln w="9517" cap="flat">
              <a:noFill/>
              <a:prstDash val="solid"/>
              <a:miter/>
            </a:ln>
          </p:spPr>
          <p:txBody>
            <a:bodyPr rtlCol="0" anchor="ctr"/>
            <a:lstStyle/>
            <a:p>
              <a:endParaRPr lang="en-US"/>
            </a:p>
          </p:txBody>
        </p:sp>
        <p:sp>
          <p:nvSpPr>
            <p:cNvPr id="577" name="Freeform: Shape 576">
              <a:extLst>
                <a:ext uri="{FF2B5EF4-FFF2-40B4-BE49-F238E27FC236}">
                  <a16:creationId xmlns:a16="http://schemas.microsoft.com/office/drawing/2014/main" id="{F1815C68-3405-6D73-CCA3-BD81711A7324}"/>
                </a:ext>
              </a:extLst>
            </p:cNvPr>
            <p:cNvSpPr/>
            <p:nvPr/>
          </p:nvSpPr>
          <p:spPr>
            <a:xfrm>
              <a:off x="3377409" y="2837067"/>
              <a:ext cx="30281" cy="265715"/>
            </a:xfrm>
            <a:custGeom>
              <a:avLst/>
              <a:gdLst>
                <a:gd name="connsiteX0" fmla="*/ 0 w 30281"/>
                <a:gd name="connsiteY0" fmla="*/ 254311 h 265715"/>
                <a:gd name="connsiteX1" fmla="*/ 0 w 30281"/>
                <a:gd name="connsiteY1" fmla="*/ 11404 h 265715"/>
                <a:gd name="connsiteX2" fmla="*/ 30281 w 30281"/>
                <a:gd name="connsiteY2" fmla="*/ 0 h 265715"/>
                <a:gd name="connsiteX3" fmla="*/ 30281 w 30281"/>
                <a:gd name="connsiteY3" fmla="*/ 265715 h 265715"/>
                <a:gd name="connsiteX4" fmla="*/ 0 w 30281"/>
                <a:gd name="connsiteY4" fmla="*/ 254311 h 26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81" h="265715">
                  <a:moveTo>
                    <a:pt x="0" y="254311"/>
                  </a:moveTo>
                  <a:lnTo>
                    <a:pt x="0" y="11404"/>
                  </a:lnTo>
                  <a:lnTo>
                    <a:pt x="30281" y="0"/>
                  </a:lnTo>
                  <a:lnTo>
                    <a:pt x="30281" y="265715"/>
                  </a:lnTo>
                  <a:lnTo>
                    <a:pt x="0" y="254311"/>
                  </a:lnTo>
                  <a:close/>
                </a:path>
              </a:pathLst>
            </a:custGeom>
            <a:solidFill>
              <a:srgbClr val="7D7D7D"/>
            </a:solidFill>
            <a:ln w="9517" cap="flat">
              <a:noFill/>
              <a:prstDash val="solid"/>
              <a:miter/>
            </a:ln>
          </p:spPr>
          <p:txBody>
            <a:bodyPr rtlCol="0" anchor="ctr"/>
            <a:lstStyle/>
            <a:p>
              <a:endParaRPr lang="en-US"/>
            </a:p>
          </p:txBody>
        </p:sp>
        <p:sp>
          <p:nvSpPr>
            <p:cNvPr id="578" name="Freeform: Shape 577">
              <a:extLst>
                <a:ext uri="{FF2B5EF4-FFF2-40B4-BE49-F238E27FC236}">
                  <a16:creationId xmlns:a16="http://schemas.microsoft.com/office/drawing/2014/main" id="{9C75F952-F76E-EB39-2E46-E27DDDE16763}"/>
                </a:ext>
              </a:extLst>
            </p:cNvPr>
            <p:cNvSpPr/>
            <p:nvPr/>
          </p:nvSpPr>
          <p:spPr>
            <a:xfrm>
              <a:off x="3386837" y="3113616"/>
              <a:ext cx="16759" cy="16725"/>
            </a:xfrm>
            <a:custGeom>
              <a:avLst/>
              <a:gdLst>
                <a:gd name="connsiteX0" fmla="*/ 16760 w 16759"/>
                <a:gd name="connsiteY0" fmla="*/ 8363 h 16725"/>
                <a:gd name="connsiteX1" fmla="*/ 8380 w 16759"/>
                <a:gd name="connsiteY1" fmla="*/ 16726 h 16725"/>
                <a:gd name="connsiteX2" fmla="*/ 0 w 16759"/>
                <a:gd name="connsiteY2" fmla="*/ 8363 h 16725"/>
                <a:gd name="connsiteX3" fmla="*/ 8380 w 16759"/>
                <a:gd name="connsiteY3" fmla="*/ 0 h 16725"/>
                <a:gd name="connsiteX4" fmla="*/ 16760 w 16759"/>
                <a:gd name="connsiteY4" fmla="*/ 8363 h 1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59" h="16725">
                  <a:moveTo>
                    <a:pt x="16760" y="8363"/>
                  </a:moveTo>
                  <a:cubicBezTo>
                    <a:pt x="16760" y="12982"/>
                    <a:pt x="13008" y="16726"/>
                    <a:pt x="8380" y="16726"/>
                  </a:cubicBezTo>
                  <a:cubicBezTo>
                    <a:pt x="3752" y="16726"/>
                    <a:pt x="0" y="12982"/>
                    <a:pt x="0" y="8363"/>
                  </a:cubicBezTo>
                  <a:cubicBezTo>
                    <a:pt x="0" y="3744"/>
                    <a:pt x="3752" y="0"/>
                    <a:pt x="8380" y="0"/>
                  </a:cubicBezTo>
                  <a:cubicBezTo>
                    <a:pt x="13008" y="0"/>
                    <a:pt x="16760" y="3744"/>
                    <a:pt x="16760" y="8363"/>
                  </a:cubicBezTo>
                  <a:close/>
                </a:path>
              </a:pathLst>
            </a:custGeom>
            <a:solidFill>
              <a:srgbClr val="7D7D7D"/>
            </a:solidFill>
            <a:ln w="9517" cap="flat">
              <a:noFill/>
              <a:prstDash val="solid"/>
              <a:miter/>
            </a:ln>
          </p:spPr>
          <p:txBody>
            <a:bodyPr rtlCol="0" anchor="ctr"/>
            <a:lstStyle/>
            <a:p>
              <a:endParaRPr lang="en-US"/>
            </a:p>
          </p:txBody>
        </p:sp>
        <p:sp>
          <p:nvSpPr>
            <p:cNvPr id="579" name="Freeform: Shape 578">
              <a:extLst>
                <a:ext uri="{FF2B5EF4-FFF2-40B4-BE49-F238E27FC236}">
                  <a16:creationId xmlns:a16="http://schemas.microsoft.com/office/drawing/2014/main" id="{7FE32EB2-B66F-E4C6-2A6C-D7C986C0FA8F}"/>
                </a:ext>
              </a:extLst>
            </p:cNvPr>
            <p:cNvSpPr/>
            <p:nvPr/>
          </p:nvSpPr>
          <p:spPr>
            <a:xfrm>
              <a:off x="3386837" y="2809317"/>
              <a:ext cx="16759" cy="16725"/>
            </a:xfrm>
            <a:custGeom>
              <a:avLst/>
              <a:gdLst>
                <a:gd name="connsiteX0" fmla="*/ 16760 w 16759"/>
                <a:gd name="connsiteY0" fmla="*/ 8363 h 16725"/>
                <a:gd name="connsiteX1" fmla="*/ 8380 w 16759"/>
                <a:gd name="connsiteY1" fmla="*/ 16726 h 16725"/>
                <a:gd name="connsiteX2" fmla="*/ 0 w 16759"/>
                <a:gd name="connsiteY2" fmla="*/ 8363 h 16725"/>
                <a:gd name="connsiteX3" fmla="*/ 8380 w 16759"/>
                <a:gd name="connsiteY3" fmla="*/ 0 h 16725"/>
                <a:gd name="connsiteX4" fmla="*/ 16760 w 16759"/>
                <a:gd name="connsiteY4" fmla="*/ 8363 h 1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59" h="16725">
                  <a:moveTo>
                    <a:pt x="16760" y="8363"/>
                  </a:moveTo>
                  <a:cubicBezTo>
                    <a:pt x="16760" y="12982"/>
                    <a:pt x="13008" y="16726"/>
                    <a:pt x="8380" y="16726"/>
                  </a:cubicBezTo>
                  <a:cubicBezTo>
                    <a:pt x="3752" y="16726"/>
                    <a:pt x="0" y="12982"/>
                    <a:pt x="0" y="8363"/>
                  </a:cubicBezTo>
                  <a:cubicBezTo>
                    <a:pt x="0" y="3744"/>
                    <a:pt x="3752" y="0"/>
                    <a:pt x="8380" y="0"/>
                  </a:cubicBezTo>
                  <a:cubicBezTo>
                    <a:pt x="13008" y="0"/>
                    <a:pt x="16760" y="3744"/>
                    <a:pt x="16760" y="8363"/>
                  </a:cubicBezTo>
                  <a:close/>
                </a:path>
              </a:pathLst>
            </a:custGeom>
            <a:solidFill>
              <a:srgbClr val="7D7D7D"/>
            </a:solidFill>
            <a:ln w="9517" cap="flat">
              <a:noFill/>
              <a:prstDash val="solid"/>
              <a:miter/>
            </a:ln>
          </p:spPr>
          <p:txBody>
            <a:bodyPr rtlCol="0" anchor="ctr"/>
            <a:lstStyle/>
            <a:p>
              <a:endParaRPr lang="en-US"/>
            </a:p>
          </p:txBody>
        </p:sp>
        <p:sp>
          <p:nvSpPr>
            <p:cNvPr id="580" name="Freeform: Shape 579">
              <a:extLst>
                <a:ext uri="{FF2B5EF4-FFF2-40B4-BE49-F238E27FC236}">
                  <a16:creationId xmlns:a16="http://schemas.microsoft.com/office/drawing/2014/main" id="{301134B6-64D8-20BA-EAF9-95D7429F59F0}"/>
                </a:ext>
              </a:extLst>
            </p:cNvPr>
            <p:cNvSpPr/>
            <p:nvPr/>
          </p:nvSpPr>
          <p:spPr>
            <a:xfrm>
              <a:off x="3377409" y="3372964"/>
              <a:ext cx="30281" cy="265715"/>
            </a:xfrm>
            <a:custGeom>
              <a:avLst/>
              <a:gdLst>
                <a:gd name="connsiteX0" fmla="*/ 0 w 30281"/>
                <a:gd name="connsiteY0" fmla="*/ 254311 h 265715"/>
                <a:gd name="connsiteX1" fmla="*/ 0 w 30281"/>
                <a:gd name="connsiteY1" fmla="*/ 11404 h 265715"/>
                <a:gd name="connsiteX2" fmla="*/ 30281 w 30281"/>
                <a:gd name="connsiteY2" fmla="*/ 0 h 265715"/>
                <a:gd name="connsiteX3" fmla="*/ 30281 w 30281"/>
                <a:gd name="connsiteY3" fmla="*/ 265715 h 265715"/>
                <a:gd name="connsiteX4" fmla="*/ 0 w 30281"/>
                <a:gd name="connsiteY4" fmla="*/ 254311 h 26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81" h="265715">
                  <a:moveTo>
                    <a:pt x="0" y="254311"/>
                  </a:moveTo>
                  <a:lnTo>
                    <a:pt x="0" y="11404"/>
                  </a:lnTo>
                  <a:lnTo>
                    <a:pt x="30281" y="0"/>
                  </a:lnTo>
                  <a:lnTo>
                    <a:pt x="30281" y="265715"/>
                  </a:lnTo>
                  <a:lnTo>
                    <a:pt x="0" y="254311"/>
                  </a:lnTo>
                  <a:close/>
                </a:path>
              </a:pathLst>
            </a:custGeom>
            <a:solidFill>
              <a:srgbClr val="7D7D7D"/>
            </a:solidFill>
            <a:ln w="9517" cap="flat">
              <a:noFill/>
              <a:prstDash val="solid"/>
              <a:miter/>
            </a:ln>
          </p:spPr>
          <p:txBody>
            <a:bodyPr rtlCol="0" anchor="ctr"/>
            <a:lstStyle/>
            <a:p>
              <a:endParaRPr lang="en-US"/>
            </a:p>
          </p:txBody>
        </p:sp>
        <p:sp>
          <p:nvSpPr>
            <p:cNvPr id="581" name="Freeform: Shape 580">
              <a:extLst>
                <a:ext uri="{FF2B5EF4-FFF2-40B4-BE49-F238E27FC236}">
                  <a16:creationId xmlns:a16="http://schemas.microsoft.com/office/drawing/2014/main" id="{AEDB7B98-0A91-4AEA-6A5D-7AB34DB3268C}"/>
                </a:ext>
              </a:extLst>
            </p:cNvPr>
            <p:cNvSpPr/>
            <p:nvPr/>
          </p:nvSpPr>
          <p:spPr>
            <a:xfrm>
              <a:off x="3386837" y="3649513"/>
              <a:ext cx="16759" cy="16725"/>
            </a:xfrm>
            <a:custGeom>
              <a:avLst/>
              <a:gdLst>
                <a:gd name="connsiteX0" fmla="*/ 16760 w 16759"/>
                <a:gd name="connsiteY0" fmla="*/ 8363 h 16725"/>
                <a:gd name="connsiteX1" fmla="*/ 8380 w 16759"/>
                <a:gd name="connsiteY1" fmla="*/ 16726 h 16725"/>
                <a:gd name="connsiteX2" fmla="*/ 0 w 16759"/>
                <a:gd name="connsiteY2" fmla="*/ 8363 h 16725"/>
                <a:gd name="connsiteX3" fmla="*/ 8380 w 16759"/>
                <a:gd name="connsiteY3" fmla="*/ 0 h 16725"/>
                <a:gd name="connsiteX4" fmla="*/ 16760 w 16759"/>
                <a:gd name="connsiteY4" fmla="*/ 8363 h 1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59" h="16725">
                  <a:moveTo>
                    <a:pt x="16760" y="8363"/>
                  </a:moveTo>
                  <a:cubicBezTo>
                    <a:pt x="16760" y="12982"/>
                    <a:pt x="13008" y="16726"/>
                    <a:pt x="8380" y="16726"/>
                  </a:cubicBezTo>
                  <a:cubicBezTo>
                    <a:pt x="3752" y="16726"/>
                    <a:pt x="0" y="12982"/>
                    <a:pt x="0" y="8363"/>
                  </a:cubicBezTo>
                  <a:cubicBezTo>
                    <a:pt x="0" y="3744"/>
                    <a:pt x="3752" y="0"/>
                    <a:pt x="8380" y="0"/>
                  </a:cubicBezTo>
                  <a:cubicBezTo>
                    <a:pt x="13008" y="0"/>
                    <a:pt x="16760" y="3744"/>
                    <a:pt x="16760" y="8363"/>
                  </a:cubicBezTo>
                  <a:close/>
                </a:path>
              </a:pathLst>
            </a:custGeom>
            <a:solidFill>
              <a:srgbClr val="7D7D7D"/>
            </a:solidFill>
            <a:ln w="9517" cap="flat">
              <a:noFill/>
              <a:prstDash val="solid"/>
              <a:miter/>
            </a:ln>
          </p:spPr>
          <p:txBody>
            <a:bodyPr rtlCol="0" anchor="ctr"/>
            <a:lstStyle/>
            <a:p>
              <a:endParaRPr lang="en-US"/>
            </a:p>
          </p:txBody>
        </p:sp>
        <p:sp>
          <p:nvSpPr>
            <p:cNvPr id="582" name="Freeform: Shape 581">
              <a:extLst>
                <a:ext uri="{FF2B5EF4-FFF2-40B4-BE49-F238E27FC236}">
                  <a16:creationId xmlns:a16="http://schemas.microsoft.com/office/drawing/2014/main" id="{384DD7D9-894A-66C3-6557-672BA35B2B80}"/>
                </a:ext>
              </a:extLst>
            </p:cNvPr>
            <p:cNvSpPr/>
            <p:nvPr/>
          </p:nvSpPr>
          <p:spPr>
            <a:xfrm>
              <a:off x="3386837" y="3345214"/>
              <a:ext cx="16759" cy="16725"/>
            </a:xfrm>
            <a:custGeom>
              <a:avLst/>
              <a:gdLst>
                <a:gd name="connsiteX0" fmla="*/ 16760 w 16759"/>
                <a:gd name="connsiteY0" fmla="*/ 8363 h 16725"/>
                <a:gd name="connsiteX1" fmla="*/ 8380 w 16759"/>
                <a:gd name="connsiteY1" fmla="*/ 16726 h 16725"/>
                <a:gd name="connsiteX2" fmla="*/ 0 w 16759"/>
                <a:gd name="connsiteY2" fmla="*/ 8363 h 16725"/>
                <a:gd name="connsiteX3" fmla="*/ 8380 w 16759"/>
                <a:gd name="connsiteY3" fmla="*/ 0 h 16725"/>
                <a:gd name="connsiteX4" fmla="*/ 16760 w 16759"/>
                <a:gd name="connsiteY4" fmla="*/ 8363 h 1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59" h="16725">
                  <a:moveTo>
                    <a:pt x="16760" y="8363"/>
                  </a:moveTo>
                  <a:cubicBezTo>
                    <a:pt x="16760" y="12982"/>
                    <a:pt x="13008" y="16726"/>
                    <a:pt x="8380" y="16726"/>
                  </a:cubicBezTo>
                  <a:cubicBezTo>
                    <a:pt x="3752" y="16726"/>
                    <a:pt x="0" y="12982"/>
                    <a:pt x="0" y="8363"/>
                  </a:cubicBezTo>
                  <a:cubicBezTo>
                    <a:pt x="0" y="3744"/>
                    <a:pt x="3752" y="0"/>
                    <a:pt x="8380" y="0"/>
                  </a:cubicBezTo>
                  <a:cubicBezTo>
                    <a:pt x="13008" y="0"/>
                    <a:pt x="16760" y="3744"/>
                    <a:pt x="16760" y="8363"/>
                  </a:cubicBezTo>
                  <a:close/>
                </a:path>
              </a:pathLst>
            </a:custGeom>
            <a:solidFill>
              <a:srgbClr val="7D7D7D"/>
            </a:solidFill>
            <a:ln w="9517" cap="flat">
              <a:noFill/>
              <a:prstDash val="solid"/>
              <a:miter/>
            </a:ln>
          </p:spPr>
          <p:txBody>
            <a:bodyPr rtlCol="0" anchor="ctr"/>
            <a:lstStyle/>
            <a:p>
              <a:endParaRPr lang="en-US"/>
            </a:p>
          </p:txBody>
        </p:sp>
        <p:sp>
          <p:nvSpPr>
            <p:cNvPr id="583" name="Freeform: Shape 582">
              <a:extLst>
                <a:ext uri="{FF2B5EF4-FFF2-40B4-BE49-F238E27FC236}">
                  <a16:creationId xmlns:a16="http://schemas.microsoft.com/office/drawing/2014/main" id="{56573F50-FD6B-E18E-559E-9930A2380A1D}"/>
                </a:ext>
              </a:extLst>
            </p:cNvPr>
            <p:cNvSpPr/>
            <p:nvPr/>
          </p:nvSpPr>
          <p:spPr>
            <a:xfrm>
              <a:off x="3372077" y="2542462"/>
              <a:ext cx="40946" cy="40864"/>
            </a:xfrm>
            <a:custGeom>
              <a:avLst/>
              <a:gdLst>
                <a:gd name="connsiteX0" fmla="*/ 40946 w 40946"/>
                <a:gd name="connsiteY0" fmla="*/ 20432 h 40864"/>
                <a:gd name="connsiteX1" fmla="*/ 20473 w 40946"/>
                <a:gd name="connsiteY1" fmla="*/ 40865 h 40864"/>
                <a:gd name="connsiteX2" fmla="*/ 0 w 40946"/>
                <a:gd name="connsiteY2" fmla="*/ 20432 h 40864"/>
                <a:gd name="connsiteX3" fmla="*/ 20473 w 40946"/>
                <a:gd name="connsiteY3" fmla="*/ 0 h 40864"/>
                <a:gd name="connsiteX4" fmla="*/ 40946 w 40946"/>
                <a:gd name="connsiteY4" fmla="*/ 20432 h 40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46" h="40864">
                  <a:moveTo>
                    <a:pt x="40946" y="20432"/>
                  </a:moveTo>
                  <a:cubicBezTo>
                    <a:pt x="40946" y="31717"/>
                    <a:pt x="31780" y="40865"/>
                    <a:pt x="20473" y="40865"/>
                  </a:cubicBezTo>
                  <a:cubicBezTo>
                    <a:pt x="9166" y="40865"/>
                    <a:pt x="0" y="31717"/>
                    <a:pt x="0" y="20432"/>
                  </a:cubicBezTo>
                  <a:cubicBezTo>
                    <a:pt x="0" y="9148"/>
                    <a:pt x="9166" y="0"/>
                    <a:pt x="20473" y="0"/>
                  </a:cubicBezTo>
                  <a:cubicBezTo>
                    <a:pt x="31780" y="0"/>
                    <a:pt x="40946" y="9148"/>
                    <a:pt x="40946" y="20432"/>
                  </a:cubicBezTo>
                  <a:close/>
                </a:path>
              </a:pathLst>
            </a:custGeom>
            <a:solidFill>
              <a:srgbClr val="5E5F5F"/>
            </a:solidFill>
            <a:ln w="9517" cap="flat">
              <a:noFill/>
              <a:prstDash val="solid"/>
              <a:miter/>
            </a:ln>
          </p:spPr>
          <p:txBody>
            <a:bodyPr rtlCol="0" anchor="ctr"/>
            <a:lstStyle/>
            <a:p>
              <a:endParaRPr lang="en-US"/>
            </a:p>
          </p:txBody>
        </p:sp>
        <p:sp>
          <p:nvSpPr>
            <p:cNvPr id="584" name="Freeform: Shape 583">
              <a:extLst>
                <a:ext uri="{FF2B5EF4-FFF2-40B4-BE49-F238E27FC236}">
                  <a16:creationId xmlns:a16="http://schemas.microsoft.com/office/drawing/2014/main" id="{18F7DCCE-17CB-FA2E-EC75-F3C22126C7E9}"/>
                </a:ext>
              </a:extLst>
            </p:cNvPr>
            <p:cNvSpPr/>
            <p:nvPr/>
          </p:nvSpPr>
          <p:spPr>
            <a:xfrm>
              <a:off x="3372077" y="3866286"/>
              <a:ext cx="40946" cy="40864"/>
            </a:xfrm>
            <a:custGeom>
              <a:avLst/>
              <a:gdLst>
                <a:gd name="connsiteX0" fmla="*/ 40946 w 40946"/>
                <a:gd name="connsiteY0" fmla="*/ 20432 h 40864"/>
                <a:gd name="connsiteX1" fmla="*/ 20473 w 40946"/>
                <a:gd name="connsiteY1" fmla="*/ 40865 h 40864"/>
                <a:gd name="connsiteX2" fmla="*/ 0 w 40946"/>
                <a:gd name="connsiteY2" fmla="*/ 20432 h 40864"/>
                <a:gd name="connsiteX3" fmla="*/ 20473 w 40946"/>
                <a:gd name="connsiteY3" fmla="*/ 0 h 40864"/>
                <a:gd name="connsiteX4" fmla="*/ 40946 w 40946"/>
                <a:gd name="connsiteY4" fmla="*/ 20432 h 40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46" h="40864">
                  <a:moveTo>
                    <a:pt x="40946" y="20432"/>
                  </a:moveTo>
                  <a:cubicBezTo>
                    <a:pt x="40946" y="31717"/>
                    <a:pt x="31780" y="40865"/>
                    <a:pt x="20473" y="40865"/>
                  </a:cubicBezTo>
                  <a:cubicBezTo>
                    <a:pt x="9166" y="40865"/>
                    <a:pt x="0" y="31717"/>
                    <a:pt x="0" y="20432"/>
                  </a:cubicBezTo>
                  <a:cubicBezTo>
                    <a:pt x="0" y="9148"/>
                    <a:pt x="9166" y="0"/>
                    <a:pt x="20473" y="0"/>
                  </a:cubicBezTo>
                  <a:cubicBezTo>
                    <a:pt x="31780" y="0"/>
                    <a:pt x="40946" y="9148"/>
                    <a:pt x="40946" y="20432"/>
                  </a:cubicBezTo>
                  <a:close/>
                </a:path>
              </a:pathLst>
            </a:custGeom>
            <a:solidFill>
              <a:srgbClr val="5E5F5F"/>
            </a:solidFill>
            <a:ln w="9517" cap="flat">
              <a:noFill/>
              <a:prstDash val="solid"/>
              <a:miter/>
            </a:ln>
          </p:spPr>
          <p:txBody>
            <a:bodyPr rtlCol="0" anchor="ctr"/>
            <a:lstStyle/>
            <a:p>
              <a:endParaRPr lang="en-US"/>
            </a:p>
          </p:txBody>
        </p:sp>
        <p:sp>
          <p:nvSpPr>
            <p:cNvPr id="585" name="Freeform: Shape 584">
              <a:extLst>
                <a:ext uri="{FF2B5EF4-FFF2-40B4-BE49-F238E27FC236}">
                  <a16:creationId xmlns:a16="http://schemas.microsoft.com/office/drawing/2014/main" id="{18ED6F1B-0367-B63C-63DC-DA550E389D3A}"/>
                </a:ext>
              </a:extLst>
            </p:cNvPr>
            <p:cNvSpPr/>
            <p:nvPr/>
          </p:nvSpPr>
          <p:spPr>
            <a:xfrm rot="5400000">
              <a:off x="2778162" y="3186507"/>
              <a:ext cx="1417225" cy="85815"/>
            </a:xfrm>
            <a:custGeom>
              <a:avLst/>
              <a:gdLst>
                <a:gd name="connsiteX0" fmla="*/ 0 w 1417225"/>
                <a:gd name="connsiteY0" fmla="*/ 0 h 85815"/>
                <a:gd name="connsiteX1" fmla="*/ 1417226 w 1417225"/>
                <a:gd name="connsiteY1" fmla="*/ 0 h 85815"/>
                <a:gd name="connsiteX2" fmla="*/ 1417226 w 1417225"/>
                <a:gd name="connsiteY2" fmla="*/ 85816 h 85815"/>
                <a:gd name="connsiteX3" fmla="*/ 0 w 1417225"/>
                <a:gd name="connsiteY3" fmla="*/ 85816 h 85815"/>
              </a:gdLst>
              <a:ahLst/>
              <a:cxnLst>
                <a:cxn ang="0">
                  <a:pos x="connsiteX0" y="connsiteY0"/>
                </a:cxn>
                <a:cxn ang="0">
                  <a:pos x="connsiteX1" y="connsiteY1"/>
                </a:cxn>
                <a:cxn ang="0">
                  <a:pos x="connsiteX2" y="connsiteY2"/>
                </a:cxn>
                <a:cxn ang="0">
                  <a:pos x="connsiteX3" y="connsiteY3"/>
                </a:cxn>
              </a:cxnLst>
              <a:rect l="l" t="t" r="r" b="b"/>
              <a:pathLst>
                <a:path w="1417225" h="85815">
                  <a:moveTo>
                    <a:pt x="0" y="0"/>
                  </a:moveTo>
                  <a:lnTo>
                    <a:pt x="1417226" y="0"/>
                  </a:lnTo>
                  <a:lnTo>
                    <a:pt x="1417226" y="85816"/>
                  </a:lnTo>
                  <a:lnTo>
                    <a:pt x="0" y="85816"/>
                  </a:lnTo>
                  <a:close/>
                </a:path>
              </a:pathLst>
            </a:custGeom>
            <a:solidFill>
              <a:srgbClr val="DDDDDD"/>
            </a:solidFill>
            <a:ln w="9517" cap="flat">
              <a:noFill/>
              <a:prstDash val="solid"/>
              <a:miter/>
            </a:ln>
          </p:spPr>
          <p:txBody>
            <a:bodyPr rtlCol="0" anchor="ctr"/>
            <a:lstStyle/>
            <a:p>
              <a:endParaRPr lang="en-US"/>
            </a:p>
          </p:txBody>
        </p:sp>
        <p:sp>
          <p:nvSpPr>
            <p:cNvPr id="586" name="Freeform: Shape 585">
              <a:extLst>
                <a:ext uri="{FF2B5EF4-FFF2-40B4-BE49-F238E27FC236}">
                  <a16:creationId xmlns:a16="http://schemas.microsoft.com/office/drawing/2014/main" id="{89618872-DC98-C765-85F6-DDEDA6020732}"/>
                </a:ext>
              </a:extLst>
            </p:cNvPr>
            <p:cNvSpPr/>
            <p:nvPr/>
          </p:nvSpPr>
          <p:spPr>
            <a:xfrm>
              <a:off x="3471586" y="2837067"/>
              <a:ext cx="30281" cy="265715"/>
            </a:xfrm>
            <a:custGeom>
              <a:avLst/>
              <a:gdLst>
                <a:gd name="connsiteX0" fmla="*/ 0 w 30281"/>
                <a:gd name="connsiteY0" fmla="*/ 254311 h 265715"/>
                <a:gd name="connsiteX1" fmla="*/ 0 w 30281"/>
                <a:gd name="connsiteY1" fmla="*/ 11404 h 265715"/>
                <a:gd name="connsiteX2" fmla="*/ 30281 w 30281"/>
                <a:gd name="connsiteY2" fmla="*/ 0 h 265715"/>
                <a:gd name="connsiteX3" fmla="*/ 30281 w 30281"/>
                <a:gd name="connsiteY3" fmla="*/ 265715 h 265715"/>
                <a:gd name="connsiteX4" fmla="*/ 0 w 30281"/>
                <a:gd name="connsiteY4" fmla="*/ 254311 h 26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81" h="265715">
                  <a:moveTo>
                    <a:pt x="0" y="254311"/>
                  </a:moveTo>
                  <a:lnTo>
                    <a:pt x="0" y="11404"/>
                  </a:lnTo>
                  <a:lnTo>
                    <a:pt x="30281" y="0"/>
                  </a:lnTo>
                  <a:lnTo>
                    <a:pt x="30281" y="265715"/>
                  </a:lnTo>
                  <a:lnTo>
                    <a:pt x="0" y="254311"/>
                  </a:lnTo>
                  <a:close/>
                </a:path>
              </a:pathLst>
            </a:custGeom>
            <a:solidFill>
              <a:srgbClr val="7D7D7D"/>
            </a:solidFill>
            <a:ln w="9517" cap="flat">
              <a:noFill/>
              <a:prstDash val="solid"/>
              <a:miter/>
            </a:ln>
          </p:spPr>
          <p:txBody>
            <a:bodyPr rtlCol="0" anchor="ctr"/>
            <a:lstStyle/>
            <a:p>
              <a:endParaRPr lang="en-US"/>
            </a:p>
          </p:txBody>
        </p:sp>
        <p:sp>
          <p:nvSpPr>
            <p:cNvPr id="587" name="Freeform: Shape 586">
              <a:extLst>
                <a:ext uri="{FF2B5EF4-FFF2-40B4-BE49-F238E27FC236}">
                  <a16:creationId xmlns:a16="http://schemas.microsoft.com/office/drawing/2014/main" id="{2B2C6C60-2472-C148-17DD-AD37BEB992A8}"/>
                </a:ext>
              </a:extLst>
            </p:cNvPr>
            <p:cNvSpPr/>
            <p:nvPr/>
          </p:nvSpPr>
          <p:spPr>
            <a:xfrm>
              <a:off x="3481014" y="3113616"/>
              <a:ext cx="16759" cy="16725"/>
            </a:xfrm>
            <a:custGeom>
              <a:avLst/>
              <a:gdLst>
                <a:gd name="connsiteX0" fmla="*/ 16760 w 16759"/>
                <a:gd name="connsiteY0" fmla="*/ 8363 h 16725"/>
                <a:gd name="connsiteX1" fmla="*/ 8380 w 16759"/>
                <a:gd name="connsiteY1" fmla="*/ 16726 h 16725"/>
                <a:gd name="connsiteX2" fmla="*/ 0 w 16759"/>
                <a:gd name="connsiteY2" fmla="*/ 8363 h 16725"/>
                <a:gd name="connsiteX3" fmla="*/ 8380 w 16759"/>
                <a:gd name="connsiteY3" fmla="*/ 0 h 16725"/>
                <a:gd name="connsiteX4" fmla="*/ 16760 w 16759"/>
                <a:gd name="connsiteY4" fmla="*/ 8363 h 1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59" h="16725">
                  <a:moveTo>
                    <a:pt x="16760" y="8363"/>
                  </a:moveTo>
                  <a:cubicBezTo>
                    <a:pt x="16760" y="12982"/>
                    <a:pt x="13008" y="16726"/>
                    <a:pt x="8380" y="16726"/>
                  </a:cubicBezTo>
                  <a:cubicBezTo>
                    <a:pt x="3752" y="16726"/>
                    <a:pt x="0" y="12982"/>
                    <a:pt x="0" y="8363"/>
                  </a:cubicBezTo>
                  <a:cubicBezTo>
                    <a:pt x="0" y="3744"/>
                    <a:pt x="3752" y="0"/>
                    <a:pt x="8380" y="0"/>
                  </a:cubicBezTo>
                  <a:cubicBezTo>
                    <a:pt x="13008" y="0"/>
                    <a:pt x="16760" y="3744"/>
                    <a:pt x="16760" y="8363"/>
                  </a:cubicBezTo>
                  <a:close/>
                </a:path>
              </a:pathLst>
            </a:custGeom>
            <a:solidFill>
              <a:srgbClr val="7D7D7D"/>
            </a:solidFill>
            <a:ln w="9517" cap="flat">
              <a:noFill/>
              <a:prstDash val="solid"/>
              <a:miter/>
            </a:ln>
          </p:spPr>
          <p:txBody>
            <a:bodyPr rtlCol="0" anchor="ctr"/>
            <a:lstStyle/>
            <a:p>
              <a:endParaRPr lang="en-US"/>
            </a:p>
          </p:txBody>
        </p:sp>
        <p:sp>
          <p:nvSpPr>
            <p:cNvPr id="588" name="Freeform: Shape 587">
              <a:extLst>
                <a:ext uri="{FF2B5EF4-FFF2-40B4-BE49-F238E27FC236}">
                  <a16:creationId xmlns:a16="http://schemas.microsoft.com/office/drawing/2014/main" id="{E1CF6A7E-4CAB-2168-3693-2366EF4B83B2}"/>
                </a:ext>
              </a:extLst>
            </p:cNvPr>
            <p:cNvSpPr/>
            <p:nvPr/>
          </p:nvSpPr>
          <p:spPr>
            <a:xfrm>
              <a:off x="3481014" y="2809317"/>
              <a:ext cx="16759" cy="16725"/>
            </a:xfrm>
            <a:custGeom>
              <a:avLst/>
              <a:gdLst>
                <a:gd name="connsiteX0" fmla="*/ 16760 w 16759"/>
                <a:gd name="connsiteY0" fmla="*/ 8363 h 16725"/>
                <a:gd name="connsiteX1" fmla="*/ 8380 w 16759"/>
                <a:gd name="connsiteY1" fmla="*/ 16726 h 16725"/>
                <a:gd name="connsiteX2" fmla="*/ 0 w 16759"/>
                <a:gd name="connsiteY2" fmla="*/ 8363 h 16725"/>
                <a:gd name="connsiteX3" fmla="*/ 8380 w 16759"/>
                <a:gd name="connsiteY3" fmla="*/ 0 h 16725"/>
                <a:gd name="connsiteX4" fmla="*/ 16760 w 16759"/>
                <a:gd name="connsiteY4" fmla="*/ 8363 h 1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59" h="16725">
                  <a:moveTo>
                    <a:pt x="16760" y="8363"/>
                  </a:moveTo>
                  <a:cubicBezTo>
                    <a:pt x="16760" y="12982"/>
                    <a:pt x="13008" y="16726"/>
                    <a:pt x="8380" y="16726"/>
                  </a:cubicBezTo>
                  <a:cubicBezTo>
                    <a:pt x="3752" y="16726"/>
                    <a:pt x="0" y="12982"/>
                    <a:pt x="0" y="8363"/>
                  </a:cubicBezTo>
                  <a:cubicBezTo>
                    <a:pt x="0" y="3744"/>
                    <a:pt x="3752" y="0"/>
                    <a:pt x="8380" y="0"/>
                  </a:cubicBezTo>
                  <a:cubicBezTo>
                    <a:pt x="13008" y="0"/>
                    <a:pt x="16760" y="3744"/>
                    <a:pt x="16760" y="8363"/>
                  </a:cubicBezTo>
                  <a:close/>
                </a:path>
              </a:pathLst>
            </a:custGeom>
            <a:solidFill>
              <a:srgbClr val="7D7D7D"/>
            </a:solidFill>
            <a:ln w="9517" cap="flat">
              <a:noFill/>
              <a:prstDash val="solid"/>
              <a:miter/>
            </a:ln>
          </p:spPr>
          <p:txBody>
            <a:bodyPr rtlCol="0" anchor="ctr"/>
            <a:lstStyle/>
            <a:p>
              <a:endParaRPr lang="en-US"/>
            </a:p>
          </p:txBody>
        </p:sp>
        <p:sp>
          <p:nvSpPr>
            <p:cNvPr id="589" name="Freeform: Shape 588">
              <a:extLst>
                <a:ext uri="{FF2B5EF4-FFF2-40B4-BE49-F238E27FC236}">
                  <a16:creationId xmlns:a16="http://schemas.microsoft.com/office/drawing/2014/main" id="{EFDC48C0-AA64-7076-F3DF-45F8D6DA120E}"/>
                </a:ext>
              </a:extLst>
            </p:cNvPr>
            <p:cNvSpPr/>
            <p:nvPr/>
          </p:nvSpPr>
          <p:spPr>
            <a:xfrm>
              <a:off x="3471586" y="3372964"/>
              <a:ext cx="30281" cy="265715"/>
            </a:xfrm>
            <a:custGeom>
              <a:avLst/>
              <a:gdLst>
                <a:gd name="connsiteX0" fmla="*/ 0 w 30281"/>
                <a:gd name="connsiteY0" fmla="*/ 254311 h 265715"/>
                <a:gd name="connsiteX1" fmla="*/ 0 w 30281"/>
                <a:gd name="connsiteY1" fmla="*/ 11404 h 265715"/>
                <a:gd name="connsiteX2" fmla="*/ 30281 w 30281"/>
                <a:gd name="connsiteY2" fmla="*/ 0 h 265715"/>
                <a:gd name="connsiteX3" fmla="*/ 30281 w 30281"/>
                <a:gd name="connsiteY3" fmla="*/ 265715 h 265715"/>
                <a:gd name="connsiteX4" fmla="*/ 0 w 30281"/>
                <a:gd name="connsiteY4" fmla="*/ 254311 h 26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81" h="265715">
                  <a:moveTo>
                    <a:pt x="0" y="254311"/>
                  </a:moveTo>
                  <a:lnTo>
                    <a:pt x="0" y="11404"/>
                  </a:lnTo>
                  <a:lnTo>
                    <a:pt x="30281" y="0"/>
                  </a:lnTo>
                  <a:lnTo>
                    <a:pt x="30281" y="265715"/>
                  </a:lnTo>
                  <a:lnTo>
                    <a:pt x="0" y="254311"/>
                  </a:lnTo>
                  <a:close/>
                </a:path>
              </a:pathLst>
            </a:custGeom>
            <a:solidFill>
              <a:srgbClr val="7D7D7D"/>
            </a:solidFill>
            <a:ln w="9517" cap="flat">
              <a:noFill/>
              <a:prstDash val="solid"/>
              <a:miter/>
            </a:ln>
          </p:spPr>
          <p:txBody>
            <a:bodyPr rtlCol="0" anchor="ctr"/>
            <a:lstStyle/>
            <a:p>
              <a:endParaRPr lang="en-US"/>
            </a:p>
          </p:txBody>
        </p:sp>
        <p:sp>
          <p:nvSpPr>
            <p:cNvPr id="590" name="Freeform: Shape 589">
              <a:extLst>
                <a:ext uri="{FF2B5EF4-FFF2-40B4-BE49-F238E27FC236}">
                  <a16:creationId xmlns:a16="http://schemas.microsoft.com/office/drawing/2014/main" id="{3C537534-CA8B-703C-7638-A26AD11CF957}"/>
                </a:ext>
              </a:extLst>
            </p:cNvPr>
            <p:cNvSpPr/>
            <p:nvPr/>
          </p:nvSpPr>
          <p:spPr>
            <a:xfrm>
              <a:off x="3481014" y="3649513"/>
              <a:ext cx="16759" cy="16725"/>
            </a:xfrm>
            <a:custGeom>
              <a:avLst/>
              <a:gdLst>
                <a:gd name="connsiteX0" fmla="*/ 16760 w 16759"/>
                <a:gd name="connsiteY0" fmla="*/ 8363 h 16725"/>
                <a:gd name="connsiteX1" fmla="*/ 8380 w 16759"/>
                <a:gd name="connsiteY1" fmla="*/ 16726 h 16725"/>
                <a:gd name="connsiteX2" fmla="*/ 0 w 16759"/>
                <a:gd name="connsiteY2" fmla="*/ 8363 h 16725"/>
                <a:gd name="connsiteX3" fmla="*/ 8380 w 16759"/>
                <a:gd name="connsiteY3" fmla="*/ 0 h 16725"/>
                <a:gd name="connsiteX4" fmla="*/ 16760 w 16759"/>
                <a:gd name="connsiteY4" fmla="*/ 8363 h 1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59" h="16725">
                  <a:moveTo>
                    <a:pt x="16760" y="8363"/>
                  </a:moveTo>
                  <a:cubicBezTo>
                    <a:pt x="16760" y="12982"/>
                    <a:pt x="13008" y="16726"/>
                    <a:pt x="8380" y="16726"/>
                  </a:cubicBezTo>
                  <a:cubicBezTo>
                    <a:pt x="3752" y="16726"/>
                    <a:pt x="0" y="12982"/>
                    <a:pt x="0" y="8363"/>
                  </a:cubicBezTo>
                  <a:cubicBezTo>
                    <a:pt x="0" y="3744"/>
                    <a:pt x="3752" y="0"/>
                    <a:pt x="8380" y="0"/>
                  </a:cubicBezTo>
                  <a:cubicBezTo>
                    <a:pt x="13008" y="0"/>
                    <a:pt x="16760" y="3744"/>
                    <a:pt x="16760" y="8363"/>
                  </a:cubicBezTo>
                  <a:close/>
                </a:path>
              </a:pathLst>
            </a:custGeom>
            <a:solidFill>
              <a:srgbClr val="7D7D7D"/>
            </a:solidFill>
            <a:ln w="9517" cap="flat">
              <a:noFill/>
              <a:prstDash val="solid"/>
              <a:miter/>
            </a:ln>
          </p:spPr>
          <p:txBody>
            <a:bodyPr rtlCol="0" anchor="ctr"/>
            <a:lstStyle/>
            <a:p>
              <a:endParaRPr lang="en-US"/>
            </a:p>
          </p:txBody>
        </p:sp>
        <p:sp>
          <p:nvSpPr>
            <p:cNvPr id="591" name="Freeform: Shape 590">
              <a:extLst>
                <a:ext uri="{FF2B5EF4-FFF2-40B4-BE49-F238E27FC236}">
                  <a16:creationId xmlns:a16="http://schemas.microsoft.com/office/drawing/2014/main" id="{40453A03-7651-A834-4E5D-3C37C6BC59FE}"/>
                </a:ext>
              </a:extLst>
            </p:cNvPr>
            <p:cNvSpPr/>
            <p:nvPr/>
          </p:nvSpPr>
          <p:spPr>
            <a:xfrm>
              <a:off x="3481014" y="3345214"/>
              <a:ext cx="16759" cy="16725"/>
            </a:xfrm>
            <a:custGeom>
              <a:avLst/>
              <a:gdLst>
                <a:gd name="connsiteX0" fmla="*/ 16760 w 16759"/>
                <a:gd name="connsiteY0" fmla="*/ 8363 h 16725"/>
                <a:gd name="connsiteX1" fmla="*/ 8380 w 16759"/>
                <a:gd name="connsiteY1" fmla="*/ 16726 h 16725"/>
                <a:gd name="connsiteX2" fmla="*/ 0 w 16759"/>
                <a:gd name="connsiteY2" fmla="*/ 8363 h 16725"/>
                <a:gd name="connsiteX3" fmla="*/ 8380 w 16759"/>
                <a:gd name="connsiteY3" fmla="*/ 0 h 16725"/>
                <a:gd name="connsiteX4" fmla="*/ 16760 w 16759"/>
                <a:gd name="connsiteY4" fmla="*/ 8363 h 1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59" h="16725">
                  <a:moveTo>
                    <a:pt x="16760" y="8363"/>
                  </a:moveTo>
                  <a:cubicBezTo>
                    <a:pt x="16760" y="12982"/>
                    <a:pt x="13008" y="16726"/>
                    <a:pt x="8380" y="16726"/>
                  </a:cubicBezTo>
                  <a:cubicBezTo>
                    <a:pt x="3752" y="16726"/>
                    <a:pt x="0" y="12982"/>
                    <a:pt x="0" y="8363"/>
                  </a:cubicBezTo>
                  <a:cubicBezTo>
                    <a:pt x="0" y="3744"/>
                    <a:pt x="3752" y="0"/>
                    <a:pt x="8380" y="0"/>
                  </a:cubicBezTo>
                  <a:cubicBezTo>
                    <a:pt x="13008" y="0"/>
                    <a:pt x="16760" y="3744"/>
                    <a:pt x="16760" y="8363"/>
                  </a:cubicBezTo>
                  <a:close/>
                </a:path>
              </a:pathLst>
            </a:custGeom>
            <a:solidFill>
              <a:srgbClr val="7D7D7D"/>
            </a:solidFill>
            <a:ln w="9517" cap="flat">
              <a:noFill/>
              <a:prstDash val="solid"/>
              <a:miter/>
            </a:ln>
          </p:spPr>
          <p:txBody>
            <a:bodyPr rtlCol="0" anchor="ctr"/>
            <a:lstStyle/>
            <a:p>
              <a:endParaRPr lang="en-US"/>
            </a:p>
          </p:txBody>
        </p:sp>
        <p:sp>
          <p:nvSpPr>
            <p:cNvPr id="592" name="Freeform: Shape 591">
              <a:extLst>
                <a:ext uri="{FF2B5EF4-FFF2-40B4-BE49-F238E27FC236}">
                  <a16:creationId xmlns:a16="http://schemas.microsoft.com/office/drawing/2014/main" id="{4DDFB394-23AD-65F3-F0C4-536F49F161B0}"/>
                </a:ext>
              </a:extLst>
            </p:cNvPr>
            <p:cNvSpPr/>
            <p:nvPr/>
          </p:nvSpPr>
          <p:spPr>
            <a:xfrm>
              <a:off x="3466254" y="2542462"/>
              <a:ext cx="40946" cy="40864"/>
            </a:xfrm>
            <a:custGeom>
              <a:avLst/>
              <a:gdLst>
                <a:gd name="connsiteX0" fmla="*/ 40946 w 40946"/>
                <a:gd name="connsiteY0" fmla="*/ 20432 h 40864"/>
                <a:gd name="connsiteX1" fmla="*/ 20473 w 40946"/>
                <a:gd name="connsiteY1" fmla="*/ 40865 h 40864"/>
                <a:gd name="connsiteX2" fmla="*/ 0 w 40946"/>
                <a:gd name="connsiteY2" fmla="*/ 20432 h 40864"/>
                <a:gd name="connsiteX3" fmla="*/ 20473 w 40946"/>
                <a:gd name="connsiteY3" fmla="*/ 0 h 40864"/>
                <a:gd name="connsiteX4" fmla="*/ 40946 w 40946"/>
                <a:gd name="connsiteY4" fmla="*/ 20432 h 40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46" h="40864">
                  <a:moveTo>
                    <a:pt x="40946" y="20432"/>
                  </a:moveTo>
                  <a:cubicBezTo>
                    <a:pt x="40946" y="31717"/>
                    <a:pt x="31780" y="40865"/>
                    <a:pt x="20473" y="40865"/>
                  </a:cubicBezTo>
                  <a:cubicBezTo>
                    <a:pt x="9166" y="40865"/>
                    <a:pt x="0" y="31717"/>
                    <a:pt x="0" y="20432"/>
                  </a:cubicBezTo>
                  <a:cubicBezTo>
                    <a:pt x="0" y="9148"/>
                    <a:pt x="9166" y="0"/>
                    <a:pt x="20473" y="0"/>
                  </a:cubicBezTo>
                  <a:cubicBezTo>
                    <a:pt x="31780" y="0"/>
                    <a:pt x="40946" y="9148"/>
                    <a:pt x="40946" y="20432"/>
                  </a:cubicBezTo>
                  <a:close/>
                </a:path>
              </a:pathLst>
            </a:custGeom>
            <a:solidFill>
              <a:srgbClr val="5E5F5F"/>
            </a:solidFill>
            <a:ln w="9517" cap="flat">
              <a:noFill/>
              <a:prstDash val="solid"/>
              <a:miter/>
            </a:ln>
          </p:spPr>
          <p:txBody>
            <a:bodyPr rtlCol="0" anchor="ctr"/>
            <a:lstStyle/>
            <a:p>
              <a:endParaRPr lang="en-US"/>
            </a:p>
          </p:txBody>
        </p:sp>
        <p:sp>
          <p:nvSpPr>
            <p:cNvPr id="593" name="Freeform: Shape 592">
              <a:extLst>
                <a:ext uri="{FF2B5EF4-FFF2-40B4-BE49-F238E27FC236}">
                  <a16:creationId xmlns:a16="http://schemas.microsoft.com/office/drawing/2014/main" id="{3671C844-5C06-572E-910C-D809748C3743}"/>
                </a:ext>
              </a:extLst>
            </p:cNvPr>
            <p:cNvSpPr/>
            <p:nvPr/>
          </p:nvSpPr>
          <p:spPr>
            <a:xfrm>
              <a:off x="3466254" y="3866286"/>
              <a:ext cx="40946" cy="40864"/>
            </a:xfrm>
            <a:custGeom>
              <a:avLst/>
              <a:gdLst>
                <a:gd name="connsiteX0" fmla="*/ 40946 w 40946"/>
                <a:gd name="connsiteY0" fmla="*/ 20432 h 40864"/>
                <a:gd name="connsiteX1" fmla="*/ 20473 w 40946"/>
                <a:gd name="connsiteY1" fmla="*/ 40865 h 40864"/>
                <a:gd name="connsiteX2" fmla="*/ 0 w 40946"/>
                <a:gd name="connsiteY2" fmla="*/ 20432 h 40864"/>
                <a:gd name="connsiteX3" fmla="*/ 20473 w 40946"/>
                <a:gd name="connsiteY3" fmla="*/ 0 h 40864"/>
                <a:gd name="connsiteX4" fmla="*/ 40946 w 40946"/>
                <a:gd name="connsiteY4" fmla="*/ 20432 h 40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46" h="40864">
                  <a:moveTo>
                    <a:pt x="40946" y="20432"/>
                  </a:moveTo>
                  <a:cubicBezTo>
                    <a:pt x="40946" y="31717"/>
                    <a:pt x="31780" y="40865"/>
                    <a:pt x="20473" y="40865"/>
                  </a:cubicBezTo>
                  <a:cubicBezTo>
                    <a:pt x="9166" y="40865"/>
                    <a:pt x="0" y="31717"/>
                    <a:pt x="0" y="20432"/>
                  </a:cubicBezTo>
                  <a:cubicBezTo>
                    <a:pt x="0" y="9148"/>
                    <a:pt x="9166" y="0"/>
                    <a:pt x="20473" y="0"/>
                  </a:cubicBezTo>
                  <a:cubicBezTo>
                    <a:pt x="31780" y="0"/>
                    <a:pt x="40946" y="9148"/>
                    <a:pt x="40946" y="20432"/>
                  </a:cubicBezTo>
                  <a:close/>
                </a:path>
              </a:pathLst>
            </a:custGeom>
            <a:solidFill>
              <a:srgbClr val="5E5F5F"/>
            </a:solidFill>
            <a:ln w="9517" cap="flat">
              <a:noFill/>
              <a:prstDash val="solid"/>
              <a:miter/>
            </a:ln>
          </p:spPr>
          <p:txBody>
            <a:bodyPr rtlCol="0" anchor="ctr"/>
            <a:lstStyle/>
            <a:p>
              <a:endParaRPr lang="en-US"/>
            </a:p>
          </p:txBody>
        </p:sp>
        <p:sp>
          <p:nvSpPr>
            <p:cNvPr id="594" name="Freeform: Shape 593">
              <a:extLst>
                <a:ext uri="{FF2B5EF4-FFF2-40B4-BE49-F238E27FC236}">
                  <a16:creationId xmlns:a16="http://schemas.microsoft.com/office/drawing/2014/main" id="{58614B1D-A903-2A8D-FC98-81B64646713F}"/>
                </a:ext>
              </a:extLst>
            </p:cNvPr>
            <p:cNvSpPr/>
            <p:nvPr/>
          </p:nvSpPr>
          <p:spPr>
            <a:xfrm rot="5400000">
              <a:off x="2872339" y="3186507"/>
              <a:ext cx="1417225" cy="85815"/>
            </a:xfrm>
            <a:custGeom>
              <a:avLst/>
              <a:gdLst>
                <a:gd name="connsiteX0" fmla="*/ 0 w 1417225"/>
                <a:gd name="connsiteY0" fmla="*/ 0 h 85815"/>
                <a:gd name="connsiteX1" fmla="*/ 1417225 w 1417225"/>
                <a:gd name="connsiteY1" fmla="*/ 0 h 85815"/>
                <a:gd name="connsiteX2" fmla="*/ 1417225 w 1417225"/>
                <a:gd name="connsiteY2" fmla="*/ 85816 h 85815"/>
                <a:gd name="connsiteX3" fmla="*/ 0 w 1417225"/>
                <a:gd name="connsiteY3" fmla="*/ 85816 h 85815"/>
              </a:gdLst>
              <a:ahLst/>
              <a:cxnLst>
                <a:cxn ang="0">
                  <a:pos x="connsiteX0" y="connsiteY0"/>
                </a:cxn>
                <a:cxn ang="0">
                  <a:pos x="connsiteX1" y="connsiteY1"/>
                </a:cxn>
                <a:cxn ang="0">
                  <a:pos x="connsiteX2" y="connsiteY2"/>
                </a:cxn>
                <a:cxn ang="0">
                  <a:pos x="connsiteX3" y="connsiteY3"/>
                </a:cxn>
              </a:cxnLst>
              <a:rect l="l" t="t" r="r" b="b"/>
              <a:pathLst>
                <a:path w="1417225" h="85815">
                  <a:moveTo>
                    <a:pt x="0" y="0"/>
                  </a:moveTo>
                  <a:lnTo>
                    <a:pt x="1417225" y="0"/>
                  </a:lnTo>
                  <a:lnTo>
                    <a:pt x="1417225" y="85816"/>
                  </a:lnTo>
                  <a:lnTo>
                    <a:pt x="0" y="85816"/>
                  </a:lnTo>
                  <a:close/>
                </a:path>
              </a:pathLst>
            </a:custGeom>
            <a:solidFill>
              <a:srgbClr val="DDDDDD"/>
            </a:solidFill>
            <a:ln w="9517" cap="flat">
              <a:noFill/>
              <a:prstDash val="solid"/>
              <a:miter/>
            </a:ln>
          </p:spPr>
          <p:txBody>
            <a:bodyPr rtlCol="0" anchor="ctr"/>
            <a:lstStyle/>
            <a:p>
              <a:endParaRPr lang="en-US"/>
            </a:p>
          </p:txBody>
        </p:sp>
        <p:sp>
          <p:nvSpPr>
            <p:cNvPr id="595" name="Freeform: Shape 594">
              <a:extLst>
                <a:ext uri="{FF2B5EF4-FFF2-40B4-BE49-F238E27FC236}">
                  <a16:creationId xmlns:a16="http://schemas.microsoft.com/office/drawing/2014/main" id="{06AA4F11-5512-BAB5-DF6C-FB6AEE33BCEF}"/>
                </a:ext>
              </a:extLst>
            </p:cNvPr>
            <p:cNvSpPr/>
            <p:nvPr/>
          </p:nvSpPr>
          <p:spPr>
            <a:xfrm>
              <a:off x="3565763" y="2837067"/>
              <a:ext cx="30281" cy="265715"/>
            </a:xfrm>
            <a:custGeom>
              <a:avLst/>
              <a:gdLst>
                <a:gd name="connsiteX0" fmla="*/ 0 w 30281"/>
                <a:gd name="connsiteY0" fmla="*/ 254311 h 265715"/>
                <a:gd name="connsiteX1" fmla="*/ 0 w 30281"/>
                <a:gd name="connsiteY1" fmla="*/ 11404 h 265715"/>
                <a:gd name="connsiteX2" fmla="*/ 30281 w 30281"/>
                <a:gd name="connsiteY2" fmla="*/ 0 h 265715"/>
                <a:gd name="connsiteX3" fmla="*/ 30281 w 30281"/>
                <a:gd name="connsiteY3" fmla="*/ 265715 h 265715"/>
                <a:gd name="connsiteX4" fmla="*/ 0 w 30281"/>
                <a:gd name="connsiteY4" fmla="*/ 254311 h 26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81" h="265715">
                  <a:moveTo>
                    <a:pt x="0" y="254311"/>
                  </a:moveTo>
                  <a:lnTo>
                    <a:pt x="0" y="11404"/>
                  </a:lnTo>
                  <a:lnTo>
                    <a:pt x="30281" y="0"/>
                  </a:lnTo>
                  <a:lnTo>
                    <a:pt x="30281" y="265715"/>
                  </a:lnTo>
                  <a:lnTo>
                    <a:pt x="0" y="254311"/>
                  </a:lnTo>
                  <a:close/>
                </a:path>
              </a:pathLst>
            </a:custGeom>
            <a:solidFill>
              <a:srgbClr val="7D7D7D"/>
            </a:solidFill>
            <a:ln w="9517" cap="flat">
              <a:noFill/>
              <a:prstDash val="solid"/>
              <a:miter/>
            </a:ln>
          </p:spPr>
          <p:txBody>
            <a:bodyPr rtlCol="0" anchor="ctr"/>
            <a:lstStyle/>
            <a:p>
              <a:endParaRPr lang="en-US"/>
            </a:p>
          </p:txBody>
        </p:sp>
        <p:sp>
          <p:nvSpPr>
            <p:cNvPr id="596" name="Freeform: Shape 595">
              <a:extLst>
                <a:ext uri="{FF2B5EF4-FFF2-40B4-BE49-F238E27FC236}">
                  <a16:creationId xmlns:a16="http://schemas.microsoft.com/office/drawing/2014/main" id="{4C32B3ED-1C74-4D65-4BA8-C8929B037FBC}"/>
                </a:ext>
              </a:extLst>
            </p:cNvPr>
            <p:cNvSpPr/>
            <p:nvPr/>
          </p:nvSpPr>
          <p:spPr>
            <a:xfrm>
              <a:off x="3575191" y="3113616"/>
              <a:ext cx="16759" cy="16725"/>
            </a:xfrm>
            <a:custGeom>
              <a:avLst/>
              <a:gdLst>
                <a:gd name="connsiteX0" fmla="*/ 16760 w 16759"/>
                <a:gd name="connsiteY0" fmla="*/ 8363 h 16725"/>
                <a:gd name="connsiteX1" fmla="*/ 8380 w 16759"/>
                <a:gd name="connsiteY1" fmla="*/ 16726 h 16725"/>
                <a:gd name="connsiteX2" fmla="*/ 0 w 16759"/>
                <a:gd name="connsiteY2" fmla="*/ 8363 h 16725"/>
                <a:gd name="connsiteX3" fmla="*/ 8380 w 16759"/>
                <a:gd name="connsiteY3" fmla="*/ 0 h 16725"/>
                <a:gd name="connsiteX4" fmla="*/ 16760 w 16759"/>
                <a:gd name="connsiteY4" fmla="*/ 8363 h 1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59" h="16725">
                  <a:moveTo>
                    <a:pt x="16760" y="8363"/>
                  </a:moveTo>
                  <a:cubicBezTo>
                    <a:pt x="16760" y="12982"/>
                    <a:pt x="13008" y="16726"/>
                    <a:pt x="8380" y="16726"/>
                  </a:cubicBezTo>
                  <a:cubicBezTo>
                    <a:pt x="3752" y="16726"/>
                    <a:pt x="0" y="12982"/>
                    <a:pt x="0" y="8363"/>
                  </a:cubicBezTo>
                  <a:cubicBezTo>
                    <a:pt x="0" y="3744"/>
                    <a:pt x="3752" y="0"/>
                    <a:pt x="8380" y="0"/>
                  </a:cubicBezTo>
                  <a:cubicBezTo>
                    <a:pt x="13008" y="0"/>
                    <a:pt x="16760" y="3744"/>
                    <a:pt x="16760" y="8363"/>
                  </a:cubicBezTo>
                  <a:close/>
                </a:path>
              </a:pathLst>
            </a:custGeom>
            <a:solidFill>
              <a:srgbClr val="7D7D7D"/>
            </a:solidFill>
            <a:ln w="9517" cap="flat">
              <a:noFill/>
              <a:prstDash val="solid"/>
              <a:miter/>
            </a:ln>
          </p:spPr>
          <p:txBody>
            <a:bodyPr rtlCol="0" anchor="ctr"/>
            <a:lstStyle/>
            <a:p>
              <a:endParaRPr lang="en-US"/>
            </a:p>
          </p:txBody>
        </p:sp>
        <p:sp>
          <p:nvSpPr>
            <p:cNvPr id="597" name="Freeform: Shape 596">
              <a:extLst>
                <a:ext uri="{FF2B5EF4-FFF2-40B4-BE49-F238E27FC236}">
                  <a16:creationId xmlns:a16="http://schemas.microsoft.com/office/drawing/2014/main" id="{D66FEEBE-6E99-0B8F-9D14-B0F0CA306BEC}"/>
                </a:ext>
              </a:extLst>
            </p:cNvPr>
            <p:cNvSpPr/>
            <p:nvPr/>
          </p:nvSpPr>
          <p:spPr>
            <a:xfrm>
              <a:off x="3575191" y="2809317"/>
              <a:ext cx="16759" cy="16725"/>
            </a:xfrm>
            <a:custGeom>
              <a:avLst/>
              <a:gdLst>
                <a:gd name="connsiteX0" fmla="*/ 16760 w 16759"/>
                <a:gd name="connsiteY0" fmla="*/ 8363 h 16725"/>
                <a:gd name="connsiteX1" fmla="*/ 8380 w 16759"/>
                <a:gd name="connsiteY1" fmla="*/ 16726 h 16725"/>
                <a:gd name="connsiteX2" fmla="*/ 0 w 16759"/>
                <a:gd name="connsiteY2" fmla="*/ 8363 h 16725"/>
                <a:gd name="connsiteX3" fmla="*/ 8380 w 16759"/>
                <a:gd name="connsiteY3" fmla="*/ 0 h 16725"/>
                <a:gd name="connsiteX4" fmla="*/ 16760 w 16759"/>
                <a:gd name="connsiteY4" fmla="*/ 8363 h 1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59" h="16725">
                  <a:moveTo>
                    <a:pt x="16760" y="8363"/>
                  </a:moveTo>
                  <a:cubicBezTo>
                    <a:pt x="16760" y="12982"/>
                    <a:pt x="13008" y="16726"/>
                    <a:pt x="8380" y="16726"/>
                  </a:cubicBezTo>
                  <a:cubicBezTo>
                    <a:pt x="3752" y="16726"/>
                    <a:pt x="0" y="12982"/>
                    <a:pt x="0" y="8363"/>
                  </a:cubicBezTo>
                  <a:cubicBezTo>
                    <a:pt x="0" y="3744"/>
                    <a:pt x="3752" y="0"/>
                    <a:pt x="8380" y="0"/>
                  </a:cubicBezTo>
                  <a:cubicBezTo>
                    <a:pt x="13008" y="0"/>
                    <a:pt x="16760" y="3744"/>
                    <a:pt x="16760" y="8363"/>
                  </a:cubicBezTo>
                  <a:close/>
                </a:path>
              </a:pathLst>
            </a:custGeom>
            <a:solidFill>
              <a:srgbClr val="7D7D7D"/>
            </a:solidFill>
            <a:ln w="9517" cap="flat">
              <a:noFill/>
              <a:prstDash val="solid"/>
              <a:miter/>
            </a:ln>
          </p:spPr>
          <p:txBody>
            <a:bodyPr rtlCol="0" anchor="ctr"/>
            <a:lstStyle/>
            <a:p>
              <a:endParaRPr lang="en-US"/>
            </a:p>
          </p:txBody>
        </p:sp>
        <p:sp>
          <p:nvSpPr>
            <p:cNvPr id="598" name="Freeform: Shape 597">
              <a:extLst>
                <a:ext uri="{FF2B5EF4-FFF2-40B4-BE49-F238E27FC236}">
                  <a16:creationId xmlns:a16="http://schemas.microsoft.com/office/drawing/2014/main" id="{563554B2-8DDD-C2EF-8455-1BDB506AD4D2}"/>
                </a:ext>
              </a:extLst>
            </p:cNvPr>
            <p:cNvSpPr/>
            <p:nvPr/>
          </p:nvSpPr>
          <p:spPr>
            <a:xfrm>
              <a:off x="3565763" y="3372964"/>
              <a:ext cx="30281" cy="265715"/>
            </a:xfrm>
            <a:custGeom>
              <a:avLst/>
              <a:gdLst>
                <a:gd name="connsiteX0" fmla="*/ 0 w 30281"/>
                <a:gd name="connsiteY0" fmla="*/ 254311 h 265715"/>
                <a:gd name="connsiteX1" fmla="*/ 0 w 30281"/>
                <a:gd name="connsiteY1" fmla="*/ 11404 h 265715"/>
                <a:gd name="connsiteX2" fmla="*/ 30281 w 30281"/>
                <a:gd name="connsiteY2" fmla="*/ 0 h 265715"/>
                <a:gd name="connsiteX3" fmla="*/ 30281 w 30281"/>
                <a:gd name="connsiteY3" fmla="*/ 265715 h 265715"/>
                <a:gd name="connsiteX4" fmla="*/ 0 w 30281"/>
                <a:gd name="connsiteY4" fmla="*/ 254311 h 26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81" h="265715">
                  <a:moveTo>
                    <a:pt x="0" y="254311"/>
                  </a:moveTo>
                  <a:lnTo>
                    <a:pt x="0" y="11404"/>
                  </a:lnTo>
                  <a:lnTo>
                    <a:pt x="30281" y="0"/>
                  </a:lnTo>
                  <a:lnTo>
                    <a:pt x="30281" y="265715"/>
                  </a:lnTo>
                  <a:lnTo>
                    <a:pt x="0" y="254311"/>
                  </a:lnTo>
                  <a:close/>
                </a:path>
              </a:pathLst>
            </a:custGeom>
            <a:solidFill>
              <a:srgbClr val="7D7D7D"/>
            </a:solidFill>
            <a:ln w="9517" cap="flat">
              <a:noFill/>
              <a:prstDash val="solid"/>
              <a:miter/>
            </a:ln>
          </p:spPr>
          <p:txBody>
            <a:bodyPr rtlCol="0" anchor="ctr"/>
            <a:lstStyle/>
            <a:p>
              <a:endParaRPr lang="en-US"/>
            </a:p>
          </p:txBody>
        </p:sp>
        <p:sp>
          <p:nvSpPr>
            <p:cNvPr id="599" name="Freeform: Shape 598">
              <a:extLst>
                <a:ext uri="{FF2B5EF4-FFF2-40B4-BE49-F238E27FC236}">
                  <a16:creationId xmlns:a16="http://schemas.microsoft.com/office/drawing/2014/main" id="{EF2947F0-5083-AC1F-DDE0-79EB0CDA2E5B}"/>
                </a:ext>
              </a:extLst>
            </p:cNvPr>
            <p:cNvSpPr/>
            <p:nvPr/>
          </p:nvSpPr>
          <p:spPr>
            <a:xfrm>
              <a:off x="3575191" y="3649513"/>
              <a:ext cx="16759" cy="16725"/>
            </a:xfrm>
            <a:custGeom>
              <a:avLst/>
              <a:gdLst>
                <a:gd name="connsiteX0" fmla="*/ 16760 w 16759"/>
                <a:gd name="connsiteY0" fmla="*/ 8363 h 16725"/>
                <a:gd name="connsiteX1" fmla="*/ 8380 w 16759"/>
                <a:gd name="connsiteY1" fmla="*/ 16726 h 16725"/>
                <a:gd name="connsiteX2" fmla="*/ 0 w 16759"/>
                <a:gd name="connsiteY2" fmla="*/ 8363 h 16725"/>
                <a:gd name="connsiteX3" fmla="*/ 8380 w 16759"/>
                <a:gd name="connsiteY3" fmla="*/ 0 h 16725"/>
                <a:gd name="connsiteX4" fmla="*/ 16760 w 16759"/>
                <a:gd name="connsiteY4" fmla="*/ 8363 h 1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59" h="16725">
                  <a:moveTo>
                    <a:pt x="16760" y="8363"/>
                  </a:moveTo>
                  <a:cubicBezTo>
                    <a:pt x="16760" y="12982"/>
                    <a:pt x="13008" y="16726"/>
                    <a:pt x="8380" y="16726"/>
                  </a:cubicBezTo>
                  <a:cubicBezTo>
                    <a:pt x="3752" y="16726"/>
                    <a:pt x="0" y="12982"/>
                    <a:pt x="0" y="8363"/>
                  </a:cubicBezTo>
                  <a:cubicBezTo>
                    <a:pt x="0" y="3744"/>
                    <a:pt x="3752" y="0"/>
                    <a:pt x="8380" y="0"/>
                  </a:cubicBezTo>
                  <a:cubicBezTo>
                    <a:pt x="13008" y="0"/>
                    <a:pt x="16760" y="3744"/>
                    <a:pt x="16760" y="8363"/>
                  </a:cubicBezTo>
                  <a:close/>
                </a:path>
              </a:pathLst>
            </a:custGeom>
            <a:solidFill>
              <a:srgbClr val="7D7D7D"/>
            </a:solidFill>
            <a:ln w="9517" cap="flat">
              <a:noFill/>
              <a:prstDash val="solid"/>
              <a:miter/>
            </a:ln>
          </p:spPr>
          <p:txBody>
            <a:bodyPr rtlCol="0" anchor="ctr"/>
            <a:lstStyle/>
            <a:p>
              <a:endParaRPr lang="en-US"/>
            </a:p>
          </p:txBody>
        </p:sp>
        <p:sp>
          <p:nvSpPr>
            <p:cNvPr id="600" name="Freeform: Shape 599">
              <a:extLst>
                <a:ext uri="{FF2B5EF4-FFF2-40B4-BE49-F238E27FC236}">
                  <a16:creationId xmlns:a16="http://schemas.microsoft.com/office/drawing/2014/main" id="{D5159C58-09D9-1A09-A334-4159E0A9B7FD}"/>
                </a:ext>
              </a:extLst>
            </p:cNvPr>
            <p:cNvSpPr/>
            <p:nvPr/>
          </p:nvSpPr>
          <p:spPr>
            <a:xfrm>
              <a:off x="3575191" y="3345214"/>
              <a:ext cx="16759" cy="16725"/>
            </a:xfrm>
            <a:custGeom>
              <a:avLst/>
              <a:gdLst>
                <a:gd name="connsiteX0" fmla="*/ 16760 w 16759"/>
                <a:gd name="connsiteY0" fmla="*/ 8363 h 16725"/>
                <a:gd name="connsiteX1" fmla="*/ 8380 w 16759"/>
                <a:gd name="connsiteY1" fmla="*/ 16726 h 16725"/>
                <a:gd name="connsiteX2" fmla="*/ 0 w 16759"/>
                <a:gd name="connsiteY2" fmla="*/ 8363 h 16725"/>
                <a:gd name="connsiteX3" fmla="*/ 8380 w 16759"/>
                <a:gd name="connsiteY3" fmla="*/ 0 h 16725"/>
                <a:gd name="connsiteX4" fmla="*/ 16760 w 16759"/>
                <a:gd name="connsiteY4" fmla="*/ 8363 h 1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59" h="16725">
                  <a:moveTo>
                    <a:pt x="16760" y="8363"/>
                  </a:moveTo>
                  <a:cubicBezTo>
                    <a:pt x="16760" y="12982"/>
                    <a:pt x="13008" y="16726"/>
                    <a:pt x="8380" y="16726"/>
                  </a:cubicBezTo>
                  <a:cubicBezTo>
                    <a:pt x="3752" y="16726"/>
                    <a:pt x="0" y="12982"/>
                    <a:pt x="0" y="8363"/>
                  </a:cubicBezTo>
                  <a:cubicBezTo>
                    <a:pt x="0" y="3744"/>
                    <a:pt x="3752" y="0"/>
                    <a:pt x="8380" y="0"/>
                  </a:cubicBezTo>
                  <a:cubicBezTo>
                    <a:pt x="13008" y="0"/>
                    <a:pt x="16760" y="3744"/>
                    <a:pt x="16760" y="8363"/>
                  </a:cubicBezTo>
                  <a:close/>
                </a:path>
              </a:pathLst>
            </a:custGeom>
            <a:solidFill>
              <a:srgbClr val="7D7D7D"/>
            </a:solidFill>
            <a:ln w="9517" cap="flat">
              <a:noFill/>
              <a:prstDash val="solid"/>
              <a:miter/>
            </a:ln>
          </p:spPr>
          <p:txBody>
            <a:bodyPr rtlCol="0" anchor="ctr"/>
            <a:lstStyle/>
            <a:p>
              <a:endParaRPr lang="en-US"/>
            </a:p>
          </p:txBody>
        </p:sp>
        <p:sp>
          <p:nvSpPr>
            <p:cNvPr id="601" name="Freeform: Shape 600">
              <a:extLst>
                <a:ext uri="{FF2B5EF4-FFF2-40B4-BE49-F238E27FC236}">
                  <a16:creationId xmlns:a16="http://schemas.microsoft.com/office/drawing/2014/main" id="{2B22B648-DF6D-95A4-1457-E932950B2373}"/>
                </a:ext>
              </a:extLst>
            </p:cNvPr>
            <p:cNvSpPr/>
            <p:nvPr/>
          </p:nvSpPr>
          <p:spPr>
            <a:xfrm>
              <a:off x="3560431" y="2542462"/>
              <a:ext cx="40946" cy="40864"/>
            </a:xfrm>
            <a:custGeom>
              <a:avLst/>
              <a:gdLst>
                <a:gd name="connsiteX0" fmla="*/ 40946 w 40946"/>
                <a:gd name="connsiteY0" fmla="*/ 20432 h 40864"/>
                <a:gd name="connsiteX1" fmla="*/ 20473 w 40946"/>
                <a:gd name="connsiteY1" fmla="*/ 40865 h 40864"/>
                <a:gd name="connsiteX2" fmla="*/ 0 w 40946"/>
                <a:gd name="connsiteY2" fmla="*/ 20432 h 40864"/>
                <a:gd name="connsiteX3" fmla="*/ 20473 w 40946"/>
                <a:gd name="connsiteY3" fmla="*/ 0 h 40864"/>
                <a:gd name="connsiteX4" fmla="*/ 40946 w 40946"/>
                <a:gd name="connsiteY4" fmla="*/ 20432 h 40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46" h="40864">
                  <a:moveTo>
                    <a:pt x="40946" y="20432"/>
                  </a:moveTo>
                  <a:cubicBezTo>
                    <a:pt x="40946" y="31717"/>
                    <a:pt x="31780" y="40865"/>
                    <a:pt x="20473" y="40865"/>
                  </a:cubicBezTo>
                  <a:cubicBezTo>
                    <a:pt x="9166" y="40865"/>
                    <a:pt x="0" y="31717"/>
                    <a:pt x="0" y="20432"/>
                  </a:cubicBezTo>
                  <a:cubicBezTo>
                    <a:pt x="0" y="9148"/>
                    <a:pt x="9166" y="0"/>
                    <a:pt x="20473" y="0"/>
                  </a:cubicBezTo>
                  <a:cubicBezTo>
                    <a:pt x="31780" y="0"/>
                    <a:pt x="40946" y="9148"/>
                    <a:pt x="40946" y="20432"/>
                  </a:cubicBezTo>
                  <a:close/>
                </a:path>
              </a:pathLst>
            </a:custGeom>
            <a:solidFill>
              <a:srgbClr val="5E5F5F"/>
            </a:solidFill>
            <a:ln w="9517" cap="flat">
              <a:noFill/>
              <a:prstDash val="solid"/>
              <a:miter/>
            </a:ln>
          </p:spPr>
          <p:txBody>
            <a:bodyPr rtlCol="0" anchor="ctr"/>
            <a:lstStyle/>
            <a:p>
              <a:endParaRPr lang="en-US"/>
            </a:p>
          </p:txBody>
        </p:sp>
        <p:sp>
          <p:nvSpPr>
            <p:cNvPr id="602" name="Freeform: Shape 601">
              <a:extLst>
                <a:ext uri="{FF2B5EF4-FFF2-40B4-BE49-F238E27FC236}">
                  <a16:creationId xmlns:a16="http://schemas.microsoft.com/office/drawing/2014/main" id="{F85280F7-370D-C92F-75FE-8D12657F29BD}"/>
                </a:ext>
              </a:extLst>
            </p:cNvPr>
            <p:cNvSpPr/>
            <p:nvPr/>
          </p:nvSpPr>
          <p:spPr>
            <a:xfrm>
              <a:off x="3560431" y="3866286"/>
              <a:ext cx="40946" cy="40864"/>
            </a:xfrm>
            <a:custGeom>
              <a:avLst/>
              <a:gdLst>
                <a:gd name="connsiteX0" fmla="*/ 40946 w 40946"/>
                <a:gd name="connsiteY0" fmla="*/ 20432 h 40864"/>
                <a:gd name="connsiteX1" fmla="*/ 20473 w 40946"/>
                <a:gd name="connsiteY1" fmla="*/ 40865 h 40864"/>
                <a:gd name="connsiteX2" fmla="*/ 0 w 40946"/>
                <a:gd name="connsiteY2" fmla="*/ 20432 h 40864"/>
                <a:gd name="connsiteX3" fmla="*/ 20473 w 40946"/>
                <a:gd name="connsiteY3" fmla="*/ 0 h 40864"/>
                <a:gd name="connsiteX4" fmla="*/ 40946 w 40946"/>
                <a:gd name="connsiteY4" fmla="*/ 20432 h 40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46" h="40864">
                  <a:moveTo>
                    <a:pt x="40946" y="20432"/>
                  </a:moveTo>
                  <a:cubicBezTo>
                    <a:pt x="40946" y="31717"/>
                    <a:pt x="31780" y="40865"/>
                    <a:pt x="20473" y="40865"/>
                  </a:cubicBezTo>
                  <a:cubicBezTo>
                    <a:pt x="9166" y="40865"/>
                    <a:pt x="0" y="31717"/>
                    <a:pt x="0" y="20432"/>
                  </a:cubicBezTo>
                  <a:cubicBezTo>
                    <a:pt x="0" y="9148"/>
                    <a:pt x="9166" y="0"/>
                    <a:pt x="20473" y="0"/>
                  </a:cubicBezTo>
                  <a:cubicBezTo>
                    <a:pt x="31780" y="0"/>
                    <a:pt x="40946" y="9148"/>
                    <a:pt x="40946" y="20432"/>
                  </a:cubicBezTo>
                  <a:close/>
                </a:path>
              </a:pathLst>
            </a:custGeom>
            <a:solidFill>
              <a:srgbClr val="5E5F5F"/>
            </a:solidFill>
            <a:ln w="9517" cap="flat">
              <a:noFill/>
              <a:prstDash val="solid"/>
              <a:miter/>
            </a:ln>
          </p:spPr>
          <p:txBody>
            <a:bodyPr rtlCol="0" anchor="ctr"/>
            <a:lstStyle/>
            <a:p>
              <a:endParaRPr lang="en-US"/>
            </a:p>
          </p:txBody>
        </p:sp>
        <p:sp>
          <p:nvSpPr>
            <p:cNvPr id="603" name="Freeform: Shape 602">
              <a:extLst>
                <a:ext uri="{FF2B5EF4-FFF2-40B4-BE49-F238E27FC236}">
                  <a16:creationId xmlns:a16="http://schemas.microsoft.com/office/drawing/2014/main" id="{F0355AF8-A325-DF07-404C-3A3F1C06594F}"/>
                </a:ext>
              </a:extLst>
            </p:cNvPr>
            <p:cNvSpPr/>
            <p:nvPr/>
          </p:nvSpPr>
          <p:spPr>
            <a:xfrm rot="5400000">
              <a:off x="2966516" y="3186412"/>
              <a:ext cx="1417225" cy="85815"/>
            </a:xfrm>
            <a:custGeom>
              <a:avLst/>
              <a:gdLst>
                <a:gd name="connsiteX0" fmla="*/ 0 w 1417225"/>
                <a:gd name="connsiteY0" fmla="*/ 0 h 85815"/>
                <a:gd name="connsiteX1" fmla="*/ 1417226 w 1417225"/>
                <a:gd name="connsiteY1" fmla="*/ 0 h 85815"/>
                <a:gd name="connsiteX2" fmla="*/ 1417226 w 1417225"/>
                <a:gd name="connsiteY2" fmla="*/ 85816 h 85815"/>
                <a:gd name="connsiteX3" fmla="*/ 0 w 1417225"/>
                <a:gd name="connsiteY3" fmla="*/ 85816 h 85815"/>
              </a:gdLst>
              <a:ahLst/>
              <a:cxnLst>
                <a:cxn ang="0">
                  <a:pos x="connsiteX0" y="connsiteY0"/>
                </a:cxn>
                <a:cxn ang="0">
                  <a:pos x="connsiteX1" y="connsiteY1"/>
                </a:cxn>
                <a:cxn ang="0">
                  <a:pos x="connsiteX2" y="connsiteY2"/>
                </a:cxn>
                <a:cxn ang="0">
                  <a:pos x="connsiteX3" y="connsiteY3"/>
                </a:cxn>
              </a:cxnLst>
              <a:rect l="l" t="t" r="r" b="b"/>
              <a:pathLst>
                <a:path w="1417225" h="85815">
                  <a:moveTo>
                    <a:pt x="0" y="0"/>
                  </a:moveTo>
                  <a:lnTo>
                    <a:pt x="1417226" y="0"/>
                  </a:lnTo>
                  <a:lnTo>
                    <a:pt x="1417226" y="85816"/>
                  </a:lnTo>
                  <a:lnTo>
                    <a:pt x="0" y="85816"/>
                  </a:lnTo>
                  <a:close/>
                </a:path>
              </a:pathLst>
            </a:custGeom>
            <a:solidFill>
              <a:srgbClr val="DDDDDD"/>
            </a:solidFill>
            <a:ln w="9517" cap="flat">
              <a:noFill/>
              <a:prstDash val="solid"/>
              <a:miter/>
            </a:ln>
          </p:spPr>
          <p:txBody>
            <a:bodyPr rtlCol="0" anchor="ctr"/>
            <a:lstStyle/>
            <a:p>
              <a:endParaRPr lang="en-US"/>
            </a:p>
          </p:txBody>
        </p:sp>
        <p:sp>
          <p:nvSpPr>
            <p:cNvPr id="604" name="Freeform: Shape 603">
              <a:extLst>
                <a:ext uri="{FF2B5EF4-FFF2-40B4-BE49-F238E27FC236}">
                  <a16:creationId xmlns:a16="http://schemas.microsoft.com/office/drawing/2014/main" id="{904A9992-3665-0642-75FA-1DB0990CA48B}"/>
                </a:ext>
              </a:extLst>
            </p:cNvPr>
            <p:cNvSpPr/>
            <p:nvPr/>
          </p:nvSpPr>
          <p:spPr>
            <a:xfrm>
              <a:off x="3659940" y="2837067"/>
              <a:ext cx="30281" cy="265715"/>
            </a:xfrm>
            <a:custGeom>
              <a:avLst/>
              <a:gdLst>
                <a:gd name="connsiteX0" fmla="*/ 0 w 30281"/>
                <a:gd name="connsiteY0" fmla="*/ 254311 h 265715"/>
                <a:gd name="connsiteX1" fmla="*/ 0 w 30281"/>
                <a:gd name="connsiteY1" fmla="*/ 11404 h 265715"/>
                <a:gd name="connsiteX2" fmla="*/ 30281 w 30281"/>
                <a:gd name="connsiteY2" fmla="*/ 0 h 265715"/>
                <a:gd name="connsiteX3" fmla="*/ 30281 w 30281"/>
                <a:gd name="connsiteY3" fmla="*/ 265715 h 265715"/>
                <a:gd name="connsiteX4" fmla="*/ 0 w 30281"/>
                <a:gd name="connsiteY4" fmla="*/ 254311 h 26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81" h="265715">
                  <a:moveTo>
                    <a:pt x="0" y="254311"/>
                  </a:moveTo>
                  <a:lnTo>
                    <a:pt x="0" y="11404"/>
                  </a:lnTo>
                  <a:lnTo>
                    <a:pt x="30281" y="0"/>
                  </a:lnTo>
                  <a:lnTo>
                    <a:pt x="30281" y="265715"/>
                  </a:lnTo>
                  <a:lnTo>
                    <a:pt x="0" y="254311"/>
                  </a:lnTo>
                  <a:close/>
                </a:path>
              </a:pathLst>
            </a:custGeom>
            <a:solidFill>
              <a:srgbClr val="7D7D7D"/>
            </a:solidFill>
            <a:ln w="9517" cap="flat">
              <a:noFill/>
              <a:prstDash val="solid"/>
              <a:miter/>
            </a:ln>
          </p:spPr>
          <p:txBody>
            <a:bodyPr rtlCol="0" anchor="ctr"/>
            <a:lstStyle/>
            <a:p>
              <a:endParaRPr lang="en-US"/>
            </a:p>
          </p:txBody>
        </p:sp>
        <p:sp>
          <p:nvSpPr>
            <p:cNvPr id="605" name="Freeform: Shape 604">
              <a:extLst>
                <a:ext uri="{FF2B5EF4-FFF2-40B4-BE49-F238E27FC236}">
                  <a16:creationId xmlns:a16="http://schemas.microsoft.com/office/drawing/2014/main" id="{A178ABCE-26D6-0817-81C8-94CFE578697E}"/>
                </a:ext>
              </a:extLst>
            </p:cNvPr>
            <p:cNvSpPr/>
            <p:nvPr/>
          </p:nvSpPr>
          <p:spPr>
            <a:xfrm>
              <a:off x="3669368" y="3113616"/>
              <a:ext cx="16759" cy="16725"/>
            </a:xfrm>
            <a:custGeom>
              <a:avLst/>
              <a:gdLst>
                <a:gd name="connsiteX0" fmla="*/ 16760 w 16759"/>
                <a:gd name="connsiteY0" fmla="*/ 8363 h 16725"/>
                <a:gd name="connsiteX1" fmla="*/ 8380 w 16759"/>
                <a:gd name="connsiteY1" fmla="*/ 16726 h 16725"/>
                <a:gd name="connsiteX2" fmla="*/ 0 w 16759"/>
                <a:gd name="connsiteY2" fmla="*/ 8363 h 16725"/>
                <a:gd name="connsiteX3" fmla="*/ 8380 w 16759"/>
                <a:gd name="connsiteY3" fmla="*/ 0 h 16725"/>
                <a:gd name="connsiteX4" fmla="*/ 16760 w 16759"/>
                <a:gd name="connsiteY4" fmla="*/ 8363 h 1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59" h="16725">
                  <a:moveTo>
                    <a:pt x="16760" y="8363"/>
                  </a:moveTo>
                  <a:cubicBezTo>
                    <a:pt x="16760" y="12982"/>
                    <a:pt x="13008" y="16726"/>
                    <a:pt x="8380" y="16726"/>
                  </a:cubicBezTo>
                  <a:cubicBezTo>
                    <a:pt x="3752" y="16726"/>
                    <a:pt x="0" y="12982"/>
                    <a:pt x="0" y="8363"/>
                  </a:cubicBezTo>
                  <a:cubicBezTo>
                    <a:pt x="0" y="3744"/>
                    <a:pt x="3752" y="0"/>
                    <a:pt x="8380" y="0"/>
                  </a:cubicBezTo>
                  <a:cubicBezTo>
                    <a:pt x="13008" y="0"/>
                    <a:pt x="16760" y="3744"/>
                    <a:pt x="16760" y="8363"/>
                  </a:cubicBezTo>
                  <a:close/>
                </a:path>
              </a:pathLst>
            </a:custGeom>
            <a:solidFill>
              <a:srgbClr val="7D7D7D"/>
            </a:solidFill>
            <a:ln w="9517" cap="flat">
              <a:noFill/>
              <a:prstDash val="solid"/>
              <a:miter/>
            </a:ln>
          </p:spPr>
          <p:txBody>
            <a:bodyPr rtlCol="0" anchor="ctr"/>
            <a:lstStyle/>
            <a:p>
              <a:endParaRPr lang="en-US"/>
            </a:p>
          </p:txBody>
        </p:sp>
        <p:sp>
          <p:nvSpPr>
            <p:cNvPr id="606" name="Freeform: Shape 605">
              <a:extLst>
                <a:ext uri="{FF2B5EF4-FFF2-40B4-BE49-F238E27FC236}">
                  <a16:creationId xmlns:a16="http://schemas.microsoft.com/office/drawing/2014/main" id="{BFF5A3AF-6C69-8067-E1AC-6C7229513DDC}"/>
                </a:ext>
              </a:extLst>
            </p:cNvPr>
            <p:cNvSpPr/>
            <p:nvPr/>
          </p:nvSpPr>
          <p:spPr>
            <a:xfrm>
              <a:off x="3669368" y="2809317"/>
              <a:ext cx="16759" cy="16725"/>
            </a:xfrm>
            <a:custGeom>
              <a:avLst/>
              <a:gdLst>
                <a:gd name="connsiteX0" fmla="*/ 16760 w 16759"/>
                <a:gd name="connsiteY0" fmla="*/ 8363 h 16725"/>
                <a:gd name="connsiteX1" fmla="*/ 8380 w 16759"/>
                <a:gd name="connsiteY1" fmla="*/ 16726 h 16725"/>
                <a:gd name="connsiteX2" fmla="*/ 0 w 16759"/>
                <a:gd name="connsiteY2" fmla="*/ 8363 h 16725"/>
                <a:gd name="connsiteX3" fmla="*/ 8380 w 16759"/>
                <a:gd name="connsiteY3" fmla="*/ 0 h 16725"/>
                <a:gd name="connsiteX4" fmla="*/ 16760 w 16759"/>
                <a:gd name="connsiteY4" fmla="*/ 8363 h 1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59" h="16725">
                  <a:moveTo>
                    <a:pt x="16760" y="8363"/>
                  </a:moveTo>
                  <a:cubicBezTo>
                    <a:pt x="16760" y="12982"/>
                    <a:pt x="13008" y="16726"/>
                    <a:pt x="8380" y="16726"/>
                  </a:cubicBezTo>
                  <a:cubicBezTo>
                    <a:pt x="3752" y="16726"/>
                    <a:pt x="0" y="12982"/>
                    <a:pt x="0" y="8363"/>
                  </a:cubicBezTo>
                  <a:cubicBezTo>
                    <a:pt x="0" y="3744"/>
                    <a:pt x="3752" y="0"/>
                    <a:pt x="8380" y="0"/>
                  </a:cubicBezTo>
                  <a:cubicBezTo>
                    <a:pt x="13008" y="0"/>
                    <a:pt x="16760" y="3744"/>
                    <a:pt x="16760" y="8363"/>
                  </a:cubicBezTo>
                  <a:close/>
                </a:path>
              </a:pathLst>
            </a:custGeom>
            <a:solidFill>
              <a:srgbClr val="7D7D7D"/>
            </a:solidFill>
            <a:ln w="9517" cap="flat">
              <a:noFill/>
              <a:prstDash val="solid"/>
              <a:miter/>
            </a:ln>
          </p:spPr>
          <p:txBody>
            <a:bodyPr rtlCol="0" anchor="ctr"/>
            <a:lstStyle/>
            <a:p>
              <a:endParaRPr lang="en-US"/>
            </a:p>
          </p:txBody>
        </p:sp>
        <p:sp>
          <p:nvSpPr>
            <p:cNvPr id="607" name="Freeform: Shape 606">
              <a:extLst>
                <a:ext uri="{FF2B5EF4-FFF2-40B4-BE49-F238E27FC236}">
                  <a16:creationId xmlns:a16="http://schemas.microsoft.com/office/drawing/2014/main" id="{0A35AE39-87BD-C030-C9F8-B546BCA8BE94}"/>
                </a:ext>
              </a:extLst>
            </p:cNvPr>
            <p:cNvSpPr/>
            <p:nvPr/>
          </p:nvSpPr>
          <p:spPr>
            <a:xfrm>
              <a:off x="3659940" y="3372964"/>
              <a:ext cx="30281" cy="265715"/>
            </a:xfrm>
            <a:custGeom>
              <a:avLst/>
              <a:gdLst>
                <a:gd name="connsiteX0" fmla="*/ 0 w 30281"/>
                <a:gd name="connsiteY0" fmla="*/ 254311 h 265715"/>
                <a:gd name="connsiteX1" fmla="*/ 0 w 30281"/>
                <a:gd name="connsiteY1" fmla="*/ 11404 h 265715"/>
                <a:gd name="connsiteX2" fmla="*/ 30281 w 30281"/>
                <a:gd name="connsiteY2" fmla="*/ 0 h 265715"/>
                <a:gd name="connsiteX3" fmla="*/ 30281 w 30281"/>
                <a:gd name="connsiteY3" fmla="*/ 265715 h 265715"/>
                <a:gd name="connsiteX4" fmla="*/ 0 w 30281"/>
                <a:gd name="connsiteY4" fmla="*/ 254311 h 26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81" h="265715">
                  <a:moveTo>
                    <a:pt x="0" y="254311"/>
                  </a:moveTo>
                  <a:lnTo>
                    <a:pt x="0" y="11404"/>
                  </a:lnTo>
                  <a:lnTo>
                    <a:pt x="30281" y="0"/>
                  </a:lnTo>
                  <a:lnTo>
                    <a:pt x="30281" y="265715"/>
                  </a:lnTo>
                  <a:lnTo>
                    <a:pt x="0" y="254311"/>
                  </a:lnTo>
                  <a:close/>
                </a:path>
              </a:pathLst>
            </a:custGeom>
            <a:solidFill>
              <a:srgbClr val="7D7D7D"/>
            </a:solidFill>
            <a:ln w="9517" cap="flat">
              <a:noFill/>
              <a:prstDash val="solid"/>
              <a:miter/>
            </a:ln>
          </p:spPr>
          <p:txBody>
            <a:bodyPr rtlCol="0" anchor="ctr"/>
            <a:lstStyle/>
            <a:p>
              <a:endParaRPr lang="en-US"/>
            </a:p>
          </p:txBody>
        </p:sp>
        <p:sp>
          <p:nvSpPr>
            <p:cNvPr id="608" name="Freeform: Shape 607">
              <a:extLst>
                <a:ext uri="{FF2B5EF4-FFF2-40B4-BE49-F238E27FC236}">
                  <a16:creationId xmlns:a16="http://schemas.microsoft.com/office/drawing/2014/main" id="{EADF1CCB-A66F-1B1B-5495-48E23DE18847}"/>
                </a:ext>
              </a:extLst>
            </p:cNvPr>
            <p:cNvSpPr/>
            <p:nvPr/>
          </p:nvSpPr>
          <p:spPr>
            <a:xfrm>
              <a:off x="3669368" y="3649513"/>
              <a:ext cx="16759" cy="16725"/>
            </a:xfrm>
            <a:custGeom>
              <a:avLst/>
              <a:gdLst>
                <a:gd name="connsiteX0" fmla="*/ 16760 w 16759"/>
                <a:gd name="connsiteY0" fmla="*/ 8363 h 16725"/>
                <a:gd name="connsiteX1" fmla="*/ 8380 w 16759"/>
                <a:gd name="connsiteY1" fmla="*/ 16726 h 16725"/>
                <a:gd name="connsiteX2" fmla="*/ 0 w 16759"/>
                <a:gd name="connsiteY2" fmla="*/ 8363 h 16725"/>
                <a:gd name="connsiteX3" fmla="*/ 8380 w 16759"/>
                <a:gd name="connsiteY3" fmla="*/ 0 h 16725"/>
                <a:gd name="connsiteX4" fmla="*/ 16760 w 16759"/>
                <a:gd name="connsiteY4" fmla="*/ 8363 h 1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59" h="16725">
                  <a:moveTo>
                    <a:pt x="16760" y="8363"/>
                  </a:moveTo>
                  <a:cubicBezTo>
                    <a:pt x="16760" y="12982"/>
                    <a:pt x="13008" y="16726"/>
                    <a:pt x="8380" y="16726"/>
                  </a:cubicBezTo>
                  <a:cubicBezTo>
                    <a:pt x="3752" y="16726"/>
                    <a:pt x="0" y="12982"/>
                    <a:pt x="0" y="8363"/>
                  </a:cubicBezTo>
                  <a:cubicBezTo>
                    <a:pt x="0" y="3744"/>
                    <a:pt x="3752" y="0"/>
                    <a:pt x="8380" y="0"/>
                  </a:cubicBezTo>
                  <a:cubicBezTo>
                    <a:pt x="13008" y="0"/>
                    <a:pt x="16760" y="3744"/>
                    <a:pt x="16760" y="8363"/>
                  </a:cubicBezTo>
                  <a:close/>
                </a:path>
              </a:pathLst>
            </a:custGeom>
            <a:solidFill>
              <a:srgbClr val="7D7D7D"/>
            </a:solidFill>
            <a:ln w="9517" cap="flat">
              <a:noFill/>
              <a:prstDash val="solid"/>
              <a:miter/>
            </a:ln>
          </p:spPr>
          <p:txBody>
            <a:bodyPr rtlCol="0" anchor="ctr"/>
            <a:lstStyle/>
            <a:p>
              <a:endParaRPr lang="en-US"/>
            </a:p>
          </p:txBody>
        </p:sp>
        <p:sp>
          <p:nvSpPr>
            <p:cNvPr id="609" name="Freeform: Shape 608">
              <a:extLst>
                <a:ext uri="{FF2B5EF4-FFF2-40B4-BE49-F238E27FC236}">
                  <a16:creationId xmlns:a16="http://schemas.microsoft.com/office/drawing/2014/main" id="{08346F07-901C-DABD-E08F-E46F1A234DCC}"/>
                </a:ext>
              </a:extLst>
            </p:cNvPr>
            <p:cNvSpPr/>
            <p:nvPr/>
          </p:nvSpPr>
          <p:spPr>
            <a:xfrm>
              <a:off x="3669368" y="3345214"/>
              <a:ext cx="16759" cy="16725"/>
            </a:xfrm>
            <a:custGeom>
              <a:avLst/>
              <a:gdLst>
                <a:gd name="connsiteX0" fmla="*/ 16760 w 16759"/>
                <a:gd name="connsiteY0" fmla="*/ 8363 h 16725"/>
                <a:gd name="connsiteX1" fmla="*/ 8380 w 16759"/>
                <a:gd name="connsiteY1" fmla="*/ 16726 h 16725"/>
                <a:gd name="connsiteX2" fmla="*/ 0 w 16759"/>
                <a:gd name="connsiteY2" fmla="*/ 8363 h 16725"/>
                <a:gd name="connsiteX3" fmla="*/ 8380 w 16759"/>
                <a:gd name="connsiteY3" fmla="*/ 0 h 16725"/>
                <a:gd name="connsiteX4" fmla="*/ 16760 w 16759"/>
                <a:gd name="connsiteY4" fmla="*/ 8363 h 1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59" h="16725">
                  <a:moveTo>
                    <a:pt x="16760" y="8363"/>
                  </a:moveTo>
                  <a:cubicBezTo>
                    <a:pt x="16760" y="12982"/>
                    <a:pt x="13008" y="16726"/>
                    <a:pt x="8380" y="16726"/>
                  </a:cubicBezTo>
                  <a:cubicBezTo>
                    <a:pt x="3752" y="16726"/>
                    <a:pt x="0" y="12982"/>
                    <a:pt x="0" y="8363"/>
                  </a:cubicBezTo>
                  <a:cubicBezTo>
                    <a:pt x="0" y="3744"/>
                    <a:pt x="3752" y="0"/>
                    <a:pt x="8380" y="0"/>
                  </a:cubicBezTo>
                  <a:cubicBezTo>
                    <a:pt x="13008" y="0"/>
                    <a:pt x="16760" y="3744"/>
                    <a:pt x="16760" y="8363"/>
                  </a:cubicBezTo>
                  <a:close/>
                </a:path>
              </a:pathLst>
            </a:custGeom>
            <a:solidFill>
              <a:srgbClr val="7D7D7D"/>
            </a:solidFill>
            <a:ln w="9517" cap="flat">
              <a:noFill/>
              <a:prstDash val="solid"/>
              <a:miter/>
            </a:ln>
          </p:spPr>
          <p:txBody>
            <a:bodyPr rtlCol="0" anchor="ctr"/>
            <a:lstStyle/>
            <a:p>
              <a:endParaRPr lang="en-US"/>
            </a:p>
          </p:txBody>
        </p:sp>
        <p:sp>
          <p:nvSpPr>
            <p:cNvPr id="610" name="Freeform: Shape 609">
              <a:extLst>
                <a:ext uri="{FF2B5EF4-FFF2-40B4-BE49-F238E27FC236}">
                  <a16:creationId xmlns:a16="http://schemas.microsoft.com/office/drawing/2014/main" id="{6EA69D1B-9AE3-E816-C865-581A7B999066}"/>
                </a:ext>
              </a:extLst>
            </p:cNvPr>
            <p:cNvSpPr/>
            <p:nvPr/>
          </p:nvSpPr>
          <p:spPr>
            <a:xfrm>
              <a:off x="3654608" y="2542462"/>
              <a:ext cx="40946" cy="40864"/>
            </a:xfrm>
            <a:custGeom>
              <a:avLst/>
              <a:gdLst>
                <a:gd name="connsiteX0" fmla="*/ 40946 w 40946"/>
                <a:gd name="connsiteY0" fmla="*/ 20432 h 40864"/>
                <a:gd name="connsiteX1" fmla="*/ 20473 w 40946"/>
                <a:gd name="connsiteY1" fmla="*/ 40865 h 40864"/>
                <a:gd name="connsiteX2" fmla="*/ 0 w 40946"/>
                <a:gd name="connsiteY2" fmla="*/ 20432 h 40864"/>
                <a:gd name="connsiteX3" fmla="*/ 20473 w 40946"/>
                <a:gd name="connsiteY3" fmla="*/ 0 h 40864"/>
                <a:gd name="connsiteX4" fmla="*/ 40946 w 40946"/>
                <a:gd name="connsiteY4" fmla="*/ 20432 h 40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46" h="40864">
                  <a:moveTo>
                    <a:pt x="40946" y="20432"/>
                  </a:moveTo>
                  <a:cubicBezTo>
                    <a:pt x="40946" y="31717"/>
                    <a:pt x="31780" y="40865"/>
                    <a:pt x="20473" y="40865"/>
                  </a:cubicBezTo>
                  <a:cubicBezTo>
                    <a:pt x="9166" y="40865"/>
                    <a:pt x="0" y="31717"/>
                    <a:pt x="0" y="20432"/>
                  </a:cubicBezTo>
                  <a:cubicBezTo>
                    <a:pt x="0" y="9148"/>
                    <a:pt x="9166" y="0"/>
                    <a:pt x="20473" y="0"/>
                  </a:cubicBezTo>
                  <a:cubicBezTo>
                    <a:pt x="31780" y="0"/>
                    <a:pt x="40946" y="9148"/>
                    <a:pt x="40946" y="20432"/>
                  </a:cubicBezTo>
                  <a:close/>
                </a:path>
              </a:pathLst>
            </a:custGeom>
            <a:solidFill>
              <a:srgbClr val="5E5F5F"/>
            </a:solidFill>
            <a:ln w="9517" cap="flat">
              <a:noFill/>
              <a:prstDash val="solid"/>
              <a:miter/>
            </a:ln>
          </p:spPr>
          <p:txBody>
            <a:bodyPr rtlCol="0" anchor="ctr"/>
            <a:lstStyle/>
            <a:p>
              <a:endParaRPr lang="en-US"/>
            </a:p>
          </p:txBody>
        </p:sp>
        <p:sp>
          <p:nvSpPr>
            <p:cNvPr id="611" name="Freeform: Shape 610">
              <a:extLst>
                <a:ext uri="{FF2B5EF4-FFF2-40B4-BE49-F238E27FC236}">
                  <a16:creationId xmlns:a16="http://schemas.microsoft.com/office/drawing/2014/main" id="{E98F4AEA-FFED-2853-2153-42F59878FD79}"/>
                </a:ext>
              </a:extLst>
            </p:cNvPr>
            <p:cNvSpPr/>
            <p:nvPr/>
          </p:nvSpPr>
          <p:spPr>
            <a:xfrm>
              <a:off x="3654608" y="3866286"/>
              <a:ext cx="40946" cy="40864"/>
            </a:xfrm>
            <a:custGeom>
              <a:avLst/>
              <a:gdLst>
                <a:gd name="connsiteX0" fmla="*/ 40946 w 40946"/>
                <a:gd name="connsiteY0" fmla="*/ 20432 h 40864"/>
                <a:gd name="connsiteX1" fmla="*/ 20473 w 40946"/>
                <a:gd name="connsiteY1" fmla="*/ 40865 h 40864"/>
                <a:gd name="connsiteX2" fmla="*/ 0 w 40946"/>
                <a:gd name="connsiteY2" fmla="*/ 20432 h 40864"/>
                <a:gd name="connsiteX3" fmla="*/ 20473 w 40946"/>
                <a:gd name="connsiteY3" fmla="*/ 0 h 40864"/>
                <a:gd name="connsiteX4" fmla="*/ 40946 w 40946"/>
                <a:gd name="connsiteY4" fmla="*/ 20432 h 40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46" h="40864">
                  <a:moveTo>
                    <a:pt x="40946" y="20432"/>
                  </a:moveTo>
                  <a:cubicBezTo>
                    <a:pt x="40946" y="31717"/>
                    <a:pt x="31780" y="40865"/>
                    <a:pt x="20473" y="40865"/>
                  </a:cubicBezTo>
                  <a:cubicBezTo>
                    <a:pt x="9166" y="40865"/>
                    <a:pt x="0" y="31717"/>
                    <a:pt x="0" y="20432"/>
                  </a:cubicBezTo>
                  <a:cubicBezTo>
                    <a:pt x="0" y="9148"/>
                    <a:pt x="9166" y="0"/>
                    <a:pt x="20473" y="0"/>
                  </a:cubicBezTo>
                  <a:cubicBezTo>
                    <a:pt x="31780" y="0"/>
                    <a:pt x="40946" y="9148"/>
                    <a:pt x="40946" y="20432"/>
                  </a:cubicBezTo>
                  <a:close/>
                </a:path>
              </a:pathLst>
            </a:custGeom>
            <a:solidFill>
              <a:srgbClr val="5E5F5F"/>
            </a:solidFill>
            <a:ln w="9517" cap="flat">
              <a:noFill/>
              <a:prstDash val="solid"/>
              <a:miter/>
            </a:ln>
          </p:spPr>
          <p:txBody>
            <a:bodyPr rtlCol="0" anchor="ctr"/>
            <a:lstStyle/>
            <a:p>
              <a:endParaRPr lang="en-US"/>
            </a:p>
          </p:txBody>
        </p:sp>
        <p:sp>
          <p:nvSpPr>
            <p:cNvPr id="612" name="Freeform: Shape 611">
              <a:extLst>
                <a:ext uri="{FF2B5EF4-FFF2-40B4-BE49-F238E27FC236}">
                  <a16:creationId xmlns:a16="http://schemas.microsoft.com/office/drawing/2014/main" id="{AC448166-DF44-E7D1-67BC-E9F5EB3754CA}"/>
                </a:ext>
              </a:extLst>
            </p:cNvPr>
            <p:cNvSpPr/>
            <p:nvPr/>
          </p:nvSpPr>
          <p:spPr>
            <a:xfrm>
              <a:off x="3081833" y="2743839"/>
              <a:ext cx="45517" cy="45426"/>
            </a:xfrm>
            <a:custGeom>
              <a:avLst/>
              <a:gdLst>
                <a:gd name="connsiteX0" fmla="*/ 0 w 45517"/>
                <a:gd name="connsiteY0" fmla="*/ 0 h 45426"/>
                <a:gd name="connsiteX1" fmla="*/ 45517 w 45517"/>
                <a:gd name="connsiteY1" fmla="*/ 0 h 45426"/>
                <a:gd name="connsiteX2" fmla="*/ 45517 w 45517"/>
                <a:gd name="connsiteY2" fmla="*/ 45426 h 45426"/>
                <a:gd name="connsiteX3" fmla="*/ 0 w 45517"/>
                <a:gd name="connsiteY3" fmla="*/ 45426 h 45426"/>
              </a:gdLst>
              <a:ahLst/>
              <a:cxnLst>
                <a:cxn ang="0">
                  <a:pos x="connsiteX0" y="connsiteY0"/>
                </a:cxn>
                <a:cxn ang="0">
                  <a:pos x="connsiteX1" y="connsiteY1"/>
                </a:cxn>
                <a:cxn ang="0">
                  <a:pos x="connsiteX2" y="connsiteY2"/>
                </a:cxn>
                <a:cxn ang="0">
                  <a:pos x="connsiteX3" y="connsiteY3"/>
                </a:cxn>
              </a:cxnLst>
              <a:rect l="l" t="t" r="r" b="b"/>
              <a:pathLst>
                <a:path w="45517" h="45426">
                  <a:moveTo>
                    <a:pt x="0" y="0"/>
                  </a:moveTo>
                  <a:lnTo>
                    <a:pt x="45517" y="0"/>
                  </a:lnTo>
                  <a:lnTo>
                    <a:pt x="45517" y="45426"/>
                  </a:lnTo>
                  <a:lnTo>
                    <a:pt x="0" y="45426"/>
                  </a:lnTo>
                  <a:close/>
                </a:path>
              </a:pathLst>
            </a:custGeom>
            <a:solidFill>
              <a:srgbClr val="5E5F5F"/>
            </a:solidFill>
            <a:ln w="9517" cap="flat">
              <a:noFill/>
              <a:prstDash val="solid"/>
              <a:miter/>
            </a:ln>
          </p:spPr>
          <p:txBody>
            <a:bodyPr rtlCol="0" anchor="ctr"/>
            <a:lstStyle/>
            <a:p>
              <a:endParaRPr lang="en-US"/>
            </a:p>
          </p:txBody>
        </p:sp>
        <p:sp>
          <p:nvSpPr>
            <p:cNvPr id="613" name="Freeform: Shape 612">
              <a:extLst>
                <a:ext uri="{FF2B5EF4-FFF2-40B4-BE49-F238E27FC236}">
                  <a16:creationId xmlns:a16="http://schemas.microsoft.com/office/drawing/2014/main" id="{B803436E-2AFF-7D61-D3F9-FA1F372B9443}"/>
                </a:ext>
              </a:extLst>
            </p:cNvPr>
            <p:cNvSpPr/>
            <p:nvPr/>
          </p:nvSpPr>
          <p:spPr>
            <a:xfrm>
              <a:off x="3081833" y="2844765"/>
              <a:ext cx="45517" cy="45426"/>
            </a:xfrm>
            <a:custGeom>
              <a:avLst/>
              <a:gdLst>
                <a:gd name="connsiteX0" fmla="*/ 0 w 45517"/>
                <a:gd name="connsiteY0" fmla="*/ 0 h 45426"/>
                <a:gd name="connsiteX1" fmla="*/ 45517 w 45517"/>
                <a:gd name="connsiteY1" fmla="*/ 0 h 45426"/>
                <a:gd name="connsiteX2" fmla="*/ 45517 w 45517"/>
                <a:gd name="connsiteY2" fmla="*/ 45426 h 45426"/>
                <a:gd name="connsiteX3" fmla="*/ 0 w 45517"/>
                <a:gd name="connsiteY3" fmla="*/ 45426 h 45426"/>
              </a:gdLst>
              <a:ahLst/>
              <a:cxnLst>
                <a:cxn ang="0">
                  <a:pos x="connsiteX0" y="connsiteY0"/>
                </a:cxn>
                <a:cxn ang="0">
                  <a:pos x="connsiteX1" y="connsiteY1"/>
                </a:cxn>
                <a:cxn ang="0">
                  <a:pos x="connsiteX2" y="connsiteY2"/>
                </a:cxn>
                <a:cxn ang="0">
                  <a:pos x="connsiteX3" y="connsiteY3"/>
                </a:cxn>
              </a:cxnLst>
              <a:rect l="l" t="t" r="r" b="b"/>
              <a:pathLst>
                <a:path w="45517" h="45426">
                  <a:moveTo>
                    <a:pt x="0" y="0"/>
                  </a:moveTo>
                  <a:lnTo>
                    <a:pt x="45517" y="0"/>
                  </a:lnTo>
                  <a:lnTo>
                    <a:pt x="45517" y="45426"/>
                  </a:lnTo>
                  <a:lnTo>
                    <a:pt x="0" y="45426"/>
                  </a:lnTo>
                  <a:close/>
                </a:path>
              </a:pathLst>
            </a:custGeom>
            <a:solidFill>
              <a:srgbClr val="5E5F5F"/>
            </a:solidFill>
            <a:ln w="9517" cap="flat">
              <a:noFill/>
              <a:prstDash val="solid"/>
              <a:miter/>
            </a:ln>
          </p:spPr>
          <p:txBody>
            <a:bodyPr rtlCol="0" anchor="ctr"/>
            <a:lstStyle/>
            <a:p>
              <a:endParaRPr lang="en-US"/>
            </a:p>
          </p:txBody>
        </p:sp>
        <p:sp>
          <p:nvSpPr>
            <p:cNvPr id="614" name="Freeform: Shape 613">
              <a:extLst>
                <a:ext uri="{FF2B5EF4-FFF2-40B4-BE49-F238E27FC236}">
                  <a16:creationId xmlns:a16="http://schemas.microsoft.com/office/drawing/2014/main" id="{98516C38-6CA8-F671-2E4E-3EDDA04FFC54}"/>
                </a:ext>
              </a:extLst>
            </p:cNvPr>
            <p:cNvSpPr/>
            <p:nvPr/>
          </p:nvSpPr>
          <p:spPr>
            <a:xfrm>
              <a:off x="3081833" y="2945596"/>
              <a:ext cx="45517" cy="45426"/>
            </a:xfrm>
            <a:custGeom>
              <a:avLst/>
              <a:gdLst>
                <a:gd name="connsiteX0" fmla="*/ 0 w 45517"/>
                <a:gd name="connsiteY0" fmla="*/ 0 h 45426"/>
                <a:gd name="connsiteX1" fmla="*/ 45517 w 45517"/>
                <a:gd name="connsiteY1" fmla="*/ 0 h 45426"/>
                <a:gd name="connsiteX2" fmla="*/ 45517 w 45517"/>
                <a:gd name="connsiteY2" fmla="*/ 45426 h 45426"/>
                <a:gd name="connsiteX3" fmla="*/ 0 w 45517"/>
                <a:gd name="connsiteY3" fmla="*/ 45426 h 45426"/>
              </a:gdLst>
              <a:ahLst/>
              <a:cxnLst>
                <a:cxn ang="0">
                  <a:pos x="connsiteX0" y="connsiteY0"/>
                </a:cxn>
                <a:cxn ang="0">
                  <a:pos x="connsiteX1" y="connsiteY1"/>
                </a:cxn>
                <a:cxn ang="0">
                  <a:pos x="connsiteX2" y="connsiteY2"/>
                </a:cxn>
                <a:cxn ang="0">
                  <a:pos x="connsiteX3" y="connsiteY3"/>
                </a:cxn>
              </a:cxnLst>
              <a:rect l="l" t="t" r="r" b="b"/>
              <a:pathLst>
                <a:path w="45517" h="45426">
                  <a:moveTo>
                    <a:pt x="0" y="0"/>
                  </a:moveTo>
                  <a:lnTo>
                    <a:pt x="45517" y="0"/>
                  </a:lnTo>
                  <a:lnTo>
                    <a:pt x="45517" y="45426"/>
                  </a:lnTo>
                  <a:lnTo>
                    <a:pt x="0" y="45426"/>
                  </a:lnTo>
                  <a:close/>
                </a:path>
              </a:pathLst>
            </a:custGeom>
            <a:solidFill>
              <a:srgbClr val="5E5F5F"/>
            </a:solidFill>
            <a:ln w="9517" cap="flat">
              <a:noFill/>
              <a:prstDash val="solid"/>
              <a:miter/>
            </a:ln>
          </p:spPr>
          <p:txBody>
            <a:bodyPr rtlCol="0" anchor="ctr"/>
            <a:lstStyle/>
            <a:p>
              <a:endParaRPr lang="en-US"/>
            </a:p>
          </p:txBody>
        </p:sp>
        <p:sp>
          <p:nvSpPr>
            <p:cNvPr id="615" name="Freeform: Shape 614">
              <a:extLst>
                <a:ext uri="{FF2B5EF4-FFF2-40B4-BE49-F238E27FC236}">
                  <a16:creationId xmlns:a16="http://schemas.microsoft.com/office/drawing/2014/main" id="{27FAD2D7-5AA2-785E-D101-78AAE7D276B4}"/>
                </a:ext>
              </a:extLst>
            </p:cNvPr>
            <p:cNvSpPr/>
            <p:nvPr/>
          </p:nvSpPr>
          <p:spPr>
            <a:xfrm>
              <a:off x="3081833" y="3304920"/>
              <a:ext cx="45517" cy="45426"/>
            </a:xfrm>
            <a:custGeom>
              <a:avLst/>
              <a:gdLst>
                <a:gd name="connsiteX0" fmla="*/ 0 w 45517"/>
                <a:gd name="connsiteY0" fmla="*/ 0 h 45426"/>
                <a:gd name="connsiteX1" fmla="*/ 45517 w 45517"/>
                <a:gd name="connsiteY1" fmla="*/ 0 h 45426"/>
                <a:gd name="connsiteX2" fmla="*/ 45517 w 45517"/>
                <a:gd name="connsiteY2" fmla="*/ 45426 h 45426"/>
                <a:gd name="connsiteX3" fmla="*/ 0 w 45517"/>
                <a:gd name="connsiteY3" fmla="*/ 45426 h 45426"/>
              </a:gdLst>
              <a:ahLst/>
              <a:cxnLst>
                <a:cxn ang="0">
                  <a:pos x="connsiteX0" y="connsiteY0"/>
                </a:cxn>
                <a:cxn ang="0">
                  <a:pos x="connsiteX1" y="connsiteY1"/>
                </a:cxn>
                <a:cxn ang="0">
                  <a:pos x="connsiteX2" y="connsiteY2"/>
                </a:cxn>
                <a:cxn ang="0">
                  <a:pos x="connsiteX3" y="connsiteY3"/>
                </a:cxn>
              </a:cxnLst>
              <a:rect l="l" t="t" r="r" b="b"/>
              <a:pathLst>
                <a:path w="45517" h="45426">
                  <a:moveTo>
                    <a:pt x="0" y="0"/>
                  </a:moveTo>
                  <a:lnTo>
                    <a:pt x="45517" y="0"/>
                  </a:lnTo>
                  <a:lnTo>
                    <a:pt x="45517" y="45426"/>
                  </a:lnTo>
                  <a:lnTo>
                    <a:pt x="0" y="45426"/>
                  </a:lnTo>
                  <a:close/>
                </a:path>
              </a:pathLst>
            </a:custGeom>
            <a:solidFill>
              <a:srgbClr val="5E5F5F"/>
            </a:solidFill>
            <a:ln w="9517" cap="flat">
              <a:noFill/>
              <a:prstDash val="solid"/>
              <a:miter/>
            </a:ln>
          </p:spPr>
          <p:txBody>
            <a:bodyPr rtlCol="0" anchor="ctr"/>
            <a:lstStyle/>
            <a:p>
              <a:endParaRPr lang="en-US"/>
            </a:p>
          </p:txBody>
        </p:sp>
        <p:sp>
          <p:nvSpPr>
            <p:cNvPr id="616" name="Freeform: Shape 615">
              <a:extLst>
                <a:ext uri="{FF2B5EF4-FFF2-40B4-BE49-F238E27FC236}">
                  <a16:creationId xmlns:a16="http://schemas.microsoft.com/office/drawing/2014/main" id="{95F6F9D5-B484-175E-E21C-B2FF03ECA237}"/>
                </a:ext>
              </a:extLst>
            </p:cNvPr>
            <p:cNvSpPr/>
            <p:nvPr/>
          </p:nvSpPr>
          <p:spPr>
            <a:xfrm>
              <a:off x="3081833" y="3405846"/>
              <a:ext cx="45517" cy="45426"/>
            </a:xfrm>
            <a:custGeom>
              <a:avLst/>
              <a:gdLst>
                <a:gd name="connsiteX0" fmla="*/ 0 w 45517"/>
                <a:gd name="connsiteY0" fmla="*/ 0 h 45426"/>
                <a:gd name="connsiteX1" fmla="*/ 45517 w 45517"/>
                <a:gd name="connsiteY1" fmla="*/ 0 h 45426"/>
                <a:gd name="connsiteX2" fmla="*/ 45517 w 45517"/>
                <a:gd name="connsiteY2" fmla="*/ 45426 h 45426"/>
                <a:gd name="connsiteX3" fmla="*/ 0 w 45517"/>
                <a:gd name="connsiteY3" fmla="*/ 45426 h 45426"/>
              </a:gdLst>
              <a:ahLst/>
              <a:cxnLst>
                <a:cxn ang="0">
                  <a:pos x="connsiteX0" y="connsiteY0"/>
                </a:cxn>
                <a:cxn ang="0">
                  <a:pos x="connsiteX1" y="connsiteY1"/>
                </a:cxn>
                <a:cxn ang="0">
                  <a:pos x="connsiteX2" y="connsiteY2"/>
                </a:cxn>
                <a:cxn ang="0">
                  <a:pos x="connsiteX3" y="connsiteY3"/>
                </a:cxn>
              </a:cxnLst>
              <a:rect l="l" t="t" r="r" b="b"/>
              <a:pathLst>
                <a:path w="45517" h="45426">
                  <a:moveTo>
                    <a:pt x="0" y="0"/>
                  </a:moveTo>
                  <a:lnTo>
                    <a:pt x="45517" y="0"/>
                  </a:lnTo>
                  <a:lnTo>
                    <a:pt x="45517" y="45426"/>
                  </a:lnTo>
                  <a:lnTo>
                    <a:pt x="0" y="45426"/>
                  </a:lnTo>
                  <a:close/>
                </a:path>
              </a:pathLst>
            </a:custGeom>
            <a:solidFill>
              <a:srgbClr val="5E5F5F"/>
            </a:solidFill>
            <a:ln w="9517" cap="flat">
              <a:noFill/>
              <a:prstDash val="solid"/>
              <a:miter/>
            </a:ln>
          </p:spPr>
          <p:txBody>
            <a:bodyPr rtlCol="0" anchor="ctr"/>
            <a:lstStyle/>
            <a:p>
              <a:endParaRPr lang="en-US"/>
            </a:p>
          </p:txBody>
        </p:sp>
        <p:sp>
          <p:nvSpPr>
            <p:cNvPr id="617" name="Freeform: Shape 616">
              <a:extLst>
                <a:ext uri="{FF2B5EF4-FFF2-40B4-BE49-F238E27FC236}">
                  <a16:creationId xmlns:a16="http://schemas.microsoft.com/office/drawing/2014/main" id="{C6F67910-E95C-DDEF-D8B7-6812916647CF}"/>
                </a:ext>
              </a:extLst>
            </p:cNvPr>
            <p:cNvSpPr/>
            <p:nvPr/>
          </p:nvSpPr>
          <p:spPr>
            <a:xfrm>
              <a:off x="3081833" y="3506677"/>
              <a:ext cx="45517" cy="45426"/>
            </a:xfrm>
            <a:custGeom>
              <a:avLst/>
              <a:gdLst>
                <a:gd name="connsiteX0" fmla="*/ 0 w 45517"/>
                <a:gd name="connsiteY0" fmla="*/ 0 h 45426"/>
                <a:gd name="connsiteX1" fmla="*/ 45517 w 45517"/>
                <a:gd name="connsiteY1" fmla="*/ 0 h 45426"/>
                <a:gd name="connsiteX2" fmla="*/ 45517 w 45517"/>
                <a:gd name="connsiteY2" fmla="*/ 45426 h 45426"/>
                <a:gd name="connsiteX3" fmla="*/ 0 w 45517"/>
                <a:gd name="connsiteY3" fmla="*/ 45426 h 45426"/>
              </a:gdLst>
              <a:ahLst/>
              <a:cxnLst>
                <a:cxn ang="0">
                  <a:pos x="connsiteX0" y="connsiteY0"/>
                </a:cxn>
                <a:cxn ang="0">
                  <a:pos x="connsiteX1" y="connsiteY1"/>
                </a:cxn>
                <a:cxn ang="0">
                  <a:pos x="connsiteX2" y="connsiteY2"/>
                </a:cxn>
                <a:cxn ang="0">
                  <a:pos x="connsiteX3" y="connsiteY3"/>
                </a:cxn>
              </a:cxnLst>
              <a:rect l="l" t="t" r="r" b="b"/>
              <a:pathLst>
                <a:path w="45517" h="45426">
                  <a:moveTo>
                    <a:pt x="0" y="0"/>
                  </a:moveTo>
                  <a:lnTo>
                    <a:pt x="45517" y="0"/>
                  </a:lnTo>
                  <a:lnTo>
                    <a:pt x="45517" y="45426"/>
                  </a:lnTo>
                  <a:lnTo>
                    <a:pt x="0" y="45426"/>
                  </a:lnTo>
                  <a:close/>
                </a:path>
              </a:pathLst>
            </a:custGeom>
            <a:solidFill>
              <a:srgbClr val="5E5F5F"/>
            </a:solidFill>
            <a:ln w="9517" cap="flat">
              <a:noFill/>
              <a:prstDash val="solid"/>
              <a:miter/>
            </a:ln>
          </p:spPr>
          <p:txBody>
            <a:bodyPr rtlCol="0" anchor="ctr"/>
            <a:lstStyle/>
            <a:p>
              <a:endParaRPr lang="en-US"/>
            </a:p>
          </p:txBody>
        </p:sp>
        <p:sp>
          <p:nvSpPr>
            <p:cNvPr id="618" name="Freeform: Shape 617">
              <a:extLst>
                <a:ext uri="{FF2B5EF4-FFF2-40B4-BE49-F238E27FC236}">
                  <a16:creationId xmlns:a16="http://schemas.microsoft.com/office/drawing/2014/main" id="{604F08A9-9B85-9D76-CF52-34926131A169}"/>
                </a:ext>
              </a:extLst>
            </p:cNvPr>
            <p:cNvSpPr/>
            <p:nvPr/>
          </p:nvSpPr>
          <p:spPr>
            <a:xfrm>
              <a:off x="3081833" y="3607603"/>
              <a:ext cx="45517" cy="45426"/>
            </a:xfrm>
            <a:custGeom>
              <a:avLst/>
              <a:gdLst>
                <a:gd name="connsiteX0" fmla="*/ 0 w 45517"/>
                <a:gd name="connsiteY0" fmla="*/ 0 h 45426"/>
                <a:gd name="connsiteX1" fmla="*/ 45517 w 45517"/>
                <a:gd name="connsiteY1" fmla="*/ 0 h 45426"/>
                <a:gd name="connsiteX2" fmla="*/ 45517 w 45517"/>
                <a:gd name="connsiteY2" fmla="*/ 45426 h 45426"/>
                <a:gd name="connsiteX3" fmla="*/ 0 w 45517"/>
                <a:gd name="connsiteY3" fmla="*/ 45426 h 45426"/>
              </a:gdLst>
              <a:ahLst/>
              <a:cxnLst>
                <a:cxn ang="0">
                  <a:pos x="connsiteX0" y="connsiteY0"/>
                </a:cxn>
                <a:cxn ang="0">
                  <a:pos x="connsiteX1" y="connsiteY1"/>
                </a:cxn>
                <a:cxn ang="0">
                  <a:pos x="connsiteX2" y="connsiteY2"/>
                </a:cxn>
                <a:cxn ang="0">
                  <a:pos x="connsiteX3" y="connsiteY3"/>
                </a:cxn>
              </a:cxnLst>
              <a:rect l="l" t="t" r="r" b="b"/>
              <a:pathLst>
                <a:path w="45517" h="45426">
                  <a:moveTo>
                    <a:pt x="0" y="0"/>
                  </a:moveTo>
                  <a:lnTo>
                    <a:pt x="45517" y="0"/>
                  </a:lnTo>
                  <a:lnTo>
                    <a:pt x="45517" y="45426"/>
                  </a:lnTo>
                  <a:lnTo>
                    <a:pt x="0" y="45426"/>
                  </a:lnTo>
                  <a:close/>
                </a:path>
              </a:pathLst>
            </a:custGeom>
            <a:solidFill>
              <a:srgbClr val="5E5F5F"/>
            </a:solidFill>
            <a:ln w="9517" cap="flat">
              <a:noFill/>
              <a:prstDash val="solid"/>
              <a:miter/>
            </a:ln>
          </p:spPr>
          <p:txBody>
            <a:bodyPr rtlCol="0" anchor="ctr"/>
            <a:lstStyle/>
            <a:p>
              <a:endParaRPr lang="en-US"/>
            </a:p>
          </p:txBody>
        </p:sp>
      </p:grpSp>
      <p:sp>
        <p:nvSpPr>
          <p:cNvPr id="386" name="TextBox 385">
            <a:extLst>
              <a:ext uri="{FF2B5EF4-FFF2-40B4-BE49-F238E27FC236}">
                <a16:creationId xmlns:a16="http://schemas.microsoft.com/office/drawing/2014/main" id="{F71FC220-128E-629A-B5BB-782E514652B0}"/>
              </a:ext>
            </a:extLst>
          </p:cNvPr>
          <p:cNvSpPr txBox="1"/>
          <p:nvPr/>
        </p:nvSpPr>
        <p:spPr>
          <a:xfrm>
            <a:off x="4019979" y="5266779"/>
            <a:ext cx="654050" cy="406265"/>
          </a:xfrm>
          <a:prstGeom prst="rect">
            <a:avLst/>
          </a:prstGeom>
          <a:noFill/>
        </p:spPr>
        <p:txBody>
          <a:bodyPr vert="horz" wrap="square" lIns="91440" tIns="91440" rIns="91440" bIns="91440" rtlCol="0" anchor="ctr" anchorCtr="0">
            <a:spAutoFit/>
          </a:bodyPr>
          <a:lstStyle/>
          <a:p>
            <a:pPr marL="17463" marR="0" algn="r" defTabSz="914400" rtl="0" eaLnBrk="1" fontAlgn="auto" latinLnBrk="0" hangingPunct="1">
              <a:lnSpc>
                <a:spcPct val="90000"/>
              </a:lnSpc>
              <a:spcBef>
                <a:spcPts val="1000"/>
              </a:spcBef>
              <a:spcAft>
                <a:spcPts val="0"/>
              </a:spcAft>
              <a:buClrTx/>
              <a:buSzTx/>
              <a:buFont typeface="Arial" panose="020B0604020202020204" pitchFamily="34" charset="0"/>
              <a:buNone/>
            </a:pPr>
            <a:r>
              <a:rPr kumimoji="0" lang="es-ES" sz="1600" b="0" i="0" u="none" strike="noStrike" kern="1200" cap="none" spc="0" normalizeH="0" baseline="0" noProof="0" dirty="0">
                <a:ln>
                  <a:noFill/>
                </a:ln>
                <a:solidFill>
                  <a:schemeClr val="tx1">
                    <a:lumMod val="75000"/>
                    <a:lumOff val="25000"/>
                  </a:schemeClr>
                </a:solidFill>
                <a:effectLst/>
                <a:uLnTx/>
                <a:uFillTx/>
                <a:latin typeface="+mj-lt"/>
                <a:ea typeface="+mn-ea"/>
                <a:cs typeface="+mn-cs"/>
              </a:rPr>
              <a:t>UPS</a:t>
            </a:r>
            <a:endParaRPr kumimoji="0" lang="en-US" sz="1600" b="0" i="0" u="none" strike="noStrike" kern="1200" cap="none" spc="0" normalizeH="0" baseline="0" noProof="0" dirty="0">
              <a:ln>
                <a:noFill/>
              </a:ln>
              <a:solidFill>
                <a:schemeClr val="tx1">
                  <a:lumMod val="75000"/>
                  <a:lumOff val="25000"/>
                </a:schemeClr>
              </a:solidFill>
              <a:effectLst/>
              <a:uLnTx/>
              <a:uFillTx/>
              <a:latin typeface="+mj-lt"/>
              <a:ea typeface="+mn-ea"/>
              <a:cs typeface="+mn-cs"/>
            </a:endParaRPr>
          </a:p>
        </p:txBody>
      </p:sp>
      <p:sp>
        <p:nvSpPr>
          <p:cNvPr id="655" name="TextBox 654">
            <a:extLst>
              <a:ext uri="{FF2B5EF4-FFF2-40B4-BE49-F238E27FC236}">
                <a16:creationId xmlns:a16="http://schemas.microsoft.com/office/drawing/2014/main" id="{3D7FAB46-84A9-E960-9002-E9BB4F47EC23}"/>
              </a:ext>
            </a:extLst>
          </p:cNvPr>
          <p:cNvSpPr txBox="1"/>
          <p:nvPr/>
        </p:nvSpPr>
        <p:spPr>
          <a:xfrm>
            <a:off x="3786692" y="2983600"/>
            <a:ext cx="1294371" cy="627864"/>
          </a:xfrm>
          <a:prstGeom prst="rect">
            <a:avLst/>
          </a:prstGeom>
          <a:noFill/>
        </p:spPr>
        <p:txBody>
          <a:bodyPr vert="horz" wrap="square" lIns="91440" tIns="91440" rIns="91440" bIns="91440" rtlCol="0" anchor="ctr" anchorCtr="0">
            <a:spAutoFit/>
          </a:bodyPr>
          <a:lstStyle/>
          <a:p>
            <a:pPr marL="17463" marR="0" algn="ctr" defTabSz="914400" rtl="0" eaLnBrk="1" fontAlgn="auto" latinLnBrk="0" hangingPunct="1">
              <a:lnSpc>
                <a:spcPct val="90000"/>
              </a:lnSpc>
              <a:spcBef>
                <a:spcPts val="1000"/>
              </a:spcBef>
              <a:spcAft>
                <a:spcPts val="0"/>
              </a:spcAft>
              <a:buClrTx/>
              <a:buSzTx/>
              <a:buFont typeface="Arial" panose="020B0604020202020204" pitchFamily="34" charset="0"/>
              <a:buNone/>
            </a:pPr>
            <a:r>
              <a:rPr kumimoji="0" lang="es-ES" sz="1600" b="0" i="0" u="none" strike="noStrike" kern="1200" cap="none" spc="0" normalizeH="0" baseline="0" noProof="0" dirty="0" err="1">
                <a:ln>
                  <a:noFill/>
                </a:ln>
                <a:solidFill>
                  <a:schemeClr val="tx1">
                    <a:lumMod val="50000"/>
                    <a:lumOff val="50000"/>
                  </a:schemeClr>
                </a:solidFill>
                <a:effectLst/>
                <a:uLnTx/>
                <a:uFillTx/>
                <a:latin typeface="+mj-lt"/>
                <a:ea typeface="+mn-ea"/>
                <a:cs typeface="+mn-cs"/>
              </a:rPr>
              <a:t>Optical</a:t>
            </a:r>
            <a:r>
              <a:rPr kumimoji="0" lang="es-ES" sz="1600" b="0" i="0" u="none" strike="noStrike" kern="1200" cap="none" spc="0" normalizeH="0" baseline="0" noProof="0" dirty="0">
                <a:ln>
                  <a:noFill/>
                </a:ln>
                <a:solidFill>
                  <a:schemeClr val="tx1">
                    <a:lumMod val="50000"/>
                    <a:lumOff val="50000"/>
                  </a:schemeClr>
                </a:solidFill>
                <a:effectLst/>
                <a:uLnTx/>
                <a:uFillTx/>
                <a:latin typeface="+mj-lt"/>
                <a:ea typeface="+mn-ea"/>
                <a:cs typeface="+mn-cs"/>
              </a:rPr>
              <a:t> </a:t>
            </a:r>
            <a:r>
              <a:rPr kumimoji="0" lang="es-ES" sz="1600" b="0" i="0" u="none" strike="noStrike" kern="1200" cap="none" spc="0" normalizeH="0" baseline="0" noProof="0" dirty="0" err="1">
                <a:ln>
                  <a:noFill/>
                </a:ln>
                <a:solidFill>
                  <a:schemeClr val="tx1">
                    <a:lumMod val="50000"/>
                    <a:lumOff val="50000"/>
                  </a:schemeClr>
                </a:solidFill>
                <a:effectLst/>
                <a:uLnTx/>
                <a:uFillTx/>
                <a:latin typeface="+mj-lt"/>
                <a:ea typeface="+mn-ea"/>
                <a:cs typeface="+mn-cs"/>
              </a:rPr>
              <a:t>splitter</a:t>
            </a:r>
            <a:r>
              <a:rPr kumimoji="0" lang="es-ES" sz="1600" b="0" i="0" u="none" strike="noStrike" kern="1200" cap="none" spc="0" normalizeH="0" baseline="0" noProof="0" dirty="0">
                <a:ln>
                  <a:noFill/>
                </a:ln>
                <a:solidFill>
                  <a:schemeClr val="tx1">
                    <a:lumMod val="50000"/>
                    <a:lumOff val="50000"/>
                  </a:schemeClr>
                </a:solidFill>
                <a:effectLst/>
                <a:uLnTx/>
                <a:uFillTx/>
                <a:latin typeface="+mj-lt"/>
                <a:ea typeface="+mn-ea"/>
                <a:cs typeface="+mn-cs"/>
              </a:rPr>
              <a:t> 1x32</a:t>
            </a:r>
            <a:endParaRPr kumimoji="0" lang="en-US" sz="1600" b="0" i="0" u="none" strike="noStrike" kern="1200" cap="none" spc="0" normalizeH="0" baseline="0" noProof="0" dirty="0">
              <a:ln>
                <a:noFill/>
              </a:ln>
              <a:solidFill>
                <a:schemeClr val="tx1">
                  <a:lumMod val="50000"/>
                  <a:lumOff val="50000"/>
                </a:schemeClr>
              </a:solidFill>
              <a:effectLst/>
              <a:uLnTx/>
              <a:uFillTx/>
              <a:latin typeface="+mj-lt"/>
              <a:ea typeface="+mn-ea"/>
              <a:cs typeface="+mn-cs"/>
            </a:endParaRPr>
          </a:p>
        </p:txBody>
      </p:sp>
      <p:sp>
        <p:nvSpPr>
          <p:cNvPr id="656" name="TextBox 655">
            <a:extLst>
              <a:ext uri="{FF2B5EF4-FFF2-40B4-BE49-F238E27FC236}">
                <a16:creationId xmlns:a16="http://schemas.microsoft.com/office/drawing/2014/main" id="{439ADE0B-0BAD-4507-6D54-D6B8FF63F855}"/>
              </a:ext>
            </a:extLst>
          </p:cNvPr>
          <p:cNvSpPr txBox="1"/>
          <p:nvPr/>
        </p:nvSpPr>
        <p:spPr>
          <a:xfrm>
            <a:off x="947885" y="4378596"/>
            <a:ext cx="1294371" cy="849463"/>
          </a:xfrm>
          <a:prstGeom prst="rect">
            <a:avLst/>
          </a:prstGeom>
          <a:noFill/>
        </p:spPr>
        <p:txBody>
          <a:bodyPr vert="horz" wrap="square" lIns="91440" tIns="91440" rIns="91440" bIns="91440" rtlCol="0" anchor="ctr" anchorCtr="0">
            <a:spAutoFit/>
          </a:bodyPr>
          <a:lstStyle/>
          <a:p>
            <a:pPr marL="17463" marR="0" algn="ctr" defTabSz="914400" rtl="0" eaLnBrk="1" fontAlgn="auto" latinLnBrk="0" hangingPunct="1">
              <a:lnSpc>
                <a:spcPct val="90000"/>
              </a:lnSpc>
              <a:spcBef>
                <a:spcPts val="1000"/>
              </a:spcBef>
              <a:spcAft>
                <a:spcPts val="0"/>
              </a:spcAft>
              <a:buClrTx/>
              <a:buSzTx/>
              <a:buFont typeface="Arial" panose="020B0604020202020204" pitchFamily="34" charset="0"/>
              <a:buNone/>
            </a:pPr>
            <a:r>
              <a:rPr kumimoji="0" lang="es-ES" sz="1600" b="0" i="0" u="none" strike="noStrike" kern="1200" cap="none" spc="0" normalizeH="0" baseline="0" noProof="0" dirty="0">
                <a:ln>
                  <a:noFill/>
                </a:ln>
                <a:solidFill>
                  <a:schemeClr val="tx1">
                    <a:lumMod val="50000"/>
                    <a:lumOff val="50000"/>
                  </a:schemeClr>
                </a:solidFill>
                <a:effectLst/>
                <a:uLnTx/>
                <a:uFillTx/>
                <a:latin typeface="+mj-lt"/>
                <a:ea typeface="+mn-ea"/>
                <a:cs typeface="+mn-cs"/>
              </a:rPr>
              <a:t>OLT </a:t>
            </a:r>
            <a:br>
              <a:rPr kumimoji="0" lang="es-ES" sz="1600" b="0" i="0" u="none" strike="noStrike" kern="1200" cap="none" spc="0" normalizeH="0" baseline="0" noProof="0" dirty="0">
                <a:ln>
                  <a:noFill/>
                </a:ln>
                <a:solidFill>
                  <a:schemeClr val="tx1">
                    <a:lumMod val="50000"/>
                    <a:lumOff val="50000"/>
                  </a:schemeClr>
                </a:solidFill>
                <a:effectLst/>
                <a:uLnTx/>
                <a:uFillTx/>
                <a:latin typeface="+mj-lt"/>
                <a:ea typeface="+mn-ea"/>
                <a:cs typeface="+mn-cs"/>
              </a:rPr>
            </a:br>
            <a:r>
              <a:rPr kumimoji="0" lang="es-ES" sz="1600" b="0" i="0" u="none" strike="noStrike" kern="1200" cap="none" spc="0" normalizeH="0" baseline="0" noProof="0" dirty="0" err="1">
                <a:ln>
                  <a:noFill/>
                </a:ln>
                <a:solidFill>
                  <a:schemeClr val="tx1">
                    <a:lumMod val="50000"/>
                    <a:lumOff val="50000"/>
                  </a:schemeClr>
                </a:solidFill>
                <a:effectLst/>
                <a:uLnTx/>
                <a:uFillTx/>
                <a:latin typeface="+mj-lt"/>
                <a:ea typeface="+mn-ea"/>
                <a:cs typeface="+mn-cs"/>
              </a:rPr>
              <a:t>optical</a:t>
            </a:r>
            <a:r>
              <a:rPr kumimoji="0" lang="es-ES" sz="1600" b="0" i="0" u="none" strike="noStrike" kern="1200" cap="none" spc="0" normalizeH="0" baseline="0" noProof="0" dirty="0">
                <a:ln>
                  <a:noFill/>
                </a:ln>
                <a:solidFill>
                  <a:schemeClr val="tx1">
                    <a:lumMod val="50000"/>
                    <a:lumOff val="50000"/>
                  </a:schemeClr>
                </a:solidFill>
                <a:effectLst/>
                <a:uLnTx/>
                <a:uFillTx/>
                <a:latin typeface="+mj-lt"/>
                <a:ea typeface="+mn-ea"/>
                <a:cs typeface="+mn-cs"/>
              </a:rPr>
              <a:t> line terminal</a:t>
            </a:r>
            <a:endParaRPr kumimoji="0" lang="en-US" sz="1600" b="0" i="0" u="none" strike="noStrike" kern="1200" cap="none" spc="0" normalizeH="0" baseline="0" noProof="0" dirty="0">
              <a:ln>
                <a:noFill/>
              </a:ln>
              <a:solidFill>
                <a:schemeClr val="tx1">
                  <a:lumMod val="50000"/>
                  <a:lumOff val="50000"/>
                </a:schemeClr>
              </a:solidFill>
              <a:effectLst/>
              <a:uLnTx/>
              <a:uFillTx/>
              <a:latin typeface="+mj-lt"/>
              <a:ea typeface="+mn-ea"/>
              <a:cs typeface="+mn-cs"/>
            </a:endParaRPr>
          </a:p>
        </p:txBody>
      </p:sp>
      <p:cxnSp>
        <p:nvCxnSpPr>
          <p:cNvPr id="657" name="Straight Connector 656">
            <a:extLst>
              <a:ext uri="{FF2B5EF4-FFF2-40B4-BE49-F238E27FC236}">
                <a16:creationId xmlns:a16="http://schemas.microsoft.com/office/drawing/2014/main" id="{ECB3D7A3-EA2D-9E47-EF14-8FB495B8336C}"/>
              </a:ext>
            </a:extLst>
          </p:cNvPr>
          <p:cNvCxnSpPr>
            <a:cxnSpLocks/>
          </p:cNvCxnSpPr>
          <p:nvPr/>
        </p:nvCxnSpPr>
        <p:spPr>
          <a:xfrm>
            <a:off x="3888378" y="3691916"/>
            <a:ext cx="0" cy="1224000"/>
          </a:xfrm>
          <a:prstGeom prst="line">
            <a:avLst/>
          </a:prstGeom>
          <a:ln>
            <a:solidFill>
              <a:schemeClr val="bg1"/>
            </a:solidFill>
          </a:ln>
          <a:effectLst>
            <a:glow rad="25400">
              <a:schemeClr val="bg1">
                <a:alpha val="46000"/>
              </a:schemeClr>
            </a:glow>
          </a:effectLst>
        </p:spPr>
        <p:style>
          <a:lnRef idx="1">
            <a:schemeClr val="accent6"/>
          </a:lnRef>
          <a:fillRef idx="0">
            <a:schemeClr val="accent6"/>
          </a:fillRef>
          <a:effectRef idx="0">
            <a:schemeClr val="accent6"/>
          </a:effectRef>
          <a:fontRef idx="minor">
            <a:schemeClr val="tx1"/>
          </a:fontRef>
        </p:style>
      </p:cxnSp>
      <p:cxnSp>
        <p:nvCxnSpPr>
          <p:cNvPr id="658" name="Straight Connector 657">
            <a:extLst>
              <a:ext uri="{FF2B5EF4-FFF2-40B4-BE49-F238E27FC236}">
                <a16:creationId xmlns:a16="http://schemas.microsoft.com/office/drawing/2014/main" id="{2FC83275-DB53-71F2-2CA4-48FBF8F0F026}"/>
              </a:ext>
            </a:extLst>
          </p:cNvPr>
          <p:cNvCxnSpPr>
            <a:cxnSpLocks/>
          </p:cNvCxnSpPr>
          <p:nvPr/>
        </p:nvCxnSpPr>
        <p:spPr>
          <a:xfrm>
            <a:off x="3937062" y="3691916"/>
            <a:ext cx="0" cy="1224000"/>
          </a:xfrm>
          <a:prstGeom prst="line">
            <a:avLst/>
          </a:prstGeom>
          <a:ln>
            <a:solidFill>
              <a:schemeClr val="bg1"/>
            </a:solidFill>
          </a:ln>
          <a:effectLst>
            <a:glow rad="25400">
              <a:schemeClr val="bg1">
                <a:alpha val="46000"/>
              </a:schemeClr>
            </a:glow>
          </a:effectLst>
        </p:spPr>
        <p:style>
          <a:lnRef idx="1">
            <a:schemeClr val="accent6"/>
          </a:lnRef>
          <a:fillRef idx="0">
            <a:schemeClr val="accent6"/>
          </a:fillRef>
          <a:effectRef idx="0">
            <a:schemeClr val="accent6"/>
          </a:effectRef>
          <a:fontRef idx="minor">
            <a:schemeClr val="tx1"/>
          </a:fontRef>
        </p:style>
      </p:cxnSp>
      <p:grpSp>
        <p:nvGrpSpPr>
          <p:cNvPr id="619" name="Group 618">
            <a:extLst>
              <a:ext uri="{FF2B5EF4-FFF2-40B4-BE49-F238E27FC236}">
                <a16:creationId xmlns:a16="http://schemas.microsoft.com/office/drawing/2014/main" id="{2ECE532A-93C9-C54B-8572-73FA64218D33}"/>
              </a:ext>
            </a:extLst>
          </p:cNvPr>
          <p:cNvGrpSpPr>
            <a:grpSpLocks noChangeAspect="1"/>
          </p:cNvGrpSpPr>
          <p:nvPr/>
        </p:nvGrpSpPr>
        <p:grpSpPr>
          <a:xfrm>
            <a:off x="3653691" y="3554878"/>
            <a:ext cx="1476000" cy="138650"/>
            <a:chOff x="5362744" y="3039585"/>
            <a:chExt cx="1647859" cy="300592"/>
          </a:xfrm>
        </p:grpSpPr>
        <p:sp>
          <p:nvSpPr>
            <p:cNvPr id="620" name="Freeform: Shape 619">
              <a:extLst>
                <a:ext uri="{FF2B5EF4-FFF2-40B4-BE49-F238E27FC236}">
                  <a16:creationId xmlns:a16="http://schemas.microsoft.com/office/drawing/2014/main" id="{A2898CB9-02F8-CEBE-F624-CF7E5F86A292}"/>
                </a:ext>
              </a:extLst>
            </p:cNvPr>
            <p:cNvSpPr/>
            <p:nvPr/>
          </p:nvSpPr>
          <p:spPr>
            <a:xfrm>
              <a:off x="5362744" y="3039585"/>
              <a:ext cx="1647859" cy="122688"/>
            </a:xfrm>
            <a:custGeom>
              <a:avLst/>
              <a:gdLst>
                <a:gd name="connsiteX0" fmla="*/ 131124 w 1647859"/>
                <a:gd name="connsiteY0" fmla="*/ 0 h 122688"/>
                <a:gd name="connsiteX1" fmla="*/ 0 w 1647859"/>
                <a:gd name="connsiteY1" fmla="*/ 122689 h 122688"/>
                <a:gd name="connsiteX2" fmla="*/ 1647859 w 1647859"/>
                <a:gd name="connsiteY2" fmla="*/ 122689 h 122688"/>
                <a:gd name="connsiteX3" fmla="*/ 1518545 w 1647859"/>
                <a:gd name="connsiteY3" fmla="*/ 0 h 122688"/>
                <a:gd name="connsiteX4" fmla="*/ 131124 w 1647859"/>
                <a:gd name="connsiteY4" fmla="*/ 0 h 122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7859" h="122688">
                  <a:moveTo>
                    <a:pt x="131124" y="0"/>
                  </a:moveTo>
                  <a:lnTo>
                    <a:pt x="0" y="122689"/>
                  </a:lnTo>
                  <a:lnTo>
                    <a:pt x="1647859" y="122689"/>
                  </a:lnTo>
                  <a:lnTo>
                    <a:pt x="1518545" y="0"/>
                  </a:lnTo>
                  <a:lnTo>
                    <a:pt x="131124" y="0"/>
                  </a:lnTo>
                  <a:close/>
                </a:path>
              </a:pathLst>
            </a:custGeom>
            <a:solidFill>
              <a:srgbClr val="BABCBE"/>
            </a:solidFill>
            <a:ln w="9517" cap="flat">
              <a:noFill/>
              <a:prstDash val="solid"/>
              <a:miter/>
            </a:ln>
          </p:spPr>
          <p:txBody>
            <a:bodyPr rtlCol="0" anchor="ctr"/>
            <a:lstStyle/>
            <a:p>
              <a:endParaRPr lang="en-US"/>
            </a:p>
          </p:txBody>
        </p:sp>
        <p:sp>
          <p:nvSpPr>
            <p:cNvPr id="621" name="Freeform: Shape 620">
              <a:extLst>
                <a:ext uri="{FF2B5EF4-FFF2-40B4-BE49-F238E27FC236}">
                  <a16:creationId xmlns:a16="http://schemas.microsoft.com/office/drawing/2014/main" id="{3926FFCD-C269-D002-3F13-F407C99884AF}"/>
                </a:ext>
              </a:extLst>
            </p:cNvPr>
            <p:cNvSpPr/>
            <p:nvPr/>
          </p:nvSpPr>
          <p:spPr>
            <a:xfrm>
              <a:off x="5362744" y="3162274"/>
              <a:ext cx="1647859" cy="177903"/>
            </a:xfrm>
            <a:custGeom>
              <a:avLst/>
              <a:gdLst>
                <a:gd name="connsiteX0" fmla="*/ 0 w 1647859"/>
                <a:gd name="connsiteY0" fmla="*/ 0 h 177903"/>
                <a:gd name="connsiteX1" fmla="*/ 1647859 w 1647859"/>
                <a:gd name="connsiteY1" fmla="*/ 0 h 177903"/>
                <a:gd name="connsiteX2" fmla="*/ 1647859 w 1647859"/>
                <a:gd name="connsiteY2" fmla="*/ 177904 h 177903"/>
                <a:gd name="connsiteX3" fmla="*/ 0 w 1647859"/>
                <a:gd name="connsiteY3" fmla="*/ 177904 h 177903"/>
              </a:gdLst>
              <a:ahLst/>
              <a:cxnLst>
                <a:cxn ang="0">
                  <a:pos x="connsiteX0" y="connsiteY0"/>
                </a:cxn>
                <a:cxn ang="0">
                  <a:pos x="connsiteX1" y="connsiteY1"/>
                </a:cxn>
                <a:cxn ang="0">
                  <a:pos x="connsiteX2" y="connsiteY2"/>
                </a:cxn>
                <a:cxn ang="0">
                  <a:pos x="connsiteX3" y="connsiteY3"/>
                </a:cxn>
              </a:cxnLst>
              <a:rect l="l" t="t" r="r" b="b"/>
              <a:pathLst>
                <a:path w="1647859" h="177903">
                  <a:moveTo>
                    <a:pt x="0" y="0"/>
                  </a:moveTo>
                  <a:lnTo>
                    <a:pt x="1647859" y="0"/>
                  </a:lnTo>
                  <a:lnTo>
                    <a:pt x="1647859" y="177904"/>
                  </a:lnTo>
                  <a:lnTo>
                    <a:pt x="0" y="177904"/>
                  </a:lnTo>
                  <a:close/>
                </a:path>
              </a:pathLst>
            </a:custGeom>
            <a:solidFill>
              <a:srgbClr val="A9A8A9"/>
            </a:solidFill>
            <a:ln w="9517" cap="flat">
              <a:noFill/>
              <a:prstDash val="solid"/>
              <a:miter/>
            </a:ln>
          </p:spPr>
          <p:txBody>
            <a:bodyPr rtlCol="0" anchor="ctr"/>
            <a:lstStyle/>
            <a:p>
              <a:endParaRPr lang="en-US"/>
            </a:p>
          </p:txBody>
        </p:sp>
        <p:sp>
          <p:nvSpPr>
            <p:cNvPr id="622" name="Freeform: Shape 621">
              <a:extLst>
                <a:ext uri="{FF2B5EF4-FFF2-40B4-BE49-F238E27FC236}">
                  <a16:creationId xmlns:a16="http://schemas.microsoft.com/office/drawing/2014/main" id="{7A46A63F-A3B9-16BF-1288-23DEBBFF8D76}"/>
                </a:ext>
              </a:extLst>
            </p:cNvPr>
            <p:cNvSpPr/>
            <p:nvPr/>
          </p:nvSpPr>
          <p:spPr>
            <a:xfrm>
              <a:off x="5388359" y="3219199"/>
              <a:ext cx="26662" cy="53979"/>
            </a:xfrm>
            <a:custGeom>
              <a:avLst/>
              <a:gdLst>
                <a:gd name="connsiteX0" fmla="*/ 0 w 26662"/>
                <a:gd name="connsiteY0" fmla="*/ 0 h 53979"/>
                <a:gd name="connsiteX1" fmla="*/ 26663 w 26662"/>
                <a:gd name="connsiteY1" fmla="*/ 0 h 53979"/>
                <a:gd name="connsiteX2" fmla="*/ 26663 w 26662"/>
                <a:gd name="connsiteY2" fmla="*/ 53979 h 53979"/>
                <a:gd name="connsiteX3" fmla="*/ 0 w 26662"/>
                <a:gd name="connsiteY3" fmla="*/ 53979 h 53979"/>
              </a:gdLst>
              <a:ahLst/>
              <a:cxnLst>
                <a:cxn ang="0">
                  <a:pos x="connsiteX0" y="connsiteY0"/>
                </a:cxn>
                <a:cxn ang="0">
                  <a:pos x="connsiteX1" y="connsiteY1"/>
                </a:cxn>
                <a:cxn ang="0">
                  <a:pos x="connsiteX2" y="connsiteY2"/>
                </a:cxn>
                <a:cxn ang="0">
                  <a:pos x="connsiteX3" y="connsiteY3"/>
                </a:cxn>
              </a:cxnLst>
              <a:rect l="l" t="t" r="r" b="b"/>
              <a:pathLst>
                <a:path w="26662" h="53979">
                  <a:moveTo>
                    <a:pt x="0" y="0"/>
                  </a:moveTo>
                  <a:lnTo>
                    <a:pt x="26663" y="0"/>
                  </a:lnTo>
                  <a:lnTo>
                    <a:pt x="26663" y="53979"/>
                  </a:lnTo>
                  <a:lnTo>
                    <a:pt x="0" y="53979"/>
                  </a:lnTo>
                  <a:close/>
                </a:path>
              </a:pathLst>
            </a:custGeom>
            <a:solidFill>
              <a:srgbClr val="000000"/>
            </a:solidFill>
            <a:ln w="9517" cap="flat">
              <a:noFill/>
              <a:prstDash val="solid"/>
              <a:miter/>
            </a:ln>
          </p:spPr>
          <p:txBody>
            <a:bodyPr rtlCol="0" anchor="ctr"/>
            <a:lstStyle/>
            <a:p>
              <a:endParaRPr lang="en-US"/>
            </a:p>
          </p:txBody>
        </p:sp>
        <p:sp>
          <p:nvSpPr>
            <p:cNvPr id="623" name="Freeform: Shape 622">
              <a:extLst>
                <a:ext uri="{FF2B5EF4-FFF2-40B4-BE49-F238E27FC236}">
                  <a16:creationId xmlns:a16="http://schemas.microsoft.com/office/drawing/2014/main" id="{015E480E-FFA7-4E26-15FF-F43AC4350E34}"/>
                </a:ext>
              </a:extLst>
            </p:cNvPr>
            <p:cNvSpPr/>
            <p:nvPr/>
          </p:nvSpPr>
          <p:spPr>
            <a:xfrm>
              <a:off x="5442066" y="3219199"/>
              <a:ext cx="26662" cy="53979"/>
            </a:xfrm>
            <a:custGeom>
              <a:avLst/>
              <a:gdLst>
                <a:gd name="connsiteX0" fmla="*/ 0 w 26662"/>
                <a:gd name="connsiteY0" fmla="*/ 0 h 53979"/>
                <a:gd name="connsiteX1" fmla="*/ 26663 w 26662"/>
                <a:gd name="connsiteY1" fmla="*/ 0 h 53979"/>
                <a:gd name="connsiteX2" fmla="*/ 26663 w 26662"/>
                <a:gd name="connsiteY2" fmla="*/ 53979 h 53979"/>
                <a:gd name="connsiteX3" fmla="*/ 0 w 26662"/>
                <a:gd name="connsiteY3" fmla="*/ 53979 h 53979"/>
              </a:gdLst>
              <a:ahLst/>
              <a:cxnLst>
                <a:cxn ang="0">
                  <a:pos x="connsiteX0" y="connsiteY0"/>
                </a:cxn>
                <a:cxn ang="0">
                  <a:pos x="connsiteX1" y="connsiteY1"/>
                </a:cxn>
                <a:cxn ang="0">
                  <a:pos x="connsiteX2" y="connsiteY2"/>
                </a:cxn>
                <a:cxn ang="0">
                  <a:pos x="connsiteX3" y="connsiteY3"/>
                </a:cxn>
              </a:cxnLst>
              <a:rect l="l" t="t" r="r" b="b"/>
              <a:pathLst>
                <a:path w="26662" h="53979">
                  <a:moveTo>
                    <a:pt x="0" y="0"/>
                  </a:moveTo>
                  <a:lnTo>
                    <a:pt x="26663" y="0"/>
                  </a:lnTo>
                  <a:lnTo>
                    <a:pt x="26663" y="53979"/>
                  </a:lnTo>
                  <a:lnTo>
                    <a:pt x="0" y="53979"/>
                  </a:lnTo>
                  <a:close/>
                </a:path>
              </a:pathLst>
            </a:custGeom>
            <a:solidFill>
              <a:srgbClr val="000000"/>
            </a:solidFill>
            <a:ln w="9517" cap="flat">
              <a:noFill/>
              <a:prstDash val="solid"/>
              <a:miter/>
            </a:ln>
          </p:spPr>
          <p:txBody>
            <a:bodyPr rtlCol="0" anchor="ctr"/>
            <a:lstStyle/>
            <a:p>
              <a:endParaRPr lang="en-US"/>
            </a:p>
          </p:txBody>
        </p:sp>
        <p:sp>
          <p:nvSpPr>
            <p:cNvPr id="624" name="Freeform: Shape 623">
              <a:extLst>
                <a:ext uri="{FF2B5EF4-FFF2-40B4-BE49-F238E27FC236}">
                  <a16:creationId xmlns:a16="http://schemas.microsoft.com/office/drawing/2014/main" id="{543AAE0D-8408-3A42-5355-4670CB60DC04}"/>
                </a:ext>
              </a:extLst>
            </p:cNvPr>
            <p:cNvSpPr/>
            <p:nvPr/>
          </p:nvSpPr>
          <p:spPr>
            <a:xfrm>
              <a:off x="5495773" y="3219199"/>
              <a:ext cx="26662" cy="53979"/>
            </a:xfrm>
            <a:custGeom>
              <a:avLst/>
              <a:gdLst>
                <a:gd name="connsiteX0" fmla="*/ 0 w 26662"/>
                <a:gd name="connsiteY0" fmla="*/ 0 h 53979"/>
                <a:gd name="connsiteX1" fmla="*/ 26663 w 26662"/>
                <a:gd name="connsiteY1" fmla="*/ 0 h 53979"/>
                <a:gd name="connsiteX2" fmla="*/ 26663 w 26662"/>
                <a:gd name="connsiteY2" fmla="*/ 53979 h 53979"/>
                <a:gd name="connsiteX3" fmla="*/ 0 w 26662"/>
                <a:gd name="connsiteY3" fmla="*/ 53979 h 53979"/>
              </a:gdLst>
              <a:ahLst/>
              <a:cxnLst>
                <a:cxn ang="0">
                  <a:pos x="connsiteX0" y="connsiteY0"/>
                </a:cxn>
                <a:cxn ang="0">
                  <a:pos x="connsiteX1" y="connsiteY1"/>
                </a:cxn>
                <a:cxn ang="0">
                  <a:pos x="connsiteX2" y="connsiteY2"/>
                </a:cxn>
                <a:cxn ang="0">
                  <a:pos x="connsiteX3" y="connsiteY3"/>
                </a:cxn>
              </a:cxnLst>
              <a:rect l="l" t="t" r="r" b="b"/>
              <a:pathLst>
                <a:path w="26662" h="53979">
                  <a:moveTo>
                    <a:pt x="0" y="0"/>
                  </a:moveTo>
                  <a:lnTo>
                    <a:pt x="26663" y="0"/>
                  </a:lnTo>
                  <a:lnTo>
                    <a:pt x="26663" y="53979"/>
                  </a:lnTo>
                  <a:lnTo>
                    <a:pt x="0" y="53979"/>
                  </a:lnTo>
                  <a:close/>
                </a:path>
              </a:pathLst>
            </a:custGeom>
            <a:solidFill>
              <a:srgbClr val="000000"/>
            </a:solidFill>
            <a:ln w="9517" cap="flat">
              <a:noFill/>
              <a:prstDash val="solid"/>
              <a:miter/>
            </a:ln>
          </p:spPr>
          <p:txBody>
            <a:bodyPr rtlCol="0" anchor="ctr"/>
            <a:lstStyle/>
            <a:p>
              <a:endParaRPr lang="en-US"/>
            </a:p>
          </p:txBody>
        </p:sp>
        <p:sp>
          <p:nvSpPr>
            <p:cNvPr id="625" name="Freeform: Shape 624">
              <a:extLst>
                <a:ext uri="{FF2B5EF4-FFF2-40B4-BE49-F238E27FC236}">
                  <a16:creationId xmlns:a16="http://schemas.microsoft.com/office/drawing/2014/main" id="{A102AE08-BD43-5DF9-2BED-EE78F77D1943}"/>
                </a:ext>
              </a:extLst>
            </p:cNvPr>
            <p:cNvSpPr/>
            <p:nvPr/>
          </p:nvSpPr>
          <p:spPr>
            <a:xfrm>
              <a:off x="5549574" y="3219199"/>
              <a:ext cx="26662" cy="53979"/>
            </a:xfrm>
            <a:custGeom>
              <a:avLst/>
              <a:gdLst>
                <a:gd name="connsiteX0" fmla="*/ 0 w 26662"/>
                <a:gd name="connsiteY0" fmla="*/ 0 h 53979"/>
                <a:gd name="connsiteX1" fmla="*/ 26663 w 26662"/>
                <a:gd name="connsiteY1" fmla="*/ 0 h 53979"/>
                <a:gd name="connsiteX2" fmla="*/ 26663 w 26662"/>
                <a:gd name="connsiteY2" fmla="*/ 53979 h 53979"/>
                <a:gd name="connsiteX3" fmla="*/ 0 w 26662"/>
                <a:gd name="connsiteY3" fmla="*/ 53979 h 53979"/>
              </a:gdLst>
              <a:ahLst/>
              <a:cxnLst>
                <a:cxn ang="0">
                  <a:pos x="connsiteX0" y="connsiteY0"/>
                </a:cxn>
                <a:cxn ang="0">
                  <a:pos x="connsiteX1" y="connsiteY1"/>
                </a:cxn>
                <a:cxn ang="0">
                  <a:pos x="connsiteX2" y="connsiteY2"/>
                </a:cxn>
                <a:cxn ang="0">
                  <a:pos x="connsiteX3" y="connsiteY3"/>
                </a:cxn>
              </a:cxnLst>
              <a:rect l="l" t="t" r="r" b="b"/>
              <a:pathLst>
                <a:path w="26662" h="53979">
                  <a:moveTo>
                    <a:pt x="0" y="0"/>
                  </a:moveTo>
                  <a:lnTo>
                    <a:pt x="26663" y="0"/>
                  </a:lnTo>
                  <a:lnTo>
                    <a:pt x="26663" y="53979"/>
                  </a:lnTo>
                  <a:lnTo>
                    <a:pt x="0" y="53979"/>
                  </a:lnTo>
                  <a:close/>
                </a:path>
              </a:pathLst>
            </a:custGeom>
            <a:solidFill>
              <a:srgbClr val="000000"/>
            </a:solidFill>
            <a:ln w="9517" cap="flat">
              <a:noFill/>
              <a:prstDash val="solid"/>
              <a:miter/>
            </a:ln>
          </p:spPr>
          <p:txBody>
            <a:bodyPr rtlCol="0" anchor="ctr"/>
            <a:lstStyle/>
            <a:p>
              <a:endParaRPr lang="en-US"/>
            </a:p>
          </p:txBody>
        </p:sp>
        <p:sp>
          <p:nvSpPr>
            <p:cNvPr id="626" name="Freeform: Shape 625">
              <a:extLst>
                <a:ext uri="{FF2B5EF4-FFF2-40B4-BE49-F238E27FC236}">
                  <a16:creationId xmlns:a16="http://schemas.microsoft.com/office/drawing/2014/main" id="{1B492D37-3CB6-C5E5-7AC1-20A456ADCDD3}"/>
                </a:ext>
              </a:extLst>
            </p:cNvPr>
            <p:cNvSpPr/>
            <p:nvPr/>
          </p:nvSpPr>
          <p:spPr>
            <a:xfrm>
              <a:off x="5603281" y="3219199"/>
              <a:ext cx="26662" cy="53979"/>
            </a:xfrm>
            <a:custGeom>
              <a:avLst/>
              <a:gdLst>
                <a:gd name="connsiteX0" fmla="*/ 0 w 26662"/>
                <a:gd name="connsiteY0" fmla="*/ 0 h 53979"/>
                <a:gd name="connsiteX1" fmla="*/ 26663 w 26662"/>
                <a:gd name="connsiteY1" fmla="*/ 0 h 53979"/>
                <a:gd name="connsiteX2" fmla="*/ 26663 w 26662"/>
                <a:gd name="connsiteY2" fmla="*/ 53979 h 53979"/>
                <a:gd name="connsiteX3" fmla="*/ 0 w 26662"/>
                <a:gd name="connsiteY3" fmla="*/ 53979 h 53979"/>
              </a:gdLst>
              <a:ahLst/>
              <a:cxnLst>
                <a:cxn ang="0">
                  <a:pos x="connsiteX0" y="connsiteY0"/>
                </a:cxn>
                <a:cxn ang="0">
                  <a:pos x="connsiteX1" y="connsiteY1"/>
                </a:cxn>
                <a:cxn ang="0">
                  <a:pos x="connsiteX2" y="connsiteY2"/>
                </a:cxn>
                <a:cxn ang="0">
                  <a:pos x="connsiteX3" y="connsiteY3"/>
                </a:cxn>
              </a:cxnLst>
              <a:rect l="l" t="t" r="r" b="b"/>
              <a:pathLst>
                <a:path w="26662" h="53979">
                  <a:moveTo>
                    <a:pt x="0" y="0"/>
                  </a:moveTo>
                  <a:lnTo>
                    <a:pt x="26663" y="0"/>
                  </a:lnTo>
                  <a:lnTo>
                    <a:pt x="26663" y="53979"/>
                  </a:lnTo>
                  <a:lnTo>
                    <a:pt x="0" y="53979"/>
                  </a:lnTo>
                  <a:close/>
                </a:path>
              </a:pathLst>
            </a:custGeom>
            <a:solidFill>
              <a:srgbClr val="000000"/>
            </a:solidFill>
            <a:ln w="9517" cap="flat">
              <a:noFill/>
              <a:prstDash val="solid"/>
              <a:miter/>
            </a:ln>
          </p:spPr>
          <p:txBody>
            <a:bodyPr rtlCol="0" anchor="ctr"/>
            <a:lstStyle/>
            <a:p>
              <a:endParaRPr lang="en-US"/>
            </a:p>
          </p:txBody>
        </p:sp>
        <p:sp>
          <p:nvSpPr>
            <p:cNvPr id="627" name="Freeform: Shape 626">
              <a:extLst>
                <a:ext uri="{FF2B5EF4-FFF2-40B4-BE49-F238E27FC236}">
                  <a16:creationId xmlns:a16="http://schemas.microsoft.com/office/drawing/2014/main" id="{A64E9E85-2F48-FB0E-2136-38CAA2171EC2}"/>
                </a:ext>
              </a:extLst>
            </p:cNvPr>
            <p:cNvSpPr/>
            <p:nvPr/>
          </p:nvSpPr>
          <p:spPr>
            <a:xfrm>
              <a:off x="5656988" y="3219199"/>
              <a:ext cx="26662" cy="53979"/>
            </a:xfrm>
            <a:custGeom>
              <a:avLst/>
              <a:gdLst>
                <a:gd name="connsiteX0" fmla="*/ 0 w 26662"/>
                <a:gd name="connsiteY0" fmla="*/ 0 h 53979"/>
                <a:gd name="connsiteX1" fmla="*/ 26663 w 26662"/>
                <a:gd name="connsiteY1" fmla="*/ 0 h 53979"/>
                <a:gd name="connsiteX2" fmla="*/ 26663 w 26662"/>
                <a:gd name="connsiteY2" fmla="*/ 53979 h 53979"/>
                <a:gd name="connsiteX3" fmla="*/ 0 w 26662"/>
                <a:gd name="connsiteY3" fmla="*/ 53979 h 53979"/>
              </a:gdLst>
              <a:ahLst/>
              <a:cxnLst>
                <a:cxn ang="0">
                  <a:pos x="connsiteX0" y="connsiteY0"/>
                </a:cxn>
                <a:cxn ang="0">
                  <a:pos x="connsiteX1" y="connsiteY1"/>
                </a:cxn>
                <a:cxn ang="0">
                  <a:pos x="connsiteX2" y="connsiteY2"/>
                </a:cxn>
                <a:cxn ang="0">
                  <a:pos x="connsiteX3" y="connsiteY3"/>
                </a:cxn>
              </a:cxnLst>
              <a:rect l="l" t="t" r="r" b="b"/>
              <a:pathLst>
                <a:path w="26662" h="53979">
                  <a:moveTo>
                    <a:pt x="0" y="0"/>
                  </a:moveTo>
                  <a:lnTo>
                    <a:pt x="26663" y="0"/>
                  </a:lnTo>
                  <a:lnTo>
                    <a:pt x="26663" y="53979"/>
                  </a:lnTo>
                  <a:lnTo>
                    <a:pt x="0" y="53979"/>
                  </a:lnTo>
                  <a:close/>
                </a:path>
              </a:pathLst>
            </a:custGeom>
            <a:solidFill>
              <a:srgbClr val="000000"/>
            </a:solidFill>
            <a:ln w="9517" cap="flat">
              <a:noFill/>
              <a:prstDash val="solid"/>
              <a:miter/>
            </a:ln>
          </p:spPr>
          <p:txBody>
            <a:bodyPr rtlCol="0" anchor="ctr"/>
            <a:lstStyle/>
            <a:p>
              <a:endParaRPr lang="en-US"/>
            </a:p>
          </p:txBody>
        </p:sp>
        <p:sp>
          <p:nvSpPr>
            <p:cNvPr id="628" name="Freeform: Shape 627">
              <a:extLst>
                <a:ext uri="{FF2B5EF4-FFF2-40B4-BE49-F238E27FC236}">
                  <a16:creationId xmlns:a16="http://schemas.microsoft.com/office/drawing/2014/main" id="{557C9B52-2B53-00E6-3D03-3102A19791FA}"/>
                </a:ext>
              </a:extLst>
            </p:cNvPr>
            <p:cNvSpPr/>
            <p:nvPr/>
          </p:nvSpPr>
          <p:spPr>
            <a:xfrm>
              <a:off x="5710790" y="3219199"/>
              <a:ext cx="26662" cy="53979"/>
            </a:xfrm>
            <a:custGeom>
              <a:avLst/>
              <a:gdLst>
                <a:gd name="connsiteX0" fmla="*/ 0 w 26662"/>
                <a:gd name="connsiteY0" fmla="*/ 0 h 53979"/>
                <a:gd name="connsiteX1" fmla="*/ 26663 w 26662"/>
                <a:gd name="connsiteY1" fmla="*/ 0 h 53979"/>
                <a:gd name="connsiteX2" fmla="*/ 26663 w 26662"/>
                <a:gd name="connsiteY2" fmla="*/ 53979 h 53979"/>
                <a:gd name="connsiteX3" fmla="*/ 0 w 26662"/>
                <a:gd name="connsiteY3" fmla="*/ 53979 h 53979"/>
              </a:gdLst>
              <a:ahLst/>
              <a:cxnLst>
                <a:cxn ang="0">
                  <a:pos x="connsiteX0" y="connsiteY0"/>
                </a:cxn>
                <a:cxn ang="0">
                  <a:pos x="connsiteX1" y="connsiteY1"/>
                </a:cxn>
                <a:cxn ang="0">
                  <a:pos x="connsiteX2" y="connsiteY2"/>
                </a:cxn>
                <a:cxn ang="0">
                  <a:pos x="connsiteX3" y="connsiteY3"/>
                </a:cxn>
              </a:cxnLst>
              <a:rect l="l" t="t" r="r" b="b"/>
              <a:pathLst>
                <a:path w="26662" h="53979">
                  <a:moveTo>
                    <a:pt x="0" y="0"/>
                  </a:moveTo>
                  <a:lnTo>
                    <a:pt x="26663" y="0"/>
                  </a:lnTo>
                  <a:lnTo>
                    <a:pt x="26663" y="53979"/>
                  </a:lnTo>
                  <a:lnTo>
                    <a:pt x="0" y="53979"/>
                  </a:lnTo>
                  <a:close/>
                </a:path>
              </a:pathLst>
            </a:custGeom>
            <a:solidFill>
              <a:srgbClr val="000000"/>
            </a:solidFill>
            <a:ln w="9517" cap="flat">
              <a:noFill/>
              <a:prstDash val="solid"/>
              <a:miter/>
            </a:ln>
          </p:spPr>
          <p:txBody>
            <a:bodyPr rtlCol="0" anchor="ctr"/>
            <a:lstStyle/>
            <a:p>
              <a:endParaRPr lang="en-US"/>
            </a:p>
          </p:txBody>
        </p:sp>
        <p:sp>
          <p:nvSpPr>
            <p:cNvPr id="629" name="Freeform: Shape 628">
              <a:extLst>
                <a:ext uri="{FF2B5EF4-FFF2-40B4-BE49-F238E27FC236}">
                  <a16:creationId xmlns:a16="http://schemas.microsoft.com/office/drawing/2014/main" id="{7C5A35ED-C7F7-78BA-A65F-345B3B9ECE42}"/>
                </a:ext>
              </a:extLst>
            </p:cNvPr>
            <p:cNvSpPr/>
            <p:nvPr/>
          </p:nvSpPr>
          <p:spPr>
            <a:xfrm>
              <a:off x="5764496" y="3219199"/>
              <a:ext cx="26662" cy="53979"/>
            </a:xfrm>
            <a:custGeom>
              <a:avLst/>
              <a:gdLst>
                <a:gd name="connsiteX0" fmla="*/ 0 w 26662"/>
                <a:gd name="connsiteY0" fmla="*/ 0 h 53979"/>
                <a:gd name="connsiteX1" fmla="*/ 26663 w 26662"/>
                <a:gd name="connsiteY1" fmla="*/ 0 h 53979"/>
                <a:gd name="connsiteX2" fmla="*/ 26663 w 26662"/>
                <a:gd name="connsiteY2" fmla="*/ 53979 h 53979"/>
                <a:gd name="connsiteX3" fmla="*/ 0 w 26662"/>
                <a:gd name="connsiteY3" fmla="*/ 53979 h 53979"/>
              </a:gdLst>
              <a:ahLst/>
              <a:cxnLst>
                <a:cxn ang="0">
                  <a:pos x="connsiteX0" y="connsiteY0"/>
                </a:cxn>
                <a:cxn ang="0">
                  <a:pos x="connsiteX1" y="connsiteY1"/>
                </a:cxn>
                <a:cxn ang="0">
                  <a:pos x="connsiteX2" y="connsiteY2"/>
                </a:cxn>
                <a:cxn ang="0">
                  <a:pos x="connsiteX3" y="connsiteY3"/>
                </a:cxn>
              </a:cxnLst>
              <a:rect l="l" t="t" r="r" b="b"/>
              <a:pathLst>
                <a:path w="26662" h="53979">
                  <a:moveTo>
                    <a:pt x="0" y="0"/>
                  </a:moveTo>
                  <a:lnTo>
                    <a:pt x="26663" y="0"/>
                  </a:lnTo>
                  <a:lnTo>
                    <a:pt x="26663" y="53979"/>
                  </a:lnTo>
                  <a:lnTo>
                    <a:pt x="0" y="53979"/>
                  </a:lnTo>
                  <a:close/>
                </a:path>
              </a:pathLst>
            </a:custGeom>
            <a:solidFill>
              <a:srgbClr val="000000"/>
            </a:solidFill>
            <a:ln w="9517" cap="flat">
              <a:noFill/>
              <a:prstDash val="solid"/>
              <a:miter/>
            </a:ln>
          </p:spPr>
          <p:txBody>
            <a:bodyPr rtlCol="0" anchor="ctr"/>
            <a:lstStyle/>
            <a:p>
              <a:endParaRPr lang="en-US"/>
            </a:p>
          </p:txBody>
        </p:sp>
        <p:sp>
          <p:nvSpPr>
            <p:cNvPr id="630" name="Freeform: Shape 629">
              <a:extLst>
                <a:ext uri="{FF2B5EF4-FFF2-40B4-BE49-F238E27FC236}">
                  <a16:creationId xmlns:a16="http://schemas.microsoft.com/office/drawing/2014/main" id="{03F1708F-649A-B486-97F0-3C084BE212D2}"/>
                </a:ext>
              </a:extLst>
            </p:cNvPr>
            <p:cNvSpPr/>
            <p:nvPr/>
          </p:nvSpPr>
          <p:spPr>
            <a:xfrm>
              <a:off x="5818203" y="3219199"/>
              <a:ext cx="26662" cy="53979"/>
            </a:xfrm>
            <a:custGeom>
              <a:avLst/>
              <a:gdLst>
                <a:gd name="connsiteX0" fmla="*/ 0 w 26662"/>
                <a:gd name="connsiteY0" fmla="*/ 0 h 53979"/>
                <a:gd name="connsiteX1" fmla="*/ 26663 w 26662"/>
                <a:gd name="connsiteY1" fmla="*/ 0 h 53979"/>
                <a:gd name="connsiteX2" fmla="*/ 26663 w 26662"/>
                <a:gd name="connsiteY2" fmla="*/ 53979 h 53979"/>
                <a:gd name="connsiteX3" fmla="*/ 0 w 26662"/>
                <a:gd name="connsiteY3" fmla="*/ 53979 h 53979"/>
              </a:gdLst>
              <a:ahLst/>
              <a:cxnLst>
                <a:cxn ang="0">
                  <a:pos x="connsiteX0" y="connsiteY0"/>
                </a:cxn>
                <a:cxn ang="0">
                  <a:pos x="connsiteX1" y="connsiteY1"/>
                </a:cxn>
                <a:cxn ang="0">
                  <a:pos x="connsiteX2" y="connsiteY2"/>
                </a:cxn>
                <a:cxn ang="0">
                  <a:pos x="connsiteX3" y="connsiteY3"/>
                </a:cxn>
              </a:cxnLst>
              <a:rect l="l" t="t" r="r" b="b"/>
              <a:pathLst>
                <a:path w="26662" h="53979">
                  <a:moveTo>
                    <a:pt x="0" y="0"/>
                  </a:moveTo>
                  <a:lnTo>
                    <a:pt x="26663" y="0"/>
                  </a:lnTo>
                  <a:lnTo>
                    <a:pt x="26663" y="53979"/>
                  </a:lnTo>
                  <a:lnTo>
                    <a:pt x="0" y="53979"/>
                  </a:lnTo>
                  <a:close/>
                </a:path>
              </a:pathLst>
            </a:custGeom>
            <a:solidFill>
              <a:srgbClr val="000000"/>
            </a:solidFill>
            <a:ln w="9517" cap="flat">
              <a:noFill/>
              <a:prstDash val="solid"/>
              <a:miter/>
            </a:ln>
          </p:spPr>
          <p:txBody>
            <a:bodyPr rtlCol="0" anchor="ctr"/>
            <a:lstStyle/>
            <a:p>
              <a:endParaRPr lang="en-US"/>
            </a:p>
          </p:txBody>
        </p:sp>
        <p:sp>
          <p:nvSpPr>
            <p:cNvPr id="631" name="Freeform: Shape 630">
              <a:extLst>
                <a:ext uri="{FF2B5EF4-FFF2-40B4-BE49-F238E27FC236}">
                  <a16:creationId xmlns:a16="http://schemas.microsoft.com/office/drawing/2014/main" id="{B4788A68-6D18-CE9E-C705-89387907D700}"/>
                </a:ext>
              </a:extLst>
            </p:cNvPr>
            <p:cNvSpPr/>
            <p:nvPr/>
          </p:nvSpPr>
          <p:spPr>
            <a:xfrm>
              <a:off x="5871909" y="3219199"/>
              <a:ext cx="26662" cy="53979"/>
            </a:xfrm>
            <a:custGeom>
              <a:avLst/>
              <a:gdLst>
                <a:gd name="connsiteX0" fmla="*/ 0 w 26662"/>
                <a:gd name="connsiteY0" fmla="*/ 0 h 53979"/>
                <a:gd name="connsiteX1" fmla="*/ 26663 w 26662"/>
                <a:gd name="connsiteY1" fmla="*/ 0 h 53979"/>
                <a:gd name="connsiteX2" fmla="*/ 26663 w 26662"/>
                <a:gd name="connsiteY2" fmla="*/ 53979 h 53979"/>
                <a:gd name="connsiteX3" fmla="*/ 0 w 26662"/>
                <a:gd name="connsiteY3" fmla="*/ 53979 h 53979"/>
              </a:gdLst>
              <a:ahLst/>
              <a:cxnLst>
                <a:cxn ang="0">
                  <a:pos x="connsiteX0" y="connsiteY0"/>
                </a:cxn>
                <a:cxn ang="0">
                  <a:pos x="connsiteX1" y="connsiteY1"/>
                </a:cxn>
                <a:cxn ang="0">
                  <a:pos x="connsiteX2" y="connsiteY2"/>
                </a:cxn>
                <a:cxn ang="0">
                  <a:pos x="connsiteX3" y="connsiteY3"/>
                </a:cxn>
              </a:cxnLst>
              <a:rect l="l" t="t" r="r" b="b"/>
              <a:pathLst>
                <a:path w="26662" h="53979">
                  <a:moveTo>
                    <a:pt x="0" y="0"/>
                  </a:moveTo>
                  <a:lnTo>
                    <a:pt x="26663" y="0"/>
                  </a:lnTo>
                  <a:lnTo>
                    <a:pt x="26663" y="53979"/>
                  </a:lnTo>
                  <a:lnTo>
                    <a:pt x="0" y="53979"/>
                  </a:lnTo>
                  <a:close/>
                </a:path>
              </a:pathLst>
            </a:custGeom>
            <a:solidFill>
              <a:srgbClr val="000000"/>
            </a:solidFill>
            <a:ln w="9517" cap="flat">
              <a:noFill/>
              <a:prstDash val="solid"/>
              <a:miter/>
            </a:ln>
          </p:spPr>
          <p:txBody>
            <a:bodyPr rtlCol="0" anchor="ctr"/>
            <a:lstStyle/>
            <a:p>
              <a:endParaRPr lang="en-US"/>
            </a:p>
          </p:txBody>
        </p:sp>
        <p:sp>
          <p:nvSpPr>
            <p:cNvPr id="632" name="Freeform: Shape 631">
              <a:extLst>
                <a:ext uri="{FF2B5EF4-FFF2-40B4-BE49-F238E27FC236}">
                  <a16:creationId xmlns:a16="http://schemas.microsoft.com/office/drawing/2014/main" id="{4000132A-B58F-8D9E-91BF-FA09D2F68C43}"/>
                </a:ext>
              </a:extLst>
            </p:cNvPr>
            <p:cNvSpPr/>
            <p:nvPr/>
          </p:nvSpPr>
          <p:spPr>
            <a:xfrm>
              <a:off x="5925711" y="3219199"/>
              <a:ext cx="26662" cy="53979"/>
            </a:xfrm>
            <a:custGeom>
              <a:avLst/>
              <a:gdLst>
                <a:gd name="connsiteX0" fmla="*/ 0 w 26662"/>
                <a:gd name="connsiteY0" fmla="*/ 0 h 53979"/>
                <a:gd name="connsiteX1" fmla="*/ 26663 w 26662"/>
                <a:gd name="connsiteY1" fmla="*/ 0 h 53979"/>
                <a:gd name="connsiteX2" fmla="*/ 26663 w 26662"/>
                <a:gd name="connsiteY2" fmla="*/ 53979 h 53979"/>
                <a:gd name="connsiteX3" fmla="*/ 0 w 26662"/>
                <a:gd name="connsiteY3" fmla="*/ 53979 h 53979"/>
              </a:gdLst>
              <a:ahLst/>
              <a:cxnLst>
                <a:cxn ang="0">
                  <a:pos x="connsiteX0" y="connsiteY0"/>
                </a:cxn>
                <a:cxn ang="0">
                  <a:pos x="connsiteX1" y="connsiteY1"/>
                </a:cxn>
                <a:cxn ang="0">
                  <a:pos x="connsiteX2" y="connsiteY2"/>
                </a:cxn>
                <a:cxn ang="0">
                  <a:pos x="connsiteX3" y="connsiteY3"/>
                </a:cxn>
              </a:cxnLst>
              <a:rect l="l" t="t" r="r" b="b"/>
              <a:pathLst>
                <a:path w="26662" h="53979">
                  <a:moveTo>
                    <a:pt x="0" y="0"/>
                  </a:moveTo>
                  <a:lnTo>
                    <a:pt x="26663" y="0"/>
                  </a:lnTo>
                  <a:lnTo>
                    <a:pt x="26663" y="53979"/>
                  </a:lnTo>
                  <a:lnTo>
                    <a:pt x="0" y="53979"/>
                  </a:lnTo>
                  <a:close/>
                </a:path>
              </a:pathLst>
            </a:custGeom>
            <a:solidFill>
              <a:srgbClr val="000000"/>
            </a:solidFill>
            <a:ln w="9517" cap="flat">
              <a:noFill/>
              <a:prstDash val="solid"/>
              <a:miter/>
            </a:ln>
          </p:spPr>
          <p:txBody>
            <a:bodyPr rtlCol="0" anchor="ctr"/>
            <a:lstStyle/>
            <a:p>
              <a:endParaRPr lang="en-US"/>
            </a:p>
          </p:txBody>
        </p:sp>
        <p:sp>
          <p:nvSpPr>
            <p:cNvPr id="633" name="Freeform: Shape 632">
              <a:extLst>
                <a:ext uri="{FF2B5EF4-FFF2-40B4-BE49-F238E27FC236}">
                  <a16:creationId xmlns:a16="http://schemas.microsoft.com/office/drawing/2014/main" id="{6C154E37-E244-63F6-C723-AE93555ADCEB}"/>
                </a:ext>
              </a:extLst>
            </p:cNvPr>
            <p:cNvSpPr/>
            <p:nvPr/>
          </p:nvSpPr>
          <p:spPr>
            <a:xfrm>
              <a:off x="5979418" y="3219199"/>
              <a:ext cx="26662" cy="53979"/>
            </a:xfrm>
            <a:custGeom>
              <a:avLst/>
              <a:gdLst>
                <a:gd name="connsiteX0" fmla="*/ 0 w 26662"/>
                <a:gd name="connsiteY0" fmla="*/ 0 h 53979"/>
                <a:gd name="connsiteX1" fmla="*/ 26663 w 26662"/>
                <a:gd name="connsiteY1" fmla="*/ 0 h 53979"/>
                <a:gd name="connsiteX2" fmla="*/ 26663 w 26662"/>
                <a:gd name="connsiteY2" fmla="*/ 53979 h 53979"/>
                <a:gd name="connsiteX3" fmla="*/ 0 w 26662"/>
                <a:gd name="connsiteY3" fmla="*/ 53979 h 53979"/>
              </a:gdLst>
              <a:ahLst/>
              <a:cxnLst>
                <a:cxn ang="0">
                  <a:pos x="connsiteX0" y="connsiteY0"/>
                </a:cxn>
                <a:cxn ang="0">
                  <a:pos x="connsiteX1" y="connsiteY1"/>
                </a:cxn>
                <a:cxn ang="0">
                  <a:pos x="connsiteX2" y="connsiteY2"/>
                </a:cxn>
                <a:cxn ang="0">
                  <a:pos x="connsiteX3" y="connsiteY3"/>
                </a:cxn>
              </a:cxnLst>
              <a:rect l="l" t="t" r="r" b="b"/>
              <a:pathLst>
                <a:path w="26662" h="53979">
                  <a:moveTo>
                    <a:pt x="0" y="0"/>
                  </a:moveTo>
                  <a:lnTo>
                    <a:pt x="26663" y="0"/>
                  </a:lnTo>
                  <a:lnTo>
                    <a:pt x="26663" y="53979"/>
                  </a:lnTo>
                  <a:lnTo>
                    <a:pt x="0" y="53979"/>
                  </a:lnTo>
                  <a:close/>
                </a:path>
              </a:pathLst>
            </a:custGeom>
            <a:solidFill>
              <a:srgbClr val="000000"/>
            </a:solidFill>
            <a:ln w="9517" cap="flat">
              <a:noFill/>
              <a:prstDash val="solid"/>
              <a:miter/>
            </a:ln>
          </p:spPr>
          <p:txBody>
            <a:bodyPr rtlCol="0" anchor="ctr"/>
            <a:lstStyle/>
            <a:p>
              <a:endParaRPr lang="en-US"/>
            </a:p>
          </p:txBody>
        </p:sp>
        <p:sp>
          <p:nvSpPr>
            <p:cNvPr id="634" name="Freeform: Shape 633">
              <a:extLst>
                <a:ext uri="{FF2B5EF4-FFF2-40B4-BE49-F238E27FC236}">
                  <a16:creationId xmlns:a16="http://schemas.microsoft.com/office/drawing/2014/main" id="{1A7D4AAC-C083-18C0-A4D7-DD5E690DBD9C}"/>
                </a:ext>
              </a:extLst>
            </p:cNvPr>
            <p:cNvSpPr/>
            <p:nvPr/>
          </p:nvSpPr>
          <p:spPr>
            <a:xfrm>
              <a:off x="6033124" y="3219199"/>
              <a:ext cx="26662" cy="53979"/>
            </a:xfrm>
            <a:custGeom>
              <a:avLst/>
              <a:gdLst>
                <a:gd name="connsiteX0" fmla="*/ 0 w 26662"/>
                <a:gd name="connsiteY0" fmla="*/ 0 h 53979"/>
                <a:gd name="connsiteX1" fmla="*/ 26663 w 26662"/>
                <a:gd name="connsiteY1" fmla="*/ 0 h 53979"/>
                <a:gd name="connsiteX2" fmla="*/ 26663 w 26662"/>
                <a:gd name="connsiteY2" fmla="*/ 53979 h 53979"/>
                <a:gd name="connsiteX3" fmla="*/ 0 w 26662"/>
                <a:gd name="connsiteY3" fmla="*/ 53979 h 53979"/>
              </a:gdLst>
              <a:ahLst/>
              <a:cxnLst>
                <a:cxn ang="0">
                  <a:pos x="connsiteX0" y="connsiteY0"/>
                </a:cxn>
                <a:cxn ang="0">
                  <a:pos x="connsiteX1" y="connsiteY1"/>
                </a:cxn>
                <a:cxn ang="0">
                  <a:pos x="connsiteX2" y="connsiteY2"/>
                </a:cxn>
                <a:cxn ang="0">
                  <a:pos x="connsiteX3" y="connsiteY3"/>
                </a:cxn>
              </a:cxnLst>
              <a:rect l="l" t="t" r="r" b="b"/>
              <a:pathLst>
                <a:path w="26662" h="53979">
                  <a:moveTo>
                    <a:pt x="0" y="0"/>
                  </a:moveTo>
                  <a:lnTo>
                    <a:pt x="26663" y="0"/>
                  </a:lnTo>
                  <a:lnTo>
                    <a:pt x="26663" y="53979"/>
                  </a:lnTo>
                  <a:lnTo>
                    <a:pt x="0" y="53979"/>
                  </a:lnTo>
                  <a:close/>
                </a:path>
              </a:pathLst>
            </a:custGeom>
            <a:solidFill>
              <a:srgbClr val="000000"/>
            </a:solidFill>
            <a:ln w="9517" cap="flat">
              <a:noFill/>
              <a:prstDash val="solid"/>
              <a:miter/>
            </a:ln>
          </p:spPr>
          <p:txBody>
            <a:bodyPr rtlCol="0" anchor="ctr"/>
            <a:lstStyle/>
            <a:p>
              <a:endParaRPr lang="en-US"/>
            </a:p>
          </p:txBody>
        </p:sp>
        <p:sp>
          <p:nvSpPr>
            <p:cNvPr id="635" name="Freeform: Shape 634">
              <a:extLst>
                <a:ext uri="{FF2B5EF4-FFF2-40B4-BE49-F238E27FC236}">
                  <a16:creationId xmlns:a16="http://schemas.microsoft.com/office/drawing/2014/main" id="{86E39AA5-7C90-2FFA-4D4F-0A912B1F546B}"/>
                </a:ext>
              </a:extLst>
            </p:cNvPr>
            <p:cNvSpPr/>
            <p:nvPr/>
          </p:nvSpPr>
          <p:spPr>
            <a:xfrm>
              <a:off x="6086926" y="3219199"/>
              <a:ext cx="26662" cy="53979"/>
            </a:xfrm>
            <a:custGeom>
              <a:avLst/>
              <a:gdLst>
                <a:gd name="connsiteX0" fmla="*/ 0 w 26662"/>
                <a:gd name="connsiteY0" fmla="*/ 0 h 53979"/>
                <a:gd name="connsiteX1" fmla="*/ 26663 w 26662"/>
                <a:gd name="connsiteY1" fmla="*/ 0 h 53979"/>
                <a:gd name="connsiteX2" fmla="*/ 26663 w 26662"/>
                <a:gd name="connsiteY2" fmla="*/ 53979 h 53979"/>
                <a:gd name="connsiteX3" fmla="*/ 0 w 26662"/>
                <a:gd name="connsiteY3" fmla="*/ 53979 h 53979"/>
              </a:gdLst>
              <a:ahLst/>
              <a:cxnLst>
                <a:cxn ang="0">
                  <a:pos x="connsiteX0" y="connsiteY0"/>
                </a:cxn>
                <a:cxn ang="0">
                  <a:pos x="connsiteX1" y="connsiteY1"/>
                </a:cxn>
                <a:cxn ang="0">
                  <a:pos x="connsiteX2" y="connsiteY2"/>
                </a:cxn>
                <a:cxn ang="0">
                  <a:pos x="connsiteX3" y="connsiteY3"/>
                </a:cxn>
              </a:cxnLst>
              <a:rect l="l" t="t" r="r" b="b"/>
              <a:pathLst>
                <a:path w="26662" h="53979">
                  <a:moveTo>
                    <a:pt x="0" y="0"/>
                  </a:moveTo>
                  <a:lnTo>
                    <a:pt x="26663" y="0"/>
                  </a:lnTo>
                  <a:lnTo>
                    <a:pt x="26663" y="53979"/>
                  </a:lnTo>
                  <a:lnTo>
                    <a:pt x="0" y="53979"/>
                  </a:lnTo>
                  <a:close/>
                </a:path>
              </a:pathLst>
            </a:custGeom>
            <a:solidFill>
              <a:srgbClr val="000000"/>
            </a:solidFill>
            <a:ln w="9517" cap="flat">
              <a:noFill/>
              <a:prstDash val="solid"/>
              <a:miter/>
            </a:ln>
          </p:spPr>
          <p:txBody>
            <a:bodyPr rtlCol="0" anchor="ctr"/>
            <a:lstStyle/>
            <a:p>
              <a:endParaRPr lang="en-US"/>
            </a:p>
          </p:txBody>
        </p:sp>
        <p:sp>
          <p:nvSpPr>
            <p:cNvPr id="636" name="Freeform: Shape 635">
              <a:extLst>
                <a:ext uri="{FF2B5EF4-FFF2-40B4-BE49-F238E27FC236}">
                  <a16:creationId xmlns:a16="http://schemas.microsoft.com/office/drawing/2014/main" id="{5DAC148E-BE8F-1D24-6239-95612257D1FF}"/>
                </a:ext>
              </a:extLst>
            </p:cNvPr>
            <p:cNvSpPr/>
            <p:nvPr/>
          </p:nvSpPr>
          <p:spPr>
            <a:xfrm>
              <a:off x="6140633" y="3219199"/>
              <a:ext cx="26662" cy="53979"/>
            </a:xfrm>
            <a:custGeom>
              <a:avLst/>
              <a:gdLst>
                <a:gd name="connsiteX0" fmla="*/ 0 w 26662"/>
                <a:gd name="connsiteY0" fmla="*/ 0 h 53979"/>
                <a:gd name="connsiteX1" fmla="*/ 26663 w 26662"/>
                <a:gd name="connsiteY1" fmla="*/ 0 h 53979"/>
                <a:gd name="connsiteX2" fmla="*/ 26663 w 26662"/>
                <a:gd name="connsiteY2" fmla="*/ 53979 h 53979"/>
                <a:gd name="connsiteX3" fmla="*/ 0 w 26662"/>
                <a:gd name="connsiteY3" fmla="*/ 53979 h 53979"/>
              </a:gdLst>
              <a:ahLst/>
              <a:cxnLst>
                <a:cxn ang="0">
                  <a:pos x="connsiteX0" y="connsiteY0"/>
                </a:cxn>
                <a:cxn ang="0">
                  <a:pos x="connsiteX1" y="connsiteY1"/>
                </a:cxn>
                <a:cxn ang="0">
                  <a:pos x="connsiteX2" y="connsiteY2"/>
                </a:cxn>
                <a:cxn ang="0">
                  <a:pos x="connsiteX3" y="connsiteY3"/>
                </a:cxn>
              </a:cxnLst>
              <a:rect l="l" t="t" r="r" b="b"/>
              <a:pathLst>
                <a:path w="26662" h="53979">
                  <a:moveTo>
                    <a:pt x="0" y="0"/>
                  </a:moveTo>
                  <a:lnTo>
                    <a:pt x="26663" y="0"/>
                  </a:lnTo>
                  <a:lnTo>
                    <a:pt x="26663" y="53979"/>
                  </a:lnTo>
                  <a:lnTo>
                    <a:pt x="0" y="53979"/>
                  </a:lnTo>
                  <a:close/>
                </a:path>
              </a:pathLst>
            </a:custGeom>
            <a:solidFill>
              <a:srgbClr val="000000"/>
            </a:solidFill>
            <a:ln w="9517" cap="flat">
              <a:noFill/>
              <a:prstDash val="solid"/>
              <a:miter/>
            </a:ln>
          </p:spPr>
          <p:txBody>
            <a:bodyPr rtlCol="0" anchor="ctr"/>
            <a:lstStyle/>
            <a:p>
              <a:endParaRPr lang="en-US"/>
            </a:p>
          </p:txBody>
        </p:sp>
        <p:sp>
          <p:nvSpPr>
            <p:cNvPr id="637" name="Freeform: Shape 636">
              <a:extLst>
                <a:ext uri="{FF2B5EF4-FFF2-40B4-BE49-F238E27FC236}">
                  <a16:creationId xmlns:a16="http://schemas.microsoft.com/office/drawing/2014/main" id="{EA07F549-E28A-9EA2-0F39-CC6F7210B077}"/>
                </a:ext>
              </a:extLst>
            </p:cNvPr>
            <p:cNvSpPr/>
            <p:nvPr/>
          </p:nvSpPr>
          <p:spPr>
            <a:xfrm>
              <a:off x="6194339" y="3219199"/>
              <a:ext cx="26662" cy="53979"/>
            </a:xfrm>
            <a:custGeom>
              <a:avLst/>
              <a:gdLst>
                <a:gd name="connsiteX0" fmla="*/ 0 w 26662"/>
                <a:gd name="connsiteY0" fmla="*/ 0 h 53979"/>
                <a:gd name="connsiteX1" fmla="*/ 26663 w 26662"/>
                <a:gd name="connsiteY1" fmla="*/ 0 h 53979"/>
                <a:gd name="connsiteX2" fmla="*/ 26663 w 26662"/>
                <a:gd name="connsiteY2" fmla="*/ 53979 h 53979"/>
                <a:gd name="connsiteX3" fmla="*/ 0 w 26662"/>
                <a:gd name="connsiteY3" fmla="*/ 53979 h 53979"/>
              </a:gdLst>
              <a:ahLst/>
              <a:cxnLst>
                <a:cxn ang="0">
                  <a:pos x="connsiteX0" y="connsiteY0"/>
                </a:cxn>
                <a:cxn ang="0">
                  <a:pos x="connsiteX1" y="connsiteY1"/>
                </a:cxn>
                <a:cxn ang="0">
                  <a:pos x="connsiteX2" y="connsiteY2"/>
                </a:cxn>
                <a:cxn ang="0">
                  <a:pos x="connsiteX3" y="connsiteY3"/>
                </a:cxn>
              </a:cxnLst>
              <a:rect l="l" t="t" r="r" b="b"/>
              <a:pathLst>
                <a:path w="26662" h="53979">
                  <a:moveTo>
                    <a:pt x="0" y="0"/>
                  </a:moveTo>
                  <a:lnTo>
                    <a:pt x="26663" y="0"/>
                  </a:lnTo>
                  <a:lnTo>
                    <a:pt x="26663" y="53979"/>
                  </a:lnTo>
                  <a:lnTo>
                    <a:pt x="0" y="53979"/>
                  </a:lnTo>
                  <a:close/>
                </a:path>
              </a:pathLst>
            </a:custGeom>
            <a:solidFill>
              <a:srgbClr val="000000"/>
            </a:solidFill>
            <a:ln w="9517" cap="flat">
              <a:noFill/>
              <a:prstDash val="solid"/>
              <a:miter/>
            </a:ln>
          </p:spPr>
          <p:txBody>
            <a:bodyPr rtlCol="0" anchor="ctr"/>
            <a:lstStyle/>
            <a:p>
              <a:endParaRPr lang="en-US"/>
            </a:p>
          </p:txBody>
        </p:sp>
        <p:sp>
          <p:nvSpPr>
            <p:cNvPr id="638" name="Freeform: Shape 637">
              <a:extLst>
                <a:ext uri="{FF2B5EF4-FFF2-40B4-BE49-F238E27FC236}">
                  <a16:creationId xmlns:a16="http://schemas.microsoft.com/office/drawing/2014/main" id="{D192490B-9056-34B6-1747-E2323139FACC}"/>
                </a:ext>
              </a:extLst>
            </p:cNvPr>
            <p:cNvSpPr/>
            <p:nvPr/>
          </p:nvSpPr>
          <p:spPr>
            <a:xfrm>
              <a:off x="6248141" y="3219199"/>
              <a:ext cx="26662" cy="53979"/>
            </a:xfrm>
            <a:custGeom>
              <a:avLst/>
              <a:gdLst>
                <a:gd name="connsiteX0" fmla="*/ 0 w 26662"/>
                <a:gd name="connsiteY0" fmla="*/ 0 h 53979"/>
                <a:gd name="connsiteX1" fmla="*/ 26663 w 26662"/>
                <a:gd name="connsiteY1" fmla="*/ 0 h 53979"/>
                <a:gd name="connsiteX2" fmla="*/ 26663 w 26662"/>
                <a:gd name="connsiteY2" fmla="*/ 53979 h 53979"/>
                <a:gd name="connsiteX3" fmla="*/ 0 w 26662"/>
                <a:gd name="connsiteY3" fmla="*/ 53979 h 53979"/>
              </a:gdLst>
              <a:ahLst/>
              <a:cxnLst>
                <a:cxn ang="0">
                  <a:pos x="connsiteX0" y="connsiteY0"/>
                </a:cxn>
                <a:cxn ang="0">
                  <a:pos x="connsiteX1" y="connsiteY1"/>
                </a:cxn>
                <a:cxn ang="0">
                  <a:pos x="connsiteX2" y="connsiteY2"/>
                </a:cxn>
                <a:cxn ang="0">
                  <a:pos x="connsiteX3" y="connsiteY3"/>
                </a:cxn>
              </a:cxnLst>
              <a:rect l="l" t="t" r="r" b="b"/>
              <a:pathLst>
                <a:path w="26662" h="53979">
                  <a:moveTo>
                    <a:pt x="0" y="0"/>
                  </a:moveTo>
                  <a:lnTo>
                    <a:pt x="26663" y="0"/>
                  </a:lnTo>
                  <a:lnTo>
                    <a:pt x="26663" y="53979"/>
                  </a:lnTo>
                  <a:lnTo>
                    <a:pt x="0" y="53979"/>
                  </a:lnTo>
                  <a:close/>
                </a:path>
              </a:pathLst>
            </a:custGeom>
            <a:solidFill>
              <a:srgbClr val="000000"/>
            </a:solidFill>
            <a:ln w="9517" cap="flat">
              <a:noFill/>
              <a:prstDash val="solid"/>
              <a:miter/>
            </a:ln>
          </p:spPr>
          <p:txBody>
            <a:bodyPr rtlCol="0" anchor="ctr"/>
            <a:lstStyle/>
            <a:p>
              <a:endParaRPr lang="en-US"/>
            </a:p>
          </p:txBody>
        </p:sp>
        <p:sp>
          <p:nvSpPr>
            <p:cNvPr id="639" name="Freeform: Shape 638">
              <a:extLst>
                <a:ext uri="{FF2B5EF4-FFF2-40B4-BE49-F238E27FC236}">
                  <a16:creationId xmlns:a16="http://schemas.microsoft.com/office/drawing/2014/main" id="{C4993AFC-FDED-E534-2FB1-C9C20355FB23}"/>
                </a:ext>
              </a:extLst>
            </p:cNvPr>
            <p:cNvSpPr/>
            <p:nvPr/>
          </p:nvSpPr>
          <p:spPr>
            <a:xfrm>
              <a:off x="6301848" y="3219199"/>
              <a:ext cx="26662" cy="53979"/>
            </a:xfrm>
            <a:custGeom>
              <a:avLst/>
              <a:gdLst>
                <a:gd name="connsiteX0" fmla="*/ 0 w 26662"/>
                <a:gd name="connsiteY0" fmla="*/ 0 h 53979"/>
                <a:gd name="connsiteX1" fmla="*/ 26663 w 26662"/>
                <a:gd name="connsiteY1" fmla="*/ 0 h 53979"/>
                <a:gd name="connsiteX2" fmla="*/ 26663 w 26662"/>
                <a:gd name="connsiteY2" fmla="*/ 53979 h 53979"/>
                <a:gd name="connsiteX3" fmla="*/ 0 w 26662"/>
                <a:gd name="connsiteY3" fmla="*/ 53979 h 53979"/>
              </a:gdLst>
              <a:ahLst/>
              <a:cxnLst>
                <a:cxn ang="0">
                  <a:pos x="connsiteX0" y="connsiteY0"/>
                </a:cxn>
                <a:cxn ang="0">
                  <a:pos x="connsiteX1" y="connsiteY1"/>
                </a:cxn>
                <a:cxn ang="0">
                  <a:pos x="connsiteX2" y="connsiteY2"/>
                </a:cxn>
                <a:cxn ang="0">
                  <a:pos x="connsiteX3" y="connsiteY3"/>
                </a:cxn>
              </a:cxnLst>
              <a:rect l="l" t="t" r="r" b="b"/>
              <a:pathLst>
                <a:path w="26662" h="53979">
                  <a:moveTo>
                    <a:pt x="0" y="0"/>
                  </a:moveTo>
                  <a:lnTo>
                    <a:pt x="26663" y="0"/>
                  </a:lnTo>
                  <a:lnTo>
                    <a:pt x="26663" y="53979"/>
                  </a:lnTo>
                  <a:lnTo>
                    <a:pt x="0" y="53979"/>
                  </a:lnTo>
                  <a:close/>
                </a:path>
              </a:pathLst>
            </a:custGeom>
            <a:solidFill>
              <a:srgbClr val="000000"/>
            </a:solidFill>
            <a:ln w="9517" cap="flat">
              <a:noFill/>
              <a:prstDash val="solid"/>
              <a:miter/>
            </a:ln>
          </p:spPr>
          <p:txBody>
            <a:bodyPr rtlCol="0" anchor="ctr"/>
            <a:lstStyle/>
            <a:p>
              <a:endParaRPr lang="en-US"/>
            </a:p>
          </p:txBody>
        </p:sp>
        <p:sp>
          <p:nvSpPr>
            <p:cNvPr id="640" name="Freeform: Shape 639">
              <a:extLst>
                <a:ext uri="{FF2B5EF4-FFF2-40B4-BE49-F238E27FC236}">
                  <a16:creationId xmlns:a16="http://schemas.microsoft.com/office/drawing/2014/main" id="{3398C407-FB15-2ABC-5A3F-2BEF2D3D101C}"/>
                </a:ext>
              </a:extLst>
            </p:cNvPr>
            <p:cNvSpPr/>
            <p:nvPr/>
          </p:nvSpPr>
          <p:spPr>
            <a:xfrm>
              <a:off x="6355554" y="3219199"/>
              <a:ext cx="26662" cy="53979"/>
            </a:xfrm>
            <a:custGeom>
              <a:avLst/>
              <a:gdLst>
                <a:gd name="connsiteX0" fmla="*/ 0 w 26662"/>
                <a:gd name="connsiteY0" fmla="*/ 0 h 53979"/>
                <a:gd name="connsiteX1" fmla="*/ 26663 w 26662"/>
                <a:gd name="connsiteY1" fmla="*/ 0 h 53979"/>
                <a:gd name="connsiteX2" fmla="*/ 26663 w 26662"/>
                <a:gd name="connsiteY2" fmla="*/ 53979 h 53979"/>
                <a:gd name="connsiteX3" fmla="*/ 0 w 26662"/>
                <a:gd name="connsiteY3" fmla="*/ 53979 h 53979"/>
              </a:gdLst>
              <a:ahLst/>
              <a:cxnLst>
                <a:cxn ang="0">
                  <a:pos x="connsiteX0" y="connsiteY0"/>
                </a:cxn>
                <a:cxn ang="0">
                  <a:pos x="connsiteX1" y="connsiteY1"/>
                </a:cxn>
                <a:cxn ang="0">
                  <a:pos x="connsiteX2" y="connsiteY2"/>
                </a:cxn>
                <a:cxn ang="0">
                  <a:pos x="connsiteX3" y="connsiteY3"/>
                </a:cxn>
              </a:cxnLst>
              <a:rect l="l" t="t" r="r" b="b"/>
              <a:pathLst>
                <a:path w="26662" h="53979">
                  <a:moveTo>
                    <a:pt x="0" y="0"/>
                  </a:moveTo>
                  <a:lnTo>
                    <a:pt x="26663" y="0"/>
                  </a:lnTo>
                  <a:lnTo>
                    <a:pt x="26663" y="53979"/>
                  </a:lnTo>
                  <a:lnTo>
                    <a:pt x="0" y="53979"/>
                  </a:lnTo>
                  <a:close/>
                </a:path>
              </a:pathLst>
            </a:custGeom>
            <a:solidFill>
              <a:srgbClr val="000000"/>
            </a:solidFill>
            <a:ln w="9517" cap="flat">
              <a:noFill/>
              <a:prstDash val="solid"/>
              <a:miter/>
            </a:ln>
          </p:spPr>
          <p:txBody>
            <a:bodyPr rtlCol="0" anchor="ctr"/>
            <a:lstStyle/>
            <a:p>
              <a:endParaRPr lang="en-US"/>
            </a:p>
          </p:txBody>
        </p:sp>
        <p:sp>
          <p:nvSpPr>
            <p:cNvPr id="641" name="Freeform: Shape 640">
              <a:extLst>
                <a:ext uri="{FF2B5EF4-FFF2-40B4-BE49-F238E27FC236}">
                  <a16:creationId xmlns:a16="http://schemas.microsoft.com/office/drawing/2014/main" id="{103CE14E-6389-F0CB-68CA-1D778646B624}"/>
                </a:ext>
              </a:extLst>
            </p:cNvPr>
            <p:cNvSpPr/>
            <p:nvPr/>
          </p:nvSpPr>
          <p:spPr>
            <a:xfrm>
              <a:off x="6409356" y="3219199"/>
              <a:ext cx="26662" cy="53979"/>
            </a:xfrm>
            <a:custGeom>
              <a:avLst/>
              <a:gdLst>
                <a:gd name="connsiteX0" fmla="*/ 0 w 26662"/>
                <a:gd name="connsiteY0" fmla="*/ 0 h 53979"/>
                <a:gd name="connsiteX1" fmla="*/ 26663 w 26662"/>
                <a:gd name="connsiteY1" fmla="*/ 0 h 53979"/>
                <a:gd name="connsiteX2" fmla="*/ 26663 w 26662"/>
                <a:gd name="connsiteY2" fmla="*/ 53979 h 53979"/>
                <a:gd name="connsiteX3" fmla="*/ 0 w 26662"/>
                <a:gd name="connsiteY3" fmla="*/ 53979 h 53979"/>
              </a:gdLst>
              <a:ahLst/>
              <a:cxnLst>
                <a:cxn ang="0">
                  <a:pos x="connsiteX0" y="connsiteY0"/>
                </a:cxn>
                <a:cxn ang="0">
                  <a:pos x="connsiteX1" y="connsiteY1"/>
                </a:cxn>
                <a:cxn ang="0">
                  <a:pos x="connsiteX2" y="connsiteY2"/>
                </a:cxn>
                <a:cxn ang="0">
                  <a:pos x="connsiteX3" y="connsiteY3"/>
                </a:cxn>
              </a:cxnLst>
              <a:rect l="l" t="t" r="r" b="b"/>
              <a:pathLst>
                <a:path w="26662" h="53979">
                  <a:moveTo>
                    <a:pt x="0" y="0"/>
                  </a:moveTo>
                  <a:lnTo>
                    <a:pt x="26663" y="0"/>
                  </a:lnTo>
                  <a:lnTo>
                    <a:pt x="26663" y="53979"/>
                  </a:lnTo>
                  <a:lnTo>
                    <a:pt x="0" y="53979"/>
                  </a:lnTo>
                  <a:close/>
                </a:path>
              </a:pathLst>
            </a:custGeom>
            <a:solidFill>
              <a:srgbClr val="000000"/>
            </a:solidFill>
            <a:ln w="9517" cap="flat">
              <a:noFill/>
              <a:prstDash val="solid"/>
              <a:miter/>
            </a:ln>
          </p:spPr>
          <p:txBody>
            <a:bodyPr rtlCol="0" anchor="ctr"/>
            <a:lstStyle/>
            <a:p>
              <a:endParaRPr lang="en-US"/>
            </a:p>
          </p:txBody>
        </p:sp>
        <p:sp>
          <p:nvSpPr>
            <p:cNvPr id="642" name="Freeform: Shape 641">
              <a:extLst>
                <a:ext uri="{FF2B5EF4-FFF2-40B4-BE49-F238E27FC236}">
                  <a16:creationId xmlns:a16="http://schemas.microsoft.com/office/drawing/2014/main" id="{FADF501E-BDAE-3670-385F-6B64BFB27DF9}"/>
                </a:ext>
              </a:extLst>
            </p:cNvPr>
            <p:cNvSpPr/>
            <p:nvPr/>
          </p:nvSpPr>
          <p:spPr>
            <a:xfrm>
              <a:off x="6463063" y="3219199"/>
              <a:ext cx="26662" cy="53979"/>
            </a:xfrm>
            <a:custGeom>
              <a:avLst/>
              <a:gdLst>
                <a:gd name="connsiteX0" fmla="*/ 0 w 26662"/>
                <a:gd name="connsiteY0" fmla="*/ 0 h 53979"/>
                <a:gd name="connsiteX1" fmla="*/ 26663 w 26662"/>
                <a:gd name="connsiteY1" fmla="*/ 0 h 53979"/>
                <a:gd name="connsiteX2" fmla="*/ 26663 w 26662"/>
                <a:gd name="connsiteY2" fmla="*/ 53979 h 53979"/>
                <a:gd name="connsiteX3" fmla="*/ 0 w 26662"/>
                <a:gd name="connsiteY3" fmla="*/ 53979 h 53979"/>
              </a:gdLst>
              <a:ahLst/>
              <a:cxnLst>
                <a:cxn ang="0">
                  <a:pos x="connsiteX0" y="connsiteY0"/>
                </a:cxn>
                <a:cxn ang="0">
                  <a:pos x="connsiteX1" y="connsiteY1"/>
                </a:cxn>
                <a:cxn ang="0">
                  <a:pos x="connsiteX2" y="connsiteY2"/>
                </a:cxn>
                <a:cxn ang="0">
                  <a:pos x="connsiteX3" y="connsiteY3"/>
                </a:cxn>
              </a:cxnLst>
              <a:rect l="l" t="t" r="r" b="b"/>
              <a:pathLst>
                <a:path w="26662" h="53979">
                  <a:moveTo>
                    <a:pt x="0" y="0"/>
                  </a:moveTo>
                  <a:lnTo>
                    <a:pt x="26663" y="0"/>
                  </a:lnTo>
                  <a:lnTo>
                    <a:pt x="26663" y="53979"/>
                  </a:lnTo>
                  <a:lnTo>
                    <a:pt x="0" y="53979"/>
                  </a:lnTo>
                  <a:close/>
                </a:path>
              </a:pathLst>
            </a:custGeom>
            <a:solidFill>
              <a:srgbClr val="000000"/>
            </a:solidFill>
            <a:ln w="9517" cap="flat">
              <a:noFill/>
              <a:prstDash val="solid"/>
              <a:miter/>
            </a:ln>
          </p:spPr>
          <p:txBody>
            <a:bodyPr rtlCol="0" anchor="ctr"/>
            <a:lstStyle/>
            <a:p>
              <a:endParaRPr lang="en-US"/>
            </a:p>
          </p:txBody>
        </p:sp>
        <p:sp>
          <p:nvSpPr>
            <p:cNvPr id="643" name="Freeform: Shape 642">
              <a:extLst>
                <a:ext uri="{FF2B5EF4-FFF2-40B4-BE49-F238E27FC236}">
                  <a16:creationId xmlns:a16="http://schemas.microsoft.com/office/drawing/2014/main" id="{A3718C33-B515-30BF-C2FB-C426C8AA0662}"/>
                </a:ext>
              </a:extLst>
            </p:cNvPr>
            <p:cNvSpPr/>
            <p:nvPr/>
          </p:nvSpPr>
          <p:spPr>
            <a:xfrm>
              <a:off x="6516769" y="3219199"/>
              <a:ext cx="26662" cy="53979"/>
            </a:xfrm>
            <a:custGeom>
              <a:avLst/>
              <a:gdLst>
                <a:gd name="connsiteX0" fmla="*/ 0 w 26662"/>
                <a:gd name="connsiteY0" fmla="*/ 0 h 53979"/>
                <a:gd name="connsiteX1" fmla="*/ 26663 w 26662"/>
                <a:gd name="connsiteY1" fmla="*/ 0 h 53979"/>
                <a:gd name="connsiteX2" fmla="*/ 26663 w 26662"/>
                <a:gd name="connsiteY2" fmla="*/ 53979 h 53979"/>
                <a:gd name="connsiteX3" fmla="*/ 0 w 26662"/>
                <a:gd name="connsiteY3" fmla="*/ 53979 h 53979"/>
              </a:gdLst>
              <a:ahLst/>
              <a:cxnLst>
                <a:cxn ang="0">
                  <a:pos x="connsiteX0" y="connsiteY0"/>
                </a:cxn>
                <a:cxn ang="0">
                  <a:pos x="connsiteX1" y="connsiteY1"/>
                </a:cxn>
                <a:cxn ang="0">
                  <a:pos x="connsiteX2" y="connsiteY2"/>
                </a:cxn>
                <a:cxn ang="0">
                  <a:pos x="connsiteX3" y="connsiteY3"/>
                </a:cxn>
              </a:cxnLst>
              <a:rect l="l" t="t" r="r" b="b"/>
              <a:pathLst>
                <a:path w="26662" h="53979">
                  <a:moveTo>
                    <a:pt x="0" y="0"/>
                  </a:moveTo>
                  <a:lnTo>
                    <a:pt x="26663" y="0"/>
                  </a:lnTo>
                  <a:lnTo>
                    <a:pt x="26663" y="53979"/>
                  </a:lnTo>
                  <a:lnTo>
                    <a:pt x="0" y="53979"/>
                  </a:lnTo>
                  <a:close/>
                </a:path>
              </a:pathLst>
            </a:custGeom>
            <a:solidFill>
              <a:srgbClr val="000000"/>
            </a:solidFill>
            <a:ln w="9517" cap="flat">
              <a:noFill/>
              <a:prstDash val="solid"/>
              <a:miter/>
            </a:ln>
          </p:spPr>
          <p:txBody>
            <a:bodyPr rtlCol="0" anchor="ctr"/>
            <a:lstStyle/>
            <a:p>
              <a:endParaRPr lang="en-US"/>
            </a:p>
          </p:txBody>
        </p:sp>
        <p:sp>
          <p:nvSpPr>
            <p:cNvPr id="644" name="Freeform: Shape 643">
              <a:extLst>
                <a:ext uri="{FF2B5EF4-FFF2-40B4-BE49-F238E27FC236}">
                  <a16:creationId xmlns:a16="http://schemas.microsoft.com/office/drawing/2014/main" id="{982992F4-54D1-C03D-5456-54FE96584568}"/>
                </a:ext>
              </a:extLst>
            </p:cNvPr>
            <p:cNvSpPr/>
            <p:nvPr/>
          </p:nvSpPr>
          <p:spPr>
            <a:xfrm>
              <a:off x="6570571" y="3219199"/>
              <a:ext cx="26662" cy="53979"/>
            </a:xfrm>
            <a:custGeom>
              <a:avLst/>
              <a:gdLst>
                <a:gd name="connsiteX0" fmla="*/ 0 w 26662"/>
                <a:gd name="connsiteY0" fmla="*/ 0 h 53979"/>
                <a:gd name="connsiteX1" fmla="*/ 26663 w 26662"/>
                <a:gd name="connsiteY1" fmla="*/ 0 h 53979"/>
                <a:gd name="connsiteX2" fmla="*/ 26663 w 26662"/>
                <a:gd name="connsiteY2" fmla="*/ 53979 h 53979"/>
                <a:gd name="connsiteX3" fmla="*/ 0 w 26662"/>
                <a:gd name="connsiteY3" fmla="*/ 53979 h 53979"/>
              </a:gdLst>
              <a:ahLst/>
              <a:cxnLst>
                <a:cxn ang="0">
                  <a:pos x="connsiteX0" y="connsiteY0"/>
                </a:cxn>
                <a:cxn ang="0">
                  <a:pos x="connsiteX1" y="connsiteY1"/>
                </a:cxn>
                <a:cxn ang="0">
                  <a:pos x="connsiteX2" y="connsiteY2"/>
                </a:cxn>
                <a:cxn ang="0">
                  <a:pos x="connsiteX3" y="connsiteY3"/>
                </a:cxn>
              </a:cxnLst>
              <a:rect l="l" t="t" r="r" b="b"/>
              <a:pathLst>
                <a:path w="26662" h="53979">
                  <a:moveTo>
                    <a:pt x="0" y="0"/>
                  </a:moveTo>
                  <a:lnTo>
                    <a:pt x="26663" y="0"/>
                  </a:lnTo>
                  <a:lnTo>
                    <a:pt x="26663" y="53979"/>
                  </a:lnTo>
                  <a:lnTo>
                    <a:pt x="0" y="53979"/>
                  </a:lnTo>
                  <a:close/>
                </a:path>
              </a:pathLst>
            </a:custGeom>
            <a:solidFill>
              <a:srgbClr val="000000"/>
            </a:solidFill>
            <a:ln w="9517" cap="flat">
              <a:noFill/>
              <a:prstDash val="solid"/>
              <a:miter/>
            </a:ln>
          </p:spPr>
          <p:txBody>
            <a:bodyPr rtlCol="0" anchor="ctr"/>
            <a:lstStyle/>
            <a:p>
              <a:endParaRPr lang="en-US"/>
            </a:p>
          </p:txBody>
        </p:sp>
        <p:sp>
          <p:nvSpPr>
            <p:cNvPr id="645" name="Freeform: Shape 644">
              <a:extLst>
                <a:ext uri="{FF2B5EF4-FFF2-40B4-BE49-F238E27FC236}">
                  <a16:creationId xmlns:a16="http://schemas.microsoft.com/office/drawing/2014/main" id="{9DB6A5A3-8C2B-283C-CE2B-0C5721BFAE6A}"/>
                </a:ext>
              </a:extLst>
            </p:cNvPr>
            <p:cNvSpPr/>
            <p:nvPr/>
          </p:nvSpPr>
          <p:spPr>
            <a:xfrm>
              <a:off x="6624278" y="3219199"/>
              <a:ext cx="26662" cy="53979"/>
            </a:xfrm>
            <a:custGeom>
              <a:avLst/>
              <a:gdLst>
                <a:gd name="connsiteX0" fmla="*/ 0 w 26662"/>
                <a:gd name="connsiteY0" fmla="*/ 0 h 53979"/>
                <a:gd name="connsiteX1" fmla="*/ 26663 w 26662"/>
                <a:gd name="connsiteY1" fmla="*/ 0 h 53979"/>
                <a:gd name="connsiteX2" fmla="*/ 26663 w 26662"/>
                <a:gd name="connsiteY2" fmla="*/ 53979 h 53979"/>
                <a:gd name="connsiteX3" fmla="*/ 0 w 26662"/>
                <a:gd name="connsiteY3" fmla="*/ 53979 h 53979"/>
              </a:gdLst>
              <a:ahLst/>
              <a:cxnLst>
                <a:cxn ang="0">
                  <a:pos x="connsiteX0" y="connsiteY0"/>
                </a:cxn>
                <a:cxn ang="0">
                  <a:pos x="connsiteX1" y="connsiteY1"/>
                </a:cxn>
                <a:cxn ang="0">
                  <a:pos x="connsiteX2" y="connsiteY2"/>
                </a:cxn>
                <a:cxn ang="0">
                  <a:pos x="connsiteX3" y="connsiteY3"/>
                </a:cxn>
              </a:cxnLst>
              <a:rect l="l" t="t" r="r" b="b"/>
              <a:pathLst>
                <a:path w="26662" h="53979">
                  <a:moveTo>
                    <a:pt x="0" y="0"/>
                  </a:moveTo>
                  <a:lnTo>
                    <a:pt x="26663" y="0"/>
                  </a:lnTo>
                  <a:lnTo>
                    <a:pt x="26663" y="53979"/>
                  </a:lnTo>
                  <a:lnTo>
                    <a:pt x="0" y="53979"/>
                  </a:lnTo>
                  <a:close/>
                </a:path>
              </a:pathLst>
            </a:custGeom>
            <a:solidFill>
              <a:srgbClr val="000000"/>
            </a:solidFill>
            <a:ln w="9517" cap="flat">
              <a:noFill/>
              <a:prstDash val="solid"/>
              <a:miter/>
            </a:ln>
          </p:spPr>
          <p:txBody>
            <a:bodyPr rtlCol="0" anchor="ctr"/>
            <a:lstStyle/>
            <a:p>
              <a:endParaRPr lang="en-US"/>
            </a:p>
          </p:txBody>
        </p:sp>
        <p:sp>
          <p:nvSpPr>
            <p:cNvPr id="646" name="Freeform: Shape 645">
              <a:extLst>
                <a:ext uri="{FF2B5EF4-FFF2-40B4-BE49-F238E27FC236}">
                  <a16:creationId xmlns:a16="http://schemas.microsoft.com/office/drawing/2014/main" id="{D4420297-D182-C4E4-EA23-5D36D22BFFA5}"/>
                </a:ext>
              </a:extLst>
            </p:cNvPr>
            <p:cNvSpPr/>
            <p:nvPr/>
          </p:nvSpPr>
          <p:spPr>
            <a:xfrm>
              <a:off x="6677984" y="3219199"/>
              <a:ext cx="26662" cy="53979"/>
            </a:xfrm>
            <a:custGeom>
              <a:avLst/>
              <a:gdLst>
                <a:gd name="connsiteX0" fmla="*/ 0 w 26662"/>
                <a:gd name="connsiteY0" fmla="*/ 0 h 53979"/>
                <a:gd name="connsiteX1" fmla="*/ 26663 w 26662"/>
                <a:gd name="connsiteY1" fmla="*/ 0 h 53979"/>
                <a:gd name="connsiteX2" fmla="*/ 26663 w 26662"/>
                <a:gd name="connsiteY2" fmla="*/ 53979 h 53979"/>
                <a:gd name="connsiteX3" fmla="*/ 0 w 26662"/>
                <a:gd name="connsiteY3" fmla="*/ 53979 h 53979"/>
              </a:gdLst>
              <a:ahLst/>
              <a:cxnLst>
                <a:cxn ang="0">
                  <a:pos x="connsiteX0" y="connsiteY0"/>
                </a:cxn>
                <a:cxn ang="0">
                  <a:pos x="connsiteX1" y="connsiteY1"/>
                </a:cxn>
                <a:cxn ang="0">
                  <a:pos x="connsiteX2" y="connsiteY2"/>
                </a:cxn>
                <a:cxn ang="0">
                  <a:pos x="connsiteX3" y="connsiteY3"/>
                </a:cxn>
              </a:cxnLst>
              <a:rect l="l" t="t" r="r" b="b"/>
              <a:pathLst>
                <a:path w="26662" h="53979">
                  <a:moveTo>
                    <a:pt x="0" y="0"/>
                  </a:moveTo>
                  <a:lnTo>
                    <a:pt x="26663" y="0"/>
                  </a:lnTo>
                  <a:lnTo>
                    <a:pt x="26663" y="53979"/>
                  </a:lnTo>
                  <a:lnTo>
                    <a:pt x="0" y="53979"/>
                  </a:lnTo>
                  <a:close/>
                </a:path>
              </a:pathLst>
            </a:custGeom>
            <a:solidFill>
              <a:srgbClr val="000000"/>
            </a:solidFill>
            <a:ln w="9517" cap="flat">
              <a:noFill/>
              <a:prstDash val="solid"/>
              <a:miter/>
            </a:ln>
          </p:spPr>
          <p:txBody>
            <a:bodyPr rtlCol="0" anchor="ctr"/>
            <a:lstStyle/>
            <a:p>
              <a:endParaRPr lang="en-US"/>
            </a:p>
          </p:txBody>
        </p:sp>
        <p:sp>
          <p:nvSpPr>
            <p:cNvPr id="647" name="Freeform: Shape 646">
              <a:extLst>
                <a:ext uri="{FF2B5EF4-FFF2-40B4-BE49-F238E27FC236}">
                  <a16:creationId xmlns:a16="http://schemas.microsoft.com/office/drawing/2014/main" id="{9DC7CE4F-C43E-EBA6-8EAF-9671B60F4681}"/>
                </a:ext>
              </a:extLst>
            </p:cNvPr>
            <p:cNvSpPr/>
            <p:nvPr/>
          </p:nvSpPr>
          <p:spPr>
            <a:xfrm>
              <a:off x="6731786" y="3219199"/>
              <a:ext cx="26662" cy="53979"/>
            </a:xfrm>
            <a:custGeom>
              <a:avLst/>
              <a:gdLst>
                <a:gd name="connsiteX0" fmla="*/ 0 w 26662"/>
                <a:gd name="connsiteY0" fmla="*/ 0 h 53979"/>
                <a:gd name="connsiteX1" fmla="*/ 26663 w 26662"/>
                <a:gd name="connsiteY1" fmla="*/ 0 h 53979"/>
                <a:gd name="connsiteX2" fmla="*/ 26663 w 26662"/>
                <a:gd name="connsiteY2" fmla="*/ 53979 h 53979"/>
                <a:gd name="connsiteX3" fmla="*/ 0 w 26662"/>
                <a:gd name="connsiteY3" fmla="*/ 53979 h 53979"/>
              </a:gdLst>
              <a:ahLst/>
              <a:cxnLst>
                <a:cxn ang="0">
                  <a:pos x="connsiteX0" y="connsiteY0"/>
                </a:cxn>
                <a:cxn ang="0">
                  <a:pos x="connsiteX1" y="connsiteY1"/>
                </a:cxn>
                <a:cxn ang="0">
                  <a:pos x="connsiteX2" y="connsiteY2"/>
                </a:cxn>
                <a:cxn ang="0">
                  <a:pos x="connsiteX3" y="connsiteY3"/>
                </a:cxn>
              </a:cxnLst>
              <a:rect l="l" t="t" r="r" b="b"/>
              <a:pathLst>
                <a:path w="26662" h="53979">
                  <a:moveTo>
                    <a:pt x="0" y="0"/>
                  </a:moveTo>
                  <a:lnTo>
                    <a:pt x="26663" y="0"/>
                  </a:lnTo>
                  <a:lnTo>
                    <a:pt x="26663" y="53979"/>
                  </a:lnTo>
                  <a:lnTo>
                    <a:pt x="0" y="53979"/>
                  </a:lnTo>
                  <a:close/>
                </a:path>
              </a:pathLst>
            </a:custGeom>
            <a:solidFill>
              <a:srgbClr val="000000"/>
            </a:solidFill>
            <a:ln w="9517" cap="flat">
              <a:noFill/>
              <a:prstDash val="solid"/>
              <a:miter/>
            </a:ln>
          </p:spPr>
          <p:txBody>
            <a:bodyPr rtlCol="0" anchor="ctr"/>
            <a:lstStyle/>
            <a:p>
              <a:endParaRPr lang="en-US"/>
            </a:p>
          </p:txBody>
        </p:sp>
        <p:sp>
          <p:nvSpPr>
            <p:cNvPr id="648" name="Freeform: Shape 647">
              <a:extLst>
                <a:ext uri="{FF2B5EF4-FFF2-40B4-BE49-F238E27FC236}">
                  <a16:creationId xmlns:a16="http://schemas.microsoft.com/office/drawing/2014/main" id="{140AC723-286B-611B-8C30-4F87F469D956}"/>
                </a:ext>
              </a:extLst>
            </p:cNvPr>
            <p:cNvSpPr/>
            <p:nvPr/>
          </p:nvSpPr>
          <p:spPr>
            <a:xfrm>
              <a:off x="6785493" y="3219199"/>
              <a:ext cx="26662" cy="53979"/>
            </a:xfrm>
            <a:custGeom>
              <a:avLst/>
              <a:gdLst>
                <a:gd name="connsiteX0" fmla="*/ 0 w 26662"/>
                <a:gd name="connsiteY0" fmla="*/ 0 h 53979"/>
                <a:gd name="connsiteX1" fmla="*/ 26663 w 26662"/>
                <a:gd name="connsiteY1" fmla="*/ 0 h 53979"/>
                <a:gd name="connsiteX2" fmla="*/ 26663 w 26662"/>
                <a:gd name="connsiteY2" fmla="*/ 53979 h 53979"/>
                <a:gd name="connsiteX3" fmla="*/ 0 w 26662"/>
                <a:gd name="connsiteY3" fmla="*/ 53979 h 53979"/>
              </a:gdLst>
              <a:ahLst/>
              <a:cxnLst>
                <a:cxn ang="0">
                  <a:pos x="connsiteX0" y="connsiteY0"/>
                </a:cxn>
                <a:cxn ang="0">
                  <a:pos x="connsiteX1" y="connsiteY1"/>
                </a:cxn>
                <a:cxn ang="0">
                  <a:pos x="connsiteX2" y="connsiteY2"/>
                </a:cxn>
                <a:cxn ang="0">
                  <a:pos x="connsiteX3" y="connsiteY3"/>
                </a:cxn>
              </a:cxnLst>
              <a:rect l="l" t="t" r="r" b="b"/>
              <a:pathLst>
                <a:path w="26662" h="53979">
                  <a:moveTo>
                    <a:pt x="0" y="0"/>
                  </a:moveTo>
                  <a:lnTo>
                    <a:pt x="26663" y="0"/>
                  </a:lnTo>
                  <a:lnTo>
                    <a:pt x="26663" y="53979"/>
                  </a:lnTo>
                  <a:lnTo>
                    <a:pt x="0" y="53979"/>
                  </a:lnTo>
                  <a:close/>
                </a:path>
              </a:pathLst>
            </a:custGeom>
            <a:solidFill>
              <a:srgbClr val="000000"/>
            </a:solidFill>
            <a:ln w="9517" cap="flat">
              <a:noFill/>
              <a:prstDash val="solid"/>
              <a:miter/>
            </a:ln>
          </p:spPr>
          <p:txBody>
            <a:bodyPr rtlCol="0" anchor="ctr"/>
            <a:lstStyle/>
            <a:p>
              <a:endParaRPr lang="en-US"/>
            </a:p>
          </p:txBody>
        </p:sp>
        <p:sp>
          <p:nvSpPr>
            <p:cNvPr id="649" name="Freeform: Shape 648">
              <a:extLst>
                <a:ext uri="{FF2B5EF4-FFF2-40B4-BE49-F238E27FC236}">
                  <a16:creationId xmlns:a16="http://schemas.microsoft.com/office/drawing/2014/main" id="{CF4738B3-4D04-C51B-0E45-9745EA8AA83F}"/>
                </a:ext>
              </a:extLst>
            </p:cNvPr>
            <p:cNvSpPr/>
            <p:nvPr/>
          </p:nvSpPr>
          <p:spPr>
            <a:xfrm>
              <a:off x="6839199" y="3219199"/>
              <a:ext cx="26662" cy="53979"/>
            </a:xfrm>
            <a:custGeom>
              <a:avLst/>
              <a:gdLst>
                <a:gd name="connsiteX0" fmla="*/ 0 w 26662"/>
                <a:gd name="connsiteY0" fmla="*/ 0 h 53979"/>
                <a:gd name="connsiteX1" fmla="*/ 26663 w 26662"/>
                <a:gd name="connsiteY1" fmla="*/ 0 h 53979"/>
                <a:gd name="connsiteX2" fmla="*/ 26663 w 26662"/>
                <a:gd name="connsiteY2" fmla="*/ 53979 h 53979"/>
                <a:gd name="connsiteX3" fmla="*/ 0 w 26662"/>
                <a:gd name="connsiteY3" fmla="*/ 53979 h 53979"/>
              </a:gdLst>
              <a:ahLst/>
              <a:cxnLst>
                <a:cxn ang="0">
                  <a:pos x="connsiteX0" y="connsiteY0"/>
                </a:cxn>
                <a:cxn ang="0">
                  <a:pos x="connsiteX1" y="connsiteY1"/>
                </a:cxn>
                <a:cxn ang="0">
                  <a:pos x="connsiteX2" y="connsiteY2"/>
                </a:cxn>
                <a:cxn ang="0">
                  <a:pos x="connsiteX3" y="connsiteY3"/>
                </a:cxn>
              </a:cxnLst>
              <a:rect l="l" t="t" r="r" b="b"/>
              <a:pathLst>
                <a:path w="26662" h="53979">
                  <a:moveTo>
                    <a:pt x="0" y="0"/>
                  </a:moveTo>
                  <a:lnTo>
                    <a:pt x="26663" y="0"/>
                  </a:lnTo>
                  <a:lnTo>
                    <a:pt x="26663" y="53979"/>
                  </a:lnTo>
                  <a:lnTo>
                    <a:pt x="0" y="53979"/>
                  </a:lnTo>
                  <a:close/>
                </a:path>
              </a:pathLst>
            </a:custGeom>
            <a:solidFill>
              <a:srgbClr val="000000"/>
            </a:solidFill>
            <a:ln w="9517" cap="flat">
              <a:noFill/>
              <a:prstDash val="solid"/>
              <a:miter/>
            </a:ln>
          </p:spPr>
          <p:txBody>
            <a:bodyPr rtlCol="0" anchor="ctr"/>
            <a:lstStyle/>
            <a:p>
              <a:endParaRPr lang="en-US"/>
            </a:p>
          </p:txBody>
        </p:sp>
        <p:sp>
          <p:nvSpPr>
            <p:cNvPr id="650" name="Freeform: Shape 649">
              <a:extLst>
                <a:ext uri="{FF2B5EF4-FFF2-40B4-BE49-F238E27FC236}">
                  <a16:creationId xmlns:a16="http://schemas.microsoft.com/office/drawing/2014/main" id="{291CF798-262D-16C5-F5B3-DBA053A6008E}"/>
                </a:ext>
              </a:extLst>
            </p:cNvPr>
            <p:cNvSpPr/>
            <p:nvPr/>
          </p:nvSpPr>
          <p:spPr>
            <a:xfrm>
              <a:off x="6892906" y="3219199"/>
              <a:ext cx="26662" cy="53979"/>
            </a:xfrm>
            <a:custGeom>
              <a:avLst/>
              <a:gdLst>
                <a:gd name="connsiteX0" fmla="*/ 0 w 26662"/>
                <a:gd name="connsiteY0" fmla="*/ 0 h 53979"/>
                <a:gd name="connsiteX1" fmla="*/ 26663 w 26662"/>
                <a:gd name="connsiteY1" fmla="*/ 0 h 53979"/>
                <a:gd name="connsiteX2" fmla="*/ 26663 w 26662"/>
                <a:gd name="connsiteY2" fmla="*/ 53979 h 53979"/>
                <a:gd name="connsiteX3" fmla="*/ 0 w 26662"/>
                <a:gd name="connsiteY3" fmla="*/ 53979 h 53979"/>
              </a:gdLst>
              <a:ahLst/>
              <a:cxnLst>
                <a:cxn ang="0">
                  <a:pos x="connsiteX0" y="connsiteY0"/>
                </a:cxn>
                <a:cxn ang="0">
                  <a:pos x="connsiteX1" y="connsiteY1"/>
                </a:cxn>
                <a:cxn ang="0">
                  <a:pos x="connsiteX2" y="connsiteY2"/>
                </a:cxn>
                <a:cxn ang="0">
                  <a:pos x="connsiteX3" y="connsiteY3"/>
                </a:cxn>
              </a:cxnLst>
              <a:rect l="l" t="t" r="r" b="b"/>
              <a:pathLst>
                <a:path w="26662" h="53979">
                  <a:moveTo>
                    <a:pt x="0" y="0"/>
                  </a:moveTo>
                  <a:lnTo>
                    <a:pt x="26663" y="0"/>
                  </a:lnTo>
                  <a:lnTo>
                    <a:pt x="26663" y="53979"/>
                  </a:lnTo>
                  <a:lnTo>
                    <a:pt x="0" y="53979"/>
                  </a:lnTo>
                  <a:close/>
                </a:path>
              </a:pathLst>
            </a:custGeom>
            <a:solidFill>
              <a:srgbClr val="000000"/>
            </a:solidFill>
            <a:ln w="9517" cap="flat">
              <a:noFill/>
              <a:prstDash val="solid"/>
              <a:miter/>
            </a:ln>
          </p:spPr>
          <p:txBody>
            <a:bodyPr rtlCol="0" anchor="ctr"/>
            <a:lstStyle/>
            <a:p>
              <a:endParaRPr lang="en-US"/>
            </a:p>
          </p:txBody>
        </p:sp>
        <p:sp>
          <p:nvSpPr>
            <p:cNvPr id="651" name="Freeform: Shape 650">
              <a:extLst>
                <a:ext uri="{FF2B5EF4-FFF2-40B4-BE49-F238E27FC236}">
                  <a16:creationId xmlns:a16="http://schemas.microsoft.com/office/drawing/2014/main" id="{9BBE6A67-C2F2-DBA0-95F4-55A920C1D279}"/>
                </a:ext>
              </a:extLst>
            </p:cNvPr>
            <p:cNvSpPr/>
            <p:nvPr/>
          </p:nvSpPr>
          <p:spPr>
            <a:xfrm>
              <a:off x="6946708" y="3219199"/>
              <a:ext cx="26662" cy="53979"/>
            </a:xfrm>
            <a:custGeom>
              <a:avLst/>
              <a:gdLst>
                <a:gd name="connsiteX0" fmla="*/ 0 w 26662"/>
                <a:gd name="connsiteY0" fmla="*/ 0 h 53979"/>
                <a:gd name="connsiteX1" fmla="*/ 26663 w 26662"/>
                <a:gd name="connsiteY1" fmla="*/ 0 h 53979"/>
                <a:gd name="connsiteX2" fmla="*/ 26663 w 26662"/>
                <a:gd name="connsiteY2" fmla="*/ 53979 h 53979"/>
                <a:gd name="connsiteX3" fmla="*/ 0 w 26662"/>
                <a:gd name="connsiteY3" fmla="*/ 53979 h 53979"/>
              </a:gdLst>
              <a:ahLst/>
              <a:cxnLst>
                <a:cxn ang="0">
                  <a:pos x="connsiteX0" y="connsiteY0"/>
                </a:cxn>
                <a:cxn ang="0">
                  <a:pos x="connsiteX1" y="connsiteY1"/>
                </a:cxn>
                <a:cxn ang="0">
                  <a:pos x="connsiteX2" y="connsiteY2"/>
                </a:cxn>
                <a:cxn ang="0">
                  <a:pos x="connsiteX3" y="connsiteY3"/>
                </a:cxn>
              </a:cxnLst>
              <a:rect l="l" t="t" r="r" b="b"/>
              <a:pathLst>
                <a:path w="26662" h="53979">
                  <a:moveTo>
                    <a:pt x="0" y="0"/>
                  </a:moveTo>
                  <a:lnTo>
                    <a:pt x="26663" y="0"/>
                  </a:lnTo>
                  <a:lnTo>
                    <a:pt x="26663" y="53979"/>
                  </a:lnTo>
                  <a:lnTo>
                    <a:pt x="0" y="53979"/>
                  </a:lnTo>
                  <a:close/>
                </a:path>
              </a:pathLst>
            </a:custGeom>
            <a:solidFill>
              <a:srgbClr val="000000"/>
            </a:solidFill>
            <a:ln w="9517" cap="flat">
              <a:noFill/>
              <a:prstDash val="solid"/>
              <a:miter/>
            </a:ln>
          </p:spPr>
          <p:txBody>
            <a:bodyPr rtlCol="0" anchor="ctr"/>
            <a:lstStyle/>
            <a:p>
              <a:endParaRPr lang="en-US"/>
            </a:p>
          </p:txBody>
        </p:sp>
      </p:grpSp>
      <p:grpSp>
        <p:nvGrpSpPr>
          <p:cNvPr id="169" name="Group 168">
            <a:extLst>
              <a:ext uri="{FF2B5EF4-FFF2-40B4-BE49-F238E27FC236}">
                <a16:creationId xmlns:a16="http://schemas.microsoft.com/office/drawing/2014/main" id="{4D411F6D-E36D-E43A-3A0D-CE4E308F9068}"/>
              </a:ext>
            </a:extLst>
          </p:cNvPr>
          <p:cNvGrpSpPr/>
          <p:nvPr/>
        </p:nvGrpSpPr>
        <p:grpSpPr>
          <a:xfrm>
            <a:off x="3609904" y="4899789"/>
            <a:ext cx="1558472" cy="332491"/>
            <a:chOff x="1999170" y="4599510"/>
            <a:chExt cx="1840593" cy="392680"/>
          </a:xfrm>
        </p:grpSpPr>
        <p:sp>
          <p:nvSpPr>
            <p:cNvPr id="170" name="Freeform: Shape 169">
              <a:extLst>
                <a:ext uri="{FF2B5EF4-FFF2-40B4-BE49-F238E27FC236}">
                  <a16:creationId xmlns:a16="http://schemas.microsoft.com/office/drawing/2014/main" id="{D1EB87DB-1DC7-4621-10D3-FEE3717041BE}"/>
                </a:ext>
              </a:extLst>
            </p:cNvPr>
            <p:cNvSpPr/>
            <p:nvPr/>
          </p:nvSpPr>
          <p:spPr>
            <a:xfrm>
              <a:off x="2105059" y="4716307"/>
              <a:ext cx="1634242" cy="231312"/>
            </a:xfrm>
            <a:custGeom>
              <a:avLst/>
              <a:gdLst>
                <a:gd name="connsiteX0" fmla="*/ 0 w 1634242"/>
                <a:gd name="connsiteY0" fmla="*/ 0 h 231312"/>
                <a:gd name="connsiteX1" fmla="*/ 1634242 w 1634242"/>
                <a:gd name="connsiteY1" fmla="*/ 0 h 231312"/>
                <a:gd name="connsiteX2" fmla="*/ 1634242 w 1634242"/>
                <a:gd name="connsiteY2" fmla="*/ 231313 h 231312"/>
                <a:gd name="connsiteX3" fmla="*/ 0 w 1634242"/>
                <a:gd name="connsiteY3" fmla="*/ 231313 h 231312"/>
              </a:gdLst>
              <a:ahLst/>
              <a:cxnLst>
                <a:cxn ang="0">
                  <a:pos x="connsiteX0" y="connsiteY0"/>
                </a:cxn>
                <a:cxn ang="0">
                  <a:pos x="connsiteX1" y="connsiteY1"/>
                </a:cxn>
                <a:cxn ang="0">
                  <a:pos x="connsiteX2" y="connsiteY2"/>
                </a:cxn>
                <a:cxn ang="0">
                  <a:pos x="connsiteX3" y="connsiteY3"/>
                </a:cxn>
              </a:cxnLst>
              <a:rect l="l" t="t" r="r" b="b"/>
              <a:pathLst>
                <a:path w="1634242" h="231312">
                  <a:moveTo>
                    <a:pt x="0" y="0"/>
                  </a:moveTo>
                  <a:lnTo>
                    <a:pt x="1634242" y="0"/>
                  </a:lnTo>
                  <a:lnTo>
                    <a:pt x="1634242" y="231313"/>
                  </a:lnTo>
                  <a:lnTo>
                    <a:pt x="0" y="231313"/>
                  </a:lnTo>
                  <a:close/>
                </a:path>
              </a:pathLst>
            </a:custGeom>
            <a:solidFill>
              <a:srgbClr val="6D6E71"/>
            </a:solidFill>
            <a:ln w="9517"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E9D997A0-11A5-D88F-39B4-EE04D53D8622}"/>
                </a:ext>
              </a:extLst>
            </p:cNvPr>
            <p:cNvSpPr/>
            <p:nvPr/>
          </p:nvSpPr>
          <p:spPr>
            <a:xfrm>
              <a:off x="2228756" y="4599510"/>
              <a:ext cx="1387515" cy="239295"/>
            </a:xfrm>
            <a:custGeom>
              <a:avLst/>
              <a:gdLst>
                <a:gd name="connsiteX0" fmla="*/ 0 w 1387515"/>
                <a:gd name="connsiteY0" fmla="*/ 0 h 239295"/>
                <a:gd name="connsiteX1" fmla="*/ 1387516 w 1387515"/>
                <a:gd name="connsiteY1" fmla="*/ 0 h 239295"/>
                <a:gd name="connsiteX2" fmla="*/ 1387516 w 1387515"/>
                <a:gd name="connsiteY2" fmla="*/ 239296 h 239295"/>
                <a:gd name="connsiteX3" fmla="*/ 0 w 1387515"/>
                <a:gd name="connsiteY3" fmla="*/ 239296 h 239295"/>
              </a:gdLst>
              <a:ahLst/>
              <a:cxnLst>
                <a:cxn ang="0">
                  <a:pos x="connsiteX0" y="connsiteY0"/>
                </a:cxn>
                <a:cxn ang="0">
                  <a:pos x="connsiteX1" y="connsiteY1"/>
                </a:cxn>
                <a:cxn ang="0">
                  <a:pos x="connsiteX2" y="connsiteY2"/>
                </a:cxn>
                <a:cxn ang="0">
                  <a:pos x="connsiteX3" y="connsiteY3"/>
                </a:cxn>
              </a:cxnLst>
              <a:rect l="l" t="t" r="r" b="b"/>
              <a:pathLst>
                <a:path w="1387515" h="239295">
                  <a:moveTo>
                    <a:pt x="0" y="0"/>
                  </a:moveTo>
                  <a:lnTo>
                    <a:pt x="1387516" y="0"/>
                  </a:lnTo>
                  <a:lnTo>
                    <a:pt x="1387516" y="239296"/>
                  </a:lnTo>
                  <a:lnTo>
                    <a:pt x="0" y="239296"/>
                  </a:lnTo>
                  <a:close/>
                </a:path>
              </a:pathLst>
            </a:custGeom>
            <a:solidFill>
              <a:srgbClr val="000000"/>
            </a:solidFill>
            <a:ln w="9517"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7CD31F61-2724-8CCA-C23B-F3051A9A5EBC}"/>
                </a:ext>
              </a:extLst>
            </p:cNvPr>
            <p:cNvSpPr/>
            <p:nvPr/>
          </p:nvSpPr>
          <p:spPr>
            <a:xfrm>
              <a:off x="2097632" y="4599510"/>
              <a:ext cx="1647859" cy="122688"/>
            </a:xfrm>
            <a:custGeom>
              <a:avLst/>
              <a:gdLst>
                <a:gd name="connsiteX0" fmla="*/ 131124 w 1647859"/>
                <a:gd name="connsiteY0" fmla="*/ 0 h 122688"/>
                <a:gd name="connsiteX1" fmla="*/ 0 w 1647859"/>
                <a:gd name="connsiteY1" fmla="*/ 122689 h 122688"/>
                <a:gd name="connsiteX2" fmla="*/ 1647859 w 1647859"/>
                <a:gd name="connsiteY2" fmla="*/ 122689 h 122688"/>
                <a:gd name="connsiteX3" fmla="*/ 1518640 w 1647859"/>
                <a:gd name="connsiteY3" fmla="*/ 0 h 122688"/>
                <a:gd name="connsiteX4" fmla="*/ 131124 w 1647859"/>
                <a:gd name="connsiteY4" fmla="*/ 0 h 122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7859" h="122688">
                  <a:moveTo>
                    <a:pt x="131124" y="0"/>
                  </a:moveTo>
                  <a:lnTo>
                    <a:pt x="0" y="122689"/>
                  </a:lnTo>
                  <a:lnTo>
                    <a:pt x="1647859" y="122689"/>
                  </a:lnTo>
                  <a:lnTo>
                    <a:pt x="1518640" y="0"/>
                  </a:lnTo>
                  <a:lnTo>
                    <a:pt x="131124" y="0"/>
                  </a:lnTo>
                  <a:close/>
                </a:path>
              </a:pathLst>
            </a:custGeom>
            <a:solidFill>
              <a:srgbClr val="BCBEC0"/>
            </a:solidFill>
            <a:ln w="9517"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0FA77DD9-8DEB-793C-3BDE-3882B49059AB}"/>
                </a:ext>
              </a:extLst>
            </p:cNvPr>
            <p:cNvSpPr/>
            <p:nvPr/>
          </p:nvSpPr>
          <p:spPr>
            <a:xfrm>
              <a:off x="2097632" y="4838806"/>
              <a:ext cx="1647859" cy="122688"/>
            </a:xfrm>
            <a:custGeom>
              <a:avLst/>
              <a:gdLst>
                <a:gd name="connsiteX0" fmla="*/ 131124 w 1647859"/>
                <a:gd name="connsiteY0" fmla="*/ 0 h 122688"/>
                <a:gd name="connsiteX1" fmla="*/ 0 w 1647859"/>
                <a:gd name="connsiteY1" fmla="*/ 122689 h 122688"/>
                <a:gd name="connsiteX2" fmla="*/ 1647859 w 1647859"/>
                <a:gd name="connsiteY2" fmla="*/ 122689 h 122688"/>
                <a:gd name="connsiteX3" fmla="*/ 1518640 w 1647859"/>
                <a:gd name="connsiteY3" fmla="*/ 0 h 122688"/>
                <a:gd name="connsiteX4" fmla="*/ 131124 w 1647859"/>
                <a:gd name="connsiteY4" fmla="*/ 0 h 122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7859" h="122688">
                  <a:moveTo>
                    <a:pt x="131124" y="0"/>
                  </a:moveTo>
                  <a:lnTo>
                    <a:pt x="0" y="122689"/>
                  </a:lnTo>
                  <a:lnTo>
                    <a:pt x="1647859" y="122689"/>
                  </a:lnTo>
                  <a:lnTo>
                    <a:pt x="1518640" y="0"/>
                  </a:lnTo>
                  <a:lnTo>
                    <a:pt x="131124" y="0"/>
                  </a:lnTo>
                  <a:close/>
                </a:path>
              </a:pathLst>
            </a:custGeom>
            <a:solidFill>
              <a:srgbClr val="BCBEC0"/>
            </a:solidFill>
            <a:ln w="9517"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E6594794-5AD9-67EF-ADC4-2ED74472D4E3}"/>
                </a:ext>
              </a:extLst>
            </p:cNvPr>
            <p:cNvSpPr/>
            <p:nvPr/>
          </p:nvSpPr>
          <p:spPr>
            <a:xfrm>
              <a:off x="1999170" y="4683045"/>
              <a:ext cx="105699" cy="309145"/>
            </a:xfrm>
            <a:custGeom>
              <a:avLst/>
              <a:gdLst>
                <a:gd name="connsiteX0" fmla="*/ 52469 w 105699"/>
                <a:gd name="connsiteY0" fmla="*/ 0 h 309145"/>
                <a:gd name="connsiteX1" fmla="*/ 52469 w 105699"/>
                <a:gd name="connsiteY1" fmla="*/ 11594 h 309145"/>
                <a:gd name="connsiteX2" fmla="*/ 39948 w 105699"/>
                <a:gd name="connsiteY2" fmla="*/ 22000 h 309145"/>
                <a:gd name="connsiteX3" fmla="*/ 29520 w 105699"/>
                <a:gd name="connsiteY3" fmla="*/ 11594 h 309145"/>
                <a:gd name="connsiteX4" fmla="*/ 29520 w 105699"/>
                <a:gd name="connsiteY4" fmla="*/ 0 h 309145"/>
                <a:gd name="connsiteX5" fmla="*/ 0 w 105699"/>
                <a:gd name="connsiteY5" fmla="*/ 0 h 309145"/>
                <a:gd name="connsiteX6" fmla="*/ 0 w 105699"/>
                <a:gd name="connsiteY6" fmla="*/ 309146 h 309145"/>
                <a:gd name="connsiteX7" fmla="*/ 29520 w 105699"/>
                <a:gd name="connsiteY7" fmla="*/ 309146 h 309145"/>
                <a:gd name="connsiteX8" fmla="*/ 29520 w 105699"/>
                <a:gd name="connsiteY8" fmla="*/ 297552 h 309145"/>
                <a:gd name="connsiteX9" fmla="*/ 42041 w 105699"/>
                <a:gd name="connsiteY9" fmla="*/ 287146 h 309145"/>
                <a:gd name="connsiteX10" fmla="*/ 52469 w 105699"/>
                <a:gd name="connsiteY10" fmla="*/ 297552 h 309145"/>
                <a:gd name="connsiteX11" fmla="*/ 52469 w 105699"/>
                <a:gd name="connsiteY11" fmla="*/ 309146 h 309145"/>
                <a:gd name="connsiteX12" fmla="*/ 105699 w 105699"/>
                <a:gd name="connsiteY12" fmla="*/ 309146 h 309145"/>
                <a:gd name="connsiteX13" fmla="*/ 105699 w 105699"/>
                <a:gd name="connsiteY13" fmla="*/ 0 h 309145"/>
                <a:gd name="connsiteX14" fmla="*/ 52469 w 105699"/>
                <a:gd name="connsiteY14" fmla="*/ 229222 h 309145"/>
                <a:gd name="connsiteX15" fmla="*/ 29520 w 105699"/>
                <a:gd name="connsiteY15" fmla="*/ 229222 h 309145"/>
                <a:gd name="connsiteX16" fmla="*/ 18093 w 105699"/>
                <a:gd name="connsiteY16" fmla="*/ 217818 h 309145"/>
                <a:gd name="connsiteX17" fmla="*/ 29520 w 105699"/>
                <a:gd name="connsiteY17" fmla="*/ 206414 h 309145"/>
                <a:gd name="connsiteX18" fmla="*/ 52850 w 105699"/>
                <a:gd name="connsiteY18" fmla="*/ 206414 h 309145"/>
                <a:gd name="connsiteX19" fmla="*/ 64277 w 105699"/>
                <a:gd name="connsiteY19" fmla="*/ 217818 h 309145"/>
                <a:gd name="connsiteX20" fmla="*/ 52850 w 105699"/>
                <a:gd name="connsiteY20" fmla="*/ 229222 h 309145"/>
                <a:gd name="connsiteX21" fmla="*/ 52469 w 105699"/>
                <a:gd name="connsiteY21" fmla="*/ 162698 h 309145"/>
                <a:gd name="connsiteX22" fmla="*/ 29520 w 105699"/>
                <a:gd name="connsiteY22" fmla="*/ 162698 h 309145"/>
                <a:gd name="connsiteX23" fmla="*/ 18093 w 105699"/>
                <a:gd name="connsiteY23" fmla="*/ 151294 h 309145"/>
                <a:gd name="connsiteX24" fmla="*/ 29520 w 105699"/>
                <a:gd name="connsiteY24" fmla="*/ 139890 h 309145"/>
                <a:gd name="connsiteX25" fmla="*/ 52850 w 105699"/>
                <a:gd name="connsiteY25" fmla="*/ 139890 h 309145"/>
                <a:gd name="connsiteX26" fmla="*/ 64277 w 105699"/>
                <a:gd name="connsiteY26" fmla="*/ 151294 h 309145"/>
                <a:gd name="connsiteX27" fmla="*/ 52850 w 105699"/>
                <a:gd name="connsiteY27" fmla="*/ 162698 h 309145"/>
                <a:gd name="connsiteX28" fmla="*/ 52469 w 105699"/>
                <a:gd name="connsiteY28" fmla="*/ 96175 h 309145"/>
                <a:gd name="connsiteX29" fmla="*/ 29520 w 105699"/>
                <a:gd name="connsiteY29" fmla="*/ 96175 h 309145"/>
                <a:gd name="connsiteX30" fmla="*/ 17855 w 105699"/>
                <a:gd name="connsiteY30" fmla="*/ 84533 h 309145"/>
                <a:gd name="connsiteX31" fmla="*/ 29520 w 105699"/>
                <a:gd name="connsiteY31" fmla="*/ 72891 h 309145"/>
                <a:gd name="connsiteX32" fmla="*/ 52850 w 105699"/>
                <a:gd name="connsiteY32" fmla="*/ 72891 h 309145"/>
                <a:gd name="connsiteX33" fmla="*/ 63278 w 105699"/>
                <a:gd name="connsiteY33" fmla="*/ 85388 h 309145"/>
                <a:gd name="connsiteX34" fmla="*/ 52850 w 105699"/>
                <a:gd name="connsiteY34" fmla="*/ 95794 h 30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5699" h="309145">
                  <a:moveTo>
                    <a:pt x="52469" y="0"/>
                  </a:moveTo>
                  <a:lnTo>
                    <a:pt x="52469" y="11594"/>
                  </a:lnTo>
                  <a:cubicBezTo>
                    <a:pt x="51891" y="17914"/>
                    <a:pt x="46285" y="22580"/>
                    <a:pt x="39948" y="22000"/>
                  </a:cubicBezTo>
                  <a:cubicBezTo>
                    <a:pt x="34411" y="21497"/>
                    <a:pt x="30024" y="17116"/>
                    <a:pt x="29520" y="11594"/>
                  </a:cubicBezTo>
                  <a:lnTo>
                    <a:pt x="29520" y="0"/>
                  </a:lnTo>
                  <a:lnTo>
                    <a:pt x="0" y="0"/>
                  </a:lnTo>
                  <a:lnTo>
                    <a:pt x="0" y="309146"/>
                  </a:lnTo>
                  <a:lnTo>
                    <a:pt x="29520" y="309146"/>
                  </a:lnTo>
                  <a:lnTo>
                    <a:pt x="29520" y="297552"/>
                  </a:lnTo>
                  <a:cubicBezTo>
                    <a:pt x="30098" y="291232"/>
                    <a:pt x="35703" y="286566"/>
                    <a:pt x="42041" y="287146"/>
                  </a:cubicBezTo>
                  <a:cubicBezTo>
                    <a:pt x="47577" y="287649"/>
                    <a:pt x="51964" y="292030"/>
                    <a:pt x="52469" y="297552"/>
                  </a:cubicBezTo>
                  <a:lnTo>
                    <a:pt x="52469" y="309146"/>
                  </a:lnTo>
                  <a:lnTo>
                    <a:pt x="105699" y="309146"/>
                  </a:lnTo>
                  <a:lnTo>
                    <a:pt x="105699" y="0"/>
                  </a:lnTo>
                  <a:close/>
                  <a:moveTo>
                    <a:pt x="52469" y="229222"/>
                  </a:moveTo>
                  <a:lnTo>
                    <a:pt x="29520" y="229222"/>
                  </a:lnTo>
                  <a:cubicBezTo>
                    <a:pt x="23209" y="229222"/>
                    <a:pt x="18093" y="224119"/>
                    <a:pt x="18093" y="217818"/>
                  </a:cubicBezTo>
                  <a:cubicBezTo>
                    <a:pt x="18093" y="211517"/>
                    <a:pt x="23209" y="206414"/>
                    <a:pt x="29520" y="206414"/>
                  </a:cubicBezTo>
                  <a:lnTo>
                    <a:pt x="52850" y="206414"/>
                  </a:lnTo>
                  <a:cubicBezTo>
                    <a:pt x="59160" y="206414"/>
                    <a:pt x="64277" y="211517"/>
                    <a:pt x="64277" y="217818"/>
                  </a:cubicBezTo>
                  <a:cubicBezTo>
                    <a:pt x="64277" y="224119"/>
                    <a:pt x="59160" y="229222"/>
                    <a:pt x="52850" y="229222"/>
                  </a:cubicBezTo>
                  <a:close/>
                  <a:moveTo>
                    <a:pt x="52469" y="162698"/>
                  </a:moveTo>
                  <a:lnTo>
                    <a:pt x="29520" y="162698"/>
                  </a:lnTo>
                  <a:cubicBezTo>
                    <a:pt x="23209" y="162698"/>
                    <a:pt x="18093" y="157595"/>
                    <a:pt x="18093" y="151294"/>
                  </a:cubicBezTo>
                  <a:cubicBezTo>
                    <a:pt x="18093" y="144994"/>
                    <a:pt x="23209" y="139890"/>
                    <a:pt x="29520" y="139890"/>
                  </a:cubicBezTo>
                  <a:lnTo>
                    <a:pt x="52850" y="139890"/>
                  </a:lnTo>
                  <a:cubicBezTo>
                    <a:pt x="59160" y="139890"/>
                    <a:pt x="64277" y="144994"/>
                    <a:pt x="64277" y="151294"/>
                  </a:cubicBezTo>
                  <a:cubicBezTo>
                    <a:pt x="64277" y="157595"/>
                    <a:pt x="59160" y="162698"/>
                    <a:pt x="52850" y="162698"/>
                  </a:cubicBezTo>
                  <a:close/>
                  <a:moveTo>
                    <a:pt x="52469" y="96175"/>
                  </a:moveTo>
                  <a:lnTo>
                    <a:pt x="29520" y="96175"/>
                  </a:lnTo>
                  <a:cubicBezTo>
                    <a:pt x="23078" y="96175"/>
                    <a:pt x="17855" y="90967"/>
                    <a:pt x="17855" y="84533"/>
                  </a:cubicBezTo>
                  <a:cubicBezTo>
                    <a:pt x="17855" y="78099"/>
                    <a:pt x="23078" y="72891"/>
                    <a:pt x="29520" y="72891"/>
                  </a:cubicBezTo>
                  <a:lnTo>
                    <a:pt x="52850" y="72891"/>
                  </a:lnTo>
                  <a:cubicBezTo>
                    <a:pt x="59187" y="73471"/>
                    <a:pt x="63856" y="79059"/>
                    <a:pt x="63278" y="85388"/>
                  </a:cubicBezTo>
                  <a:cubicBezTo>
                    <a:pt x="62773" y="90910"/>
                    <a:pt x="58386" y="95291"/>
                    <a:pt x="52850" y="95794"/>
                  </a:cubicBezTo>
                  <a:close/>
                </a:path>
              </a:pathLst>
            </a:custGeom>
            <a:solidFill>
              <a:srgbClr val="BCBEC0"/>
            </a:solidFill>
            <a:ln w="9517"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BE8F2F28-DAD0-6D2B-2E55-1023A2CA9F57}"/>
                </a:ext>
              </a:extLst>
            </p:cNvPr>
            <p:cNvSpPr/>
            <p:nvPr/>
          </p:nvSpPr>
          <p:spPr>
            <a:xfrm>
              <a:off x="3733874" y="4683045"/>
              <a:ext cx="105889" cy="309145"/>
            </a:xfrm>
            <a:custGeom>
              <a:avLst/>
              <a:gdLst>
                <a:gd name="connsiteX0" fmla="*/ 0 w 105889"/>
                <a:gd name="connsiteY0" fmla="*/ 0 h 309145"/>
                <a:gd name="connsiteX1" fmla="*/ 0 w 105889"/>
                <a:gd name="connsiteY1" fmla="*/ 309146 h 309145"/>
                <a:gd name="connsiteX2" fmla="*/ 53516 w 105889"/>
                <a:gd name="connsiteY2" fmla="*/ 309146 h 309145"/>
                <a:gd name="connsiteX3" fmla="*/ 53516 w 105889"/>
                <a:gd name="connsiteY3" fmla="*/ 297552 h 309145"/>
                <a:gd name="connsiteX4" fmla="*/ 64943 w 105889"/>
                <a:gd name="connsiteY4" fmla="*/ 286148 h 309145"/>
                <a:gd name="connsiteX5" fmla="*/ 76370 w 105889"/>
                <a:gd name="connsiteY5" fmla="*/ 297552 h 309145"/>
                <a:gd name="connsiteX6" fmla="*/ 76370 w 105889"/>
                <a:gd name="connsiteY6" fmla="*/ 309146 h 309145"/>
                <a:gd name="connsiteX7" fmla="*/ 105890 w 105889"/>
                <a:gd name="connsiteY7" fmla="*/ 309146 h 309145"/>
                <a:gd name="connsiteX8" fmla="*/ 105890 w 105889"/>
                <a:gd name="connsiteY8" fmla="*/ 0 h 309145"/>
                <a:gd name="connsiteX9" fmla="*/ 76370 w 105889"/>
                <a:gd name="connsiteY9" fmla="*/ 0 h 309145"/>
                <a:gd name="connsiteX10" fmla="*/ 76370 w 105889"/>
                <a:gd name="connsiteY10" fmla="*/ 11594 h 309145"/>
                <a:gd name="connsiteX11" fmla="*/ 64943 w 105889"/>
                <a:gd name="connsiteY11" fmla="*/ 22998 h 309145"/>
                <a:gd name="connsiteX12" fmla="*/ 53516 w 105889"/>
                <a:gd name="connsiteY12" fmla="*/ 11594 h 309145"/>
                <a:gd name="connsiteX13" fmla="*/ 53516 w 105889"/>
                <a:gd name="connsiteY13" fmla="*/ 0 h 309145"/>
                <a:gd name="connsiteX14" fmla="*/ 41899 w 105889"/>
                <a:gd name="connsiteY14" fmla="*/ 217818 h 309145"/>
                <a:gd name="connsiteX15" fmla="*/ 53326 w 105889"/>
                <a:gd name="connsiteY15" fmla="*/ 206414 h 309145"/>
                <a:gd name="connsiteX16" fmla="*/ 76560 w 105889"/>
                <a:gd name="connsiteY16" fmla="*/ 206414 h 309145"/>
                <a:gd name="connsiteX17" fmla="*/ 87987 w 105889"/>
                <a:gd name="connsiteY17" fmla="*/ 217818 h 309145"/>
                <a:gd name="connsiteX18" fmla="*/ 76560 w 105889"/>
                <a:gd name="connsiteY18" fmla="*/ 229222 h 309145"/>
                <a:gd name="connsiteX19" fmla="*/ 53326 w 105889"/>
                <a:gd name="connsiteY19" fmla="*/ 229222 h 309145"/>
                <a:gd name="connsiteX20" fmla="*/ 41899 w 105889"/>
                <a:gd name="connsiteY20" fmla="*/ 218008 h 309145"/>
                <a:gd name="connsiteX21" fmla="*/ 41899 w 105889"/>
                <a:gd name="connsiteY21" fmla="*/ 217818 h 309145"/>
                <a:gd name="connsiteX22" fmla="*/ 41899 w 105889"/>
                <a:gd name="connsiteY22" fmla="*/ 151294 h 309145"/>
                <a:gd name="connsiteX23" fmla="*/ 53326 w 105889"/>
                <a:gd name="connsiteY23" fmla="*/ 139890 h 309145"/>
                <a:gd name="connsiteX24" fmla="*/ 76560 w 105889"/>
                <a:gd name="connsiteY24" fmla="*/ 139890 h 309145"/>
                <a:gd name="connsiteX25" fmla="*/ 87987 w 105889"/>
                <a:gd name="connsiteY25" fmla="*/ 151294 h 309145"/>
                <a:gd name="connsiteX26" fmla="*/ 76560 w 105889"/>
                <a:gd name="connsiteY26" fmla="*/ 162698 h 309145"/>
                <a:gd name="connsiteX27" fmla="*/ 53326 w 105889"/>
                <a:gd name="connsiteY27" fmla="*/ 162698 h 309145"/>
                <a:gd name="connsiteX28" fmla="*/ 41889 w 105889"/>
                <a:gd name="connsiteY28" fmla="*/ 151494 h 309145"/>
                <a:gd name="connsiteX29" fmla="*/ 41899 w 105889"/>
                <a:gd name="connsiteY29" fmla="*/ 150914 h 309145"/>
                <a:gd name="connsiteX30" fmla="*/ 41899 w 105889"/>
                <a:gd name="connsiteY30" fmla="*/ 84770 h 309145"/>
                <a:gd name="connsiteX31" fmla="*/ 53326 w 105889"/>
                <a:gd name="connsiteY31" fmla="*/ 73271 h 309145"/>
                <a:gd name="connsiteX32" fmla="*/ 76560 w 105889"/>
                <a:gd name="connsiteY32" fmla="*/ 73271 h 309145"/>
                <a:gd name="connsiteX33" fmla="*/ 86987 w 105889"/>
                <a:gd name="connsiteY33" fmla="*/ 85768 h 309145"/>
                <a:gd name="connsiteX34" fmla="*/ 76560 w 105889"/>
                <a:gd name="connsiteY34" fmla="*/ 96175 h 309145"/>
                <a:gd name="connsiteX35" fmla="*/ 53326 w 105889"/>
                <a:gd name="connsiteY35" fmla="*/ 96175 h 309145"/>
                <a:gd name="connsiteX36" fmla="*/ 41870 w 105889"/>
                <a:gd name="connsiteY36" fmla="*/ 84799 h 309145"/>
                <a:gd name="connsiteX37" fmla="*/ 41899 w 105889"/>
                <a:gd name="connsiteY37" fmla="*/ 84010 h 30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5889" h="309145">
                  <a:moveTo>
                    <a:pt x="0" y="0"/>
                  </a:moveTo>
                  <a:lnTo>
                    <a:pt x="0" y="309146"/>
                  </a:lnTo>
                  <a:lnTo>
                    <a:pt x="53516" y="309146"/>
                  </a:lnTo>
                  <a:lnTo>
                    <a:pt x="53516" y="297552"/>
                  </a:lnTo>
                  <a:cubicBezTo>
                    <a:pt x="53516" y="291251"/>
                    <a:pt x="58630" y="286148"/>
                    <a:pt x="64943" y="286148"/>
                  </a:cubicBezTo>
                  <a:cubicBezTo>
                    <a:pt x="71256" y="286148"/>
                    <a:pt x="76370" y="291251"/>
                    <a:pt x="76370" y="297552"/>
                  </a:cubicBezTo>
                  <a:lnTo>
                    <a:pt x="76370" y="309146"/>
                  </a:lnTo>
                  <a:lnTo>
                    <a:pt x="105890" y="309146"/>
                  </a:lnTo>
                  <a:lnTo>
                    <a:pt x="105890" y="0"/>
                  </a:lnTo>
                  <a:lnTo>
                    <a:pt x="76370" y="0"/>
                  </a:lnTo>
                  <a:lnTo>
                    <a:pt x="76370" y="11594"/>
                  </a:lnTo>
                  <a:cubicBezTo>
                    <a:pt x="76370" y="17895"/>
                    <a:pt x="71256" y="22998"/>
                    <a:pt x="64943" y="22998"/>
                  </a:cubicBezTo>
                  <a:cubicBezTo>
                    <a:pt x="58630" y="22998"/>
                    <a:pt x="53516" y="17895"/>
                    <a:pt x="53516" y="11594"/>
                  </a:cubicBezTo>
                  <a:lnTo>
                    <a:pt x="53516" y="0"/>
                  </a:lnTo>
                  <a:close/>
                  <a:moveTo>
                    <a:pt x="41899" y="217818"/>
                  </a:moveTo>
                  <a:cubicBezTo>
                    <a:pt x="41899" y="211517"/>
                    <a:pt x="47012" y="206414"/>
                    <a:pt x="53326" y="206414"/>
                  </a:cubicBezTo>
                  <a:lnTo>
                    <a:pt x="76560" y="206414"/>
                  </a:lnTo>
                  <a:cubicBezTo>
                    <a:pt x="82874" y="206414"/>
                    <a:pt x="87987" y="211517"/>
                    <a:pt x="87987" y="217818"/>
                  </a:cubicBezTo>
                  <a:cubicBezTo>
                    <a:pt x="87987" y="224119"/>
                    <a:pt x="82874" y="229222"/>
                    <a:pt x="76560" y="229222"/>
                  </a:cubicBezTo>
                  <a:lnTo>
                    <a:pt x="53326" y="229222"/>
                  </a:lnTo>
                  <a:cubicBezTo>
                    <a:pt x="47069" y="229279"/>
                    <a:pt x="41956" y="224252"/>
                    <a:pt x="41899" y="218008"/>
                  </a:cubicBezTo>
                  <a:cubicBezTo>
                    <a:pt x="41899" y="217942"/>
                    <a:pt x="41899" y="217885"/>
                    <a:pt x="41899" y="217818"/>
                  </a:cubicBezTo>
                  <a:close/>
                  <a:moveTo>
                    <a:pt x="41899" y="151294"/>
                  </a:moveTo>
                  <a:cubicBezTo>
                    <a:pt x="41899" y="144994"/>
                    <a:pt x="47012" y="139890"/>
                    <a:pt x="53326" y="139890"/>
                  </a:cubicBezTo>
                  <a:lnTo>
                    <a:pt x="76560" y="139890"/>
                  </a:lnTo>
                  <a:cubicBezTo>
                    <a:pt x="82874" y="139890"/>
                    <a:pt x="87987" y="144994"/>
                    <a:pt x="87987" y="151294"/>
                  </a:cubicBezTo>
                  <a:cubicBezTo>
                    <a:pt x="87987" y="157595"/>
                    <a:pt x="82874" y="162698"/>
                    <a:pt x="76560" y="162698"/>
                  </a:cubicBezTo>
                  <a:lnTo>
                    <a:pt x="53326" y="162698"/>
                  </a:lnTo>
                  <a:cubicBezTo>
                    <a:pt x="47069" y="162755"/>
                    <a:pt x="41946" y="157738"/>
                    <a:pt x="41889" y="151494"/>
                  </a:cubicBezTo>
                  <a:cubicBezTo>
                    <a:pt x="41889" y="151304"/>
                    <a:pt x="41889" y="151104"/>
                    <a:pt x="41899" y="150914"/>
                  </a:cubicBezTo>
                  <a:close/>
                  <a:moveTo>
                    <a:pt x="41899" y="84770"/>
                  </a:moveTo>
                  <a:cubicBezTo>
                    <a:pt x="41899" y="78460"/>
                    <a:pt x="47003" y="73328"/>
                    <a:pt x="53326" y="73271"/>
                  </a:cubicBezTo>
                  <a:lnTo>
                    <a:pt x="76560" y="73271"/>
                  </a:lnTo>
                  <a:cubicBezTo>
                    <a:pt x="82893" y="73851"/>
                    <a:pt x="87568" y="79439"/>
                    <a:pt x="86987" y="85768"/>
                  </a:cubicBezTo>
                  <a:cubicBezTo>
                    <a:pt x="86483" y="91290"/>
                    <a:pt x="82093" y="95671"/>
                    <a:pt x="76560" y="96175"/>
                  </a:cubicBezTo>
                  <a:lnTo>
                    <a:pt x="53326" y="96175"/>
                  </a:lnTo>
                  <a:cubicBezTo>
                    <a:pt x="47012" y="96184"/>
                    <a:pt x="41889" y="91090"/>
                    <a:pt x="41870" y="84799"/>
                  </a:cubicBezTo>
                  <a:cubicBezTo>
                    <a:pt x="41870" y="84533"/>
                    <a:pt x="41880" y="84276"/>
                    <a:pt x="41899" y="84010"/>
                  </a:cubicBezTo>
                  <a:close/>
                </a:path>
              </a:pathLst>
            </a:custGeom>
            <a:solidFill>
              <a:srgbClr val="BCBEC0"/>
            </a:solidFill>
            <a:ln w="9517"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E1D0DDA9-EAB0-A31B-9087-1AB6B46F5486}"/>
                </a:ext>
              </a:extLst>
            </p:cNvPr>
            <p:cNvSpPr/>
            <p:nvPr/>
          </p:nvSpPr>
          <p:spPr>
            <a:xfrm>
              <a:off x="2260656" y="4723150"/>
              <a:ext cx="366614" cy="237394"/>
            </a:xfrm>
            <a:custGeom>
              <a:avLst/>
              <a:gdLst>
                <a:gd name="connsiteX0" fmla="*/ 0 w 366614"/>
                <a:gd name="connsiteY0" fmla="*/ 0 h 237394"/>
                <a:gd name="connsiteX1" fmla="*/ 366614 w 366614"/>
                <a:gd name="connsiteY1" fmla="*/ 0 h 237394"/>
                <a:gd name="connsiteX2" fmla="*/ 366614 w 366614"/>
                <a:gd name="connsiteY2" fmla="*/ 237395 h 237394"/>
                <a:gd name="connsiteX3" fmla="*/ 0 w 366614"/>
                <a:gd name="connsiteY3" fmla="*/ 237395 h 237394"/>
              </a:gdLst>
              <a:ahLst/>
              <a:cxnLst>
                <a:cxn ang="0">
                  <a:pos x="connsiteX0" y="connsiteY0"/>
                </a:cxn>
                <a:cxn ang="0">
                  <a:pos x="connsiteX1" y="connsiteY1"/>
                </a:cxn>
                <a:cxn ang="0">
                  <a:pos x="connsiteX2" y="connsiteY2"/>
                </a:cxn>
                <a:cxn ang="0">
                  <a:pos x="connsiteX3" y="connsiteY3"/>
                </a:cxn>
              </a:cxnLst>
              <a:rect l="l" t="t" r="r" b="b"/>
              <a:pathLst>
                <a:path w="366614" h="237394">
                  <a:moveTo>
                    <a:pt x="0" y="0"/>
                  </a:moveTo>
                  <a:lnTo>
                    <a:pt x="366614" y="0"/>
                  </a:lnTo>
                  <a:lnTo>
                    <a:pt x="366614" y="237395"/>
                  </a:lnTo>
                  <a:lnTo>
                    <a:pt x="0" y="237395"/>
                  </a:lnTo>
                  <a:close/>
                </a:path>
              </a:pathLst>
            </a:custGeom>
            <a:solidFill>
              <a:srgbClr val="DCDBDB"/>
            </a:solidFill>
            <a:ln w="9517"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1108F602-F36D-58A0-03BD-EEB9B0C5FAA6}"/>
                </a:ext>
              </a:extLst>
            </p:cNvPr>
            <p:cNvSpPr/>
            <p:nvPr/>
          </p:nvSpPr>
          <p:spPr>
            <a:xfrm>
              <a:off x="2259704" y="4722199"/>
              <a:ext cx="368899" cy="239295"/>
            </a:xfrm>
            <a:custGeom>
              <a:avLst/>
              <a:gdLst>
                <a:gd name="connsiteX0" fmla="*/ 366614 w 368899"/>
                <a:gd name="connsiteY0" fmla="*/ 1901 h 239295"/>
                <a:gd name="connsiteX1" fmla="*/ 366614 w 368899"/>
                <a:gd name="connsiteY1" fmla="*/ 237395 h 239295"/>
                <a:gd name="connsiteX2" fmla="*/ 1904 w 368899"/>
                <a:gd name="connsiteY2" fmla="*/ 237395 h 239295"/>
                <a:gd name="connsiteX3" fmla="*/ 1904 w 368899"/>
                <a:gd name="connsiteY3" fmla="*/ 1901 h 239295"/>
                <a:gd name="connsiteX4" fmla="*/ 366614 w 368899"/>
                <a:gd name="connsiteY4" fmla="*/ 1901 h 239295"/>
                <a:gd name="connsiteX5" fmla="*/ 368519 w 368899"/>
                <a:gd name="connsiteY5" fmla="*/ 0 h 239295"/>
                <a:gd name="connsiteX6" fmla="*/ 0 w 368899"/>
                <a:gd name="connsiteY6" fmla="*/ 0 h 239295"/>
                <a:gd name="connsiteX7" fmla="*/ 0 w 368899"/>
                <a:gd name="connsiteY7" fmla="*/ 239296 h 239295"/>
                <a:gd name="connsiteX8" fmla="*/ 368900 w 368899"/>
                <a:gd name="connsiteY8" fmla="*/ 239296 h 239295"/>
                <a:gd name="connsiteX9" fmla="*/ 368900 w 368899"/>
                <a:gd name="connsiteY9" fmla="*/ 0 h 23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8899" h="239295">
                  <a:moveTo>
                    <a:pt x="366614" y="1901"/>
                  </a:moveTo>
                  <a:lnTo>
                    <a:pt x="366614" y="237395"/>
                  </a:lnTo>
                  <a:lnTo>
                    <a:pt x="1904" y="237395"/>
                  </a:lnTo>
                  <a:lnTo>
                    <a:pt x="1904" y="1901"/>
                  </a:lnTo>
                  <a:lnTo>
                    <a:pt x="366614" y="1901"/>
                  </a:lnTo>
                  <a:moveTo>
                    <a:pt x="368519" y="0"/>
                  </a:moveTo>
                  <a:lnTo>
                    <a:pt x="0" y="0"/>
                  </a:lnTo>
                  <a:lnTo>
                    <a:pt x="0" y="239296"/>
                  </a:lnTo>
                  <a:lnTo>
                    <a:pt x="368900" y="239296"/>
                  </a:lnTo>
                  <a:lnTo>
                    <a:pt x="368900" y="0"/>
                  </a:lnTo>
                  <a:close/>
                </a:path>
              </a:pathLst>
            </a:custGeom>
            <a:solidFill>
              <a:srgbClr val="B3B3B3"/>
            </a:solidFill>
            <a:ln w="9517"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D3A4A426-A87B-B68F-4623-21D8E3B2E054}"/>
                </a:ext>
              </a:extLst>
            </p:cNvPr>
            <p:cNvSpPr/>
            <p:nvPr/>
          </p:nvSpPr>
          <p:spPr>
            <a:xfrm>
              <a:off x="2106011" y="4723150"/>
              <a:ext cx="152740" cy="237394"/>
            </a:xfrm>
            <a:custGeom>
              <a:avLst/>
              <a:gdLst>
                <a:gd name="connsiteX0" fmla="*/ 0 w 152740"/>
                <a:gd name="connsiteY0" fmla="*/ 0 h 237394"/>
                <a:gd name="connsiteX1" fmla="*/ 152740 w 152740"/>
                <a:gd name="connsiteY1" fmla="*/ 0 h 237394"/>
                <a:gd name="connsiteX2" fmla="*/ 152740 w 152740"/>
                <a:gd name="connsiteY2" fmla="*/ 237395 h 237394"/>
                <a:gd name="connsiteX3" fmla="*/ 0 w 152740"/>
                <a:gd name="connsiteY3" fmla="*/ 237395 h 237394"/>
              </a:gdLst>
              <a:ahLst/>
              <a:cxnLst>
                <a:cxn ang="0">
                  <a:pos x="connsiteX0" y="connsiteY0"/>
                </a:cxn>
                <a:cxn ang="0">
                  <a:pos x="connsiteX1" y="connsiteY1"/>
                </a:cxn>
                <a:cxn ang="0">
                  <a:pos x="connsiteX2" y="connsiteY2"/>
                </a:cxn>
                <a:cxn ang="0">
                  <a:pos x="connsiteX3" y="connsiteY3"/>
                </a:cxn>
              </a:cxnLst>
              <a:rect l="l" t="t" r="r" b="b"/>
              <a:pathLst>
                <a:path w="152740" h="237394">
                  <a:moveTo>
                    <a:pt x="0" y="0"/>
                  </a:moveTo>
                  <a:lnTo>
                    <a:pt x="152740" y="0"/>
                  </a:lnTo>
                  <a:lnTo>
                    <a:pt x="152740" y="237395"/>
                  </a:lnTo>
                  <a:lnTo>
                    <a:pt x="0" y="237395"/>
                  </a:lnTo>
                  <a:close/>
                </a:path>
              </a:pathLst>
            </a:custGeom>
            <a:solidFill>
              <a:srgbClr val="DCDBDB"/>
            </a:solidFill>
            <a:ln w="9517"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3C7799B2-9D91-D05E-5352-C5513B8C66B1}"/>
                </a:ext>
              </a:extLst>
            </p:cNvPr>
            <p:cNvSpPr/>
            <p:nvPr/>
          </p:nvSpPr>
          <p:spPr>
            <a:xfrm>
              <a:off x="2104869" y="4722199"/>
              <a:ext cx="154834" cy="239295"/>
            </a:xfrm>
            <a:custGeom>
              <a:avLst/>
              <a:gdLst>
                <a:gd name="connsiteX0" fmla="*/ 152930 w 154834"/>
                <a:gd name="connsiteY0" fmla="*/ 1901 h 239295"/>
                <a:gd name="connsiteX1" fmla="*/ 152930 w 154834"/>
                <a:gd name="connsiteY1" fmla="*/ 237395 h 239295"/>
                <a:gd name="connsiteX2" fmla="*/ 2095 w 154834"/>
                <a:gd name="connsiteY2" fmla="*/ 237395 h 239295"/>
                <a:gd name="connsiteX3" fmla="*/ 2095 w 154834"/>
                <a:gd name="connsiteY3" fmla="*/ 1901 h 239295"/>
                <a:gd name="connsiteX4" fmla="*/ 152930 w 154834"/>
                <a:gd name="connsiteY4" fmla="*/ 1901 h 239295"/>
                <a:gd name="connsiteX5" fmla="*/ 154835 w 154834"/>
                <a:gd name="connsiteY5" fmla="*/ 0 h 239295"/>
                <a:gd name="connsiteX6" fmla="*/ 0 w 154834"/>
                <a:gd name="connsiteY6" fmla="*/ 0 h 239295"/>
                <a:gd name="connsiteX7" fmla="*/ 0 w 154834"/>
                <a:gd name="connsiteY7" fmla="*/ 239296 h 239295"/>
                <a:gd name="connsiteX8" fmla="*/ 154835 w 154834"/>
                <a:gd name="connsiteY8" fmla="*/ 239296 h 239295"/>
                <a:gd name="connsiteX9" fmla="*/ 154835 w 154834"/>
                <a:gd name="connsiteY9" fmla="*/ 0 h 23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834" h="239295">
                  <a:moveTo>
                    <a:pt x="152930" y="1901"/>
                  </a:moveTo>
                  <a:lnTo>
                    <a:pt x="152930" y="237395"/>
                  </a:lnTo>
                  <a:lnTo>
                    <a:pt x="2095" y="237395"/>
                  </a:lnTo>
                  <a:lnTo>
                    <a:pt x="2095" y="1901"/>
                  </a:lnTo>
                  <a:lnTo>
                    <a:pt x="152930" y="1901"/>
                  </a:lnTo>
                  <a:moveTo>
                    <a:pt x="154835" y="0"/>
                  </a:moveTo>
                  <a:lnTo>
                    <a:pt x="0" y="0"/>
                  </a:lnTo>
                  <a:lnTo>
                    <a:pt x="0" y="239296"/>
                  </a:lnTo>
                  <a:lnTo>
                    <a:pt x="154835" y="239296"/>
                  </a:lnTo>
                  <a:lnTo>
                    <a:pt x="154835" y="0"/>
                  </a:lnTo>
                  <a:close/>
                </a:path>
              </a:pathLst>
            </a:custGeom>
            <a:solidFill>
              <a:srgbClr val="B3B3B3"/>
            </a:solidFill>
            <a:ln w="9517"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C098E814-1818-7B48-9EDF-118D1123B90B}"/>
                </a:ext>
              </a:extLst>
            </p:cNvPr>
            <p:cNvSpPr/>
            <p:nvPr/>
          </p:nvSpPr>
          <p:spPr>
            <a:xfrm>
              <a:off x="2629175" y="4723150"/>
              <a:ext cx="366614" cy="237394"/>
            </a:xfrm>
            <a:custGeom>
              <a:avLst/>
              <a:gdLst>
                <a:gd name="connsiteX0" fmla="*/ 0 w 366614"/>
                <a:gd name="connsiteY0" fmla="*/ 0 h 237394"/>
                <a:gd name="connsiteX1" fmla="*/ 366614 w 366614"/>
                <a:gd name="connsiteY1" fmla="*/ 0 h 237394"/>
                <a:gd name="connsiteX2" fmla="*/ 366614 w 366614"/>
                <a:gd name="connsiteY2" fmla="*/ 237395 h 237394"/>
                <a:gd name="connsiteX3" fmla="*/ 0 w 366614"/>
                <a:gd name="connsiteY3" fmla="*/ 237395 h 237394"/>
              </a:gdLst>
              <a:ahLst/>
              <a:cxnLst>
                <a:cxn ang="0">
                  <a:pos x="connsiteX0" y="connsiteY0"/>
                </a:cxn>
                <a:cxn ang="0">
                  <a:pos x="connsiteX1" y="connsiteY1"/>
                </a:cxn>
                <a:cxn ang="0">
                  <a:pos x="connsiteX2" y="connsiteY2"/>
                </a:cxn>
                <a:cxn ang="0">
                  <a:pos x="connsiteX3" y="connsiteY3"/>
                </a:cxn>
              </a:cxnLst>
              <a:rect l="l" t="t" r="r" b="b"/>
              <a:pathLst>
                <a:path w="366614" h="237394">
                  <a:moveTo>
                    <a:pt x="0" y="0"/>
                  </a:moveTo>
                  <a:lnTo>
                    <a:pt x="366614" y="0"/>
                  </a:lnTo>
                  <a:lnTo>
                    <a:pt x="366614" y="237395"/>
                  </a:lnTo>
                  <a:lnTo>
                    <a:pt x="0" y="237395"/>
                  </a:lnTo>
                  <a:close/>
                </a:path>
              </a:pathLst>
            </a:custGeom>
            <a:solidFill>
              <a:srgbClr val="DCDBDB"/>
            </a:solidFill>
            <a:ln w="9517"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6074D114-A4E3-46E8-ABFC-5EA4498B96AD}"/>
                </a:ext>
              </a:extLst>
            </p:cNvPr>
            <p:cNvSpPr/>
            <p:nvPr/>
          </p:nvSpPr>
          <p:spPr>
            <a:xfrm>
              <a:off x="2628603" y="4722199"/>
              <a:ext cx="368518" cy="239295"/>
            </a:xfrm>
            <a:custGeom>
              <a:avLst/>
              <a:gdLst>
                <a:gd name="connsiteX0" fmla="*/ 366233 w 368518"/>
                <a:gd name="connsiteY0" fmla="*/ 1901 h 239295"/>
                <a:gd name="connsiteX1" fmla="*/ 366233 w 368518"/>
                <a:gd name="connsiteY1" fmla="*/ 237395 h 239295"/>
                <a:gd name="connsiteX2" fmla="*/ 1524 w 368518"/>
                <a:gd name="connsiteY2" fmla="*/ 237395 h 239295"/>
                <a:gd name="connsiteX3" fmla="*/ 1524 w 368518"/>
                <a:gd name="connsiteY3" fmla="*/ 1901 h 239295"/>
                <a:gd name="connsiteX4" fmla="*/ 366233 w 368518"/>
                <a:gd name="connsiteY4" fmla="*/ 1901 h 239295"/>
                <a:gd name="connsiteX5" fmla="*/ 368138 w 368518"/>
                <a:gd name="connsiteY5" fmla="*/ 0 h 239295"/>
                <a:gd name="connsiteX6" fmla="*/ 0 w 368518"/>
                <a:gd name="connsiteY6" fmla="*/ 0 h 239295"/>
                <a:gd name="connsiteX7" fmla="*/ 0 w 368518"/>
                <a:gd name="connsiteY7" fmla="*/ 239296 h 239295"/>
                <a:gd name="connsiteX8" fmla="*/ 368519 w 368518"/>
                <a:gd name="connsiteY8" fmla="*/ 239296 h 239295"/>
                <a:gd name="connsiteX9" fmla="*/ 368519 w 368518"/>
                <a:gd name="connsiteY9" fmla="*/ 0 h 23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8518" h="239295">
                  <a:moveTo>
                    <a:pt x="366233" y="1901"/>
                  </a:moveTo>
                  <a:lnTo>
                    <a:pt x="366233" y="237395"/>
                  </a:lnTo>
                  <a:lnTo>
                    <a:pt x="1524" y="237395"/>
                  </a:lnTo>
                  <a:lnTo>
                    <a:pt x="1524" y="1901"/>
                  </a:lnTo>
                  <a:lnTo>
                    <a:pt x="366233" y="1901"/>
                  </a:lnTo>
                  <a:moveTo>
                    <a:pt x="368138" y="0"/>
                  </a:moveTo>
                  <a:lnTo>
                    <a:pt x="0" y="0"/>
                  </a:lnTo>
                  <a:lnTo>
                    <a:pt x="0" y="239296"/>
                  </a:lnTo>
                  <a:lnTo>
                    <a:pt x="368519" y="239296"/>
                  </a:lnTo>
                  <a:lnTo>
                    <a:pt x="368519" y="0"/>
                  </a:lnTo>
                  <a:close/>
                </a:path>
              </a:pathLst>
            </a:custGeom>
            <a:solidFill>
              <a:srgbClr val="B3B3B3"/>
            </a:solidFill>
            <a:ln w="9517"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7323A32A-47D1-B353-687E-6AC83868E674}"/>
                </a:ext>
              </a:extLst>
            </p:cNvPr>
            <p:cNvSpPr/>
            <p:nvPr/>
          </p:nvSpPr>
          <p:spPr>
            <a:xfrm>
              <a:off x="2997693" y="4723150"/>
              <a:ext cx="366614" cy="237394"/>
            </a:xfrm>
            <a:custGeom>
              <a:avLst/>
              <a:gdLst>
                <a:gd name="connsiteX0" fmla="*/ 0 w 366614"/>
                <a:gd name="connsiteY0" fmla="*/ 0 h 237394"/>
                <a:gd name="connsiteX1" fmla="*/ 366614 w 366614"/>
                <a:gd name="connsiteY1" fmla="*/ 0 h 237394"/>
                <a:gd name="connsiteX2" fmla="*/ 366614 w 366614"/>
                <a:gd name="connsiteY2" fmla="*/ 237395 h 237394"/>
                <a:gd name="connsiteX3" fmla="*/ 0 w 366614"/>
                <a:gd name="connsiteY3" fmla="*/ 237395 h 237394"/>
              </a:gdLst>
              <a:ahLst/>
              <a:cxnLst>
                <a:cxn ang="0">
                  <a:pos x="connsiteX0" y="connsiteY0"/>
                </a:cxn>
                <a:cxn ang="0">
                  <a:pos x="connsiteX1" y="connsiteY1"/>
                </a:cxn>
                <a:cxn ang="0">
                  <a:pos x="connsiteX2" y="connsiteY2"/>
                </a:cxn>
                <a:cxn ang="0">
                  <a:pos x="connsiteX3" y="connsiteY3"/>
                </a:cxn>
              </a:cxnLst>
              <a:rect l="l" t="t" r="r" b="b"/>
              <a:pathLst>
                <a:path w="366614" h="237394">
                  <a:moveTo>
                    <a:pt x="0" y="0"/>
                  </a:moveTo>
                  <a:lnTo>
                    <a:pt x="366614" y="0"/>
                  </a:lnTo>
                  <a:lnTo>
                    <a:pt x="366614" y="237395"/>
                  </a:lnTo>
                  <a:lnTo>
                    <a:pt x="0" y="237395"/>
                  </a:lnTo>
                  <a:close/>
                </a:path>
              </a:pathLst>
            </a:custGeom>
            <a:solidFill>
              <a:srgbClr val="DCDBDB"/>
            </a:solidFill>
            <a:ln w="9517"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9A7DA8CC-AD64-6DCD-96E4-8DE720420377}"/>
                </a:ext>
              </a:extLst>
            </p:cNvPr>
            <p:cNvSpPr/>
            <p:nvPr/>
          </p:nvSpPr>
          <p:spPr>
            <a:xfrm>
              <a:off x="2996741" y="4722199"/>
              <a:ext cx="368518" cy="239295"/>
            </a:xfrm>
            <a:custGeom>
              <a:avLst/>
              <a:gdLst>
                <a:gd name="connsiteX0" fmla="*/ 366614 w 368518"/>
                <a:gd name="connsiteY0" fmla="*/ 1901 h 239295"/>
                <a:gd name="connsiteX1" fmla="*/ 366614 w 368518"/>
                <a:gd name="connsiteY1" fmla="*/ 237395 h 239295"/>
                <a:gd name="connsiteX2" fmla="*/ 1904 w 368518"/>
                <a:gd name="connsiteY2" fmla="*/ 237395 h 239295"/>
                <a:gd name="connsiteX3" fmla="*/ 1904 w 368518"/>
                <a:gd name="connsiteY3" fmla="*/ 1901 h 239295"/>
                <a:gd name="connsiteX4" fmla="*/ 366614 w 368518"/>
                <a:gd name="connsiteY4" fmla="*/ 1901 h 239295"/>
                <a:gd name="connsiteX5" fmla="*/ 368519 w 368518"/>
                <a:gd name="connsiteY5" fmla="*/ 0 h 239295"/>
                <a:gd name="connsiteX6" fmla="*/ 0 w 368518"/>
                <a:gd name="connsiteY6" fmla="*/ 0 h 239295"/>
                <a:gd name="connsiteX7" fmla="*/ 0 w 368518"/>
                <a:gd name="connsiteY7" fmla="*/ 239296 h 239295"/>
                <a:gd name="connsiteX8" fmla="*/ 368519 w 368518"/>
                <a:gd name="connsiteY8" fmla="*/ 239296 h 239295"/>
                <a:gd name="connsiteX9" fmla="*/ 368519 w 368518"/>
                <a:gd name="connsiteY9" fmla="*/ 0 h 23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8518" h="239295">
                  <a:moveTo>
                    <a:pt x="366614" y="1901"/>
                  </a:moveTo>
                  <a:lnTo>
                    <a:pt x="366614" y="237395"/>
                  </a:lnTo>
                  <a:lnTo>
                    <a:pt x="1904" y="237395"/>
                  </a:lnTo>
                  <a:lnTo>
                    <a:pt x="1904" y="1901"/>
                  </a:lnTo>
                  <a:lnTo>
                    <a:pt x="366614" y="1901"/>
                  </a:lnTo>
                  <a:moveTo>
                    <a:pt x="368519" y="0"/>
                  </a:moveTo>
                  <a:lnTo>
                    <a:pt x="0" y="0"/>
                  </a:lnTo>
                  <a:lnTo>
                    <a:pt x="0" y="239296"/>
                  </a:lnTo>
                  <a:lnTo>
                    <a:pt x="368519" y="239296"/>
                  </a:lnTo>
                  <a:lnTo>
                    <a:pt x="368519" y="0"/>
                  </a:lnTo>
                  <a:close/>
                </a:path>
              </a:pathLst>
            </a:custGeom>
            <a:solidFill>
              <a:srgbClr val="B3B3B3"/>
            </a:solidFill>
            <a:ln w="9517"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36C129E8-C3CE-93F9-4538-F88FB4A45527}"/>
                </a:ext>
              </a:extLst>
            </p:cNvPr>
            <p:cNvSpPr/>
            <p:nvPr/>
          </p:nvSpPr>
          <p:spPr>
            <a:xfrm>
              <a:off x="3366212" y="4723150"/>
              <a:ext cx="366614" cy="237394"/>
            </a:xfrm>
            <a:custGeom>
              <a:avLst/>
              <a:gdLst>
                <a:gd name="connsiteX0" fmla="*/ 0 w 366614"/>
                <a:gd name="connsiteY0" fmla="*/ 0 h 237394"/>
                <a:gd name="connsiteX1" fmla="*/ 366614 w 366614"/>
                <a:gd name="connsiteY1" fmla="*/ 0 h 237394"/>
                <a:gd name="connsiteX2" fmla="*/ 366614 w 366614"/>
                <a:gd name="connsiteY2" fmla="*/ 237395 h 237394"/>
                <a:gd name="connsiteX3" fmla="*/ 0 w 366614"/>
                <a:gd name="connsiteY3" fmla="*/ 237395 h 237394"/>
              </a:gdLst>
              <a:ahLst/>
              <a:cxnLst>
                <a:cxn ang="0">
                  <a:pos x="connsiteX0" y="connsiteY0"/>
                </a:cxn>
                <a:cxn ang="0">
                  <a:pos x="connsiteX1" y="connsiteY1"/>
                </a:cxn>
                <a:cxn ang="0">
                  <a:pos x="connsiteX2" y="connsiteY2"/>
                </a:cxn>
                <a:cxn ang="0">
                  <a:pos x="connsiteX3" y="connsiteY3"/>
                </a:cxn>
              </a:cxnLst>
              <a:rect l="l" t="t" r="r" b="b"/>
              <a:pathLst>
                <a:path w="366614" h="237394">
                  <a:moveTo>
                    <a:pt x="0" y="0"/>
                  </a:moveTo>
                  <a:lnTo>
                    <a:pt x="366614" y="0"/>
                  </a:lnTo>
                  <a:lnTo>
                    <a:pt x="366614" y="237395"/>
                  </a:lnTo>
                  <a:lnTo>
                    <a:pt x="0" y="237395"/>
                  </a:lnTo>
                  <a:close/>
                </a:path>
              </a:pathLst>
            </a:custGeom>
            <a:solidFill>
              <a:srgbClr val="DCDBDB"/>
            </a:solidFill>
            <a:ln w="9517"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4FE8BF32-9016-85B4-C776-2E42A8F8DC26}"/>
                </a:ext>
              </a:extLst>
            </p:cNvPr>
            <p:cNvSpPr/>
            <p:nvPr/>
          </p:nvSpPr>
          <p:spPr>
            <a:xfrm>
              <a:off x="3365260" y="4722199"/>
              <a:ext cx="368613" cy="239295"/>
            </a:xfrm>
            <a:custGeom>
              <a:avLst/>
              <a:gdLst>
                <a:gd name="connsiteX0" fmla="*/ 366709 w 368613"/>
                <a:gd name="connsiteY0" fmla="*/ 1901 h 239295"/>
                <a:gd name="connsiteX1" fmla="*/ 366709 w 368613"/>
                <a:gd name="connsiteY1" fmla="*/ 237395 h 239295"/>
                <a:gd name="connsiteX2" fmla="*/ 1904 w 368613"/>
                <a:gd name="connsiteY2" fmla="*/ 237395 h 239295"/>
                <a:gd name="connsiteX3" fmla="*/ 1904 w 368613"/>
                <a:gd name="connsiteY3" fmla="*/ 1901 h 239295"/>
                <a:gd name="connsiteX4" fmla="*/ 366709 w 368613"/>
                <a:gd name="connsiteY4" fmla="*/ 1901 h 239295"/>
                <a:gd name="connsiteX5" fmla="*/ 368614 w 368613"/>
                <a:gd name="connsiteY5" fmla="*/ 0 h 239295"/>
                <a:gd name="connsiteX6" fmla="*/ 0 w 368613"/>
                <a:gd name="connsiteY6" fmla="*/ 0 h 239295"/>
                <a:gd name="connsiteX7" fmla="*/ 0 w 368613"/>
                <a:gd name="connsiteY7" fmla="*/ 239296 h 239295"/>
                <a:gd name="connsiteX8" fmla="*/ 368614 w 368613"/>
                <a:gd name="connsiteY8" fmla="*/ 239296 h 239295"/>
                <a:gd name="connsiteX9" fmla="*/ 368614 w 368613"/>
                <a:gd name="connsiteY9" fmla="*/ 0 h 23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8613" h="239295">
                  <a:moveTo>
                    <a:pt x="366709" y="1901"/>
                  </a:moveTo>
                  <a:lnTo>
                    <a:pt x="366709" y="237395"/>
                  </a:lnTo>
                  <a:lnTo>
                    <a:pt x="1904" y="237395"/>
                  </a:lnTo>
                  <a:lnTo>
                    <a:pt x="1904" y="1901"/>
                  </a:lnTo>
                  <a:lnTo>
                    <a:pt x="366709" y="1901"/>
                  </a:lnTo>
                  <a:moveTo>
                    <a:pt x="368614" y="0"/>
                  </a:moveTo>
                  <a:lnTo>
                    <a:pt x="0" y="0"/>
                  </a:lnTo>
                  <a:lnTo>
                    <a:pt x="0" y="239296"/>
                  </a:lnTo>
                  <a:lnTo>
                    <a:pt x="368614" y="239296"/>
                  </a:lnTo>
                  <a:lnTo>
                    <a:pt x="368614" y="0"/>
                  </a:lnTo>
                  <a:close/>
                </a:path>
              </a:pathLst>
            </a:custGeom>
            <a:solidFill>
              <a:srgbClr val="B3B3B3"/>
            </a:solidFill>
            <a:ln w="9517"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81C1FEFD-7FC0-B16A-A526-AD619D37DF5D}"/>
                </a:ext>
              </a:extLst>
            </p:cNvPr>
            <p:cNvSpPr/>
            <p:nvPr/>
          </p:nvSpPr>
          <p:spPr>
            <a:xfrm>
              <a:off x="2153624" y="4845363"/>
              <a:ext cx="70085" cy="69945"/>
            </a:xfrm>
            <a:custGeom>
              <a:avLst/>
              <a:gdLst>
                <a:gd name="connsiteX0" fmla="*/ 0 w 70085"/>
                <a:gd name="connsiteY0" fmla="*/ 0 h 69945"/>
                <a:gd name="connsiteX1" fmla="*/ 70085 w 70085"/>
                <a:gd name="connsiteY1" fmla="*/ 0 h 69945"/>
                <a:gd name="connsiteX2" fmla="*/ 70085 w 70085"/>
                <a:gd name="connsiteY2" fmla="*/ 69945 h 69945"/>
                <a:gd name="connsiteX3" fmla="*/ 0 w 70085"/>
                <a:gd name="connsiteY3" fmla="*/ 69945 h 69945"/>
              </a:gdLst>
              <a:ahLst/>
              <a:cxnLst>
                <a:cxn ang="0">
                  <a:pos x="connsiteX0" y="connsiteY0"/>
                </a:cxn>
                <a:cxn ang="0">
                  <a:pos x="connsiteX1" y="connsiteY1"/>
                </a:cxn>
                <a:cxn ang="0">
                  <a:pos x="connsiteX2" y="connsiteY2"/>
                </a:cxn>
                <a:cxn ang="0">
                  <a:pos x="connsiteX3" y="connsiteY3"/>
                </a:cxn>
              </a:cxnLst>
              <a:rect l="l" t="t" r="r" b="b"/>
              <a:pathLst>
                <a:path w="70085" h="69945">
                  <a:moveTo>
                    <a:pt x="0" y="0"/>
                  </a:moveTo>
                  <a:lnTo>
                    <a:pt x="70085" y="0"/>
                  </a:lnTo>
                  <a:lnTo>
                    <a:pt x="70085" y="69945"/>
                  </a:lnTo>
                  <a:lnTo>
                    <a:pt x="0" y="69945"/>
                  </a:lnTo>
                  <a:close/>
                </a:path>
              </a:pathLst>
            </a:custGeom>
            <a:solidFill>
              <a:srgbClr val="595A5C"/>
            </a:solidFill>
            <a:ln w="9517"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EEF329DB-44B6-A154-8893-AECC4E4F09E0}"/>
                </a:ext>
              </a:extLst>
            </p:cNvPr>
            <p:cNvSpPr/>
            <p:nvPr/>
          </p:nvSpPr>
          <p:spPr>
            <a:xfrm>
              <a:off x="2150005" y="4778459"/>
              <a:ext cx="19997" cy="19957"/>
            </a:xfrm>
            <a:custGeom>
              <a:avLst/>
              <a:gdLst>
                <a:gd name="connsiteX0" fmla="*/ 19997 w 19997"/>
                <a:gd name="connsiteY0" fmla="*/ 9979 h 19957"/>
                <a:gd name="connsiteX1" fmla="*/ 9999 w 19997"/>
                <a:gd name="connsiteY1" fmla="*/ 19957 h 19957"/>
                <a:gd name="connsiteX2" fmla="*/ 0 w 19997"/>
                <a:gd name="connsiteY2" fmla="*/ 9979 h 19957"/>
                <a:gd name="connsiteX3" fmla="*/ 9999 w 19997"/>
                <a:gd name="connsiteY3" fmla="*/ 0 h 19957"/>
                <a:gd name="connsiteX4" fmla="*/ 19997 w 19997"/>
                <a:gd name="connsiteY4" fmla="*/ 9979 h 19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97" h="19957">
                  <a:moveTo>
                    <a:pt x="19997" y="9979"/>
                  </a:moveTo>
                  <a:cubicBezTo>
                    <a:pt x="19997" y="15490"/>
                    <a:pt x="15521" y="19957"/>
                    <a:pt x="9999" y="19957"/>
                  </a:cubicBezTo>
                  <a:cubicBezTo>
                    <a:pt x="4476" y="19957"/>
                    <a:pt x="0" y="15490"/>
                    <a:pt x="0" y="9979"/>
                  </a:cubicBezTo>
                  <a:cubicBezTo>
                    <a:pt x="0" y="4468"/>
                    <a:pt x="4476" y="0"/>
                    <a:pt x="9999" y="0"/>
                  </a:cubicBezTo>
                  <a:cubicBezTo>
                    <a:pt x="15521" y="0"/>
                    <a:pt x="19997" y="4468"/>
                    <a:pt x="19997" y="9979"/>
                  </a:cubicBezTo>
                  <a:close/>
                </a:path>
              </a:pathLst>
            </a:custGeom>
            <a:solidFill>
              <a:srgbClr val="595A5C"/>
            </a:solidFill>
            <a:ln w="9517"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37549309-67E1-2E58-23CF-467C993D1E58}"/>
                </a:ext>
              </a:extLst>
            </p:cNvPr>
            <p:cNvSpPr/>
            <p:nvPr/>
          </p:nvSpPr>
          <p:spPr>
            <a:xfrm>
              <a:off x="2203807" y="4778459"/>
              <a:ext cx="19997" cy="19957"/>
            </a:xfrm>
            <a:custGeom>
              <a:avLst/>
              <a:gdLst>
                <a:gd name="connsiteX0" fmla="*/ 19997 w 19997"/>
                <a:gd name="connsiteY0" fmla="*/ 9979 h 19957"/>
                <a:gd name="connsiteX1" fmla="*/ 9999 w 19997"/>
                <a:gd name="connsiteY1" fmla="*/ 19957 h 19957"/>
                <a:gd name="connsiteX2" fmla="*/ 0 w 19997"/>
                <a:gd name="connsiteY2" fmla="*/ 9979 h 19957"/>
                <a:gd name="connsiteX3" fmla="*/ 9999 w 19997"/>
                <a:gd name="connsiteY3" fmla="*/ 0 h 19957"/>
                <a:gd name="connsiteX4" fmla="*/ 19997 w 19997"/>
                <a:gd name="connsiteY4" fmla="*/ 9979 h 19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97" h="19957">
                  <a:moveTo>
                    <a:pt x="19997" y="9979"/>
                  </a:moveTo>
                  <a:cubicBezTo>
                    <a:pt x="19997" y="15490"/>
                    <a:pt x="15521" y="19957"/>
                    <a:pt x="9999" y="19957"/>
                  </a:cubicBezTo>
                  <a:cubicBezTo>
                    <a:pt x="4476" y="19957"/>
                    <a:pt x="0" y="15490"/>
                    <a:pt x="0" y="9979"/>
                  </a:cubicBezTo>
                  <a:cubicBezTo>
                    <a:pt x="0" y="4468"/>
                    <a:pt x="4476" y="0"/>
                    <a:pt x="9999" y="0"/>
                  </a:cubicBezTo>
                  <a:cubicBezTo>
                    <a:pt x="15521" y="0"/>
                    <a:pt x="19997" y="4468"/>
                    <a:pt x="19997" y="9979"/>
                  </a:cubicBezTo>
                  <a:close/>
                </a:path>
              </a:pathLst>
            </a:custGeom>
            <a:solidFill>
              <a:srgbClr val="595A5C"/>
            </a:solidFill>
            <a:ln w="9517"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2DDD152C-F268-BE73-98BD-EC018C3BA318}"/>
                </a:ext>
              </a:extLst>
            </p:cNvPr>
            <p:cNvSpPr/>
            <p:nvPr/>
          </p:nvSpPr>
          <p:spPr>
            <a:xfrm>
              <a:off x="2536426" y="4723150"/>
              <a:ext cx="90844" cy="237394"/>
            </a:xfrm>
            <a:custGeom>
              <a:avLst/>
              <a:gdLst>
                <a:gd name="connsiteX0" fmla="*/ 0 w 90844"/>
                <a:gd name="connsiteY0" fmla="*/ 0 h 237394"/>
                <a:gd name="connsiteX1" fmla="*/ 90844 w 90844"/>
                <a:gd name="connsiteY1" fmla="*/ 0 h 237394"/>
                <a:gd name="connsiteX2" fmla="*/ 90844 w 90844"/>
                <a:gd name="connsiteY2" fmla="*/ 237395 h 237394"/>
                <a:gd name="connsiteX3" fmla="*/ 0 w 90844"/>
                <a:gd name="connsiteY3" fmla="*/ 237395 h 237394"/>
              </a:gdLst>
              <a:ahLst/>
              <a:cxnLst>
                <a:cxn ang="0">
                  <a:pos x="connsiteX0" y="connsiteY0"/>
                </a:cxn>
                <a:cxn ang="0">
                  <a:pos x="connsiteX1" y="connsiteY1"/>
                </a:cxn>
                <a:cxn ang="0">
                  <a:pos x="connsiteX2" y="connsiteY2"/>
                </a:cxn>
                <a:cxn ang="0">
                  <a:pos x="connsiteX3" y="connsiteY3"/>
                </a:cxn>
              </a:cxnLst>
              <a:rect l="l" t="t" r="r" b="b"/>
              <a:pathLst>
                <a:path w="90844" h="237394">
                  <a:moveTo>
                    <a:pt x="0" y="0"/>
                  </a:moveTo>
                  <a:lnTo>
                    <a:pt x="90844" y="0"/>
                  </a:lnTo>
                  <a:lnTo>
                    <a:pt x="90844" y="237395"/>
                  </a:lnTo>
                  <a:lnTo>
                    <a:pt x="0" y="237395"/>
                  </a:lnTo>
                  <a:close/>
                </a:path>
              </a:pathLst>
            </a:custGeom>
            <a:solidFill>
              <a:srgbClr val="DCDBDB"/>
            </a:solidFill>
            <a:ln w="9517"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8256BA34-C242-4883-F107-710475D1E7D1}"/>
                </a:ext>
              </a:extLst>
            </p:cNvPr>
            <p:cNvSpPr/>
            <p:nvPr/>
          </p:nvSpPr>
          <p:spPr>
            <a:xfrm>
              <a:off x="2535474" y="4722199"/>
              <a:ext cx="93129" cy="239295"/>
            </a:xfrm>
            <a:custGeom>
              <a:avLst/>
              <a:gdLst>
                <a:gd name="connsiteX0" fmla="*/ 90844 w 93129"/>
                <a:gd name="connsiteY0" fmla="*/ 1901 h 239295"/>
                <a:gd name="connsiteX1" fmla="*/ 90844 w 93129"/>
                <a:gd name="connsiteY1" fmla="*/ 237395 h 239295"/>
                <a:gd name="connsiteX2" fmla="*/ 1904 w 93129"/>
                <a:gd name="connsiteY2" fmla="*/ 237395 h 239295"/>
                <a:gd name="connsiteX3" fmla="*/ 1904 w 93129"/>
                <a:gd name="connsiteY3" fmla="*/ 1901 h 239295"/>
                <a:gd name="connsiteX4" fmla="*/ 90844 w 93129"/>
                <a:gd name="connsiteY4" fmla="*/ 1901 h 239295"/>
                <a:gd name="connsiteX5" fmla="*/ 92749 w 93129"/>
                <a:gd name="connsiteY5" fmla="*/ 0 h 239295"/>
                <a:gd name="connsiteX6" fmla="*/ 0 w 93129"/>
                <a:gd name="connsiteY6" fmla="*/ 0 h 239295"/>
                <a:gd name="connsiteX7" fmla="*/ 0 w 93129"/>
                <a:gd name="connsiteY7" fmla="*/ 239296 h 239295"/>
                <a:gd name="connsiteX8" fmla="*/ 93130 w 93129"/>
                <a:gd name="connsiteY8" fmla="*/ 239296 h 239295"/>
                <a:gd name="connsiteX9" fmla="*/ 93130 w 93129"/>
                <a:gd name="connsiteY9" fmla="*/ 0 h 23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129" h="239295">
                  <a:moveTo>
                    <a:pt x="90844" y="1901"/>
                  </a:moveTo>
                  <a:lnTo>
                    <a:pt x="90844" y="237395"/>
                  </a:lnTo>
                  <a:lnTo>
                    <a:pt x="1904" y="237395"/>
                  </a:lnTo>
                  <a:lnTo>
                    <a:pt x="1904" y="1901"/>
                  </a:lnTo>
                  <a:lnTo>
                    <a:pt x="90844" y="1901"/>
                  </a:lnTo>
                  <a:moveTo>
                    <a:pt x="92749" y="0"/>
                  </a:moveTo>
                  <a:lnTo>
                    <a:pt x="0" y="0"/>
                  </a:lnTo>
                  <a:lnTo>
                    <a:pt x="0" y="239296"/>
                  </a:lnTo>
                  <a:lnTo>
                    <a:pt x="93130" y="239296"/>
                  </a:lnTo>
                  <a:lnTo>
                    <a:pt x="93130" y="0"/>
                  </a:lnTo>
                  <a:close/>
                </a:path>
              </a:pathLst>
            </a:custGeom>
            <a:solidFill>
              <a:srgbClr val="B3B3B3"/>
            </a:solidFill>
            <a:ln w="9517"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072D6031-0A5A-DED0-4F6E-C9F1BD1A879E}"/>
                </a:ext>
              </a:extLst>
            </p:cNvPr>
            <p:cNvSpPr/>
            <p:nvPr/>
          </p:nvSpPr>
          <p:spPr>
            <a:xfrm>
              <a:off x="2904945" y="4723150"/>
              <a:ext cx="90844" cy="237394"/>
            </a:xfrm>
            <a:custGeom>
              <a:avLst/>
              <a:gdLst>
                <a:gd name="connsiteX0" fmla="*/ 0 w 90844"/>
                <a:gd name="connsiteY0" fmla="*/ 0 h 237394"/>
                <a:gd name="connsiteX1" fmla="*/ 90844 w 90844"/>
                <a:gd name="connsiteY1" fmla="*/ 0 h 237394"/>
                <a:gd name="connsiteX2" fmla="*/ 90844 w 90844"/>
                <a:gd name="connsiteY2" fmla="*/ 237395 h 237394"/>
                <a:gd name="connsiteX3" fmla="*/ 0 w 90844"/>
                <a:gd name="connsiteY3" fmla="*/ 237395 h 237394"/>
              </a:gdLst>
              <a:ahLst/>
              <a:cxnLst>
                <a:cxn ang="0">
                  <a:pos x="connsiteX0" y="connsiteY0"/>
                </a:cxn>
                <a:cxn ang="0">
                  <a:pos x="connsiteX1" y="connsiteY1"/>
                </a:cxn>
                <a:cxn ang="0">
                  <a:pos x="connsiteX2" y="connsiteY2"/>
                </a:cxn>
                <a:cxn ang="0">
                  <a:pos x="connsiteX3" y="connsiteY3"/>
                </a:cxn>
              </a:cxnLst>
              <a:rect l="l" t="t" r="r" b="b"/>
              <a:pathLst>
                <a:path w="90844" h="237394">
                  <a:moveTo>
                    <a:pt x="0" y="0"/>
                  </a:moveTo>
                  <a:lnTo>
                    <a:pt x="90844" y="0"/>
                  </a:lnTo>
                  <a:lnTo>
                    <a:pt x="90844" y="237395"/>
                  </a:lnTo>
                  <a:lnTo>
                    <a:pt x="0" y="237395"/>
                  </a:lnTo>
                  <a:close/>
                </a:path>
              </a:pathLst>
            </a:custGeom>
            <a:solidFill>
              <a:srgbClr val="DCDBDB"/>
            </a:solidFill>
            <a:ln w="9517"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0772A7B5-650F-3685-B7AF-D634FE7F45F5}"/>
                </a:ext>
              </a:extLst>
            </p:cNvPr>
            <p:cNvSpPr/>
            <p:nvPr/>
          </p:nvSpPr>
          <p:spPr>
            <a:xfrm>
              <a:off x="2903992" y="4722199"/>
              <a:ext cx="92748" cy="239295"/>
            </a:xfrm>
            <a:custGeom>
              <a:avLst/>
              <a:gdLst>
                <a:gd name="connsiteX0" fmla="*/ 90844 w 92748"/>
                <a:gd name="connsiteY0" fmla="*/ 1901 h 239295"/>
                <a:gd name="connsiteX1" fmla="*/ 90844 w 92748"/>
                <a:gd name="connsiteY1" fmla="*/ 237395 h 239295"/>
                <a:gd name="connsiteX2" fmla="*/ 1904 w 92748"/>
                <a:gd name="connsiteY2" fmla="*/ 237395 h 239295"/>
                <a:gd name="connsiteX3" fmla="*/ 1904 w 92748"/>
                <a:gd name="connsiteY3" fmla="*/ 1901 h 239295"/>
                <a:gd name="connsiteX4" fmla="*/ 90844 w 92748"/>
                <a:gd name="connsiteY4" fmla="*/ 1901 h 239295"/>
                <a:gd name="connsiteX5" fmla="*/ 92749 w 92748"/>
                <a:gd name="connsiteY5" fmla="*/ 0 h 239295"/>
                <a:gd name="connsiteX6" fmla="*/ 0 w 92748"/>
                <a:gd name="connsiteY6" fmla="*/ 0 h 239295"/>
                <a:gd name="connsiteX7" fmla="*/ 0 w 92748"/>
                <a:gd name="connsiteY7" fmla="*/ 239296 h 239295"/>
                <a:gd name="connsiteX8" fmla="*/ 92749 w 92748"/>
                <a:gd name="connsiteY8" fmla="*/ 239296 h 239295"/>
                <a:gd name="connsiteX9" fmla="*/ 92749 w 92748"/>
                <a:gd name="connsiteY9" fmla="*/ 0 h 23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748" h="239295">
                  <a:moveTo>
                    <a:pt x="90844" y="1901"/>
                  </a:moveTo>
                  <a:lnTo>
                    <a:pt x="90844" y="237395"/>
                  </a:lnTo>
                  <a:lnTo>
                    <a:pt x="1904" y="237395"/>
                  </a:lnTo>
                  <a:lnTo>
                    <a:pt x="1904" y="1901"/>
                  </a:lnTo>
                  <a:lnTo>
                    <a:pt x="90844" y="1901"/>
                  </a:lnTo>
                  <a:moveTo>
                    <a:pt x="92749" y="0"/>
                  </a:moveTo>
                  <a:lnTo>
                    <a:pt x="0" y="0"/>
                  </a:lnTo>
                  <a:lnTo>
                    <a:pt x="0" y="239296"/>
                  </a:lnTo>
                  <a:lnTo>
                    <a:pt x="92749" y="239296"/>
                  </a:lnTo>
                  <a:lnTo>
                    <a:pt x="92749" y="0"/>
                  </a:lnTo>
                  <a:close/>
                </a:path>
              </a:pathLst>
            </a:custGeom>
            <a:solidFill>
              <a:srgbClr val="B3B3B3"/>
            </a:solidFill>
            <a:ln w="9517"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E867BC9E-20A4-3A58-1DC3-0D6A9DCB9329}"/>
                </a:ext>
              </a:extLst>
            </p:cNvPr>
            <p:cNvSpPr/>
            <p:nvPr/>
          </p:nvSpPr>
          <p:spPr>
            <a:xfrm>
              <a:off x="3273463" y="4723150"/>
              <a:ext cx="90844" cy="237394"/>
            </a:xfrm>
            <a:custGeom>
              <a:avLst/>
              <a:gdLst>
                <a:gd name="connsiteX0" fmla="*/ 0 w 90844"/>
                <a:gd name="connsiteY0" fmla="*/ 0 h 237394"/>
                <a:gd name="connsiteX1" fmla="*/ 90844 w 90844"/>
                <a:gd name="connsiteY1" fmla="*/ 0 h 237394"/>
                <a:gd name="connsiteX2" fmla="*/ 90844 w 90844"/>
                <a:gd name="connsiteY2" fmla="*/ 237395 h 237394"/>
                <a:gd name="connsiteX3" fmla="*/ 0 w 90844"/>
                <a:gd name="connsiteY3" fmla="*/ 237395 h 237394"/>
              </a:gdLst>
              <a:ahLst/>
              <a:cxnLst>
                <a:cxn ang="0">
                  <a:pos x="connsiteX0" y="connsiteY0"/>
                </a:cxn>
                <a:cxn ang="0">
                  <a:pos x="connsiteX1" y="connsiteY1"/>
                </a:cxn>
                <a:cxn ang="0">
                  <a:pos x="connsiteX2" y="connsiteY2"/>
                </a:cxn>
                <a:cxn ang="0">
                  <a:pos x="connsiteX3" y="connsiteY3"/>
                </a:cxn>
              </a:cxnLst>
              <a:rect l="l" t="t" r="r" b="b"/>
              <a:pathLst>
                <a:path w="90844" h="237394">
                  <a:moveTo>
                    <a:pt x="0" y="0"/>
                  </a:moveTo>
                  <a:lnTo>
                    <a:pt x="90844" y="0"/>
                  </a:lnTo>
                  <a:lnTo>
                    <a:pt x="90844" y="237395"/>
                  </a:lnTo>
                  <a:lnTo>
                    <a:pt x="0" y="237395"/>
                  </a:lnTo>
                  <a:close/>
                </a:path>
              </a:pathLst>
            </a:custGeom>
            <a:solidFill>
              <a:srgbClr val="DCDBDB"/>
            </a:solidFill>
            <a:ln w="9517"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220B911F-E5BB-747D-BAD4-2236EDCB3F5E}"/>
                </a:ext>
              </a:extLst>
            </p:cNvPr>
            <p:cNvSpPr/>
            <p:nvPr/>
          </p:nvSpPr>
          <p:spPr>
            <a:xfrm>
              <a:off x="3272511" y="4722199"/>
              <a:ext cx="92748" cy="239295"/>
            </a:xfrm>
            <a:custGeom>
              <a:avLst/>
              <a:gdLst>
                <a:gd name="connsiteX0" fmla="*/ 90844 w 92748"/>
                <a:gd name="connsiteY0" fmla="*/ 1901 h 239295"/>
                <a:gd name="connsiteX1" fmla="*/ 90844 w 92748"/>
                <a:gd name="connsiteY1" fmla="*/ 237395 h 239295"/>
                <a:gd name="connsiteX2" fmla="*/ 1905 w 92748"/>
                <a:gd name="connsiteY2" fmla="*/ 237395 h 239295"/>
                <a:gd name="connsiteX3" fmla="*/ 1905 w 92748"/>
                <a:gd name="connsiteY3" fmla="*/ 1901 h 239295"/>
                <a:gd name="connsiteX4" fmla="*/ 90844 w 92748"/>
                <a:gd name="connsiteY4" fmla="*/ 1901 h 239295"/>
                <a:gd name="connsiteX5" fmla="*/ 92749 w 92748"/>
                <a:gd name="connsiteY5" fmla="*/ 0 h 239295"/>
                <a:gd name="connsiteX6" fmla="*/ 0 w 92748"/>
                <a:gd name="connsiteY6" fmla="*/ 0 h 239295"/>
                <a:gd name="connsiteX7" fmla="*/ 0 w 92748"/>
                <a:gd name="connsiteY7" fmla="*/ 239296 h 239295"/>
                <a:gd name="connsiteX8" fmla="*/ 92749 w 92748"/>
                <a:gd name="connsiteY8" fmla="*/ 239296 h 239295"/>
                <a:gd name="connsiteX9" fmla="*/ 92749 w 92748"/>
                <a:gd name="connsiteY9" fmla="*/ 0 h 23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748" h="239295">
                  <a:moveTo>
                    <a:pt x="90844" y="1901"/>
                  </a:moveTo>
                  <a:lnTo>
                    <a:pt x="90844" y="237395"/>
                  </a:lnTo>
                  <a:lnTo>
                    <a:pt x="1905" y="237395"/>
                  </a:lnTo>
                  <a:lnTo>
                    <a:pt x="1905" y="1901"/>
                  </a:lnTo>
                  <a:lnTo>
                    <a:pt x="90844" y="1901"/>
                  </a:lnTo>
                  <a:moveTo>
                    <a:pt x="92749" y="0"/>
                  </a:moveTo>
                  <a:lnTo>
                    <a:pt x="0" y="0"/>
                  </a:lnTo>
                  <a:lnTo>
                    <a:pt x="0" y="239296"/>
                  </a:lnTo>
                  <a:lnTo>
                    <a:pt x="92749" y="239296"/>
                  </a:lnTo>
                  <a:lnTo>
                    <a:pt x="92749" y="0"/>
                  </a:lnTo>
                  <a:close/>
                </a:path>
              </a:pathLst>
            </a:custGeom>
            <a:solidFill>
              <a:srgbClr val="B3B3B3"/>
            </a:solidFill>
            <a:ln w="9517"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AF2AB769-B089-2FC9-759A-AB1B60A67A2B}"/>
                </a:ext>
              </a:extLst>
            </p:cNvPr>
            <p:cNvSpPr/>
            <p:nvPr/>
          </p:nvSpPr>
          <p:spPr>
            <a:xfrm>
              <a:off x="3642077" y="4723150"/>
              <a:ext cx="90844" cy="237394"/>
            </a:xfrm>
            <a:custGeom>
              <a:avLst/>
              <a:gdLst>
                <a:gd name="connsiteX0" fmla="*/ 0 w 90844"/>
                <a:gd name="connsiteY0" fmla="*/ 0 h 237394"/>
                <a:gd name="connsiteX1" fmla="*/ 90844 w 90844"/>
                <a:gd name="connsiteY1" fmla="*/ 0 h 237394"/>
                <a:gd name="connsiteX2" fmla="*/ 90844 w 90844"/>
                <a:gd name="connsiteY2" fmla="*/ 237395 h 237394"/>
                <a:gd name="connsiteX3" fmla="*/ 0 w 90844"/>
                <a:gd name="connsiteY3" fmla="*/ 237395 h 237394"/>
              </a:gdLst>
              <a:ahLst/>
              <a:cxnLst>
                <a:cxn ang="0">
                  <a:pos x="connsiteX0" y="connsiteY0"/>
                </a:cxn>
                <a:cxn ang="0">
                  <a:pos x="connsiteX1" y="connsiteY1"/>
                </a:cxn>
                <a:cxn ang="0">
                  <a:pos x="connsiteX2" y="connsiteY2"/>
                </a:cxn>
                <a:cxn ang="0">
                  <a:pos x="connsiteX3" y="connsiteY3"/>
                </a:cxn>
              </a:cxnLst>
              <a:rect l="l" t="t" r="r" b="b"/>
              <a:pathLst>
                <a:path w="90844" h="237394">
                  <a:moveTo>
                    <a:pt x="0" y="0"/>
                  </a:moveTo>
                  <a:lnTo>
                    <a:pt x="90844" y="0"/>
                  </a:lnTo>
                  <a:lnTo>
                    <a:pt x="90844" y="237395"/>
                  </a:lnTo>
                  <a:lnTo>
                    <a:pt x="0" y="237395"/>
                  </a:lnTo>
                  <a:close/>
                </a:path>
              </a:pathLst>
            </a:custGeom>
            <a:solidFill>
              <a:srgbClr val="DCDBDB"/>
            </a:solidFill>
            <a:ln w="9517"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03B14DEC-EAE7-9743-B410-5E2C1F4B0987}"/>
                </a:ext>
              </a:extLst>
            </p:cNvPr>
            <p:cNvSpPr/>
            <p:nvPr/>
          </p:nvSpPr>
          <p:spPr>
            <a:xfrm>
              <a:off x="3641125" y="4722199"/>
              <a:ext cx="92748" cy="239295"/>
            </a:xfrm>
            <a:custGeom>
              <a:avLst/>
              <a:gdLst>
                <a:gd name="connsiteX0" fmla="*/ 90844 w 92748"/>
                <a:gd name="connsiteY0" fmla="*/ 1901 h 239295"/>
                <a:gd name="connsiteX1" fmla="*/ 90844 w 92748"/>
                <a:gd name="connsiteY1" fmla="*/ 237395 h 239295"/>
                <a:gd name="connsiteX2" fmla="*/ 1904 w 92748"/>
                <a:gd name="connsiteY2" fmla="*/ 237395 h 239295"/>
                <a:gd name="connsiteX3" fmla="*/ 1904 w 92748"/>
                <a:gd name="connsiteY3" fmla="*/ 1901 h 239295"/>
                <a:gd name="connsiteX4" fmla="*/ 90844 w 92748"/>
                <a:gd name="connsiteY4" fmla="*/ 1901 h 239295"/>
                <a:gd name="connsiteX5" fmla="*/ 92749 w 92748"/>
                <a:gd name="connsiteY5" fmla="*/ 0 h 239295"/>
                <a:gd name="connsiteX6" fmla="*/ 0 w 92748"/>
                <a:gd name="connsiteY6" fmla="*/ 0 h 239295"/>
                <a:gd name="connsiteX7" fmla="*/ 0 w 92748"/>
                <a:gd name="connsiteY7" fmla="*/ 239296 h 239295"/>
                <a:gd name="connsiteX8" fmla="*/ 92749 w 92748"/>
                <a:gd name="connsiteY8" fmla="*/ 239296 h 239295"/>
                <a:gd name="connsiteX9" fmla="*/ 92749 w 92748"/>
                <a:gd name="connsiteY9" fmla="*/ 0 h 23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748" h="239295">
                  <a:moveTo>
                    <a:pt x="90844" y="1901"/>
                  </a:moveTo>
                  <a:lnTo>
                    <a:pt x="90844" y="237395"/>
                  </a:lnTo>
                  <a:lnTo>
                    <a:pt x="1904" y="237395"/>
                  </a:lnTo>
                  <a:lnTo>
                    <a:pt x="1904" y="1901"/>
                  </a:lnTo>
                  <a:lnTo>
                    <a:pt x="90844" y="1901"/>
                  </a:lnTo>
                  <a:moveTo>
                    <a:pt x="92749" y="0"/>
                  </a:moveTo>
                  <a:lnTo>
                    <a:pt x="0" y="0"/>
                  </a:lnTo>
                  <a:lnTo>
                    <a:pt x="0" y="239296"/>
                  </a:lnTo>
                  <a:lnTo>
                    <a:pt x="92749" y="239296"/>
                  </a:lnTo>
                  <a:lnTo>
                    <a:pt x="92749" y="0"/>
                  </a:lnTo>
                  <a:close/>
                </a:path>
              </a:pathLst>
            </a:custGeom>
            <a:solidFill>
              <a:srgbClr val="B3B3B3"/>
            </a:solidFill>
            <a:ln w="9517"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2735B3BF-9E8A-F1AB-A302-5B385861F773}"/>
                </a:ext>
              </a:extLst>
            </p:cNvPr>
            <p:cNvSpPr/>
            <p:nvPr/>
          </p:nvSpPr>
          <p:spPr>
            <a:xfrm>
              <a:off x="2329313" y="4763729"/>
              <a:ext cx="14093" cy="130386"/>
            </a:xfrm>
            <a:custGeom>
              <a:avLst/>
              <a:gdLst>
                <a:gd name="connsiteX0" fmla="*/ 8665 w 14093"/>
                <a:gd name="connsiteY0" fmla="*/ 0 h 130386"/>
                <a:gd name="connsiteX1" fmla="*/ 14093 w 14093"/>
                <a:gd name="connsiteY1" fmla="*/ 0 h 130386"/>
                <a:gd name="connsiteX2" fmla="*/ 14093 w 14093"/>
                <a:gd name="connsiteY2" fmla="*/ 130387 h 130386"/>
                <a:gd name="connsiteX3" fmla="*/ 8665 w 14093"/>
                <a:gd name="connsiteY3" fmla="*/ 130387 h 130386"/>
                <a:gd name="connsiteX4" fmla="*/ 5428 w 14093"/>
                <a:gd name="connsiteY4" fmla="*/ 130387 h 130386"/>
                <a:gd name="connsiteX5" fmla="*/ 0 w 14093"/>
                <a:gd name="connsiteY5" fmla="*/ 130387 h 130386"/>
                <a:gd name="connsiteX6" fmla="*/ 0 w 14093"/>
                <a:gd name="connsiteY6" fmla="*/ 0 h 130386"/>
                <a:gd name="connsiteX7" fmla="*/ 5428 w 14093"/>
                <a:gd name="connsiteY7" fmla="*/ 0 h 130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0386">
                  <a:moveTo>
                    <a:pt x="8665" y="0"/>
                  </a:moveTo>
                  <a:cubicBezTo>
                    <a:pt x="11663" y="0"/>
                    <a:pt x="14093" y="0"/>
                    <a:pt x="14093" y="0"/>
                  </a:cubicBezTo>
                  <a:lnTo>
                    <a:pt x="14093" y="130387"/>
                  </a:lnTo>
                  <a:cubicBezTo>
                    <a:pt x="14093" y="130387"/>
                    <a:pt x="11663" y="130387"/>
                    <a:pt x="8665" y="130387"/>
                  </a:cubicBezTo>
                  <a:lnTo>
                    <a:pt x="5428" y="130387"/>
                  </a:lnTo>
                  <a:cubicBezTo>
                    <a:pt x="2430" y="130387"/>
                    <a:pt x="0" y="130387"/>
                    <a:pt x="0" y="130387"/>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762B6512-F3F0-4E25-9434-11B9C9DA1CE0}"/>
                </a:ext>
              </a:extLst>
            </p:cNvPr>
            <p:cNvSpPr/>
            <p:nvPr/>
          </p:nvSpPr>
          <p:spPr>
            <a:xfrm>
              <a:off x="2361594" y="4763729"/>
              <a:ext cx="14093" cy="133902"/>
            </a:xfrm>
            <a:custGeom>
              <a:avLst/>
              <a:gdLst>
                <a:gd name="connsiteX0" fmla="*/ 8665 w 14093"/>
                <a:gd name="connsiteY0" fmla="*/ 0 h 133902"/>
                <a:gd name="connsiteX1" fmla="*/ 14093 w 14093"/>
                <a:gd name="connsiteY1" fmla="*/ 0 h 133902"/>
                <a:gd name="connsiteX2" fmla="*/ 14093 w 14093"/>
                <a:gd name="connsiteY2" fmla="*/ 133903 h 133902"/>
                <a:gd name="connsiteX3" fmla="*/ 8665 w 14093"/>
                <a:gd name="connsiteY3" fmla="*/ 133903 h 133902"/>
                <a:gd name="connsiteX4" fmla="*/ 5428 w 14093"/>
                <a:gd name="connsiteY4" fmla="*/ 133903 h 133902"/>
                <a:gd name="connsiteX5" fmla="*/ 0 w 14093"/>
                <a:gd name="connsiteY5" fmla="*/ 133903 h 133902"/>
                <a:gd name="connsiteX6" fmla="*/ 0 w 14093"/>
                <a:gd name="connsiteY6" fmla="*/ 0 h 133902"/>
                <a:gd name="connsiteX7" fmla="*/ 5428 w 14093"/>
                <a:gd name="connsiteY7" fmla="*/ 0 h 133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3902">
                  <a:moveTo>
                    <a:pt x="8665" y="0"/>
                  </a:moveTo>
                  <a:cubicBezTo>
                    <a:pt x="11663" y="0"/>
                    <a:pt x="14093" y="0"/>
                    <a:pt x="14093" y="0"/>
                  </a:cubicBezTo>
                  <a:lnTo>
                    <a:pt x="14093" y="133903"/>
                  </a:lnTo>
                  <a:cubicBezTo>
                    <a:pt x="14093" y="133903"/>
                    <a:pt x="11663" y="133903"/>
                    <a:pt x="8665" y="133903"/>
                  </a:cubicBezTo>
                  <a:lnTo>
                    <a:pt x="5428" y="133903"/>
                  </a:lnTo>
                  <a:cubicBezTo>
                    <a:pt x="2430" y="133903"/>
                    <a:pt x="0" y="133903"/>
                    <a:pt x="0" y="133903"/>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BFCC6C8A-4BCD-C6BB-669C-2E41EAAFD2BD}"/>
                </a:ext>
              </a:extLst>
            </p:cNvPr>
            <p:cNvSpPr/>
            <p:nvPr/>
          </p:nvSpPr>
          <p:spPr>
            <a:xfrm>
              <a:off x="2393875" y="4763729"/>
              <a:ext cx="14093" cy="137419"/>
            </a:xfrm>
            <a:custGeom>
              <a:avLst/>
              <a:gdLst>
                <a:gd name="connsiteX0" fmla="*/ 8665 w 14093"/>
                <a:gd name="connsiteY0" fmla="*/ 0 h 137419"/>
                <a:gd name="connsiteX1" fmla="*/ 14093 w 14093"/>
                <a:gd name="connsiteY1" fmla="*/ 0 h 137419"/>
                <a:gd name="connsiteX2" fmla="*/ 14093 w 14093"/>
                <a:gd name="connsiteY2" fmla="*/ 137419 h 137419"/>
                <a:gd name="connsiteX3" fmla="*/ 8665 w 14093"/>
                <a:gd name="connsiteY3" fmla="*/ 137419 h 137419"/>
                <a:gd name="connsiteX4" fmla="*/ 5428 w 14093"/>
                <a:gd name="connsiteY4" fmla="*/ 137419 h 137419"/>
                <a:gd name="connsiteX5" fmla="*/ 0 w 14093"/>
                <a:gd name="connsiteY5" fmla="*/ 137419 h 137419"/>
                <a:gd name="connsiteX6" fmla="*/ 0 w 14093"/>
                <a:gd name="connsiteY6" fmla="*/ 0 h 137419"/>
                <a:gd name="connsiteX7" fmla="*/ 5428 w 14093"/>
                <a:gd name="connsiteY7" fmla="*/ 0 h 13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7419">
                  <a:moveTo>
                    <a:pt x="8665" y="0"/>
                  </a:moveTo>
                  <a:cubicBezTo>
                    <a:pt x="11663" y="0"/>
                    <a:pt x="14093" y="0"/>
                    <a:pt x="14093" y="0"/>
                  </a:cubicBezTo>
                  <a:lnTo>
                    <a:pt x="14093" y="137419"/>
                  </a:lnTo>
                  <a:cubicBezTo>
                    <a:pt x="14093" y="137419"/>
                    <a:pt x="11663" y="137419"/>
                    <a:pt x="8665" y="137419"/>
                  </a:cubicBezTo>
                  <a:lnTo>
                    <a:pt x="5428" y="137419"/>
                  </a:lnTo>
                  <a:cubicBezTo>
                    <a:pt x="2430" y="137419"/>
                    <a:pt x="0" y="137419"/>
                    <a:pt x="0" y="137419"/>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B6BB7CE5-6E3B-053A-CF09-83C5242FE10E}"/>
                </a:ext>
              </a:extLst>
            </p:cNvPr>
            <p:cNvSpPr/>
            <p:nvPr/>
          </p:nvSpPr>
          <p:spPr>
            <a:xfrm>
              <a:off x="2426156" y="4763729"/>
              <a:ext cx="14093" cy="139129"/>
            </a:xfrm>
            <a:custGeom>
              <a:avLst/>
              <a:gdLst>
                <a:gd name="connsiteX0" fmla="*/ 8665 w 14093"/>
                <a:gd name="connsiteY0" fmla="*/ 0 h 139129"/>
                <a:gd name="connsiteX1" fmla="*/ 14093 w 14093"/>
                <a:gd name="connsiteY1" fmla="*/ 0 h 139129"/>
                <a:gd name="connsiteX2" fmla="*/ 14093 w 14093"/>
                <a:gd name="connsiteY2" fmla="*/ 139130 h 139129"/>
                <a:gd name="connsiteX3" fmla="*/ 8665 w 14093"/>
                <a:gd name="connsiteY3" fmla="*/ 139130 h 139129"/>
                <a:gd name="connsiteX4" fmla="*/ 5428 w 14093"/>
                <a:gd name="connsiteY4" fmla="*/ 139130 h 139129"/>
                <a:gd name="connsiteX5" fmla="*/ 0 w 14093"/>
                <a:gd name="connsiteY5" fmla="*/ 139130 h 139129"/>
                <a:gd name="connsiteX6" fmla="*/ 0 w 14093"/>
                <a:gd name="connsiteY6" fmla="*/ 0 h 139129"/>
                <a:gd name="connsiteX7" fmla="*/ 5428 w 14093"/>
                <a:gd name="connsiteY7" fmla="*/ 0 h 13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9129">
                  <a:moveTo>
                    <a:pt x="8665" y="0"/>
                  </a:moveTo>
                  <a:cubicBezTo>
                    <a:pt x="11663" y="0"/>
                    <a:pt x="14093" y="0"/>
                    <a:pt x="14093" y="0"/>
                  </a:cubicBezTo>
                  <a:lnTo>
                    <a:pt x="14093" y="139130"/>
                  </a:lnTo>
                  <a:cubicBezTo>
                    <a:pt x="14093" y="139130"/>
                    <a:pt x="11663" y="139130"/>
                    <a:pt x="8665" y="139130"/>
                  </a:cubicBezTo>
                  <a:lnTo>
                    <a:pt x="5428" y="139130"/>
                  </a:lnTo>
                  <a:cubicBezTo>
                    <a:pt x="2430" y="139130"/>
                    <a:pt x="0" y="139130"/>
                    <a:pt x="0" y="139130"/>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5426A628-E5B3-5358-84A3-6CA321E26FAF}"/>
                </a:ext>
              </a:extLst>
            </p:cNvPr>
            <p:cNvSpPr/>
            <p:nvPr/>
          </p:nvSpPr>
          <p:spPr>
            <a:xfrm>
              <a:off x="2458437" y="4763729"/>
              <a:ext cx="14093" cy="140935"/>
            </a:xfrm>
            <a:custGeom>
              <a:avLst/>
              <a:gdLst>
                <a:gd name="connsiteX0" fmla="*/ 8665 w 14093"/>
                <a:gd name="connsiteY0" fmla="*/ 0 h 140935"/>
                <a:gd name="connsiteX1" fmla="*/ 14093 w 14093"/>
                <a:gd name="connsiteY1" fmla="*/ 0 h 140935"/>
                <a:gd name="connsiteX2" fmla="*/ 14093 w 14093"/>
                <a:gd name="connsiteY2" fmla="*/ 140935 h 140935"/>
                <a:gd name="connsiteX3" fmla="*/ 8665 w 14093"/>
                <a:gd name="connsiteY3" fmla="*/ 140935 h 140935"/>
                <a:gd name="connsiteX4" fmla="*/ 5428 w 14093"/>
                <a:gd name="connsiteY4" fmla="*/ 140935 h 140935"/>
                <a:gd name="connsiteX5" fmla="*/ 0 w 14093"/>
                <a:gd name="connsiteY5" fmla="*/ 140935 h 140935"/>
                <a:gd name="connsiteX6" fmla="*/ 0 w 14093"/>
                <a:gd name="connsiteY6" fmla="*/ 0 h 140935"/>
                <a:gd name="connsiteX7" fmla="*/ 5428 w 14093"/>
                <a:gd name="connsiteY7" fmla="*/ 0 h 140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40935">
                  <a:moveTo>
                    <a:pt x="8665" y="0"/>
                  </a:moveTo>
                  <a:cubicBezTo>
                    <a:pt x="11663" y="0"/>
                    <a:pt x="14093" y="0"/>
                    <a:pt x="14093" y="0"/>
                  </a:cubicBezTo>
                  <a:lnTo>
                    <a:pt x="14093" y="140935"/>
                  </a:lnTo>
                  <a:cubicBezTo>
                    <a:pt x="14093" y="140935"/>
                    <a:pt x="11663" y="140935"/>
                    <a:pt x="8665" y="140935"/>
                  </a:cubicBezTo>
                  <a:lnTo>
                    <a:pt x="5428" y="140935"/>
                  </a:lnTo>
                  <a:cubicBezTo>
                    <a:pt x="2430" y="140935"/>
                    <a:pt x="0" y="140935"/>
                    <a:pt x="0" y="140935"/>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38EC21AC-0B84-8921-21AD-20EE3E5FE66B}"/>
                </a:ext>
              </a:extLst>
            </p:cNvPr>
            <p:cNvSpPr/>
            <p:nvPr/>
          </p:nvSpPr>
          <p:spPr>
            <a:xfrm>
              <a:off x="2702212" y="4763729"/>
              <a:ext cx="14093" cy="130386"/>
            </a:xfrm>
            <a:custGeom>
              <a:avLst/>
              <a:gdLst>
                <a:gd name="connsiteX0" fmla="*/ 8665 w 14093"/>
                <a:gd name="connsiteY0" fmla="*/ 0 h 130386"/>
                <a:gd name="connsiteX1" fmla="*/ 14093 w 14093"/>
                <a:gd name="connsiteY1" fmla="*/ 0 h 130386"/>
                <a:gd name="connsiteX2" fmla="*/ 14093 w 14093"/>
                <a:gd name="connsiteY2" fmla="*/ 130387 h 130386"/>
                <a:gd name="connsiteX3" fmla="*/ 8665 w 14093"/>
                <a:gd name="connsiteY3" fmla="*/ 130387 h 130386"/>
                <a:gd name="connsiteX4" fmla="*/ 5428 w 14093"/>
                <a:gd name="connsiteY4" fmla="*/ 130387 h 130386"/>
                <a:gd name="connsiteX5" fmla="*/ 0 w 14093"/>
                <a:gd name="connsiteY5" fmla="*/ 130387 h 130386"/>
                <a:gd name="connsiteX6" fmla="*/ 0 w 14093"/>
                <a:gd name="connsiteY6" fmla="*/ 0 h 130386"/>
                <a:gd name="connsiteX7" fmla="*/ 5428 w 14093"/>
                <a:gd name="connsiteY7" fmla="*/ 0 h 130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0386">
                  <a:moveTo>
                    <a:pt x="8665" y="0"/>
                  </a:moveTo>
                  <a:cubicBezTo>
                    <a:pt x="11663" y="0"/>
                    <a:pt x="14093" y="0"/>
                    <a:pt x="14093" y="0"/>
                  </a:cubicBezTo>
                  <a:lnTo>
                    <a:pt x="14093" y="130387"/>
                  </a:lnTo>
                  <a:cubicBezTo>
                    <a:pt x="14093" y="130387"/>
                    <a:pt x="11663" y="130387"/>
                    <a:pt x="8665" y="130387"/>
                  </a:cubicBezTo>
                  <a:lnTo>
                    <a:pt x="5428" y="130387"/>
                  </a:lnTo>
                  <a:cubicBezTo>
                    <a:pt x="2430" y="130387"/>
                    <a:pt x="0" y="130387"/>
                    <a:pt x="0" y="130387"/>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64CE2F58-0695-9090-0A04-87D5DBD32BA8}"/>
                </a:ext>
              </a:extLst>
            </p:cNvPr>
            <p:cNvSpPr/>
            <p:nvPr/>
          </p:nvSpPr>
          <p:spPr>
            <a:xfrm>
              <a:off x="2734493" y="4763729"/>
              <a:ext cx="14093" cy="133902"/>
            </a:xfrm>
            <a:custGeom>
              <a:avLst/>
              <a:gdLst>
                <a:gd name="connsiteX0" fmla="*/ 8665 w 14093"/>
                <a:gd name="connsiteY0" fmla="*/ 0 h 133902"/>
                <a:gd name="connsiteX1" fmla="*/ 14093 w 14093"/>
                <a:gd name="connsiteY1" fmla="*/ 0 h 133902"/>
                <a:gd name="connsiteX2" fmla="*/ 14093 w 14093"/>
                <a:gd name="connsiteY2" fmla="*/ 133903 h 133902"/>
                <a:gd name="connsiteX3" fmla="*/ 8665 w 14093"/>
                <a:gd name="connsiteY3" fmla="*/ 133903 h 133902"/>
                <a:gd name="connsiteX4" fmla="*/ 5428 w 14093"/>
                <a:gd name="connsiteY4" fmla="*/ 133903 h 133902"/>
                <a:gd name="connsiteX5" fmla="*/ 0 w 14093"/>
                <a:gd name="connsiteY5" fmla="*/ 133903 h 133902"/>
                <a:gd name="connsiteX6" fmla="*/ 0 w 14093"/>
                <a:gd name="connsiteY6" fmla="*/ 0 h 133902"/>
                <a:gd name="connsiteX7" fmla="*/ 5428 w 14093"/>
                <a:gd name="connsiteY7" fmla="*/ 0 h 133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3902">
                  <a:moveTo>
                    <a:pt x="8665" y="0"/>
                  </a:moveTo>
                  <a:cubicBezTo>
                    <a:pt x="11663" y="0"/>
                    <a:pt x="14093" y="0"/>
                    <a:pt x="14093" y="0"/>
                  </a:cubicBezTo>
                  <a:lnTo>
                    <a:pt x="14093" y="133903"/>
                  </a:lnTo>
                  <a:cubicBezTo>
                    <a:pt x="14093" y="133903"/>
                    <a:pt x="11663" y="133903"/>
                    <a:pt x="8665" y="133903"/>
                  </a:cubicBezTo>
                  <a:lnTo>
                    <a:pt x="5428" y="133903"/>
                  </a:lnTo>
                  <a:cubicBezTo>
                    <a:pt x="2430" y="133903"/>
                    <a:pt x="0" y="133903"/>
                    <a:pt x="0" y="133903"/>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E79FE03E-C2F6-790A-1942-200383A7D5F7}"/>
                </a:ext>
              </a:extLst>
            </p:cNvPr>
            <p:cNvSpPr/>
            <p:nvPr/>
          </p:nvSpPr>
          <p:spPr>
            <a:xfrm>
              <a:off x="2766774" y="4763729"/>
              <a:ext cx="14093" cy="137419"/>
            </a:xfrm>
            <a:custGeom>
              <a:avLst/>
              <a:gdLst>
                <a:gd name="connsiteX0" fmla="*/ 8665 w 14093"/>
                <a:gd name="connsiteY0" fmla="*/ 0 h 137419"/>
                <a:gd name="connsiteX1" fmla="*/ 14093 w 14093"/>
                <a:gd name="connsiteY1" fmla="*/ 0 h 137419"/>
                <a:gd name="connsiteX2" fmla="*/ 14093 w 14093"/>
                <a:gd name="connsiteY2" fmla="*/ 137419 h 137419"/>
                <a:gd name="connsiteX3" fmla="*/ 8665 w 14093"/>
                <a:gd name="connsiteY3" fmla="*/ 137419 h 137419"/>
                <a:gd name="connsiteX4" fmla="*/ 5428 w 14093"/>
                <a:gd name="connsiteY4" fmla="*/ 137419 h 137419"/>
                <a:gd name="connsiteX5" fmla="*/ 0 w 14093"/>
                <a:gd name="connsiteY5" fmla="*/ 137419 h 137419"/>
                <a:gd name="connsiteX6" fmla="*/ 0 w 14093"/>
                <a:gd name="connsiteY6" fmla="*/ 0 h 137419"/>
                <a:gd name="connsiteX7" fmla="*/ 5428 w 14093"/>
                <a:gd name="connsiteY7" fmla="*/ 0 h 13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7419">
                  <a:moveTo>
                    <a:pt x="8665" y="0"/>
                  </a:moveTo>
                  <a:cubicBezTo>
                    <a:pt x="11663" y="0"/>
                    <a:pt x="14093" y="0"/>
                    <a:pt x="14093" y="0"/>
                  </a:cubicBezTo>
                  <a:lnTo>
                    <a:pt x="14093" y="137419"/>
                  </a:lnTo>
                  <a:cubicBezTo>
                    <a:pt x="14093" y="137419"/>
                    <a:pt x="11663" y="137419"/>
                    <a:pt x="8665" y="137419"/>
                  </a:cubicBezTo>
                  <a:lnTo>
                    <a:pt x="5428" y="137419"/>
                  </a:lnTo>
                  <a:cubicBezTo>
                    <a:pt x="2430" y="137419"/>
                    <a:pt x="0" y="137419"/>
                    <a:pt x="0" y="137419"/>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1823267A-FC8C-98F8-E9DE-A89F9BE50B29}"/>
                </a:ext>
              </a:extLst>
            </p:cNvPr>
            <p:cNvSpPr/>
            <p:nvPr/>
          </p:nvSpPr>
          <p:spPr>
            <a:xfrm>
              <a:off x="2799055" y="4763729"/>
              <a:ext cx="14093" cy="139129"/>
            </a:xfrm>
            <a:custGeom>
              <a:avLst/>
              <a:gdLst>
                <a:gd name="connsiteX0" fmla="*/ 8665 w 14093"/>
                <a:gd name="connsiteY0" fmla="*/ 0 h 139129"/>
                <a:gd name="connsiteX1" fmla="*/ 14093 w 14093"/>
                <a:gd name="connsiteY1" fmla="*/ 0 h 139129"/>
                <a:gd name="connsiteX2" fmla="*/ 14093 w 14093"/>
                <a:gd name="connsiteY2" fmla="*/ 139130 h 139129"/>
                <a:gd name="connsiteX3" fmla="*/ 8665 w 14093"/>
                <a:gd name="connsiteY3" fmla="*/ 139130 h 139129"/>
                <a:gd name="connsiteX4" fmla="*/ 5428 w 14093"/>
                <a:gd name="connsiteY4" fmla="*/ 139130 h 139129"/>
                <a:gd name="connsiteX5" fmla="*/ 0 w 14093"/>
                <a:gd name="connsiteY5" fmla="*/ 139130 h 139129"/>
                <a:gd name="connsiteX6" fmla="*/ 0 w 14093"/>
                <a:gd name="connsiteY6" fmla="*/ 0 h 139129"/>
                <a:gd name="connsiteX7" fmla="*/ 5428 w 14093"/>
                <a:gd name="connsiteY7" fmla="*/ 0 h 13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9129">
                  <a:moveTo>
                    <a:pt x="8665" y="0"/>
                  </a:moveTo>
                  <a:cubicBezTo>
                    <a:pt x="11663" y="0"/>
                    <a:pt x="14093" y="0"/>
                    <a:pt x="14093" y="0"/>
                  </a:cubicBezTo>
                  <a:lnTo>
                    <a:pt x="14093" y="139130"/>
                  </a:lnTo>
                  <a:cubicBezTo>
                    <a:pt x="14093" y="139130"/>
                    <a:pt x="11663" y="139130"/>
                    <a:pt x="8665" y="139130"/>
                  </a:cubicBezTo>
                  <a:lnTo>
                    <a:pt x="5428" y="139130"/>
                  </a:lnTo>
                  <a:cubicBezTo>
                    <a:pt x="2430" y="139130"/>
                    <a:pt x="0" y="139130"/>
                    <a:pt x="0" y="139130"/>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0FD9491F-49E9-BA35-E4FD-9AC85539044D}"/>
                </a:ext>
              </a:extLst>
            </p:cNvPr>
            <p:cNvSpPr/>
            <p:nvPr/>
          </p:nvSpPr>
          <p:spPr>
            <a:xfrm>
              <a:off x="2831336" y="4763729"/>
              <a:ext cx="14093" cy="140935"/>
            </a:xfrm>
            <a:custGeom>
              <a:avLst/>
              <a:gdLst>
                <a:gd name="connsiteX0" fmla="*/ 8665 w 14093"/>
                <a:gd name="connsiteY0" fmla="*/ 0 h 140935"/>
                <a:gd name="connsiteX1" fmla="*/ 14093 w 14093"/>
                <a:gd name="connsiteY1" fmla="*/ 0 h 140935"/>
                <a:gd name="connsiteX2" fmla="*/ 14093 w 14093"/>
                <a:gd name="connsiteY2" fmla="*/ 140935 h 140935"/>
                <a:gd name="connsiteX3" fmla="*/ 8665 w 14093"/>
                <a:gd name="connsiteY3" fmla="*/ 140935 h 140935"/>
                <a:gd name="connsiteX4" fmla="*/ 5428 w 14093"/>
                <a:gd name="connsiteY4" fmla="*/ 140935 h 140935"/>
                <a:gd name="connsiteX5" fmla="*/ 0 w 14093"/>
                <a:gd name="connsiteY5" fmla="*/ 140935 h 140935"/>
                <a:gd name="connsiteX6" fmla="*/ 0 w 14093"/>
                <a:gd name="connsiteY6" fmla="*/ 0 h 140935"/>
                <a:gd name="connsiteX7" fmla="*/ 5428 w 14093"/>
                <a:gd name="connsiteY7" fmla="*/ 0 h 140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40935">
                  <a:moveTo>
                    <a:pt x="8665" y="0"/>
                  </a:moveTo>
                  <a:cubicBezTo>
                    <a:pt x="11663" y="0"/>
                    <a:pt x="14093" y="0"/>
                    <a:pt x="14093" y="0"/>
                  </a:cubicBezTo>
                  <a:lnTo>
                    <a:pt x="14093" y="140935"/>
                  </a:lnTo>
                  <a:cubicBezTo>
                    <a:pt x="14093" y="140935"/>
                    <a:pt x="11663" y="140935"/>
                    <a:pt x="8665" y="140935"/>
                  </a:cubicBezTo>
                  <a:lnTo>
                    <a:pt x="5428" y="140935"/>
                  </a:lnTo>
                  <a:cubicBezTo>
                    <a:pt x="2430" y="140935"/>
                    <a:pt x="0" y="140935"/>
                    <a:pt x="0" y="140935"/>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3799A990-B676-DF61-5BB5-1567C36697B3}"/>
                </a:ext>
              </a:extLst>
            </p:cNvPr>
            <p:cNvSpPr/>
            <p:nvPr/>
          </p:nvSpPr>
          <p:spPr>
            <a:xfrm>
              <a:off x="3075111" y="4763729"/>
              <a:ext cx="14093" cy="130386"/>
            </a:xfrm>
            <a:custGeom>
              <a:avLst/>
              <a:gdLst>
                <a:gd name="connsiteX0" fmla="*/ 8665 w 14093"/>
                <a:gd name="connsiteY0" fmla="*/ 0 h 130386"/>
                <a:gd name="connsiteX1" fmla="*/ 14093 w 14093"/>
                <a:gd name="connsiteY1" fmla="*/ 0 h 130386"/>
                <a:gd name="connsiteX2" fmla="*/ 14093 w 14093"/>
                <a:gd name="connsiteY2" fmla="*/ 130387 h 130386"/>
                <a:gd name="connsiteX3" fmla="*/ 8665 w 14093"/>
                <a:gd name="connsiteY3" fmla="*/ 130387 h 130386"/>
                <a:gd name="connsiteX4" fmla="*/ 5428 w 14093"/>
                <a:gd name="connsiteY4" fmla="*/ 130387 h 130386"/>
                <a:gd name="connsiteX5" fmla="*/ 0 w 14093"/>
                <a:gd name="connsiteY5" fmla="*/ 130387 h 130386"/>
                <a:gd name="connsiteX6" fmla="*/ 0 w 14093"/>
                <a:gd name="connsiteY6" fmla="*/ 0 h 130386"/>
                <a:gd name="connsiteX7" fmla="*/ 5428 w 14093"/>
                <a:gd name="connsiteY7" fmla="*/ 0 h 130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0386">
                  <a:moveTo>
                    <a:pt x="8665" y="0"/>
                  </a:moveTo>
                  <a:cubicBezTo>
                    <a:pt x="11663" y="0"/>
                    <a:pt x="14093" y="0"/>
                    <a:pt x="14093" y="0"/>
                  </a:cubicBezTo>
                  <a:lnTo>
                    <a:pt x="14093" y="130387"/>
                  </a:lnTo>
                  <a:cubicBezTo>
                    <a:pt x="14093" y="130387"/>
                    <a:pt x="11663" y="130387"/>
                    <a:pt x="8665" y="130387"/>
                  </a:cubicBezTo>
                  <a:lnTo>
                    <a:pt x="5428" y="130387"/>
                  </a:lnTo>
                  <a:cubicBezTo>
                    <a:pt x="2430" y="130387"/>
                    <a:pt x="0" y="130387"/>
                    <a:pt x="0" y="130387"/>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6789B34A-B71D-6836-CAE7-788C537D9E3E}"/>
                </a:ext>
              </a:extLst>
            </p:cNvPr>
            <p:cNvSpPr/>
            <p:nvPr/>
          </p:nvSpPr>
          <p:spPr>
            <a:xfrm>
              <a:off x="3107392" y="4763729"/>
              <a:ext cx="14093" cy="133902"/>
            </a:xfrm>
            <a:custGeom>
              <a:avLst/>
              <a:gdLst>
                <a:gd name="connsiteX0" fmla="*/ 8665 w 14093"/>
                <a:gd name="connsiteY0" fmla="*/ 0 h 133902"/>
                <a:gd name="connsiteX1" fmla="*/ 14093 w 14093"/>
                <a:gd name="connsiteY1" fmla="*/ 0 h 133902"/>
                <a:gd name="connsiteX2" fmla="*/ 14093 w 14093"/>
                <a:gd name="connsiteY2" fmla="*/ 133903 h 133902"/>
                <a:gd name="connsiteX3" fmla="*/ 8665 w 14093"/>
                <a:gd name="connsiteY3" fmla="*/ 133903 h 133902"/>
                <a:gd name="connsiteX4" fmla="*/ 5428 w 14093"/>
                <a:gd name="connsiteY4" fmla="*/ 133903 h 133902"/>
                <a:gd name="connsiteX5" fmla="*/ 0 w 14093"/>
                <a:gd name="connsiteY5" fmla="*/ 133903 h 133902"/>
                <a:gd name="connsiteX6" fmla="*/ 0 w 14093"/>
                <a:gd name="connsiteY6" fmla="*/ 0 h 133902"/>
                <a:gd name="connsiteX7" fmla="*/ 5428 w 14093"/>
                <a:gd name="connsiteY7" fmla="*/ 0 h 133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3902">
                  <a:moveTo>
                    <a:pt x="8665" y="0"/>
                  </a:moveTo>
                  <a:cubicBezTo>
                    <a:pt x="11663" y="0"/>
                    <a:pt x="14093" y="0"/>
                    <a:pt x="14093" y="0"/>
                  </a:cubicBezTo>
                  <a:lnTo>
                    <a:pt x="14093" y="133903"/>
                  </a:lnTo>
                  <a:cubicBezTo>
                    <a:pt x="14093" y="133903"/>
                    <a:pt x="11663" y="133903"/>
                    <a:pt x="8665" y="133903"/>
                  </a:cubicBezTo>
                  <a:lnTo>
                    <a:pt x="5428" y="133903"/>
                  </a:lnTo>
                  <a:cubicBezTo>
                    <a:pt x="2430" y="133903"/>
                    <a:pt x="0" y="133903"/>
                    <a:pt x="0" y="133903"/>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42844C34-1008-BF3B-35C7-0BEFE46FB908}"/>
                </a:ext>
              </a:extLst>
            </p:cNvPr>
            <p:cNvSpPr/>
            <p:nvPr/>
          </p:nvSpPr>
          <p:spPr>
            <a:xfrm>
              <a:off x="3139673" y="4763729"/>
              <a:ext cx="14093" cy="137419"/>
            </a:xfrm>
            <a:custGeom>
              <a:avLst/>
              <a:gdLst>
                <a:gd name="connsiteX0" fmla="*/ 8665 w 14093"/>
                <a:gd name="connsiteY0" fmla="*/ 0 h 137419"/>
                <a:gd name="connsiteX1" fmla="*/ 14093 w 14093"/>
                <a:gd name="connsiteY1" fmla="*/ 0 h 137419"/>
                <a:gd name="connsiteX2" fmla="*/ 14093 w 14093"/>
                <a:gd name="connsiteY2" fmla="*/ 137419 h 137419"/>
                <a:gd name="connsiteX3" fmla="*/ 8665 w 14093"/>
                <a:gd name="connsiteY3" fmla="*/ 137419 h 137419"/>
                <a:gd name="connsiteX4" fmla="*/ 5428 w 14093"/>
                <a:gd name="connsiteY4" fmla="*/ 137419 h 137419"/>
                <a:gd name="connsiteX5" fmla="*/ 0 w 14093"/>
                <a:gd name="connsiteY5" fmla="*/ 137419 h 137419"/>
                <a:gd name="connsiteX6" fmla="*/ 0 w 14093"/>
                <a:gd name="connsiteY6" fmla="*/ 0 h 137419"/>
                <a:gd name="connsiteX7" fmla="*/ 5428 w 14093"/>
                <a:gd name="connsiteY7" fmla="*/ 0 h 13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7419">
                  <a:moveTo>
                    <a:pt x="8665" y="0"/>
                  </a:moveTo>
                  <a:cubicBezTo>
                    <a:pt x="11663" y="0"/>
                    <a:pt x="14093" y="0"/>
                    <a:pt x="14093" y="0"/>
                  </a:cubicBezTo>
                  <a:lnTo>
                    <a:pt x="14093" y="137419"/>
                  </a:lnTo>
                  <a:cubicBezTo>
                    <a:pt x="14093" y="137419"/>
                    <a:pt x="11663" y="137419"/>
                    <a:pt x="8665" y="137419"/>
                  </a:cubicBezTo>
                  <a:lnTo>
                    <a:pt x="5428" y="137419"/>
                  </a:lnTo>
                  <a:cubicBezTo>
                    <a:pt x="2430" y="137419"/>
                    <a:pt x="0" y="137419"/>
                    <a:pt x="0" y="137419"/>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DCFC3E7D-EA4C-FE53-93A3-A1C11C1B9098}"/>
                </a:ext>
              </a:extLst>
            </p:cNvPr>
            <p:cNvSpPr/>
            <p:nvPr/>
          </p:nvSpPr>
          <p:spPr>
            <a:xfrm>
              <a:off x="3171954" y="4763729"/>
              <a:ext cx="14093" cy="139129"/>
            </a:xfrm>
            <a:custGeom>
              <a:avLst/>
              <a:gdLst>
                <a:gd name="connsiteX0" fmla="*/ 8665 w 14093"/>
                <a:gd name="connsiteY0" fmla="*/ 0 h 139129"/>
                <a:gd name="connsiteX1" fmla="*/ 14093 w 14093"/>
                <a:gd name="connsiteY1" fmla="*/ 0 h 139129"/>
                <a:gd name="connsiteX2" fmla="*/ 14093 w 14093"/>
                <a:gd name="connsiteY2" fmla="*/ 139130 h 139129"/>
                <a:gd name="connsiteX3" fmla="*/ 8665 w 14093"/>
                <a:gd name="connsiteY3" fmla="*/ 139130 h 139129"/>
                <a:gd name="connsiteX4" fmla="*/ 5428 w 14093"/>
                <a:gd name="connsiteY4" fmla="*/ 139130 h 139129"/>
                <a:gd name="connsiteX5" fmla="*/ 0 w 14093"/>
                <a:gd name="connsiteY5" fmla="*/ 139130 h 139129"/>
                <a:gd name="connsiteX6" fmla="*/ 0 w 14093"/>
                <a:gd name="connsiteY6" fmla="*/ 0 h 139129"/>
                <a:gd name="connsiteX7" fmla="*/ 5428 w 14093"/>
                <a:gd name="connsiteY7" fmla="*/ 0 h 13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9129">
                  <a:moveTo>
                    <a:pt x="8665" y="0"/>
                  </a:moveTo>
                  <a:cubicBezTo>
                    <a:pt x="11663" y="0"/>
                    <a:pt x="14093" y="0"/>
                    <a:pt x="14093" y="0"/>
                  </a:cubicBezTo>
                  <a:lnTo>
                    <a:pt x="14093" y="139130"/>
                  </a:lnTo>
                  <a:cubicBezTo>
                    <a:pt x="14093" y="139130"/>
                    <a:pt x="11663" y="139130"/>
                    <a:pt x="8665" y="139130"/>
                  </a:cubicBezTo>
                  <a:lnTo>
                    <a:pt x="5428" y="139130"/>
                  </a:lnTo>
                  <a:cubicBezTo>
                    <a:pt x="2430" y="139130"/>
                    <a:pt x="0" y="139130"/>
                    <a:pt x="0" y="139130"/>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CE722E73-000F-1CD9-7F3F-917F2A3095CF}"/>
                </a:ext>
              </a:extLst>
            </p:cNvPr>
            <p:cNvSpPr/>
            <p:nvPr/>
          </p:nvSpPr>
          <p:spPr>
            <a:xfrm>
              <a:off x="3204235" y="4763729"/>
              <a:ext cx="14093" cy="140935"/>
            </a:xfrm>
            <a:custGeom>
              <a:avLst/>
              <a:gdLst>
                <a:gd name="connsiteX0" fmla="*/ 8665 w 14093"/>
                <a:gd name="connsiteY0" fmla="*/ 0 h 140935"/>
                <a:gd name="connsiteX1" fmla="*/ 14093 w 14093"/>
                <a:gd name="connsiteY1" fmla="*/ 0 h 140935"/>
                <a:gd name="connsiteX2" fmla="*/ 14093 w 14093"/>
                <a:gd name="connsiteY2" fmla="*/ 140935 h 140935"/>
                <a:gd name="connsiteX3" fmla="*/ 8665 w 14093"/>
                <a:gd name="connsiteY3" fmla="*/ 140935 h 140935"/>
                <a:gd name="connsiteX4" fmla="*/ 5428 w 14093"/>
                <a:gd name="connsiteY4" fmla="*/ 140935 h 140935"/>
                <a:gd name="connsiteX5" fmla="*/ 0 w 14093"/>
                <a:gd name="connsiteY5" fmla="*/ 140935 h 140935"/>
                <a:gd name="connsiteX6" fmla="*/ 0 w 14093"/>
                <a:gd name="connsiteY6" fmla="*/ 0 h 140935"/>
                <a:gd name="connsiteX7" fmla="*/ 5428 w 14093"/>
                <a:gd name="connsiteY7" fmla="*/ 0 h 140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40935">
                  <a:moveTo>
                    <a:pt x="8665" y="0"/>
                  </a:moveTo>
                  <a:cubicBezTo>
                    <a:pt x="11663" y="0"/>
                    <a:pt x="14093" y="0"/>
                    <a:pt x="14093" y="0"/>
                  </a:cubicBezTo>
                  <a:lnTo>
                    <a:pt x="14093" y="140935"/>
                  </a:lnTo>
                  <a:cubicBezTo>
                    <a:pt x="14093" y="140935"/>
                    <a:pt x="11663" y="140935"/>
                    <a:pt x="8665" y="140935"/>
                  </a:cubicBezTo>
                  <a:lnTo>
                    <a:pt x="5428" y="140935"/>
                  </a:lnTo>
                  <a:cubicBezTo>
                    <a:pt x="2430" y="140935"/>
                    <a:pt x="0" y="140935"/>
                    <a:pt x="0" y="140935"/>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1E3009A6-0842-C9AB-72A2-CBB48418BC96}"/>
                </a:ext>
              </a:extLst>
            </p:cNvPr>
            <p:cNvSpPr/>
            <p:nvPr/>
          </p:nvSpPr>
          <p:spPr>
            <a:xfrm>
              <a:off x="3440963" y="4763729"/>
              <a:ext cx="14093" cy="130386"/>
            </a:xfrm>
            <a:custGeom>
              <a:avLst/>
              <a:gdLst>
                <a:gd name="connsiteX0" fmla="*/ 8665 w 14093"/>
                <a:gd name="connsiteY0" fmla="*/ 0 h 130386"/>
                <a:gd name="connsiteX1" fmla="*/ 14093 w 14093"/>
                <a:gd name="connsiteY1" fmla="*/ 0 h 130386"/>
                <a:gd name="connsiteX2" fmla="*/ 14093 w 14093"/>
                <a:gd name="connsiteY2" fmla="*/ 130387 h 130386"/>
                <a:gd name="connsiteX3" fmla="*/ 8665 w 14093"/>
                <a:gd name="connsiteY3" fmla="*/ 130387 h 130386"/>
                <a:gd name="connsiteX4" fmla="*/ 5428 w 14093"/>
                <a:gd name="connsiteY4" fmla="*/ 130387 h 130386"/>
                <a:gd name="connsiteX5" fmla="*/ 0 w 14093"/>
                <a:gd name="connsiteY5" fmla="*/ 130387 h 130386"/>
                <a:gd name="connsiteX6" fmla="*/ 0 w 14093"/>
                <a:gd name="connsiteY6" fmla="*/ 0 h 130386"/>
                <a:gd name="connsiteX7" fmla="*/ 5428 w 14093"/>
                <a:gd name="connsiteY7" fmla="*/ 0 h 130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0386">
                  <a:moveTo>
                    <a:pt x="8665" y="0"/>
                  </a:moveTo>
                  <a:cubicBezTo>
                    <a:pt x="11663" y="0"/>
                    <a:pt x="14093" y="0"/>
                    <a:pt x="14093" y="0"/>
                  </a:cubicBezTo>
                  <a:lnTo>
                    <a:pt x="14093" y="130387"/>
                  </a:lnTo>
                  <a:cubicBezTo>
                    <a:pt x="14093" y="130387"/>
                    <a:pt x="11663" y="130387"/>
                    <a:pt x="8665" y="130387"/>
                  </a:cubicBezTo>
                  <a:lnTo>
                    <a:pt x="5428" y="130387"/>
                  </a:lnTo>
                  <a:cubicBezTo>
                    <a:pt x="2430" y="130387"/>
                    <a:pt x="0" y="130387"/>
                    <a:pt x="0" y="130387"/>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B2DB3EA0-0849-3C19-A1FC-A0F6ABC58FB5}"/>
                </a:ext>
              </a:extLst>
            </p:cNvPr>
            <p:cNvSpPr/>
            <p:nvPr/>
          </p:nvSpPr>
          <p:spPr>
            <a:xfrm>
              <a:off x="3473244" y="4763729"/>
              <a:ext cx="14093" cy="133902"/>
            </a:xfrm>
            <a:custGeom>
              <a:avLst/>
              <a:gdLst>
                <a:gd name="connsiteX0" fmla="*/ 8665 w 14093"/>
                <a:gd name="connsiteY0" fmla="*/ 0 h 133902"/>
                <a:gd name="connsiteX1" fmla="*/ 14093 w 14093"/>
                <a:gd name="connsiteY1" fmla="*/ 0 h 133902"/>
                <a:gd name="connsiteX2" fmla="*/ 14093 w 14093"/>
                <a:gd name="connsiteY2" fmla="*/ 133903 h 133902"/>
                <a:gd name="connsiteX3" fmla="*/ 8665 w 14093"/>
                <a:gd name="connsiteY3" fmla="*/ 133903 h 133902"/>
                <a:gd name="connsiteX4" fmla="*/ 5428 w 14093"/>
                <a:gd name="connsiteY4" fmla="*/ 133903 h 133902"/>
                <a:gd name="connsiteX5" fmla="*/ 0 w 14093"/>
                <a:gd name="connsiteY5" fmla="*/ 133903 h 133902"/>
                <a:gd name="connsiteX6" fmla="*/ 0 w 14093"/>
                <a:gd name="connsiteY6" fmla="*/ 0 h 133902"/>
                <a:gd name="connsiteX7" fmla="*/ 5428 w 14093"/>
                <a:gd name="connsiteY7" fmla="*/ 0 h 133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3902">
                  <a:moveTo>
                    <a:pt x="8665" y="0"/>
                  </a:moveTo>
                  <a:cubicBezTo>
                    <a:pt x="11663" y="0"/>
                    <a:pt x="14093" y="0"/>
                    <a:pt x="14093" y="0"/>
                  </a:cubicBezTo>
                  <a:lnTo>
                    <a:pt x="14093" y="133903"/>
                  </a:lnTo>
                  <a:cubicBezTo>
                    <a:pt x="14093" y="133903"/>
                    <a:pt x="11663" y="133903"/>
                    <a:pt x="8665" y="133903"/>
                  </a:cubicBezTo>
                  <a:lnTo>
                    <a:pt x="5428" y="133903"/>
                  </a:lnTo>
                  <a:cubicBezTo>
                    <a:pt x="2430" y="133903"/>
                    <a:pt x="0" y="133903"/>
                    <a:pt x="0" y="133903"/>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FA3F27B9-DAAC-4137-A6B9-435C1CC800CD}"/>
                </a:ext>
              </a:extLst>
            </p:cNvPr>
            <p:cNvSpPr/>
            <p:nvPr/>
          </p:nvSpPr>
          <p:spPr>
            <a:xfrm>
              <a:off x="3505525" y="4763729"/>
              <a:ext cx="14093" cy="137419"/>
            </a:xfrm>
            <a:custGeom>
              <a:avLst/>
              <a:gdLst>
                <a:gd name="connsiteX0" fmla="*/ 8665 w 14093"/>
                <a:gd name="connsiteY0" fmla="*/ 0 h 137419"/>
                <a:gd name="connsiteX1" fmla="*/ 14093 w 14093"/>
                <a:gd name="connsiteY1" fmla="*/ 0 h 137419"/>
                <a:gd name="connsiteX2" fmla="*/ 14093 w 14093"/>
                <a:gd name="connsiteY2" fmla="*/ 137419 h 137419"/>
                <a:gd name="connsiteX3" fmla="*/ 8665 w 14093"/>
                <a:gd name="connsiteY3" fmla="*/ 137419 h 137419"/>
                <a:gd name="connsiteX4" fmla="*/ 5428 w 14093"/>
                <a:gd name="connsiteY4" fmla="*/ 137419 h 137419"/>
                <a:gd name="connsiteX5" fmla="*/ 0 w 14093"/>
                <a:gd name="connsiteY5" fmla="*/ 137419 h 137419"/>
                <a:gd name="connsiteX6" fmla="*/ 0 w 14093"/>
                <a:gd name="connsiteY6" fmla="*/ 0 h 137419"/>
                <a:gd name="connsiteX7" fmla="*/ 5428 w 14093"/>
                <a:gd name="connsiteY7" fmla="*/ 0 h 13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7419">
                  <a:moveTo>
                    <a:pt x="8665" y="0"/>
                  </a:moveTo>
                  <a:cubicBezTo>
                    <a:pt x="11663" y="0"/>
                    <a:pt x="14093" y="0"/>
                    <a:pt x="14093" y="0"/>
                  </a:cubicBezTo>
                  <a:lnTo>
                    <a:pt x="14093" y="137419"/>
                  </a:lnTo>
                  <a:cubicBezTo>
                    <a:pt x="14093" y="137419"/>
                    <a:pt x="11663" y="137419"/>
                    <a:pt x="8665" y="137419"/>
                  </a:cubicBezTo>
                  <a:lnTo>
                    <a:pt x="5428" y="137419"/>
                  </a:lnTo>
                  <a:cubicBezTo>
                    <a:pt x="2430" y="137419"/>
                    <a:pt x="0" y="137419"/>
                    <a:pt x="0" y="137419"/>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39FB0FDD-3553-D233-A7AF-69465677BCDF}"/>
                </a:ext>
              </a:extLst>
            </p:cNvPr>
            <p:cNvSpPr/>
            <p:nvPr/>
          </p:nvSpPr>
          <p:spPr>
            <a:xfrm>
              <a:off x="3537806" y="4763729"/>
              <a:ext cx="14093" cy="139129"/>
            </a:xfrm>
            <a:custGeom>
              <a:avLst/>
              <a:gdLst>
                <a:gd name="connsiteX0" fmla="*/ 8665 w 14093"/>
                <a:gd name="connsiteY0" fmla="*/ 0 h 139129"/>
                <a:gd name="connsiteX1" fmla="*/ 14093 w 14093"/>
                <a:gd name="connsiteY1" fmla="*/ 0 h 139129"/>
                <a:gd name="connsiteX2" fmla="*/ 14093 w 14093"/>
                <a:gd name="connsiteY2" fmla="*/ 139130 h 139129"/>
                <a:gd name="connsiteX3" fmla="*/ 8665 w 14093"/>
                <a:gd name="connsiteY3" fmla="*/ 139130 h 139129"/>
                <a:gd name="connsiteX4" fmla="*/ 5428 w 14093"/>
                <a:gd name="connsiteY4" fmla="*/ 139130 h 139129"/>
                <a:gd name="connsiteX5" fmla="*/ 0 w 14093"/>
                <a:gd name="connsiteY5" fmla="*/ 139130 h 139129"/>
                <a:gd name="connsiteX6" fmla="*/ 0 w 14093"/>
                <a:gd name="connsiteY6" fmla="*/ 0 h 139129"/>
                <a:gd name="connsiteX7" fmla="*/ 5428 w 14093"/>
                <a:gd name="connsiteY7" fmla="*/ 0 h 13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39129">
                  <a:moveTo>
                    <a:pt x="8665" y="0"/>
                  </a:moveTo>
                  <a:cubicBezTo>
                    <a:pt x="11663" y="0"/>
                    <a:pt x="14093" y="0"/>
                    <a:pt x="14093" y="0"/>
                  </a:cubicBezTo>
                  <a:lnTo>
                    <a:pt x="14093" y="139130"/>
                  </a:lnTo>
                  <a:cubicBezTo>
                    <a:pt x="14093" y="139130"/>
                    <a:pt x="11663" y="139130"/>
                    <a:pt x="8665" y="139130"/>
                  </a:cubicBezTo>
                  <a:lnTo>
                    <a:pt x="5428" y="139130"/>
                  </a:lnTo>
                  <a:cubicBezTo>
                    <a:pt x="2430" y="139130"/>
                    <a:pt x="0" y="139130"/>
                    <a:pt x="0" y="139130"/>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978D0328-34FB-8279-483E-20C72542A593}"/>
                </a:ext>
              </a:extLst>
            </p:cNvPr>
            <p:cNvSpPr/>
            <p:nvPr/>
          </p:nvSpPr>
          <p:spPr>
            <a:xfrm>
              <a:off x="3570087" y="4763729"/>
              <a:ext cx="14093" cy="140935"/>
            </a:xfrm>
            <a:custGeom>
              <a:avLst/>
              <a:gdLst>
                <a:gd name="connsiteX0" fmla="*/ 8665 w 14093"/>
                <a:gd name="connsiteY0" fmla="*/ 0 h 140935"/>
                <a:gd name="connsiteX1" fmla="*/ 14093 w 14093"/>
                <a:gd name="connsiteY1" fmla="*/ 0 h 140935"/>
                <a:gd name="connsiteX2" fmla="*/ 14093 w 14093"/>
                <a:gd name="connsiteY2" fmla="*/ 140935 h 140935"/>
                <a:gd name="connsiteX3" fmla="*/ 8665 w 14093"/>
                <a:gd name="connsiteY3" fmla="*/ 140935 h 140935"/>
                <a:gd name="connsiteX4" fmla="*/ 5428 w 14093"/>
                <a:gd name="connsiteY4" fmla="*/ 140935 h 140935"/>
                <a:gd name="connsiteX5" fmla="*/ 0 w 14093"/>
                <a:gd name="connsiteY5" fmla="*/ 140935 h 140935"/>
                <a:gd name="connsiteX6" fmla="*/ 0 w 14093"/>
                <a:gd name="connsiteY6" fmla="*/ 0 h 140935"/>
                <a:gd name="connsiteX7" fmla="*/ 5428 w 14093"/>
                <a:gd name="connsiteY7" fmla="*/ 0 h 140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3" h="140935">
                  <a:moveTo>
                    <a:pt x="8665" y="0"/>
                  </a:moveTo>
                  <a:cubicBezTo>
                    <a:pt x="11663" y="0"/>
                    <a:pt x="14093" y="0"/>
                    <a:pt x="14093" y="0"/>
                  </a:cubicBezTo>
                  <a:lnTo>
                    <a:pt x="14093" y="140935"/>
                  </a:lnTo>
                  <a:cubicBezTo>
                    <a:pt x="14093" y="140935"/>
                    <a:pt x="11663" y="140935"/>
                    <a:pt x="8665" y="140935"/>
                  </a:cubicBezTo>
                  <a:lnTo>
                    <a:pt x="5428" y="140935"/>
                  </a:lnTo>
                  <a:cubicBezTo>
                    <a:pt x="2430" y="140935"/>
                    <a:pt x="0" y="140935"/>
                    <a:pt x="0" y="140935"/>
                  </a:cubicBezTo>
                  <a:lnTo>
                    <a:pt x="0" y="0"/>
                  </a:lnTo>
                  <a:cubicBezTo>
                    <a:pt x="0" y="0"/>
                    <a:pt x="2430" y="0"/>
                    <a:pt x="5428" y="0"/>
                  </a:cubicBezTo>
                  <a:close/>
                </a:path>
              </a:pathLst>
            </a:custGeom>
            <a:solidFill>
              <a:srgbClr val="595A5C"/>
            </a:solidFill>
            <a:ln w="9517"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48D29B1E-43B1-DE34-A2A9-FFB337A20B56}"/>
                </a:ext>
              </a:extLst>
            </p:cNvPr>
            <p:cNvSpPr/>
            <p:nvPr/>
          </p:nvSpPr>
          <p:spPr>
            <a:xfrm>
              <a:off x="2574420" y="4925002"/>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7DF84797-2FB6-5EDF-5C2E-A683A6E66FCC}"/>
                </a:ext>
              </a:extLst>
            </p:cNvPr>
            <p:cNvSpPr/>
            <p:nvPr/>
          </p:nvSpPr>
          <p:spPr>
            <a:xfrm>
              <a:off x="2574420" y="4890504"/>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B11CD3EA-EFEC-7FD5-2D1F-0C85481DEF28}"/>
                </a:ext>
              </a:extLst>
            </p:cNvPr>
            <p:cNvSpPr/>
            <p:nvPr/>
          </p:nvSpPr>
          <p:spPr>
            <a:xfrm>
              <a:off x="2574420" y="4856007"/>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B32DE612-03C5-3ACB-C9D3-2E3FDFFD0BB0}"/>
                </a:ext>
              </a:extLst>
            </p:cNvPr>
            <p:cNvSpPr/>
            <p:nvPr/>
          </p:nvSpPr>
          <p:spPr>
            <a:xfrm>
              <a:off x="2574420" y="4821510"/>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9B2EA476-4EDE-3EFA-01EC-407A613AF4AA}"/>
                </a:ext>
              </a:extLst>
            </p:cNvPr>
            <p:cNvSpPr/>
            <p:nvPr/>
          </p:nvSpPr>
          <p:spPr>
            <a:xfrm>
              <a:off x="2574420" y="4787012"/>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AF536051-1678-0DCF-BD37-95E5BA953314}"/>
                </a:ext>
              </a:extLst>
            </p:cNvPr>
            <p:cNvSpPr/>
            <p:nvPr/>
          </p:nvSpPr>
          <p:spPr>
            <a:xfrm>
              <a:off x="2574420" y="4752515"/>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FC21FC6E-D03B-6196-F1D4-B2E2F768B051}"/>
                </a:ext>
              </a:extLst>
            </p:cNvPr>
            <p:cNvSpPr/>
            <p:nvPr/>
          </p:nvSpPr>
          <p:spPr>
            <a:xfrm>
              <a:off x="2940749" y="4925002"/>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2D83CD86-36D8-1078-B006-E948479AFC03}"/>
                </a:ext>
              </a:extLst>
            </p:cNvPr>
            <p:cNvSpPr/>
            <p:nvPr/>
          </p:nvSpPr>
          <p:spPr>
            <a:xfrm>
              <a:off x="2940749" y="4890504"/>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66982AE2-C624-3257-0AEF-BE76F0B901B5}"/>
                </a:ext>
              </a:extLst>
            </p:cNvPr>
            <p:cNvSpPr/>
            <p:nvPr/>
          </p:nvSpPr>
          <p:spPr>
            <a:xfrm>
              <a:off x="2940749" y="4856007"/>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804BED38-AAC9-C5D2-B2AF-8351EAE70207}"/>
                </a:ext>
              </a:extLst>
            </p:cNvPr>
            <p:cNvSpPr/>
            <p:nvPr/>
          </p:nvSpPr>
          <p:spPr>
            <a:xfrm>
              <a:off x="2940749" y="4821510"/>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3F0AB5D2-E44A-0745-F330-A2D1DCEFB980}"/>
                </a:ext>
              </a:extLst>
            </p:cNvPr>
            <p:cNvSpPr/>
            <p:nvPr/>
          </p:nvSpPr>
          <p:spPr>
            <a:xfrm>
              <a:off x="2940749" y="4787012"/>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58B0B6B7-08D9-DEC0-B3F7-234FA24BEDF8}"/>
                </a:ext>
              </a:extLst>
            </p:cNvPr>
            <p:cNvSpPr/>
            <p:nvPr/>
          </p:nvSpPr>
          <p:spPr>
            <a:xfrm>
              <a:off x="2940749" y="4752515"/>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EADF2567-3F5E-D41F-B018-D572B17E7AA0}"/>
                </a:ext>
              </a:extLst>
            </p:cNvPr>
            <p:cNvSpPr/>
            <p:nvPr/>
          </p:nvSpPr>
          <p:spPr>
            <a:xfrm>
              <a:off x="3307077" y="4925002"/>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0CD5CE96-65CA-BEF9-2C44-606B5E198326}"/>
                </a:ext>
              </a:extLst>
            </p:cNvPr>
            <p:cNvSpPr/>
            <p:nvPr/>
          </p:nvSpPr>
          <p:spPr>
            <a:xfrm>
              <a:off x="3307077" y="4890504"/>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66657D2E-5191-6DF8-43CC-4C4E87820A47}"/>
                </a:ext>
              </a:extLst>
            </p:cNvPr>
            <p:cNvSpPr/>
            <p:nvPr/>
          </p:nvSpPr>
          <p:spPr>
            <a:xfrm>
              <a:off x="3307077" y="4856007"/>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FEF2ACE5-4B42-AF0F-F3A5-E1514C8502AA}"/>
                </a:ext>
              </a:extLst>
            </p:cNvPr>
            <p:cNvSpPr/>
            <p:nvPr/>
          </p:nvSpPr>
          <p:spPr>
            <a:xfrm>
              <a:off x="3307077" y="4821510"/>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596CB90C-23C1-509A-1933-70E720EACB89}"/>
                </a:ext>
              </a:extLst>
            </p:cNvPr>
            <p:cNvSpPr/>
            <p:nvPr/>
          </p:nvSpPr>
          <p:spPr>
            <a:xfrm>
              <a:off x="3307077" y="4787012"/>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36FF23E2-C8EA-BF33-87B6-94E1F21F54FC}"/>
                </a:ext>
              </a:extLst>
            </p:cNvPr>
            <p:cNvSpPr/>
            <p:nvPr/>
          </p:nvSpPr>
          <p:spPr>
            <a:xfrm>
              <a:off x="3307077" y="4752515"/>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1385C568-B7A7-2867-294E-8E956396512D}"/>
                </a:ext>
              </a:extLst>
            </p:cNvPr>
            <p:cNvSpPr/>
            <p:nvPr/>
          </p:nvSpPr>
          <p:spPr>
            <a:xfrm>
              <a:off x="3673406" y="4925002"/>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71E4F24C-D39F-5D82-0B4E-6660CA30EFBF}"/>
                </a:ext>
              </a:extLst>
            </p:cNvPr>
            <p:cNvSpPr/>
            <p:nvPr/>
          </p:nvSpPr>
          <p:spPr>
            <a:xfrm>
              <a:off x="3673406" y="4890504"/>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7AD5789D-A1E3-77A4-EA7E-74491C36FB83}"/>
                </a:ext>
              </a:extLst>
            </p:cNvPr>
            <p:cNvSpPr/>
            <p:nvPr/>
          </p:nvSpPr>
          <p:spPr>
            <a:xfrm>
              <a:off x="3673406" y="4856007"/>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5BA2F82C-3FC6-BC4F-74ED-88C08D736A03}"/>
                </a:ext>
              </a:extLst>
            </p:cNvPr>
            <p:cNvSpPr/>
            <p:nvPr/>
          </p:nvSpPr>
          <p:spPr>
            <a:xfrm>
              <a:off x="3673406" y="4821510"/>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579315DF-896E-2A15-2EFC-D6B5BEC80F2C}"/>
                </a:ext>
              </a:extLst>
            </p:cNvPr>
            <p:cNvSpPr/>
            <p:nvPr/>
          </p:nvSpPr>
          <p:spPr>
            <a:xfrm>
              <a:off x="3673406" y="4787012"/>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FBD14075-26ED-7470-442B-3B29C253EEA2}"/>
                </a:ext>
              </a:extLst>
            </p:cNvPr>
            <p:cNvSpPr/>
            <p:nvPr/>
          </p:nvSpPr>
          <p:spPr>
            <a:xfrm>
              <a:off x="3673406" y="4752515"/>
              <a:ext cx="19235" cy="19196"/>
            </a:xfrm>
            <a:custGeom>
              <a:avLst/>
              <a:gdLst>
                <a:gd name="connsiteX0" fmla="*/ 0 w 19235"/>
                <a:gd name="connsiteY0" fmla="*/ 0 h 19196"/>
                <a:gd name="connsiteX1" fmla="*/ 19235 w 19235"/>
                <a:gd name="connsiteY1" fmla="*/ 0 h 19196"/>
                <a:gd name="connsiteX2" fmla="*/ 19235 w 19235"/>
                <a:gd name="connsiteY2" fmla="*/ 19197 h 19196"/>
                <a:gd name="connsiteX3" fmla="*/ 0 w 19235"/>
                <a:gd name="connsiteY3" fmla="*/ 19197 h 19196"/>
              </a:gdLst>
              <a:ahLst/>
              <a:cxnLst>
                <a:cxn ang="0">
                  <a:pos x="connsiteX0" y="connsiteY0"/>
                </a:cxn>
                <a:cxn ang="0">
                  <a:pos x="connsiteX1" y="connsiteY1"/>
                </a:cxn>
                <a:cxn ang="0">
                  <a:pos x="connsiteX2" y="connsiteY2"/>
                </a:cxn>
                <a:cxn ang="0">
                  <a:pos x="connsiteX3" y="connsiteY3"/>
                </a:cxn>
              </a:cxnLst>
              <a:rect l="l" t="t" r="r" b="b"/>
              <a:pathLst>
                <a:path w="19235" h="19196">
                  <a:moveTo>
                    <a:pt x="0" y="0"/>
                  </a:moveTo>
                  <a:lnTo>
                    <a:pt x="19235" y="0"/>
                  </a:lnTo>
                  <a:lnTo>
                    <a:pt x="19235" y="19197"/>
                  </a:lnTo>
                  <a:lnTo>
                    <a:pt x="0" y="19197"/>
                  </a:lnTo>
                  <a:close/>
                </a:path>
              </a:pathLst>
            </a:custGeom>
            <a:solidFill>
              <a:srgbClr val="FFFFFF"/>
            </a:solidFill>
            <a:ln w="9517" cap="flat">
              <a:noFill/>
              <a:prstDash val="solid"/>
              <a:miter/>
            </a:ln>
          </p:spPr>
          <p:txBody>
            <a:bodyPr rtlCol="0" anchor="ctr"/>
            <a:lstStyle/>
            <a:p>
              <a:endParaRPr lang="en-US"/>
            </a:p>
          </p:txBody>
        </p:sp>
      </p:grpSp>
      <p:sp>
        <p:nvSpPr>
          <p:cNvPr id="661" name="Callout: Line with Accent Bar 660">
            <a:extLst>
              <a:ext uri="{FF2B5EF4-FFF2-40B4-BE49-F238E27FC236}">
                <a16:creationId xmlns:a16="http://schemas.microsoft.com/office/drawing/2014/main" id="{A06AB2AB-EB9E-7D4C-38FF-021B338487DF}"/>
              </a:ext>
            </a:extLst>
          </p:cNvPr>
          <p:cNvSpPr/>
          <p:nvPr/>
        </p:nvSpPr>
        <p:spPr>
          <a:xfrm rot="16200000">
            <a:off x="3058646" y="2934699"/>
            <a:ext cx="313931" cy="674670"/>
          </a:xfrm>
          <a:prstGeom prst="accentCallout1">
            <a:avLst>
              <a:gd name="adj1" fmla="val 77467"/>
              <a:gd name="adj2" fmla="val 5859"/>
              <a:gd name="adj3" fmla="val 41983"/>
              <a:gd name="adj4" fmla="val -62342"/>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 wrap="square" lIns="0" tIns="0" rIns="0" bIns="0" numCol="1" spcCol="0" rtlCol="0" fromWordArt="0" anchor="ctr" anchorCtr="0" forceAA="0" compatLnSpc="1">
            <a:prstTxWarp prst="textNoShape">
              <a:avLst/>
            </a:prstTxWarp>
            <a:noAutofit/>
          </a:bodyPr>
          <a:lstStyle/>
          <a:p>
            <a:pPr marL="17463" marR="0" indent="0" algn="ctr" defTabSz="914400" rtl="0" eaLnBrk="1" fontAlgn="auto" latinLnBrk="0" hangingPunct="1">
              <a:lnSpc>
                <a:spcPct val="90000"/>
              </a:lnSpc>
              <a:spcBef>
                <a:spcPts val="1000"/>
              </a:spcBef>
              <a:spcAft>
                <a:spcPts val="0"/>
              </a:spcAft>
              <a:buClrTx/>
              <a:buSzTx/>
              <a:buFontTx/>
              <a:buNone/>
              <a:tabLst/>
            </a:pPr>
            <a:r>
              <a:rPr kumimoji="0" lang="es-ES" sz="1400" b="0" i="0" u="none" strike="noStrike" kern="1200" cap="none" spc="0" normalizeH="0" baseline="0" noProof="0" dirty="0">
                <a:ln>
                  <a:noFill/>
                </a:ln>
                <a:solidFill>
                  <a:schemeClr val="bg1">
                    <a:lumMod val="85000"/>
                  </a:schemeClr>
                </a:solidFill>
                <a:effectLst/>
                <a:uLnTx/>
                <a:uFillTx/>
                <a:ea typeface="+mn-ea"/>
                <a:cs typeface="+mn-cs"/>
              </a:rPr>
              <a:t>SM </a:t>
            </a:r>
            <a:r>
              <a:rPr kumimoji="0" lang="es-ES" sz="1400" b="0" i="0" u="none" strike="noStrike" kern="1200" cap="none" spc="0" normalizeH="0" baseline="0" noProof="0" dirty="0" err="1">
                <a:ln>
                  <a:noFill/>
                </a:ln>
                <a:solidFill>
                  <a:schemeClr val="bg1">
                    <a:lumMod val="85000"/>
                  </a:schemeClr>
                </a:solidFill>
                <a:effectLst/>
                <a:uLnTx/>
                <a:uFillTx/>
                <a:ea typeface="+mn-ea"/>
                <a:cs typeface="+mn-cs"/>
              </a:rPr>
              <a:t>fiber</a:t>
            </a:r>
            <a:endParaRPr kumimoji="0" lang="en-US" sz="1400" b="0" i="0" u="none" strike="noStrike" kern="1200" cap="none" spc="0" normalizeH="0" baseline="0" noProof="0" dirty="0">
              <a:ln>
                <a:noFill/>
              </a:ln>
              <a:solidFill>
                <a:schemeClr val="bg1">
                  <a:lumMod val="85000"/>
                </a:schemeClr>
              </a:solidFill>
              <a:effectLst/>
              <a:uLnTx/>
              <a:uFillTx/>
              <a:ea typeface="+mn-ea"/>
              <a:cs typeface="+mn-cs"/>
            </a:endParaRPr>
          </a:p>
        </p:txBody>
      </p:sp>
      <p:sp>
        <p:nvSpPr>
          <p:cNvPr id="662" name="Callout: Line with Accent Bar 661">
            <a:extLst>
              <a:ext uri="{FF2B5EF4-FFF2-40B4-BE49-F238E27FC236}">
                <a16:creationId xmlns:a16="http://schemas.microsoft.com/office/drawing/2014/main" id="{6B6E7B83-FB22-80E1-449A-CEF6AC750E30}"/>
              </a:ext>
            </a:extLst>
          </p:cNvPr>
          <p:cNvSpPr/>
          <p:nvPr/>
        </p:nvSpPr>
        <p:spPr>
          <a:xfrm rot="16200000">
            <a:off x="6402572" y="2509597"/>
            <a:ext cx="313931" cy="1524876"/>
          </a:xfrm>
          <a:prstGeom prst="accentCallout1">
            <a:avLst>
              <a:gd name="adj1" fmla="val 77467"/>
              <a:gd name="adj2" fmla="val 5859"/>
              <a:gd name="adj3" fmla="val 41983"/>
              <a:gd name="adj4" fmla="val -62342"/>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 wrap="square" lIns="0" tIns="0" rIns="0" bIns="0" numCol="1" spcCol="0" rtlCol="0" fromWordArt="0" anchor="ctr" anchorCtr="0" forceAA="0" compatLnSpc="1">
            <a:prstTxWarp prst="textNoShape">
              <a:avLst/>
            </a:prstTxWarp>
            <a:noAutofit/>
          </a:bodyPr>
          <a:lstStyle/>
          <a:p>
            <a:pPr marL="17463" marR="0" indent="0" algn="ctr" defTabSz="914400" rtl="0" eaLnBrk="1" fontAlgn="auto" latinLnBrk="0" hangingPunct="1">
              <a:lnSpc>
                <a:spcPct val="90000"/>
              </a:lnSpc>
              <a:spcBef>
                <a:spcPts val="1000"/>
              </a:spcBef>
              <a:spcAft>
                <a:spcPts val="0"/>
              </a:spcAft>
              <a:buClrTx/>
              <a:buSzTx/>
              <a:buFontTx/>
              <a:buNone/>
              <a:tabLst/>
            </a:pPr>
            <a:r>
              <a:rPr kumimoji="0" lang="es-ES" sz="1400" b="0" i="0" u="none" strike="noStrike" kern="1200" cap="none" spc="0" normalizeH="0" baseline="0" noProof="0" dirty="0" err="1">
                <a:ln>
                  <a:noFill/>
                </a:ln>
                <a:solidFill>
                  <a:schemeClr val="bg1">
                    <a:lumMod val="85000"/>
                  </a:schemeClr>
                </a:solidFill>
                <a:effectLst/>
                <a:uLnTx/>
                <a:uFillTx/>
                <a:ea typeface="+mn-ea"/>
                <a:cs typeface="+mn-cs"/>
              </a:rPr>
              <a:t>FiberREACH</a:t>
            </a:r>
            <a:r>
              <a:rPr kumimoji="0" lang="es-ES" sz="1400" b="0" i="0" u="none" strike="noStrike" kern="1200" cap="none" spc="0" normalizeH="0" baseline="0" noProof="0" dirty="0">
                <a:ln>
                  <a:noFill/>
                </a:ln>
                <a:solidFill>
                  <a:schemeClr val="bg1">
                    <a:lumMod val="85000"/>
                  </a:schemeClr>
                </a:solidFill>
                <a:effectLst/>
                <a:uLnTx/>
                <a:uFillTx/>
                <a:ea typeface="+mn-ea"/>
                <a:cs typeface="+mn-cs"/>
              </a:rPr>
              <a:t> cable</a:t>
            </a:r>
            <a:endParaRPr kumimoji="0" lang="en-US" sz="1400" b="0" i="0" u="none" strike="noStrike" kern="1200" cap="none" spc="0" normalizeH="0" baseline="0" noProof="0" dirty="0">
              <a:ln>
                <a:noFill/>
              </a:ln>
              <a:solidFill>
                <a:schemeClr val="bg1">
                  <a:lumMod val="85000"/>
                </a:schemeClr>
              </a:solidFill>
              <a:effectLst/>
              <a:uLnTx/>
              <a:uFillTx/>
              <a:ea typeface="+mn-ea"/>
              <a:cs typeface="+mn-cs"/>
            </a:endParaRPr>
          </a:p>
        </p:txBody>
      </p:sp>
      <p:sp>
        <p:nvSpPr>
          <p:cNvPr id="663" name="Callout: Line with Accent Bar 662">
            <a:extLst>
              <a:ext uri="{FF2B5EF4-FFF2-40B4-BE49-F238E27FC236}">
                <a16:creationId xmlns:a16="http://schemas.microsoft.com/office/drawing/2014/main" id="{6C383FEE-12D4-2AD7-671C-8A5522973F71}"/>
              </a:ext>
            </a:extLst>
          </p:cNvPr>
          <p:cNvSpPr/>
          <p:nvPr/>
        </p:nvSpPr>
        <p:spPr>
          <a:xfrm rot="16200000">
            <a:off x="10028213" y="2045080"/>
            <a:ext cx="313931" cy="1071134"/>
          </a:xfrm>
          <a:prstGeom prst="accentCallout1">
            <a:avLst>
              <a:gd name="adj1" fmla="val 77467"/>
              <a:gd name="adj2" fmla="val 5859"/>
              <a:gd name="adj3" fmla="val 89186"/>
              <a:gd name="adj4" fmla="val -93184"/>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 wrap="square" lIns="0" tIns="0" rIns="0" bIns="0" numCol="1" spcCol="0" rtlCol="0" fromWordArt="0" anchor="ctr" anchorCtr="0" forceAA="0" compatLnSpc="1">
            <a:prstTxWarp prst="textNoShape">
              <a:avLst/>
            </a:prstTxWarp>
            <a:noAutofit/>
          </a:bodyPr>
          <a:lstStyle/>
          <a:p>
            <a:pPr marL="17463" marR="0" indent="0" algn="ctr" defTabSz="914400" rtl="0" eaLnBrk="1" fontAlgn="auto" latinLnBrk="0" hangingPunct="1">
              <a:lnSpc>
                <a:spcPct val="90000"/>
              </a:lnSpc>
              <a:spcBef>
                <a:spcPts val="1000"/>
              </a:spcBef>
              <a:spcAft>
                <a:spcPts val="0"/>
              </a:spcAft>
              <a:buClrTx/>
              <a:buSzTx/>
              <a:buFontTx/>
              <a:buNone/>
              <a:tabLst/>
            </a:pPr>
            <a:r>
              <a:rPr kumimoji="0" lang="es-ES" sz="1400" b="0" i="0" u="none" strike="noStrike" kern="1200" cap="none" spc="0" normalizeH="0" baseline="0" noProof="0" dirty="0" err="1">
                <a:ln>
                  <a:noFill/>
                </a:ln>
                <a:solidFill>
                  <a:schemeClr val="bg1">
                    <a:lumMod val="85000"/>
                  </a:schemeClr>
                </a:solidFill>
                <a:effectLst/>
                <a:uLnTx/>
                <a:uFillTx/>
                <a:ea typeface="+mn-ea"/>
                <a:cs typeface="+mn-cs"/>
              </a:rPr>
              <a:t>Copper</a:t>
            </a:r>
            <a:r>
              <a:rPr kumimoji="0" lang="es-ES" sz="1400" b="0" i="0" u="none" strike="noStrike" kern="1200" cap="none" spc="0" normalizeH="0" baseline="0" noProof="0" dirty="0">
                <a:ln>
                  <a:noFill/>
                </a:ln>
                <a:solidFill>
                  <a:schemeClr val="bg1">
                    <a:lumMod val="85000"/>
                  </a:schemeClr>
                </a:solidFill>
                <a:effectLst/>
                <a:uLnTx/>
                <a:uFillTx/>
                <a:ea typeface="+mn-ea"/>
                <a:cs typeface="+mn-cs"/>
              </a:rPr>
              <a:t> cable</a:t>
            </a:r>
            <a:endParaRPr kumimoji="0" lang="en-US" sz="1400" b="0" i="0" u="none" strike="noStrike" kern="1200" cap="none" spc="0" normalizeH="0" baseline="0" noProof="0" dirty="0">
              <a:ln>
                <a:noFill/>
              </a:ln>
              <a:solidFill>
                <a:schemeClr val="bg1">
                  <a:lumMod val="85000"/>
                </a:schemeClr>
              </a:solidFill>
              <a:effectLst/>
              <a:uLnTx/>
              <a:uFillTx/>
              <a:ea typeface="+mn-ea"/>
              <a:cs typeface="+mn-cs"/>
            </a:endParaRPr>
          </a:p>
        </p:txBody>
      </p:sp>
    </p:spTree>
    <p:extLst>
      <p:ext uri="{BB962C8B-B14F-4D97-AF65-F5344CB8AC3E}">
        <p14:creationId xmlns:p14="http://schemas.microsoft.com/office/powerpoint/2010/main" val="33445967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7893AB-6860-CA53-05E0-924C0A258652}"/>
            </a:ext>
          </a:extLst>
        </p:cNvPr>
        <p:cNvGrpSpPr/>
        <p:nvPr/>
      </p:nvGrpSpPr>
      <p:grpSpPr>
        <a:xfrm>
          <a:off x="0" y="0"/>
          <a:ext cx="0" cy="0"/>
          <a:chOff x="0" y="0"/>
          <a:chExt cx="0" cy="0"/>
        </a:xfrm>
      </p:grpSpPr>
      <p:grpSp>
        <p:nvGrpSpPr>
          <p:cNvPr id="96" name="Group 95">
            <a:extLst>
              <a:ext uri="{FF2B5EF4-FFF2-40B4-BE49-F238E27FC236}">
                <a16:creationId xmlns:a16="http://schemas.microsoft.com/office/drawing/2014/main" id="{A52EAEA4-9400-E336-62F4-2224362D0B31}"/>
              </a:ext>
            </a:extLst>
          </p:cNvPr>
          <p:cNvGrpSpPr/>
          <p:nvPr/>
        </p:nvGrpSpPr>
        <p:grpSpPr>
          <a:xfrm>
            <a:off x="-852518" y="1882340"/>
            <a:ext cx="19432444" cy="9117706"/>
            <a:chOff x="-876668" y="1864529"/>
            <a:chExt cx="19504198" cy="9151374"/>
          </a:xfrm>
        </p:grpSpPr>
        <p:sp>
          <p:nvSpPr>
            <p:cNvPr id="97" name="Partial Circle 96">
              <a:extLst>
                <a:ext uri="{FF2B5EF4-FFF2-40B4-BE49-F238E27FC236}">
                  <a16:creationId xmlns:a16="http://schemas.microsoft.com/office/drawing/2014/main" id="{A6D6026B-74C1-3975-104D-8A378C22EDC7}"/>
                </a:ext>
              </a:extLst>
            </p:cNvPr>
            <p:cNvSpPr>
              <a:spLocks noChangeAspect="1"/>
            </p:cNvSpPr>
            <p:nvPr/>
          </p:nvSpPr>
          <p:spPr>
            <a:xfrm>
              <a:off x="-847312" y="1864529"/>
              <a:ext cx="19474842" cy="9151374"/>
            </a:xfrm>
            <a:prstGeom prst="pie">
              <a:avLst>
                <a:gd name="adj1" fmla="val 12322327"/>
                <a:gd name="adj2" fmla="val 13447466"/>
              </a:avLst>
            </a:prstGeom>
            <a:gradFill flip="none" rotWithShape="1">
              <a:gsLst>
                <a:gs pos="33000">
                  <a:srgbClr val="00B0F0">
                    <a:alpha val="0"/>
                  </a:srgbClr>
                </a:gs>
                <a:gs pos="96000">
                  <a:schemeClr val="accent3">
                    <a:lumMod val="75000"/>
                    <a:alpha val="41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lvl="0" indent="0" algn="l" defTabSz="914400" rtl="0" eaLnBrk="1" fontAlgn="auto" latinLnBrk="0" hangingPunct="1">
                <a:lnSpc>
                  <a:spcPct val="90000"/>
                </a:lnSpc>
                <a:spcBef>
                  <a:spcPts val="1000"/>
                </a:spcBef>
                <a:spcAft>
                  <a:spcPts val="0"/>
                </a:spcAft>
                <a:buClrTx/>
                <a:buSzTx/>
                <a:buFontTx/>
                <a:buNone/>
                <a:tabLst/>
                <a:defRPr/>
              </a:pPr>
              <a:r>
                <a:rPr kumimoji="0" lang="en-US" sz="1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p>
          </p:txBody>
        </p:sp>
        <p:sp>
          <p:nvSpPr>
            <p:cNvPr id="98" name="Partial Circle 97">
              <a:extLst>
                <a:ext uri="{FF2B5EF4-FFF2-40B4-BE49-F238E27FC236}">
                  <a16:creationId xmlns:a16="http://schemas.microsoft.com/office/drawing/2014/main" id="{1D43E082-C3D2-A677-E483-252A9C5378B0}"/>
                </a:ext>
              </a:extLst>
            </p:cNvPr>
            <p:cNvSpPr>
              <a:spLocks noChangeAspect="1"/>
            </p:cNvSpPr>
            <p:nvPr/>
          </p:nvSpPr>
          <p:spPr>
            <a:xfrm>
              <a:off x="-876668" y="1864529"/>
              <a:ext cx="19474842" cy="9151374"/>
            </a:xfrm>
            <a:prstGeom prst="pie">
              <a:avLst>
                <a:gd name="adj1" fmla="val 13439697"/>
                <a:gd name="adj2" fmla="val 14768373"/>
              </a:avLst>
            </a:prstGeom>
            <a:gradFill flip="none" rotWithShape="1">
              <a:gsLst>
                <a:gs pos="33000">
                  <a:srgbClr val="92D050">
                    <a:alpha val="0"/>
                  </a:srgbClr>
                </a:gs>
                <a:gs pos="96000">
                  <a:srgbClr val="00B050">
                    <a:alpha val="5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lvl="0" indent="0" algn="l" defTabSz="914400" rtl="0" eaLnBrk="1" fontAlgn="auto" latinLnBrk="0" hangingPunct="1">
                <a:lnSpc>
                  <a:spcPct val="90000"/>
                </a:lnSpc>
                <a:spcBef>
                  <a:spcPts val="1000"/>
                </a:spcBef>
                <a:spcAft>
                  <a:spcPts val="0"/>
                </a:spcAft>
                <a:buClrTx/>
                <a:buSzTx/>
                <a:buFontTx/>
                <a:buNone/>
                <a:tabLst/>
                <a:defRPr/>
              </a:pPr>
              <a:r>
                <a:rPr kumimoji="0" lang="en-US" sz="1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p>
          </p:txBody>
        </p:sp>
        <p:sp>
          <p:nvSpPr>
            <p:cNvPr id="99" name="Partial Circle 98">
              <a:extLst>
                <a:ext uri="{FF2B5EF4-FFF2-40B4-BE49-F238E27FC236}">
                  <a16:creationId xmlns:a16="http://schemas.microsoft.com/office/drawing/2014/main" id="{277DB7C7-25DB-1501-C3F2-97D040C32BE9}"/>
                </a:ext>
              </a:extLst>
            </p:cNvPr>
            <p:cNvSpPr>
              <a:spLocks noChangeAspect="1"/>
            </p:cNvSpPr>
            <p:nvPr/>
          </p:nvSpPr>
          <p:spPr>
            <a:xfrm>
              <a:off x="-855615" y="1864529"/>
              <a:ext cx="19474841" cy="9151374"/>
            </a:xfrm>
            <a:prstGeom prst="pie">
              <a:avLst>
                <a:gd name="adj1" fmla="val 14756799"/>
                <a:gd name="adj2" fmla="val 16376539"/>
              </a:avLst>
            </a:prstGeom>
            <a:gradFill flip="none" rotWithShape="1">
              <a:gsLst>
                <a:gs pos="33000">
                  <a:srgbClr val="C151B4">
                    <a:alpha val="0"/>
                  </a:srgbClr>
                </a:gs>
                <a:gs pos="96000">
                  <a:srgbClr val="6A1499">
                    <a:alpha val="71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lvl="0" indent="0" algn="l" defTabSz="914400" rtl="0" eaLnBrk="1" fontAlgn="auto" latinLnBrk="0" hangingPunct="1">
                <a:lnSpc>
                  <a:spcPct val="90000"/>
                </a:lnSpc>
                <a:spcBef>
                  <a:spcPts val="1000"/>
                </a:spcBef>
                <a:spcAft>
                  <a:spcPts val="0"/>
                </a:spcAft>
                <a:buClrTx/>
                <a:buSzTx/>
                <a:buFontTx/>
                <a:buNone/>
                <a:tabLst/>
                <a:defRPr/>
              </a:pPr>
              <a:r>
                <a:rPr kumimoji="0" lang="en-US" sz="1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p>
          </p:txBody>
        </p:sp>
        <p:sp>
          <p:nvSpPr>
            <p:cNvPr id="100" name="Partial Circle 99">
              <a:extLst>
                <a:ext uri="{FF2B5EF4-FFF2-40B4-BE49-F238E27FC236}">
                  <a16:creationId xmlns:a16="http://schemas.microsoft.com/office/drawing/2014/main" id="{AC0D8EB9-D281-7600-7717-B561AD09190A}"/>
                </a:ext>
              </a:extLst>
            </p:cNvPr>
            <p:cNvSpPr>
              <a:spLocks noChangeAspect="1"/>
            </p:cNvSpPr>
            <p:nvPr/>
          </p:nvSpPr>
          <p:spPr>
            <a:xfrm>
              <a:off x="-847312" y="1864529"/>
              <a:ext cx="19474842" cy="9151374"/>
            </a:xfrm>
            <a:prstGeom prst="pie">
              <a:avLst>
                <a:gd name="adj1" fmla="val 16367603"/>
                <a:gd name="adj2" fmla="val 20080699"/>
              </a:avLst>
            </a:prstGeom>
            <a:gradFill flip="none" rotWithShape="1">
              <a:gsLst>
                <a:gs pos="33000">
                  <a:schemeClr val="tx2">
                    <a:alpha val="33000"/>
                  </a:schemeClr>
                </a:gs>
                <a:gs pos="96000">
                  <a:schemeClr val="tx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lvl="0" indent="0" algn="l" defTabSz="914400" rtl="0" eaLnBrk="1" fontAlgn="auto" latinLnBrk="0" hangingPunct="1">
                <a:lnSpc>
                  <a:spcPct val="90000"/>
                </a:lnSpc>
                <a:spcBef>
                  <a:spcPts val="1000"/>
                </a:spcBef>
                <a:spcAft>
                  <a:spcPts val="0"/>
                </a:spcAft>
                <a:buClrTx/>
                <a:buSzTx/>
                <a:buFontTx/>
                <a:buNone/>
                <a:tabLst/>
                <a:defRPr/>
              </a:pPr>
              <a:r>
                <a:rPr kumimoji="0" lang="en-US" sz="1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p>
          </p:txBody>
        </p:sp>
      </p:grpSp>
      <p:grpSp>
        <p:nvGrpSpPr>
          <p:cNvPr id="91" name="Group 90">
            <a:extLst>
              <a:ext uri="{FF2B5EF4-FFF2-40B4-BE49-F238E27FC236}">
                <a16:creationId xmlns:a16="http://schemas.microsoft.com/office/drawing/2014/main" id="{6AF0275E-950E-B122-97FB-051C07511226}"/>
              </a:ext>
            </a:extLst>
          </p:cNvPr>
          <p:cNvGrpSpPr/>
          <p:nvPr/>
        </p:nvGrpSpPr>
        <p:grpSpPr>
          <a:xfrm>
            <a:off x="1178147" y="2832100"/>
            <a:ext cx="15389367" cy="7217209"/>
            <a:chOff x="-876668" y="1864529"/>
            <a:chExt cx="19516257" cy="9152613"/>
          </a:xfrm>
        </p:grpSpPr>
        <p:sp>
          <p:nvSpPr>
            <p:cNvPr id="92" name="Partial Circle 91">
              <a:extLst>
                <a:ext uri="{FF2B5EF4-FFF2-40B4-BE49-F238E27FC236}">
                  <a16:creationId xmlns:a16="http://schemas.microsoft.com/office/drawing/2014/main" id="{BAE41FDE-84D1-DA94-0AD7-82857B7B5B95}"/>
                </a:ext>
              </a:extLst>
            </p:cNvPr>
            <p:cNvSpPr>
              <a:spLocks noChangeAspect="1"/>
            </p:cNvSpPr>
            <p:nvPr/>
          </p:nvSpPr>
          <p:spPr>
            <a:xfrm>
              <a:off x="-847312" y="1864529"/>
              <a:ext cx="19474842" cy="9151374"/>
            </a:xfrm>
            <a:prstGeom prst="pie">
              <a:avLst>
                <a:gd name="adj1" fmla="val 12322327"/>
                <a:gd name="adj2" fmla="val 13427179"/>
              </a:avLst>
            </a:prstGeom>
            <a:gradFill flip="none" rotWithShape="1">
              <a:gsLst>
                <a:gs pos="33000">
                  <a:srgbClr val="00B0F0">
                    <a:alpha val="36000"/>
                  </a:srgbClr>
                </a:gs>
                <a:gs pos="96000">
                  <a:schemeClr val="accent3">
                    <a:lumMod val="75000"/>
                    <a:alpha val="4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lvl="0" indent="0" algn="l" defTabSz="914400" rtl="0" eaLnBrk="1" fontAlgn="auto" latinLnBrk="0" hangingPunct="1">
                <a:lnSpc>
                  <a:spcPct val="90000"/>
                </a:lnSpc>
                <a:spcBef>
                  <a:spcPts val="1000"/>
                </a:spcBef>
                <a:spcAft>
                  <a:spcPts val="0"/>
                </a:spcAft>
                <a:buClrTx/>
                <a:buSzTx/>
                <a:buFontTx/>
                <a:buNone/>
                <a:tabLst/>
                <a:defRPr/>
              </a:pPr>
              <a:r>
                <a:rPr kumimoji="0" lang="en-US" sz="1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p>
          </p:txBody>
        </p:sp>
        <p:sp>
          <p:nvSpPr>
            <p:cNvPr id="93" name="Partial Circle 92">
              <a:extLst>
                <a:ext uri="{FF2B5EF4-FFF2-40B4-BE49-F238E27FC236}">
                  <a16:creationId xmlns:a16="http://schemas.microsoft.com/office/drawing/2014/main" id="{98FB55C0-0531-5F35-3B39-55E991926BA3}"/>
                </a:ext>
              </a:extLst>
            </p:cNvPr>
            <p:cNvSpPr>
              <a:spLocks noChangeAspect="1"/>
            </p:cNvSpPr>
            <p:nvPr/>
          </p:nvSpPr>
          <p:spPr>
            <a:xfrm>
              <a:off x="-876668" y="1864529"/>
              <a:ext cx="19474842" cy="9151374"/>
            </a:xfrm>
            <a:prstGeom prst="pie">
              <a:avLst>
                <a:gd name="adj1" fmla="val 13436567"/>
                <a:gd name="adj2" fmla="val 14769114"/>
              </a:avLst>
            </a:prstGeom>
            <a:gradFill flip="none" rotWithShape="1">
              <a:gsLst>
                <a:gs pos="33000">
                  <a:srgbClr val="92D050">
                    <a:alpha val="56000"/>
                  </a:srgbClr>
                </a:gs>
                <a:gs pos="96000">
                  <a:srgbClr val="00B050">
                    <a:alpha val="33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lvl="0" indent="0" algn="l" defTabSz="914400" rtl="0" eaLnBrk="1" fontAlgn="auto" latinLnBrk="0" hangingPunct="1">
                <a:lnSpc>
                  <a:spcPct val="90000"/>
                </a:lnSpc>
                <a:spcBef>
                  <a:spcPts val="1000"/>
                </a:spcBef>
                <a:spcAft>
                  <a:spcPts val="0"/>
                </a:spcAft>
                <a:buClrTx/>
                <a:buSzTx/>
                <a:buFontTx/>
                <a:buNone/>
                <a:tabLst/>
                <a:defRPr/>
              </a:pPr>
              <a:r>
                <a:rPr kumimoji="0" lang="en-US" sz="1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p>
          </p:txBody>
        </p:sp>
        <p:sp>
          <p:nvSpPr>
            <p:cNvPr id="94" name="Partial Circle 93">
              <a:extLst>
                <a:ext uri="{FF2B5EF4-FFF2-40B4-BE49-F238E27FC236}">
                  <a16:creationId xmlns:a16="http://schemas.microsoft.com/office/drawing/2014/main" id="{2A726769-3E18-2543-1BDA-CAAC035E826C}"/>
                </a:ext>
              </a:extLst>
            </p:cNvPr>
            <p:cNvSpPr>
              <a:spLocks noChangeAspect="1"/>
            </p:cNvSpPr>
            <p:nvPr/>
          </p:nvSpPr>
          <p:spPr>
            <a:xfrm>
              <a:off x="-835252" y="1865768"/>
              <a:ext cx="19474841" cy="9151374"/>
            </a:xfrm>
            <a:prstGeom prst="pie">
              <a:avLst>
                <a:gd name="adj1" fmla="val 14738012"/>
                <a:gd name="adj2" fmla="val 16354825"/>
              </a:avLst>
            </a:prstGeom>
            <a:gradFill flip="none" rotWithShape="1">
              <a:gsLst>
                <a:gs pos="33000">
                  <a:srgbClr val="C151B4">
                    <a:alpha val="55000"/>
                  </a:srgbClr>
                </a:gs>
                <a:gs pos="96000">
                  <a:srgbClr val="6A1499">
                    <a:alpha val="54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lvl="0" indent="0" algn="l" defTabSz="914400" rtl="0" eaLnBrk="1" fontAlgn="auto" latinLnBrk="0" hangingPunct="1">
                <a:lnSpc>
                  <a:spcPct val="90000"/>
                </a:lnSpc>
                <a:spcBef>
                  <a:spcPts val="1000"/>
                </a:spcBef>
                <a:spcAft>
                  <a:spcPts val="0"/>
                </a:spcAft>
                <a:buClrTx/>
                <a:buSzTx/>
                <a:buFontTx/>
                <a:buNone/>
                <a:tabLst/>
                <a:defRPr/>
              </a:pPr>
              <a:r>
                <a:rPr kumimoji="0" lang="en-US" sz="1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p>
          </p:txBody>
        </p:sp>
        <p:sp>
          <p:nvSpPr>
            <p:cNvPr id="95" name="Partial Circle 94">
              <a:extLst>
                <a:ext uri="{FF2B5EF4-FFF2-40B4-BE49-F238E27FC236}">
                  <a16:creationId xmlns:a16="http://schemas.microsoft.com/office/drawing/2014/main" id="{45E1DDEB-AAC8-D7E2-391F-597085842213}"/>
                </a:ext>
              </a:extLst>
            </p:cNvPr>
            <p:cNvSpPr>
              <a:spLocks noChangeAspect="1"/>
            </p:cNvSpPr>
            <p:nvPr/>
          </p:nvSpPr>
          <p:spPr>
            <a:xfrm>
              <a:off x="-847312" y="1864529"/>
              <a:ext cx="19474842" cy="9151374"/>
            </a:xfrm>
            <a:prstGeom prst="pie">
              <a:avLst>
                <a:gd name="adj1" fmla="val 16361139"/>
                <a:gd name="adj2" fmla="val 20080699"/>
              </a:avLst>
            </a:prstGeom>
            <a:gradFill flip="none" rotWithShape="1">
              <a:gsLst>
                <a:gs pos="33000">
                  <a:schemeClr val="tx2">
                    <a:alpha val="31000"/>
                  </a:schemeClr>
                </a:gs>
                <a:gs pos="96000">
                  <a:schemeClr val="tx2">
                    <a:lumMod val="50000"/>
                    <a:alpha val="2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lvl="0" indent="0" algn="l" defTabSz="914400" rtl="0" eaLnBrk="1" fontAlgn="auto" latinLnBrk="0" hangingPunct="1">
                <a:lnSpc>
                  <a:spcPct val="90000"/>
                </a:lnSpc>
                <a:spcBef>
                  <a:spcPts val="1000"/>
                </a:spcBef>
                <a:spcAft>
                  <a:spcPts val="0"/>
                </a:spcAft>
                <a:buClrTx/>
                <a:buSzTx/>
                <a:buFontTx/>
                <a:buNone/>
                <a:tabLst/>
                <a:defRPr/>
              </a:pPr>
              <a:r>
                <a:rPr kumimoji="0" lang="en-US" sz="1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p>
          </p:txBody>
        </p:sp>
      </p:grpSp>
      <p:grpSp>
        <p:nvGrpSpPr>
          <p:cNvPr id="90" name="Group 89">
            <a:extLst>
              <a:ext uri="{FF2B5EF4-FFF2-40B4-BE49-F238E27FC236}">
                <a16:creationId xmlns:a16="http://schemas.microsoft.com/office/drawing/2014/main" id="{14A6E377-C97A-A488-07C4-AE362CA8EC1B}"/>
              </a:ext>
            </a:extLst>
          </p:cNvPr>
          <p:cNvGrpSpPr/>
          <p:nvPr/>
        </p:nvGrpSpPr>
        <p:grpSpPr>
          <a:xfrm>
            <a:off x="3234762" y="3793613"/>
            <a:ext cx="11281338" cy="5293206"/>
            <a:chOff x="-876668" y="1864529"/>
            <a:chExt cx="19504198" cy="9151374"/>
          </a:xfrm>
        </p:grpSpPr>
        <p:sp>
          <p:nvSpPr>
            <p:cNvPr id="85" name="Partial Circle 84">
              <a:extLst>
                <a:ext uri="{FF2B5EF4-FFF2-40B4-BE49-F238E27FC236}">
                  <a16:creationId xmlns:a16="http://schemas.microsoft.com/office/drawing/2014/main" id="{46960FFD-D3E8-9F4A-F03A-602F688ED2C6}"/>
                </a:ext>
              </a:extLst>
            </p:cNvPr>
            <p:cNvSpPr>
              <a:spLocks noChangeAspect="1"/>
            </p:cNvSpPr>
            <p:nvPr/>
          </p:nvSpPr>
          <p:spPr>
            <a:xfrm>
              <a:off x="-847312" y="1864529"/>
              <a:ext cx="19474842" cy="9151374"/>
            </a:xfrm>
            <a:prstGeom prst="pie">
              <a:avLst>
                <a:gd name="adj1" fmla="val 12322327"/>
                <a:gd name="adj2" fmla="val 13413674"/>
              </a:avLst>
            </a:prstGeom>
            <a:gradFill flip="none" rotWithShape="1">
              <a:gsLst>
                <a:gs pos="33000">
                  <a:srgbClr val="00B0F0">
                    <a:alpha val="34000"/>
                  </a:srgbClr>
                </a:gs>
                <a:gs pos="96000">
                  <a:schemeClr val="accent3">
                    <a:lumMod val="7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lvl="0" indent="0" algn="l" defTabSz="914400" rtl="0" eaLnBrk="1" fontAlgn="auto" latinLnBrk="0" hangingPunct="1">
                <a:lnSpc>
                  <a:spcPct val="90000"/>
                </a:lnSpc>
                <a:spcBef>
                  <a:spcPts val="1000"/>
                </a:spcBef>
                <a:spcAft>
                  <a:spcPts val="0"/>
                </a:spcAft>
                <a:buClrTx/>
                <a:buSzTx/>
                <a:buFontTx/>
                <a:buNone/>
                <a:tabLst/>
                <a:defRPr/>
              </a:pPr>
              <a:r>
                <a:rPr kumimoji="0" lang="en-US" sz="1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p>
          </p:txBody>
        </p:sp>
        <p:sp>
          <p:nvSpPr>
            <p:cNvPr id="86" name="Partial Circle 85">
              <a:extLst>
                <a:ext uri="{FF2B5EF4-FFF2-40B4-BE49-F238E27FC236}">
                  <a16:creationId xmlns:a16="http://schemas.microsoft.com/office/drawing/2014/main" id="{47CFF526-358D-24AB-7708-86EE7A4DF48E}"/>
                </a:ext>
              </a:extLst>
            </p:cNvPr>
            <p:cNvSpPr>
              <a:spLocks noChangeAspect="1"/>
            </p:cNvSpPr>
            <p:nvPr/>
          </p:nvSpPr>
          <p:spPr>
            <a:xfrm>
              <a:off x="-876668" y="1864529"/>
              <a:ext cx="19474842" cy="9151374"/>
            </a:xfrm>
            <a:prstGeom prst="pie">
              <a:avLst>
                <a:gd name="adj1" fmla="val 13436771"/>
                <a:gd name="adj2" fmla="val 14764894"/>
              </a:avLst>
            </a:prstGeom>
            <a:gradFill flip="none" rotWithShape="1">
              <a:gsLst>
                <a:gs pos="33000">
                  <a:srgbClr val="92D050">
                    <a:alpha val="8000"/>
                  </a:srgbClr>
                </a:gs>
                <a:gs pos="96000">
                  <a:srgbClr val="00B050">
                    <a:alpha val="69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lvl="0" indent="0" algn="l" defTabSz="914400" rtl="0" eaLnBrk="1" fontAlgn="auto" latinLnBrk="0" hangingPunct="1">
                <a:lnSpc>
                  <a:spcPct val="90000"/>
                </a:lnSpc>
                <a:spcBef>
                  <a:spcPts val="1000"/>
                </a:spcBef>
                <a:spcAft>
                  <a:spcPts val="0"/>
                </a:spcAft>
                <a:buClrTx/>
                <a:buSzTx/>
                <a:buFontTx/>
                <a:buNone/>
                <a:tabLst/>
                <a:defRPr/>
              </a:pPr>
              <a:r>
                <a:rPr kumimoji="0" lang="en-US" sz="1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p>
          </p:txBody>
        </p:sp>
        <p:sp>
          <p:nvSpPr>
            <p:cNvPr id="87" name="Partial Circle 86">
              <a:extLst>
                <a:ext uri="{FF2B5EF4-FFF2-40B4-BE49-F238E27FC236}">
                  <a16:creationId xmlns:a16="http://schemas.microsoft.com/office/drawing/2014/main" id="{3CFB7F1F-7627-C4C5-E52E-F51AAFEF79FC}"/>
                </a:ext>
              </a:extLst>
            </p:cNvPr>
            <p:cNvSpPr>
              <a:spLocks noChangeAspect="1"/>
            </p:cNvSpPr>
            <p:nvPr/>
          </p:nvSpPr>
          <p:spPr>
            <a:xfrm>
              <a:off x="-855616" y="1864529"/>
              <a:ext cx="19474842" cy="9151374"/>
            </a:xfrm>
            <a:prstGeom prst="pie">
              <a:avLst>
                <a:gd name="adj1" fmla="val 14745690"/>
                <a:gd name="adj2" fmla="val 16348350"/>
              </a:avLst>
            </a:prstGeom>
            <a:gradFill flip="none" rotWithShape="1">
              <a:gsLst>
                <a:gs pos="33000">
                  <a:srgbClr val="C151B4">
                    <a:alpha val="55000"/>
                  </a:srgbClr>
                </a:gs>
                <a:gs pos="96000">
                  <a:srgbClr val="6A1499">
                    <a:alpha val="71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lvl="0" indent="0" algn="l" defTabSz="914400" rtl="0" eaLnBrk="1" fontAlgn="auto" latinLnBrk="0" hangingPunct="1">
                <a:lnSpc>
                  <a:spcPct val="90000"/>
                </a:lnSpc>
                <a:spcBef>
                  <a:spcPts val="1000"/>
                </a:spcBef>
                <a:spcAft>
                  <a:spcPts val="0"/>
                </a:spcAft>
                <a:buClrTx/>
                <a:buSzTx/>
                <a:buFontTx/>
                <a:buNone/>
                <a:tabLst/>
                <a:defRPr/>
              </a:pPr>
              <a:r>
                <a:rPr kumimoji="0" lang="en-US" sz="1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p>
          </p:txBody>
        </p:sp>
        <p:sp>
          <p:nvSpPr>
            <p:cNvPr id="88" name="Partial Circle 87">
              <a:extLst>
                <a:ext uri="{FF2B5EF4-FFF2-40B4-BE49-F238E27FC236}">
                  <a16:creationId xmlns:a16="http://schemas.microsoft.com/office/drawing/2014/main" id="{14B19CBF-16F1-1100-336E-B58ED97054EC}"/>
                </a:ext>
              </a:extLst>
            </p:cNvPr>
            <p:cNvSpPr>
              <a:spLocks noChangeAspect="1"/>
            </p:cNvSpPr>
            <p:nvPr/>
          </p:nvSpPr>
          <p:spPr>
            <a:xfrm>
              <a:off x="-847312" y="1864529"/>
              <a:ext cx="19474842" cy="9151374"/>
            </a:xfrm>
            <a:prstGeom prst="pie">
              <a:avLst>
                <a:gd name="adj1" fmla="val 16368737"/>
                <a:gd name="adj2" fmla="val 20080699"/>
              </a:avLst>
            </a:prstGeom>
            <a:gradFill flip="none" rotWithShape="1">
              <a:gsLst>
                <a:gs pos="33000">
                  <a:schemeClr val="tx2">
                    <a:alpha val="24000"/>
                  </a:schemeClr>
                </a:gs>
                <a:gs pos="96000">
                  <a:schemeClr val="tx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lvl="0" indent="0" algn="l" defTabSz="914400" rtl="0" eaLnBrk="1" fontAlgn="auto" latinLnBrk="0" hangingPunct="1">
                <a:lnSpc>
                  <a:spcPct val="90000"/>
                </a:lnSpc>
                <a:spcBef>
                  <a:spcPts val="1000"/>
                </a:spcBef>
                <a:spcAft>
                  <a:spcPts val="0"/>
                </a:spcAft>
                <a:buClrTx/>
                <a:buSzTx/>
                <a:buFontTx/>
                <a:buNone/>
                <a:tabLst/>
                <a:defRPr/>
              </a:pPr>
              <a:r>
                <a:rPr kumimoji="0" lang="en-US" sz="1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p>
          </p:txBody>
        </p:sp>
      </p:grpSp>
      <p:sp>
        <p:nvSpPr>
          <p:cNvPr id="13" name="Partial Circle 12">
            <a:extLst>
              <a:ext uri="{FF2B5EF4-FFF2-40B4-BE49-F238E27FC236}">
                <a16:creationId xmlns:a16="http://schemas.microsoft.com/office/drawing/2014/main" id="{F2521F28-A975-FE89-C72A-9D69C28B8B78}"/>
              </a:ext>
            </a:extLst>
          </p:cNvPr>
          <p:cNvSpPr>
            <a:spLocks noChangeAspect="1"/>
          </p:cNvSpPr>
          <p:nvPr/>
        </p:nvSpPr>
        <p:spPr>
          <a:xfrm>
            <a:off x="4989752" y="4616881"/>
            <a:ext cx="7760400" cy="3646670"/>
          </a:xfrm>
          <a:prstGeom prst="pie">
            <a:avLst>
              <a:gd name="adj1" fmla="val 12322327"/>
              <a:gd name="adj2" fmla="val 13427713"/>
            </a:avLst>
          </a:prstGeom>
          <a:gradFill flip="none" rotWithShape="1">
            <a:gsLst>
              <a:gs pos="33000">
                <a:srgbClr val="00B0F0"/>
              </a:gs>
              <a:gs pos="96000">
                <a:schemeClr val="accent3">
                  <a:lumMod val="7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lvl="0" indent="0" algn="l" defTabSz="914400" rtl="0" eaLnBrk="1" fontAlgn="auto" latinLnBrk="0" hangingPunct="1">
              <a:lnSpc>
                <a:spcPct val="90000"/>
              </a:lnSpc>
              <a:spcBef>
                <a:spcPts val="1000"/>
              </a:spcBef>
              <a:spcAft>
                <a:spcPts val="0"/>
              </a:spcAft>
              <a:buClrTx/>
              <a:buSzTx/>
              <a:buFontTx/>
              <a:buNone/>
              <a:tabLst/>
              <a:defRPr/>
            </a:pPr>
            <a:r>
              <a:rPr kumimoji="0" lang="en-US" sz="1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p>
        </p:txBody>
      </p:sp>
      <p:sp>
        <p:nvSpPr>
          <p:cNvPr id="43" name="Partial Circle 42">
            <a:extLst>
              <a:ext uri="{FF2B5EF4-FFF2-40B4-BE49-F238E27FC236}">
                <a16:creationId xmlns:a16="http://schemas.microsoft.com/office/drawing/2014/main" id="{60A73B7A-A3A1-AD7A-C229-A10CB72D6107}"/>
              </a:ext>
            </a:extLst>
          </p:cNvPr>
          <p:cNvSpPr>
            <a:spLocks noChangeAspect="1"/>
          </p:cNvSpPr>
          <p:nvPr/>
        </p:nvSpPr>
        <p:spPr>
          <a:xfrm>
            <a:off x="4992182" y="4616881"/>
            <a:ext cx="7760400" cy="3646670"/>
          </a:xfrm>
          <a:prstGeom prst="pie">
            <a:avLst>
              <a:gd name="adj1" fmla="val 13425689"/>
              <a:gd name="adj2" fmla="val 14739969"/>
            </a:avLst>
          </a:prstGeom>
          <a:gradFill flip="none" rotWithShape="1">
            <a:gsLst>
              <a:gs pos="33000">
                <a:srgbClr val="92D050"/>
              </a:gs>
              <a:gs pos="96000">
                <a:srgbClr val="00B05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lvl="0" indent="0" algn="l" defTabSz="914400" rtl="0" eaLnBrk="1" fontAlgn="auto" latinLnBrk="0" hangingPunct="1">
              <a:lnSpc>
                <a:spcPct val="90000"/>
              </a:lnSpc>
              <a:spcBef>
                <a:spcPts val="1000"/>
              </a:spcBef>
              <a:spcAft>
                <a:spcPts val="0"/>
              </a:spcAft>
              <a:buClrTx/>
              <a:buSzTx/>
              <a:buFontTx/>
              <a:buNone/>
              <a:tabLst/>
              <a:defRPr/>
            </a:pPr>
            <a:r>
              <a:rPr kumimoji="0" lang="en-US" sz="1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p>
        </p:txBody>
      </p:sp>
      <p:sp>
        <p:nvSpPr>
          <p:cNvPr id="45" name="Partial Circle 44">
            <a:extLst>
              <a:ext uri="{FF2B5EF4-FFF2-40B4-BE49-F238E27FC236}">
                <a16:creationId xmlns:a16="http://schemas.microsoft.com/office/drawing/2014/main" id="{1BE931A2-D188-A27D-6AF0-5BB92AAD69AB}"/>
              </a:ext>
            </a:extLst>
          </p:cNvPr>
          <p:cNvSpPr>
            <a:spLocks noChangeAspect="1"/>
          </p:cNvSpPr>
          <p:nvPr/>
        </p:nvSpPr>
        <p:spPr>
          <a:xfrm>
            <a:off x="5000571" y="4616881"/>
            <a:ext cx="7760400" cy="3646670"/>
          </a:xfrm>
          <a:prstGeom prst="pie">
            <a:avLst>
              <a:gd name="adj1" fmla="val 14752250"/>
              <a:gd name="adj2" fmla="val 16334304"/>
            </a:avLst>
          </a:prstGeom>
          <a:gradFill flip="none" rotWithShape="1">
            <a:gsLst>
              <a:gs pos="33000">
                <a:srgbClr val="C151B4"/>
              </a:gs>
              <a:gs pos="96000">
                <a:srgbClr val="6A1499"/>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lvl="0" indent="0" algn="l" defTabSz="914400" rtl="0" eaLnBrk="1" fontAlgn="auto" latinLnBrk="0" hangingPunct="1">
              <a:lnSpc>
                <a:spcPct val="90000"/>
              </a:lnSpc>
              <a:spcBef>
                <a:spcPts val="1000"/>
              </a:spcBef>
              <a:spcAft>
                <a:spcPts val="0"/>
              </a:spcAft>
              <a:buClrTx/>
              <a:buSzTx/>
              <a:buFontTx/>
              <a:buNone/>
              <a:tabLst/>
              <a:defRPr/>
            </a:pPr>
            <a:r>
              <a:rPr kumimoji="0" lang="en-US" sz="1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p>
        </p:txBody>
      </p:sp>
      <p:sp>
        <p:nvSpPr>
          <p:cNvPr id="46" name="Partial Circle 45">
            <a:extLst>
              <a:ext uri="{FF2B5EF4-FFF2-40B4-BE49-F238E27FC236}">
                <a16:creationId xmlns:a16="http://schemas.microsoft.com/office/drawing/2014/main" id="{D2E96276-7B1B-25D3-7C42-07BAEC094AF3}"/>
              </a:ext>
            </a:extLst>
          </p:cNvPr>
          <p:cNvSpPr>
            <a:spLocks noChangeAspect="1"/>
          </p:cNvSpPr>
          <p:nvPr/>
        </p:nvSpPr>
        <p:spPr>
          <a:xfrm>
            <a:off x="5003880" y="4616881"/>
            <a:ext cx="7760400" cy="3646670"/>
          </a:xfrm>
          <a:prstGeom prst="pie">
            <a:avLst>
              <a:gd name="adj1" fmla="val 16361660"/>
              <a:gd name="adj2" fmla="val 20080699"/>
            </a:avLst>
          </a:prstGeom>
          <a:gradFill flip="none" rotWithShape="1">
            <a:gsLst>
              <a:gs pos="33000">
                <a:schemeClr val="tx2"/>
              </a:gs>
              <a:gs pos="96000">
                <a:schemeClr val="tx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lvl="0" indent="0" algn="l" defTabSz="914400" rtl="0" eaLnBrk="1" fontAlgn="auto" latinLnBrk="0" hangingPunct="1">
              <a:lnSpc>
                <a:spcPct val="90000"/>
              </a:lnSpc>
              <a:spcBef>
                <a:spcPts val="1000"/>
              </a:spcBef>
              <a:spcAft>
                <a:spcPts val="0"/>
              </a:spcAft>
              <a:buClrTx/>
              <a:buSzTx/>
              <a:buFontTx/>
              <a:buNone/>
              <a:tabLst/>
              <a:defRPr/>
            </a:pPr>
            <a:r>
              <a:rPr kumimoji="0" lang="en-US" sz="1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p>
        </p:txBody>
      </p:sp>
      <p:sp>
        <p:nvSpPr>
          <p:cNvPr id="2" name="Footer Placeholder 1">
            <a:extLst>
              <a:ext uri="{FF2B5EF4-FFF2-40B4-BE49-F238E27FC236}">
                <a16:creationId xmlns:a16="http://schemas.microsoft.com/office/drawing/2014/main" id="{BD18B47B-8EC4-1805-CB02-18437DB22B23}"/>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700" b="0" i="1" u="none" strike="noStrike" kern="1200" cap="none" spc="0" normalizeH="0" baseline="0" noProof="0">
                <a:ln>
                  <a:noFill/>
                </a:ln>
                <a:solidFill>
                  <a:srgbClr val="FFFFFF">
                    <a:lumMod val="50000"/>
                  </a:srgbClr>
                </a:solidFill>
                <a:effectLst/>
                <a:uLnTx/>
                <a:uFillTx/>
                <a:latin typeface="Calibri" panose="020F0502020204030204"/>
                <a:ea typeface="Calibri" panose="020F0502020204030204" pitchFamily="34" charset="0"/>
                <a:cs typeface="+mn-cs"/>
              </a:rPr>
              <a:t>© 2025 CommScope, LLC. All rights reserved.</a:t>
            </a:r>
            <a:endParaRPr kumimoji="0" lang="en-US" sz="700" b="0" i="0" u="none" strike="noStrike" kern="1200" cap="none" spc="0" normalizeH="0" baseline="0" noProof="0" dirty="0">
              <a:ln>
                <a:noFill/>
              </a:ln>
              <a:solidFill>
                <a:srgbClr val="FFFFFF">
                  <a:lumMod val="50000"/>
                </a:srgbClr>
              </a:solidFill>
              <a:effectLst/>
              <a:uLnTx/>
              <a:uFillTx/>
              <a:latin typeface="Calibri" panose="020F0502020204030204"/>
              <a:ea typeface="Calibri" panose="020F0502020204030204" pitchFamily="34" charset="0"/>
              <a:cs typeface="+mn-cs"/>
            </a:endParaRPr>
          </a:p>
        </p:txBody>
      </p:sp>
      <p:sp>
        <p:nvSpPr>
          <p:cNvPr id="3" name="Slide Number Placeholder 2">
            <a:extLst>
              <a:ext uri="{FF2B5EF4-FFF2-40B4-BE49-F238E27FC236}">
                <a16:creationId xmlns:a16="http://schemas.microsoft.com/office/drawing/2014/main" id="{DB7C6096-B5CF-79FF-CADE-0132CD4A52F0}"/>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E2BEB5-2653-6044-B03D-162392F9D4CA}" type="slidenum">
              <a:rPr kumimoji="0" lang="en-US" sz="700" b="0" i="0" u="none" strike="noStrike" kern="1200" cap="none" spc="0" normalizeH="0" baseline="0" noProof="0" smtClean="0">
                <a:ln>
                  <a:noFill/>
                </a:ln>
                <a:solidFill>
                  <a:srgbClr val="FFFFFF">
                    <a:lumMod val="5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700" b="0" i="0" u="none" strike="noStrike" kern="1200" cap="none" spc="0" normalizeH="0" baseline="0" noProof="0" dirty="0">
              <a:ln>
                <a:noFill/>
              </a:ln>
              <a:solidFill>
                <a:srgbClr val="FFFFFF">
                  <a:lumMod val="50000"/>
                </a:srgbClr>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1D2B607E-2FFB-F9C3-B9FE-760A9DF6B4E2}"/>
              </a:ext>
            </a:extLst>
          </p:cNvPr>
          <p:cNvSpPr txBox="1"/>
          <p:nvPr/>
        </p:nvSpPr>
        <p:spPr>
          <a:xfrm>
            <a:off x="4803508" y="5118062"/>
            <a:ext cx="1583638" cy="738664"/>
          </a:xfrm>
          <a:prstGeom prst="rect">
            <a:avLst/>
          </a:prstGeom>
          <a:noFill/>
          <a:scene3d>
            <a:camera prst="isometricOffAxis1Top">
              <a:rot lat="19800000" lon="18392745" rev="3458552"/>
            </a:camera>
            <a:lightRig rig="threePt" dir="t"/>
          </a:scene3d>
        </p:spPr>
        <p:txBody>
          <a:bodyPr vert="horz" wrap="square" lIns="91440" tIns="91440" rIns="91440" bIns="91440" rtlCol="0" anchor="ctr" anchorCtr="0">
            <a:spAutoFit/>
          </a:bodyPr>
          <a:lstStyle/>
          <a:p>
            <a:pPr marL="17463"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4000" b="0" i="0" u="none" strike="noStrike" kern="1200" cap="none" spc="0" normalizeH="0" baseline="0" noProof="0" dirty="0">
                <a:ln>
                  <a:noFill/>
                </a:ln>
                <a:solidFill>
                  <a:srgbClr val="FF008F"/>
                </a:solidFill>
                <a:effectLst/>
                <a:uLnTx/>
                <a:uFillTx/>
                <a:latin typeface="Calibri" panose="020F0502020204030204"/>
                <a:ea typeface="+mn-ea"/>
                <a:cs typeface="+mn-cs"/>
              </a:rPr>
              <a:t>100 m</a:t>
            </a:r>
            <a:endParaRPr kumimoji="0" lang="en-US" sz="4000" b="0" i="0" u="none" strike="noStrike" kern="1200" cap="none" spc="0" normalizeH="0" baseline="0" noProof="0" dirty="0">
              <a:ln>
                <a:noFill/>
              </a:ln>
              <a:solidFill>
                <a:srgbClr val="FF008F"/>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CF42B4BF-B354-0DEE-B2FF-94C0D3438968}"/>
              </a:ext>
            </a:extLst>
          </p:cNvPr>
          <p:cNvSpPr txBox="1"/>
          <p:nvPr/>
        </p:nvSpPr>
        <p:spPr>
          <a:xfrm>
            <a:off x="518772" y="3203239"/>
            <a:ext cx="1583638" cy="738664"/>
          </a:xfrm>
          <a:prstGeom prst="rect">
            <a:avLst/>
          </a:prstGeom>
          <a:noFill/>
          <a:scene3d>
            <a:camera prst="isometricOffAxis1Top">
              <a:rot lat="19800000" lon="18392745" rev="3458552"/>
            </a:camera>
            <a:lightRig rig="threePt" dir="t"/>
          </a:scene3d>
        </p:spPr>
        <p:txBody>
          <a:bodyPr vert="horz" wrap="square" lIns="91440" tIns="91440" rIns="91440" bIns="91440" rtlCol="0" anchor="ctr" anchorCtr="0">
            <a:spAutoFit/>
          </a:bodyPr>
          <a:lstStyle/>
          <a:p>
            <a:pPr marL="17463"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4000" b="0" i="0" u="none" strike="noStrike" kern="1200" cap="none" spc="0" normalizeH="0" baseline="0" noProof="0" dirty="0">
                <a:ln>
                  <a:noFill/>
                </a:ln>
                <a:solidFill>
                  <a:srgbClr val="FF008F"/>
                </a:solidFill>
                <a:effectLst/>
                <a:uLnTx/>
                <a:uFillTx/>
                <a:latin typeface="Calibri" panose="020F0502020204030204"/>
                <a:ea typeface="+mn-ea"/>
                <a:cs typeface="+mn-cs"/>
              </a:rPr>
              <a:t>250 m</a:t>
            </a:r>
            <a:endParaRPr kumimoji="0" lang="en-US" sz="4000" b="0" i="0" u="none" strike="noStrike" kern="1200" cap="none" spc="0" normalizeH="0" baseline="0" noProof="0" dirty="0">
              <a:ln>
                <a:noFill/>
              </a:ln>
              <a:solidFill>
                <a:srgbClr val="FF008F"/>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CBEF8A3-40CA-0F0B-9F56-9B5E2756A469}"/>
              </a:ext>
            </a:extLst>
          </p:cNvPr>
          <p:cNvSpPr txBox="1"/>
          <p:nvPr/>
        </p:nvSpPr>
        <p:spPr>
          <a:xfrm>
            <a:off x="3397183" y="4533848"/>
            <a:ext cx="1583638" cy="738664"/>
          </a:xfrm>
          <a:prstGeom prst="rect">
            <a:avLst/>
          </a:prstGeom>
          <a:noFill/>
          <a:scene3d>
            <a:camera prst="isometricOffAxis1Top">
              <a:rot lat="19800000" lon="18392745" rev="3458552"/>
            </a:camera>
            <a:lightRig rig="threePt" dir="t"/>
          </a:scene3d>
        </p:spPr>
        <p:txBody>
          <a:bodyPr vert="horz" wrap="square" lIns="91440" tIns="91440" rIns="91440" bIns="91440" rtlCol="0" anchor="ctr" anchorCtr="0">
            <a:spAutoFit/>
          </a:bodyPr>
          <a:lstStyle/>
          <a:p>
            <a:pPr marL="17463"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4000" b="0" i="0" u="none" strike="noStrike" kern="1200" cap="none" spc="0" normalizeH="0" baseline="0" noProof="0" dirty="0">
                <a:ln>
                  <a:noFill/>
                </a:ln>
                <a:solidFill>
                  <a:srgbClr val="FF008F"/>
                </a:solidFill>
                <a:effectLst/>
                <a:uLnTx/>
                <a:uFillTx/>
                <a:latin typeface="Calibri" panose="020F0502020204030204"/>
                <a:ea typeface="+mn-ea"/>
                <a:cs typeface="+mn-cs"/>
              </a:rPr>
              <a:t>150 m</a:t>
            </a:r>
            <a:endParaRPr kumimoji="0" lang="en-US" sz="4000" b="0" i="0" u="none" strike="noStrike" kern="1200" cap="none" spc="0" normalizeH="0" baseline="0" noProof="0" dirty="0">
              <a:ln>
                <a:noFill/>
              </a:ln>
              <a:solidFill>
                <a:srgbClr val="FF008F"/>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A5DD30A-2C42-C125-3CB4-F401B0070568}"/>
              </a:ext>
            </a:extLst>
          </p:cNvPr>
          <p:cNvSpPr txBox="1"/>
          <p:nvPr/>
        </p:nvSpPr>
        <p:spPr>
          <a:xfrm>
            <a:off x="2018434" y="3830500"/>
            <a:ext cx="1583638" cy="738664"/>
          </a:xfrm>
          <a:prstGeom prst="rect">
            <a:avLst/>
          </a:prstGeom>
          <a:noFill/>
          <a:scene3d>
            <a:camera prst="isometricOffAxis1Top">
              <a:rot lat="19800000" lon="18392745" rev="3458552"/>
            </a:camera>
            <a:lightRig rig="threePt" dir="t"/>
          </a:scene3d>
        </p:spPr>
        <p:txBody>
          <a:bodyPr vert="horz" wrap="square" lIns="91440" tIns="91440" rIns="91440" bIns="91440" rtlCol="0" anchor="ctr" anchorCtr="0">
            <a:spAutoFit/>
          </a:bodyPr>
          <a:lstStyle/>
          <a:p>
            <a:pPr marL="17463"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4000" b="0" i="0" u="none" strike="noStrike" kern="1200" cap="none" spc="0" normalizeH="0" baseline="0" noProof="0" dirty="0">
                <a:ln>
                  <a:noFill/>
                </a:ln>
                <a:solidFill>
                  <a:srgbClr val="FF008F"/>
                </a:solidFill>
                <a:effectLst/>
                <a:uLnTx/>
                <a:uFillTx/>
                <a:latin typeface="Calibri" panose="020F0502020204030204"/>
                <a:ea typeface="+mn-ea"/>
                <a:cs typeface="+mn-cs"/>
              </a:rPr>
              <a:t>200 m</a:t>
            </a:r>
            <a:endParaRPr kumimoji="0" lang="en-US" sz="4000" b="0" i="0" u="none" strike="noStrike" kern="1200" cap="none" spc="0" normalizeH="0" baseline="0" noProof="0" dirty="0">
              <a:ln>
                <a:noFill/>
              </a:ln>
              <a:solidFill>
                <a:srgbClr val="FF008F"/>
              </a:solidFill>
              <a:effectLst/>
              <a:uLnTx/>
              <a:uFillTx/>
              <a:latin typeface="Calibri" panose="020F0502020204030204"/>
              <a:ea typeface="+mn-ea"/>
              <a:cs typeface="+mn-cs"/>
            </a:endParaRPr>
          </a:p>
        </p:txBody>
      </p:sp>
      <p:sp>
        <p:nvSpPr>
          <p:cNvPr id="105" name="TextBox 104">
            <a:extLst>
              <a:ext uri="{FF2B5EF4-FFF2-40B4-BE49-F238E27FC236}">
                <a16:creationId xmlns:a16="http://schemas.microsoft.com/office/drawing/2014/main" id="{C6880D09-1262-0A51-A990-3FBCD1A463AF}"/>
              </a:ext>
            </a:extLst>
          </p:cNvPr>
          <p:cNvSpPr txBox="1"/>
          <p:nvPr/>
        </p:nvSpPr>
        <p:spPr>
          <a:xfrm>
            <a:off x="2336916" y="2235684"/>
            <a:ext cx="1583638" cy="572464"/>
          </a:xfrm>
          <a:prstGeom prst="rect">
            <a:avLst/>
          </a:prstGeom>
          <a:noFill/>
          <a:scene3d>
            <a:camera prst="isometricOffAxis1Top">
              <a:rot lat="20218684" lon="18873606" rev="2343230"/>
            </a:camera>
            <a:lightRig rig="threePt" dir="t"/>
          </a:scene3d>
        </p:spPr>
        <p:txBody>
          <a:bodyPr vert="horz" wrap="square" lIns="91440" tIns="91440" rIns="91440" bIns="91440" rtlCol="0" anchor="ctr" anchorCtr="0">
            <a:spAutoFit/>
          </a:bodyPr>
          <a:lstStyle/>
          <a:p>
            <a:pPr marL="17463"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800" b="0" i="0" u="none" strike="noStrike" kern="1200" cap="none" spc="0" normalizeH="0" baseline="0" noProof="0" dirty="0">
                <a:ln>
                  <a:noFill/>
                </a:ln>
                <a:solidFill>
                  <a:srgbClr val="FFFF00"/>
                </a:solidFill>
                <a:effectLst/>
                <a:uLnTx/>
                <a:uFillTx/>
                <a:latin typeface="Calibri" panose="020F0502020204030204"/>
                <a:ea typeface="+mn-ea"/>
                <a:cs typeface="+mn-cs"/>
              </a:rPr>
              <a:t>10 Mbps</a:t>
            </a:r>
            <a:endParaRPr kumimoji="0" lang="en-US" sz="28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107" name="TextBox 106">
            <a:extLst>
              <a:ext uri="{FF2B5EF4-FFF2-40B4-BE49-F238E27FC236}">
                <a16:creationId xmlns:a16="http://schemas.microsoft.com/office/drawing/2014/main" id="{D2C8BF46-9895-3A9E-89EF-E168A942094C}"/>
              </a:ext>
            </a:extLst>
          </p:cNvPr>
          <p:cNvSpPr txBox="1"/>
          <p:nvPr/>
        </p:nvSpPr>
        <p:spPr>
          <a:xfrm>
            <a:off x="4772819" y="1605458"/>
            <a:ext cx="1694671" cy="572464"/>
          </a:xfrm>
          <a:prstGeom prst="rect">
            <a:avLst/>
          </a:prstGeom>
          <a:noFill/>
          <a:scene3d>
            <a:camera prst="isometricOffAxis1Top">
              <a:rot lat="20172290" lon="20238266" rev="1052856"/>
            </a:camera>
            <a:lightRig rig="threePt" dir="t"/>
          </a:scene3d>
        </p:spPr>
        <p:txBody>
          <a:bodyPr vert="horz" wrap="square" lIns="91440" tIns="91440" rIns="91440" bIns="91440" rtlCol="0" anchor="ctr" anchorCtr="0">
            <a:spAutoFit/>
          </a:bodyPr>
          <a:lstStyle/>
          <a:p>
            <a:pPr marL="17463"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800" b="0" i="0" u="none" strike="noStrike" kern="1200" cap="none" spc="0" normalizeH="0" baseline="0" noProof="0" dirty="0">
                <a:ln>
                  <a:noFill/>
                </a:ln>
                <a:solidFill>
                  <a:srgbClr val="FFFF00"/>
                </a:solidFill>
                <a:effectLst/>
                <a:uLnTx/>
                <a:uFillTx/>
                <a:latin typeface="Calibri" panose="020F0502020204030204"/>
                <a:ea typeface="+mn-ea"/>
                <a:cs typeface="+mn-cs"/>
              </a:rPr>
              <a:t>100 Mbps</a:t>
            </a:r>
            <a:endParaRPr kumimoji="0" lang="en-US" sz="28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108" name="TextBox 107">
            <a:extLst>
              <a:ext uri="{FF2B5EF4-FFF2-40B4-BE49-F238E27FC236}">
                <a16:creationId xmlns:a16="http://schemas.microsoft.com/office/drawing/2014/main" id="{0C504D00-F390-71CF-A30C-1D49BEE1B20E}"/>
              </a:ext>
            </a:extLst>
          </p:cNvPr>
          <p:cNvSpPr txBox="1"/>
          <p:nvPr/>
        </p:nvSpPr>
        <p:spPr>
          <a:xfrm>
            <a:off x="7147833" y="1376215"/>
            <a:ext cx="1583638" cy="572464"/>
          </a:xfrm>
          <a:prstGeom prst="rect">
            <a:avLst/>
          </a:prstGeom>
          <a:noFill/>
          <a:scene3d>
            <a:camera prst="isometricOffAxis1Top">
              <a:rot lat="20662170" lon="20360734" rev="445943"/>
            </a:camera>
            <a:lightRig rig="threePt" dir="t"/>
          </a:scene3d>
        </p:spPr>
        <p:txBody>
          <a:bodyPr vert="horz" wrap="square" lIns="91440" tIns="91440" rIns="91440" bIns="91440" rtlCol="0" anchor="ctr" anchorCtr="0">
            <a:spAutoFit/>
          </a:bodyPr>
          <a:lstStyle/>
          <a:p>
            <a:pPr marL="17463"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800" b="0" i="0" u="none" strike="noStrike" kern="1200" cap="none" spc="0" normalizeH="0" baseline="0" noProof="0" dirty="0">
                <a:ln>
                  <a:noFill/>
                </a:ln>
                <a:solidFill>
                  <a:srgbClr val="FFFF00"/>
                </a:solidFill>
                <a:effectLst/>
                <a:uLnTx/>
                <a:uFillTx/>
                <a:latin typeface="Calibri" panose="020F0502020204030204"/>
                <a:ea typeface="+mn-ea"/>
                <a:cs typeface="+mn-cs"/>
              </a:rPr>
              <a:t>1 Gbps</a:t>
            </a:r>
            <a:endParaRPr kumimoji="0" lang="en-US" sz="28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109" name="TextBox 108">
            <a:extLst>
              <a:ext uri="{FF2B5EF4-FFF2-40B4-BE49-F238E27FC236}">
                <a16:creationId xmlns:a16="http://schemas.microsoft.com/office/drawing/2014/main" id="{4F6D1431-52BC-F4CC-E6AF-433AFD03D132}"/>
              </a:ext>
            </a:extLst>
          </p:cNvPr>
          <p:cNvSpPr txBox="1"/>
          <p:nvPr/>
        </p:nvSpPr>
        <p:spPr>
          <a:xfrm>
            <a:off x="9931323" y="1446295"/>
            <a:ext cx="1583638" cy="572464"/>
          </a:xfrm>
          <a:prstGeom prst="rect">
            <a:avLst/>
          </a:prstGeom>
          <a:noFill/>
          <a:scene3d>
            <a:camera prst="isometricOffAxis1Top">
              <a:rot lat="20434707" lon="21298686" rev="21360000"/>
            </a:camera>
            <a:lightRig rig="threePt" dir="t"/>
          </a:scene3d>
        </p:spPr>
        <p:txBody>
          <a:bodyPr vert="horz" wrap="square" lIns="91440" tIns="91440" rIns="91440" bIns="91440" rtlCol="0" anchor="ctr" anchorCtr="0">
            <a:spAutoFit/>
          </a:bodyPr>
          <a:lstStyle/>
          <a:p>
            <a:pPr marL="17463"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800" b="0" i="0" u="none" strike="noStrike" kern="1200" cap="none" spc="0" normalizeH="0" baseline="0" noProof="0" dirty="0">
                <a:ln>
                  <a:noFill/>
                </a:ln>
                <a:solidFill>
                  <a:srgbClr val="FFFF00"/>
                </a:solidFill>
                <a:effectLst/>
                <a:uLnTx/>
                <a:uFillTx/>
                <a:latin typeface="Calibri" panose="020F0502020204030204"/>
                <a:ea typeface="+mn-ea"/>
                <a:cs typeface="+mn-cs"/>
              </a:rPr>
              <a:t>Multi-</a:t>
            </a:r>
            <a:r>
              <a:rPr kumimoji="0" lang="es-ES" sz="2800" b="0" i="0" u="none" strike="noStrike" kern="1200" cap="none" spc="0" normalizeH="0" baseline="0" noProof="0" dirty="0" err="1">
                <a:ln>
                  <a:noFill/>
                </a:ln>
                <a:solidFill>
                  <a:srgbClr val="FFFF00"/>
                </a:solidFill>
                <a:effectLst/>
                <a:uLnTx/>
                <a:uFillTx/>
                <a:latin typeface="Calibri" panose="020F0502020204030204"/>
                <a:ea typeface="+mn-ea"/>
                <a:cs typeface="+mn-cs"/>
              </a:rPr>
              <a:t>Gig</a:t>
            </a:r>
            <a:endParaRPr kumimoji="0" lang="en-US" sz="28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cxnSp>
        <p:nvCxnSpPr>
          <p:cNvPr id="5" name="Straight Connector 4">
            <a:extLst>
              <a:ext uri="{FF2B5EF4-FFF2-40B4-BE49-F238E27FC236}">
                <a16:creationId xmlns:a16="http://schemas.microsoft.com/office/drawing/2014/main" id="{DF16019B-CBE0-5BE7-D48A-A88F30710099}"/>
              </a:ext>
            </a:extLst>
          </p:cNvPr>
          <p:cNvCxnSpPr>
            <a:cxnSpLocks/>
          </p:cNvCxnSpPr>
          <p:nvPr/>
        </p:nvCxnSpPr>
        <p:spPr>
          <a:xfrm flipH="1" flipV="1">
            <a:off x="2719787" y="503510"/>
            <a:ext cx="6152595" cy="5936706"/>
          </a:xfrm>
          <a:prstGeom prst="line">
            <a:avLst/>
          </a:prstGeom>
          <a:ln w="19050">
            <a:gradFill>
              <a:gsLst>
                <a:gs pos="0">
                  <a:schemeClr val="accent1">
                    <a:lumMod val="5000"/>
                    <a:lumOff val="95000"/>
                  </a:schemeClr>
                </a:gs>
                <a:gs pos="100000">
                  <a:schemeClr val="bg1">
                    <a:alpha val="0"/>
                  </a:schemeClr>
                </a:gs>
              </a:gsLst>
              <a:lin ang="5400000" scaled="1"/>
            </a:gradFill>
          </a:ln>
        </p:spPr>
        <p:style>
          <a:lnRef idx="1">
            <a:schemeClr val="accent5"/>
          </a:lnRef>
          <a:fillRef idx="0">
            <a:schemeClr val="accent5"/>
          </a:fillRef>
          <a:effectRef idx="0">
            <a:schemeClr val="accent5"/>
          </a:effectRef>
          <a:fontRef idx="minor">
            <a:schemeClr val="tx1"/>
          </a:fontRef>
        </p:style>
      </p:cxnSp>
      <p:cxnSp>
        <p:nvCxnSpPr>
          <p:cNvPr id="18" name="Straight Connector 17">
            <a:extLst>
              <a:ext uri="{FF2B5EF4-FFF2-40B4-BE49-F238E27FC236}">
                <a16:creationId xmlns:a16="http://schemas.microsoft.com/office/drawing/2014/main" id="{D52E80AB-A645-B296-0390-50E659C4FB4E}"/>
              </a:ext>
            </a:extLst>
          </p:cNvPr>
          <p:cNvCxnSpPr>
            <a:cxnSpLocks/>
          </p:cNvCxnSpPr>
          <p:nvPr/>
        </p:nvCxnSpPr>
        <p:spPr>
          <a:xfrm flipH="1" flipV="1">
            <a:off x="123976" y="2271761"/>
            <a:ext cx="8748406" cy="4168455"/>
          </a:xfrm>
          <a:prstGeom prst="line">
            <a:avLst/>
          </a:prstGeom>
          <a:ln w="19050">
            <a:gradFill>
              <a:gsLst>
                <a:gs pos="0">
                  <a:schemeClr val="accent1">
                    <a:lumMod val="5000"/>
                    <a:lumOff val="95000"/>
                  </a:schemeClr>
                </a:gs>
                <a:gs pos="100000">
                  <a:schemeClr val="bg1">
                    <a:alpha val="0"/>
                  </a:schemeClr>
                </a:gs>
              </a:gsLst>
              <a:lin ang="5400000" scaled="1"/>
            </a:gradFill>
          </a:ln>
        </p:spPr>
        <p:style>
          <a:lnRef idx="1">
            <a:schemeClr val="accent5"/>
          </a:lnRef>
          <a:fillRef idx="0">
            <a:schemeClr val="accent5"/>
          </a:fillRef>
          <a:effectRef idx="0">
            <a:schemeClr val="accent5"/>
          </a:effectRef>
          <a:fontRef idx="minor">
            <a:schemeClr val="tx1"/>
          </a:fontRef>
        </p:style>
      </p:cxnSp>
      <p:cxnSp>
        <p:nvCxnSpPr>
          <p:cNvPr id="24" name="Straight Connector 23">
            <a:extLst>
              <a:ext uri="{FF2B5EF4-FFF2-40B4-BE49-F238E27FC236}">
                <a16:creationId xmlns:a16="http://schemas.microsoft.com/office/drawing/2014/main" id="{119D71B7-D7E8-B3E7-D3D3-C4D86E131CAB}"/>
              </a:ext>
            </a:extLst>
          </p:cNvPr>
          <p:cNvCxnSpPr>
            <a:cxnSpLocks/>
          </p:cNvCxnSpPr>
          <p:nvPr/>
        </p:nvCxnSpPr>
        <p:spPr>
          <a:xfrm flipH="1" flipV="1">
            <a:off x="6152998" y="357331"/>
            <a:ext cx="2719384" cy="6082885"/>
          </a:xfrm>
          <a:prstGeom prst="line">
            <a:avLst/>
          </a:prstGeom>
          <a:ln w="19050">
            <a:gradFill>
              <a:gsLst>
                <a:gs pos="0">
                  <a:schemeClr val="accent1">
                    <a:lumMod val="5000"/>
                    <a:lumOff val="95000"/>
                  </a:schemeClr>
                </a:gs>
                <a:gs pos="100000">
                  <a:schemeClr val="bg1">
                    <a:alpha val="0"/>
                  </a:schemeClr>
                </a:gs>
              </a:gsLst>
              <a:lin ang="5400000" scaled="1"/>
            </a:gradFill>
          </a:ln>
        </p:spPr>
        <p:style>
          <a:lnRef idx="1">
            <a:schemeClr val="accent5"/>
          </a:lnRef>
          <a:fillRef idx="0">
            <a:schemeClr val="accent5"/>
          </a:fillRef>
          <a:effectRef idx="0">
            <a:schemeClr val="accent5"/>
          </a:effectRef>
          <a:fontRef idx="minor">
            <a:schemeClr val="tx1"/>
          </a:fontRef>
        </p:style>
      </p:cxnSp>
      <p:cxnSp>
        <p:nvCxnSpPr>
          <p:cNvPr id="28" name="Straight Connector 27">
            <a:extLst>
              <a:ext uri="{FF2B5EF4-FFF2-40B4-BE49-F238E27FC236}">
                <a16:creationId xmlns:a16="http://schemas.microsoft.com/office/drawing/2014/main" id="{A5B33E85-2452-5DE5-9D88-324C518B00AD}"/>
              </a:ext>
            </a:extLst>
          </p:cNvPr>
          <p:cNvCxnSpPr>
            <a:cxnSpLocks/>
          </p:cNvCxnSpPr>
          <p:nvPr/>
        </p:nvCxnSpPr>
        <p:spPr>
          <a:xfrm flipV="1">
            <a:off x="8872382" y="660400"/>
            <a:ext cx="284318" cy="5779816"/>
          </a:xfrm>
          <a:prstGeom prst="line">
            <a:avLst/>
          </a:prstGeom>
          <a:ln w="19050">
            <a:gradFill>
              <a:gsLst>
                <a:gs pos="0">
                  <a:schemeClr val="accent1">
                    <a:lumMod val="5000"/>
                    <a:lumOff val="95000"/>
                  </a:schemeClr>
                </a:gs>
                <a:gs pos="100000">
                  <a:schemeClr val="bg1">
                    <a:alpha val="0"/>
                  </a:schemeClr>
                </a:gs>
              </a:gsLst>
              <a:lin ang="5400000" scaled="1"/>
            </a:gradFill>
          </a:ln>
        </p:spPr>
        <p:style>
          <a:lnRef idx="1">
            <a:schemeClr val="accent5"/>
          </a:lnRef>
          <a:fillRef idx="0">
            <a:schemeClr val="accent5"/>
          </a:fillRef>
          <a:effectRef idx="0">
            <a:schemeClr val="accent5"/>
          </a:effectRef>
          <a:fontRef idx="minor">
            <a:schemeClr val="tx1"/>
          </a:fontRef>
        </p:style>
      </p:cxnSp>
      <p:cxnSp>
        <p:nvCxnSpPr>
          <p:cNvPr id="33" name="Straight Connector 32">
            <a:extLst>
              <a:ext uri="{FF2B5EF4-FFF2-40B4-BE49-F238E27FC236}">
                <a16:creationId xmlns:a16="http://schemas.microsoft.com/office/drawing/2014/main" id="{CB22571D-A15D-50C4-73C3-FFD1F5757021}"/>
              </a:ext>
            </a:extLst>
          </p:cNvPr>
          <p:cNvCxnSpPr>
            <a:cxnSpLocks/>
          </p:cNvCxnSpPr>
          <p:nvPr/>
        </p:nvCxnSpPr>
        <p:spPr>
          <a:xfrm flipV="1">
            <a:off x="8872382" y="3830500"/>
            <a:ext cx="5510368" cy="2609716"/>
          </a:xfrm>
          <a:prstGeom prst="line">
            <a:avLst/>
          </a:prstGeom>
          <a:ln w="19050">
            <a:gradFill>
              <a:gsLst>
                <a:gs pos="0">
                  <a:schemeClr val="accent1">
                    <a:lumMod val="5000"/>
                    <a:lumOff val="95000"/>
                  </a:schemeClr>
                </a:gs>
                <a:gs pos="100000">
                  <a:schemeClr val="bg1">
                    <a:alpha val="0"/>
                  </a:schemeClr>
                </a:gs>
              </a:gsLst>
              <a:lin ang="5400000" scaled="1"/>
            </a:gradFill>
          </a:ln>
        </p:spPr>
        <p:style>
          <a:lnRef idx="1">
            <a:schemeClr val="accent5"/>
          </a:lnRef>
          <a:fillRef idx="0">
            <a:schemeClr val="accent5"/>
          </a:fillRef>
          <a:effectRef idx="0">
            <a:schemeClr val="accent5"/>
          </a:effectRef>
          <a:fontRef idx="minor">
            <a:schemeClr val="tx1"/>
          </a:fontRef>
        </p:style>
      </p:cxnSp>
      <p:sp>
        <p:nvSpPr>
          <p:cNvPr id="10" name="Oval 9">
            <a:extLst>
              <a:ext uri="{FF2B5EF4-FFF2-40B4-BE49-F238E27FC236}">
                <a16:creationId xmlns:a16="http://schemas.microsoft.com/office/drawing/2014/main" id="{4C7C56C6-93D5-5AD3-883A-978A6A60DEF2}"/>
              </a:ext>
            </a:extLst>
          </p:cNvPr>
          <p:cNvSpPr/>
          <p:nvPr/>
        </p:nvSpPr>
        <p:spPr>
          <a:xfrm>
            <a:off x="8503693" y="5789202"/>
            <a:ext cx="92728" cy="43574"/>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lvl="0" indent="0" algn="l" defTabSz="914400" rtl="0" eaLnBrk="1" fontAlgn="auto" latinLnBrk="0" hangingPunct="1">
              <a:lnSpc>
                <a:spcPct val="90000"/>
              </a:lnSpc>
              <a:spcBef>
                <a:spcPts val="1000"/>
              </a:spcBef>
              <a:spcAft>
                <a:spcPts val="0"/>
              </a:spcAft>
              <a:buClrTx/>
              <a:buSzTx/>
              <a:buFontTx/>
              <a:buNone/>
              <a:tabLst/>
              <a:defRPr/>
            </a:pPr>
            <a:endParaRPr kumimoji="0" lang="en-US" sz="1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26B6530A-2307-B69E-9E0F-765386829B63}"/>
              </a:ext>
            </a:extLst>
          </p:cNvPr>
          <p:cNvSpPr/>
          <p:nvPr/>
        </p:nvSpPr>
        <p:spPr>
          <a:xfrm>
            <a:off x="8889160" y="5817436"/>
            <a:ext cx="92728" cy="43574"/>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lvl="0" indent="0" algn="l" defTabSz="914400" rtl="0" eaLnBrk="1" fontAlgn="auto" latinLnBrk="0" hangingPunct="1">
              <a:lnSpc>
                <a:spcPct val="90000"/>
              </a:lnSpc>
              <a:spcBef>
                <a:spcPts val="1000"/>
              </a:spcBef>
              <a:spcAft>
                <a:spcPts val="0"/>
              </a:spcAft>
              <a:buClrTx/>
              <a:buSzTx/>
              <a:buFontTx/>
              <a:buNone/>
              <a:tabLst/>
              <a:defRPr/>
            </a:pPr>
            <a:endParaRPr kumimoji="0" lang="en-US" sz="1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141F5189-FC81-BA53-AF40-71CE29C57DB5}"/>
              </a:ext>
            </a:extLst>
          </p:cNvPr>
          <p:cNvSpPr/>
          <p:nvPr/>
        </p:nvSpPr>
        <p:spPr>
          <a:xfrm>
            <a:off x="9277288" y="5890942"/>
            <a:ext cx="92728" cy="43574"/>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lvl="0" indent="0" algn="l" defTabSz="914400" rtl="0" eaLnBrk="1" fontAlgn="auto" latinLnBrk="0" hangingPunct="1">
              <a:lnSpc>
                <a:spcPct val="90000"/>
              </a:lnSpc>
              <a:spcBef>
                <a:spcPts val="1000"/>
              </a:spcBef>
              <a:spcAft>
                <a:spcPts val="0"/>
              </a:spcAft>
              <a:buClrTx/>
              <a:buSzTx/>
              <a:buFontTx/>
              <a:buNone/>
              <a:tabLst/>
              <a:defRPr/>
            </a:pPr>
            <a:endParaRPr kumimoji="0" lang="en-US" sz="1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cxnSp>
        <p:nvCxnSpPr>
          <p:cNvPr id="21" name="Straight Connector 20">
            <a:extLst>
              <a:ext uri="{FF2B5EF4-FFF2-40B4-BE49-F238E27FC236}">
                <a16:creationId xmlns:a16="http://schemas.microsoft.com/office/drawing/2014/main" id="{30E06792-E5B2-EA35-6573-F19BE215729E}"/>
              </a:ext>
            </a:extLst>
          </p:cNvPr>
          <p:cNvCxnSpPr>
            <a:cxnSpLocks/>
          </p:cNvCxnSpPr>
          <p:nvPr/>
        </p:nvCxnSpPr>
        <p:spPr>
          <a:xfrm flipH="1">
            <a:off x="8259107" y="5828197"/>
            <a:ext cx="254960" cy="119682"/>
          </a:xfrm>
          <a:prstGeom prst="line">
            <a:avLst/>
          </a:prstGeom>
          <a:ln w="3810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91CBD1C-9CCB-8E31-CAFE-E152082ACDCE}"/>
              </a:ext>
            </a:extLst>
          </p:cNvPr>
          <p:cNvCxnSpPr>
            <a:cxnSpLocks/>
          </p:cNvCxnSpPr>
          <p:nvPr/>
        </p:nvCxnSpPr>
        <p:spPr>
          <a:xfrm flipH="1">
            <a:off x="8637738" y="5858312"/>
            <a:ext cx="562692" cy="264136"/>
          </a:xfrm>
          <a:prstGeom prst="line">
            <a:avLst/>
          </a:prstGeom>
          <a:ln w="3810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A3A12CF-A892-190E-8191-FB865B131EF9}"/>
              </a:ext>
            </a:extLst>
          </p:cNvPr>
          <p:cNvCxnSpPr>
            <a:cxnSpLocks/>
          </p:cNvCxnSpPr>
          <p:nvPr/>
        </p:nvCxnSpPr>
        <p:spPr>
          <a:xfrm flipH="1" flipV="1">
            <a:off x="8969216" y="5856726"/>
            <a:ext cx="116071" cy="55671"/>
          </a:xfrm>
          <a:prstGeom prst="line">
            <a:avLst/>
          </a:prstGeom>
          <a:ln w="3810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5538316-E272-39F8-7769-3611B3E7F093}"/>
              </a:ext>
            </a:extLst>
          </p:cNvPr>
          <p:cNvCxnSpPr>
            <a:cxnSpLocks/>
          </p:cNvCxnSpPr>
          <p:nvPr/>
        </p:nvCxnSpPr>
        <p:spPr>
          <a:xfrm flipH="1" flipV="1">
            <a:off x="9198996" y="5857951"/>
            <a:ext cx="83747" cy="39652"/>
          </a:xfrm>
          <a:prstGeom prst="line">
            <a:avLst/>
          </a:prstGeom>
          <a:ln w="3810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5BE2EC5-3E9D-7EE4-D656-E36A0999574F}"/>
              </a:ext>
            </a:extLst>
          </p:cNvPr>
          <p:cNvCxnSpPr>
            <a:cxnSpLocks/>
          </p:cNvCxnSpPr>
          <p:nvPr/>
        </p:nvCxnSpPr>
        <p:spPr>
          <a:xfrm flipH="1" flipV="1">
            <a:off x="8263869" y="5947879"/>
            <a:ext cx="570186" cy="272192"/>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A5E9C60F-C258-7258-728D-BF4FC0122202}"/>
              </a:ext>
            </a:extLst>
          </p:cNvPr>
          <p:cNvGrpSpPr/>
          <p:nvPr/>
        </p:nvGrpSpPr>
        <p:grpSpPr>
          <a:xfrm>
            <a:off x="8632585" y="6126511"/>
            <a:ext cx="485802" cy="299461"/>
            <a:chOff x="7769860" y="5084797"/>
            <a:chExt cx="2206030" cy="1359853"/>
          </a:xfrm>
        </p:grpSpPr>
        <p:sp>
          <p:nvSpPr>
            <p:cNvPr id="35" name="Parallelogram 34">
              <a:extLst>
                <a:ext uri="{FF2B5EF4-FFF2-40B4-BE49-F238E27FC236}">
                  <a16:creationId xmlns:a16="http://schemas.microsoft.com/office/drawing/2014/main" id="{35D8F6A2-CFAB-E2E7-BD5B-308BFC9136F0}"/>
                </a:ext>
              </a:extLst>
            </p:cNvPr>
            <p:cNvSpPr/>
            <p:nvPr/>
          </p:nvSpPr>
          <p:spPr>
            <a:xfrm rot="16200000" flipH="1">
              <a:off x="8995066" y="5463826"/>
              <a:ext cx="849462" cy="1112186"/>
            </a:xfrm>
            <a:prstGeom prst="parallelogram">
              <a:avLst>
                <a:gd name="adj" fmla="val 61326"/>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lvl="0" indent="0" algn="l" defTabSz="914400" rtl="0" eaLnBrk="1" fontAlgn="auto" latinLnBrk="0" hangingPunct="1">
                <a:lnSpc>
                  <a:spcPct val="90000"/>
                </a:lnSpc>
                <a:spcBef>
                  <a:spcPts val="100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6" name="Diamond 35">
              <a:extLst>
                <a:ext uri="{FF2B5EF4-FFF2-40B4-BE49-F238E27FC236}">
                  <a16:creationId xmlns:a16="http://schemas.microsoft.com/office/drawing/2014/main" id="{4C70CB6F-B7AE-A23A-8EEA-347AA764D67D}"/>
                </a:ext>
              </a:extLst>
            </p:cNvPr>
            <p:cNvSpPr/>
            <p:nvPr/>
          </p:nvSpPr>
          <p:spPr>
            <a:xfrm>
              <a:off x="7769860" y="5084797"/>
              <a:ext cx="2199640" cy="1034291"/>
            </a:xfrm>
            <a:prstGeom prst="diamond">
              <a:avLst/>
            </a:prstGeom>
            <a:gradFill flip="none" rotWithShape="1">
              <a:gsLst>
                <a:gs pos="33000">
                  <a:schemeClr val="tx1"/>
                </a:gs>
                <a:gs pos="96000">
                  <a:schemeClr val="tx1">
                    <a:lumMod val="65000"/>
                    <a:lumOff val="35000"/>
                  </a:schemeClr>
                </a:gs>
              </a:gsLst>
              <a:lin ang="16200000" scaled="1"/>
              <a:tileRect/>
            </a:gra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lvl="0" indent="0" algn="l" defTabSz="914400" rtl="0" eaLnBrk="1" fontAlgn="auto" latinLnBrk="0" hangingPunct="1">
                <a:lnSpc>
                  <a:spcPct val="90000"/>
                </a:lnSpc>
                <a:spcBef>
                  <a:spcPts val="1000"/>
                </a:spcBef>
                <a:spcAft>
                  <a:spcPts val="0"/>
                </a:spcAft>
                <a:buClrTx/>
                <a:buSzTx/>
                <a:buFontTx/>
                <a:buNone/>
                <a:tabLst/>
                <a:defRPr/>
              </a:pPr>
              <a:endParaRPr kumimoji="0" lang="en-US" sz="1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8" name="Parallelogram 37">
              <a:extLst>
                <a:ext uri="{FF2B5EF4-FFF2-40B4-BE49-F238E27FC236}">
                  <a16:creationId xmlns:a16="http://schemas.microsoft.com/office/drawing/2014/main" id="{CF8624DA-8CC1-8B96-D77D-0B6A6A5EAAFC}"/>
                </a:ext>
              </a:extLst>
            </p:cNvPr>
            <p:cNvSpPr/>
            <p:nvPr/>
          </p:nvSpPr>
          <p:spPr>
            <a:xfrm rot="5400000">
              <a:off x="7901222" y="5463826"/>
              <a:ext cx="849462" cy="1112186"/>
            </a:xfrm>
            <a:prstGeom prst="parallelogram">
              <a:avLst>
                <a:gd name="adj" fmla="val 61326"/>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lvl="0" indent="0" algn="l" defTabSz="914400" rtl="0" eaLnBrk="1" fontAlgn="auto" latinLnBrk="0" hangingPunct="1">
                <a:lnSpc>
                  <a:spcPct val="90000"/>
                </a:lnSpc>
                <a:spcBef>
                  <a:spcPts val="100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20" name="Freeform: Shape 19">
            <a:extLst>
              <a:ext uri="{FF2B5EF4-FFF2-40B4-BE49-F238E27FC236}">
                <a16:creationId xmlns:a16="http://schemas.microsoft.com/office/drawing/2014/main" id="{B04BC4B4-DD74-F833-F181-2DEAAF1D4219}"/>
              </a:ext>
            </a:extLst>
          </p:cNvPr>
          <p:cNvSpPr/>
          <p:nvPr/>
        </p:nvSpPr>
        <p:spPr>
          <a:xfrm>
            <a:off x="-3135595" y="-1533548"/>
            <a:ext cx="12350466" cy="5390752"/>
          </a:xfrm>
          <a:custGeom>
            <a:avLst/>
            <a:gdLst>
              <a:gd name="connsiteX0" fmla="*/ 11310338 w 24080534"/>
              <a:gd name="connsiteY0" fmla="*/ 6222157 h 8016097"/>
              <a:gd name="connsiteX1" fmla="*/ 10945013 w 24080534"/>
              <a:gd name="connsiteY1" fmla="*/ 6262088 h 8016097"/>
              <a:gd name="connsiteX2" fmla="*/ 10225487 w 24080534"/>
              <a:gd name="connsiteY2" fmla="*/ 6396565 h 8016097"/>
              <a:gd name="connsiteX3" fmla="*/ 9963764 w 24080534"/>
              <a:gd name="connsiteY3" fmla="*/ 6468387 h 8016097"/>
              <a:gd name="connsiteX4" fmla="*/ 10070985 w 24080534"/>
              <a:gd name="connsiteY4" fmla="*/ 6432376 h 8016097"/>
              <a:gd name="connsiteX5" fmla="*/ 10587957 w 24080534"/>
              <a:gd name="connsiteY5" fmla="*/ 6310442 h 8016097"/>
              <a:gd name="connsiteX6" fmla="*/ 11306432 w 24080534"/>
              <a:gd name="connsiteY6" fmla="*/ 6222350 h 8016097"/>
              <a:gd name="connsiteX7" fmla="*/ 12020266 w 24080534"/>
              <a:gd name="connsiteY7" fmla="*/ 6 h 8016097"/>
              <a:gd name="connsiteX8" fmla="*/ 24080534 w 24080534"/>
              <a:gd name="connsiteY8" fmla="*/ 2356703 h 8016097"/>
              <a:gd name="connsiteX9" fmla="*/ 13985813 w 24080534"/>
              <a:gd name="connsiteY9" fmla="*/ 7085525 h 8016097"/>
              <a:gd name="connsiteX10" fmla="*/ 14752669 w 24080534"/>
              <a:gd name="connsiteY10" fmla="*/ 6724343 h 8016097"/>
              <a:gd name="connsiteX11" fmla="*/ 12467608 w 24080534"/>
              <a:gd name="connsiteY11" fmla="*/ 6204386 h 8016097"/>
              <a:gd name="connsiteX12" fmla="*/ 12104100 w 24080534"/>
              <a:gd name="connsiteY12" fmla="*/ 6192480 h 8016097"/>
              <a:gd name="connsiteX13" fmla="*/ 12104109 w 24080534"/>
              <a:gd name="connsiteY13" fmla="*/ 6192297 h 8016097"/>
              <a:gd name="connsiteX14" fmla="*/ 12100093 w 24080534"/>
              <a:gd name="connsiteY14" fmla="*/ 6192349 h 8016097"/>
              <a:gd name="connsiteX15" fmla="*/ 12099502 w 24080534"/>
              <a:gd name="connsiteY15" fmla="*/ 6192329 h 8016097"/>
              <a:gd name="connsiteX16" fmla="*/ 12142434 w 24080534"/>
              <a:gd name="connsiteY16" fmla="*/ 5384189 h 8016097"/>
              <a:gd name="connsiteX17" fmla="*/ 11517594 w 24080534"/>
              <a:gd name="connsiteY17" fmla="*/ 5385882 h 8016097"/>
              <a:gd name="connsiteX18" fmla="*/ 10851482 w 24080534"/>
              <a:gd name="connsiteY18" fmla="*/ 5433084 h 8016097"/>
              <a:gd name="connsiteX19" fmla="*/ 10431109 w 24080534"/>
              <a:gd name="connsiteY19" fmla="*/ 4493495 h 8016097"/>
              <a:gd name="connsiteX20" fmla="*/ 9495757 w 24080534"/>
              <a:gd name="connsiteY20" fmla="*/ 4603562 h 8016097"/>
              <a:gd name="connsiteX21" fmla="*/ 8637236 w 24080534"/>
              <a:gd name="connsiteY21" fmla="*/ 4766122 h 8016097"/>
              <a:gd name="connsiteX22" fmla="*/ 7756701 w 24080534"/>
              <a:gd name="connsiteY22" fmla="*/ 3922842 h 8016097"/>
              <a:gd name="connsiteX23" fmla="*/ 6437595 w 24080534"/>
              <a:gd name="connsiteY23" fmla="*/ 4278442 h 8016097"/>
              <a:gd name="connsiteX24" fmla="*/ 5213314 w 24080534"/>
              <a:gd name="connsiteY24" fmla="*/ 4779669 h 8016097"/>
              <a:gd name="connsiteX25" fmla="*/ 9280279 w 24080534"/>
              <a:gd name="connsiteY25" fmla="*/ 6710704 h 8016097"/>
              <a:gd name="connsiteX26" fmla="*/ 9425072 w 24080534"/>
              <a:gd name="connsiteY26" fmla="*/ 6659331 h 8016097"/>
              <a:gd name="connsiteX27" fmla="*/ 9281015 w 24080534"/>
              <a:gd name="connsiteY27" fmla="*/ 6719926 h 8016097"/>
              <a:gd name="connsiteX28" fmla="*/ 12006783 w 24080534"/>
              <a:gd name="connsiteY28" fmla="*/ 8012591 h 8016097"/>
              <a:gd name="connsiteX29" fmla="*/ 11999298 w 24080534"/>
              <a:gd name="connsiteY29" fmla="*/ 8016097 h 8016097"/>
              <a:gd name="connsiteX30" fmla="*/ 0 w 24080534"/>
              <a:gd name="connsiteY30" fmla="*/ 2318339 h 8016097"/>
              <a:gd name="connsiteX31" fmla="*/ 12020266 w 24080534"/>
              <a:gd name="connsiteY31" fmla="*/ 6 h 8016097"/>
              <a:gd name="connsiteX0" fmla="*/ 11306432 w 24080534"/>
              <a:gd name="connsiteY0" fmla="*/ 6222350 h 8016097"/>
              <a:gd name="connsiteX1" fmla="*/ 10945013 w 24080534"/>
              <a:gd name="connsiteY1" fmla="*/ 6262088 h 8016097"/>
              <a:gd name="connsiteX2" fmla="*/ 10225487 w 24080534"/>
              <a:gd name="connsiteY2" fmla="*/ 6396565 h 8016097"/>
              <a:gd name="connsiteX3" fmla="*/ 9963764 w 24080534"/>
              <a:gd name="connsiteY3" fmla="*/ 6468387 h 8016097"/>
              <a:gd name="connsiteX4" fmla="*/ 10070985 w 24080534"/>
              <a:gd name="connsiteY4" fmla="*/ 6432376 h 8016097"/>
              <a:gd name="connsiteX5" fmla="*/ 10587957 w 24080534"/>
              <a:gd name="connsiteY5" fmla="*/ 6310442 h 8016097"/>
              <a:gd name="connsiteX6" fmla="*/ 11306432 w 24080534"/>
              <a:gd name="connsiteY6" fmla="*/ 6222350 h 8016097"/>
              <a:gd name="connsiteX7" fmla="*/ 12020266 w 24080534"/>
              <a:gd name="connsiteY7" fmla="*/ 6 h 8016097"/>
              <a:gd name="connsiteX8" fmla="*/ 24080534 w 24080534"/>
              <a:gd name="connsiteY8" fmla="*/ 2356703 h 8016097"/>
              <a:gd name="connsiteX9" fmla="*/ 13985813 w 24080534"/>
              <a:gd name="connsiteY9" fmla="*/ 7085525 h 8016097"/>
              <a:gd name="connsiteX10" fmla="*/ 14752669 w 24080534"/>
              <a:gd name="connsiteY10" fmla="*/ 6724343 h 8016097"/>
              <a:gd name="connsiteX11" fmla="*/ 12467608 w 24080534"/>
              <a:gd name="connsiteY11" fmla="*/ 6204386 h 8016097"/>
              <a:gd name="connsiteX12" fmla="*/ 12104100 w 24080534"/>
              <a:gd name="connsiteY12" fmla="*/ 6192480 h 8016097"/>
              <a:gd name="connsiteX13" fmla="*/ 12104109 w 24080534"/>
              <a:gd name="connsiteY13" fmla="*/ 6192297 h 8016097"/>
              <a:gd name="connsiteX14" fmla="*/ 12100093 w 24080534"/>
              <a:gd name="connsiteY14" fmla="*/ 6192349 h 8016097"/>
              <a:gd name="connsiteX15" fmla="*/ 12099502 w 24080534"/>
              <a:gd name="connsiteY15" fmla="*/ 6192329 h 8016097"/>
              <a:gd name="connsiteX16" fmla="*/ 12142434 w 24080534"/>
              <a:gd name="connsiteY16" fmla="*/ 5384189 h 8016097"/>
              <a:gd name="connsiteX17" fmla="*/ 11517594 w 24080534"/>
              <a:gd name="connsiteY17" fmla="*/ 5385882 h 8016097"/>
              <a:gd name="connsiteX18" fmla="*/ 10851482 w 24080534"/>
              <a:gd name="connsiteY18" fmla="*/ 5433084 h 8016097"/>
              <a:gd name="connsiteX19" fmla="*/ 10431109 w 24080534"/>
              <a:gd name="connsiteY19" fmla="*/ 4493495 h 8016097"/>
              <a:gd name="connsiteX20" fmla="*/ 9495757 w 24080534"/>
              <a:gd name="connsiteY20" fmla="*/ 4603562 h 8016097"/>
              <a:gd name="connsiteX21" fmla="*/ 8637236 w 24080534"/>
              <a:gd name="connsiteY21" fmla="*/ 4766122 h 8016097"/>
              <a:gd name="connsiteX22" fmla="*/ 7756701 w 24080534"/>
              <a:gd name="connsiteY22" fmla="*/ 3922842 h 8016097"/>
              <a:gd name="connsiteX23" fmla="*/ 6437595 w 24080534"/>
              <a:gd name="connsiteY23" fmla="*/ 4278442 h 8016097"/>
              <a:gd name="connsiteX24" fmla="*/ 5213314 w 24080534"/>
              <a:gd name="connsiteY24" fmla="*/ 4779669 h 8016097"/>
              <a:gd name="connsiteX25" fmla="*/ 9280279 w 24080534"/>
              <a:gd name="connsiteY25" fmla="*/ 6710704 h 8016097"/>
              <a:gd name="connsiteX26" fmla="*/ 9425072 w 24080534"/>
              <a:gd name="connsiteY26" fmla="*/ 6659331 h 8016097"/>
              <a:gd name="connsiteX27" fmla="*/ 9281015 w 24080534"/>
              <a:gd name="connsiteY27" fmla="*/ 6719926 h 8016097"/>
              <a:gd name="connsiteX28" fmla="*/ 12006783 w 24080534"/>
              <a:gd name="connsiteY28" fmla="*/ 8012591 h 8016097"/>
              <a:gd name="connsiteX29" fmla="*/ 11999298 w 24080534"/>
              <a:gd name="connsiteY29" fmla="*/ 8016097 h 8016097"/>
              <a:gd name="connsiteX30" fmla="*/ 0 w 24080534"/>
              <a:gd name="connsiteY30" fmla="*/ 2318339 h 8016097"/>
              <a:gd name="connsiteX31" fmla="*/ 12020266 w 24080534"/>
              <a:gd name="connsiteY31" fmla="*/ 6 h 8016097"/>
              <a:gd name="connsiteX0" fmla="*/ 10587957 w 24080534"/>
              <a:gd name="connsiteY0" fmla="*/ 6310442 h 8016097"/>
              <a:gd name="connsiteX1" fmla="*/ 10945013 w 24080534"/>
              <a:gd name="connsiteY1" fmla="*/ 6262088 h 8016097"/>
              <a:gd name="connsiteX2" fmla="*/ 10225487 w 24080534"/>
              <a:gd name="connsiteY2" fmla="*/ 6396565 h 8016097"/>
              <a:gd name="connsiteX3" fmla="*/ 9963764 w 24080534"/>
              <a:gd name="connsiteY3" fmla="*/ 6468387 h 8016097"/>
              <a:gd name="connsiteX4" fmla="*/ 10070985 w 24080534"/>
              <a:gd name="connsiteY4" fmla="*/ 6432376 h 8016097"/>
              <a:gd name="connsiteX5" fmla="*/ 10587957 w 24080534"/>
              <a:gd name="connsiteY5" fmla="*/ 6310442 h 8016097"/>
              <a:gd name="connsiteX6" fmla="*/ 12020266 w 24080534"/>
              <a:gd name="connsiteY6" fmla="*/ 6 h 8016097"/>
              <a:gd name="connsiteX7" fmla="*/ 24080534 w 24080534"/>
              <a:gd name="connsiteY7" fmla="*/ 2356703 h 8016097"/>
              <a:gd name="connsiteX8" fmla="*/ 13985813 w 24080534"/>
              <a:gd name="connsiteY8" fmla="*/ 7085525 h 8016097"/>
              <a:gd name="connsiteX9" fmla="*/ 14752669 w 24080534"/>
              <a:gd name="connsiteY9" fmla="*/ 6724343 h 8016097"/>
              <a:gd name="connsiteX10" fmla="*/ 12467608 w 24080534"/>
              <a:gd name="connsiteY10" fmla="*/ 6204386 h 8016097"/>
              <a:gd name="connsiteX11" fmla="*/ 12104100 w 24080534"/>
              <a:gd name="connsiteY11" fmla="*/ 6192480 h 8016097"/>
              <a:gd name="connsiteX12" fmla="*/ 12104109 w 24080534"/>
              <a:gd name="connsiteY12" fmla="*/ 6192297 h 8016097"/>
              <a:gd name="connsiteX13" fmla="*/ 12100093 w 24080534"/>
              <a:gd name="connsiteY13" fmla="*/ 6192349 h 8016097"/>
              <a:gd name="connsiteX14" fmla="*/ 12099502 w 24080534"/>
              <a:gd name="connsiteY14" fmla="*/ 6192329 h 8016097"/>
              <a:gd name="connsiteX15" fmla="*/ 12142434 w 24080534"/>
              <a:gd name="connsiteY15" fmla="*/ 5384189 h 8016097"/>
              <a:gd name="connsiteX16" fmla="*/ 11517594 w 24080534"/>
              <a:gd name="connsiteY16" fmla="*/ 5385882 h 8016097"/>
              <a:gd name="connsiteX17" fmla="*/ 10851482 w 24080534"/>
              <a:gd name="connsiteY17" fmla="*/ 5433084 h 8016097"/>
              <a:gd name="connsiteX18" fmla="*/ 10431109 w 24080534"/>
              <a:gd name="connsiteY18" fmla="*/ 4493495 h 8016097"/>
              <a:gd name="connsiteX19" fmla="*/ 9495757 w 24080534"/>
              <a:gd name="connsiteY19" fmla="*/ 4603562 h 8016097"/>
              <a:gd name="connsiteX20" fmla="*/ 8637236 w 24080534"/>
              <a:gd name="connsiteY20" fmla="*/ 4766122 h 8016097"/>
              <a:gd name="connsiteX21" fmla="*/ 7756701 w 24080534"/>
              <a:gd name="connsiteY21" fmla="*/ 3922842 h 8016097"/>
              <a:gd name="connsiteX22" fmla="*/ 6437595 w 24080534"/>
              <a:gd name="connsiteY22" fmla="*/ 4278442 h 8016097"/>
              <a:gd name="connsiteX23" fmla="*/ 5213314 w 24080534"/>
              <a:gd name="connsiteY23" fmla="*/ 4779669 h 8016097"/>
              <a:gd name="connsiteX24" fmla="*/ 9280279 w 24080534"/>
              <a:gd name="connsiteY24" fmla="*/ 6710704 h 8016097"/>
              <a:gd name="connsiteX25" fmla="*/ 9425072 w 24080534"/>
              <a:gd name="connsiteY25" fmla="*/ 6659331 h 8016097"/>
              <a:gd name="connsiteX26" fmla="*/ 9281015 w 24080534"/>
              <a:gd name="connsiteY26" fmla="*/ 6719926 h 8016097"/>
              <a:gd name="connsiteX27" fmla="*/ 12006783 w 24080534"/>
              <a:gd name="connsiteY27" fmla="*/ 8012591 h 8016097"/>
              <a:gd name="connsiteX28" fmla="*/ 11999298 w 24080534"/>
              <a:gd name="connsiteY28" fmla="*/ 8016097 h 8016097"/>
              <a:gd name="connsiteX29" fmla="*/ 0 w 24080534"/>
              <a:gd name="connsiteY29" fmla="*/ 2318339 h 8016097"/>
              <a:gd name="connsiteX30" fmla="*/ 12020266 w 24080534"/>
              <a:gd name="connsiteY30" fmla="*/ 6 h 8016097"/>
              <a:gd name="connsiteX0" fmla="*/ 10587957 w 24080534"/>
              <a:gd name="connsiteY0" fmla="*/ 6310442 h 8016097"/>
              <a:gd name="connsiteX1" fmla="*/ 10225487 w 24080534"/>
              <a:gd name="connsiteY1" fmla="*/ 6396565 h 8016097"/>
              <a:gd name="connsiteX2" fmla="*/ 9963764 w 24080534"/>
              <a:gd name="connsiteY2" fmla="*/ 6468387 h 8016097"/>
              <a:gd name="connsiteX3" fmla="*/ 10070985 w 24080534"/>
              <a:gd name="connsiteY3" fmla="*/ 6432376 h 8016097"/>
              <a:gd name="connsiteX4" fmla="*/ 10587957 w 24080534"/>
              <a:gd name="connsiteY4" fmla="*/ 6310442 h 8016097"/>
              <a:gd name="connsiteX5" fmla="*/ 12020266 w 24080534"/>
              <a:gd name="connsiteY5" fmla="*/ 6 h 8016097"/>
              <a:gd name="connsiteX6" fmla="*/ 24080534 w 24080534"/>
              <a:gd name="connsiteY6" fmla="*/ 2356703 h 8016097"/>
              <a:gd name="connsiteX7" fmla="*/ 13985813 w 24080534"/>
              <a:gd name="connsiteY7" fmla="*/ 7085525 h 8016097"/>
              <a:gd name="connsiteX8" fmla="*/ 14752669 w 24080534"/>
              <a:gd name="connsiteY8" fmla="*/ 6724343 h 8016097"/>
              <a:gd name="connsiteX9" fmla="*/ 12467608 w 24080534"/>
              <a:gd name="connsiteY9" fmla="*/ 6204386 h 8016097"/>
              <a:gd name="connsiteX10" fmla="*/ 12104100 w 24080534"/>
              <a:gd name="connsiteY10" fmla="*/ 6192480 h 8016097"/>
              <a:gd name="connsiteX11" fmla="*/ 12104109 w 24080534"/>
              <a:gd name="connsiteY11" fmla="*/ 6192297 h 8016097"/>
              <a:gd name="connsiteX12" fmla="*/ 12100093 w 24080534"/>
              <a:gd name="connsiteY12" fmla="*/ 6192349 h 8016097"/>
              <a:gd name="connsiteX13" fmla="*/ 12099502 w 24080534"/>
              <a:gd name="connsiteY13" fmla="*/ 6192329 h 8016097"/>
              <a:gd name="connsiteX14" fmla="*/ 12142434 w 24080534"/>
              <a:gd name="connsiteY14" fmla="*/ 5384189 h 8016097"/>
              <a:gd name="connsiteX15" fmla="*/ 11517594 w 24080534"/>
              <a:gd name="connsiteY15" fmla="*/ 5385882 h 8016097"/>
              <a:gd name="connsiteX16" fmla="*/ 10851482 w 24080534"/>
              <a:gd name="connsiteY16" fmla="*/ 5433084 h 8016097"/>
              <a:gd name="connsiteX17" fmla="*/ 10431109 w 24080534"/>
              <a:gd name="connsiteY17" fmla="*/ 4493495 h 8016097"/>
              <a:gd name="connsiteX18" fmla="*/ 9495757 w 24080534"/>
              <a:gd name="connsiteY18" fmla="*/ 4603562 h 8016097"/>
              <a:gd name="connsiteX19" fmla="*/ 8637236 w 24080534"/>
              <a:gd name="connsiteY19" fmla="*/ 4766122 h 8016097"/>
              <a:gd name="connsiteX20" fmla="*/ 7756701 w 24080534"/>
              <a:gd name="connsiteY20" fmla="*/ 3922842 h 8016097"/>
              <a:gd name="connsiteX21" fmla="*/ 6437595 w 24080534"/>
              <a:gd name="connsiteY21" fmla="*/ 4278442 h 8016097"/>
              <a:gd name="connsiteX22" fmla="*/ 5213314 w 24080534"/>
              <a:gd name="connsiteY22" fmla="*/ 4779669 h 8016097"/>
              <a:gd name="connsiteX23" fmla="*/ 9280279 w 24080534"/>
              <a:gd name="connsiteY23" fmla="*/ 6710704 h 8016097"/>
              <a:gd name="connsiteX24" fmla="*/ 9425072 w 24080534"/>
              <a:gd name="connsiteY24" fmla="*/ 6659331 h 8016097"/>
              <a:gd name="connsiteX25" fmla="*/ 9281015 w 24080534"/>
              <a:gd name="connsiteY25" fmla="*/ 6719926 h 8016097"/>
              <a:gd name="connsiteX26" fmla="*/ 12006783 w 24080534"/>
              <a:gd name="connsiteY26" fmla="*/ 8012591 h 8016097"/>
              <a:gd name="connsiteX27" fmla="*/ 11999298 w 24080534"/>
              <a:gd name="connsiteY27" fmla="*/ 8016097 h 8016097"/>
              <a:gd name="connsiteX28" fmla="*/ 0 w 24080534"/>
              <a:gd name="connsiteY28" fmla="*/ 2318339 h 8016097"/>
              <a:gd name="connsiteX29" fmla="*/ 12020266 w 24080534"/>
              <a:gd name="connsiteY29" fmla="*/ 6 h 8016097"/>
              <a:gd name="connsiteX0" fmla="*/ 10070985 w 24080534"/>
              <a:gd name="connsiteY0" fmla="*/ 6432376 h 8016097"/>
              <a:gd name="connsiteX1" fmla="*/ 10225487 w 24080534"/>
              <a:gd name="connsiteY1" fmla="*/ 6396565 h 8016097"/>
              <a:gd name="connsiteX2" fmla="*/ 9963764 w 24080534"/>
              <a:gd name="connsiteY2" fmla="*/ 6468387 h 8016097"/>
              <a:gd name="connsiteX3" fmla="*/ 10070985 w 24080534"/>
              <a:gd name="connsiteY3" fmla="*/ 6432376 h 8016097"/>
              <a:gd name="connsiteX4" fmla="*/ 12020266 w 24080534"/>
              <a:gd name="connsiteY4" fmla="*/ 6 h 8016097"/>
              <a:gd name="connsiteX5" fmla="*/ 24080534 w 24080534"/>
              <a:gd name="connsiteY5" fmla="*/ 2356703 h 8016097"/>
              <a:gd name="connsiteX6" fmla="*/ 13985813 w 24080534"/>
              <a:gd name="connsiteY6" fmla="*/ 7085525 h 8016097"/>
              <a:gd name="connsiteX7" fmla="*/ 14752669 w 24080534"/>
              <a:gd name="connsiteY7" fmla="*/ 6724343 h 8016097"/>
              <a:gd name="connsiteX8" fmla="*/ 12467608 w 24080534"/>
              <a:gd name="connsiteY8" fmla="*/ 6204386 h 8016097"/>
              <a:gd name="connsiteX9" fmla="*/ 12104100 w 24080534"/>
              <a:gd name="connsiteY9" fmla="*/ 6192480 h 8016097"/>
              <a:gd name="connsiteX10" fmla="*/ 12104109 w 24080534"/>
              <a:gd name="connsiteY10" fmla="*/ 6192297 h 8016097"/>
              <a:gd name="connsiteX11" fmla="*/ 12100093 w 24080534"/>
              <a:gd name="connsiteY11" fmla="*/ 6192349 h 8016097"/>
              <a:gd name="connsiteX12" fmla="*/ 12099502 w 24080534"/>
              <a:gd name="connsiteY12" fmla="*/ 6192329 h 8016097"/>
              <a:gd name="connsiteX13" fmla="*/ 12142434 w 24080534"/>
              <a:gd name="connsiteY13" fmla="*/ 5384189 h 8016097"/>
              <a:gd name="connsiteX14" fmla="*/ 11517594 w 24080534"/>
              <a:gd name="connsiteY14" fmla="*/ 5385882 h 8016097"/>
              <a:gd name="connsiteX15" fmla="*/ 10851482 w 24080534"/>
              <a:gd name="connsiteY15" fmla="*/ 5433084 h 8016097"/>
              <a:gd name="connsiteX16" fmla="*/ 10431109 w 24080534"/>
              <a:gd name="connsiteY16" fmla="*/ 4493495 h 8016097"/>
              <a:gd name="connsiteX17" fmla="*/ 9495757 w 24080534"/>
              <a:gd name="connsiteY17" fmla="*/ 4603562 h 8016097"/>
              <a:gd name="connsiteX18" fmla="*/ 8637236 w 24080534"/>
              <a:gd name="connsiteY18" fmla="*/ 4766122 h 8016097"/>
              <a:gd name="connsiteX19" fmla="*/ 7756701 w 24080534"/>
              <a:gd name="connsiteY19" fmla="*/ 3922842 h 8016097"/>
              <a:gd name="connsiteX20" fmla="*/ 6437595 w 24080534"/>
              <a:gd name="connsiteY20" fmla="*/ 4278442 h 8016097"/>
              <a:gd name="connsiteX21" fmla="*/ 5213314 w 24080534"/>
              <a:gd name="connsiteY21" fmla="*/ 4779669 h 8016097"/>
              <a:gd name="connsiteX22" fmla="*/ 9280279 w 24080534"/>
              <a:gd name="connsiteY22" fmla="*/ 6710704 h 8016097"/>
              <a:gd name="connsiteX23" fmla="*/ 9425072 w 24080534"/>
              <a:gd name="connsiteY23" fmla="*/ 6659331 h 8016097"/>
              <a:gd name="connsiteX24" fmla="*/ 9281015 w 24080534"/>
              <a:gd name="connsiteY24" fmla="*/ 6719926 h 8016097"/>
              <a:gd name="connsiteX25" fmla="*/ 12006783 w 24080534"/>
              <a:gd name="connsiteY25" fmla="*/ 8012591 h 8016097"/>
              <a:gd name="connsiteX26" fmla="*/ 11999298 w 24080534"/>
              <a:gd name="connsiteY26" fmla="*/ 8016097 h 8016097"/>
              <a:gd name="connsiteX27" fmla="*/ 0 w 24080534"/>
              <a:gd name="connsiteY27" fmla="*/ 2318339 h 8016097"/>
              <a:gd name="connsiteX28" fmla="*/ 12020266 w 24080534"/>
              <a:gd name="connsiteY28" fmla="*/ 6 h 8016097"/>
              <a:gd name="connsiteX0" fmla="*/ 10070985 w 24080534"/>
              <a:gd name="connsiteY0" fmla="*/ 6432376 h 8016097"/>
              <a:gd name="connsiteX1" fmla="*/ 9963764 w 24080534"/>
              <a:gd name="connsiteY1" fmla="*/ 6468387 h 8016097"/>
              <a:gd name="connsiteX2" fmla="*/ 10070985 w 24080534"/>
              <a:gd name="connsiteY2" fmla="*/ 6432376 h 8016097"/>
              <a:gd name="connsiteX3" fmla="*/ 12020266 w 24080534"/>
              <a:gd name="connsiteY3" fmla="*/ 6 h 8016097"/>
              <a:gd name="connsiteX4" fmla="*/ 24080534 w 24080534"/>
              <a:gd name="connsiteY4" fmla="*/ 2356703 h 8016097"/>
              <a:gd name="connsiteX5" fmla="*/ 13985813 w 24080534"/>
              <a:gd name="connsiteY5" fmla="*/ 7085525 h 8016097"/>
              <a:gd name="connsiteX6" fmla="*/ 14752669 w 24080534"/>
              <a:gd name="connsiteY6" fmla="*/ 6724343 h 8016097"/>
              <a:gd name="connsiteX7" fmla="*/ 12467608 w 24080534"/>
              <a:gd name="connsiteY7" fmla="*/ 6204386 h 8016097"/>
              <a:gd name="connsiteX8" fmla="*/ 12104100 w 24080534"/>
              <a:gd name="connsiteY8" fmla="*/ 6192480 h 8016097"/>
              <a:gd name="connsiteX9" fmla="*/ 12104109 w 24080534"/>
              <a:gd name="connsiteY9" fmla="*/ 6192297 h 8016097"/>
              <a:gd name="connsiteX10" fmla="*/ 12100093 w 24080534"/>
              <a:gd name="connsiteY10" fmla="*/ 6192349 h 8016097"/>
              <a:gd name="connsiteX11" fmla="*/ 12099502 w 24080534"/>
              <a:gd name="connsiteY11" fmla="*/ 6192329 h 8016097"/>
              <a:gd name="connsiteX12" fmla="*/ 12142434 w 24080534"/>
              <a:gd name="connsiteY12" fmla="*/ 5384189 h 8016097"/>
              <a:gd name="connsiteX13" fmla="*/ 11517594 w 24080534"/>
              <a:gd name="connsiteY13" fmla="*/ 5385882 h 8016097"/>
              <a:gd name="connsiteX14" fmla="*/ 10851482 w 24080534"/>
              <a:gd name="connsiteY14" fmla="*/ 5433084 h 8016097"/>
              <a:gd name="connsiteX15" fmla="*/ 10431109 w 24080534"/>
              <a:gd name="connsiteY15" fmla="*/ 4493495 h 8016097"/>
              <a:gd name="connsiteX16" fmla="*/ 9495757 w 24080534"/>
              <a:gd name="connsiteY16" fmla="*/ 4603562 h 8016097"/>
              <a:gd name="connsiteX17" fmla="*/ 8637236 w 24080534"/>
              <a:gd name="connsiteY17" fmla="*/ 4766122 h 8016097"/>
              <a:gd name="connsiteX18" fmla="*/ 7756701 w 24080534"/>
              <a:gd name="connsiteY18" fmla="*/ 3922842 h 8016097"/>
              <a:gd name="connsiteX19" fmla="*/ 6437595 w 24080534"/>
              <a:gd name="connsiteY19" fmla="*/ 4278442 h 8016097"/>
              <a:gd name="connsiteX20" fmla="*/ 5213314 w 24080534"/>
              <a:gd name="connsiteY20" fmla="*/ 4779669 h 8016097"/>
              <a:gd name="connsiteX21" fmla="*/ 9280279 w 24080534"/>
              <a:gd name="connsiteY21" fmla="*/ 6710704 h 8016097"/>
              <a:gd name="connsiteX22" fmla="*/ 9425072 w 24080534"/>
              <a:gd name="connsiteY22" fmla="*/ 6659331 h 8016097"/>
              <a:gd name="connsiteX23" fmla="*/ 9281015 w 24080534"/>
              <a:gd name="connsiteY23" fmla="*/ 6719926 h 8016097"/>
              <a:gd name="connsiteX24" fmla="*/ 12006783 w 24080534"/>
              <a:gd name="connsiteY24" fmla="*/ 8012591 h 8016097"/>
              <a:gd name="connsiteX25" fmla="*/ 11999298 w 24080534"/>
              <a:gd name="connsiteY25" fmla="*/ 8016097 h 8016097"/>
              <a:gd name="connsiteX26" fmla="*/ 0 w 24080534"/>
              <a:gd name="connsiteY26" fmla="*/ 2318339 h 8016097"/>
              <a:gd name="connsiteX27" fmla="*/ 12020266 w 24080534"/>
              <a:gd name="connsiteY27" fmla="*/ 6 h 8016097"/>
              <a:gd name="connsiteX0" fmla="*/ 12020266 w 24080534"/>
              <a:gd name="connsiteY0" fmla="*/ 6 h 8016097"/>
              <a:gd name="connsiteX1" fmla="*/ 24080534 w 24080534"/>
              <a:gd name="connsiteY1" fmla="*/ 2356703 h 8016097"/>
              <a:gd name="connsiteX2" fmla="*/ 13985813 w 24080534"/>
              <a:gd name="connsiteY2" fmla="*/ 7085525 h 8016097"/>
              <a:gd name="connsiteX3" fmla="*/ 14752669 w 24080534"/>
              <a:gd name="connsiteY3" fmla="*/ 6724343 h 8016097"/>
              <a:gd name="connsiteX4" fmla="*/ 12467608 w 24080534"/>
              <a:gd name="connsiteY4" fmla="*/ 6204386 h 8016097"/>
              <a:gd name="connsiteX5" fmla="*/ 12104100 w 24080534"/>
              <a:gd name="connsiteY5" fmla="*/ 6192480 h 8016097"/>
              <a:gd name="connsiteX6" fmla="*/ 12104109 w 24080534"/>
              <a:gd name="connsiteY6" fmla="*/ 6192297 h 8016097"/>
              <a:gd name="connsiteX7" fmla="*/ 12100093 w 24080534"/>
              <a:gd name="connsiteY7" fmla="*/ 6192349 h 8016097"/>
              <a:gd name="connsiteX8" fmla="*/ 12099502 w 24080534"/>
              <a:gd name="connsiteY8" fmla="*/ 6192329 h 8016097"/>
              <a:gd name="connsiteX9" fmla="*/ 12142434 w 24080534"/>
              <a:gd name="connsiteY9" fmla="*/ 5384189 h 8016097"/>
              <a:gd name="connsiteX10" fmla="*/ 11517594 w 24080534"/>
              <a:gd name="connsiteY10" fmla="*/ 5385882 h 8016097"/>
              <a:gd name="connsiteX11" fmla="*/ 10851482 w 24080534"/>
              <a:gd name="connsiteY11" fmla="*/ 5433084 h 8016097"/>
              <a:gd name="connsiteX12" fmla="*/ 10431109 w 24080534"/>
              <a:gd name="connsiteY12" fmla="*/ 4493495 h 8016097"/>
              <a:gd name="connsiteX13" fmla="*/ 9495757 w 24080534"/>
              <a:gd name="connsiteY13" fmla="*/ 4603562 h 8016097"/>
              <a:gd name="connsiteX14" fmla="*/ 8637236 w 24080534"/>
              <a:gd name="connsiteY14" fmla="*/ 4766122 h 8016097"/>
              <a:gd name="connsiteX15" fmla="*/ 7756701 w 24080534"/>
              <a:gd name="connsiteY15" fmla="*/ 3922842 h 8016097"/>
              <a:gd name="connsiteX16" fmla="*/ 6437595 w 24080534"/>
              <a:gd name="connsiteY16" fmla="*/ 4278442 h 8016097"/>
              <a:gd name="connsiteX17" fmla="*/ 5213314 w 24080534"/>
              <a:gd name="connsiteY17" fmla="*/ 4779669 h 8016097"/>
              <a:gd name="connsiteX18" fmla="*/ 9280279 w 24080534"/>
              <a:gd name="connsiteY18" fmla="*/ 6710704 h 8016097"/>
              <a:gd name="connsiteX19" fmla="*/ 9425072 w 24080534"/>
              <a:gd name="connsiteY19" fmla="*/ 6659331 h 8016097"/>
              <a:gd name="connsiteX20" fmla="*/ 9281015 w 24080534"/>
              <a:gd name="connsiteY20" fmla="*/ 6719926 h 8016097"/>
              <a:gd name="connsiteX21" fmla="*/ 12006783 w 24080534"/>
              <a:gd name="connsiteY21" fmla="*/ 8012591 h 8016097"/>
              <a:gd name="connsiteX22" fmla="*/ 11999298 w 24080534"/>
              <a:gd name="connsiteY22" fmla="*/ 8016097 h 8016097"/>
              <a:gd name="connsiteX23" fmla="*/ 0 w 24080534"/>
              <a:gd name="connsiteY23" fmla="*/ 2318339 h 8016097"/>
              <a:gd name="connsiteX24" fmla="*/ 12020266 w 24080534"/>
              <a:gd name="connsiteY24" fmla="*/ 6 h 8016097"/>
              <a:gd name="connsiteX0" fmla="*/ 12020266 w 24080534"/>
              <a:gd name="connsiteY0" fmla="*/ 6 h 8016097"/>
              <a:gd name="connsiteX1" fmla="*/ 24080534 w 24080534"/>
              <a:gd name="connsiteY1" fmla="*/ 2356703 h 8016097"/>
              <a:gd name="connsiteX2" fmla="*/ 13985813 w 24080534"/>
              <a:gd name="connsiteY2" fmla="*/ 7085525 h 8016097"/>
              <a:gd name="connsiteX3" fmla="*/ 14752669 w 24080534"/>
              <a:gd name="connsiteY3" fmla="*/ 6724343 h 8016097"/>
              <a:gd name="connsiteX4" fmla="*/ 12467608 w 24080534"/>
              <a:gd name="connsiteY4" fmla="*/ 6204386 h 8016097"/>
              <a:gd name="connsiteX5" fmla="*/ 12104100 w 24080534"/>
              <a:gd name="connsiteY5" fmla="*/ 6192480 h 8016097"/>
              <a:gd name="connsiteX6" fmla="*/ 12104109 w 24080534"/>
              <a:gd name="connsiteY6" fmla="*/ 6192297 h 8016097"/>
              <a:gd name="connsiteX7" fmla="*/ 12100093 w 24080534"/>
              <a:gd name="connsiteY7" fmla="*/ 6192349 h 8016097"/>
              <a:gd name="connsiteX8" fmla="*/ 12099502 w 24080534"/>
              <a:gd name="connsiteY8" fmla="*/ 6192329 h 8016097"/>
              <a:gd name="connsiteX9" fmla="*/ 12142434 w 24080534"/>
              <a:gd name="connsiteY9" fmla="*/ 5384189 h 8016097"/>
              <a:gd name="connsiteX10" fmla="*/ 11517594 w 24080534"/>
              <a:gd name="connsiteY10" fmla="*/ 5385882 h 8016097"/>
              <a:gd name="connsiteX11" fmla="*/ 10851482 w 24080534"/>
              <a:gd name="connsiteY11" fmla="*/ 5433084 h 8016097"/>
              <a:gd name="connsiteX12" fmla="*/ 10431109 w 24080534"/>
              <a:gd name="connsiteY12" fmla="*/ 4493495 h 8016097"/>
              <a:gd name="connsiteX13" fmla="*/ 9495757 w 24080534"/>
              <a:gd name="connsiteY13" fmla="*/ 4603562 h 8016097"/>
              <a:gd name="connsiteX14" fmla="*/ 8637236 w 24080534"/>
              <a:gd name="connsiteY14" fmla="*/ 4766122 h 8016097"/>
              <a:gd name="connsiteX15" fmla="*/ 7756701 w 24080534"/>
              <a:gd name="connsiteY15" fmla="*/ 3922842 h 8016097"/>
              <a:gd name="connsiteX16" fmla="*/ 6437595 w 24080534"/>
              <a:gd name="connsiteY16" fmla="*/ 4278442 h 8016097"/>
              <a:gd name="connsiteX17" fmla="*/ 5213314 w 24080534"/>
              <a:gd name="connsiteY17" fmla="*/ 4779669 h 8016097"/>
              <a:gd name="connsiteX18" fmla="*/ 9280279 w 24080534"/>
              <a:gd name="connsiteY18" fmla="*/ 6710704 h 8016097"/>
              <a:gd name="connsiteX19" fmla="*/ 9281015 w 24080534"/>
              <a:gd name="connsiteY19" fmla="*/ 6719926 h 8016097"/>
              <a:gd name="connsiteX20" fmla="*/ 12006783 w 24080534"/>
              <a:gd name="connsiteY20" fmla="*/ 8012591 h 8016097"/>
              <a:gd name="connsiteX21" fmla="*/ 11999298 w 24080534"/>
              <a:gd name="connsiteY21" fmla="*/ 8016097 h 8016097"/>
              <a:gd name="connsiteX22" fmla="*/ 0 w 24080534"/>
              <a:gd name="connsiteY22" fmla="*/ 2318339 h 8016097"/>
              <a:gd name="connsiteX23" fmla="*/ 12020266 w 24080534"/>
              <a:gd name="connsiteY23" fmla="*/ 6 h 8016097"/>
              <a:gd name="connsiteX0" fmla="*/ 12020266 w 24080534"/>
              <a:gd name="connsiteY0" fmla="*/ 6 h 8016097"/>
              <a:gd name="connsiteX1" fmla="*/ 24080534 w 24080534"/>
              <a:gd name="connsiteY1" fmla="*/ 2356703 h 8016097"/>
              <a:gd name="connsiteX2" fmla="*/ 13985813 w 24080534"/>
              <a:gd name="connsiteY2" fmla="*/ 7085525 h 8016097"/>
              <a:gd name="connsiteX3" fmla="*/ 14752669 w 24080534"/>
              <a:gd name="connsiteY3" fmla="*/ 6724343 h 8016097"/>
              <a:gd name="connsiteX4" fmla="*/ 12467608 w 24080534"/>
              <a:gd name="connsiteY4" fmla="*/ 6204386 h 8016097"/>
              <a:gd name="connsiteX5" fmla="*/ 12104100 w 24080534"/>
              <a:gd name="connsiteY5" fmla="*/ 6192480 h 8016097"/>
              <a:gd name="connsiteX6" fmla="*/ 12104109 w 24080534"/>
              <a:gd name="connsiteY6" fmla="*/ 6192297 h 8016097"/>
              <a:gd name="connsiteX7" fmla="*/ 12100093 w 24080534"/>
              <a:gd name="connsiteY7" fmla="*/ 6192349 h 8016097"/>
              <a:gd name="connsiteX8" fmla="*/ 12099502 w 24080534"/>
              <a:gd name="connsiteY8" fmla="*/ 6192329 h 8016097"/>
              <a:gd name="connsiteX9" fmla="*/ 12142434 w 24080534"/>
              <a:gd name="connsiteY9" fmla="*/ 5384189 h 8016097"/>
              <a:gd name="connsiteX10" fmla="*/ 11517594 w 24080534"/>
              <a:gd name="connsiteY10" fmla="*/ 5385882 h 8016097"/>
              <a:gd name="connsiteX11" fmla="*/ 10851482 w 24080534"/>
              <a:gd name="connsiteY11" fmla="*/ 5433084 h 8016097"/>
              <a:gd name="connsiteX12" fmla="*/ 10431109 w 24080534"/>
              <a:gd name="connsiteY12" fmla="*/ 4493495 h 8016097"/>
              <a:gd name="connsiteX13" fmla="*/ 9495757 w 24080534"/>
              <a:gd name="connsiteY13" fmla="*/ 4603562 h 8016097"/>
              <a:gd name="connsiteX14" fmla="*/ 8637236 w 24080534"/>
              <a:gd name="connsiteY14" fmla="*/ 4766122 h 8016097"/>
              <a:gd name="connsiteX15" fmla="*/ 7756701 w 24080534"/>
              <a:gd name="connsiteY15" fmla="*/ 3922842 h 8016097"/>
              <a:gd name="connsiteX16" fmla="*/ 6437595 w 24080534"/>
              <a:gd name="connsiteY16" fmla="*/ 4278442 h 8016097"/>
              <a:gd name="connsiteX17" fmla="*/ 5213314 w 24080534"/>
              <a:gd name="connsiteY17" fmla="*/ 4779669 h 8016097"/>
              <a:gd name="connsiteX18" fmla="*/ 9280279 w 24080534"/>
              <a:gd name="connsiteY18" fmla="*/ 6710704 h 8016097"/>
              <a:gd name="connsiteX19" fmla="*/ 12006783 w 24080534"/>
              <a:gd name="connsiteY19" fmla="*/ 8012591 h 8016097"/>
              <a:gd name="connsiteX20" fmla="*/ 11999298 w 24080534"/>
              <a:gd name="connsiteY20" fmla="*/ 8016097 h 8016097"/>
              <a:gd name="connsiteX21" fmla="*/ 0 w 24080534"/>
              <a:gd name="connsiteY21" fmla="*/ 2318339 h 8016097"/>
              <a:gd name="connsiteX22" fmla="*/ 12020266 w 24080534"/>
              <a:gd name="connsiteY22" fmla="*/ 6 h 8016097"/>
              <a:gd name="connsiteX0" fmla="*/ 12020266 w 24080534"/>
              <a:gd name="connsiteY0" fmla="*/ 6 h 8012591"/>
              <a:gd name="connsiteX1" fmla="*/ 24080534 w 24080534"/>
              <a:gd name="connsiteY1" fmla="*/ 2356703 h 8012591"/>
              <a:gd name="connsiteX2" fmla="*/ 13985813 w 24080534"/>
              <a:gd name="connsiteY2" fmla="*/ 7085525 h 8012591"/>
              <a:gd name="connsiteX3" fmla="*/ 14752669 w 24080534"/>
              <a:gd name="connsiteY3" fmla="*/ 6724343 h 8012591"/>
              <a:gd name="connsiteX4" fmla="*/ 12467608 w 24080534"/>
              <a:gd name="connsiteY4" fmla="*/ 6204386 h 8012591"/>
              <a:gd name="connsiteX5" fmla="*/ 12104100 w 24080534"/>
              <a:gd name="connsiteY5" fmla="*/ 6192480 h 8012591"/>
              <a:gd name="connsiteX6" fmla="*/ 12104109 w 24080534"/>
              <a:gd name="connsiteY6" fmla="*/ 6192297 h 8012591"/>
              <a:gd name="connsiteX7" fmla="*/ 12100093 w 24080534"/>
              <a:gd name="connsiteY7" fmla="*/ 6192349 h 8012591"/>
              <a:gd name="connsiteX8" fmla="*/ 12099502 w 24080534"/>
              <a:gd name="connsiteY8" fmla="*/ 6192329 h 8012591"/>
              <a:gd name="connsiteX9" fmla="*/ 12142434 w 24080534"/>
              <a:gd name="connsiteY9" fmla="*/ 5384189 h 8012591"/>
              <a:gd name="connsiteX10" fmla="*/ 11517594 w 24080534"/>
              <a:gd name="connsiteY10" fmla="*/ 5385882 h 8012591"/>
              <a:gd name="connsiteX11" fmla="*/ 10851482 w 24080534"/>
              <a:gd name="connsiteY11" fmla="*/ 5433084 h 8012591"/>
              <a:gd name="connsiteX12" fmla="*/ 10431109 w 24080534"/>
              <a:gd name="connsiteY12" fmla="*/ 4493495 h 8012591"/>
              <a:gd name="connsiteX13" fmla="*/ 9495757 w 24080534"/>
              <a:gd name="connsiteY13" fmla="*/ 4603562 h 8012591"/>
              <a:gd name="connsiteX14" fmla="*/ 8637236 w 24080534"/>
              <a:gd name="connsiteY14" fmla="*/ 4766122 h 8012591"/>
              <a:gd name="connsiteX15" fmla="*/ 7756701 w 24080534"/>
              <a:gd name="connsiteY15" fmla="*/ 3922842 h 8012591"/>
              <a:gd name="connsiteX16" fmla="*/ 6437595 w 24080534"/>
              <a:gd name="connsiteY16" fmla="*/ 4278442 h 8012591"/>
              <a:gd name="connsiteX17" fmla="*/ 5213314 w 24080534"/>
              <a:gd name="connsiteY17" fmla="*/ 4779669 h 8012591"/>
              <a:gd name="connsiteX18" fmla="*/ 9280279 w 24080534"/>
              <a:gd name="connsiteY18" fmla="*/ 6710704 h 8012591"/>
              <a:gd name="connsiteX19" fmla="*/ 12006783 w 24080534"/>
              <a:gd name="connsiteY19" fmla="*/ 8012591 h 8012591"/>
              <a:gd name="connsiteX20" fmla="*/ 0 w 24080534"/>
              <a:gd name="connsiteY20" fmla="*/ 2318339 h 8012591"/>
              <a:gd name="connsiteX21" fmla="*/ 12020266 w 24080534"/>
              <a:gd name="connsiteY21" fmla="*/ 6 h 8012591"/>
              <a:gd name="connsiteX0" fmla="*/ 12020266 w 24080534"/>
              <a:gd name="connsiteY0" fmla="*/ 6 h 8012591"/>
              <a:gd name="connsiteX1" fmla="*/ 24080534 w 24080534"/>
              <a:gd name="connsiteY1" fmla="*/ 2356703 h 8012591"/>
              <a:gd name="connsiteX2" fmla="*/ 13985813 w 24080534"/>
              <a:gd name="connsiteY2" fmla="*/ 7085525 h 8012591"/>
              <a:gd name="connsiteX3" fmla="*/ 14752669 w 24080534"/>
              <a:gd name="connsiteY3" fmla="*/ 6724343 h 8012591"/>
              <a:gd name="connsiteX4" fmla="*/ 12467608 w 24080534"/>
              <a:gd name="connsiteY4" fmla="*/ 6204386 h 8012591"/>
              <a:gd name="connsiteX5" fmla="*/ 12104100 w 24080534"/>
              <a:gd name="connsiteY5" fmla="*/ 6192480 h 8012591"/>
              <a:gd name="connsiteX6" fmla="*/ 12104109 w 24080534"/>
              <a:gd name="connsiteY6" fmla="*/ 6192297 h 8012591"/>
              <a:gd name="connsiteX7" fmla="*/ 12100093 w 24080534"/>
              <a:gd name="connsiteY7" fmla="*/ 6192349 h 8012591"/>
              <a:gd name="connsiteX8" fmla="*/ 12099502 w 24080534"/>
              <a:gd name="connsiteY8" fmla="*/ 6192329 h 8012591"/>
              <a:gd name="connsiteX9" fmla="*/ 12142434 w 24080534"/>
              <a:gd name="connsiteY9" fmla="*/ 5384189 h 8012591"/>
              <a:gd name="connsiteX10" fmla="*/ 11517594 w 24080534"/>
              <a:gd name="connsiteY10" fmla="*/ 5385882 h 8012591"/>
              <a:gd name="connsiteX11" fmla="*/ 10851482 w 24080534"/>
              <a:gd name="connsiteY11" fmla="*/ 5433084 h 8012591"/>
              <a:gd name="connsiteX12" fmla="*/ 10431109 w 24080534"/>
              <a:gd name="connsiteY12" fmla="*/ 4493495 h 8012591"/>
              <a:gd name="connsiteX13" fmla="*/ 9495757 w 24080534"/>
              <a:gd name="connsiteY13" fmla="*/ 4603562 h 8012591"/>
              <a:gd name="connsiteX14" fmla="*/ 8637236 w 24080534"/>
              <a:gd name="connsiteY14" fmla="*/ 4766122 h 8012591"/>
              <a:gd name="connsiteX15" fmla="*/ 7756701 w 24080534"/>
              <a:gd name="connsiteY15" fmla="*/ 3922842 h 8012591"/>
              <a:gd name="connsiteX16" fmla="*/ 6437595 w 24080534"/>
              <a:gd name="connsiteY16" fmla="*/ 4278442 h 8012591"/>
              <a:gd name="connsiteX17" fmla="*/ 5213314 w 24080534"/>
              <a:gd name="connsiteY17" fmla="*/ 4779669 h 8012591"/>
              <a:gd name="connsiteX18" fmla="*/ 12006783 w 24080534"/>
              <a:gd name="connsiteY18" fmla="*/ 8012591 h 8012591"/>
              <a:gd name="connsiteX19" fmla="*/ 0 w 24080534"/>
              <a:gd name="connsiteY19" fmla="*/ 2318339 h 8012591"/>
              <a:gd name="connsiteX20" fmla="*/ 12020266 w 24080534"/>
              <a:gd name="connsiteY20" fmla="*/ 6 h 8012591"/>
              <a:gd name="connsiteX0" fmla="*/ 12020266 w 24080534"/>
              <a:gd name="connsiteY0" fmla="*/ 6 h 7085525"/>
              <a:gd name="connsiteX1" fmla="*/ 24080534 w 24080534"/>
              <a:gd name="connsiteY1" fmla="*/ 2356703 h 7085525"/>
              <a:gd name="connsiteX2" fmla="*/ 13985813 w 24080534"/>
              <a:gd name="connsiteY2" fmla="*/ 7085525 h 7085525"/>
              <a:gd name="connsiteX3" fmla="*/ 14752669 w 24080534"/>
              <a:gd name="connsiteY3" fmla="*/ 6724343 h 7085525"/>
              <a:gd name="connsiteX4" fmla="*/ 12467608 w 24080534"/>
              <a:gd name="connsiteY4" fmla="*/ 6204386 h 7085525"/>
              <a:gd name="connsiteX5" fmla="*/ 12104100 w 24080534"/>
              <a:gd name="connsiteY5" fmla="*/ 6192480 h 7085525"/>
              <a:gd name="connsiteX6" fmla="*/ 12104109 w 24080534"/>
              <a:gd name="connsiteY6" fmla="*/ 6192297 h 7085525"/>
              <a:gd name="connsiteX7" fmla="*/ 12100093 w 24080534"/>
              <a:gd name="connsiteY7" fmla="*/ 6192349 h 7085525"/>
              <a:gd name="connsiteX8" fmla="*/ 12099502 w 24080534"/>
              <a:gd name="connsiteY8" fmla="*/ 6192329 h 7085525"/>
              <a:gd name="connsiteX9" fmla="*/ 12142434 w 24080534"/>
              <a:gd name="connsiteY9" fmla="*/ 5384189 h 7085525"/>
              <a:gd name="connsiteX10" fmla="*/ 11517594 w 24080534"/>
              <a:gd name="connsiteY10" fmla="*/ 5385882 h 7085525"/>
              <a:gd name="connsiteX11" fmla="*/ 10851482 w 24080534"/>
              <a:gd name="connsiteY11" fmla="*/ 5433084 h 7085525"/>
              <a:gd name="connsiteX12" fmla="*/ 10431109 w 24080534"/>
              <a:gd name="connsiteY12" fmla="*/ 4493495 h 7085525"/>
              <a:gd name="connsiteX13" fmla="*/ 9495757 w 24080534"/>
              <a:gd name="connsiteY13" fmla="*/ 4603562 h 7085525"/>
              <a:gd name="connsiteX14" fmla="*/ 8637236 w 24080534"/>
              <a:gd name="connsiteY14" fmla="*/ 4766122 h 7085525"/>
              <a:gd name="connsiteX15" fmla="*/ 7756701 w 24080534"/>
              <a:gd name="connsiteY15" fmla="*/ 3922842 h 7085525"/>
              <a:gd name="connsiteX16" fmla="*/ 6437595 w 24080534"/>
              <a:gd name="connsiteY16" fmla="*/ 4278442 h 7085525"/>
              <a:gd name="connsiteX17" fmla="*/ 5213314 w 24080534"/>
              <a:gd name="connsiteY17" fmla="*/ 4779669 h 7085525"/>
              <a:gd name="connsiteX18" fmla="*/ 0 w 24080534"/>
              <a:gd name="connsiteY18" fmla="*/ 2318339 h 7085525"/>
              <a:gd name="connsiteX19" fmla="*/ 12020266 w 24080534"/>
              <a:gd name="connsiteY19" fmla="*/ 6 h 7085525"/>
              <a:gd name="connsiteX0" fmla="*/ 12020266 w 24080534"/>
              <a:gd name="connsiteY0" fmla="*/ 6 h 6724343"/>
              <a:gd name="connsiteX1" fmla="*/ 24080534 w 24080534"/>
              <a:gd name="connsiteY1" fmla="*/ 2356703 h 6724343"/>
              <a:gd name="connsiteX2" fmla="*/ 14752669 w 24080534"/>
              <a:gd name="connsiteY2" fmla="*/ 6724343 h 6724343"/>
              <a:gd name="connsiteX3" fmla="*/ 12467608 w 24080534"/>
              <a:gd name="connsiteY3" fmla="*/ 6204386 h 6724343"/>
              <a:gd name="connsiteX4" fmla="*/ 12104100 w 24080534"/>
              <a:gd name="connsiteY4" fmla="*/ 6192480 h 6724343"/>
              <a:gd name="connsiteX5" fmla="*/ 12104109 w 24080534"/>
              <a:gd name="connsiteY5" fmla="*/ 6192297 h 6724343"/>
              <a:gd name="connsiteX6" fmla="*/ 12100093 w 24080534"/>
              <a:gd name="connsiteY6" fmla="*/ 6192349 h 6724343"/>
              <a:gd name="connsiteX7" fmla="*/ 12099502 w 24080534"/>
              <a:gd name="connsiteY7" fmla="*/ 6192329 h 6724343"/>
              <a:gd name="connsiteX8" fmla="*/ 12142434 w 24080534"/>
              <a:gd name="connsiteY8" fmla="*/ 5384189 h 6724343"/>
              <a:gd name="connsiteX9" fmla="*/ 11517594 w 24080534"/>
              <a:gd name="connsiteY9" fmla="*/ 5385882 h 6724343"/>
              <a:gd name="connsiteX10" fmla="*/ 10851482 w 24080534"/>
              <a:gd name="connsiteY10" fmla="*/ 5433084 h 6724343"/>
              <a:gd name="connsiteX11" fmla="*/ 10431109 w 24080534"/>
              <a:gd name="connsiteY11" fmla="*/ 4493495 h 6724343"/>
              <a:gd name="connsiteX12" fmla="*/ 9495757 w 24080534"/>
              <a:gd name="connsiteY12" fmla="*/ 4603562 h 6724343"/>
              <a:gd name="connsiteX13" fmla="*/ 8637236 w 24080534"/>
              <a:gd name="connsiteY13" fmla="*/ 4766122 h 6724343"/>
              <a:gd name="connsiteX14" fmla="*/ 7756701 w 24080534"/>
              <a:gd name="connsiteY14" fmla="*/ 3922842 h 6724343"/>
              <a:gd name="connsiteX15" fmla="*/ 6437595 w 24080534"/>
              <a:gd name="connsiteY15" fmla="*/ 4278442 h 6724343"/>
              <a:gd name="connsiteX16" fmla="*/ 5213314 w 24080534"/>
              <a:gd name="connsiteY16" fmla="*/ 4779669 h 6724343"/>
              <a:gd name="connsiteX17" fmla="*/ 0 w 24080534"/>
              <a:gd name="connsiteY17" fmla="*/ 2318339 h 6724343"/>
              <a:gd name="connsiteX18" fmla="*/ 12020266 w 24080534"/>
              <a:gd name="connsiteY18" fmla="*/ 6 h 6724343"/>
              <a:gd name="connsiteX0" fmla="*/ 12020266 w 24080534"/>
              <a:gd name="connsiteY0" fmla="*/ 6 h 6925307"/>
              <a:gd name="connsiteX1" fmla="*/ 24080534 w 24080534"/>
              <a:gd name="connsiteY1" fmla="*/ 2356703 h 6925307"/>
              <a:gd name="connsiteX2" fmla="*/ 14752669 w 24080534"/>
              <a:gd name="connsiteY2" fmla="*/ 6724343 h 6925307"/>
              <a:gd name="connsiteX3" fmla="*/ 12104100 w 24080534"/>
              <a:gd name="connsiteY3" fmla="*/ 6192480 h 6925307"/>
              <a:gd name="connsiteX4" fmla="*/ 12104109 w 24080534"/>
              <a:gd name="connsiteY4" fmla="*/ 6192297 h 6925307"/>
              <a:gd name="connsiteX5" fmla="*/ 12100093 w 24080534"/>
              <a:gd name="connsiteY5" fmla="*/ 6192349 h 6925307"/>
              <a:gd name="connsiteX6" fmla="*/ 12099502 w 24080534"/>
              <a:gd name="connsiteY6" fmla="*/ 6192329 h 6925307"/>
              <a:gd name="connsiteX7" fmla="*/ 12142434 w 24080534"/>
              <a:gd name="connsiteY7" fmla="*/ 5384189 h 6925307"/>
              <a:gd name="connsiteX8" fmla="*/ 11517594 w 24080534"/>
              <a:gd name="connsiteY8" fmla="*/ 5385882 h 6925307"/>
              <a:gd name="connsiteX9" fmla="*/ 10851482 w 24080534"/>
              <a:gd name="connsiteY9" fmla="*/ 5433084 h 6925307"/>
              <a:gd name="connsiteX10" fmla="*/ 10431109 w 24080534"/>
              <a:gd name="connsiteY10" fmla="*/ 4493495 h 6925307"/>
              <a:gd name="connsiteX11" fmla="*/ 9495757 w 24080534"/>
              <a:gd name="connsiteY11" fmla="*/ 4603562 h 6925307"/>
              <a:gd name="connsiteX12" fmla="*/ 8637236 w 24080534"/>
              <a:gd name="connsiteY12" fmla="*/ 4766122 h 6925307"/>
              <a:gd name="connsiteX13" fmla="*/ 7756701 w 24080534"/>
              <a:gd name="connsiteY13" fmla="*/ 3922842 h 6925307"/>
              <a:gd name="connsiteX14" fmla="*/ 6437595 w 24080534"/>
              <a:gd name="connsiteY14" fmla="*/ 4278442 h 6925307"/>
              <a:gd name="connsiteX15" fmla="*/ 5213314 w 24080534"/>
              <a:gd name="connsiteY15" fmla="*/ 4779669 h 6925307"/>
              <a:gd name="connsiteX16" fmla="*/ 0 w 24080534"/>
              <a:gd name="connsiteY16" fmla="*/ 2318339 h 6925307"/>
              <a:gd name="connsiteX17" fmla="*/ 12020266 w 24080534"/>
              <a:gd name="connsiteY17" fmla="*/ 6 h 6925307"/>
              <a:gd name="connsiteX0" fmla="*/ 12020266 w 24080534"/>
              <a:gd name="connsiteY0" fmla="*/ 6 h 6192480"/>
              <a:gd name="connsiteX1" fmla="*/ 24080534 w 24080534"/>
              <a:gd name="connsiteY1" fmla="*/ 2356703 h 6192480"/>
              <a:gd name="connsiteX2" fmla="*/ 12104100 w 24080534"/>
              <a:gd name="connsiteY2" fmla="*/ 6192480 h 6192480"/>
              <a:gd name="connsiteX3" fmla="*/ 12104109 w 24080534"/>
              <a:gd name="connsiteY3" fmla="*/ 6192297 h 6192480"/>
              <a:gd name="connsiteX4" fmla="*/ 12100093 w 24080534"/>
              <a:gd name="connsiteY4" fmla="*/ 6192349 h 6192480"/>
              <a:gd name="connsiteX5" fmla="*/ 12099502 w 24080534"/>
              <a:gd name="connsiteY5" fmla="*/ 6192329 h 6192480"/>
              <a:gd name="connsiteX6" fmla="*/ 12142434 w 24080534"/>
              <a:gd name="connsiteY6" fmla="*/ 5384189 h 6192480"/>
              <a:gd name="connsiteX7" fmla="*/ 11517594 w 24080534"/>
              <a:gd name="connsiteY7" fmla="*/ 5385882 h 6192480"/>
              <a:gd name="connsiteX8" fmla="*/ 10851482 w 24080534"/>
              <a:gd name="connsiteY8" fmla="*/ 5433084 h 6192480"/>
              <a:gd name="connsiteX9" fmla="*/ 10431109 w 24080534"/>
              <a:gd name="connsiteY9" fmla="*/ 4493495 h 6192480"/>
              <a:gd name="connsiteX10" fmla="*/ 9495757 w 24080534"/>
              <a:gd name="connsiteY10" fmla="*/ 4603562 h 6192480"/>
              <a:gd name="connsiteX11" fmla="*/ 8637236 w 24080534"/>
              <a:gd name="connsiteY11" fmla="*/ 4766122 h 6192480"/>
              <a:gd name="connsiteX12" fmla="*/ 7756701 w 24080534"/>
              <a:gd name="connsiteY12" fmla="*/ 3922842 h 6192480"/>
              <a:gd name="connsiteX13" fmla="*/ 6437595 w 24080534"/>
              <a:gd name="connsiteY13" fmla="*/ 4278442 h 6192480"/>
              <a:gd name="connsiteX14" fmla="*/ 5213314 w 24080534"/>
              <a:gd name="connsiteY14" fmla="*/ 4779669 h 6192480"/>
              <a:gd name="connsiteX15" fmla="*/ 0 w 24080534"/>
              <a:gd name="connsiteY15" fmla="*/ 2318339 h 6192480"/>
              <a:gd name="connsiteX16" fmla="*/ 12020266 w 24080534"/>
              <a:gd name="connsiteY16" fmla="*/ 6 h 6192480"/>
              <a:gd name="connsiteX0" fmla="*/ 12020266 w 24080534"/>
              <a:gd name="connsiteY0" fmla="*/ 6 h 6192480"/>
              <a:gd name="connsiteX1" fmla="*/ 24080534 w 24080534"/>
              <a:gd name="connsiteY1" fmla="*/ 2356703 h 6192480"/>
              <a:gd name="connsiteX2" fmla="*/ 12104100 w 24080534"/>
              <a:gd name="connsiteY2" fmla="*/ 6192480 h 6192480"/>
              <a:gd name="connsiteX3" fmla="*/ 12104109 w 24080534"/>
              <a:gd name="connsiteY3" fmla="*/ 6192297 h 6192480"/>
              <a:gd name="connsiteX4" fmla="*/ 12100093 w 24080534"/>
              <a:gd name="connsiteY4" fmla="*/ 6192349 h 6192480"/>
              <a:gd name="connsiteX5" fmla="*/ 12142434 w 24080534"/>
              <a:gd name="connsiteY5" fmla="*/ 5384189 h 6192480"/>
              <a:gd name="connsiteX6" fmla="*/ 11517594 w 24080534"/>
              <a:gd name="connsiteY6" fmla="*/ 5385882 h 6192480"/>
              <a:gd name="connsiteX7" fmla="*/ 10851482 w 24080534"/>
              <a:gd name="connsiteY7" fmla="*/ 5433084 h 6192480"/>
              <a:gd name="connsiteX8" fmla="*/ 10431109 w 24080534"/>
              <a:gd name="connsiteY8" fmla="*/ 4493495 h 6192480"/>
              <a:gd name="connsiteX9" fmla="*/ 9495757 w 24080534"/>
              <a:gd name="connsiteY9" fmla="*/ 4603562 h 6192480"/>
              <a:gd name="connsiteX10" fmla="*/ 8637236 w 24080534"/>
              <a:gd name="connsiteY10" fmla="*/ 4766122 h 6192480"/>
              <a:gd name="connsiteX11" fmla="*/ 7756701 w 24080534"/>
              <a:gd name="connsiteY11" fmla="*/ 3922842 h 6192480"/>
              <a:gd name="connsiteX12" fmla="*/ 6437595 w 24080534"/>
              <a:gd name="connsiteY12" fmla="*/ 4278442 h 6192480"/>
              <a:gd name="connsiteX13" fmla="*/ 5213314 w 24080534"/>
              <a:gd name="connsiteY13" fmla="*/ 4779669 h 6192480"/>
              <a:gd name="connsiteX14" fmla="*/ 0 w 24080534"/>
              <a:gd name="connsiteY14" fmla="*/ 2318339 h 6192480"/>
              <a:gd name="connsiteX15" fmla="*/ 12020266 w 24080534"/>
              <a:gd name="connsiteY15" fmla="*/ 6 h 6192480"/>
              <a:gd name="connsiteX0" fmla="*/ 12020266 w 13721738"/>
              <a:gd name="connsiteY0" fmla="*/ 390265 h 6582739"/>
              <a:gd name="connsiteX1" fmla="*/ 13437934 w 13721738"/>
              <a:gd name="connsiteY1" fmla="*/ 791162 h 6582739"/>
              <a:gd name="connsiteX2" fmla="*/ 12104100 w 13721738"/>
              <a:gd name="connsiteY2" fmla="*/ 6582739 h 6582739"/>
              <a:gd name="connsiteX3" fmla="*/ 12104109 w 13721738"/>
              <a:gd name="connsiteY3" fmla="*/ 6582556 h 6582739"/>
              <a:gd name="connsiteX4" fmla="*/ 12100093 w 13721738"/>
              <a:gd name="connsiteY4" fmla="*/ 6582608 h 6582739"/>
              <a:gd name="connsiteX5" fmla="*/ 12142434 w 13721738"/>
              <a:gd name="connsiteY5" fmla="*/ 5774448 h 6582739"/>
              <a:gd name="connsiteX6" fmla="*/ 11517594 w 13721738"/>
              <a:gd name="connsiteY6" fmla="*/ 5776141 h 6582739"/>
              <a:gd name="connsiteX7" fmla="*/ 10851482 w 13721738"/>
              <a:gd name="connsiteY7" fmla="*/ 5823343 h 6582739"/>
              <a:gd name="connsiteX8" fmla="*/ 10431109 w 13721738"/>
              <a:gd name="connsiteY8" fmla="*/ 4883754 h 6582739"/>
              <a:gd name="connsiteX9" fmla="*/ 9495757 w 13721738"/>
              <a:gd name="connsiteY9" fmla="*/ 4993821 h 6582739"/>
              <a:gd name="connsiteX10" fmla="*/ 8637236 w 13721738"/>
              <a:gd name="connsiteY10" fmla="*/ 5156381 h 6582739"/>
              <a:gd name="connsiteX11" fmla="*/ 7756701 w 13721738"/>
              <a:gd name="connsiteY11" fmla="*/ 4313101 h 6582739"/>
              <a:gd name="connsiteX12" fmla="*/ 6437595 w 13721738"/>
              <a:gd name="connsiteY12" fmla="*/ 4668701 h 6582739"/>
              <a:gd name="connsiteX13" fmla="*/ 5213314 w 13721738"/>
              <a:gd name="connsiteY13" fmla="*/ 5169928 h 6582739"/>
              <a:gd name="connsiteX14" fmla="*/ 0 w 13721738"/>
              <a:gd name="connsiteY14" fmla="*/ 2708598 h 6582739"/>
              <a:gd name="connsiteX15" fmla="*/ 12020266 w 13721738"/>
              <a:gd name="connsiteY15" fmla="*/ 390265 h 6582739"/>
              <a:gd name="connsiteX0" fmla="*/ 12020266 w 12935899"/>
              <a:gd name="connsiteY0" fmla="*/ 7 h 6192481"/>
              <a:gd name="connsiteX1" fmla="*/ 12104100 w 12935899"/>
              <a:gd name="connsiteY1" fmla="*/ 6192481 h 6192481"/>
              <a:gd name="connsiteX2" fmla="*/ 12104109 w 12935899"/>
              <a:gd name="connsiteY2" fmla="*/ 6192298 h 6192481"/>
              <a:gd name="connsiteX3" fmla="*/ 12100093 w 12935899"/>
              <a:gd name="connsiteY3" fmla="*/ 6192350 h 6192481"/>
              <a:gd name="connsiteX4" fmla="*/ 12142434 w 12935899"/>
              <a:gd name="connsiteY4" fmla="*/ 5384190 h 6192481"/>
              <a:gd name="connsiteX5" fmla="*/ 11517594 w 12935899"/>
              <a:gd name="connsiteY5" fmla="*/ 5385883 h 6192481"/>
              <a:gd name="connsiteX6" fmla="*/ 10851482 w 12935899"/>
              <a:gd name="connsiteY6" fmla="*/ 5433085 h 6192481"/>
              <a:gd name="connsiteX7" fmla="*/ 10431109 w 12935899"/>
              <a:gd name="connsiteY7" fmla="*/ 4493496 h 6192481"/>
              <a:gd name="connsiteX8" fmla="*/ 9495757 w 12935899"/>
              <a:gd name="connsiteY8" fmla="*/ 4603563 h 6192481"/>
              <a:gd name="connsiteX9" fmla="*/ 8637236 w 12935899"/>
              <a:gd name="connsiteY9" fmla="*/ 4766123 h 6192481"/>
              <a:gd name="connsiteX10" fmla="*/ 7756701 w 12935899"/>
              <a:gd name="connsiteY10" fmla="*/ 3922843 h 6192481"/>
              <a:gd name="connsiteX11" fmla="*/ 6437595 w 12935899"/>
              <a:gd name="connsiteY11" fmla="*/ 4278443 h 6192481"/>
              <a:gd name="connsiteX12" fmla="*/ 5213314 w 12935899"/>
              <a:gd name="connsiteY12" fmla="*/ 4779670 h 6192481"/>
              <a:gd name="connsiteX13" fmla="*/ 0 w 12935899"/>
              <a:gd name="connsiteY13" fmla="*/ 2318340 h 6192481"/>
              <a:gd name="connsiteX14" fmla="*/ 12020266 w 12935899"/>
              <a:gd name="connsiteY14" fmla="*/ 7 h 6192481"/>
              <a:gd name="connsiteX0" fmla="*/ 12020266 w 12935899"/>
              <a:gd name="connsiteY0" fmla="*/ 7 h 6192481"/>
              <a:gd name="connsiteX1" fmla="*/ 12104100 w 12935899"/>
              <a:gd name="connsiteY1" fmla="*/ 6192481 h 6192481"/>
              <a:gd name="connsiteX2" fmla="*/ 12104109 w 12935899"/>
              <a:gd name="connsiteY2" fmla="*/ 6192298 h 6192481"/>
              <a:gd name="connsiteX3" fmla="*/ 12142434 w 12935899"/>
              <a:gd name="connsiteY3" fmla="*/ 5384190 h 6192481"/>
              <a:gd name="connsiteX4" fmla="*/ 11517594 w 12935899"/>
              <a:gd name="connsiteY4" fmla="*/ 5385883 h 6192481"/>
              <a:gd name="connsiteX5" fmla="*/ 10851482 w 12935899"/>
              <a:gd name="connsiteY5" fmla="*/ 5433085 h 6192481"/>
              <a:gd name="connsiteX6" fmla="*/ 10431109 w 12935899"/>
              <a:gd name="connsiteY6" fmla="*/ 4493496 h 6192481"/>
              <a:gd name="connsiteX7" fmla="*/ 9495757 w 12935899"/>
              <a:gd name="connsiteY7" fmla="*/ 4603563 h 6192481"/>
              <a:gd name="connsiteX8" fmla="*/ 8637236 w 12935899"/>
              <a:gd name="connsiteY8" fmla="*/ 4766123 h 6192481"/>
              <a:gd name="connsiteX9" fmla="*/ 7756701 w 12935899"/>
              <a:gd name="connsiteY9" fmla="*/ 3922843 h 6192481"/>
              <a:gd name="connsiteX10" fmla="*/ 6437595 w 12935899"/>
              <a:gd name="connsiteY10" fmla="*/ 4278443 h 6192481"/>
              <a:gd name="connsiteX11" fmla="*/ 5213314 w 12935899"/>
              <a:gd name="connsiteY11" fmla="*/ 4779670 h 6192481"/>
              <a:gd name="connsiteX12" fmla="*/ 0 w 12935899"/>
              <a:gd name="connsiteY12" fmla="*/ 2318340 h 6192481"/>
              <a:gd name="connsiteX13" fmla="*/ 12020266 w 12935899"/>
              <a:gd name="connsiteY13" fmla="*/ 7 h 6192481"/>
              <a:gd name="connsiteX0" fmla="*/ 12020266 w 12935899"/>
              <a:gd name="connsiteY0" fmla="*/ 7 h 6192481"/>
              <a:gd name="connsiteX1" fmla="*/ 12104100 w 12935899"/>
              <a:gd name="connsiteY1" fmla="*/ 6192481 h 6192481"/>
              <a:gd name="connsiteX2" fmla="*/ 12142434 w 12935899"/>
              <a:gd name="connsiteY2" fmla="*/ 5384190 h 6192481"/>
              <a:gd name="connsiteX3" fmla="*/ 11517594 w 12935899"/>
              <a:gd name="connsiteY3" fmla="*/ 5385883 h 6192481"/>
              <a:gd name="connsiteX4" fmla="*/ 10851482 w 12935899"/>
              <a:gd name="connsiteY4" fmla="*/ 5433085 h 6192481"/>
              <a:gd name="connsiteX5" fmla="*/ 10431109 w 12935899"/>
              <a:gd name="connsiteY5" fmla="*/ 4493496 h 6192481"/>
              <a:gd name="connsiteX6" fmla="*/ 9495757 w 12935899"/>
              <a:gd name="connsiteY6" fmla="*/ 4603563 h 6192481"/>
              <a:gd name="connsiteX7" fmla="*/ 8637236 w 12935899"/>
              <a:gd name="connsiteY7" fmla="*/ 4766123 h 6192481"/>
              <a:gd name="connsiteX8" fmla="*/ 7756701 w 12935899"/>
              <a:gd name="connsiteY8" fmla="*/ 3922843 h 6192481"/>
              <a:gd name="connsiteX9" fmla="*/ 6437595 w 12935899"/>
              <a:gd name="connsiteY9" fmla="*/ 4278443 h 6192481"/>
              <a:gd name="connsiteX10" fmla="*/ 5213314 w 12935899"/>
              <a:gd name="connsiteY10" fmla="*/ 4779670 h 6192481"/>
              <a:gd name="connsiteX11" fmla="*/ 0 w 12935899"/>
              <a:gd name="connsiteY11" fmla="*/ 2318340 h 6192481"/>
              <a:gd name="connsiteX12" fmla="*/ 12020266 w 12935899"/>
              <a:gd name="connsiteY12" fmla="*/ 7 h 6192481"/>
              <a:gd name="connsiteX0" fmla="*/ 12020266 w 13440121"/>
              <a:gd name="connsiteY0" fmla="*/ 7 h 5646381"/>
              <a:gd name="connsiteX1" fmla="*/ 13323300 w 13440121"/>
              <a:gd name="connsiteY1" fmla="*/ 5646381 h 5646381"/>
              <a:gd name="connsiteX2" fmla="*/ 12142434 w 13440121"/>
              <a:gd name="connsiteY2" fmla="*/ 5384190 h 5646381"/>
              <a:gd name="connsiteX3" fmla="*/ 11517594 w 13440121"/>
              <a:gd name="connsiteY3" fmla="*/ 5385883 h 5646381"/>
              <a:gd name="connsiteX4" fmla="*/ 10851482 w 13440121"/>
              <a:gd name="connsiteY4" fmla="*/ 5433085 h 5646381"/>
              <a:gd name="connsiteX5" fmla="*/ 10431109 w 13440121"/>
              <a:gd name="connsiteY5" fmla="*/ 4493496 h 5646381"/>
              <a:gd name="connsiteX6" fmla="*/ 9495757 w 13440121"/>
              <a:gd name="connsiteY6" fmla="*/ 4603563 h 5646381"/>
              <a:gd name="connsiteX7" fmla="*/ 8637236 w 13440121"/>
              <a:gd name="connsiteY7" fmla="*/ 4766123 h 5646381"/>
              <a:gd name="connsiteX8" fmla="*/ 7756701 w 13440121"/>
              <a:gd name="connsiteY8" fmla="*/ 3922843 h 5646381"/>
              <a:gd name="connsiteX9" fmla="*/ 6437595 w 13440121"/>
              <a:gd name="connsiteY9" fmla="*/ 4278443 h 5646381"/>
              <a:gd name="connsiteX10" fmla="*/ 5213314 w 13440121"/>
              <a:gd name="connsiteY10" fmla="*/ 4779670 h 5646381"/>
              <a:gd name="connsiteX11" fmla="*/ 0 w 13440121"/>
              <a:gd name="connsiteY11" fmla="*/ 2318340 h 5646381"/>
              <a:gd name="connsiteX12" fmla="*/ 12020266 w 13440121"/>
              <a:gd name="connsiteY12" fmla="*/ 7 h 5646381"/>
              <a:gd name="connsiteX0" fmla="*/ 12020266 w 12972605"/>
              <a:gd name="connsiteY0" fmla="*/ 7 h 5781775"/>
              <a:gd name="connsiteX1" fmla="*/ 12142434 w 12972605"/>
              <a:gd name="connsiteY1" fmla="*/ 5384190 h 5781775"/>
              <a:gd name="connsiteX2" fmla="*/ 11517594 w 12972605"/>
              <a:gd name="connsiteY2" fmla="*/ 5385883 h 5781775"/>
              <a:gd name="connsiteX3" fmla="*/ 10851482 w 12972605"/>
              <a:gd name="connsiteY3" fmla="*/ 5433085 h 5781775"/>
              <a:gd name="connsiteX4" fmla="*/ 10431109 w 12972605"/>
              <a:gd name="connsiteY4" fmla="*/ 4493496 h 5781775"/>
              <a:gd name="connsiteX5" fmla="*/ 9495757 w 12972605"/>
              <a:gd name="connsiteY5" fmla="*/ 4603563 h 5781775"/>
              <a:gd name="connsiteX6" fmla="*/ 8637236 w 12972605"/>
              <a:gd name="connsiteY6" fmla="*/ 4766123 h 5781775"/>
              <a:gd name="connsiteX7" fmla="*/ 7756701 w 12972605"/>
              <a:gd name="connsiteY7" fmla="*/ 3922843 h 5781775"/>
              <a:gd name="connsiteX8" fmla="*/ 6437595 w 12972605"/>
              <a:gd name="connsiteY8" fmla="*/ 4278443 h 5781775"/>
              <a:gd name="connsiteX9" fmla="*/ 5213314 w 12972605"/>
              <a:gd name="connsiteY9" fmla="*/ 4779670 h 5781775"/>
              <a:gd name="connsiteX10" fmla="*/ 0 w 12972605"/>
              <a:gd name="connsiteY10" fmla="*/ 2318340 h 5781775"/>
              <a:gd name="connsiteX11" fmla="*/ 12020266 w 12972605"/>
              <a:gd name="connsiteY11" fmla="*/ 7 h 5781775"/>
              <a:gd name="connsiteX0" fmla="*/ 12020266 w 12972605"/>
              <a:gd name="connsiteY0" fmla="*/ 7 h 5781775"/>
              <a:gd name="connsiteX1" fmla="*/ 12142434 w 12972605"/>
              <a:gd name="connsiteY1" fmla="*/ 5384190 h 5781775"/>
              <a:gd name="connsiteX2" fmla="*/ 11517594 w 12972605"/>
              <a:gd name="connsiteY2" fmla="*/ 5385883 h 5781775"/>
              <a:gd name="connsiteX3" fmla="*/ 10851482 w 12972605"/>
              <a:gd name="connsiteY3" fmla="*/ 5433085 h 5781775"/>
              <a:gd name="connsiteX4" fmla="*/ 10431109 w 12972605"/>
              <a:gd name="connsiteY4" fmla="*/ 4493496 h 5781775"/>
              <a:gd name="connsiteX5" fmla="*/ 9495757 w 12972605"/>
              <a:gd name="connsiteY5" fmla="*/ 4603563 h 5781775"/>
              <a:gd name="connsiteX6" fmla="*/ 8637236 w 12972605"/>
              <a:gd name="connsiteY6" fmla="*/ 4766123 h 5781775"/>
              <a:gd name="connsiteX7" fmla="*/ 7756701 w 12972605"/>
              <a:gd name="connsiteY7" fmla="*/ 3922843 h 5781775"/>
              <a:gd name="connsiteX8" fmla="*/ 6437595 w 12972605"/>
              <a:gd name="connsiteY8" fmla="*/ 4278443 h 5781775"/>
              <a:gd name="connsiteX9" fmla="*/ 5213314 w 12972605"/>
              <a:gd name="connsiteY9" fmla="*/ 4779670 h 5781775"/>
              <a:gd name="connsiteX10" fmla="*/ 0 w 12972605"/>
              <a:gd name="connsiteY10" fmla="*/ 2318340 h 5781775"/>
              <a:gd name="connsiteX11" fmla="*/ 12020266 w 12972605"/>
              <a:gd name="connsiteY11" fmla="*/ 7 h 5781775"/>
              <a:gd name="connsiteX0" fmla="*/ 12020266 w 12975705"/>
              <a:gd name="connsiteY0" fmla="*/ 7 h 5781775"/>
              <a:gd name="connsiteX1" fmla="*/ 12142434 w 12975705"/>
              <a:gd name="connsiteY1" fmla="*/ 5384190 h 5781775"/>
              <a:gd name="connsiteX2" fmla="*/ 11517594 w 12975705"/>
              <a:gd name="connsiteY2" fmla="*/ 5385883 h 5781775"/>
              <a:gd name="connsiteX3" fmla="*/ 10851482 w 12975705"/>
              <a:gd name="connsiteY3" fmla="*/ 5433085 h 5781775"/>
              <a:gd name="connsiteX4" fmla="*/ 10431109 w 12975705"/>
              <a:gd name="connsiteY4" fmla="*/ 4493496 h 5781775"/>
              <a:gd name="connsiteX5" fmla="*/ 9495757 w 12975705"/>
              <a:gd name="connsiteY5" fmla="*/ 4603563 h 5781775"/>
              <a:gd name="connsiteX6" fmla="*/ 8637236 w 12975705"/>
              <a:gd name="connsiteY6" fmla="*/ 4766123 h 5781775"/>
              <a:gd name="connsiteX7" fmla="*/ 7756701 w 12975705"/>
              <a:gd name="connsiteY7" fmla="*/ 3922843 h 5781775"/>
              <a:gd name="connsiteX8" fmla="*/ 6437595 w 12975705"/>
              <a:gd name="connsiteY8" fmla="*/ 4278443 h 5781775"/>
              <a:gd name="connsiteX9" fmla="*/ 5213314 w 12975705"/>
              <a:gd name="connsiteY9" fmla="*/ 4779670 h 5781775"/>
              <a:gd name="connsiteX10" fmla="*/ 0 w 12975705"/>
              <a:gd name="connsiteY10" fmla="*/ 2318340 h 5781775"/>
              <a:gd name="connsiteX11" fmla="*/ 12020266 w 12975705"/>
              <a:gd name="connsiteY11" fmla="*/ 7 h 5781775"/>
              <a:gd name="connsiteX0" fmla="*/ 12020266 w 12975705"/>
              <a:gd name="connsiteY0" fmla="*/ 7 h 5433085"/>
              <a:gd name="connsiteX1" fmla="*/ 12142434 w 12975705"/>
              <a:gd name="connsiteY1" fmla="*/ 5384190 h 5433085"/>
              <a:gd name="connsiteX2" fmla="*/ 11517594 w 12975705"/>
              <a:gd name="connsiteY2" fmla="*/ 5385883 h 5433085"/>
              <a:gd name="connsiteX3" fmla="*/ 10851482 w 12975705"/>
              <a:gd name="connsiteY3" fmla="*/ 5433085 h 5433085"/>
              <a:gd name="connsiteX4" fmla="*/ 10431109 w 12975705"/>
              <a:gd name="connsiteY4" fmla="*/ 4493496 h 5433085"/>
              <a:gd name="connsiteX5" fmla="*/ 9495757 w 12975705"/>
              <a:gd name="connsiteY5" fmla="*/ 4603563 h 5433085"/>
              <a:gd name="connsiteX6" fmla="*/ 8637236 w 12975705"/>
              <a:gd name="connsiteY6" fmla="*/ 4766123 h 5433085"/>
              <a:gd name="connsiteX7" fmla="*/ 7756701 w 12975705"/>
              <a:gd name="connsiteY7" fmla="*/ 3922843 h 5433085"/>
              <a:gd name="connsiteX8" fmla="*/ 6437595 w 12975705"/>
              <a:gd name="connsiteY8" fmla="*/ 4278443 h 5433085"/>
              <a:gd name="connsiteX9" fmla="*/ 5213314 w 12975705"/>
              <a:gd name="connsiteY9" fmla="*/ 4779670 h 5433085"/>
              <a:gd name="connsiteX10" fmla="*/ 0 w 12975705"/>
              <a:gd name="connsiteY10" fmla="*/ 2318340 h 5433085"/>
              <a:gd name="connsiteX11" fmla="*/ 12020266 w 12975705"/>
              <a:gd name="connsiteY11" fmla="*/ 7 h 5433085"/>
              <a:gd name="connsiteX0" fmla="*/ 12020266 w 12975705"/>
              <a:gd name="connsiteY0" fmla="*/ 7 h 5433085"/>
              <a:gd name="connsiteX1" fmla="*/ 12142434 w 12975705"/>
              <a:gd name="connsiteY1" fmla="*/ 5384190 h 5433085"/>
              <a:gd name="connsiteX2" fmla="*/ 11517594 w 12975705"/>
              <a:gd name="connsiteY2" fmla="*/ 5385883 h 5433085"/>
              <a:gd name="connsiteX3" fmla="*/ 10851482 w 12975705"/>
              <a:gd name="connsiteY3" fmla="*/ 5433085 h 5433085"/>
              <a:gd name="connsiteX4" fmla="*/ 10431109 w 12975705"/>
              <a:gd name="connsiteY4" fmla="*/ 4493496 h 5433085"/>
              <a:gd name="connsiteX5" fmla="*/ 9495757 w 12975705"/>
              <a:gd name="connsiteY5" fmla="*/ 4603563 h 5433085"/>
              <a:gd name="connsiteX6" fmla="*/ 8637236 w 12975705"/>
              <a:gd name="connsiteY6" fmla="*/ 4766123 h 5433085"/>
              <a:gd name="connsiteX7" fmla="*/ 7756701 w 12975705"/>
              <a:gd name="connsiteY7" fmla="*/ 3922843 h 5433085"/>
              <a:gd name="connsiteX8" fmla="*/ 6437595 w 12975705"/>
              <a:gd name="connsiteY8" fmla="*/ 4278443 h 5433085"/>
              <a:gd name="connsiteX9" fmla="*/ 5213314 w 12975705"/>
              <a:gd name="connsiteY9" fmla="*/ 4779670 h 5433085"/>
              <a:gd name="connsiteX10" fmla="*/ 0 w 12975705"/>
              <a:gd name="connsiteY10" fmla="*/ 2318340 h 5433085"/>
              <a:gd name="connsiteX11" fmla="*/ 12020266 w 12975705"/>
              <a:gd name="connsiteY11" fmla="*/ 7 h 5433085"/>
              <a:gd name="connsiteX0" fmla="*/ 12020266 w 12294706"/>
              <a:gd name="connsiteY0" fmla="*/ 7 h 5433085"/>
              <a:gd name="connsiteX1" fmla="*/ 12142434 w 12294706"/>
              <a:gd name="connsiteY1" fmla="*/ 5384190 h 5433085"/>
              <a:gd name="connsiteX2" fmla="*/ 11517594 w 12294706"/>
              <a:gd name="connsiteY2" fmla="*/ 5385883 h 5433085"/>
              <a:gd name="connsiteX3" fmla="*/ 10851482 w 12294706"/>
              <a:gd name="connsiteY3" fmla="*/ 5433085 h 5433085"/>
              <a:gd name="connsiteX4" fmla="*/ 10431109 w 12294706"/>
              <a:gd name="connsiteY4" fmla="*/ 4493496 h 5433085"/>
              <a:gd name="connsiteX5" fmla="*/ 9495757 w 12294706"/>
              <a:gd name="connsiteY5" fmla="*/ 4603563 h 5433085"/>
              <a:gd name="connsiteX6" fmla="*/ 8637236 w 12294706"/>
              <a:gd name="connsiteY6" fmla="*/ 4766123 h 5433085"/>
              <a:gd name="connsiteX7" fmla="*/ 7756701 w 12294706"/>
              <a:gd name="connsiteY7" fmla="*/ 3922843 h 5433085"/>
              <a:gd name="connsiteX8" fmla="*/ 6437595 w 12294706"/>
              <a:gd name="connsiteY8" fmla="*/ 4278443 h 5433085"/>
              <a:gd name="connsiteX9" fmla="*/ 5213314 w 12294706"/>
              <a:gd name="connsiteY9" fmla="*/ 4779670 h 5433085"/>
              <a:gd name="connsiteX10" fmla="*/ 0 w 12294706"/>
              <a:gd name="connsiteY10" fmla="*/ 2318340 h 5433085"/>
              <a:gd name="connsiteX11" fmla="*/ 12020266 w 12294706"/>
              <a:gd name="connsiteY11" fmla="*/ 7 h 5433085"/>
              <a:gd name="connsiteX0" fmla="*/ 12248866 w 12450105"/>
              <a:gd name="connsiteY0" fmla="*/ 7 h 5390752"/>
              <a:gd name="connsiteX1" fmla="*/ 12142434 w 12450105"/>
              <a:gd name="connsiteY1" fmla="*/ 5341857 h 5390752"/>
              <a:gd name="connsiteX2" fmla="*/ 11517594 w 12450105"/>
              <a:gd name="connsiteY2" fmla="*/ 5343550 h 5390752"/>
              <a:gd name="connsiteX3" fmla="*/ 10851482 w 12450105"/>
              <a:gd name="connsiteY3" fmla="*/ 5390752 h 5390752"/>
              <a:gd name="connsiteX4" fmla="*/ 10431109 w 12450105"/>
              <a:gd name="connsiteY4" fmla="*/ 4451163 h 5390752"/>
              <a:gd name="connsiteX5" fmla="*/ 9495757 w 12450105"/>
              <a:gd name="connsiteY5" fmla="*/ 4561230 h 5390752"/>
              <a:gd name="connsiteX6" fmla="*/ 8637236 w 12450105"/>
              <a:gd name="connsiteY6" fmla="*/ 4723790 h 5390752"/>
              <a:gd name="connsiteX7" fmla="*/ 7756701 w 12450105"/>
              <a:gd name="connsiteY7" fmla="*/ 3880510 h 5390752"/>
              <a:gd name="connsiteX8" fmla="*/ 6437595 w 12450105"/>
              <a:gd name="connsiteY8" fmla="*/ 4236110 h 5390752"/>
              <a:gd name="connsiteX9" fmla="*/ 5213314 w 12450105"/>
              <a:gd name="connsiteY9" fmla="*/ 4737337 h 5390752"/>
              <a:gd name="connsiteX10" fmla="*/ 0 w 12450105"/>
              <a:gd name="connsiteY10" fmla="*/ 2276007 h 5390752"/>
              <a:gd name="connsiteX11" fmla="*/ 12248866 w 12450105"/>
              <a:gd name="connsiteY11" fmla="*/ 7 h 5390752"/>
              <a:gd name="connsiteX0" fmla="*/ 12248866 w 12300276"/>
              <a:gd name="connsiteY0" fmla="*/ 7 h 5390752"/>
              <a:gd name="connsiteX1" fmla="*/ 12142434 w 12300276"/>
              <a:gd name="connsiteY1" fmla="*/ 5341857 h 5390752"/>
              <a:gd name="connsiteX2" fmla="*/ 11517594 w 12300276"/>
              <a:gd name="connsiteY2" fmla="*/ 5343550 h 5390752"/>
              <a:gd name="connsiteX3" fmla="*/ 10851482 w 12300276"/>
              <a:gd name="connsiteY3" fmla="*/ 5390752 h 5390752"/>
              <a:gd name="connsiteX4" fmla="*/ 10431109 w 12300276"/>
              <a:gd name="connsiteY4" fmla="*/ 4451163 h 5390752"/>
              <a:gd name="connsiteX5" fmla="*/ 9495757 w 12300276"/>
              <a:gd name="connsiteY5" fmla="*/ 4561230 h 5390752"/>
              <a:gd name="connsiteX6" fmla="*/ 8637236 w 12300276"/>
              <a:gd name="connsiteY6" fmla="*/ 4723790 h 5390752"/>
              <a:gd name="connsiteX7" fmla="*/ 7756701 w 12300276"/>
              <a:gd name="connsiteY7" fmla="*/ 3880510 h 5390752"/>
              <a:gd name="connsiteX8" fmla="*/ 6437595 w 12300276"/>
              <a:gd name="connsiteY8" fmla="*/ 4236110 h 5390752"/>
              <a:gd name="connsiteX9" fmla="*/ 5213314 w 12300276"/>
              <a:gd name="connsiteY9" fmla="*/ 4737337 h 5390752"/>
              <a:gd name="connsiteX10" fmla="*/ 0 w 12300276"/>
              <a:gd name="connsiteY10" fmla="*/ 2276007 h 5390752"/>
              <a:gd name="connsiteX11" fmla="*/ 12248866 w 12300276"/>
              <a:gd name="connsiteY11" fmla="*/ 7 h 5390752"/>
              <a:gd name="connsiteX0" fmla="*/ 12350466 w 12386943"/>
              <a:gd name="connsiteY0" fmla="*/ 7 h 5390752"/>
              <a:gd name="connsiteX1" fmla="*/ 12142434 w 12386943"/>
              <a:gd name="connsiteY1" fmla="*/ 5341857 h 5390752"/>
              <a:gd name="connsiteX2" fmla="*/ 11517594 w 12386943"/>
              <a:gd name="connsiteY2" fmla="*/ 5343550 h 5390752"/>
              <a:gd name="connsiteX3" fmla="*/ 10851482 w 12386943"/>
              <a:gd name="connsiteY3" fmla="*/ 5390752 h 5390752"/>
              <a:gd name="connsiteX4" fmla="*/ 10431109 w 12386943"/>
              <a:gd name="connsiteY4" fmla="*/ 4451163 h 5390752"/>
              <a:gd name="connsiteX5" fmla="*/ 9495757 w 12386943"/>
              <a:gd name="connsiteY5" fmla="*/ 4561230 h 5390752"/>
              <a:gd name="connsiteX6" fmla="*/ 8637236 w 12386943"/>
              <a:gd name="connsiteY6" fmla="*/ 4723790 h 5390752"/>
              <a:gd name="connsiteX7" fmla="*/ 7756701 w 12386943"/>
              <a:gd name="connsiteY7" fmla="*/ 3880510 h 5390752"/>
              <a:gd name="connsiteX8" fmla="*/ 6437595 w 12386943"/>
              <a:gd name="connsiteY8" fmla="*/ 4236110 h 5390752"/>
              <a:gd name="connsiteX9" fmla="*/ 5213314 w 12386943"/>
              <a:gd name="connsiteY9" fmla="*/ 4737337 h 5390752"/>
              <a:gd name="connsiteX10" fmla="*/ 0 w 12386943"/>
              <a:gd name="connsiteY10" fmla="*/ 2276007 h 5390752"/>
              <a:gd name="connsiteX11" fmla="*/ 12350466 w 12386943"/>
              <a:gd name="connsiteY11" fmla="*/ 7 h 5390752"/>
              <a:gd name="connsiteX0" fmla="*/ 12350466 w 12350466"/>
              <a:gd name="connsiteY0" fmla="*/ 7 h 5390752"/>
              <a:gd name="connsiteX1" fmla="*/ 12142434 w 12350466"/>
              <a:gd name="connsiteY1" fmla="*/ 5341857 h 5390752"/>
              <a:gd name="connsiteX2" fmla="*/ 11517594 w 12350466"/>
              <a:gd name="connsiteY2" fmla="*/ 5343550 h 5390752"/>
              <a:gd name="connsiteX3" fmla="*/ 10851482 w 12350466"/>
              <a:gd name="connsiteY3" fmla="*/ 5390752 h 5390752"/>
              <a:gd name="connsiteX4" fmla="*/ 10431109 w 12350466"/>
              <a:gd name="connsiteY4" fmla="*/ 4451163 h 5390752"/>
              <a:gd name="connsiteX5" fmla="*/ 9495757 w 12350466"/>
              <a:gd name="connsiteY5" fmla="*/ 4561230 h 5390752"/>
              <a:gd name="connsiteX6" fmla="*/ 8637236 w 12350466"/>
              <a:gd name="connsiteY6" fmla="*/ 4723790 h 5390752"/>
              <a:gd name="connsiteX7" fmla="*/ 7756701 w 12350466"/>
              <a:gd name="connsiteY7" fmla="*/ 3880510 h 5390752"/>
              <a:gd name="connsiteX8" fmla="*/ 6437595 w 12350466"/>
              <a:gd name="connsiteY8" fmla="*/ 4236110 h 5390752"/>
              <a:gd name="connsiteX9" fmla="*/ 5213314 w 12350466"/>
              <a:gd name="connsiteY9" fmla="*/ 4737337 h 5390752"/>
              <a:gd name="connsiteX10" fmla="*/ 0 w 12350466"/>
              <a:gd name="connsiteY10" fmla="*/ 2276007 h 5390752"/>
              <a:gd name="connsiteX11" fmla="*/ 12350466 w 12350466"/>
              <a:gd name="connsiteY11" fmla="*/ 7 h 539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50466" h="5390752">
                <a:moveTo>
                  <a:pt x="12350466" y="7"/>
                </a:moveTo>
                <a:cubicBezTo>
                  <a:pt x="12308338" y="1154449"/>
                  <a:pt x="12238913" y="3631411"/>
                  <a:pt x="12142434" y="5341857"/>
                </a:cubicBezTo>
                <a:cubicBezTo>
                  <a:pt x="11766555" y="5337803"/>
                  <a:pt x="11732753" y="5335401"/>
                  <a:pt x="11517594" y="5343550"/>
                </a:cubicBezTo>
                <a:cubicBezTo>
                  <a:pt x="11302438" y="5351699"/>
                  <a:pt x="11200309" y="5359143"/>
                  <a:pt x="10851482" y="5390752"/>
                </a:cubicBezTo>
                <a:lnTo>
                  <a:pt x="10431109" y="4451163"/>
                </a:lnTo>
                <a:cubicBezTo>
                  <a:pt x="10050957" y="4478539"/>
                  <a:pt x="9794736" y="4515792"/>
                  <a:pt x="9495757" y="4561230"/>
                </a:cubicBezTo>
                <a:cubicBezTo>
                  <a:pt x="9196778" y="4606668"/>
                  <a:pt x="9081170" y="4631503"/>
                  <a:pt x="8637236" y="4723790"/>
                </a:cubicBezTo>
                <a:lnTo>
                  <a:pt x="7756701" y="3880510"/>
                </a:lnTo>
                <a:cubicBezTo>
                  <a:pt x="7349455" y="3966870"/>
                  <a:pt x="6861492" y="4093306"/>
                  <a:pt x="6437595" y="4236110"/>
                </a:cubicBezTo>
                <a:cubicBezTo>
                  <a:pt x="6013698" y="4378915"/>
                  <a:pt x="6062239" y="4359159"/>
                  <a:pt x="5213314" y="4737337"/>
                </a:cubicBezTo>
                <a:lnTo>
                  <a:pt x="0" y="2276007"/>
                </a:lnTo>
                <a:cubicBezTo>
                  <a:pt x="3199050" y="788367"/>
                  <a:pt x="7849771" y="-2593"/>
                  <a:pt x="12350466" y="7"/>
                </a:cubicBezTo>
                <a:close/>
              </a:path>
            </a:pathLst>
          </a:custGeom>
          <a:solidFill>
            <a:srgbClr val="FF0000">
              <a:alpha val="60000"/>
            </a:srgb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088000" tIns="1692000" rIns="182880" bIns="1224000" numCol="1" spcCol="0" rtlCol="0" fromWordArt="0" anchor="ctr" anchorCtr="0" forceAA="0" compatLnSpc="1">
            <a:prstTxWarp prst="textNoShape">
              <a:avLst/>
            </a:prstTxWarp>
            <a:noAutofit/>
          </a:bodyPr>
          <a:lstStyle/>
          <a:p>
            <a:pPr marL="17463" marR="0" lvl="0" indent="0" algn="ctr" defTabSz="914400" rtl="0" eaLnBrk="1" fontAlgn="auto" latinLnBrk="0" hangingPunct="1">
              <a:lnSpc>
                <a:spcPct val="90000"/>
              </a:lnSpc>
              <a:spcBef>
                <a:spcPts val="1000"/>
              </a:spcBef>
              <a:spcAft>
                <a:spcPts val="0"/>
              </a:spcAft>
              <a:buClrTx/>
              <a:buSzTx/>
              <a:buFontTx/>
              <a:buNone/>
              <a:tabLst/>
              <a:defRPr/>
            </a:pPr>
            <a:r>
              <a:rPr kumimoji="0" lang="en-US" sz="1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FFFF"/>
                </a:solidFill>
                <a:effectLst/>
                <a:uLnTx/>
                <a:uFillTx/>
                <a:latin typeface="Calibri" panose="020F0502020204030204"/>
                <a:ea typeface="+mn-ea"/>
                <a:cs typeface="+mn-cs"/>
              </a:rPr>
              <a:t>FiberREACH</a:t>
            </a:r>
            <a:r>
              <a:rPr kumimoji="0" lang="en-US" sz="3600" b="0" i="0" u="none" strike="noStrike" kern="1200" cap="none" spc="0" normalizeH="0" baseline="0" noProof="0" dirty="0">
                <a:ln>
                  <a:noFill/>
                </a:ln>
                <a:solidFill>
                  <a:srgbClr val="FFFFFF"/>
                </a:solidFill>
                <a:effectLst/>
                <a:uLnTx/>
                <a:uFillTx/>
                <a:latin typeface="Calibri" panose="020F0502020204030204"/>
                <a:ea typeface="+mn-ea"/>
                <a:cs typeface="+mn-cs"/>
              </a:rPr>
              <a:t> (up to 4,600 m)</a:t>
            </a:r>
            <a:endPar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778EFB7E-4382-48AE-A9F2-610BC2A5B70C}"/>
              </a:ext>
            </a:extLst>
          </p:cNvPr>
          <p:cNvSpPr/>
          <p:nvPr/>
        </p:nvSpPr>
        <p:spPr>
          <a:xfrm>
            <a:off x="2077720" y="2346961"/>
            <a:ext cx="6929120" cy="2787862"/>
          </a:xfrm>
          <a:custGeom>
            <a:avLst/>
            <a:gdLst>
              <a:gd name="connsiteX0" fmla="*/ 3683000 w 6451600"/>
              <a:gd name="connsiteY0" fmla="*/ 2387600 h 2446867"/>
              <a:gd name="connsiteX1" fmla="*/ 0 w 6451600"/>
              <a:gd name="connsiteY1" fmla="*/ 668867 h 2446867"/>
              <a:gd name="connsiteX2" fmla="*/ 2040467 w 6451600"/>
              <a:gd name="connsiteY2" fmla="*/ 0 h 2446867"/>
              <a:gd name="connsiteX3" fmla="*/ 2819400 w 6451600"/>
              <a:gd name="connsiteY3" fmla="*/ 685800 h 2446867"/>
              <a:gd name="connsiteX4" fmla="*/ 4597400 w 6451600"/>
              <a:gd name="connsiteY4" fmla="*/ 270933 h 2446867"/>
              <a:gd name="connsiteX5" fmla="*/ 5080000 w 6451600"/>
              <a:gd name="connsiteY5" fmla="*/ 1253067 h 2446867"/>
              <a:gd name="connsiteX6" fmla="*/ 6426200 w 6451600"/>
              <a:gd name="connsiteY6" fmla="*/ 1202267 h 2446867"/>
              <a:gd name="connsiteX7" fmla="*/ 6451600 w 6451600"/>
              <a:gd name="connsiteY7" fmla="*/ 1989667 h 2446867"/>
              <a:gd name="connsiteX8" fmla="*/ 3852333 w 6451600"/>
              <a:gd name="connsiteY8" fmla="*/ 2446867 h 2446867"/>
              <a:gd name="connsiteX0" fmla="*/ 3683000 w 6451600"/>
              <a:gd name="connsiteY0" fmla="*/ 2387600 h 2446867"/>
              <a:gd name="connsiteX1" fmla="*/ 0 w 6451600"/>
              <a:gd name="connsiteY1" fmla="*/ 668867 h 2446867"/>
              <a:gd name="connsiteX2" fmla="*/ 2040467 w 6451600"/>
              <a:gd name="connsiteY2" fmla="*/ 0 h 2446867"/>
              <a:gd name="connsiteX3" fmla="*/ 2819400 w 6451600"/>
              <a:gd name="connsiteY3" fmla="*/ 685800 h 2446867"/>
              <a:gd name="connsiteX4" fmla="*/ 4597400 w 6451600"/>
              <a:gd name="connsiteY4" fmla="*/ 270933 h 2446867"/>
              <a:gd name="connsiteX5" fmla="*/ 5080000 w 6451600"/>
              <a:gd name="connsiteY5" fmla="*/ 1253067 h 2446867"/>
              <a:gd name="connsiteX6" fmla="*/ 6426200 w 6451600"/>
              <a:gd name="connsiteY6" fmla="*/ 1202267 h 2446867"/>
              <a:gd name="connsiteX7" fmla="*/ 6451600 w 6451600"/>
              <a:gd name="connsiteY7" fmla="*/ 1989667 h 2446867"/>
              <a:gd name="connsiteX8" fmla="*/ 3852333 w 6451600"/>
              <a:gd name="connsiteY8" fmla="*/ 2446867 h 2446867"/>
              <a:gd name="connsiteX9" fmla="*/ 3683000 w 6451600"/>
              <a:gd name="connsiteY9" fmla="*/ 2387600 h 2446867"/>
              <a:gd name="connsiteX0" fmla="*/ 3683000 w 6451600"/>
              <a:gd name="connsiteY0" fmla="*/ 2387600 h 2609427"/>
              <a:gd name="connsiteX1" fmla="*/ 0 w 6451600"/>
              <a:gd name="connsiteY1" fmla="*/ 668867 h 2609427"/>
              <a:gd name="connsiteX2" fmla="*/ 2040467 w 6451600"/>
              <a:gd name="connsiteY2" fmla="*/ 0 h 2609427"/>
              <a:gd name="connsiteX3" fmla="*/ 2819400 w 6451600"/>
              <a:gd name="connsiteY3" fmla="*/ 685800 h 2609427"/>
              <a:gd name="connsiteX4" fmla="*/ 4597400 w 6451600"/>
              <a:gd name="connsiteY4" fmla="*/ 270933 h 2609427"/>
              <a:gd name="connsiteX5" fmla="*/ 5080000 w 6451600"/>
              <a:gd name="connsiteY5" fmla="*/ 1253067 h 2609427"/>
              <a:gd name="connsiteX6" fmla="*/ 6426200 w 6451600"/>
              <a:gd name="connsiteY6" fmla="*/ 1202267 h 2609427"/>
              <a:gd name="connsiteX7" fmla="*/ 6451600 w 6451600"/>
              <a:gd name="connsiteY7" fmla="*/ 1989667 h 2609427"/>
              <a:gd name="connsiteX8" fmla="*/ 3649133 w 6451600"/>
              <a:gd name="connsiteY8" fmla="*/ 2609427 h 2609427"/>
              <a:gd name="connsiteX9" fmla="*/ 3683000 w 6451600"/>
              <a:gd name="connsiteY9" fmla="*/ 2387600 h 2609427"/>
              <a:gd name="connsiteX0" fmla="*/ 3683000 w 6492240"/>
              <a:gd name="connsiteY0" fmla="*/ 2387600 h 2609427"/>
              <a:gd name="connsiteX1" fmla="*/ 0 w 6492240"/>
              <a:gd name="connsiteY1" fmla="*/ 668867 h 2609427"/>
              <a:gd name="connsiteX2" fmla="*/ 2040467 w 6492240"/>
              <a:gd name="connsiteY2" fmla="*/ 0 h 2609427"/>
              <a:gd name="connsiteX3" fmla="*/ 2819400 w 6492240"/>
              <a:gd name="connsiteY3" fmla="*/ 685800 h 2609427"/>
              <a:gd name="connsiteX4" fmla="*/ 4597400 w 6492240"/>
              <a:gd name="connsiteY4" fmla="*/ 270933 h 2609427"/>
              <a:gd name="connsiteX5" fmla="*/ 5080000 w 6492240"/>
              <a:gd name="connsiteY5" fmla="*/ 1253067 h 2609427"/>
              <a:gd name="connsiteX6" fmla="*/ 6426200 w 6492240"/>
              <a:gd name="connsiteY6" fmla="*/ 1202267 h 2609427"/>
              <a:gd name="connsiteX7" fmla="*/ 6492240 w 6492240"/>
              <a:gd name="connsiteY7" fmla="*/ 2121747 h 2609427"/>
              <a:gd name="connsiteX8" fmla="*/ 3649133 w 6492240"/>
              <a:gd name="connsiteY8" fmla="*/ 2609427 h 2609427"/>
              <a:gd name="connsiteX9" fmla="*/ 3683000 w 6492240"/>
              <a:gd name="connsiteY9" fmla="*/ 2387600 h 2609427"/>
              <a:gd name="connsiteX0" fmla="*/ 3683000 w 6543040"/>
              <a:gd name="connsiteY0" fmla="*/ 2387600 h 2609427"/>
              <a:gd name="connsiteX1" fmla="*/ 0 w 6543040"/>
              <a:gd name="connsiteY1" fmla="*/ 668867 h 2609427"/>
              <a:gd name="connsiteX2" fmla="*/ 2040467 w 6543040"/>
              <a:gd name="connsiteY2" fmla="*/ 0 h 2609427"/>
              <a:gd name="connsiteX3" fmla="*/ 2819400 w 6543040"/>
              <a:gd name="connsiteY3" fmla="*/ 685800 h 2609427"/>
              <a:gd name="connsiteX4" fmla="*/ 4597400 w 6543040"/>
              <a:gd name="connsiteY4" fmla="*/ 270933 h 2609427"/>
              <a:gd name="connsiteX5" fmla="*/ 5080000 w 6543040"/>
              <a:gd name="connsiteY5" fmla="*/ 1253067 h 2609427"/>
              <a:gd name="connsiteX6" fmla="*/ 6543040 w 6543040"/>
              <a:gd name="connsiteY6" fmla="*/ 1293707 h 2609427"/>
              <a:gd name="connsiteX7" fmla="*/ 6492240 w 6543040"/>
              <a:gd name="connsiteY7" fmla="*/ 2121747 h 2609427"/>
              <a:gd name="connsiteX8" fmla="*/ 3649133 w 6543040"/>
              <a:gd name="connsiteY8" fmla="*/ 2609427 h 2609427"/>
              <a:gd name="connsiteX9" fmla="*/ 3683000 w 6543040"/>
              <a:gd name="connsiteY9" fmla="*/ 2387600 h 2609427"/>
              <a:gd name="connsiteX0" fmla="*/ 3683000 w 6543040"/>
              <a:gd name="connsiteY0" fmla="*/ 2387600 h 2609427"/>
              <a:gd name="connsiteX1" fmla="*/ 0 w 6543040"/>
              <a:gd name="connsiteY1" fmla="*/ 668867 h 2609427"/>
              <a:gd name="connsiteX2" fmla="*/ 2040467 w 6543040"/>
              <a:gd name="connsiteY2" fmla="*/ 0 h 2609427"/>
              <a:gd name="connsiteX3" fmla="*/ 2819400 w 6543040"/>
              <a:gd name="connsiteY3" fmla="*/ 685800 h 2609427"/>
              <a:gd name="connsiteX4" fmla="*/ 4597400 w 6543040"/>
              <a:gd name="connsiteY4" fmla="*/ 270933 h 2609427"/>
              <a:gd name="connsiteX5" fmla="*/ 5242560 w 6543040"/>
              <a:gd name="connsiteY5" fmla="*/ 1339427 h 2609427"/>
              <a:gd name="connsiteX6" fmla="*/ 6543040 w 6543040"/>
              <a:gd name="connsiteY6" fmla="*/ 1293707 h 2609427"/>
              <a:gd name="connsiteX7" fmla="*/ 6492240 w 6543040"/>
              <a:gd name="connsiteY7" fmla="*/ 2121747 h 2609427"/>
              <a:gd name="connsiteX8" fmla="*/ 3649133 w 6543040"/>
              <a:gd name="connsiteY8" fmla="*/ 2609427 h 2609427"/>
              <a:gd name="connsiteX9" fmla="*/ 3683000 w 6543040"/>
              <a:gd name="connsiteY9" fmla="*/ 2387600 h 2609427"/>
              <a:gd name="connsiteX0" fmla="*/ 3683000 w 6543040"/>
              <a:gd name="connsiteY0" fmla="*/ 2387600 h 2609427"/>
              <a:gd name="connsiteX1" fmla="*/ 0 w 6543040"/>
              <a:gd name="connsiteY1" fmla="*/ 668867 h 2609427"/>
              <a:gd name="connsiteX2" fmla="*/ 2040467 w 6543040"/>
              <a:gd name="connsiteY2" fmla="*/ 0 h 2609427"/>
              <a:gd name="connsiteX3" fmla="*/ 2819400 w 6543040"/>
              <a:gd name="connsiteY3" fmla="*/ 685800 h 2609427"/>
              <a:gd name="connsiteX4" fmla="*/ 4841240 w 6543040"/>
              <a:gd name="connsiteY4" fmla="*/ 403013 h 2609427"/>
              <a:gd name="connsiteX5" fmla="*/ 5242560 w 6543040"/>
              <a:gd name="connsiteY5" fmla="*/ 1339427 h 2609427"/>
              <a:gd name="connsiteX6" fmla="*/ 6543040 w 6543040"/>
              <a:gd name="connsiteY6" fmla="*/ 1293707 h 2609427"/>
              <a:gd name="connsiteX7" fmla="*/ 6492240 w 6543040"/>
              <a:gd name="connsiteY7" fmla="*/ 2121747 h 2609427"/>
              <a:gd name="connsiteX8" fmla="*/ 3649133 w 6543040"/>
              <a:gd name="connsiteY8" fmla="*/ 2609427 h 2609427"/>
              <a:gd name="connsiteX9" fmla="*/ 3683000 w 6543040"/>
              <a:gd name="connsiteY9" fmla="*/ 2387600 h 2609427"/>
              <a:gd name="connsiteX0" fmla="*/ 3683000 w 6543040"/>
              <a:gd name="connsiteY0" fmla="*/ 2387600 h 2609427"/>
              <a:gd name="connsiteX1" fmla="*/ 0 w 6543040"/>
              <a:gd name="connsiteY1" fmla="*/ 668867 h 2609427"/>
              <a:gd name="connsiteX2" fmla="*/ 2040467 w 6543040"/>
              <a:gd name="connsiteY2" fmla="*/ 0 h 2609427"/>
              <a:gd name="connsiteX3" fmla="*/ 3058160 w 6543040"/>
              <a:gd name="connsiteY3" fmla="*/ 660400 h 2609427"/>
              <a:gd name="connsiteX4" fmla="*/ 4841240 w 6543040"/>
              <a:gd name="connsiteY4" fmla="*/ 403013 h 2609427"/>
              <a:gd name="connsiteX5" fmla="*/ 5242560 w 6543040"/>
              <a:gd name="connsiteY5" fmla="*/ 1339427 h 2609427"/>
              <a:gd name="connsiteX6" fmla="*/ 6543040 w 6543040"/>
              <a:gd name="connsiteY6" fmla="*/ 1293707 h 2609427"/>
              <a:gd name="connsiteX7" fmla="*/ 6492240 w 6543040"/>
              <a:gd name="connsiteY7" fmla="*/ 2121747 h 2609427"/>
              <a:gd name="connsiteX8" fmla="*/ 3649133 w 6543040"/>
              <a:gd name="connsiteY8" fmla="*/ 2609427 h 2609427"/>
              <a:gd name="connsiteX9" fmla="*/ 3683000 w 6543040"/>
              <a:gd name="connsiteY9" fmla="*/ 2387600 h 2609427"/>
              <a:gd name="connsiteX0" fmla="*/ 3683000 w 6543040"/>
              <a:gd name="connsiteY0" fmla="*/ 2575560 h 2797387"/>
              <a:gd name="connsiteX1" fmla="*/ 0 w 6543040"/>
              <a:gd name="connsiteY1" fmla="*/ 856827 h 2797387"/>
              <a:gd name="connsiteX2" fmla="*/ 2152227 w 6543040"/>
              <a:gd name="connsiteY2" fmla="*/ 0 h 2797387"/>
              <a:gd name="connsiteX3" fmla="*/ 3058160 w 6543040"/>
              <a:gd name="connsiteY3" fmla="*/ 848360 h 2797387"/>
              <a:gd name="connsiteX4" fmla="*/ 4841240 w 6543040"/>
              <a:gd name="connsiteY4" fmla="*/ 590973 h 2797387"/>
              <a:gd name="connsiteX5" fmla="*/ 5242560 w 6543040"/>
              <a:gd name="connsiteY5" fmla="*/ 1527387 h 2797387"/>
              <a:gd name="connsiteX6" fmla="*/ 6543040 w 6543040"/>
              <a:gd name="connsiteY6" fmla="*/ 1481667 h 2797387"/>
              <a:gd name="connsiteX7" fmla="*/ 6492240 w 6543040"/>
              <a:gd name="connsiteY7" fmla="*/ 2309707 h 2797387"/>
              <a:gd name="connsiteX8" fmla="*/ 3649133 w 6543040"/>
              <a:gd name="connsiteY8" fmla="*/ 2797387 h 2797387"/>
              <a:gd name="connsiteX9" fmla="*/ 3683000 w 6543040"/>
              <a:gd name="connsiteY9" fmla="*/ 2575560 h 2797387"/>
              <a:gd name="connsiteX0" fmla="*/ 4069080 w 6929120"/>
              <a:gd name="connsiteY0" fmla="*/ 2575560 h 2797387"/>
              <a:gd name="connsiteX1" fmla="*/ 0 w 6929120"/>
              <a:gd name="connsiteY1" fmla="*/ 877147 h 2797387"/>
              <a:gd name="connsiteX2" fmla="*/ 2538307 w 6929120"/>
              <a:gd name="connsiteY2" fmla="*/ 0 h 2797387"/>
              <a:gd name="connsiteX3" fmla="*/ 3444240 w 6929120"/>
              <a:gd name="connsiteY3" fmla="*/ 848360 h 2797387"/>
              <a:gd name="connsiteX4" fmla="*/ 5227320 w 6929120"/>
              <a:gd name="connsiteY4" fmla="*/ 590973 h 2797387"/>
              <a:gd name="connsiteX5" fmla="*/ 5628640 w 6929120"/>
              <a:gd name="connsiteY5" fmla="*/ 1527387 h 2797387"/>
              <a:gd name="connsiteX6" fmla="*/ 6929120 w 6929120"/>
              <a:gd name="connsiteY6" fmla="*/ 1481667 h 2797387"/>
              <a:gd name="connsiteX7" fmla="*/ 6878320 w 6929120"/>
              <a:gd name="connsiteY7" fmla="*/ 2309707 h 2797387"/>
              <a:gd name="connsiteX8" fmla="*/ 4035213 w 6929120"/>
              <a:gd name="connsiteY8" fmla="*/ 2797387 h 2797387"/>
              <a:gd name="connsiteX9" fmla="*/ 4069080 w 6929120"/>
              <a:gd name="connsiteY9" fmla="*/ 2575560 h 2797387"/>
              <a:gd name="connsiteX0" fmla="*/ 4035213 w 6929120"/>
              <a:gd name="connsiteY0" fmla="*/ 2797387 h 2797387"/>
              <a:gd name="connsiteX1" fmla="*/ 0 w 6929120"/>
              <a:gd name="connsiteY1" fmla="*/ 877147 h 2797387"/>
              <a:gd name="connsiteX2" fmla="*/ 2538307 w 6929120"/>
              <a:gd name="connsiteY2" fmla="*/ 0 h 2797387"/>
              <a:gd name="connsiteX3" fmla="*/ 3444240 w 6929120"/>
              <a:gd name="connsiteY3" fmla="*/ 848360 h 2797387"/>
              <a:gd name="connsiteX4" fmla="*/ 5227320 w 6929120"/>
              <a:gd name="connsiteY4" fmla="*/ 590973 h 2797387"/>
              <a:gd name="connsiteX5" fmla="*/ 5628640 w 6929120"/>
              <a:gd name="connsiteY5" fmla="*/ 1527387 h 2797387"/>
              <a:gd name="connsiteX6" fmla="*/ 6929120 w 6929120"/>
              <a:gd name="connsiteY6" fmla="*/ 1481667 h 2797387"/>
              <a:gd name="connsiteX7" fmla="*/ 6878320 w 6929120"/>
              <a:gd name="connsiteY7" fmla="*/ 2309707 h 2797387"/>
              <a:gd name="connsiteX8" fmla="*/ 4035213 w 6929120"/>
              <a:gd name="connsiteY8" fmla="*/ 2797387 h 2797387"/>
              <a:gd name="connsiteX0" fmla="*/ 4035213 w 6929120"/>
              <a:gd name="connsiteY0" fmla="*/ 2777067 h 2777067"/>
              <a:gd name="connsiteX1" fmla="*/ 0 w 6929120"/>
              <a:gd name="connsiteY1" fmla="*/ 856827 h 2777067"/>
              <a:gd name="connsiteX2" fmla="*/ 2543387 w 6929120"/>
              <a:gd name="connsiteY2" fmla="*/ 0 h 2777067"/>
              <a:gd name="connsiteX3" fmla="*/ 3444240 w 6929120"/>
              <a:gd name="connsiteY3" fmla="*/ 828040 h 2777067"/>
              <a:gd name="connsiteX4" fmla="*/ 5227320 w 6929120"/>
              <a:gd name="connsiteY4" fmla="*/ 570653 h 2777067"/>
              <a:gd name="connsiteX5" fmla="*/ 5628640 w 6929120"/>
              <a:gd name="connsiteY5" fmla="*/ 1507067 h 2777067"/>
              <a:gd name="connsiteX6" fmla="*/ 6929120 w 6929120"/>
              <a:gd name="connsiteY6" fmla="*/ 1461347 h 2777067"/>
              <a:gd name="connsiteX7" fmla="*/ 6878320 w 6929120"/>
              <a:gd name="connsiteY7" fmla="*/ 2289387 h 2777067"/>
              <a:gd name="connsiteX8" fmla="*/ 4035213 w 6929120"/>
              <a:gd name="connsiteY8" fmla="*/ 2777067 h 2777067"/>
              <a:gd name="connsiteX0" fmla="*/ 4035213 w 6929120"/>
              <a:gd name="connsiteY0" fmla="*/ 2777067 h 2777067"/>
              <a:gd name="connsiteX1" fmla="*/ 0 w 6929120"/>
              <a:gd name="connsiteY1" fmla="*/ 856827 h 2777067"/>
              <a:gd name="connsiteX2" fmla="*/ 2543387 w 6929120"/>
              <a:gd name="connsiteY2" fmla="*/ 0 h 2777067"/>
              <a:gd name="connsiteX3" fmla="*/ 3423920 w 6929120"/>
              <a:gd name="connsiteY3" fmla="*/ 843280 h 2777067"/>
              <a:gd name="connsiteX4" fmla="*/ 5227320 w 6929120"/>
              <a:gd name="connsiteY4" fmla="*/ 570653 h 2777067"/>
              <a:gd name="connsiteX5" fmla="*/ 5628640 w 6929120"/>
              <a:gd name="connsiteY5" fmla="*/ 1507067 h 2777067"/>
              <a:gd name="connsiteX6" fmla="*/ 6929120 w 6929120"/>
              <a:gd name="connsiteY6" fmla="*/ 1461347 h 2777067"/>
              <a:gd name="connsiteX7" fmla="*/ 6878320 w 6929120"/>
              <a:gd name="connsiteY7" fmla="*/ 2289387 h 2777067"/>
              <a:gd name="connsiteX8" fmla="*/ 4035213 w 6929120"/>
              <a:gd name="connsiteY8" fmla="*/ 2777067 h 2777067"/>
              <a:gd name="connsiteX0" fmla="*/ 4035213 w 6929120"/>
              <a:gd name="connsiteY0" fmla="*/ 2777067 h 2777067"/>
              <a:gd name="connsiteX1" fmla="*/ 0 w 6929120"/>
              <a:gd name="connsiteY1" fmla="*/ 856827 h 2777067"/>
              <a:gd name="connsiteX2" fmla="*/ 2543387 w 6929120"/>
              <a:gd name="connsiteY2" fmla="*/ 0 h 2777067"/>
              <a:gd name="connsiteX3" fmla="*/ 3423920 w 6929120"/>
              <a:gd name="connsiteY3" fmla="*/ 843280 h 2777067"/>
              <a:gd name="connsiteX4" fmla="*/ 5227320 w 6929120"/>
              <a:gd name="connsiteY4" fmla="*/ 570653 h 2777067"/>
              <a:gd name="connsiteX5" fmla="*/ 5628640 w 6929120"/>
              <a:gd name="connsiteY5" fmla="*/ 1507067 h 2777067"/>
              <a:gd name="connsiteX6" fmla="*/ 6929120 w 6929120"/>
              <a:gd name="connsiteY6" fmla="*/ 1461347 h 2777067"/>
              <a:gd name="connsiteX7" fmla="*/ 6878320 w 6929120"/>
              <a:gd name="connsiteY7" fmla="*/ 2289387 h 2777067"/>
              <a:gd name="connsiteX8" fmla="*/ 5359400 w 6929120"/>
              <a:gd name="connsiteY8" fmla="*/ 2560320 h 2777067"/>
              <a:gd name="connsiteX9" fmla="*/ 4035213 w 6929120"/>
              <a:gd name="connsiteY9" fmla="*/ 2777067 h 2777067"/>
              <a:gd name="connsiteX0" fmla="*/ 4035213 w 6929120"/>
              <a:gd name="connsiteY0" fmla="*/ 2777067 h 2777067"/>
              <a:gd name="connsiteX1" fmla="*/ 0 w 6929120"/>
              <a:gd name="connsiteY1" fmla="*/ 856827 h 2777067"/>
              <a:gd name="connsiteX2" fmla="*/ 2543387 w 6929120"/>
              <a:gd name="connsiteY2" fmla="*/ 0 h 2777067"/>
              <a:gd name="connsiteX3" fmla="*/ 3423920 w 6929120"/>
              <a:gd name="connsiteY3" fmla="*/ 843280 h 2777067"/>
              <a:gd name="connsiteX4" fmla="*/ 5227320 w 6929120"/>
              <a:gd name="connsiteY4" fmla="*/ 570653 h 2777067"/>
              <a:gd name="connsiteX5" fmla="*/ 5628640 w 6929120"/>
              <a:gd name="connsiteY5" fmla="*/ 1507067 h 2777067"/>
              <a:gd name="connsiteX6" fmla="*/ 6929120 w 6929120"/>
              <a:gd name="connsiteY6" fmla="*/ 1461347 h 2777067"/>
              <a:gd name="connsiteX7" fmla="*/ 6878320 w 6929120"/>
              <a:gd name="connsiteY7" fmla="*/ 2289387 h 2777067"/>
              <a:gd name="connsiteX8" fmla="*/ 5374640 w 6929120"/>
              <a:gd name="connsiteY8" fmla="*/ 2387600 h 2777067"/>
              <a:gd name="connsiteX9" fmla="*/ 4035213 w 6929120"/>
              <a:gd name="connsiteY9" fmla="*/ 2777067 h 2777067"/>
              <a:gd name="connsiteX0" fmla="*/ 4035213 w 6929120"/>
              <a:gd name="connsiteY0" fmla="*/ 2777067 h 2842877"/>
              <a:gd name="connsiteX1" fmla="*/ 0 w 6929120"/>
              <a:gd name="connsiteY1" fmla="*/ 856827 h 2842877"/>
              <a:gd name="connsiteX2" fmla="*/ 2543387 w 6929120"/>
              <a:gd name="connsiteY2" fmla="*/ 0 h 2842877"/>
              <a:gd name="connsiteX3" fmla="*/ 3423920 w 6929120"/>
              <a:gd name="connsiteY3" fmla="*/ 843280 h 2842877"/>
              <a:gd name="connsiteX4" fmla="*/ 5227320 w 6929120"/>
              <a:gd name="connsiteY4" fmla="*/ 570653 h 2842877"/>
              <a:gd name="connsiteX5" fmla="*/ 5628640 w 6929120"/>
              <a:gd name="connsiteY5" fmla="*/ 1507067 h 2842877"/>
              <a:gd name="connsiteX6" fmla="*/ 6929120 w 6929120"/>
              <a:gd name="connsiteY6" fmla="*/ 1461347 h 2842877"/>
              <a:gd name="connsiteX7" fmla="*/ 6878320 w 6929120"/>
              <a:gd name="connsiteY7" fmla="*/ 2289387 h 2842877"/>
              <a:gd name="connsiteX8" fmla="*/ 5374640 w 6929120"/>
              <a:gd name="connsiteY8" fmla="*/ 2387600 h 2842877"/>
              <a:gd name="connsiteX9" fmla="*/ 4035213 w 6929120"/>
              <a:gd name="connsiteY9" fmla="*/ 2777067 h 2842877"/>
              <a:gd name="connsiteX0" fmla="*/ 4035213 w 6929120"/>
              <a:gd name="connsiteY0" fmla="*/ 2777067 h 2777067"/>
              <a:gd name="connsiteX1" fmla="*/ 0 w 6929120"/>
              <a:gd name="connsiteY1" fmla="*/ 856827 h 2777067"/>
              <a:gd name="connsiteX2" fmla="*/ 2543387 w 6929120"/>
              <a:gd name="connsiteY2" fmla="*/ 0 h 2777067"/>
              <a:gd name="connsiteX3" fmla="*/ 3423920 w 6929120"/>
              <a:gd name="connsiteY3" fmla="*/ 843280 h 2777067"/>
              <a:gd name="connsiteX4" fmla="*/ 5227320 w 6929120"/>
              <a:gd name="connsiteY4" fmla="*/ 570653 h 2777067"/>
              <a:gd name="connsiteX5" fmla="*/ 5628640 w 6929120"/>
              <a:gd name="connsiteY5" fmla="*/ 1507067 h 2777067"/>
              <a:gd name="connsiteX6" fmla="*/ 6929120 w 6929120"/>
              <a:gd name="connsiteY6" fmla="*/ 1461347 h 2777067"/>
              <a:gd name="connsiteX7" fmla="*/ 6878320 w 6929120"/>
              <a:gd name="connsiteY7" fmla="*/ 2289387 h 2777067"/>
              <a:gd name="connsiteX8" fmla="*/ 5374640 w 6929120"/>
              <a:gd name="connsiteY8" fmla="*/ 2387600 h 2777067"/>
              <a:gd name="connsiteX9" fmla="*/ 4035213 w 6929120"/>
              <a:gd name="connsiteY9" fmla="*/ 2777067 h 2777067"/>
              <a:gd name="connsiteX0" fmla="*/ 4035213 w 6929120"/>
              <a:gd name="connsiteY0" fmla="*/ 2777067 h 2777067"/>
              <a:gd name="connsiteX1" fmla="*/ 0 w 6929120"/>
              <a:gd name="connsiteY1" fmla="*/ 856827 h 2777067"/>
              <a:gd name="connsiteX2" fmla="*/ 2543387 w 6929120"/>
              <a:gd name="connsiteY2" fmla="*/ 0 h 2777067"/>
              <a:gd name="connsiteX3" fmla="*/ 3423920 w 6929120"/>
              <a:gd name="connsiteY3" fmla="*/ 843280 h 2777067"/>
              <a:gd name="connsiteX4" fmla="*/ 5227320 w 6929120"/>
              <a:gd name="connsiteY4" fmla="*/ 570653 h 2777067"/>
              <a:gd name="connsiteX5" fmla="*/ 5628640 w 6929120"/>
              <a:gd name="connsiteY5" fmla="*/ 1507067 h 2777067"/>
              <a:gd name="connsiteX6" fmla="*/ 6929120 w 6929120"/>
              <a:gd name="connsiteY6" fmla="*/ 1461347 h 2777067"/>
              <a:gd name="connsiteX7" fmla="*/ 6878320 w 6929120"/>
              <a:gd name="connsiteY7" fmla="*/ 2289387 h 2777067"/>
              <a:gd name="connsiteX8" fmla="*/ 5374640 w 6929120"/>
              <a:gd name="connsiteY8" fmla="*/ 2387600 h 2777067"/>
              <a:gd name="connsiteX9" fmla="*/ 4035213 w 6929120"/>
              <a:gd name="connsiteY9" fmla="*/ 2777067 h 2777067"/>
              <a:gd name="connsiteX0" fmla="*/ 4035213 w 6929120"/>
              <a:gd name="connsiteY0" fmla="*/ 2777067 h 2777067"/>
              <a:gd name="connsiteX1" fmla="*/ 0 w 6929120"/>
              <a:gd name="connsiteY1" fmla="*/ 856827 h 2777067"/>
              <a:gd name="connsiteX2" fmla="*/ 2543387 w 6929120"/>
              <a:gd name="connsiteY2" fmla="*/ 0 h 2777067"/>
              <a:gd name="connsiteX3" fmla="*/ 3423920 w 6929120"/>
              <a:gd name="connsiteY3" fmla="*/ 843280 h 2777067"/>
              <a:gd name="connsiteX4" fmla="*/ 5227320 w 6929120"/>
              <a:gd name="connsiteY4" fmla="*/ 570653 h 2777067"/>
              <a:gd name="connsiteX5" fmla="*/ 5628640 w 6929120"/>
              <a:gd name="connsiteY5" fmla="*/ 1507067 h 2777067"/>
              <a:gd name="connsiteX6" fmla="*/ 6929120 w 6929120"/>
              <a:gd name="connsiteY6" fmla="*/ 1461347 h 2777067"/>
              <a:gd name="connsiteX7" fmla="*/ 6898640 w 6929120"/>
              <a:gd name="connsiteY7" fmla="*/ 2274147 h 2777067"/>
              <a:gd name="connsiteX8" fmla="*/ 5374640 w 6929120"/>
              <a:gd name="connsiteY8" fmla="*/ 2387600 h 2777067"/>
              <a:gd name="connsiteX9" fmla="*/ 4035213 w 6929120"/>
              <a:gd name="connsiteY9" fmla="*/ 2777067 h 2777067"/>
              <a:gd name="connsiteX0" fmla="*/ 4055533 w 6929120"/>
              <a:gd name="connsiteY0" fmla="*/ 2777067 h 2777067"/>
              <a:gd name="connsiteX1" fmla="*/ 0 w 6929120"/>
              <a:gd name="connsiteY1" fmla="*/ 856827 h 2777067"/>
              <a:gd name="connsiteX2" fmla="*/ 2543387 w 6929120"/>
              <a:gd name="connsiteY2" fmla="*/ 0 h 2777067"/>
              <a:gd name="connsiteX3" fmla="*/ 3423920 w 6929120"/>
              <a:gd name="connsiteY3" fmla="*/ 843280 h 2777067"/>
              <a:gd name="connsiteX4" fmla="*/ 5227320 w 6929120"/>
              <a:gd name="connsiteY4" fmla="*/ 570653 h 2777067"/>
              <a:gd name="connsiteX5" fmla="*/ 5628640 w 6929120"/>
              <a:gd name="connsiteY5" fmla="*/ 1507067 h 2777067"/>
              <a:gd name="connsiteX6" fmla="*/ 6929120 w 6929120"/>
              <a:gd name="connsiteY6" fmla="*/ 1461347 h 2777067"/>
              <a:gd name="connsiteX7" fmla="*/ 6898640 w 6929120"/>
              <a:gd name="connsiteY7" fmla="*/ 2274147 h 2777067"/>
              <a:gd name="connsiteX8" fmla="*/ 5374640 w 6929120"/>
              <a:gd name="connsiteY8" fmla="*/ 2387600 h 2777067"/>
              <a:gd name="connsiteX9" fmla="*/ 4055533 w 6929120"/>
              <a:gd name="connsiteY9" fmla="*/ 2777067 h 2777067"/>
              <a:gd name="connsiteX0" fmla="*/ 4055533 w 6929120"/>
              <a:gd name="connsiteY0" fmla="*/ 2777067 h 2777067"/>
              <a:gd name="connsiteX1" fmla="*/ 0 w 6929120"/>
              <a:gd name="connsiteY1" fmla="*/ 856827 h 2777067"/>
              <a:gd name="connsiteX2" fmla="*/ 2543387 w 6929120"/>
              <a:gd name="connsiteY2" fmla="*/ 0 h 2777067"/>
              <a:gd name="connsiteX3" fmla="*/ 3423920 w 6929120"/>
              <a:gd name="connsiteY3" fmla="*/ 843280 h 2777067"/>
              <a:gd name="connsiteX4" fmla="*/ 5227320 w 6929120"/>
              <a:gd name="connsiteY4" fmla="*/ 570653 h 2777067"/>
              <a:gd name="connsiteX5" fmla="*/ 5628640 w 6929120"/>
              <a:gd name="connsiteY5" fmla="*/ 1507067 h 2777067"/>
              <a:gd name="connsiteX6" fmla="*/ 6929120 w 6929120"/>
              <a:gd name="connsiteY6" fmla="*/ 1461347 h 2777067"/>
              <a:gd name="connsiteX7" fmla="*/ 6898640 w 6929120"/>
              <a:gd name="connsiteY7" fmla="*/ 2274147 h 2777067"/>
              <a:gd name="connsiteX8" fmla="*/ 5374640 w 6929120"/>
              <a:gd name="connsiteY8" fmla="*/ 2387600 h 2777067"/>
              <a:gd name="connsiteX9" fmla="*/ 4055533 w 6929120"/>
              <a:gd name="connsiteY9" fmla="*/ 2777067 h 2777067"/>
              <a:gd name="connsiteX0" fmla="*/ 4055533 w 6929120"/>
              <a:gd name="connsiteY0" fmla="*/ 2777067 h 2777067"/>
              <a:gd name="connsiteX1" fmla="*/ 0 w 6929120"/>
              <a:gd name="connsiteY1" fmla="*/ 856827 h 2777067"/>
              <a:gd name="connsiteX2" fmla="*/ 2543387 w 6929120"/>
              <a:gd name="connsiteY2" fmla="*/ 0 h 2777067"/>
              <a:gd name="connsiteX3" fmla="*/ 3423920 w 6929120"/>
              <a:gd name="connsiteY3" fmla="*/ 843280 h 2777067"/>
              <a:gd name="connsiteX4" fmla="*/ 4323080 w 6929120"/>
              <a:gd name="connsiteY4" fmla="*/ 695960 h 2777067"/>
              <a:gd name="connsiteX5" fmla="*/ 5227320 w 6929120"/>
              <a:gd name="connsiteY5" fmla="*/ 570653 h 2777067"/>
              <a:gd name="connsiteX6" fmla="*/ 5628640 w 6929120"/>
              <a:gd name="connsiteY6" fmla="*/ 1507067 h 2777067"/>
              <a:gd name="connsiteX7" fmla="*/ 6929120 w 6929120"/>
              <a:gd name="connsiteY7" fmla="*/ 1461347 h 2777067"/>
              <a:gd name="connsiteX8" fmla="*/ 6898640 w 6929120"/>
              <a:gd name="connsiteY8" fmla="*/ 2274147 h 2777067"/>
              <a:gd name="connsiteX9" fmla="*/ 5374640 w 6929120"/>
              <a:gd name="connsiteY9" fmla="*/ 2387600 h 2777067"/>
              <a:gd name="connsiteX10" fmla="*/ 4055533 w 6929120"/>
              <a:gd name="connsiteY10" fmla="*/ 2777067 h 2777067"/>
              <a:gd name="connsiteX0" fmla="*/ 4055533 w 6929120"/>
              <a:gd name="connsiteY0" fmla="*/ 2777067 h 2777067"/>
              <a:gd name="connsiteX1" fmla="*/ 0 w 6929120"/>
              <a:gd name="connsiteY1" fmla="*/ 856827 h 2777067"/>
              <a:gd name="connsiteX2" fmla="*/ 2543387 w 6929120"/>
              <a:gd name="connsiteY2" fmla="*/ 0 h 2777067"/>
              <a:gd name="connsiteX3" fmla="*/ 3423920 w 6929120"/>
              <a:gd name="connsiteY3" fmla="*/ 843280 h 2777067"/>
              <a:gd name="connsiteX4" fmla="*/ 4323080 w 6929120"/>
              <a:gd name="connsiteY4" fmla="*/ 695960 h 2777067"/>
              <a:gd name="connsiteX5" fmla="*/ 5227320 w 6929120"/>
              <a:gd name="connsiteY5" fmla="*/ 570653 h 2777067"/>
              <a:gd name="connsiteX6" fmla="*/ 5628640 w 6929120"/>
              <a:gd name="connsiteY6" fmla="*/ 1507067 h 2777067"/>
              <a:gd name="connsiteX7" fmla="*/ 6929120 w 6929120"/>
              <a:gd name="connsiteY7" fmla="*/ 1461347 h 2777067"/>
              <a:gd name="connsiteX8" fmla="*/ 6898640 w 6929120"/>
              <a:gd name="connsiteY8" fmla="*/ 2274147 h 2777067"/>
              <a:gd name="connsiteX9" fmla="*/ 5374640 w 6929120"/>
              <a:gd name="connsiteY9" fmla="*/ 2387600 h 2777067"/>
              <a:gd name="connsiteX10" fmla="*/ 4055533 w 6929120"/>
              <a:gd name="connsiteY10" fmla="*/ 2777067 h 2777067"/>
              <a:gd name="connsiteX0" fmla="*/ 4055533 w 6929120"/>
              <a:gd name="connsiteY0" fmla="*/ 2777067 h 2777067"/>
              <a:gd name="connsiteX1" fmla="*/ 0 w 6929120"/>
              <a:gd name="connsiteY1" fmla="*/ 856827 h 2777067"/>
              <a:gd name="connsiteX2" fmla="*/ 2543387 w 6929120"/>
              <a:gd name="connsiteY2" fmla="*/ 0 h 2777067"/>
              <a:gd name="connsiteX3" fmla="*/ 3423920 w 6929120"/>
              <a:gd name="connsiteY3" fmla="*/ 843280 h 2777067"/>
              <a:gd name="connsiteX4" fmla="*/ 4323080 w 6929120"/>
              <a:gd name="connsiteY4" fmla="*/ 695960 h 2777067"/>
              <a:gd name="connsiteX5" fmla="*/ 5227320 w 6929120"/>
              <a:gd name="connsiteY5" fmla="*/ 570653 h 2777067"/>
              <a:gd name="connsiteX6" fmla="*/ 5628640 w 6929120"/>
              <a:gd name="connsiteY6" fmla="*/ 1507067 h 2777067"/>
              <a:gd name="connsiteX7" fmla="*/ 6929120 w 6929120"/>
              <a:gd name="connsiteY7" fmla="*/ 1461347 h 2777067"/>
              <a:gd name="connsiteX8" fmla="*/ 6898640 w 6929120"/>
              <a:gd name="connsiteY8" fmla="*/ 2274147 h 2777067"/>
              <a:gd name="connsiteX9" fmla="*/ 5374640 w 6929120"/>
              <a:gd name="connsiteY9" fmla="*/ 2387600 h 2777067"/>
              <a:gd name="connsiteX10" fmla="*/ 4055533 w 6929120"/>
              <a:gd name="connsiteY10" fmla="*/ 2777067 h 2777067"/>
              <a:gd name="connsiteX0" fmla="*/ 4055533 w 6929120"/>
              <a:gd name="connsiteY0" fmla="*/ 2777067 h 2777067"/>
              <a:gd name="connsiteX1" fmla="*/ 0 w 6929120"/>
              <a:gd name="connsiteY1" fmla="*/ 856827 h 2777067"/>
              <a:gd name="connsiteX2" fmla="*/ 2543387 w 6929120"/>
              <a:gd name="connsiteY2" fmla="*/ 0 h 2777067"/>
              <a:gd name="connsiteX3" fmla="*/ 3423920 w 6929120"/>
              <a:gd name="connsiteY3" fmla="*/ 843280 h 2777067"/>
              <a:gd name="connsiteX4" fmla="*/ 4323080 w 6929120"/>
              <a:gd name="connsiteY4" fmla="*/ 695960 h 2777067"/>
              <a:gd name="connsiteX5" fmla="*/ 5227320 w 6929120"/>
              <a:gd name="connsiteY5" fmla="*/ 570653 h 2777067"/>
              <a:gd name="connsiteX6" fmla="*/ 5628640 w 6929120"/>
              <a:gd name="connsiteY6" fmla="*/ 1507067 h 2777067"/>
              <a:gd name="connsiteX7" fmla="*/ 6929120 w 6929120"/>
              <a:gd name="connsiteY7" fmla="*/ 1461347 h 2777067"/>
              <a:gd name="connsiteX8" fmla="*/ 6898640 w 6929120"/>
              <a:gd name="connsiteY8" fmla="*/ 2274147 h 2777067"/>
              <a:gd name="connsiteX9" fmla="*/ 5374640 w 6929120"/>
              <a:gd name="connsiteY9" fmla="*/ 2387600 h 2777067"/>
              <a:gd name="connsiteX10" fmla="*/ 4055533 w 6929120"/>
              <a:gd name="connsiteY10" fmla="*/ 2777067 h 2777067"/>
              <a:gd name="connsiteX0" fmla="*/ 4055533 w 6929120"/>
              <a:gd name="connsiteY0" fmla="*/ 2777067 h 2777067"/>
              <a:gd name="connsiteX1" fmla="*/ 0 w 6929120"/>
              <a:gd name="connsiteY1" fmla="*/ 856827 h 2777067"/>
              <a:gd name="connsiteX2" fmla="*/ 2543387 w 6929120"/>
              <a:gd name="connsiteY2" fmla="*/ 0 h 2777067"/>
              <a:gd name="connsiteX3" fmla="*/ 3423920 w 6929120"/>
              <a:gd name="connsiteY3" fmla="*/ 843280 h 2777067"/>
              <a:gd name="connsiteX4" fmla="*/ 4282440 w 6929120"/>
              <a:gd name="connsiteY4" fmla="*/ 680720 h 2777067"/>
              <a:gd name="connsiteX5" fmla="*/ 5227320 w 6929120"/>
              <a:gd name="connsiteY5" fmla="*/ 570653 h 2777067"/>
              <a:gd name="connsiteX6" fmla="*/ 5628640 w 6929120"/>
              <a:gd name="connsiteY6" fmla="*/ 1507067 h 2777067"/>
              <a:gd name="connsiteX7" fmla="*/ 6929120 w 6929120"/>
              <a:gd name="connsiteY7" fmla="*/ 1461347 h 2777067"/>
              <a:gd name="connsiteX8" fmla="*/ 6898640 w 6929120"/>
              <a:gd name="connsiteY8" fmla="*/ 2274147 h 2777067"/>
              <a:gd name="connsiteX9" fmla="*/ 5374640 w 6929120"/>
              <a:gd name="connsiteY9" fmla="*/ 2387600 h 2777067"/>
              <a:gd name="connsiteX10" fmla="*/ 4055533 w 6929120"/>
              <a:gd name="connsiteY10" fmla="*/ 2777067 h 2777067"/>
              <a:gd name="connsiteX0" fmla="*/ 4055533 w 6929120"/>
              <a:gd name="connsiteY0" fmla="*/ 2777067 h 2777067"/>
              <a:gd name="connsiteX1" fmla="*/ 0 w 6929120"/>
              <a:gd name="connsiteY1" fmla="*/ 856827 h 2777067"/>
              <a:gd name="connsiteX2" fmla="*/ 1305560 w 6929120"/>
              <a:gd name="connsiteY2" fmla="*/ 426720 h 2777067"/>
              <a:gd name="connsiteX3" fmla="*/ 2543387 w 6929120"/>
              <a:gd name="connsiteY3" fmla="*/ 0 h 2777067"/>
              <a:gd name="connsiteX4" fmla="*/ 3423920 w 6929120"/>
              <a:gd name="connsiteY4" fmla="*/ 843280 h 2777067"/>
              <a:gd name="connsiteX5" fmla="*/ 4282440 w 6929120"/>
              <a:gd name="connsiteY5" fmla="*/ 680720 h 2777067"/>
              <a:gd name="connsiteX6" fmla="*/ 5227320 w 6929120"/>
              <a:gd name="connsiteY6" fmla="*/ 570653 h 2777067"/>
              <a:gd name="connsiteX7" fmla="*/ 5628640 w 6929120"/>
              <a:gd name="connsiteY7" fmla="*/ 1507067 h 2777067"/>
              <a:gd name="connsiteX8" fmla="*/ 6929120 w 6929120"/>
              <a:gd name="connsiteY8" fmla="*/ 1461347 h 2777067"/>
              <a:gd name="connsiteX9" fmla="*/ 6898640 w 6929120"/>
              <a:gd name="connsiteY9" fmla="*/ 2274147 h 2777067"/>
              <a:gd name="connsiteX10" fmla="*/ 5374640 w 6929120"/>
              <a:gd name="connsiteY10" fmla="*/ 2387600 h 2777067"/>
              <a:gd name="connsiteX11" fmla="*/ 4055533 w 6929120"/>
              <a:gd name="connsiteY11" fmla="*/ 2777067 h 2777067"/>
              <a:gd name="connsiteX0" fmla="*/ 4055533 w 6929120"/>
              <a:gd name="connsiteY0" fmla="*/ 2777067 h 2777067"/>
              <a:gd name="connsiteX1" fmla="*/ 0 w 6929120"/>
              <a:gd name="connsiteY1" fmla="*/ 856827 h 2777067"/>
              <a:gd name="connsiteX2" fmla="*/ 1224280 w 6929120"/>
              <a:gd name="connsiteY2" fmla="*/ 355600 h 2777067"/>
              <a:gd name="connsiteX3" fmla="*/ 2543387 w 6929120"/>
              <a:gd name="connsiteY3" fmla="*/ 0 h 2777067"/>
              <a:gd name="connsiteX4" fmla="*/ 3423920 w 6929120"/>
              <a:gd name="connsiteY4" fmla="*/ 843280 h 2777067"/>
              <a:gd name="connsiteX5" fmla="*/ 4282440 w 6929120"/>
              <a:gd name="connsiteY5" fmla="*/ 680720 h 2777067"/>
              <a:gd name="connsiteX6" fmla="*/ 5227320 w 6929120"/>
              <a:gd name="connsiteY6" fmla="*/ 570653 h 2777067"/>
              <a:gd name="connsiteX7" fmla="*/ 5628640 w 6929120"/>
              <a:gd name="connsiteY7" fmla="*/ 1507067 h 2777067"/>
              <a:gd name="connsiteX8" fmla="*/ 6929120 w 6929120"/>
              <a:gd name="connsiteY8" fmla="*/ 1461347 h 2777067"/>
              <a:gd name="connsiteX9" fmla="*/ 6898640 w 6929120"/>
              <a:gd name="connsiteY9" fmla="*/ 2274147 h 2777067"/>
              <a:gd name="connsiteX10" fmla="*/ 5374640 w 6929120"/>
              <a:gd name="connsiteY10" fmla="*/ 2387600 h 2777067"/>
              <a:gd name="connsiteX11" fmla="*/ 4055533 w 6929120"/>
              <a:gd name="connsiteY11" fmla="*/ 2777067 h 2777067"/>
              <a:gd name="connsiteX0" fmla="*/ 4158924 w 7032511"/>
              <a:gd name="connsiteY0" fmla="*/ 2791026 h 2791026"/>
              <a:gd name="connsiteX1" fmla="*/ 103391 w 7032511"/>
              <a:gd name="connsiteY1" fmla="*/ 870786 h 2791026"/>
              <a:gd name="connsiteX2" fmla="*/ 1327671 w 7032511"/>
              <a:gd name="connsiteY2" fmla="*/ 369559 h 2791026"/>
              <a:gd name="connsiteX3" fmla="*/ 2646778 w 7032511"/>
              <a:gd name="connsiteY3" fmla="*/ 13959 h 2791026"/>
              <a:gd name="connsiteX4" fmla="*/ 3527311 w 7032511"/>
              <a:gd name="connsiteY4" fmla="*/ 857239 h 2791026"/>
              <a:gd name="connsiteX5" fmla="*/ 4385831 w 7032511"/>
              <a:gd name="connsiteY5" fmla="*/ 694679 h 2791026"/>
              <a:gd name="connsiteX6" fmla="*/ 5330711 w 7032511"/>
              <a:gd name="connsiteY6" fmla="*/ 584612 h 2791026"/>
              <a:gd name="connsiteX7" fmla="*/ 5732031 w 7032511"/>
              <a:gd name="connsiteY7" fmla="*/ 1521026 h 2791026"/>
              <a:gd name="connsiteX8" fmla="*/ 7032511 w 7032511"/>
              <a:gd name="connsiteY8" fmla="*/ 1475306 h 2791026"/>
              <a:gd name="connsiteX9" fmla="*/ 7002031 w 7032511"/>
              <a:gd name="connsiteY9" fmla="*/ 2288106 h 2791026"/>
              <a:gd name="connsiteX10" fmla="*/ 5478031 w 7032511"/>
              <a:gd name="connsiteY10" fmla="*/ 2401559 h 2791026"/>
              <a:gd name="connsiteX11" fmla="*/ 4158924 w 7032511"/>
              <a:gd name="connsiteY11" fmla="*/ 2791026 h 2791026"/>
              <a:gd name="connsiteX0" fmla="*/ 4055533 w 6929120"/>
              <a:gd name="connsiteY0" fmla="*/ 2791026 h 2791026"/>
              <a:gd name="connsiteX1" fmla="*/ 0 w 6929120"/>
              <a:gd name="connsiteY1" fmla="*/ 870786 h 2791026"/>
              <a:gd name="connsiteX2" fmla="*/ 1224280 w 6929120"/>
              <a:gd name="connsiteY2" fmla="*/ 369559 h 2791026"/>
              <a:gd name="connsiteX3" fmla="*/ 2543387 w 6929120"/>
              <a:gd name="connsiteY3" fmla="*/ 13959 h 2791026"/>
              <a:gd name="connsiteX4" fmla="*/ 3423920 w 6929120"/>
              <a:gd name="connsiteY4" fmla="*/ 857239 h 2791026"/>
              <a:gd name="connsiteX5" fmla="*/ 4282440 w 6929120"/>
              <a:gd name="connsiteY5" fmla="*/ 694679 h 2791026"/>
              <a:gd name="connsiteX6" fmla="*/ 5227320 w 6929120"/>
              <a:gd name="connsiteY6" fmla="*/ 584612 h 2791026"/>
              <a:gd name="connsiteX7" fmla="*/ 5628640 w 6929120"/>
              <a:gd name="connsiteY7" fmla="*/ 1521026 h 2791026"/>
              <a:gd name="connsiteX8" fmla="*/ 6929120 w 6929120"/>
              <a:gd name="connsiteY8" fmla="*/ 1475306 h 2791026"/>
              <a:gd name="connsiteX9" fmla="*/ 6898640 w 6929120"/>
              <a:gd name="connsiteY9" fmla="*/ 2288106 h 2791026"/>
              <a:gd name="connsiteX10" fmla="*/ 5374640 w 6929120"/>
              <a:gd name="connsiteY10" fmla="*/ 2401559 h 2791026"/>
              <a:gd name="connsiteX11" fmla="*/ 4055533 w 6929120"/>
              <a:gd name="connsiteY11" fmla="*/ 2791026 h 2791026"/>
              <a:gd name="connsiteX0" fmla="*/ 4055533 w 6929120"/>
              <a:gd name="connsiteY0" fmla="*/ 2777067 h 2777067"/>
              <a:gd name="connsiteX1" fmla="*/ 0 w 6929120"/>
              <a:gd name="connsiteY1" fmla="*/ 856827 h 2777067"/>
              <a:gd name="connsiteX2" fmla="*/ 1224280 w 6929120"/>
              <a:gd name="connsiteY2" fmla="*/ 355600 h 2777067"/>
              <a:gd name="connsiteX3" fmla="*/ 2543387 w 6929120"/>
              <a:gd name="connsiteY3" fmla="*/ 0 h 2777067"/>
              <a:gd name="connsiteX4" fmla="*/ 3423920 w 6929120"/>
              <a:gd name="connsiteY4" fmla="*/ 843280 h 2777067"/>
              <a:gd name="connsiteX5" fmla="*/ 4282440 w 6929120"/>
              <a:gd name="connsiteY5" fmla="*/ 680720 h 2777067"/>
              <a:gd name="connsiteX6" fmla="*/ 5227320 w 6929120"/>
              <a:gd name="connsiteY6" fmla="*/ 570653 h 2777067"/>
              <a:gd name="connsiteX7" fmla="*/ 5628640 w 6929120"/>
              <a:gd name="connsiteY7" fmla="*/ 1507067 h 2777067"/>
              <a:gd name="connsiteX8" fmla="*/ 6929120 w 6929120"/>
              <a:gd name="connsiteY8" fmla="*/ 1461347 h 2777067"/>
              <a:gd name="connsiteX9" fmla="*/ 6898640 w 6929120"/>
              <a:gd name="connsiteY9" fmla="*/ 2274147 h 2777067"/>
              <a:gd name="connsiteX10" fmla="*/ 5374640 w 6929120"/>
              <a:gd name="connsiteY10" fmla="*/ 2387600 h 2777067"/>
              <a:gd name="connsiteX11" fmla="*/ 4055533 w 6929120"/>
              <a:gd name="connsiteY11" fmla="*/ 2777067 h 2777067"/>
              <a:gd name="connsiteX0" fmla="*/ 4055533 w 6929120"/>
              <a:gd name="connsiteY0" fmla="*/ 2777067 h 2777067"/>
              <a:gd name="connsiteX1" fmla="*/ 0 w 6929120"/>
              <a:gd name="connsiteY1" fmla="*/ 856827 h 2777067"/>
              <a:gd name="connsiteX2" fmla="*/ 1224280 w 6929120"/>
              <a:gd name="connsiteY2" fmla="*/ 355600 h 2777067"/>
              <a:gd name="connsiteX3" fmla="*/ 2543387 w 6929120"/>
              <a:gd name="connsiteY3" fmla="*/ 0 h 2777067"/>
              <a:gd name="connsiteX4" fmla="*/ 3423920 w 6929120"/>
              <a:gd name="connsiteY4" fmla="*/ 843280 h 2777067"/>
              <a:gd name="connsiteX5" fmla="*/ 4282440 w 6929120"/>
              <a:gd name="connsiteY5" fmla="*/ 680720 h 2777067"/>
              <a:gd name="connsiteX6" fmla="*/ 5227320 w 6929120"/>
              <a:gd name="connsiteY6" fmla="*/ 570653 h 2777067"/>
              <a:gd name="connsiteX7" fmla="*/ 5628640 w 6929120"/>
              <a:gd name="connsiteY7" fmla="*/ 1507067 h 2777067"/>
              <a:gd name="connsiteX8" fmla="*/ 6314440 w 6929120"/>
              <a:gd name="connsiteY8" fmla="*/ 1478280 h 2777067"/>
              <a:gd name="connsiteX9" fmla="*/ 6929120 w 6929120"/>
              <a:gd name="connsiteY9" fmla="*/ 1461347 h 2777067"/>
              <a:gd name="connsiteX10" fmla="*/ 6898640 w 6929120"/>
              <a:gd name="connsiteY10" fmla="*/ 2274147 h 2777067"/>
              <a:gd name="connsiteX11" fmla="*/ 5374640 w 6929120"/>
              <a:gd name="connsiteY11" fmla="*/ 2387600 h 2777067"/>
              <a:gd name="connsiteX12" fmla="*/ 4055533 w 6929120"/>
              <a:gd name="connsiteY12" fmla="*/ 2777067 h 2777067"/>
              <a:gd name="connsiteX0" fmla="*/ 4055533 w 6929120"/>
              <a:gd name="connsiteY0" fmla="*/ 2777067 h 2777067"/>
              <a:gd name="connsiteX1" fmla="*/ 0 w 6929120"/>
              <a:gd name="connsiteY1" fmla="*/ 856827 h 2777067"/>
              <a:gd name="connsiteX2" fmla="*/ 1224280 w 6929120"/>
              <a:gd name="connsiteY2" fmla="*/ 355600 h 2777067"/>
              <a:gd name="connsiteX3" fmla="*/ 2543387 w 6929120"/>
              <a:gd name="connsiteY3" fmla="*/ 0 h 2777067"/>
              <a:gd name="connsiteX4" fmla="*/ 3423920 w 6929120"/>
              <a:gd name="connsiteY4" fmla="*/ 843280 h 2777067"/>
              <a:gd name="connsiteX5" fmla="*/ 4282440 w 6929120"/>
              <a:gd name="connsiteY5" fmla="*/ 680720 h 2777067"/>
              <a:gd name="connsiteX6" fmla="*/ 5227320 w 6929120"/>
              <a:gd name="connsiteY6" fmla="*/ 570653 h 2777067"/>
              <a:gd name="connsiteX7" fmla="*/ 5628640 w 6929120"/>
              <a:gd name="connsiteY7" fmla="*/ 1507067 h 2777067"/>
              <a:gd name="connsiteX8" fmla="*/ 6314440 w 6929120"/>
              <a:gd name="connsiteY8" fmla="*/ 1478280 h 2777067"/>
              <a:gd name="connsiteX9" fmla="*/ 6929120 w 6929120"/>
              <a:gd name="connsiteY9" fmla="*/ 1461347 h 2777067"/>
              <a:gd name="connsiteX10" fmla="*/ 6898640 w 6929120"/>
              <a:gd name="connsiteY10" fmla="*/ 2274147 h 2777067"/>
              <a:gd name="connsiteX11" fmla="*/ 5374640 w 6929120"/>
              <a:gd name="connsiteY11" fmla="*/ 2387600 h 2777067"/>
              <a:gd name="connsiteX12" fmla="*/ 4055533 w 6929120"/>
              <a:gd name="connsiteY12" fmla="*/ 2777067 h 2777067"/>
              <a:gd name="connsiteX0" fmla="*/ 4055533 w 6929120"/>
              <a:gd name="connsiteY0" fmla="*/ 2777067 h 2777067"/>
              <a:gd name="connsiteX1" fmla="*/ 0 w 6929120"/>
              <a:gd name="connsiteY1" fmla="*/ 856827 h 2777067"/>
              <a:gd name="connsiteX2" fmla="*/ 1224280 w 6929120"/>
              <a:gd name="connsiteY2" fmla="*/ 355600 h 2777067"/>
              <a:gd name="connsiteX3" fmla="*/ 2543387 w 6929120"/>
              <a:gd name="connsiteY3" fmla="*/ 0 h 2777067"/>
              <a:gd name="connsiteX4" fmla="*/ 3423920 w 6929120"/>
              <a:gd name="connsiteY4" fmla="*/ 843280 h 2777067"/>
              <a:gd name="connsiteX5" fmla="*/ 4282440 w 6929120"/>
              <a:gd name="connsiteY5" fmla="*/ 680720 h 2777067"/>
              <a:gd name="connsiteX6" fmla="*/ 5227320 w 6929120"/>
              <a:gd name="connsiteY6" fmla="*/ 570653 h 2777067"/>
              <a:gd name="connsiteX7" fmla="*/ 5628640 w 6929120"/>
              <a:gd name="connsiteY7" fmla="*/ 1507067 h 2777067"/>
              <a:gd name="connsiteX8" fmla="*/ 6314440 w 6929120"/>
              <a:gd name="connsiteY8" fmla="*/ 1478280 h 2777067"/>
              <a:gd name="connsiteX9" fmla="*/ 6929120 w 6929120"/>
              <a:gd name="connsiteY9" fmla="*/ 1461347 h 2777067"/>
              <a:gd name="connsiteX10" fmla="*/ 6898640 w 6929120"/>
              <a:gd name="connsiteY10" fmla="*/ 2274147 h 2777067"/>
              <a:gd name="connsiteX11" fmla="*/ 5374640 w 6929120"/>
              <a:gd name="connsiteY11" fmla="*/ 2387600 h 2777067"/>
              <a:gd name="connsiteX12" fmla="*/ 4055533 w 6929120"/>
              <a:gd name="connsiteY12" fmla="*/ 2777067 h 2777067"/>
              <a:gd name="connsiteX0" fmla="*/ 4055533 w 6929120"/>
              <a:gd name="connsiteY0" fmla="*/ 2777067 h 2777067"/>
              <a:gd name="connsiteX1" fmla="*/ 0 w 6929120"/>
              <a:gd name="connsiteY1" fmla="*/ 856827 h 2777067"/>
              <a:gd name="connsiteX2" fmla="*/ 1224280 w 6929120"/>
              <a:gd name="connsiteY2" fmla="*/ 355600 h 2777067"/>
              <a:gd name="connsiteX3" fmla="*/ 2543387 w 6929120"/>
              <a:gd name="connsiteY3" fmla="*/ 0 h 2777067"/>
              <a:gd name="connsiteX4" fmla="*/ 3423920 w 6929120"/>
              <a:gd name="connsiteY4" fmla="*/ 843280 h 2777067"/>
              <a:gd name="connsiteX5" fmla="*/ 4282440 w 6929120"/>
              <a:gd name="connsiteY5" fmla="*/ 680720 h 2777067"/>
              <a:gd name="connsiteX6" fmla="*/ 5227320 w 6929120"/>
              <a:gd name="connsiteY6" fmla="*/ 570653 h 2777067"/>
              <a:gd name="connsiteX7" fmla="*/ 5628640 w 6929120"/>
              <a:gd name="connsiteY7" fmla="*/ 1507067 h 2777067"/>
              <a:gd name="connsiteX8" fmla="*/ 6314440 w 6929120"/>
              <a:gd name="connsiteY8" fmla="*/ 1478280 h 2777067"/>
              <a:gd name="connsiteX9" fmla="*/ 6929120 w 6929120"/>
              <a:gd name="connsiteY9" fmla="*/ 1461347 h 2777067"/>
              <a:gd name="connsiteX10" fmla="*/ 6898640 w 6929120"/>
              <a:gd name="connsiteY10" fmla="*/ 2274147 h 2777067"/>
              <a:gd name="connsiteX11" fmla="*/ 5374640 w 6929120"/>
              <a:gd name="connsiteY11" fmla="*/ 2387600 h 2777067"/>
              <a:gd name="connsiteX12" fmla="*/ 4055533 w 6929120"/>
              <a:gd name="connsiteY12" fmla="*/ 2777067 h 2777067"/>
              <a:gd name="connsiteX0" fmla="*/ 4055533 w 6929120"/>
              <a:gd name="connsiteY0" fmla="*/ 2777067 h 2777067"/>
              <a:gd name="connsiteX1" fmla="*/ 0 w 6929120"/>
              <a:gd name="connsiteY1" fmla="*/ 856827 h 2777067"/>
              <a:gd name="connsiteX2" fmla="*/ 1224280 w 6929120"/>
              <a:gd name="connsiteY2" fmla="*/ 355600 h 2777067"/>
              <a:gd name="connsiteX3" fmla="*/ 2543387 w 6929120"/>
              <a:gd name="connsiteY3" fmla="*/ 0 h 2777067"/>
              <a:gd name="connsiteX4" fmla="*/ 3423920 w 6929120"/>
              <a:gd name="connsiteY4" fmla="*/ 843280 h 2777067"/>
              <a:gd name="connsiteX5" fmla="*/ 4282440 w 6929120"/>
              <a:gd name="connsiteY5" fmla="*/ 680720 h 2777067"/>
              <a:gd name="connsiteX6" fmla="*/ 5227320 w 6929120"/>
              <a:gd name="connsiteY6" fmla="*/ 570653 h 2777067"/>
              <a:gd name="connsiteX7" fmla="*/ 5628640 w 6929120"/>
              <a:gd name="connsiteY7" fmla="*/ 1507067 h 2777067"/>
              <a:gd name="connsiteX8" fmla="*/ 6304280 w 6929120"/>
              <a:gd name="connsiteY8" fmla="*/ 1463040 h 2777067"/>
              <a:gd name="connsiteX9" fmla="*/ 6929120 w 6929120"/>
              <a:gd name="connsiteY9" fmla="*/ 1461347 h 2777067"/>
              <a:gd name="connsiteX10" fmla="*/ 6898640 w 6929120"/>
              <a:gd name="connsiteY10" fmla="*/ 2274147 h 2777067"/>
              <a:gd name="connsiteX11" fmla="*/ 5374640 w 6929120"/>
              <a:gd name="connsiteY11" fmla="*/ 2387600 h 2777067"/>
              <a:gd name="connsiteX12" fmla="*/ 4055533 w 6929120"/>
              <a:gd name="connsiteY12" fmla="*/ 2777067 h 2777067"/>
              <a:gd name="connsiteX0" fmla="*/ 4035213 w 6929120"/>
              <a:gd name="connsiteY0" fmla="*/ 2787227 h 2787227"/>
              <a:gd name="connsiteX1" fmla="*/ 0 w 6929120"/>
              <a:gd name="connsiteY1" fmla="*/ 856827 h 2787227"/>
              <a:gd name="connsiteX2" fmla="*/ 1224280 w 6929120"/>
              <a:gd name="connsiteY2" fmla="*/ 355600 h 2787227"/>
              <a:gd name="connsiteX3" fmla="*/ 2543387 w 6929120"/>
              <a:gd name="connsiteY3" fmla="*/ 0 h 2787227"/>
              <a:gd name="connsiteX4" fmla="*/ 3423920 w 6929120"/>
              <a:gd name="connsiteY4" fmla="*/ 843280 h 2787227"/>
              <a:gd name="connsiteX5" fmla="*/ 4282440 w 6929120"/>
              <a:gd name="connsiteY5" fmla="*/ 680720 h 2787227"/>
              <a:gd name="connsiteX6" fmla="*/ 5227320 w 6929120"/>
              <a:gd name="connsiteY6" fmla="*/ 570653 h 2787227"/>
              <a:gd name="connsiteX7" fmla="*/ 5628640 w 6929120"/>
              <a:gd name="connsiteY7" fmla="*/ 1507067 h 2787227"/>
              <a:gd name="connsiteX8" fmla="*/ 6304280 w 6929120"/>
              <a:gd name="connsiteY8" fmla="*/ 1463040 h 2787227"/>
              <a:gd name="connsiteX9" fmla="*/ 6929120 w 6929120"/>
              <a:gd name="connsiteY9" fmla="*/ 1461347 h 2787227"/>
              <a:gd name="connsiteX10" fmla="*/ 6898640 w 6929120"/>
              <a:gd name="connsiteY10" fmla="*/ 2274147 h 2787227"/>
              <a:gd name="connsiteX11" fmla="*/ 5374640 w 6929120"/>
              <a:gd name="connsiteY11" fmla="*/ 2387600 h 2787227"/>
              <a:gd name="connsiteX12" fmla="*/ 4035213 w 6929120"/>
              <a:gd name="connsiteY12" fmla="*/ 2787227 h 2787227"/>
              <a:gd name="connsiteX0" fmla="*/ 4060613 w 6929120"/>
              <a:gd name="connsiteY0" fmla="*/ 2771987 h 2771987"/>
              <a:gd name="connsiteX1" fmla="*/ 0 w 6929120"/>
              <a:gd name="connsiteY1" fmla="*/ 856827 h 2771987"/>
              <a:gd name="connsiteX2" fmla="*/ 1224280 w 6929120"/>
              <a:gd name="connsiteY2" fmla="*/ 355600 h 2771987"/>
              <a:gd name="connsiteX3" fmla="*/ 2543387 w 6929120"/>
              <a:gd name="connsiteY3" fmla="*/ 0 h 2771987"/>
              <a:gd name="connsiteX4" fmla="*/ 3423920 w 6929120"/>
              <a:gd name="connsiteY4" fmla="*/ 843280 h 2771987"/>
              <a:gd name="connsiteX5" fmla="*/ 4282440 w 6929120"/>
              <a:gd name="connsiteY5" fmla="*/ 680720 h 2771987"/>
              <a:gd name="connsiteX6" fmla="*/ 5227320 w 6929120"/>
              <a:gd name="connsiteY6" fmla="*/ 570653 h 2771987"/>
              <a:gd name="connsiteX7" fmla="*/ 5628640 w 6929120"/>
              <a:gd name="connsiteY7" fmla="*/ 1507067 h 2771987"/>
              <a:gd name="connsiteX8" fmla="*/ 6304280 w 6929120"/>
              <a:gd name="connsiteY8" fmla="*/ 1463040 h 2771987"/>
              <a:gd name="connsiteX9" fmla="*/ 6929120 w 6929120"/>
              <a:gd name="connsiteY9" fmla="*/ 1461347 h 2771987"/>
              <a:gd name="connsiteX10" fmla="*/ 6898640 w 6929120"/>
              <a:gd name="connsiteY10" fmla="*/ 2274147 h 2771987"/>
              <a:gd name="connsiteX11" fmla="*/ 5374640 w 6929120"/>
              <a:gd name="connsiteY11" fmla="*/ 2387600 h 2771987"/>
              <a:gd name="connsiteX12" fmla="*/ 4060613 w 6929120"/>
              <a:gd name="connsiteY12" fmla="*/ 2771987 h 2771987"/>
              <a:gd name="connsiteX0" fmla="*/ 4044738 w 6929120"/>
              <a:gd name="connsiteY0" fmla="*/ 2778337 h 2778337"/>
              <a:gd name="connsiteX1" fmla="*/ 0 w 6929120"/>
              <a:gd name="connsiteY1" fmla="*/ 856827 h 2778337"/>
              <a:gd name="connsiteX2" fmla="*/ 1224280 w 6929120"/>
              <a:gd name="connsiteY2" fmla="*/ 355600 h 2778337"/>
              <a:gd name="connsiteX3" fmla="*/ 2543387 w 6929120"/>
              <a:gd name="connsiteY3" fmla="*/ 0 h 2778337"/>
              <a:gd name="connsiteX4" fmla="*/ 3423920 w 6929120"/>
              <a:gd name="connsiteY4" fmla="*/ 843280 h 2778337"/>
              <a:gd name="connsiteX5" fmla="*/ 4282440 w 6929120"/>
              <a:gd name="connsiteY5" fmla="*/ 680720 h 2778337"/>
              <a:gd name="connsiteX6" fmla="*/ 5227320 w 6929120"/>
              <a:gd name="connsiteY6" fmla="*/ 570653 h 2778337"/>
              <a:gd name="connsiteX7" fmla="*/ 5628640 w 6929120"/>
              <a:gd name="connsiteY7" fmla="*/ 1507067 h 2778337"/>
              <a:gd name="connsiteX8" fmla="*/ 6304280 w 6929120"/>
              <a:gd name="connsiteY8" fmla="*/ 1463040 h 2778337"/>
              <a:gd name="connsiteX9" fmla="*/ 6929120 w 6929120"/>
              <a:gd name="connsiteY9" fmla="*/ 1461347 h 2778337"/>
              <a:gd name="connsiteX10" fmla="*/ 6898640 w 6929120"/>
              <a:gd name="connsiteY10" fmla="*/ 2274147 h 2778337"/>
              <a:gd name="connsiteX11" fmla="*/ 5374640 w 6929120"/>
              <a:gd name="connsiteY11" fmla="*/ 2387600 h 2778337"/>
              <a:gd name="connsiteX12" fmla="*/ 4044738 w 6929120"/>
              <a:gd name="connsiteY12" fmla="*/ 2778337 h 2778337"/>
              <a:gd name="connsiteX0" fmla="*/ 4044738 w 6929120"/>
              <a:gd name="connsiteY0" fmla="*/ 2778337 h 2778337"/>
              <a:gd name="connsiteX1" fmla="*/ 0 w 6929120"/>
              <a:gd name="connsiteY1" fmla="*/ 856827 h 2778337"/>
              <a:gd name="connsiteX2" fmla="*/ 1224280 w 6929120"/>
              <a:gd name="connsiteY2" fmla="*/ 355600 h 2778337"/>
              <a:gd name="connsiteX3" fmla="*/ 2543387 w 6929120"/>
              <a:gd name="connsiteY3" fmla="*/ 0 h 2778337"/>
              <a:gd name="connsiteX4" fmla="*/ 3423920 w 6929120"/>
              <a:gd name="connsiteY4" fmla="*/ 843280 h 2778337"/>
              <a:gd name="connsiteX5" fmla="*/ 4282440 w 6929120"/>
              <a:gd name="connsiteY5" fmla="*/ 680720 h 2778337"/>
              <a:gd name="connsiteX6" fmla="*/ 5227320 w 6929120"/>
              <a:gd name="connsiteY6" fmla="*/ 570653 h 2778337"/>
              <a:gd name="connsiteX7" fmla="*/ 5628640 w 6929120"/>
              <a:gd name="connsiteY7" fmla="*/ 1507067 h 2778337"/>
              <a:gd name="connsiteX8" fmla="*/ 6304280 w 6929120"/>
              <a:gd name="connsiteY8" fmla="*/ 1463040 h 2778337"/>
              <a:gd name="connsiteX9" fmla="*/ 6929120 w 6929120"/>
              <a:gd name="connsiteY9" fmla="*/ 1461347 h 2778337"/>
              <a:gd name="connsiteX10" fmla="*/ 6898640 w 6929120"/>
              <a:gd name="connsiteY10" fmla="*/ 2274147 h 2778337"/>
              <a:gd name="connsiteX11" fmla="*/ 5374640 w 6929120"/>
              <a:gd name="connsiteY11" fmla="*/ 2387600 h 2778337"/>
              <a:gd name="connsiteX12" fmla="*/ 4044738 w 6929120"/>
              <a:gd name="connsiteY12" fmla="*/ 2778337 h 2778337"/>
              <a:gd name="connsiteX0" fmla="*/ 4066963 w 6929120"/>
              <a:gd name="connsiteY0" fmla="*/ 2787862 h 2787862"/>
              <a:gd name="connsiteX1" fmla="*/ 0 w 6929120"/>
              <a:gd name="connsiteY1" fmla="*/ 856827 h 2787862"/>
              <a:gd name="connsiteX2" fmla="*/ 1224280 w 6929120"/>
              <a:gd name="connsiteY2" fmla="*/ 355600 h 2787862"/>
              <a:gd name="connsiteX3" fmla="*/ 2543387 w 6929120"/>
              <a:gd name="connsiteY3" fmla="*/ 0 h 2787862"/>
              <a:gd name="connsiteX4" fmla="*/ 3423920 w 6929120"/>
              <a:gd name="connsiteY4" fmla="*/ 843280 h 2787862"/>
              <a:gd name="connsiteX5" fmla="*/ 4282440 w 6929120"/>
              <a:gd name="connsiteY5" fmla="*/ 680720 h 2787862"/>
              <a:gd name="connsiteX6" fmla="*/ 5227320 w 6929120"/>
              <a:gd name="connsiteY6" fmla="*/ 570653 h 2787862"/>
              <a:gd name="connsiteX7" fmla="*/ 5628640 w 6929120"/>
              <a:gd name="connsiteY7" fmla="*/ 1507067 h 2787862"/>
              <a:gd name="connsiteX8" fmla="*/ 6304280 w 6929120"/>
              <a:gd name="connsiteY8" fmla="*/ 1463040 h 2787862"/>
              <a:gd name="connsiteX9" fmla="*/ 6929120 w 6929120"/>
              <a:gd name="connsiteY9" fmla="*/ 1461347 h 2787862"/>
              <a:gd name="connsiteX10" fmla="*/ 6898640 w 6929120"/>
              <a:gd name="connsiteY10" fmla="*/ 2274147 h 2787862"/>
              <a:gd name="connsiteX11" fmla="*/ 5374640 w 6929120"/>
              <a:gd name="connsiteY11" fmla="*/ 2387600 h 2787862"/>
              <a:gd name="connsiteX12" fmla="*/ 4066963 w 6929120"/>
              <a:gd name="connsiteY12" fmla="*/ 2787862 h 2787862"/>
              <a:gd name="connsiteX0" fmla="*/ 4066963 w 6929120"/>
              <a:gd name="connsiteY0" fmla="*/ 2787862 h 2787862"/>
              <a:gd name="connsiteX1" fmla="*/ 0 w 6929120"/>
              <a:gd name="connsiteY1" fmla="*/ 856827 h 2787862"/>
              <a:gd name="connsiteX2" fmla="*/ 1224280 w 6929120"/>
              <a:gd name="connsiteY2" fmla="*/ 355600 h 2787862"/>
              <a:gd name="connsiteX3" fmla="*/ 2543387 w 6929120"/>
              <a:gd name="connsiteY3" fmla="*/ 0 h 2787862"/>
              <a:gd name="connsiteX4" fmla="*/ 3423920 w 6929120"/>
              <a:gd name="connsiteY4" fmla="*/ 843280 h 2787862"/>
              <a:gd name="connsiteX5" fmla="*/ 4282440 w 6929120"/>
              <a:gd name="connsiteY5" fmla="*/ 680720 h 2787862"/>
              <a:gd name="connsiteX6" fmla="*/ 5227320 w 6929120"/>
              <a:gd name="connsiteY6" fmla="*/ 570653 h 2787862"/>
              <a:gd name="connsiteX7" fmla="*/ 5638165 w 6929120"/>
              <a:gd name="connsiteY7" fmla="*/ 1510242 h 2787862"/>
              <a:gd name="connsiteX8" fmla="*/ 6304280 w 6929120"/>
              <a:gd name="connsiteY8" fmla="*/ 1463040 h 2787862"/>
              <a:gd name="connsiteX9" fmla="*/ 6929120 w 6929120"/>
              <a:gd name="connsiteY9" fmla="*/ 1461347 h 2787862"/>
              <a:gd name="connsiteX10" fmla="*/ 6898640 w 6929120"/>
              <a:gd name="connsiteY10" fmla="*/ 2274147 h 2787862"/>
              <a:gd name="connsiteX11" fmla="*/ 5374640 w 6929120"/>
              <a:gd name="connsiteY11" fmla="*/ 2387600 h 2787862"/>
              <a:gd name="connsiteX12" fmla="*/ 4066963 w 6929120"/>
              <a:gd name="connsiteY12" fmla="*/ 2787862 h 2787862"/>
              <a:gd name="connsiteX0" fmla="*/ 4066963 w 6929120"/>
              <a:gd name="connsiteY0" fmla="*/ 2787862 h 2787862"/>
              <a:gd name="connsiteX1" fmla="*/ 0 w 6929120"/>
              <a:gd name="connsiteY1" fmla="*/ 856827 h 2787862"/>
              <a:gd name="connsiteX2" fmla="*/ 1224280 w 6929120"/>
              <a:gd name="connsiteY2" fmla="*/ 355600 h 2787862"/>
              <a:gd name="connsiteX3" fmla="*/ 2543387 w 6929120"/>
              <a:gd name="connsiteY3" fmla="*/ 0 h 2787862"/>
              <a:gd name="connsiteX4" fmla="*/ 3423920 w 6929120"/>
              <a:gd name="connsiteY4" fmla="*/ 843280 h 2787862"/>
              <a:gd name="connsiteX5" fmla="*/ 4282440 w 6929120"/>
              <a:gd name="connsiteY5" fmla="*/ 680720 h 2787862"/>
              <a:gd name="connsiteX6" fmla="*/ 5217795 w 6929120"/>
              <a:gd name="connsiteY6" fmla="*/ 570653 h 2787862"/>
              <a:gd name="connsiteX7" fmla="*/ 5638165 w 6929120"/>
              <a:gd name="connsiteY7" fmla="*/ 1510242 h 2787862"/>
              <a:gd name="connsiteX8" fmla="*/ 6304280 w 6929120"/>
              <a:gd name="connsiteY8" fmla="*/ 1463040 h 2787862"/>
              <a:gd name="connsiteX9" fmla="*/ 6929120 w 6929120"/>
              <a:gd name="connsiteY9" fmla="*/ 1461347 h 2787862"/>
              <a:gd name="connsiteX10" fmla="*/ 6898640 w 6929120"/>
              <a:gd name="connsiteY10" fmla="*/ 2274147 h 2787862"/>
              <a:gd name="connsiteX11" fmla="*/ 5374640 w 6929120"/>
              <a:gd name="connsiteY11" fmla="*/ 2387600 h 2787862"/>
              <a:gd name="connsiteX12" fmla="*/ 4066963 w 6929120"/>
              <a:gd name="connsiteY12" fmla="*/ 2787862 h 2787862"/>
              <a:gd name="connsiteX0" fmla="*/ 4066963 w 6929120"/>
              <a:gd name="connsiteY0" fmla="*/ 2787862 h 2787862"/>
              <a:gd name="connsiteX1" fmla="*/ 0 w 6929120"/>
              <a:gd name="connsiteY1" fmla="*/ 856827 h 2787862"/>
              <a:gd name="connsiteX2" fmla="*/ 1224280 w 6929120"/>
              <a:gd name="connsiteY2" fmla="*/ 355600 h 2787862"/>
              <a:gd name="connsiteX3" fmla="*/ 2543387 w 6929120"/>
              <a:gd name="connsiteY3" fmla="*/ 0 h 2787862"/>
              <a:gd name="connsiteX4" fmla="*/ 3423920 w 6929120"/>
              <a:gd name="connsiteY4" fmla="*/ 843280 h 2787862"/>
              <a:gd name="connsiteX5" fmla="*/ 4282440 w 6929120"/>
              <a:gd name="connsiteY5" fmla="*/ 680720 h 2787862"/>
              <a:gd name="connsiteX6" fmla="*/ 5217795 w 6929120"/>
              <a:gd name="connsiteY6" fmla="*/ 570653 h 2787862"/>
              <a:gd name="connsiteX7" fmla="*/ 5638165 w 6929120"/>
              <a:gd name="connsiteY7" fmla="*/ 1510242 h 2787862"/>
              <a:gd name="connsiteX8" fmla="*/ 6304280 w 6929120"/>
              <a:gd name="connsiteY8" fmla="*/ 1463040 h 2787862"/>
              <a:gd name="connsiteX9" fmla="*/ 6929120 w 6929120"/>
              <a:gd name="connsiteY9" fmla="*/ 1461347 h 2787862"/>
              <a:gd name="connsiteX10" fmla="*/ 6885940 w 6929120"/>
              <a:gd name="connsiteY10" fmla="*/ 2274147 h 2787862"/>
              <a:gd name="connsiteX11" fmla="*/ 5374640 w 6929120"/>
              <a:gd name="connsiteY11" fmla="*/ 2387600 h 2787862"/>
              <a:gd name="connsiteX12" fmla="*/ 4066963 w 6929120"/>
              <a:gd name="connsiteY12" fmla="*/ 2787862 h 2787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29120" h="2787862">
                <a:moveTo>
                  <a:pt x="4066963" y="2787862"/>
                </a:moveTo>
                <a:lnTo>
                  <a:pt x="0" y="856827"/>
                </a:lnTo>
                <a:cubicBezTo>
                  <a:pt x="848925" y="478649"/>
                  <a:pt x="800382" y="498405"/>
                  <a:pt x="1224280" y="355600"/>
                </a:cubicBezTo>
                <a:cubicBezTo>
                  <a:pt x="1648178" y="212796"/>
                  <a:pt x="2136140" y="86360"/>
                  <a:pt x="2543387" y="0"/>
                </a:cubicBezTo>
                <a:lnTo>
                  <a:pt x="3423920" y="843280"/>
                </a:lnTo>
                <a:cubicBezTo>
                  <a:pt x="3867856" y="750993"/>
                  <a:pt x="3983461" y="726158"/>
                  <a:pt x="4282440" y="680720"/>
                </a:cubicBezTo>
                <a:cubicBezTo>
                  <a:pt x="4581419" y="635282"/>
                  <a:pt x="4837642" y="598029"/>
                  <a:pt x="5217795" y="570653"/>
                </a:cubicBezTo>
                <a:lnTo>
                  <a:pt x="5638165" y="1510242"/>
                </a:lnTo>
                <a:cubicBezTo>
                  <a:pt x="5986992" y="1478633"/>
                  <a:pt x="6089121" y="1471189"/>
                  <a:pt x="6304280" y="1463040"/>
                </a:cubicBezTo>
                <a:cubicBezTo>
                  <a:pt x="6519439" y="1454891"/>
                  <a:pt x="6684433" y="1450623"/>
                  <a:pt x="6929120" y="1461347"/>
                </a:cubicBezTo>
                <a:lnTo>
                  <a:pt x="6885940" y="2274147"/>
                </a:lnTo>
                <a:cubicBezTo>
                  <a:pt x="6316980" y="2276123"/>
                  <a:pt x="5844470" y="2301981"/>
                  <a:pt x="5374640" y="2387600"/>
                </a:cubicBezTo>
                <a:cubicBezTo>
                  <a:pt x="4904810" y="2473219"/>
                  <a:pt x="4901776" y="2493716"/>
                  <a:pt x="4066963" y="2787862"/>
                </a:cubicBezTo>
                <a:close/>
              </a:path>
            </a:pathLst>
          </a:custGeom>
          <a:solidFill>
            <a:srgbClr val="E7E6E6">
              <a:alpha val="47843"/>
            </a:srgb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dirty="0">
                <a:ln>
                  <a:noFill/>
                </a:ln>
                <a:solidFill>
                  <a:srgbClr val="FFFFFF"/>
                </a:solidFill>
                <a:effectLst/>
                <a:uLnTx/>
                <a:uFillTx/>
                <a:latin typeface="Calibri" panose="020F0502020204030204"/>
                <a:ea typeface="+mn-ea"/>
                <a:cs typeface="+mn-cs"/>
              </a:rPr>
              <a:t>GigaREACH XL</a:t>
            </a:r>
            <a:endPar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7" name="Partial Circle 26">
            <a:extLst>
              <a:ext uri="{FF2B5EF4-FFF2-40B4-BE49-F238E27FC236}">
                <a16:creationId xmlns:a16="http://schemas.microsoft.com/office/drawing/2014/main" id="{95E1C6C0-D39F-E100-296B-DDFCA86EEF35}"/>
              </a:ext>
            </a:extLst>
          </p:cNvPr>
          <p:cNvSpPr>
            <a:spLocks noChangeAspect="1"/>
          </p:cNvSpPr>
          <p:nvPr/>
        </p:nvSpPr>
        <p:spPr>
          <a:xfrm>
            <a:off x="4996319" y="4615904"/>
            <a:ext cx="7760400" cy="3646670"/>
          </a:xfrm>
          <a:prstGeom prst="pie">
            <a:avLst>
              <a:gd name="adj1" fmla="val 12322327"/>
              <a:gd name="adj2" fmla="val 16373352"/>
            </a:avLst>
          </a:prstGeom>
          <a:solidFill>
            <a:schemeClr val="bg1">
              <a:lumMod val="50000"/>
              <a:alpha val="47843"/>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08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rPr>
              <a:t> Category 6</a:t>
            </a:r>
          </a:p>
        </p:txBody>
      </p:sp>
      <p:sp>
        <p:nvSpPr>
          <p:cNvPr id="29" name="Partial Circle 28">
            <a:extLst>
              <a:ext uri="{FF2B5EF4-FFF2-40B4-BE49-F238E27FC236}">
                <a16:creationId xmlns:a16="http://schemas.microsoft.com/office/drawing/2014/main" id="{77C3CDF4-3B7B-F57A-852F-C1CEB5B7217C}"/>
              </a:ext>
            </a:extLst>
          </p:cNvPr>
          <p:cNvSpPr>
            <a:spLocks noChangeAspect="1"/>
          </p:cNvSpPr>
          <p:nvPr/>
        </p:nvSpPr>
        <p:spPr>
          <a:xfrm>
            <a:off x="4996319" y="4615904"/>
            <a:ext cx="7760400" cy="3646670"/>
          </a:xfrm>
          <a:prstGeom prst="pie">
            <a:avLst>
              <a:gd name="adj1" fmla="val 16357723"/>
              <a:gd name="adj2" fmla="val 20086801"/>
            </a:avLst>
          </a:prstGeom>
          <a:solidFill>
            <a:schemeClr val="tx1">
              <a:alpha val="47843"/>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808000" tIns="0" bIns="504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rPr>
              <a:t> Cat 6A or GS XL5</a:t>
            </a:r>
          </a:p>
        </p:txBody>
      </p:sp>
      <p:sp>
        <p:nvSpPr>
          <p:cNvPr id="12" name="TextBox 11">
            <a:extLst>
              <a:ext uri="{FF2B5EF4-FFF2-40B4-BE49-F238E27FC236}">
                <a16:creationId xmlns:a16="http://schemas.microsoft.com/office/drawing/2014/main" id="{0062BFAB-F733-FA6E-70BC-5452AEA7E45E}"/>
              </a:ext>
            </a:extLst>
          </p:cNvPr>
          <p:cNvSpPr txBox="1"/>
          <p:nvPr/>
        </p:nvSpPr>
        <p:spPr>
          <a:xfrm>
            <a:off x="383013" y="263217"/>
            <a:ext cx="10474284" cy="683264"/>
          </a:xfrm>
          <a:prstGeom prst="rect">
            <a:avLst/>
          </a:prstGeom>
          <a:noFill/>
        </p:spPr>
        <p:txBody>
          <a:bodyPr vert="horz" wrap="square" lIns="91440" tIns="91440" rIns="91440" bIns="91440" rtlCol="0" anchor="ctr" anchorCtr="0">
            <a:spAutoFit/>
          </a:bodyPr>
          <a:lstStyle/>
          <a:p>
            <a:pPr marL="17463" marR="0" lvl="0" indent="0" algn="l" defTabSz="914400" rtl="0" eaLnBrk="1" fontAlgn="auto" latinLnBrk="0" hangingPunct="1">
              <a:lnSpc>
                <a:spcPct val="90000"/>
              </a:lnSpc>
              <a:spcBef>
                <a:spcPts val="1000"/>
              </a:spcBef>
              <a:spcAft>
                <a:spcPts val="0"/>
              </a:spcAft>
              <a:buClrTx/>
              <a:buSzTx/>
              <a:buFontTx/>
              <a:buNone/>
              <a:tabLst/>
              <a:defRPr/>
            </a:pPr>
            <a:r>
              <a:rPr kumimoji="0" lang="es-ES" sz="3600" b="1" i="0" u="none" strike="noStrike" kern="1200" cap="none" spc="0" normalizeH="0" baseline="0" noProof="0" dirty="0">
                <a:ln>
                  <a:noFill/>
                </a:ln>
                <a:solidFill>
                  <a:srgbClr val="FFFFFF"/>
                </a:solidFill>
                <a:effectLst/>
                <a:uLnTx/>
                <a:uFillTx/>
                <a:latin typeface="Calibri" panose="020F0502020204030204"/>
                <a:ea typeface="+mn-ea"/>
                <a:cs typeface="+mn-cs"/>
              </a:rPr>
              <a:t>Extended </a:t>
            </a:r>
            <a:r>
              <a:rPr kumimoji="0" lang="es-ES" sz="3600" b="1" i="0" u="none" strike="noStrike" kern="1200" cap="none" spc="0" normalizeH="0" baseline="0" noProof="0" dirty="0" err="1">
                <a:ln>
                  <a:noFill/>
                </a:ln>
                <a:solidFill>
                  <a:srgbClr val="FFFFFF"/>
                </a:solidFill>
                <a:effectLst/>
                <a:uLnTx/>
                <a:uFillTx/>
                <a:latin typeface="Calibri" panose="020F0502020204030204"/>
                <a:ea typeface="+mn-ea"/>
                <a:cs typeface="+mn-cs"/>
              </a:rPr>
              <a:t>reach</a:t>
            </a:r>
            <a:r>
              <a:rPr kumimoji="0" lang="es-ES" sz="3600" b="1"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es-ES" sz="3600" b="1" i="0" u="none" strike="noStrike" kern="1200" cap="none" spc="0" normalizeH="0" baseline="0" noProof="0" dirty="0" err="1">
                <a:ln>
                  <a:noFill/>
                </a:ln>
                <a:solidFill>
                  <a:srgbClr val="FFFFFF"/>
                </a:solidFill>
                <a:effectLst/>
                <a:uLnTx/>
                <a:uFillTx/>
                <a:latin typeface="Calibri" panose="020F0502020204030204"/>
                <a:ea typeface="+mn-ea"/>
                <a:cs typeface="+mn-cs"/>
              </a:rPr>
              <a:t>options</a:t>
            </a:r>
            <a:r>
              <a:rPr kumimoji="0" lang="es-ES" sz="3600" b="1"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es-ES" sz="3600" b="1" i="0" u="none" strike="noStrike" kern="1200" cap="none" spc="0" normalizeH="0" baseline="0" noProof="0" dirty="0" err="1">
                <a:ln>
                  <a:noFill/>
                </a:ln>
                <a:solidFill>
                  <a:srgbClr val="FFFFFF"/>
                </a:solidFill>
                <a:effectLst/>
                <a:uLnTx/>
                <a:uFillTx/>
                <a:latin typeface="Calibri" panose="020F0502020204030204"/>
                <a:ea typeface="+mn-ea"/>
                <a:cs typeface="+mn-cs"/>
              </a:rPr>
              <a:t>by</a:t>
            </a:r>
            <a:r>
              <a:rPr kumimoji="0" lang="es-ES" sz="3600" b="1"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es-ES" sz="3600" b="1" i="0" u="none" strike="noStrike" kern="1200" cap="none" spc="0" normalizeH="0" baseline="0" noProof="0" dirty="0" err="1">
                <a:ln>
                  <a:noFill/>
                </a:ln>
                <a:solidFill>
                  <a:srgbClr val="FFFFFF"/>
                </a:solidFill>
                <a:effectLst/>
                <a:uLnTx/>
                <a:uFillTx/>
                <a:latin typeface="Calibri" panose="020F0502020204030204"/>
                <a:ea typeface="+mn-ea"/>
                <a:cs typeface="+mn-cs"/>
              </a:rPr>
              <a:t>distance</a:t>
            </a:r>
            <a:r>
              <a:rPr kumimoji="0" lang="es-ES" sz="3600" b="1" i="0" u="none" strike="noStrike" kern="1200" cap="none" spc="0" normalizeH="0" baseline="0" noProof="0" dirty="0">
                <a:ln>
                  <a:noFill/>
                </a:ln>
                <a:solidFill>
                  <a:srgbClr val="FFFFFF"/>
                </a:solidFill>
                <a:effectLst/>
                <a:uLnTx/>
                <a:uFillTx/>
                <a:latin typeface="Calibri" panose="020F0502020204030204"/>
                <a:ea typeface="+mn-ea"/>
                <a:cs typeface="+mn-cs"/>
              </a:rPr>
              <a:t> and </a:t>
            </a:r>
            <a:r>
              <a:rPr kumimoji="0" lang="es-ES" sz="3600" b="1" i="0" u="none" strike="noStrike" kern="1200" cap="none" spc="0" normalizeH="0" baseline="0" noProof="0" dirty="0" err="1">
                <a:ln>
                  <a:noFill/>
                </a:ln>
                <a:solidFill>
                  <a:srgbClr val="FFFFFF"/>
                </a:solidFill>
                <a:effectLst/>
                <a:uLnTx/>
                <a:uFillTx/>
                <a:latin typeface="Calibri" panose="020F0502020204030204"/>
                <a:ea typeface="+mn-ea"/>
                <a:cs typeface="+mn-cs"/>
              </a:rPr>
              <a:t>bandwidth</a:t>
            </a:r>
            <a:endParaRPr kumimoji="0" lang="en-US" sz="36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16574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7" grpId="0" animBg="1"/>
      <p:bldP spid="2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17DA4-24DC-5328-F216-1893EE1A4421}"/>
            </a:ext>
          </a:extLst>
        </p:cNvPr>
        <p:cNvGrpSpPr/>
        <p:nvPr/>
      </p:nvGrpSpPr>
      <p:grpSpPr>
        <a:xfrm>
          <a:off x="0" y="0"/>
          <a:ext cx="0" cy="0"/>
          <a:chOff x="0" y="0"/>
          <a:chExt cx="0" cy="0"/>
        </a:xfrm>
      </p:grpSpPr>
      <p:sp>
        <p:nvSpPr>
          <p:cNvPr id="6" name="Partial Circle 5">
            <a:extLst>
              <a:ext uri="{FF2B5EF4-FFF2-40B4-BE49-F238E27FC236}">
                <a16:creationId xmlns:a16="http://schemas.microsoft.com/office/drawing/2014/main" id="{7913A721-B912-FBB4-2E4C-18D6B3783B08}"/>
              </a:ext>
            </a:extLst>
          </p:cNvPr>
          <p:cNvSpPr>
            <a:spLocks noChangeAspect="1"/>
          </p:cNvSpPr>
          <p:nvPr/>
        </p:nvSpPr>
        <p:spPr>
          <a:xfrm>
            <a:off x="-2939029" y="601849"/>
            <a:ext cx="24821456" cy="11663792"/>
          </a:xfrm>
          <a:prstGeom prst="pie">
            <a:avLst>
              <a:gd name="adj1" fmla="val 12313594"/>
              <a:gd name="adj2" fmla="val 20093970"/>
            </a:avLst>
          </a:prstGeom>
          <a:gradFill flip="none" rotWithShape="1">
            <a:gsLst>
              <a:gs pos="33000">
                <a:schemeClr val="tx2">
                  <a:alpha val="23000"/>
                </a:schemeClr>
              </a:gs>
              <a:gs pos="96000">
                <a:schemeClr val="bg1">
                  <a:alpha val="17000"/>
                </a:schemeClr>
              </a:gs>
            </a:gsLst>
            <a:path path="circle">
              <a:fillToRect l="50000" t="50000" r="50000" b="50000"/>
            </a:path>
            <a:tileRect/>
          </a:gradFill>
          <a:ln>
            <a:gradFill>
              <a:gsLst>
                <a:gs pos="0">
                  <a:schemeClr val="bg1"/>
                </a:gs>
                <a:gs pos="86000">
                  <a:schemeClr val="accent1">
                    <a:lumMod val="30000"/>
                    <a:lumOff val="70000"/>
                    <a:alpha val="0"/>
                  </a:schemeClr>
                </a:gs>
              </a:gsLst>
              <a:lin ang="204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a:lnSpc>
                <a:spcPct val="90000"/>
              </a:lnSpc>
              <a:spcBef>
                <a:spcPts val="1000"/>
              </a:spcBef>
            </a:pPr>
            <a:r>
              <a:rPr lang="en-US" sz="1400" dirty="0">
                <a:solidFill>
                  <a:sysClr val="windowText" lastClr="000000"/>
                </a:solidFill>
              </a:rPr>
              <a:t> </a:t>
            </a:r>
          </a:p>
        </p:txBody>
      </p:sp>
      <p:sp>
        <p:nvSpPr>
          <p:cNvPr id="37" name="Partial Circle 36">
            <a:extLst>
              <a:ext uri="{FF2B5EF4-FFF2-40B4-BE49-F238E27FC236}">
                <a16:creationId xmlns:a16="http://schemas.microsoft.com/office/drawing/2014/main" id="{6ECB176E-C304-A54A-75B1-D470700E4055}"/>
              </a:ext>
            </a:extLst>
          </p:cNvPr>
          <p:cNvSpPr>
            <a:spLocks noChangeAspect="1"/>
          </p:cNvSpPr>
          <p:nvPr/>
        </p:nvSpPr>
        <p:spPr>
          <a:xfrm>
            <a:off x="1428614" y="2654238"/>
            <a:ext cx="16086170" cy="7559014"/>
          </a:xfrm>
          <a:prstGeom prst="pie">
            <a:avLst>
              <a:gd name="adj1" fmla="val 12319347"/>
              <a:gd name="adj2" fmla="val 20093970"/>
            </a:avLst>
          </a:prstGeom>
          <a:gradFill flip="none" rotWithShape="1">
            <a:gsLst>
              <a:gs pos="33000">
                <a:schemeClr val="tx2">
                  <a:alpha val="23000"/>
                </a:schemeClr>
              </a:gs>
              <a:gs pos="96000">
                <a:schemeClr val="bg1">
                  <a:alpha val="17000"/>
                </a:schemeClr>
              </a:gs>
            </a:gsLst>
            <a:path path="circle">
              <a:fillToRect l="50000" t="50000" r="50000" b="50000"/>
            </a:path>
            <a:tileRect/>
          </a:gradFill>
          <a:ln>
            <a:gradFill>
              <a:gsLst>
                <a:gs pos="0">
                  <a:schemeClr val="bg1"/>
                </a:gs>
                <a:gs pos="86000">
                  <a:schemeClr val="accent1">
                    <a:lumMod val="30000"/>
                    <a:lumOff val="70000"/>
                    <a:alpha val="0"/>
                  </a:schemeClr>
                </a:gs>
              </a:gsLst>
              <a:lin ang="204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a:lnSpc>
                <a:spcPct val="90000"/>
              </a:lnSpc>
              <a:spcBef>
                <a:spcPts val="1000"/>
              </a:spcBef>
            </a:pPr>
            <a:r>
              <a:rPr lang="en-US" sz="1400" dirty="0">
                <a:solidFill>
                  <a:sysClr val="windowText" lastClr="000000"/>
                </a:solidFill>
              </a:rPr>
              <a:t> </a:t>
            </a:r>
          </a:p>
        </p:txBody>
      </p:sp>
      <p:sp>
        <p:nvSpPr>
          <p:cNvPr id="18" name="Partial Circle 17">
            <a:extLst>
              <a:ext uri="{FF2B5EF4-FFF2-40B4-BE49-F238E27FC236}">
                <a16:creationId xmlns:a16="http://schemas.microsoft.com/office/drawing/2014/main" id="{FE12369A-5CC4-AC80-2DED-AEACD5CE40FA}"/>
              </a:ext>
            </a:extLst>
          </p:cNvPr>
          <p:cNvSpPr/>
          <p:nvPr/>
        </p:nvSpPr>
        <p:spPr>
          <a:xfrm>
            <a:off x="4844521" y="4264699"/>
            <a:ext cx="9254356" cy="4348692"/>
          </a:xfrm>
          <a:prstGeom prst="pie">
            <a:avLst>
              <a:gd name="adj1" fmla="val 12322327"/>
              <a:gd name="adj2" fmla="val 20093970"/>
            </a:avLst>
          </a:prstGeom>
          <a:noFill/>
          <a:ln>
            <a:gradFill>
              <a:gsLst>
                <a:gs pos="0">
                  <a:schemeClr val="accent1">
                    <a:lumMod val="5000"/>
                    <a:lumOff val="95000"/>
                  </a:schemeClr>
                </a:gs>
                <a:gs pos="51000">
                  <a:schemeClr val="accent1">
                    <a:lumMod val="30000"/>
                    <a:lumOff val="70000"/>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r>
              <a:rPr kumimoji="0" lang="en-US" sz="1400" b="0" i="0" u="none" strike="noStrike" kern="1200" cap="none" spc="0" normalizeH="0" baseline="0" noProof="0" dirty="0">
                <a:ln>
                  <a:noFill/>
                </a:ln>
                <a:solidFill>
                  <a:sysClr val="windowText" lastClr="000000"/>
                </a:solidFill>
                <a:effectLst/>
                <a:uLnTx/>
                <a:uFillTx/>
                <a:ea typeface="+mn-ea"/>
                <a:cs typeface="+mn-cs"/>
              </a:rPr>
              <a:t> </a:t>
            </a:r>
          </a:p>
        </p:txBody>
      </p:sp>
      <p:sp>
        <p:nvSpPr>
          <p:cNvPr id="9" name="Partial Circle 8">
            <a:extLst>
              <a:ext uri="{FF2B5EF4-FFF2-40B4-BE49-F238E27FC236}">
                <a16:creationId xmlns:a16="http://schemas.microsoft.com/office/drawing/2014/main" id="{7CC5B134-C4B5-FC4A-5104-379E4AD99A6A}"/>
              </a:ext>
            </a:extLst>
          </p:cNvPr>
          <p:cNvSpPr/>
          <p:nvPr/>
        </p:nvSpPr>
        <p:spPr>
          <a:xfrm>
            <a:off x="7315871" y="5420502"/>
            <a:ext cx="4311656" cy="2026080"/>
          </a:xfrm>
          <a:prstGeom prst="pie">
            <a:avLst>
              <a:gd name="adj1" fmla="val 12322327"/>
              <a:gd name="adj2" fmla="val 20093970"/>
            </a:avLst>
          </a:prstGeom>
          <a:noFill/>
          <a:ln>
            <a:gradFill>
              <a:gsLst>
                <a:gs pos="0">
                  <a:schemeClr val="accent1">
                    <a:lumMod val="5000"/>
                    <a:lumOff val="95000"/>
                  </a:schemeClr>
                </a:gs>
                <a:gs pos="77000">
                  <a:schemeClr val="bg1">
                    <a:alpha val="0"/>
                  </a:schemeClr>
                </a:gs>
                <a:gs pos="100000">
                  <a:schemeClr val="accent1">
                    <a:lumMod val="30000"/>
                    <a:lumOff val="70000"/>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r>
              <a:rPr kumimoji="0" lang="en-US" sz="1400" b="0" i="0" u="none" strike="noStrike" kern="1200" cap="none" spc="0" normalizeH="0" baseline="0" noProof="0" dirty="0">
                <a:ln>
                  <a:noFill/>
                </a:ln>
                <a:solidFill>
                  <a:sysClr val="windowText" lastClr="000000"/>
                </a:solidFill>
                <a:effectLst/>
                <a:uLnTx/>
                <a:uFillTx/>
                <a:ea typeface="+mn-ea"/>
                <a:cs typeface="+mn-cs"/>
              </a:rPr>
              <a:t> </a:t>
            </a:r>
          </a:p>
        </p:txBody>
      </p:sp>
      <p:sp>
        <p:nvSpPr>
          <p:cNvPr id="2" name="Footer Placeholder 1">
            <a:extLst>
              <a:ext uri="{FF2B5EF4-FFF2-40B4-BE49-F238E27FC236}">
                <a16:creationId xmlns:a16="http://schemas.microsoft.com/office/drawing/2014/main" id="{DB74D528-0A2C-114D-DEB9-DE308E8221EC}"/>
              </a:ext>
            </a:extLst>
          </p:cNvPr>
          <p:cNvSpPr>
            <a:spLocks noGrp="1"/>
          </p:cNvSpPr>
          <p:nvPr>
            <p:ph type="ftr" sz="quarter" idx="3"/>
          </p:nvPr>
        </p:nvSpPr>
        <p:spPr/>
        <p:txBody>
          <a:bodyPr/>
          <a:lstStyle/>
          <a:p>
            <a:pPr>
              <a:spcAft>
                <a:spcPts val="1200"/>
              </a:spcAft>
            </a:pPr>
            <a:r>
              <a:rPr lang="en-US" i="1">
                <a:ea typeface="Calibri" panose="020F0502020204030204" pitchFamily="34" charset="0"/>
              </a:rPr>
              <a:t>© 2025 CommScope, LLC. All rights reserved.</a:t>
            </a:r>
            <a:endParaRPr lang="en-US" dirty="0">
              <a:ea typeface="Calibri" panose="020F0502020204030204" pitchFamily="34" charset="0"/>
            </a:endParaRPr>
          </a:p>
        </p:txBody>
      </p:sp>
      <p:sp>
        <p:nvSpPr>
          <p:cNvPr id="3" name="Slide Number Placeholder 2">
            <a:extLst>
              <a:ext uri="{FF2B5EF4-FFF2-40B4-BE49-F238E27FC236}">
                <a16:creationId xmlns:a16="http://schemas.microsoft.com/office/drawing/2014/main" id="{A78061CE-F996-028A-B188-9ED268A2DD4F}"/>
              </a:ext>
            </a:extLst>
          </p:cNvPr>
          <p:cNvSpPr>
            <a:spLocks noGrp="1"/>
          </p:cNvSpPr>
          <p:nvPr>
            <p:ph type="sldNum" sz="quarter" idx="4"/>
          </p:nvPr>
        </p:nvSpPr>
        <p:spPr/>
        <p:txBody>
          <a:bodyPr/>
          <a:lstStyle/>
          <a:p>
            <a:fld id="{7FE2BEB5-2653-6044-B03D-162392F9D4CA}" type="slidenum">
              <a:rPr lang="en-US" smtClean="0"/>
              <a:pPr/>
              <a:t>23</a:t>
            </a:fld>
            <a:endParaRPr lang="en-US" dirty="0"/>
          </a:p>
        </p:txBody>
      </p:sp>
      <p:sp>
        <p:nvSpPr>
          <p:cNvPr id="12" name="TextBox 11">
            <a:extLst>
              <a:ext uri="{FF2B5EF4-FFF2-40B4-BE49-F238E27FC236}">
                <a16:creationId xmlns:a16="http://schemas.microsoft.com/office/drawing/2014/main" id="{D5FF45C8-6F11-1A32-A02A-D691CCFC679C}"/>
              </a:ext>
            </a:extLst>
          </p:cNvPr>
          <p:cNvSpPr txBox="1"/>
          <p:nvPr/>
        </p:nvSpPr>
        <p:spPr>
          <a:xfrm>
            <a:off x="383013" y="263216"/>
            <a:ext cx="9278486" cy="683264"/>
          </a:xfrm>
          <a:prstGeom prst="rect">
            <a:avLst/>
          </a:prstGeom>
          <a:noFill/>
        </p:spPr>
        <p:txBody>
          <a:bodyPr vert="horz" wrap="square" lIns="91440" tIns="91440" rIns="91440" bIns="91440" rtlCol="0" anchor="ctr" anchorCtr="0">
            <a:spAutoFit/>
          </a:bodyPr>
          <a:lstStyle/>
          <a:p>
            <a:pPr marL="17463" marR="0" lvl="0" indent="0" algn="l" defTabSz="914400" rtl="0" eaLnBrk="1" fontAlgn="auto" latinLnBrk="0" hangingPunct="1">
              <a:lnSpc>
                <a:spcPct val="90000"/>
              </a:lnSpc>
              <a:spcBef>
                <a:spcPts val="1000"/>
              </a:spcBef>
              <a:spcAft>
                <a:spcPts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Calibri" panose="020F0502020204030204"/>
                <a:ea typeface="+mn-ea"/>
                <a:cs typeface="+mn-cs"/>
              </a:rPr>
              <a:t>FiberREACH</a:t>
            </a:r>
            <a:r>
              <a:rPr kumimoji="0" lang="en-US" sz="3600" b="1" i="0" u="none" strike="noStrike" kern="1200" cap="none" spc="0" normalizeH="0" baseline="0" noProof="0" dirty="0">
                <a:ln>
                  <a:noFill/>
                </a:ln>
                <a:solidFill>
                  <a:srgbClr val="FFFFFF"/>
                </a:solidFill>
                <a:effectLst/>
                <a:uLnTx/>
                <a:uFillTx/>
                <a:latin typeface="Calibri" panose="020F0502020204030204"/>
                <a:ea typeface="+mn-ea"/>
                <a:cs typeface="+mn-cs"/>
              </a:rPr>
              <a:t> distances by supported PoE</a:t>
            </a:r>
          </a:p>
        </p:txBody>
      </p:sp>
      <p:sp>
        <p:nvSpPr>
          <p:cNvPr id="43" name="TextBox 42">
            <a:extLst>
              <a:ext uri="{FF2B5EF4-FFF2-40B4-BE49-F238E27FC236}">
                <a16:creationId xmlns:a16="http://schemas.microsoft.com/office/drawing/2014/main" id="{CD7AEAB4-07CB-363A-4BB7-B14735856029}"/>
              </a:ext>
            </a:extLst>
          </p:cNvPr>
          <p:cNvSpPr txBox="1"/>
          <p:nvPr/>
        </p:nvSpPr>
        <p:spPr>
          <a:xfrm>
            <a:off x="2397153" y="3625151"/>
            <a:ext cx="1494497" cy="572464"/>
          </a:xfrm>
          <a:prstGeom prst="rect">
            <a:avLst/>
          </a:prstGeom>
          <a:noFill/>
          <a:scene3d>
            <a:camera prst="isometricOffAxis1Top">
              <a:rot lat="19800000" lon="18392745" rev="3458552"/>
            </a:camera>
            <a:lightRig rig="threePt" dir="t"/>
          </a:scene3d>
        </p:spPr>
        <p:txBody>
          <a:bodyPr vert="horz" wrap="square" lIns="91440" tIns="91440" rIns="91440" bIns="91440" rtlCol="0" anchor="ctr" anchorCtr="0">
            <a:spAutoFit/>
          </a:bodyPr>
          <a:lstStyle/>
          <a:p>
            <a:pPr marL="17463" marR="0" algn="ctr" defTabSz="914400" rtl="0" eaLnBrk="1" fontAlgn="auto" latinLnBrk="0" hangingPunct="1">
              <a:lnSpc>
                <a:spcPct val="90000"/>
              </a:lnSpc>
              <a:spcBef>
                <a:spcPts val="1000"/>
              </a:spcBef>
              <a:spcAft>
                <a:spcPts val="0"/>
              </a:spcAft>
              <a:buClrTx/>
              <a:buSzTx/>
              <a:buFont typeface="Arial" panose="020B0604020202020204" pitchFamily="34" charset="0"/>
              <a:buNone/>
            </a:pPr>
            <a:r>
              <a:rPr kumimoji="0" lang="es-ES" sz="2800" b="0" i="0" u="none" strike="noStrike" kern="1200" cap="none" spc="0" normalizeH="0" baseline="0" noProof="0" dirty="0">
                <a:ln>
                  <a:noFill/>
                </a:ln>
                <a:solidFill>
                  <a:schemeClr val="tx2"/>
                </a:solidFill>
                <a:effectLst/>
                <a:uLnTx/>
                <a:uFillTx/>
                <a:latin typeface="+mj-lt"/>
                <a:ea typeface="+mn-ea"/>
                <a:cs typeface="+mn-cs"/>
              </a:rPr>
              <a:t>3,000 m</a:t>
            </a:r>
            <a:endParaRPr kumimoji="0" lang="en-US" sz="2800" b="0" i="0" u="none" strike="noStrike" kern="1200" cap="none" spc="0" normalizeH="0" baseline="0" noProof="0" dirty="0">
              <a:ln>
                <a:noFill/>
              </a:ln>
              <a:solidFill>
                <a:schemeClr val="tx2"/>
              </a:solidFill>
              <a:effectLst/>
              <a:uLnTx/>
              <a:uFillTx/>
              <a:latin typeface="+mj-lt"/>
              <a:ea typeface="+mn-ea"/>
              <a:cs typeface="+mn-cs"/>
            </a:endParaRPr>
          </a:p>
        </p:txBody>
      </p:sp>
      <p:sp>
        <p:nvSpPr>
          <p:cNvPr id="14" name="TextBox 13">
            <a:extLst>
              <a:ext uri="{FF2B5EF4-FFF2-40B4-BE49-F238E27FC236}">
                <a16:creationId xmlns:a16="http://schemas.microsoft.com/office/drawing/2014/main" id="{72497B3D-B82B-DC56-D411-78D13F650A37}"/>
              </a:ext>
            </a:extLst>
          </p:cNvPr>
          <p:cNvSpPr txBox="1"/>
          <p:nvPr/>
        </p:nvSpPr>
        <p:spPr>
          <a:xfrm>
            <a:off x="6743043" y="5551600"/>
            <a:ext cx="1181616" cy="572464"/>
          </a:xfrm>
          <a:prstGeom prst="rect">
            <a:avLst/>
          </a:prstGeom>
          <a:noFill/>
          <a:scene3d>
            <a:camera prst="isometricOffAxis1Top">
              <a:rot lat="19800000" lon="18392745" rev="3458552"/>
            </a:camera>
            <a:lightRig rig="threePt" dir="t"/>
          </a:scene3d>
        </p:spPr>
        <p:txBody>
          <a:bodyPr vert="horz" wrap="square" lIns="91440" tIns="91440" rIns="91440" bIns="91440" rtlCol="0" anchor="ctr" anchorCtr="0">
            <a:spAutoFit/>
          </a:bodyPr>
          <a:lstStyle/>
          <a:p>
            <a:pPr marL="17463" marR="0" algn="ctr" defTabSz="914400" rtl="0" eaLnBrk="1" fontAlgn="auto" latinLnBrk="0" hangingPunct="1">
              <a:lnSpc>
                <a:spcPct val="90000"/>
              </a:lnSpc>
              <a:spcBef>
                <a:spcPts val="1000"/>
              </a:spcBef>
              <a:spcAft>
                <a:spcPts val="0"/>
              </a:spcAft>
              <a:buClrTx/>
              <a:buSzTx/>
              <a:buFont typeface="Arial" panose="020B0604020202020204" pitchFamily="34" charset="0"/>
              <a:buNone/>
            </a:pPr>
            <a:r>
              <a:rPr lang="es-ES" sz="2800" dirty="0">
                <a:solidFill>
                  <a:schemeClr val="tx2"/>
                </a:solidFill>
                <a:latin typeface="+mj-lt"/>
              </a:rPr>
              <a:t>880</a:t>
            </a:r>
            <a:r>
              <a:rPr kumimoji="0" lang="es-ES" sz="2800" b="0" i="0" u="none" strike="noStrike" kern="1200" cap="none" spc="0" normalizeH="0" baseline="0" noProof="0" dirty="0">
                <a:ln>
                  <a:noFill/>
                </a:ln>
                <a:solidFill>
                  <a:schemeClr val="tx2"/>
                </a:solidFill>
                <a:effectLst/>
                <a:uLnTx/>
                <a:uFillTx/>
                <a:latin typeface="+mj-lt"/>
                <a:ea typeface="+mn-ea"/>
                <a:cs typeface="+mn-cs"/>
              </a:rPr>
              <a:t> m</a:t>
            </a:r>
            <a:endParaRPr kumimoji="0" lang="en-US" sz="2800" b="0" i="0" u="none" strike="noStrike" kern="1200" cap="none" spc="0" normalizeH="0" baseline="0" noProof="0" dirty="0">
              <a:ln>
                <a:noFill/>
              </a:ln>
              <a:solidFill>
                <a:schemeClr val="tx2"/>
              </a:solidFill>
              <a:effectLst/>
              <a:uLnTx/>
              <a:uFillTx/>
              <a:latin typeface="+mj-lt"/>
              <a:ea typeface="+mn-ea"/>
              <a:cs typeface="+mn-cs"/>
            </a:endParaRPr>
          </a:p>
        </p:txBody>
      </p:sp>
      <p:sp>
        <p:nvSpPr>
          <p:cNvPr id="13" name="TextBox 12">
            <a:extLst>
              <a:ext uri="{FF2B5EF4-FFF2-40B4-BE49-F238E27FC236}">
                <a16:creationId xmlns:a16="http://schemas.microsoft.com/office/drawing/2014/main" id="{E6DE39E9-7C4F-7D6D-3C27-9CA3EDFA17CF}"/>
              </a:ext>
            </a:extLst>
          </p:cNvPr>
          <p:cNvSpPr txBox="1"/>
          <p:nvPr/>
        </p:nvSpPr>
        <p:spPr>
          <a:xfrm>
            <a:off x="4823473" y="4747668"/>
            <a:ext cx="1423414" cy="572464"/>
          </a:xfrm>
          <a:prstGeom prst="rect">
            <a:avLst/>
          </a:prstGeom>
          <a:noFill/>
          <a:scene3d>
            <a:camera prst="isometricOffAxis1Top">
              <a:rot lat="19800000" lon="18392745" rev="3458552"/>
            </a:camera>
            <a:lightRig rig="threePt" dir="t"/>
          </a:scene3d>
        </p:spPr>
        <p:txBody>
          <a:bodyPr vert="horz" wrap="square" lIns="91440" tIns="91440" rIns="91440" bIns="91440" rtlCol="0" anchor="ctr" anchorCtr="0">
            <a:spAutoFit/>
          </a:bodyPr>
          <a:lstStyle/>
          <a:p>
            <a:pPr marL="17463" marR="0" algn="ctr" defTabSz="914400" rtl="0" eaLnBrk="1" fontAlgn="auto" latinLnBrk="0" hangingPunct="1">
              <a:lnSpc>
                <a:spcPct val="90000"/>
              </a:lnSpc>
              <a:spcBef>
                <a:spcPts val="1000"/>
              </a:spcBef>
              <a:spcAft>
                <a:spcPts val="0"/>
              </a:spcAft>
              <a:buClrTx/>
              <a:buSzTx/>
              <a:buFont typeface="Arial" panose="020B0604020202020204" pitchFamily="34" charset="0"/>
              <a:buNone/>
            </a:pPr>
            <a:r>
              <a:rPr kumimoji="0" lang="es-ES" sz="2800" b="0" i="0" u="none" strike="noStrike" kern="1200" cap="none" spc="0" normalizeH="0" baseline="0" noProof="0" dirty="0">
                <a:ln>
                  <a:noFill/>
                </a:ln>
                <a:solidFill>
                  <a:schemeClr val="tx2"/>
                </a:solidFill>
                <a:effectLst/>
                <a:uLnTx/>
                <a:uFillTx/>
                <a:latin typeface="+mj-lt"/>
                <a:ea typeface="+mn-ea"/>
                <a:cs typeface="+mn-cs"/>
              </a:rPr>
              <a:t>1,800 m</a:t>
            </a:r>
            <a:endParaRPr kumimoji="0" lang="en-US" sz="2800" b="0" i="0" u="none" strike="noStrike" kern="1200" cap="none" spc="0" normalizeH="0" baseline="0" noProof="0" dirty="0">
              <a:ln>
                <a:noFill/>
              </a:ln>
              <a:solidFill>
                <a:schemeClr val="tx2"/>
              </a:solidFill>
              <a:effectLst/>
              <a:uLnTx/>
              <a:uFillTx/>
              <a:latin typeface="+mj-lt"/>
              <a:ea typeface="+mn-ea"/>
              <a:cs typeface="+mn-cs"/>
            </a:endParaRPr>
          </a:p>
        </p:txBody>
      </p:sp>
      <p:sp>
        <p:nvSpPr>
          <p:cNvPr id="40" name="TextBox 39">
            <a:extLst>
              <a:ext uri="{FF2B5EF4-FFF2-40B4-BE49-F238E27FC236}">
                <a16:creationId xmlns:a16="http://schemas.microsoft.com/office/drawing/2014/main" id="{1EC0A32B-53C2-287C-B4F4-0F56F5B72D3E}"/>
              </a:ext>
            </a:extLst>
          </p:cNvPr>
          <p:cNvSpPr txBox="1"/>
          <p:nvPr/>
        </p:nvSpPr>
        <p:spPr>
          <a:xfrm>
            <a:off x="2926600" y="3105502"/>
            <a:ext cx="2489942" cy="572464"/>
          </a:xfrm>
          <a:prstGeom prst="rect">
            <a:avLst/>
          </a:prstGeom>
          <a:noFill/>
          <a:scene3d>
            <a:camera prst="isometricOffAxis1Top">
              <a:rot lat="19800000" lon="18392745" rev="3458552"/>
            </a:camera>
            <a:lightRig rig="threePt" dir="t"/>
          </a:scene3d>
        </p:spPr>
        <p:txBody>
          <a:bodyPr vert="horz" wrap="square" lIns="91440" tIns="91440" rIns="91440" bIns="91440" rtlCol="0" anchor="ctr" anchorCtr="0">
            <a:spAutoFit/>
          </a:bodyPr>
          <a:lstStyle/>
          <a:p>
            <a:pPr marL="17463" marR="0" algn="ctr" defTabSz="914400" rtl="0" eaLnBrk="1" fontAlgn="auto" latinLnBrk="0" hangingPunct="1">
              <a:lnSpc>
                <a:spcPct val="90000"/>
              </a:lnSpc>
              <a:spcBef>
                <a:spcPts val="1000"/>
              </a:spcBef>
              <a:spcAft>
                <a:spcPts val="0"/>
              </a:spcAft>
              <a:buClrTx/>
              <a:buSzTx/>
              <a:buFont typeface="Arial" panose="020B0604020202020204" pitchFamily="34" charset="0"/>
              <a:buNone/>
            </a:pPr>
            <a:r>
              <a:rPr kumimoji="0" lang="es-ES" sz="2800" b="0" i="0" u="none" strike="noStrike" kern="1200" cap="none" spc="0" normalizeH="0" baseline="0" noProof="0" dirty="0">
                <a:ln>
                  <a:noFill/>
                </a:ln>
                <a:solidFill>
                  <a:schemeClr val="bg1"/>
                </a:solidFill>
                <a:effectLst/>
                <a:uLnTx/>
                <a:uFillTx/>
                <a:latin typeface="+mj-lt"/>
                <a:ea typeface="+mn-ea"/>
                <a:cs typeface="+mn-cs"/>
              </a:rPr>
              <a:t>PoE 15</a:t>
            </a:r>
            <a:r>
              <a:rPr lang="es-ES" sz="2800" dirty="0">
                <a:solidFill>
                  <a:schemeClr val="bg1"/>
                </a:solidFill>
                <a:latin typeface="+mj-lt"/>
              </a:rPr>
              <a:t>.4 W</a:t>
            </a:r>
            <a:endParaRPr kumimoji="0" lang="en-US" sz="2800" b="0" i="0" u="none" strike="noStrike" kern="1200" cap="none" spc="0" normalizeH="0" baseline="0" noProof="0" dirty="0">
              <a:ln>
                <a:noFill/>
              </a:ln>
              <a:solidFill>
                <a:schemeClr val="bg1"/>
              </a:solidFill>
              <a:effectLst/>
              <a:uLnTx/>
              <a:uFillTx/>
              <a:latin typeface="+mj-lt"/>
              <a:ea typeface="+mn-ea"/>
              <a:cs typeface="+mn-cs"/>
            </a:endParaRPr>
          </a:p>
        </p:txBody>
      </p:sp>
      <p:sp>
        <p:nvSpPr>
          <p:cNvPr id="28" name="TextBox 27">
            <a:extLst>
              <a:ext uri="{FF2B5EF4-FFF2-40B4-BE49-F238E27FC236}">
                <a16:creationId xmlns:a16="http://schemas.microsoft.com/office/drawing/2014/main" id="{7DDB59BC-79A3-52C1-42D0-9B734227EF42}"/>
              </a:ext>
            </a:extLst>
          </p:cNvPr>
          <p:cNvSpPr txBox="1"/>
          <p:nvPr/>
        </p:nvSpPr>
        <p:spPr>
          <a:xfrm>
            <a:off x="5320860" y="4264699"/>
            <a:ext cx="2489942" cy="572464"/>
          </a:xfrm>
          <a:prstGeom prst="rect">
            <a:avLst/>
          </a:prstGeom>
          <a:noFill/>
          <a:scene3d>
            <a:camera prst="isometricOffAxis1Top">
              <a:rot lat="19800000" lon="18392745" rev="3458552"/>
            </a:camera>
            <a:lightRig rig="threePt" dir="t"/>
          </a:scene3d>
        </p:spPr>
        <p:txBody>
          <a:bodyPr vert="horz" wrap="square" lIns="91440" tIns="91440" rIns="91440" bIns="91440" rtlCol="0" anchor="ctr" anchorCtr="0">
            <a:spAutoFit/>
          </a:bodyPr>
          <a:lstStyle/>
          <a:p>
            <a:pPr marL="17463" marR="0" algn="ctr" defTabSz="914400" rtl="0" eaLnBrk="1" fontAlgn="auto" latinLnBrk="0" hangingPunct="1">
              <a:lnSpc>
                <a:spcPct val="90000"/>
              </a:lnSpc>
              <a:spcBef>
                <a:spcPts val="1000"/>
              </a:spcBef>
              <a:spcAft>
                <a:spcPts val="0"/>
              </a:spcAft>
              <a:buClrTx/>
              <a:buSzTx/>
              <a:buFont typeface="Arial" panose="020B0604020202020204" pitchFamily="34" charset="0"/>
              <a:buNone/>
            </a:pPr>
            <a:r>
              <a:rPr kumimoji="0" lang="es-ES" sz="2800" b="0" i="0" u="none" strike="noStrike" kern="1200" cap="none" spc="0" normalizeH="0" baseline="0" noProof="0" dirty="0">
                <a:ln>
                  <a:noFill/>
                </a:ln>
                <a:solidFill>
                  <a:schemeClr val="bg1"/>
                </a:solidFill>
                <a:effectLst/>
                <a:uLnTx/>
                <a:uFillTx/>
                <a:latin typeface="+mj-lt"/>
                <a:ea typeface="+mn-ea"/>
                <a:cs typeface="+mn-cs"/>
              </a:rPr>
              <a:t>PoE+ 30 W</a:t>
            </a:r>
            <a:endParaRPr kumimoji="0" lang="en-US" sz="2800" b="0" i="0" u="none" strike="noStrike" kern="1200" cap="none" spc="0" normalizeH="0" baseline="0" noProof="0" dirty="0">
              <a:ln>
                <a:noFill/>
              </a:ln>
              <a:solidFill>
                <a:schemeClr val="bg1"/>
              </a:solidFill>
              <a:effectLst/>
              <a:uLnTx/>
              <a:uFillTx/>
              <a:latin typeface="+mj-lt"/>
              <a:ea typeface="+mn-ea"/>
              <a:cs typeface="+mn-cs"/>
            </a:endParaRPr>
          </a:p>
        </p:txBody>
      </p:sp>
      <p:sp>
        <p:nvSpPr>
          <p:cNvPr id="29" name="TextBox 28">
            <a:extLst>
              <a:ext uri="{FF2B5EF4-FFF2-40B4-BE49-F238E27FC236}">
                <a16:creationId xmlns:a16="http://schemas.microsoft.com/office/drawing/2014/main" id="{30EA423B-144A-3AE3-72BA-9DDFE5333976}"/>
              </a:ext>
            </a:extLst>
          </p:cNvPr>
          <p:cNvSpPr txBox="1"/>
          <p:nvPr/>
        </p:nvSpPr>
        <p:spPr>
          <a:xfrm>
            <a:off x="7076995" y="5103703"/>
            <a:ext cx="2489942" cy="572464"/>
          </a:xfrm>
          <a:prstGeom prst="rect">
            <a:avLst/>
          </a:prstGeom>
          <a:noFill/>
          <a:scene3d>
            <a:camera prst="isometricOffAxis1Top">
              <a:rot lat="19800000" lon="18392745" rev="3458552"/>
            </a:camera>
            <a:lightRig rig="threePt" dir="t"/>
          </a:scene3d>
        </p:spPr>
        <p:txBody>
          <a:bodyPr vert="horz" wrap="square" lIns="91440" tIns="91440" rIns="91440" bIns="91440" rtlCol="0" anchor="ctr" anchorCtr="0">
            <a:spAutoFit/>
          </a:bodyPr>
          <a:lstStyle/>
          <a:p>
            <a:pPr marL="17463" marR="0" algn="ctr" defTabSz="914400" rtl="0" eaLnBrk="1" fontAlgn="auto" latinLnBrk="0" hangingPunct="1">
              <a:lnSpc>
                <a:spcPct val="90000"/>
              </a:lnSpc>
              <a:spcBef>
                <a:spcPts val="1000"/>
              </a:spcBef>
              <a:spcAft>
                <a:spcPts val="0"/>
              </a:spcAft>
              <a:buClrTx/>
              <a:buSzTx/>
              <a:buFont typeface="Arial" panose="020B0604020202020204" pitchFamily="34" charset="0"/>
              <a:buNone/>
            </a:pPr>
            <a:r>
              <a:rPr kumimoji="0" lang="es-ES" sz="2800" b="0" i="0" u="none" strike="noStrike" kern="1200" cap="none" spc="0" normalizeH="0" baseline="0" noProof="0" dirty="0">
                <a:ln>
                  <a:noFill/>
                </a:ln>
                <a:solidFill>
                  <a:schemeClr val="bg1"/>
                </a:solidFill>
                <a:effectLst/>
                <a:uLnTx/>
                <a:uFillTx/>
                <a:latin typeface="+mj-lt"/>
                <a:ea typeface="+mn-ea"/>
                <a:cs typeface="+mn-cs"/>
              </a:rPr>
              <a:t>PoE+ 60 W</a:t>
            </a:r>
            <a:endParaRPr kumimoji="0" lang="en-US" sz="2800" b="0" i="0" u="none" strike="noStrike" kern="1200" cap="none" spc="0" normalizeH="0" baseline="0" noProof="0" dirty="0">
              <a:ln>
                <a:noFill/>
              </a:ln>
              <a:solidFill>
                <a:schemeClr val="bg1"/>
              </a:solidFill>
              <a:effectLst/>
              <a:uLnTx/>
              <a:uFillTx/>
              <a:latin typeface="+mj-lt"/>
              <a:ea typeface="+mn-ea"/>
              <a:cs typeface="+mn-cs"/>
            </a:endParaRPr>
          </a:p>
        </p:txBody>
      </p:sp>
      <p:sp>
        <p:nvSpPr>
          <p:cNvPr id="7" name="TextBox 6">
            <a:extLst>
              <a:ext uri="{FF2B5EF4-FFF2-40B4-BE49-F238E27FC236}">
                <a16:creationId xmlns:a16="http://schemas.microsoft.com/office/drawing/2014/main" id="{CC5433C4-A2FF-5C30-0BD9-A5FAC446A194}"/>
              </a:ext>
            </a:extLst>
          </p:cNvPr>
          <p:cNvSpPr txBox="1"/>
          <p:nvPr/>
        </p:nvSpPr>
        <p:spPr>
          <a:xfrm>
            <a:off x="-146434" y="2404795"/>
            <a:ext cx="1494497" cy="572464"/>
          </a:xfrm>
          <a:prstGeom prst="rect">
            <a:avLst/>
          </a:prstGeom>
          <a:noFill/>
          <a:scene3d>
            <a:camera prst="isometricOffAxis1Top">
              <a:rot lat="19800000" lon="18392745" rev="3458552"/>
            </a:camera>
            <a:lightRig rig="threePt" dir="t"/>
          </a:scene3d>
        </p:spPr>
        <p:txBody>
          <a:bodyPr vert="horz" wrap="square" lIns="91440" tIns="91440" rIns="91440" bIns="91440" rtlCol="0" anchor="ctr" anchorCtr="0">
            <a:spAutoFit/>
          </a:bodyPr>
          <a:lstStyle/>
          <a:p>
            <a:pPr marL="17463" marR="0" algn="ctr" defTabSz="914400" rtl="0" eaLnBrk="1" fontAlgn="auto" latinLnBrk="0" hangingPunct="1">
              <a:lnSpc>
                <a:spcPct val="90000"/>
              </a:lnSpc>
              <a:spcBef>
                <a:spcPts val="1000"/>
              </a:spcBef>
              <a:spcAft>
                <a:spcPts val="0"/>
              </a:spcAft>
              <a:buClrTx/>
              <a:buSzTx/>
              <a:buFont typeface="Arial" panose="020B0604020202020204" pitchFamily="34" charset="0"/>
              <a:buNone/>
            </a:pPr>
            <a:r>
              <a:rPr lang="es-ES" sz="2800" dirty="0">
                <a:solidFill>
                  <a:schemeClr val="tx2"/>
                </a:solidFill>
                <a:latin typeface="+mj-lt"/>
              </a:rPr>
              <a:t>4</a:t>
            </a:r>
            <a:r>
              <a:rPr kumimoji="0" lang="es-ES" sz="2800" b="0" i="0" u="none" strike="noStrike" kern="1200" cap="none" spc="0" normalizeH="0" baseline="0" noProof="0" dirty="0">
                <a:ln>
                  <a:noFill/>
                </a:ln>
                <a:solidFill>
                  <a:schemeClr val="tx2"/>
                </a:solidFill>
                <a:effectLst/>
                <a:uLnTx/>
                <a:uFillTx/>
                <a:latin typeface="+mj-lt"/>
                <a:ea typeface="+mn-ea"/>
                <a:cs typeface="+mn-cs"/>
              </a:rPr>
              <a:t>,600 m</a:t>
            </a:r>
            <a:endParaRPr kumimoji="0" lang="en-US" sz="2800" b="0" i="0" u="none" strike="noStrike" kern="1200" cap="none" spc="0" normalizeH="0" baseline="0" noProof="0" dirty="0">
              <a:ln>
                <a:noFill/>
              </a:ln>
              <a:solidFill>
                <a:schemeClr val="tx2"/>
              </a:solidFill>
              <a:effectLst/>
              <a:uLnTx/>
              <a:uFillTx/>
              <a:latin typeface="+mj-lt"/>
              <a:ea typeface="+mn-ea"/>
              <a:cs typeface="+mn-cs"/>
            </a:endParaRPr>
          </a:p>
        </p:txBody>
      </p:sp>
      <p:sp>
        <p:nvSpPr>
          <p:cNvPr id="8" name="TextBox 7">
            <a:extLst>
              <a:ext uri="{FF2B5EF4-FFF2-40B4-BE49-F238E27FC236}">
                <a16:creationId xmlns:a16="http://schemas.microsoft.com/office/drawing/2014/main" id="{7224E7C6-2CBC-BA1C-D5F0-CAD9D7B5CD5F}"/>
              </a:ext>
            </a:extLst>
          </p:cNvPr>
          <p:cNvSpPr txBox="1"/>
          <p:nvPr/>
        </p:nvSpPr>
        <p:spPr>
          <a:xfrm>
            <a:off x="279355" y="1958438"/>
            <a:ext cx="2489942" cy="572464"/>
          </a:xfrm>
          <a:prstGeom prst="rect">
            <a:avLst/>
          </a:prstGeom>
          <a:noFill/>
          <a:scene3d>
            <a:camera prst="isometricOffAxis1Top">
              <a:rot lat="19800000" lon="18392745" rev="3458552"/>
            </a:camera>
            <a:lightRig rig="threePt" dir="t"/>
          </a:scene3d>
        </p:spPr>
        <p:txBody>
          <a:bodyPr vert="horz" wrap="square" lIns="91440" tIns="91440" rIns="91440" bIns="91440" rtlCol="0" anchor="ctr" anchorCtr="0">
            <a:spAutoFit/>
          </a:bodyPr>
          <a:lstStyle/>
          <a:p>
            <a:pPr marL="17463" marR="0" algn="ctr" defTabSz="914400" rtl="0" eaLnBrk="1" fontAlgn="auto" latinLnBrk="0" hangingPunct="1">
              <a:lnSpc>
                <a:spcPct val="90000"/>
              </a:lnSpc>
              <a:spcBef>
                <a:spcPts val="1000"/>
              </a:spcBef>
              <a:spcAft>
                <a:spcPts val="0"/>
              </a:spcAft>
              <a:buClrTx/>
              <a:buSzTx/>
              <a:buFont typeface="Arial" panose="020B0604020202020204" pitchFamily="34" charset="0"/>
              <a:buNone/>
            </a:pPr>
            <a:r>
              <a:rPr kumimoji="0" lang="es-ES" sz="2800" b="0" i="0" u="none" strike="noStrike" kern="1200" cap="none" spc="0" normalizeH="0" baseline="0" noProof="0" dirty="0">
                <a:ln>
                  <a:noFill/>
                </a:ln>
                <a:solidFill>
                  <a:schemeClr val="bg1"/>
                </a:solidFill>
                <a:effectLst/>
                <a:uLnTx/>
                <a:uFillTx/>
                <a:latin typeface="+mj-lt"/>
                <a:ea typeface="+mn-ea"/>
                <a:cs typeface="+mn-cs"/>
              </a:rPr>
              <a:t>PoE 7 W</a:t>
            </a:r>
            <a:endParaRPr kumimoji="0" lang="en-US" sz="2800" b="0" i="0" u="none" strike="noStrike" kern="1200" cap="none" spc="0" normalizeH="0" baseline="0" noProof="0" dirty="0">
              <a:ln>
                <a:noFill/>
              </a:ln>
              <a:solidFill>
                <a:schemeClr val="bg1"/>
              </a:solidFill>
              <a:effectLst/>
              <a:uLnTx/>
              <a:uFillTx/>
              <a:latin typeface="+mj-lt"/>
              <a:ea typeface="+mn-ea"/>
              <a:cs typeface="+mn-cs"/>
            </a:endParaRPr>
          </a:p>
        </p:txBody>
      </p:sp>
      <p:sp>
        <p:nvSpPr>
          <p:cNvPr id="10" name="TextBox 9">
            <a:extLst>
              <a:ext uri="{FF2B5EF4-FFF2-40B4-BE49-F238E27FC236}">
                <a16:creationId xmlns:a16="http://schemas.microsoft.com/office/drawing/2014/main" id="{9D4B6EE1-FCB4-CF7D-6D60-D70EDB747D9A}"/>
              </a:ext>
            </a:extLst>
          </p:cNvPr>
          <p:cNvSpPr txBox="1"/>
          <p:nvPr/>
        </p:nvSpPr>
        <p:spPr>
          <a:xfrm>
            <a:off x="7733025" y="5992966"/>
            <a:ext cx="1181616" cy="572464"/>
          </a:xfrm>
          <a:prstGeom prst="rect">
            <a:avLst/>
          </a:prstGeom>
          <a:noFill/>
          <a:scene3d>
            <a:camera prst="isometricOffAxis1Top">
              <a:rot lat="19800000" lon="18392745" rev="3458552"/>
            </a:camera>
            <a:lightRig rig="threePt" dir="t"/>
          </a:scene3d>
        </p:spPr>
        <p:txBody>
          <a:bodyPr vert="horz" wrap="square" lIns="91440" tIns="91440" rIns="91440" bIns="91440" rtlCol="0" anchor="ctr" anchorCtr="0">
            <a:spAutoFit/>
          </a:bodyPr>
          <a:lstStyle/>
          <a:p>
            <a:pPr marL="17463" marR="0" algn="ctr" defTabSz="914400" rtl="0" eaLnBrk="1" fontAlgn="auto" latinLnBrk="0" hangingPunct="1">
              <a:lnSpc>
                <a:spcPct val="90000"/>
              </a:lnSpc>
              <a:spcBef>
                <a:spcPts val="1000"/>
              </a:spcBef>
              <a:spcAft>
                <a:spcPts val="0"/>
              </a:spcAft>
              <a:buClrTx/>
              <a:buSzTx/>
              <a:buFont typeface="Arial" panose="020B0604020202020204" pitchFamily="34" charset="0"/>
              <a:buNone/>
            </a:pPr>
            <a:r>
              <a:rPr lang="es-ES" sz="2800" dirty="0">
                <a:solidFill>
                  <a:schemeClr val="tx2"/>
                </a:solidFill>
                <a:latin typeface="+mj-lt"/>
              </a:rPr>
              <a:t>350</a:t>
            </a:r>
            <a:r>
              <a:rPr kumimoji="0" lang="es-ES" sz="2800" b="0" i="0" u="none" strike="noStrike" kern="1200" cap="none" spc="0" normalizeH="0" baseline="0" noProof="0" dirty="0">
                <a:ln>
                  <a:noFill/>
                </a:ln>
                <a:solidFill>
                  <a:schemeClr val="tx2"/>
                </a:solidFill>
                <a:effectLst/>
                <a:uLnTx/>
                <a:uFillTx/>
                <a:latin typeface="+mj-lt"/>
                <a:ea typeface="+mn-ea"/>
                <a:cs typeface="+mn-cs"/>
              </a:rPr>
              <a:t> m</a:t>
            </a:r>
            <a:endParaRPr kumimoji="0" lang="en-US" sz="2800" b="0" i="0" u="none" strike="noStrike" kern="1200" cap="none" spc="0" normalizeH="0" baseline="0" noProof="0" dirty="0">
              <a:ln>
                <a:noFill/>
              </a:ln>
              <a:solidFill>
                <a:schemeClr val="tx2"/>
              </a:solidFill>
              <a:effectLst/>
              <a:uLnTx/>
              <a:uFillTx/>
              <a:latin typeface="+mj-lt"/>
              <a:ea typeface="+mn-ea"/>
              <a:cs typeface="+mn-cs"/>
            </a:endParaRPr>
          </a:p>
        </p:txBody>
      </p:sp>
      <p:sp>
        <p:nvSpPr>
          <p:cNvPr id="11" name="TextBox 10">
            <a:extLst>
              <a:ext uri="{FF2B5EF4-FFF2-40B4-BE49-F238E27FC236}">
                <a16:creationId xmlns:a16="http://schemas.microsoft.com/office/drawing/2014/main" id="{43C681AC-A2EC-3E89-3A3C-A5F670CCAF08}"/>
              </a:ext>
            </a:extLst>
          </p:cNvPr>
          <p:cNvSpPr txBox="1"/>
          <p:nvPr/>
        </p:nvSpPr>
        <p:spPr>
          <a:xfrm>
            <a:off x="8083657" y="5529349"/>
            <a:ext cx="2489942" cy="572464"/>
          </a:xfrm>
          <a:prstGeom prst="rect">
            <a:avLst/>
          </a:prstGeom>
          <a:noFill/>
          <a:scene3d>
            <a:camera prst="isometricOffAxis1Top">
              <a:rot lat="19800000" lon="18392745" rev="3458552"/>
            </a:camera>
            <a:lightRig rig="threePt" dir="t"/>
          </a:scene3d>
        </p:spPr>
        <p:txBody>
          <a:bodyPr vert="horz" wrap="square" lIns="91440" tIns="91440" rIns="91440" bIns="91440" rtlCol="0" anchor="ctr" anchorCtr="0">
            <a:spAutoFit/>
          </a:bodyPr>
          <a:lstStyle/>
          <a:p>
            <a:pPr marL="17463" marR="0" algn="ctr" defTabSz="914400" rtl="0" eaLnBrk="1" fontAlgn="auto" latinLnBrk="0" hangingPunct="1">
              <a:lnSpc>
                <a:spcPct val="90000"/>
              </a:lnSpc>
              <a:spcBef>
                <a:spcPts val="1000"/>
              </a:spcBef>
              <a:spcAft>
                <a:spcPts val="0"/>
              </a:spcAft>
              <a:buClrTx/>
              <a:buSzTx/>
              <a:buFont typeface="Arial" panose="020B0604020202020204" pitchFamily="34" charset="0"/>
              <a:buNone/>
            </a:pPr>
            <a:r>
              <a:rPr kumimoji="0" lang="es-ES" sz="2800" b="0" i="0" u="none" strike="noStrike" kern="1200" cap="none" spc="0" normalizeH="0" baseline="0" noProof="0" dirty="0">
                <a:ln>
                  <a:noFill/>
                </a:ln>
                <a:solidFill>
                  <a:schemeClr val="bg1"/>
                </a:solidFill>
                <a:effectLst/>
                <a:uLnTx/>
                <a:uFillTx/>
                <a:latin typeface="+mj-lt"/>
                <a:ea typeface="+mn-ea"/>
                <a:cs typeface="+mn-cs"/>
              </a:rPr>
              <a:t>PoE++ 90 W</a:t>
            </a:r>
            <a:endParaRPr kumimoji="0" lang="en-US" sz="2800" b="0" i="0" u="none" strike="noStrike" kern="1200" cap="none" spc="0" normalizeH="0" baseline="0" noProof="0" dirty="0">
              <a:ln>
                <a:noFill/>
              </a:ln>
              <a:solidFill>
                <a:schemeClr val="bg1"/>
              </a:solidFill>
              <a:effectLst/>
              <a:uLnTx/>
              <a:uFillTx/>
              <a:latin typeface="+mj-lt"/>
              <a:ea typeface="+mn-ea"/>
              <a:cs typeface="+mn-cs"/>
            </a:endParaRPr>
          </a:p>
        </p:txBody>
      </p:sp>
      <p:sp>
        <p:nvSpPr>
          <p:cNvPr id="15" name="Partial Circle 14">
            <a:extLst>
              <a:ext uri="{FF2B5EF4-FFF2-40B4-BE49-F238E27FC236}">
                <a16:creationId xmlns:a16="http://schemas.microsoft.com/office/drawing/2014/main" id="{714ED1AE-75BC-8E0B-4964-938F5D5B857D}"/>
              </a:ext>
            </a:extLst>
          </p:cNvPr>
          <p:cNvSpPr/>
          <p:nvPr/>
        </p:nvSpPr>
        <p:spPr>
          <a:xfrm>
            <a:off x="8651580" y="6048162"/>
            <a:ext cx="1640238" cy="770760"/>
          </a:xfrm>
          <a:prstGeom prst="pie">
            <a:avLst>
              <a:gd name="adj1" fmla="val 12322327"/>
              <a:gd name="adj2" fmla="val 20093970"/>
            </a:avLst>
          </a:prstGeom>
          <a:noFill/>
          <a:ln>
            <a:gradFill>
              <a:gsLst>
                <a:gs pos="0">
                  <a:schemeClr val="accent1">
                    <a:lumMod val="5000"/>
                    <a:lumOff val="95000"/>
                  </a:schemeClr>
                </a:gs>
                <a:gs pos="77000">
                  <a:schemeClr val="bg1">
                    <a:alpha val="0"/>
                  </a:schemeClr>
                </a:gs>
                <a:gs pos="100000">
                  <a:schemeClr val="accent1">
                    <a:lumMod val="30000"/>
                    <a:lumOff val="70000"/>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r>
              <a:rPr kumimoji="0" lang="en-US" sz="1400" b="0" i="0" u="none" strike="noStrike" kern="1200" cap="none" spc="0" normalizeH="0" baseline="0" noProof="0" dirty="0">
                <a:ln>
                  <a:noFill/>
                </a:ln>
                <a:solidFill>
                  <a:sysClr val="windowText" lastClr="000000"/>
                </a:solidFill>
                <a:effectLst/>
                <a:uLnTx/>
                <a:uFillTx/>
                <a:ea typeface="+mn-ea"/>
                <a:cs typeface="+mn-cs"/>
              </a:rPr>
              <a:t> </a:t>
            </a:r>
          </a:p>
        </p:txBody>
      </p:sp>
      <p:sp>
        <p:nvSpPr>
          <p:cNvPr id="17" name="TextBox 16">
            <a:extLst>
              <a:ext uri="{FF2B5EF4-FFF2-40B4-BE49-F238E27FC236}">
                <a16:creationId xmlns:a16="http://schemas.microsoft.com/office/drawing/2014/main" id="{278F796D-2624-6FAA-4C98-B9B07592DF0C}"/>
              </a:ext>
            </a:extLst>
          </p:cNvPr>
          <p:cNvSpPr txBox="1"/>
          <p:nvPr/>
        </p:nvSpPr>
        <p:spPr>
          <a:xfrm>
            <a:off x="4830497" y="2167575"/>
            <a:ext cx="6827556" cy="1181862"/>
          </a:xfrm>
          <a:prstGeom prst="rect">
            <a:avLst/>
          </a:prstGeom>
          <a:noFill/>
          <a:scene3d>
            <a:camera prst="isometricOffAxis1Top">
              <a:rot lat="19800000" lon="18392745" rev="3458552"/>
            </a:camera>
            <a:lightRig rig="threePt" dir="t"/>
          </a:scene3d>
        </p:spPr>
        <p:txBody>
          <a:bodyPr vert="horz" wrap="square" lIns="91440" tIns="91440" rIns="91440" bIns="91440" rtlCol="0" anchor="ctr" anchorCtr="0">
            <a:spAutoFit/>
          </a:bodyPr>
          <a:lstStyle>
            <a:defPPr>
              <a:defRPr lang="en-US"/>
            </a:defPPr>
            <a:lvl1pPr marL="17463" marR="0" algn="ctr" fontAlgn="auto">
              <a:lnSpc>
                <a:spcPct val="90000"/>
              </a:lnSpc>
              <a:spcBef>
                <a:spcPts val="1000"/>
              </a:spcBef>
              <a:spcAft>
                <a:spcPts val="0"/>
              </a:spcAft>
              <a:buClrTx/>
              <a:buSzTx/>
              <a:buFont typeface="Arial" panose="020B0604020202020204" pitchFamily="34" charset="0"/>
              <a:buNone/>
              <a:defRPr sz="2800">
                <a:solidFill>
                  <a:schemeClr val="tx2"/>
                </a:solidFill>
                <a:latin typeface="+mj-lt"/>
              </a:defRPr>
            </a:lvl1pPr>
          </a:lstStyle>
          <a:p>
            <a:r>
              <a:rPr lang="es-ES" sz="7200" dirty="0" err="1"/>
              <a:t>FiberREACH</a:t>
            </a:r>
            <a:endParaRPr lang="en-US" sz="7200" dirty="0"/>
          </a:p>
        </p:txBody>
      </p:sp>
    </p:spTree>
    <p:extLst>
      <p:ext uri="{BB962C8B-B14F-4D97-AF65-F5344CB8AC3E}">
        <p14:creationId xmlns:p14="http://schemas.microsoft.com/office/powerpoint/2010/main" val="42722532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DF661-60A8-DD50-2960-7346097CA2D3}"/>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C562B825-E340-269A-34DB-B0592B1A62CB}"/>
              </a:ext>
            </a:extLst>
          </p:cNvPr>
          <p:cNvSpPr>
            <a:spLocks noGrp="1"/>
          </p:cNvSpPr>
          <p:nvPr>
            <p:ph type="ftr" sz="quarter" idx="3"/>
          </p:nvPr>
        </p:nvSpPr>
        <p:spPr/>
        <p:txBody>
          <a:bodyPr/>
          <a:lstStyle/>
          <a:p>
            <a:pPr>
              <a:spcAft>
                <a:spcPts val="1200"/>
              </a:spcAft>
            </a:pPr>
            <a:r>
              <a:rPr lang="en-US" i="1">
                <a:ea typeface="Calibri" panose="020F0502020204030204" pitchFamily="34" charset="0"/>
              </a:rPr>
              <a:t>© 2025 CommScope, LLC. All rights reserved.</a:t>
            </a:r>
            <a:endParaRPr lang="en-US" dirty="0">
              <a:ea typeface="Calibri" panose="020F0502020204030204" pitchFamily="34" charset="0"/>
            </a:endParaRPr>
          </a:p>
        </p:txBody>
      </p:sp>
      <p:sp>
        <p:nvSpPr>
          <p:cNvPr id="3" name="Slide Number Placeholder 2">
            <a:extLst>
              <a:ext uri="{FF2B5EF4-FFF2-40B4-BE49-F238E27FC236}">
                <a16:creationId xmlns:a16="http://schemas.microsoft.com/office/drawing/2014/main" id="{391C3481-F4AB-FA9F-988F-F3494CE98AF9}"/>
              </a:ext>
            </a:extLst>
          </p:cNvPr>
          <p:cNvSpPr>
            <a:spLocks noGrp="1"/>
          </p:cNvSpPr>
          <p:nvPr>
            <p:ph type="sldNum" sz="quarter" idx="4"/>
          </p:nvPr>
        </p:nvSpPr>
        <p:spPr/>
        <p:txBody>
          <a:bodyPr/>
          <a:lstStyle/>
          <a:p>
            <a:fld id="{7FE2BEB5-2653-6044-B03D-162392F9D4CA}" type="slidenum">
              <a:rPr lang="en-US" smtClean="0"/>
              <a:pPr/>
              <a:t>24</a:t>
            </a:fld>
            <a:endParaRPr lang="en-US" dirty="0"/>
          </a:p>
        </p:txBody>
      </p:sp>
      <p:sp>
        <p:nvSpPr>
          <p:cNvPr id="12" name="TextBox 11">
            <a:extLst>
              <a:ext uri="{FF2B5EF4-FFF2-40B4-BE49-F238E27FC236}">
                <a16:creationId xmlns:a16="http://schemas.microsoft.com/office/drawing/2014/main" id="{1049C4B0-E353-7BB6-9291-8E2EDE1E905F}"/>
              </a:ext>
            </a:extLst>
          </p:cNvPr>
          <p:cNvSpPr txBox="1"/>
          <p:nvPr/>
        </p:nvSpPr>
        <p:spPr>
          <a:xfrm>
            <a:off x="383013" y="263216"/>
            <a:ext cx="9278486" cy="683264"/>
          </a:xfrm>
          <a:prstGeom prst="rect">
            <a:avLst/>
          </a:prstGeom>
          <a:noFill/>
        </p:spPr>
        <p:txBody>
          <a:bodyPr vert="horz" wrap="square" lIns="91440" tIns="91440" rIns="91440" bIns="91440" rtlCol="0" anchor="ctr" anchorCtr="0">
            <a:spAutoFit/>
          </a:bodyPr>
          <a:lstStyle/>
          <a:p>
            <a:pPr marL="17463" marR="0" lvl="0" indent="0" algn="l" defTabSz="914400" rtl="0" eaLnBrk="1" fontAlgn="auto" latinLnBrk="0" hangingPunct="1">
              <a:lnSpc>
                <a:spcPct val="90000"/>
              </a:lnSpc>
              <a:spcBef>
                <a:spcPts val="1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libri" panose="020F0502020204030204"/>
                <a:ea typeface="+mn-ea"/>
                <a:cs typeface="+mn-cs"/>
              </a:rPr>
              <a:t>Power and distances by solution</a:t>
            </a:r>
          </a:p>
        </p:txBody>
      </p:sp>
      <p:sp>
        <p:nvSpPr>
          <p:cNvPr id="37" name="Partial Circle 36">
            <a:extLst>
              <a:ext uri="{FF2B5EF4-FFF2-40B4-BE49-F238E27FC236}">
                <a16:creationId xmlns:a16="http://schemas.microsoft.com/office/drawing/2014/main" id="{80C771B6-FEF6-08CC-F98D-0F63E1AA7D26}"/>
              </a:ext>
            </a:extLst>
          </p:cNvPr>
          <p:cNvSpPr>
            <a:spLocks noChangeAspect="1"/>
          </p:cNvSpPr>
          <p:nvPr/>
        </p:nvSpPr>
        <p:spPr>
          <a:xfrm>
            <a:off x="-10515599" y="-2877820"/>
            <a:ext cx="39631470" cy="18623130"/>
          </a:xfrm>
          <a:prstGeom prst="pie">
            <a:avLst>
              <a:gd name="adj1" fmla="val 12322327"/>
              <a:gd name="adj2" fmla="val 20093970"/>
            </a:avLst>
          </a:prstGeom>
          <a:gradFill flip="none" rotWithShape="1">
            <a:gsLst>
              <a:gs pos="33000">
                <a:schemeClr val="tx2">
                  <a:alpha val="23000"/>
                </a:schemeClr>
              </a:gs>
              <a:gs pos="96000">
                <a:schemeClr val="bg1">
                  <a:alpha val="17000"/>
                </a:schemeClr>
              </a:gs>
            </a:gsLst>
            <a:path path="circle">
              <a:fillToRect l="50000" t="50000" r="50000" b="50000"/>
            </a:path>
            <a:tileRect/>
          </a:gradFill>
          <a:ln>
            <a:gradFill>
              <a:gsLst>
                <a:gs pos="0">
                  <a:schemeClr val="bg1"/>
                </a:gs>
                <a:gs pos="86000">
                  <a:schemeClr val="accent1">
                    <a:lumMod val="30000"/>
                    <a:lumOff val="70000"/>
                    <a:alpha val="0"/>
                  </a:schemeClr>
                </a:gs>
              </a:gsLst>
              <a:lin ang="204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a:lnSpc>
                <a:spcPct val="90000"/>
              </a:lnSpc>
              <a:spcBef>
                <a:spcPts val="1000"/>
              </a:spcBef>
            </a:pPr>
            <a:r>
              <a:rPr lang="en-US" sz="1400" dirty="0">
                <a:solidFill>
                  <a:sysClr val="windowText" lastClr="000000"/>
                </a:solidFill>
              </a:rPr>
              <a:t> </a:t>
            </a:r>
          </a:p>
        </p:txBody>
      </p:sp>
      <p:sp>
        <p:nvSpPr>
          <p:cNvPr id="9" name="Partial Circle 8">
            <a:extLst>
              <a:ext uri="{FF2B5EF4-FFF2-40B4-BE49-F238E27FC236}">
                <a16:creationId xmlns:a16="http://schemas.microsoft.com/office/drawing/2014/main" id="{E6623340-780C-9F68-B282-B55BEEE06EF0}"/>
              </a:ext>
            </a:extLst>
          </p:cNvPr>
          <p:cNvSpPr/>
          <p:nvPr/>
        </p:nvSpPr>
        <p:spPr>
          <a:xfrm>
            <a:off x="-2965715" y="668723"/>
            <a:ext cx="24531702" cy="11527632"/>
          </a:xfrm>
          <a:prstGeom prst="pie">
            <a:avLst>
              <a:gd name="adj1" fmla="val 12322327"/>
              <a:gd name="adj2" fmla="val 20093970"/>
            </a:avLst>
          </a:prstGeom>
          <a:noFill/>
          <a:ln>
            <a:gradFill>
              <a:gsLst>
                <a:gs pos="0">
                  <a:schemeClr val="accent1">
                    <a:lumMod val="5000"/>
                    <a:lumOff val="95000"/>
                  </a:schemeClr>
                </a:gs>
                <a:gs pos="77000">
                  <a:schemeClr val="bg1">
                    <a:alpha val="0"/>
                  </a:schemeClr>
                </a:gs>
                <a:gs pos="100000">
                  <a:schemeClr val="accent1">
                    <a:lumMod val="30000"/>
                    <a:lumOff val="70000"/>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r>
              <a:rPr kumimoji="0" lang="en-US" sz="1400" b="0" i="0" u="none" strike="noStrike" kern="1200" cap="none" spc="0" normalizeH="0" baseline="0" noProof="0" dirty="0">
                <a:ln>
                  <a:noFill/>
                </a:ln>
                <a:solidFill>
                  <a:sysClr val="windowText" lastClr="000000"/>
                </a:solidFill>
                <a:effectLst/>
                <a:uLnTx/>
                <a:uFillTx/>
                <a:ea typeface="+mn-ea"/>
                <a:cs typeface="+mn-cs"/>
              </a:rPr>
              <a:t> </a:t>
            </a:r>
          </a:p>
        </p:txBody>
      </p:sp>
      <p:sp>
        <p:nvSpPr>
          <p:cNvPr id="14" name="TextBox 13">
            <a:extLst>
              <a:ext uri="{FF2B5EF4-FFF2-40B4-BE49-F238E27FC236}">
                <a16:creationId xmlns:a16="http://schemas.microsoft.com/office/drawing/2014/main" id="{8197A577-ED2D-08B3-D53B-6DD7B1EA91B2}"/>
              </a:ext>
            </a:extLst>
          </p:cNvPr>
          <p:cNvSpPr txBox="1"/>
          <p:nvPr/>
        </p:nvSpPr>
        <p:spPr>
          <a:xfrm>
            <a:off x="-260242" y="2387588"/>
            <a:ext cx="1648242" cy="572464"/>
          </a:xfrm>
          <a:prstGeom prst="rect">
            <a:avLst/>
          </a:prstGeom>
          <a:noFill/>
          <a:scene3d>
            <a:camera prst="isometricOffAxis1Top">
              <a:rot lat="19800000" lon="18392745" rev="3458552"/>
            </a:camera>
            <a:lightRig rig="threePt" dir="t"/>
          </a:scene3d>
        </p:spPr>
        <p:txBody>
          <a:bodyPr vert="horz" wrap="square" lIns="91440" tIns="91440" rIns="91440" bIns="91440" rtlCol="0" anchor="ctr" anchorCtr="0">
            <a:spAutoFit/>
          </a:bodyPr>
          <a:lstStyle/>
          <a:p>
            <a:pPr marL="17463" marR="0" algn="ctr" defTabSz="914400" rtl="0" eaLnBrk="1" fontAlgn="auto" latinLnBrk="0" hangingPunct="1">
              <a:lnSpc>
                <a:spcPct val="90000"/>
              </a:lnSpc>
              <a:spcBef>
                <a:spcPts val="1000"/>
              </a:spcBef>
              <a:spcAft>
                <a:spcPts val="0"/>
              </a:spcAft>
              <a:buClrTx/>
              <a:buSzTx/>
              <a:buFont typeface="Arial" panose="020B0604020202020204" pitchFamily="34" charset="0"/>
              <a:buNone/>
            </a:pPr>
            <a:r>
              <a:rPr lang="es-ES" sz="2800" dirty="0">
                <a:solidFill>
                  <a:schemeClr val="tx2"/>
                </a:solidFill>
                <a:latin typeface="+mj-lt"/>
              </a:rPr>
              <a:t>880</a:t>
            </a:r>
            <a:r>
              <a:rPr kumimoji="0" lang="es-ES" sz="2800" b="0" i="0" u="none" strike="noStrike" kern="1200" cap="none" spc="0" normalizeH="0" baseline="0" noProof="0" dirty="0">
                <a:ln>
                  <a:noFill/>
                </a:ln>
                <a:solidFill>
                  <a:schemeClr val="tx2"/>
                </a:solidFill>
                <a:effectLst/>
                <a:uLnTx/>
                <a:uFillTx/>
                <a:latin typeface="+mj-lt"/>
                <a:ea typeface="+mn-ea"/>
                <a:cs typeface="+mn-cs"/>
              </a:rPr>
              <a:t> m</a:t>
            </a:r>
            <a:endParaRPr kumimoji="0" lang="en-US" sz="2800" b="0" i="0" u="none" strike="noStrike" kern="1200" cap="none" spc="0" normalizeH="0" baseline="0" noProof="0" dirty="0">
              <a:ln>
                <a:noFill/>
              </a:ln>
              <a:solidFill>
                <a:schemeClr val="tx2"/>
              </a:solidFill>
              <a:effectLst/>
              <a:uLnTx/>
              <a:uFillTx/>
              <a:latin typeface="+mj-lt"/>
              <a:ea typeface="+mn-ea"/>
              <a:cs typeface="+mn-cs"/>
            </a:endParaRPr>
          </a:p>
        </p:txBody>
      </p:sp>
      <p:sp>
        <p:nvSpPr>
          <p:cNvPr id="29" name="TextBox 28">
            <a:extLst>
              <a:ext uri="{FF2B5EF4-FFF2-40B4-BE49-F238E27FC236}">
                <a16:creationId xmlns:a16="http://schemas.microsoft.com/office/drawing/2014/main" id="{48C43674-8FCD-A995-B8F4-6E056A7693C9}"/>
              </a:ext>
            </a:extLst>
          </p:cNvPr>
          <p:cNvSpPr txBox="1"/>
          <p:nvPr/>
        </p:nvSpPr>
        <p:spPr>
          <a:xfrm>
            <a:off x="-162749" y="1913824"/>
            <a:ext cx="3473232" cy="572464"/>
          </a:xfrm>
          <a:prstGeom prst="rect">
            <a:avLst/>
          </a:prstGeom>
          <a:noFill/>
          <a:scene3d>
            <a:camera prst="isometricOffAxis1Top">
              <a:rot lat="19800000" lon="18392745" rev="3458552"/>
            </a:camera>
            <a:lightRig rig="threePt" dir="t"/>
          </a:scene3d>
        </p:spPr>
        <p:txBody>
          <a:bodyPr vert="horz" wrap="square" lIns="91440" tIns="91440" rIns="91440" bIns="91440" rtlCol="0" anchor="ctr" anchorCtr="0">
            <a:spAutoFit/>
          </a:bodyPr>
          <a:lstStyle/>
          <a:p>
            <a:pPr marL="17463" marR="0" algn="ctr" defTabSz="914400" rtl="0" eaLnBrk="1" fontAlgn="auto" latinLnBrk="0" hangingPunct="1">
              <a:lnSpc>
                <a:spcPct val="90000"/>
              </a:lnSpc>
              <a:spcBef>
                <a:spcPts val="1000"/>
              </a:spcBef>
              <a:spcAft>
                <a:spcPts val="0"/>
              </a:spcAft>
              <a:buClrTx/>
              <a:buSzTx/>
              <a:buFont typeface="Arial" panose="020B0604020202020204" pitchFamily="34" charset="0"/>
              <a:buNone/>
            </a:pPr>
            <a:r>
              <a:rPr kumimoji="0" lang="es-ES" sz="2800" b="0" i="0" u="none" strike="noStrike" kern="1200" cap="none" spc="0" normalizeH="0" baseline="0" noProof="0" dirty="0">
                <a:ln>
                  <a:noFill/>
                </a:ln>
                <a:solidFill>
                  <a:schemeClr val="bg1"/>
                </a:solidFill>
                <a:effectLst/>
                <a:uLnTx/>
                <a:uFillTx/>
                <a:latin typeface="+mj-lt"/>
                <a:ea typeface="+mn-ea"/>
                <a:cs typeface="+mn-cs"/>
              </a:rPr>
              <a:t>PoE+ 60 W</a:t>
            </a:r>
            <a:endParaRPr kumimoji="0" lang="en-US" sz="2800" b="0" i="0" u="none" strike="noStrike" kern="1200" cap="none" spc="0" normalizeH="0" baseline="0" noProof="0" dirty="0">
              <a:ln>
                <a:noFill/>
              </a:ln>
              <a:solidFill>
                <a:schemeClr val="bg1"/>
              </a:solidFill>
              <a:effectLst/>
              <a:uLnTx/>
              <a:uFillTx/>
              <a:latin typeface="+mj-lt"/>
              <a:ea typeface="+mn-ea"/>
              <a:cs typeface="+mn-cs"/>
            </a:endParaRPr>
          </a:p>
        </p:txBody>
      </p:sp>
      <p:sp>
        <p:nvSpPr>
          <p:cNvPr id="10" name="TextBox 9">
            <a:extLst>
              <a:ext uri="{FF2B5EF4-FFF2-40B4-BE49-F238E27FC236}">
                <a16:creationId xmlns:a16="http://schemas.microsoft.com/office/drawing/2014/main" id="{8B2FC29B-E8FB-F290-1E08-52F9E01CC561}"/>
              </a:ext>
            </a:extLst>
          </p:cNvPr>
          <p:cNvSpPr txBox="1"/>
          <p:nvPr/>
        </p:nvSpPr>
        <p:spPr>
          <a:xfrm>
            <a:off x="4024064" y="4423595"/>
            <a:ext cx="1648242" cy="572464"/>
          </a:xfrm>
          <a:prstGeom prst="rect">
            <a:avLst/>
          </a:prstGeom>
          <a:noFill/>
          <a:scene3d>
            <a:camera prst="isometricOffAxis1Top">
              <a:rot lat="19800000" lon="18392745" rev="3458552"/>
            </a:camera>
            <a:lightRig rig="threePt" dir="t"/>
          </a:scene3d>
        </p:spPr>
        <p:txBody>
          <a:bodyPr vert="horz" wrap="square" lIns="91440" tIns="91440" rIns="91440" bIns="91440" rtlCol="0" anchor="ctr" anchorCtr="0">
            <a:spAutoFit/>
          </a:bodyPr>
          <a:lstStyle/>
          <a:p>
            <a:pPr marL="17463" marR="0" algn="ctr" defTabSz="914400" rtl="0" eaLnBrk="1" fontAlgn="auto" latinLnBrk="0" hangingPunct="1">
              <a:lnSpc>
                <a:spcPct val="90000"/>
              </a:lnSpc>
              <a:spcBef>
                <a:spcPts val="1000"/>
              </a:spcBef>
              <a:spcAft>
                <a:spcPts val="0"/>
              </a:spcAft>
              <a:buClrTx/>
              <a:buSzTx/>
              <a:buFont typeface="Arial" panose="020B0604020202020204" pitchFamily="34" charset="0"/>
              <a:buNone/>
            </a:pPr>
            <a:r>
              <a:rPr lang="es-ES" sz="2800" dirty="0">
                <a:solidFill>
                  <a:schemeClr val="tx2"/>
                </a:solidFill>
                <a:latin typeface="+mj-lt"/>
              </a:rPr>
              <a:t>350</a:t>
            </a:r>
            <a:r>
              <a:rPr kumimoji="0" lang="es-ES" sz="2800" b="0" i="0" u="none" strike="noStrike" kern="1200" cap="none" spc="0" normalizeH="0" baseline="0" noProof="0" dirty="0">
                <a:ln>
                  <a:noFill/>
                </a:ln>
                <a:solidFill>
                  <a:schemeClr val="tx2"/>
                </a:solidFill>
                <a:effectLst/>
                <a:uLnTx/>
                <a:uFillTx/>
                <a:latin typeface="+mj-lt"/>
                <a:ea typeface="+mn-ea"/>
                <a:cs typeface="+mn-cs"/>
              </a:rPr>
              <a:t> m</a:t>
            </a:r>
            <a:endParaRPr kumimoji="0" lang="en-US" sz="2800" b="0" i="0" u="none" strike="noStrike" kern="1200" cap="none" spc="0" normalizeH="0" baseline="0" noProof="0" dirty="0">
              <a:ln>
                <a:noFill/>
              </a:ln>
              <a:solidFill>
                <a:schemeClr val="tx2"/>
              </a:solidFill>
              <a:effectLst/>
              <a:uLnTx/>
              <a:uFillTx/>
              <a:latin typeface="+mj-lt"/>
              <a:ea typeface="+mn-ea"/>
              <a:cs typeface="+mn-cs"/>
            </a:endParaRPr>
          </a:p>
        </p:txBody>
      </p:sp>
      <p:sp>
        <p:nvSpPr>
          <p:cNvPr id="11" name="TextBox 10">
            <a:extLst>
              <a:ext uri="{FF2B5EF4-FFF2-40B4-BE49-F238E27FC236}">
                <a16:creationId xmlns:a16="http://schemas.microsoft.com/office/drawing/2014/main" id="{29180F84-6257-892C-BF93-4502DA084640}"/>
              </a:ext>
            </a:extLst>
          </p:cNvPr>
          <p:cNvSpPr txBox="1"/>
          <p:nvPr/>
        </p:nvSpPr>
        <p:spPr>
          <a:xfrm>
            <a:off x="4152258" y="3944007"/>
            <a:ext cx="3473232" cy="572464"/>
          </a:xfrm>
          <a:prstGeom prst="rect">
            <a:avLst/>
          </a:prstGeom>
          <a:noFill/>
          <a:scene3d>
            <a:camera prst="isometricOffAxis1Top">
              <a:rot lat="19800000" lon="18392745" rev="3458552"/>
            </a:camera>
            <a:lightRig rig="threePt" dir="t"/>
          </a:scene3d>
        </p:spPr>
        <p:txBody>
          <a:bodyPr vert="horz" wrap="square" lIns="91440" tIns="91440" rIns="91440" bIns="91440" rtlCol="0" anchor="ctr" anchorCtr="0">
            <a:spAutoFit/>
          </a:bodyPr>
          <a:lstStyle/>
          <a:p>
            <a:pPr marL="17463" marR="0" algn="ctr" defTabSz="914400" rtl="0" eaLnBrk="1" fontAlgn="auto" latinLnBrk="0" hangingPunct="1">
              <a:lnSpc>
                <a:spcPct val="90000"/>
              </a:lnSpc>
              <a:spcBef>
                <a:spcPts val="1000"/>
              </a:spcBef>
              <a:spcAft>
                <a:spcPts val="0"/>
              </a:spcAft>
              <a:buClrTx/>
              <a:buSzTx/>
              <a:buFont typeface="Arial" panose="020B0604020202020204" pitchFamily="34" charset="0"/>
              <a:buNone/>
            </a:pPr>
            <a:r>
              <a:rPr kumimoji="0" lang="es-ES" sz="2800" b="0" i="0" u="none" strike="noStrike" kern="1200" cap="none" spc="0" normalizeH="0" baseline="0" noProof="0" dirty="0">
                <a:ln>
                  <a:noFill/>
                </a:ln>
                <a:solidFill>
                  <a:schemeClr val="bg1"/>
                </a:solidFill>
                <a:effectLst/>
                <a:uLnTx/>
                <a:uFillTx/>
                <a:latin typeface="+mj-lt"/>
                <a:ea typeface="+mn-ea"/>
                <a:cs typeface="+mn-cs"/>
              </a:rPr>
              <a:t>PoE++ 90 W</a:t>
            </a:r>
            <a:endParaRPr kumimoji="0" lang="en-US" sz="2800" b="0" i="0" u="none" strike="noStrike" kern="1200" cap="none" spc="0" normalizeH="0" baseline="0" noProof="0" dirty="0">
              <a:ln>
                <a:noFill/>
              </a:ln>
              <a:solidFill>
                <a:schemeClr val="bg1"/>
              </a:solidFill>
              <a:effectLst/>
              <a:uLnTx/>
              <a:uFillTx/>
              <a:latin typeface="+mj-lt"/>
              <a:ea typeface="+mn-ea"/>
              <a:cs typeface="+mn-cs"/>
            </a:endParaRPr>
          </a:p>
        </p:txBody>
      </p:sp>
      <p:sp>
        <p:nvSpPr>
          <p:cNvPr id="15" name="Partial Circle 14">
            <a:extLst>
              <a:ext uri="{FF2B5EF4-FFF2-40B4-BE49-F238E27FC236}">
                <a16:creationId xmlns:a16="http://schemas.microsoft.com/office/drawing/2014/main" id="{9C6FED87-BBE8-B32A-D070-1A046CEAFE29}"/>
              </a:ext>
            </a:extLst>
          </p:cNvPr>
          <p:cNvSpPr/>
          <p:nvPr/>
        </p:nvSpPr>
        <p:spPr>
          <a:xfrm>
            <a:off x="4960773" y="4393441"/>
            <a:ext cx="8678726" cy="4078196"/>
          </a:xfrm>
          <a:prstGeom prst="pie">
            <a:avLst>
              <a:gd name="adj1" fmla="val 12326418"/>
              <a:gd name="adj2" fmla="val 20093970"/>
            </a:avLst>
          </a:prstGeom>
          <a:gradFill flip="none" rotWithShape="1">
            <a:gsLst>
              <a:gs pos="0">
                <a:schemeClr val="accent1">
                  <a:lumMod val="75000"/>
                </a:schemeClr>
              </a:gs>
              <a:gs pos="100000">
                <a:srgbClr val="92D050"/>
              </a:gs>
            </a:gsLst>
            <a:path path="circle">
              <a:fillToRect l="100000" t="100000"/>
            </a:path>
            <a:tileRect r="-100000" b="-100000"/>
          </a:gradFill>
          <a:ln>
            <a:gradFill>
              <a:gsLst>
                <a:gs pos="0">
                  <a:schemeClr val="accent1">
                    <a:lumMod val="5000"/>
                    <a:lumOff val="95000"/>
                  </a:schemeClr>
                </a:gs>
                <a:gs pos="77000">
                  <a:schemeClr val="bg1">
                    <a:alpha val="0"/>
                  </a:schemeClr>
                </a:gs>
                <a:gs pos="100000">
                  <a:schemeClr val="accent1">
                    <a:lumMod val="30000"/>
                    <a:lumOff val="70000"/>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r>
              <a:rPr kumimoji="0" lang="en-US" sz="1400" b="0" i="0" u="none" strike="noStrike" kern="1200" cap="none" spc="0" normalizeH="0" baseline="0" noProof="0" dirty="0">
                <a:ln>
                  <a:noFill/>
                </a:ln>
                <a:solidFill>
                  <a:sysClr val="windowText" lastClr="000000"/>
                </a:solidFill>
                <a:effectLst/>
                <a:uLnTx/>
                <a:uFillTx/>
                <a:ea typeface="+mn-ea"/>
                <a:cs typeface="+mn-cs"/>
              </a:rPr>
              <a:t> </a:t>
            </a:r>
          </a:p>
        </p:txBody>
      </p:sp>
      <p:sp>
        <p:nvSpPr>
          <p:cNvPr id="5" name="Partial Circle 4">
            <a:extLst>
              <a:ext uri="{FF2B5EF4-FFF2-40B4-BE49-F238E27FC236}">
                <a16:creationId xmlns:a16="http://schemas.microsoft.com/office/drawing/2014/main" id="{29F3E488-8F0E-0D36-5D2A-8FAD5682C949}"/>
              </a:ext>
            </a:extLst>
          </p:cNvPr>
          <p:cNvSpPr/>
          <p:nvPr/>
        </p:nvSpPr>
        <p:spPr>
          <a:xfrm>
            <a:off x="3242298" y="3585916"/>
            <a:ext cx="12115676" cy="5693245"/>
          </a:xfrm>
          <a:prstGeom prst="pie">
            <a:avLst>
              <a:gd name="adj1" fmla="val 12324824"/>
              <a:gd name="adj2" fmla="val 20093970"/>
            </a:avLst>
          </a:prstGeom>
          <a:noFill/>
          <a:ln>
            <a:gradFill>
              <a:gsLst>
                <a:gs pos="0">
                  <a:schemeClr val="accent1">
                    <a:lumMod val="5000"/>
                    <a:lumOff val="95000"/>
                  </a:schemeClr>
                </a:gs>
                <a:gs pos="77000">
                  <a:schemeClr val="bg1">
                    <a:alpha val="0"/>
                  </a:schemeClr>
                </a:gs>
                <a:gs pos="100000">
                  <a:schemeClr val="accent1">
                    <a:lumMod val="30000"/>
                    <a:lumOff val="70000"/>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r>
              <a:rPr kumimoji="0" lang="en-US" sz="1400" b="0" i="0" u="none" strike="noStrike" kern="1200" cap="none" spc="0" normalizeH="0" baseline="0" noProof="0" dirty="0">
                <a:ln>
                  <a:noFill/>
                </a:ln>
                <a:solidFill>
                  <a:sysClr val="windowText" lastClr="000000"/>
                </a:solidFill>
                <a:effectLst/>
                <a:uLnTx/>
                <a:uFillTx/>
                <a:ea typeface="+mn-ea"/>
                <a:cs typeface="+mn-cs"/>
              </a:rPr>
              <a:t> </a:t>
            </a:r>
          </a:p>
        </p:txBody>
      </p:sp>
      <p:sp>
        <p:nvSpPr>
          <p:cNvPr id="23" name="Partial Circle 22">
            <a:extLst>
              <a:ext uri="{FF2B5EF4-FFF2-40B4-BE49-F238E27FC236}">
                <a16:creationId xmlns:a16="http://schemas.microsoft.com/office/drawing/2014/main" id="{A2811FA1-6B05-9928-D907-EBE56F609F7E}"/>
              </a:ext>
            </a:extLst>
          </p:cNvPr>
          <p:cNvSpPr/>
          <p:nvPr/>
        </p:nvSpPr>
        <p:spPr>
          <a:xfrm>
            <a:off x="7597487" y="5632452"/>
            <a:ext cx="3405298" cy="1600174"/>
          </a:xfrm>
          <a:prstGeom prst="pie">
            <a:avLst>
              <a:gd name="adj1" fmla="val 12327587"/>
              <a:gd name="adj2" fmla="val 20093970"/>
            </a:avLst>
          </a:prstGeom>
          <a:gradFill flip="none" rotWithShape="1">
            <a:gsLst>
              <a:gs pos="35000">
                <a:srgbClr val="00ADEF"/>
              </a:gs>
              <a:gs pos="100000">
                <a:schemeClr val="accent1">
                  <a:shade val="100000"/>
                  <a:satMod val="115000"/>
                </a:schemeClr>
              </a:gs>
            </a:gsLst>
            <a:path path="circle">
              <a:fillToRect l="100000" t="100000"/>
            </a:path>
            <a:tileRect r="-100000" b="-100000"/>
          </a:gradFill>
          <a:ln>
            <a:gradFill>
              <a:gsLst>
                <a:gs pos="0">
                  <a:schemeClr val="accent1">
                    <a:lumMod val="5000"/>
                    <a:lumOff val="95000"/>
                  </a:schemeClr>
                </a:gs>
                <a:gs pos="77000">
                  <a:schemeClr val="bg1">
                    <a:alpha val="0"/>
                  </a:schemeClr>
                </a:gs>
                <a:gs pos="100000">
                  <a:schemeClr val="accent1">
                    <a:lumMod val="30000"/>
                    <a:lumOff val="70000"/>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r>
              <a:rPr kumimoji="0" lang="en-US" sz="1400" b="0" i="0" u="none" strike="noStrike" kern="1200" cap="none" spc="0" normalizeH="0" baseline="0" noProof="0" dirty="0">
                <a:ln>
                  <a:noFill/>
                </a:ln>
                <a:solidFill>
                  <a:sysClr val="windowText" lastClr="000000"/>
                </a:solidFill>
                <a:effectLst/>
                <a:uLnTx/>
                <a:uFillTx/>
                <a:ea typeface="+mn-ea"/>
                <a:cs typeface="+mn-cs"/>
              </a:rPr>
              <a:t> </a:t>
            </a:r>
          </a:p>
        </p:txBody>
      </p:sp>
      <p:sp>
        <p:nvSpPr>
          <p:cNvPr id="24" name="TextBox 23">
            <a:extLst>
              <a:ext uri="{FF2B5EF4-FFF2-40B4-BE49-F238E27FC236}">
                <a16:creationId xmlns:a16="http://schemas.microsoft.com/office/drawing/2014/main" id="{7388482F-1DD0-3123-558B-7F1103DE35B0}"/>
              </a:ext>
            </a:extLst>
          </p:cNvPr>
          <p:cNvSpPr txBox="1"/>
          <p:nvPr/>
        </p:nvSpPr>
        <p:spPr>
          <a:xfrm>
            <a:off x="5216304" y="5021703"/>
            <a:ext cx="1648242" cy="572464"/>
          </a:xfrm>
          <a:prstGeom prst="rect">
            <a:avLst/>
          </a:prstGeom>
          <a:noFill/>
          <a:scene3d>
            <a:camera prst="isometricOffAxis1Top">
              <a:rot lat="19800000" lon="18392745" rev="3458552"/>
            </a:camera>
            <a:lightRig rig="threePt" dir="t"/>
          </a:scene3d>
        </p:spPr>
        <p:txBody>
          <a:bodyPr vert="horz" wrap="square" lIns="91440" tIns="91440" rIns="91440" bIns="91440" rtlCol="0" anchor="ctr" anchorCtr="0">
            <a:spAutoFit/>
          </a:bodyPr>
          <a:lstStyle/>
          <a:p>
            <a:pPr marL="17463" marR="0" algn="ctr" defTabSz="914400" rtl="0" eaLnBrk="1" fontAlgn="auto" latinLnBrk="0" hangingPunct="1">
              <a:lnSpc>
                <a:spcPct val="90000"/>
              </a:lnSpc>
              <a:spcBef>
                <a:spcPts val="1000"/>
              </a:spcBef>
              <a:spcAft>
                <a:spcPts val="0"/>
              </a:spcAft>
              <a:buClrTx/>
              <a:buSzTx/>
              <a:buFont typeface="Arial" panose="020B0604020202020204" pitchFamily="34" charset="0"/>
              <a:buNone/>
            </a:pPr>
            <a:r>
              <a:rPr lang="es-ES" sz="2800" dirty="0">
                <a:solidFill>
                  <a:schemeClr val="tx2"/>
                </a:solidFill>
                <a:latin typeface="+mj-lt"/>
              </a:rPr>
              <a:t>250</a:t>
            </a:r>
            <a:r>
              <a:rPr kumimoji="0" lang="es-ES" sz="2800" b="0" i="0" u="none" strike="noStrike" kern="1200" cap="none" spc="0" normalizeH="0" baseline="0" noProof="0" dirty="0">
                <a:ln>
                  <a:noFill/>
                </a:ln>
                <a:solidFill>
                  <a:schemeClr val="tx2"/>
                </a:solidFill>
                <a:effectLst/>
                <a:uLnTx/>
                <a:uFillTx/>
                <a:latin typeface="+mj-lt"/>
                <a:ea typeface="+mn-ea"/>
                <a:cs typeface="+mn-cs"/>
              </a:rPr>
              <a:t> m</a:t>
            </a:r>
            <a:endParaRPr kumimoji="0" lang="en-US" sz="2800" b="0" i="0" u="none" strike="noStrike" kern="1200" cap="none" spc="0" normalizeH="0" baseline="0" noProof="0" dirty="0">
              <a:ln>
                <a:noFill/>
              </a:ln>
              <a:solidFill>
                <a:schemeClr val="tx2"/>
              </a:solidFill>
              <a:effectLst/>
              <a:uLnTx/>
              <a:uFillTx/>
              <a:latin typeface="+mj-lt"/>
              <a:ea typeface="+mn-ea"/>
              <a:cs typeface="+mn-cs"/>
            </a:endParaRPr>
          </a:p>
        </p:txBody>
      </p:sp>
      <p:sp>
        <p:nvSpPr>
          <p:cNvPr id="25" name="TextBox 24">
            <a:extLst>
              <a:ext uri="{FF2B5EF4-FFF2-40B4-BE49-F238E27FC236}">
                <a16:creationId xmlns:a16="http://schemas.microsoft.com/office/drawing/2014/main" id="{5E9E0D42-0DA8-365E-F600-A414A8676BD4}"/>
              </a:ext>
            </a:extLst>
          </p:cNvPr>
          <p:cNvSpPr txBox="1"/>
          <p:nvPr/>
        </p:nvSpPr>
        <p:spPr>
          <a:xfrm>
            <a:off x="5466510" y="4522686"/>
            <a:ext cx="3473232" cy="572464"/>
          </a:xfrm>
          <a:prstGeom prst="rect">
            <a:avLst/>
          </a:prstGeom>
          <a:noFill/>
          <a:scene3d>
            <a:camera prst="isometricOffAxis1Top">
              <a:rot lat="19800000" lon="18392745" rev="3458552"/>
            </a:camera>
            <a:lightRig rig="threePt" dir="t"/>
          </a:scene3d>
        </p:spPr>
        <p:txBody>
          <a:bodyPr vert="horz" wrap="square" lIns="91440" tIns="91440" rIns="91440" bIns="91440" rtlCol="0" anchor="ctr" anchorCtr="0">
            <a:spAutoFit/>
          </a:bodyPr>
          <a:lstStyle/>
          <a:p>
            <a:pPr marL="17463" marR="0" algn="ctr" defTabSz="914400" rtl="0" eaLnBrk="1" fontAlgn="auto" latinLnBrk="0" hangingPunct="1">
              <a:lnSpc>
                <a:spcPct val="90000"/>
              </a:lnSpc>
              <a:spcBef>
                <a:spcPts val="1000"/>
              </a:spcBef>
              <a:spcAft>
                <a:spcPts val="0"/>
              </a:spcAft>
              <a:buClrTx/>
              <a:buSzTx/>
              <a:buFont typeface="Arial" panose="020B0604020202020204" pitchFamily="34" charset="0"/>
              <a:buNone/>
            </a:pPr>
            <a:r>
              <a:rPr kumimoji="0" lang="es-ES" sz="2800" b="0" i="0" u="none" strike="noStrike" kern="1200" cap="none" spc="0" normalizeH="0" baseline="0" noProof="0" dirty="0">
                <a:ln>
                  <a:noFill/>
                </a:ln>
                <a:solidFill>
                  <a:schemeClr val="bg1"/>
                </a:solidFill>
                <a:effectLst/>
                <a:uLnTx/>
                <a:uFillTx/>
                <a:latin typeface="+mj-lt"/>
                <a:ea typeface="+mn-ea"/>
                <a:cs typeface="+mn-cs"/>
              </a:rPr>
              <a:t>PoE++ 90 W</a:t>
            </a:r>
            <a:endParaRPr kumimoji="0" lang="en-US" sz="2800" b="0" i="0" u="none" strike="noStrike" kern="1200" cap="none" spc="0" normalizeH="0" baseline="0" noProof="0" dirty="0">
              <a:ln>
                <a:noFill/>
              </a:ln>
              <a:solidFill>
                <a:schemeClr val="bg1"/>
              </a:solidFill>
              <a:effectLst/>
              <a:uLnTx/>
              <a:uFillTx/>
              <a:latin typeface="+mj-lt"/>
              <a:ea typeface="+mn-ea"/>
              <a:cs typeface="+mn-cs"/>
            </a:endParaRPr>
          </a:p>
        </p:txBody>
      </p:sp>
      <p:sp>
        <p:nvSpPr>
          <p:cNvPr id="26" name="TextBox 25">
            <a:extLst>
              <a:ext uri="{FF2B5EF4-FFF2-40B4-BE49-F238E27FC236}">
                <a16:creationId xmlns:a16="http://schemas.microsoft.com/office/drawing/2014/main" id="{B75FB9C5-B484-4FCA-C3AC-73860E3144D6}"/>
              </a:ext>
            </a:extLst>
          </p:cNvPr>
          <p:cNvSpPr txBox="1"/>
          <p:nvPr/>
        </p:nvSpPr>
        <p:spPr>
          <a:xfrm>
            <a:off x="7085334" y="5921447"/>
            <a:ext cx="1648242" cy="572464"/>
          </a:xfrm>
          <a:prstGeom prst="rect">
            <a:avLst/>
          </a:prstGeom>
          <a:noFill/>
          <a:scene3d>
            <a:camera prst="isometricOffAxis1Top">
              <a:rot lat="19800000" lon="18392745" rev="3458552"/>
            </a:camera>
            <a:lightRig rig="threePt" dir="t"/>
          </a:scene3d>
        </p:spPr>
        <p:txBody>
          <a:bodyPr vert="horz" wrap="square" lIns="91440" tIns="91440" rIns="91440" bIns="91440" rtlCol="0" anchor="ctr" anchorCtr="0">
            <a:spAutoFit/>
          </a:bodyPr>
          <a:lstStyle/>
          <a:p>
            <a:pPr marL="17463" marR="0" algn="ctr" defTabSz="914400" rtl="0" eaLnBrk="1" fontAlgn="auto" latinLnBrk="0" hangingPunct="1">
              <a:lnSpc>
                <a:spcPct val="90000"/>
              </a:lnSpc>
              <a:spcBef>
                <a:spcPts val="1000"/>
              </a:spcBef>
              <a:spcAft>
                <a:spcPts val="0"/>
              </a:spcAft>
              <a:buClrTx/>
              <a:buSzTx/>
              <a:buFont typeface="Arial" panose="020B0604020202020204" pitchFamily="34" charset="0"/>
              <a:buNone/>
            </a:pPr>
            <a:r>
              <a:rPr lang="es-ES" sz="2800" dirty="0">
                <a:solidFill>
                  <a:schemeClr val="tx2"/>
                </a:solidFill>
                <a:latin typeface="+mj-lt"/>
              </a:rPr>
              <a:t>100</a:t>
            </a:r>
            <a:r>
              <a:rPr kumimoji="0" lang="es-ES" sz="2800" b="0" i="0" u="none" strike="noStrike" kern="1200" cap="none" spc="0" normalizeH="0" baseline="0" noProof="0" dirty="0">
                <a:ln>
                  <a:noFill/>
                </a:ln>
                <a:solidFill>
                  <a:schemeClr val="tx2"/>
                </a:solidFill>
                <a:effectLst/>
                <a:uLnTx/>
                <a:uFillTx/>
                <a:latin typeface="+mj-lt"/>
                <a:ea typeface="+mn-ea"/>
                <a:cs typeface="+mn-cs"/>
              </a:rPr>
              <a:t> m</a:t>
            </a:r>
            <a:endParaRPr kumimoji="0" lang="en-US" sz="2800" b="0" i="0" u="none" strike="noStrike" kern="1200" cap="none" spc="0" normalizeH="0" baseline="0" noProof="0" dirty="0">
              <a:ln>
                <a:noFill/>
              </a:ln>
              <a:solidFill>
                <a:schemeClr val="tx2"/>
              </a:solidFill>
              <a:effectLst/>
              <a:uLnTx/>
              <a:uFillTx/>
              <a:latin typeface="+mj-lt"/>
              <a:ea typeface="+mn-ea"/>
              <a:cs typeface="+mn-cs"/>
            </a:endParaRPr>
          </a:p>
        </p:txBody>
      </p:sp>
      <p:sp>
        <p:nvSpPr>
          <p:cNvPr id="27" name="TextBox 26">
            <a:extLst>
              <a:ext uri="{FF2B5EF4-FFF2-40B4-BE49-F238E27FC236}">
                <a16:creationId xmlns:a16="http://schemas.microsoft.com/office/drawing/2014/main" id="{3A8EFA95-D5DB-DF3E-9600-49EECDCB1445}"/>
              </a:ext>
            </a:extLst>
          </p:cNvPr>
          <p:cNvSpPr txBox="1"/>
          <p:nvPr/>
        </p:nvSpPr>
        <p:spPr>
          <a:xfrm>
            <a:off x="7268803" y="5391423"/>
            <a:ext cx="3473232" cy="572464"/>
          </a:xfrm>
          <a:prstGeom prst="rect">
            <a:avLst/>
          </a:prstGeom>
          <a:noFill/>
          <a:scene3d>
            <a:camera prst="isometricOffAxis1Top">
              <a:rot lat="19800000" lon="18392745" rev="3458552"/>
            </a:camera>
            <a:lightRig rig="threePt" dir="t"/>
          </a:scene3d>
        </p:spPr>
        <p:txBody>
          <a:bodyPr vert="horz" wrap="square" lIns="91440" tIns="91440" rIns="91440" bIns="91440" rtlCol="0" anchor="ctr" anchorCtr="0">
            <a:spAutoFit/>
          </a:bodyPr>
          <a:lstStyle/>
          <a:p>
            <a:pPr marL="17463" marR="0" algn="ctr" defTabSz="914400" rtl="0" eaLnBrk="1" fontAlgn="auto" latinLnBrk="0" hangingPunct="1">
              <a:lnSpc>
                <a:spcPct val="90000"/>
              </a:lnSpc>
              <a:spcBef>
                <a:spcPts val="1000"/>
              </a:spcBef>
              <a:spcAft>
                <a:spcPts val="0"/>
              </a:spcAft>
              <a:buClrTx/>
              <a:buSzTx/>
              <a:buFont typeface="Arial" panose="020B0604020202020204" pitchFamily="34" charset="0"/>
              <a:buNone/>
            </a:pPr>
            <a:r>
              <a:rPr kumimoji="0" lang="es-ES" sz="2800" b="0" i="0" u="none" strike="noStrike" kern="1200" cap="none" spc="0" normalizeH="0" baseline="0" noProof="0" dirty="0">
                <a:ln>
                  <a:noFill/>
                </a:ln>
                <a:solidFill>
                  <a:schemeClr val="bg1"/>
                </a:solidFill>
                <a:effectLst/>
                <a:uLnTx/>
                <a:uFillTx/>
                <a:latin typeface="+mj-lt"/>
                <a:ea typeface="+mn-ea"/>
                <a:cs typeface="+mn-cs"/>
              </a:rPr>
              <a:t>PoE++ 90 W</a:t>
            </a:r>
            <a:endParaRPr kumimoji="0" lang="en-US" sz="2800" b="0" i="0" u="none" strike="noStrike" kern="1200" cap="none" spc="0" normalizeH="0" baseline="0" noProof="0" dirty="0">
              <a:ln>
                <a:noFill/>
              </a:ln>
              <a:solidFill>
                <a:schemeClr val="bg1"/>
              </a:solidFill>
              <a:effectLst/>
              <a:uLnTx/>
              <a:uFillTx/>
              <a:latin typeface="+mj-lt"/>
              <a:ea typeface="+mn-ea"/>
              <a:cs typeface="+mn-cs"/>
            </a:endParaRPr>
          </a:p>
        </p:txBody>
      </p:sp>
      <p:sp>
        <p:nvSpPr>
          <p:cNvPr id="16" name="TextBox 15">
            <a:extLst>
              <a:ext uri="{FF2B5EF4-FFF2-40B4-BE49-F238E27FC236}">
                <a16:creationId xmlns:a16="http://schemas.microsoft.com/office/drawing/2014/main" id="{975D9749-486C-2C52-8432-CD76039F7184}"/>
              </a:ext>
            </a:extLst>
          </p:cNvPr>
          <p:cNvSpPr txBox="1"/>
          <p:nvPr/>
        </p:nvSpPr>
        <p:spPr>
          <a:xfrm>
            <a:off x="3154644" y="2299661"/>
            <a:ext cx="4205586" cy="1015663"/>
          </a:xfrm>
          <a:prstGeom prst="rect">
            <a:avLst/>
          </a:prstGeom>
          <a:noFill/>
          <a:scene3d>
            <a:camera prst="isometricOffAxis1Top">
              <a:rot lat="19800000" lon="18392745" rev="3458552"/>
            </a:camera>
            <a:lightRig rig="threePt" dir="t"/>
          </a:scene3d>
        </p:spPr>
        <p:txBody>
          <a:bodyPr vert="horz" wrap="square" lIns="91440" tIns="91440" rIns="91440" bIns="91440" rtlCol="0" anchor="ctr" anchorCtr="0">
            <a:spAutoFit/>
          </a:bodyPr>
          <a:lstStyle>
            <a:defPPr>
              <a:defRPr lang="en-US"/>
            </a:defPPr>
            <a:lvl1pPr marL="17463" marR="0" algn="ctr" fontAlgn="auto">
              <a:lnSpc>
                <a:spcPct val="90000"/>
              </a:lnSpc>
              <a:spcBef>
                <a:spcPts val="1000"/>
              </a:spcBef>
              <a:spcAft>
                <a:spcPts val="0"/>
              </a:spcAft>
              <a:buClrTx/>
              <a:buSzTx/>
              <a:buFont typeface="Arial" panose="020B0604020202020204" pitchFamily="34" charset="0"/>
              <a:buNone/>
              <a:defRPr sz="2800">
                <a:solidFill>
                  <a:schemeClr val="tx2"/>
                </a:solidFill>
                <a:latin typeface="+mj-lt"/>
              </a:defRPr>
            </a:lvl1pPr>
          </a:lstStyle>
          <a:p>
            <a:r>
              <a:rPr lang="es-ES" sz="6000" dirty="0" err="1"/>
              <a:t>FiberREACH</a:t>
            </a:r>
            <a:endParaRPr lang="en-US" sz="6000" dirty="0"/>
          </a:p>
        </p:txBody>
      </p:sp>
      <p:sp>
        <p:nvSpPr>
          <p:cNvPr id="31" name="TextBox 30">
            <a:extLst>
              <a:ext uri="{FF2B5EF4-FFF2-40B4-BE49-F238E27FC236}">
                <a16:creationId xmlns:a16="http://schemas.microsoft.com/office/drawing/2014/main" id="{6EB2B504-1646-AF67-E7F5-29E7D88397DA}"/>
              </a:ext>
            </a:extLst>
          </p:cNvPr>
          <p:cNvSpPr txBox="1"/>
          <p:nvPr/>
        </p:nvSpPr>
        <p:spPr>
          <a:xfrm>
            <a:off x="5703708" y="4600826"/>
            <a:ext cx="4205586" cy="627864"/>
          </a:xfrm>
          <a:prstGeom prst="rect">
            <a:avLst/>
          </a:prstGeom>
          <a:noFill/>
          <a:scene3d>
            <a:camera prst="isometricOffAxis1Top">
              <a:rot lat="19800000" lon="18392745" rev="3458552"/>
            </a:camera>
            <a:lightRig rig="threePt" dir="t"/>
          </a:scene3d>
        </p:spPr>
        <p:txBody>
          <a:bodyPr vert="horz" wrap="square" lIns="91440" tIns="91440" rIns="91440" bIns="91440" rtlCol="0" anchor="ctr" anchorCtr="0">
            <a:spAutoFit/>
          </a:bodyPr>
          <a:lstStyle>
            <a:defPPr>
              <a:defRPr lang="en-US"/>
            </a:defPPr>
            <a:lvl1pPr marL="17463" marR="0" algn="ctr" fontAlgn="auto">
              <a:lnSpc>
                <a:spcPct val="90000"/>
              </a:lnSpc>
              <a:spcBef>
                <a:spcPts val="1000"/>
              </a:spcBef>
              <a:spcAft>
                <a:spcPts val="0"/>
              </a:spcAft>
              <a:buClrTx/>
              <a:buSzTx/>
              <a:buFont typeface="Arial" panose="020B0604020202020204" pitchFamily="34" charset="0"/>
              <a:buNone/>
              <a:defRPr sz="6000">
                <a:solidFill>
                  <a:schemeClr val="tx2"/>
                </a:solidFill>
                <a:latin typeface="+mj-lt"/>
              </a:defRPr>
            </a:lvl1pPr>
          </a:lstStyle>
          <a:p>
            <a:r>
              <a:rPr lang="es-ES" sz="3200" dirty="0">
                <a:solidFill>
                  <a:schemeClr val="accent4">
                    <a:lumMod val="20000"/>
                    <a:lumOff val="80000"/>
                  </a:schemeClr>
                </a:solidFill>
              </a:rPr>
              <a:t>GigaREACH XL</a:t>
            </a:r>
            <a:endParaRPr lang="en-US" sz="3200" dirty="0">
              <a:solidFill>
                <a:schemeClr val="accent4">
                  <a:lumMod val="20000"/>
                  <a:lumOff val="80000"/>
                </a:schemeClr>
              </a:solidFill>
            </a:endParaRPr>
          </a:p>
        </p:txBody>
      </p:sp>
      <p:sp>
        <p:nvSpPr>
          <p:cNvPr id="32" name="TextBox 31">
            <a:extLst>
              <a:ext uri="{FF2B5EF4-FFF2-40B4-BE49-F238E27FC236}">
                <a16:creationId xmlns:a16="http://schemas.microsoft.com/office/drawing/2014/main" id="{60B54139-58BF-C91C-0AFE-D8F0F26A51C6}"/>
              </a:ext>
            </a:extLst>
          </p:cNvPr>
          <p:cNvSpPr txBox="1"/>
          <p:nvPr/>
        </p:nvSpPr>
        <p:spPr>
          <a:xfrm>
            <a:off x="7574779" y="5387180"/>
            <a:ext cx="4205586" cy="627864"/>
          </a:xfrm>
          <a:prstGeom prst="rect">
            <a:avLst/>
          </a:prstGeom>
          <a:noFill/>
          <a:scene3d>
            <a:camera prst="isometricOffAxis1Top">
              <a:rot lat="19800000" lon="18392745" rev="3458552"/>
            </a:camera>
            <a:lightRig rig="threePt" dir="t"/>
          </a:scene3d>
        </p:spPr>
        <p:txBody>
          <a:bodyPr vert="horz" wrap="square" lIns="91440" tIns="91440" rIns="91440" bIns="91440" rtlCol="0" anchor="ctr" anchorCtr="0">
            <a:spAutoFit/>
          </a:bodyPr>
          <a:lstStyle>
            <a:defPPr>
              <a:defRPr lang="en-US"/>
            </a:defPPr>
            <a:lvl1pPr marL="17463" marR="0" algn="ctr" fontAlgn="auto">
              <a:lnSpc>
                <a:spcPct val="90000"/>
              </a:lnSpc>
              <a:spcBef>
                <a:spcPts val="1000"/>
              </a:spcBef>
              <a:spcAft>
                <a:spcPts val="0"/>
              </a:spcAft>
              <a:buClrTx/>
              <a:buSzTx/>
              <a:buFont typeface="Arial" panose="020B0604020202020204" pitchFamily="34" charset="0"/>
              <a:buNone/>
              <a:defRPr sz="6000">
                <a:solidFill>
                  <a:schemeClr val="tx2"/>
                </a:solidFill>
                <a:latin typeface="+mj-lt"/>
              </a:defRPr>
            </a:lvl1pPr>
          </a:lstStyle>
          <a:p>
            <a:r>
              <a:rPr lang="es-ES" sz="3200" dirty="0" err="1">
                <a:solidFill>
                  <a:schemeClr val="accent3">
                    <a:lumMod val="40000"/>
                    <a:lumOff val="60000"/>
                  </a:schemeClr>
                </a:solidFill>
              </a:rPr>
              <a:t>Category</a:t>
            </a:r>
            <a:r>
              <a:rPr lang="es-ES" sz="3200" dirty="0">
                <a:solidFill>
                  <a:schemeClr val="accent3">
                    <a:lumMod val="40000"/>
                    <a:lumOff val="60000"/>
                  </a:schemeClr>
                </a:solidFill>
              </a:rPr>
              <a:t> 6 </a:t>
            </a:r>
            <a:r>
              <a:rPr lang="es-ES" sz="3200" dirty="0" err="1">
                <a:solidFill>
                  <a:schemeClr val="accent3">
                    <a:lumMod val="40000"/>
                    <a:lumOff val="60000"/>
                  </a:schemeClr>
                </a:solidFill>
              </a:rPr>
              <a:t>or</a:t>
            </a:r>
            <a:r>
              <a:rPr lang="es-ES" sz="3200" dirty="0">
                <a:solidFill>
                  <a:schemeClr val="accent3">
                    <a:lumMod val="40000"/>
                    <a:lumOff val="60000"/>
                  </a:schemeClr>
                </a:solidFill>
              </a:rPr>
              <a:t> 6A</a:t>
            </a:r>
            <a:endParaRPr lang="en-US" sz="3200" dirty="0">
              <a:solidFill>
                <a:schemeClr val="accent3">
                  <a:lumMod val="40000"/>
                  <a:lumOff val="60000"/>
                </a:schemeClr>
              </a:solidFill>
            </a:endParaRPr>
          </a:p>
        </p:txBody>
      </p:sp>
    </p:spTree>
    <p:extLst>
      <p:ext uri="{BB962C8B-B14F-4D97-AF65-F5344CB8AC3E}">
        <p14:creationId xmlns:p14="http://schemas.microsoft.com/office/powerpoint/2010/main" val="35865809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3" grpId="0" animBg="1"/>
      <p:bldP spid="24" grpId="0"/>
      <p:bldP spid="25" grpId="0"/>
      <p:bldP spid="26" grpId="0"/>
      <p:bldP spid="27" grpId="0"/>
      <p:bldP spid="31" grpId="0"/>
      <p:bldP spid="3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17415-A3E4-3B36-4918-5B7F74FE3D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A4852F-E24E-6B74-A4F6-3161410C9C69}"/>
              </a:ext>
            </a:extLst>
          </p:cNvPr>
          <p:cNvSpPr>
            <a:spLocks noGrp="1"/>
          </p:cNvSpPr>
          <p:nvPr>
            <p:ph type="title"/>
          </p:nvPr>
        </p:nvSpPr>
        <p:spPr/>
        <p:txBody>
          <a:bodyPr/>
          <a:lstStyle/>
          <a:p>
            <a:r>
              <a:rPr lang="es-ES" dirty="0"/>
              <a:t>Real deployment pictures</a:t>
            </a:r>
            <a:endParaRPr lang="en-US" dirty="0"/>
          </a:p>
        </p:txBody>
      </p:sp>
      <p:sp>
        <p:nvSpPr>
          <p:cNvPr id="5" name="Footer Placeholder 4">
            <a:extLst>
              <a:ext uri="{FF2B5EF4-FFF2-40B4-BE49-F238E27FC236}">
                <a16:creationId xmlns:a16="http://schemas.microsoft.com/office/drawing/2014/main" id="{A4B3835E-4611-8C8A-5988-A24BAD8B7F9A}"/>
              </a:ext>
            </a:extLst>
          </p:cNvPr>
          <p:cNvSpPr>
            <a:spLocks noGrp="1"/>
          </p:cNvSpPr>
          <p:nvPr>
            <p:ph type="ftr" sz="quarter" idx="3"/>
          </p:nvPr>
        </p:nvSpPr>
        <p:spPr>
          <a:xfrm>
            <a:off x="563879" y="6582295"/>
            <a:ext cx="9987807" cy="204685"/>
          </a:xfrm>
          <a:prstGeom prst="rect">
            <a:avLst/>
          </a:prstGeom>
        </p:spPr>
        <p:txBody>
          <a:bodyPr vert="horz" lIns="54864" tIns="36576" rIns="0" bIns="45720" rtlCol="0" anchor="ctr"/>
          <a:lstStyle>
            <a:defPPr>
              <a:defRPr lang="en-US"/>
            </a:defPPr>
            <a:lvl1pPr marL="0" algn="l" defTabSz="914400" rtl="0" eaLnBrk="1" latinLnBrk="0" hangingPunct="1">
              <a:defRPr sz="7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US" i="1">
                <a:ea typeface="Calibri" panose="020F0502020204030204" pitchFamily="34" charset="0"/>
              </a:rPr>
              <a:t>© 2025 CommScope, LLC. All rights reserved.</a:t>
            </a:r>
            <a:endParaRPr lang="en-US" dirty="0">
              <a:ea typeface="Calibri" panose="020F0502020204030204" pitchFamily="34" charset="0"/>
            </a:endParaRPr>
          </a:p>
        </p:txBody>
      </p:sp>
      <p:sp>
        <p:nvSpPr>
          <p:cNvPr id="6" name="Slide Number Placeholder 5">
            <a:extLst>
              <a:ext uri="{FF2B5EF4-FFF2-40B4-BE49-F238E27FC236}">
                <a16:creationId xmlns:a16="http://schemas.microsoft.com/office/drawing/2014/main" id="{6FC99298-804C-9761-3F4E-E4585990B7D2}"/>
              </a:ext>
            </a:extLst>
          </p:cNvPr>
          <p:cNvSpPr>
            <a:spLocks noGrp="1"/>
          </p:cNvSpPr>
          <p:nvPr>
            <p:ph type="sldNum" sz="quarter" idx="4"/>
          </p:nvPr>
        </p:nvSpPr>
        <p:spPr>
          <a:xfrm>
            <a:off x="208127" y="6576239"/>
            <a:ext cx="303279" cy="204685"/>
          </a:xfrm>
          <a:prstGeom prst="rect">
            <a:avLst/>
          </a:prstGeom>
        </p:spPr>
        <p:txBody>
          <a:bodyPr vert="horz" lIns="0" tIns="36576" rIns="54864" bIns="45720" rtlCol="0" anchor="ctr"/>
          <a:lstStyle>
            <a:defPPr>
              <a:defRPr lang="en-US"/>
            </a:defPPr>
            <a:lvl1pPr marL="0" algn="r" defTabSz="914400" rtl="0" eaLnBrk="1" latinLnBrk="0" hangingPunct="1">
              <a:defRPr sz="7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E2BEB5-2653-6044-B03D-162392F9D4CA}" type="slidenum">
              <a:rPr lang="en-US" smtClean="0"/>
              <a:pPr/>
              <a:t>25</a:t>
            </a:fld>
            <a:endParaRPr lang="en-US" dirty="0"/>
          </a:p>
        </p:txBody>
      </p:sp>
      <p:pic>
        <p:nvPicPr>
          <p:cNvPr id="3" name="Picture 2">
            <a:extLst>
              <a:ext uri="{FF2B5EF4-FFF2-40B4-BE49-F238E27FC236}">
                <a16:creationId xmlns:a16="http://schemas.microsoft.com/office/drawing/2014/main" id="{C2ABE941-9872-B7F1-1388-F72BCDF87814}"/>
              </a:ext>
            </a:extLst>
          </p:cNvPr>
          <p:cNvPicPr>
            <a:picLocks noChangeAspect="1"/>
          </p:cNvPicPr>
          <p:nvPr/>
        </p:nvPicPr>
        <p:blipFill rotWithShape="1">
          <a:blip r:embed="rId3">
            <a:extLst>
              <a:ext uri="{28A0092B-C50C-407E-A947-70E740481C1C}">
                <a14:useLocalDpi xmlns:a14="http://schemas.microsoft.com/office/drawing/2010/main" val="0"/>
              </a:ext>
            </a:extLst>
          </a:blip>
          <a:srcRect l="12154" t="1199" r="8893"/>
          <a:stretch/>
        </p:blipFill>
        <p:spPr>
          <a:xfrm rot="5400000">
            <a:off x="550160" y="1748638"/>
            <a:ext cx="4679791" cy="4392248"/>
          </a:xfrm>
          <a:prstGeom prst="rect">
            <a:avLst/>
          </a:prstGeom>
        </p:spPr>
      </p:pic>
      <p:pic>
        <p:nvPicPr>
          <p:cNvPr id="4" name="Content Placeholder 7">
            <a:extLst>
              <a:ext uri="{FF2B5EF4-FFF2-40B4-BE49-F238E27FC236}">
                <a16:creationId xmlns:a16="http://schemas.microsoft.com/office/drawing/2014/main" id="{813B008E-5B92-2239-4C0B-65230C2DE69B}"/>
              </a:ext>
            </a:extLst>
          </p:cNvPr>
          <p:cNvPicPr>
            <a:picLocks noChangeAspect="1"/>
          </p:cNvPicPr>
          <p:nvPr/>
        </p:nvPicPr>
        <p:blipFill>
          <a:blip r:embed="rId4">
            <a:extLst>
              <a:ext uri="{28A0092B-C50C-407E-A947-70E740481C1C}">
                <a14:useLocalDpi xmlns:a14="http://schemas.microsoft.com/office/drawing/2010/main" val="0"/>
              </a:ext>
            </a:extLst>
          </a:blip>
          <a:srcRect l="7716"/>
          <a:stretch>
            <a:fillRect/>
          </a:stretch>
        </p:blipFill>
        <p:spPr bwMode="auto">
          <a:xfrm>
            <a:off x="5994534" y="1604866"/>
            <a:ext cx="5614370" cy="4679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80184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E2CF3-A33B-5150-8E7D-460B080827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DD8F82-D1E5-030D-2CA3-6EFCA5112C7E}"/>
              </a:ext>
            </a:extLst>
          </p:cNvPr>
          <p:cNvSpPr>
            <a:spLocks noGrp="1"/>
          </p:cNvSpPr>
          <p:nvPr>
            <p:ph type="title"/>
          </p:nvPr>
        </p:nvSpPr>
        <p:spPr/>
        <p:txBody>
          <a:bodyPr/>
          <a:lstStyle/>
          <a:p>
            <a:r>
              <a:rPr lang="es-ES" dirty="0"/>
              <a:t>Real deployment pictures</a:t>
            </a:r>
            <a:endParaRPr lang="en-US" dirty="0"/>
          </a:p>
        </p:txBody>
      </p:sp>
      <p:sp>
        <p:nvSpPr>
          <p:cNvPr id="5" name="Footer Placeholder 4">
            <a:extLst>
              <a:ext uri="{FF2B5EF4-FFF2-40B4-BE49-F238E27FC236}">
                <a16:creationId xmlns:a16="http://schemas.microsoft.com/office/drawing/2014/main" id="{3BE7CED1-76E7-6AF1-A807-2408D2C86924}"/>
              </a:ext>
            </a:extLst>
          </p:cNvPr>
          <p:cNvSpPr>
            <a:spLocks noGrp="1"/>
          </p:cNvSpPr>
          <p:nvPr>
            <p:ph type="ftr" sz="quarter" idx="3"/>
          </p:nvPr>
        </p:nvSpPr>
        <p:spPr>
          <a:xfrm>
            <a:off x="563879" y="6582295"/>
            <a:ext cx="9987807" cy="204685"/>
          </a:xfrm>
          <a:prstGeom prst="rect">
            <a:avLst/>
          </a:prstGeom>
        </p:spPr>
        <p:txBody>
          <a:bodyPr vert="horz" lIns="54864" tIns="36576" rIns="0" bIns="45720" rtlCol="0" anchor="ctr"/>
          <a:lstStyle>
            <a:defPPr>
              <a:defRPr lang="en-US"/>
            </a:defPPr>
            <a:lvl1pPr marL="0" algn="l" defTabSz="914400" rtl="0" eaLnBrk="1" latinLnBrk="0" hangingPunct="1">
              <a:defRPr sz="7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US" i="1">
                <a:ea typeface="Calibri" panose="020F0502020204030204" pitchFamily="34" charset="0"/>
              </a:rPr>
              <a:t>© 2025 CommScope, LLC. All rights reserved.</a:t>
            </a:r>
            <a:endParaRPr lang="en-US" dirty="0">
              <a:ea typeface="Calibri" panose="020F0502020204030204" pitchFamily="34" charset="0"/>
            </a:endParaRPr>
          </a:p>
        </p:txBody>
      </p:sp>
      <p:sp>
        <p:nvSpPr>
          <p:cNvPr id="6" name="Slide Number Placeholder 5">
            <a:extLst>
              <a:ext uri="{FF2B5EF4-FFF2-40B4-BE49-F238E27FC236}">
                <a16:creationId xmlns:a16="http://schemas.microsoft.com/office/drawing/2014/main" id="{BFA2B907-298A-CA66-F337-DA154ED7BEC9}"/>
              </a:ext>
            </a:extLst>
          </p:cNvPr>
          <p:cNvSpPr>
            <a:spLocks noGrp="1"/>
          </p:cNvSpPr>
          <p:nvPr>
            <p:ph type="sldNum" sz="quarter" idx="4"/>
          </p:nvPr>
        </p:nvSpPr>
        <p:spPr>
          <a:xfrm>
            <a:off x="208127" y="6576239"/>
            <a:ext cx="303279" cy="204685"/>
          </a:xfrm>
          <a:prstGeom prst="rect">
            <a:avLst/>
          </a:prstGeom>
        </p:spPr>
        <p:txBody>
          <a:bodyPr vert="horz" lIns="0" tIns="36576" rIns="54864" bIns="45720" rtlCol="0" anchor="ctr"/>
          <a:lstStyle>
            <a:defPPr>
              <a:defRPr lang="en-US"/>
            </a:defPPr>
            <a:lvl1pPr marL="0" algn="r" defTabSz="914400" rtl="0" eaLnBrk="1" latinLnBrk="0" hangingPunct="1">
              <a:defRPr sz="7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E2BEB5-2653-6044-B03D-162392F9D4CA}" type="slidenum">
              <a:rPr lang="en-US" smtClean="0"/>
              <a:pPr/>
              <a:t>26</a:t>
            </a:fld>
            <a:endParaRPr lang="en-US" dirty="0"/>
          </a:p>
        </p:txBody>
      </p:sp>
      <p:pic>
        <p:nvPicPr>
          <p:cNvPr id="12" name="Picture 11">
            <a:extLst>
              <a:ext uri="{FF2B5EF4-FFF2-40B4-BE49-F238E27FC236}">
                <a16:creationId xmlns:a16="http://schemas.microsoft.com/office/drawing/2014/main" id="{6C761F36-6F14-65B9-45EE-47E6AEB5D754}"/>
              </a:ext>
            </a:extLst>
          </p:cNvPr>
          <p:cNvPicPr>
            <a:picLocks noChangeAspect="1"/>
          </p:cNvPicPr>
          <p:nvPr/>
        </p:nvPicPr>
        <p:blipFill>
          <a:blip r:embed="rId3"/>
          <a:stretch>
            <a:fillRect/>
          </a:stretch>
        </p:blipFill>
        <p:spPr>
          <a:xfrm>
            <a:off x="208127" y="1428126"/>
            <a:ext cx="3597113" cy="4856931"/>
          </a:xfrm>
          <a:prstGeom prst="rect">
            <a:avLst/>
          </a:prstGeom>
        </p:spPr>
      </p:pic>
      <p:pic>
        <p:nvPicPr>
          <p:cNvPr id="14" name="Picture 13" descr="A close-up of a machine&#10;&#10;AI-generated content may be incorrect.">
            <a:extLst>
              <a:ext uri="{FF2B5EF4-FFF2-40B4-BE49-F238E27FC236}">
                <a16:creationId xmlns:a16="http://schemas.microsoft.com/office/drawing/2014/main" id="{0A8EAA29-BE9D-9318-077A-75676835BAB0}"/>
              </a:ext>
            </a:extLst>
          </p:cNvPr>
          <p:cNvPicPr>
            <a:picLocks noChangeAspect="1"/>
          </p:cNvPicPr>
          <p:nvPr/>
        </p:nvPicPr>
        <p:blipFill>
          <a:blip r:embed="rId4" cstate="print">
            <a:extLst>
              <a:ext uri="{28A0092B-C50C-407E-A947-70E740481C1C}">
                <a14:useLocalDpi xmlns:a14="http://schemas.microsoft.com/office/drawing/2010/main" val="0"/>
              </a:ext>
            </a:extLst>
          </a:blip>
          <a:srcRect t="16413" b="9317"/>
          <a:stretch/>
        </p:blipFill>
        <p:spPr>
          <a:xfrm>
            <a:off x="4110752" y="1428127"/>
            <a:ext cx="4732098" cy="2635874"/>
          </a:xfrm>
          <a:prstGeom prst="rect">
            <a:avLst/>
          </a:prstGeom>
        </p:spPr>
      </p:pic>
      <p:pic>
        <p:nvPicPr>
          <p:cNvPr id="16" name="Picture 15" descr="A black computer server cabinet&#10;&#10;AI-generated content may be incorrect.">
            <a:extLst>
              <a:ext uri="{FF2B5EF4-FFF2-40B4-BE49-F238E27FC236}">
                <a16:creationId xmlns:a16="http://schemas.microsoft.com/office/drawing/2014/main" id="{1BE00EB0-D1CB-07A0-7813-C58FE31097A5}"/>
              </a:ext>
            </a:extLst>
          </p:cNvPr>
          <p:cNvPicPr>
            <a:picLocks noChangeAspect="1"/>
          </p:cNvPicPr>
          <p:nvPr/>
        </p:nvPicPr>
        <p:blipFill>
          <a:blip r:embed="rId5" cstate="print">
            <a:extLst>
              <a:ext uri="{28A0092B-C50C-407E-A947-70E740481C1C}">
                <a14:useLocalDpi xmlns:a14="http://schemas.microsoft.com/office/drawing/2010/main" val="0"/>
              </a:ext>
            </a:extLst>
          </a:blip>
          <a:srcRect l="25522" r="29091"/>
          <a:stretch/>
        </p:blipFill>
        <p:spPr>
          <a:xfrm>
            <a:off x="9148361" y="1440238"/>
            <a:ext cx="2806649" cy="4637833"/>
          </a:xfrm>
          <a:prstGeom prst="rect">
            <a:avLst/>
          </a:prstGeom>
        </p:spPr>
      </p:pic>
      <p:pic>
        <p:nvPicPr>
          <p:cNvPr id="18" name="Picture 17" descr="A camera on a pole&#10;&#10;AI-generated content may be incorrect.">
            <a:extLst>
              <a:ext uri="{FF2B5EF4-FFF2-40B4-BE49-F238E27FC236}">
                <a16:creationId xmlns:a16="http://schemas.microsoft.com/office/drawing/2014/main" id="{0B269E5B-E387-129E-8FEB-0C836D5C2830}"/>
              </a:ext>
            </a:extLst>
          </p:cNvPr>
          <p:cNvPicPr>
            <a:picLocks noChangeAspect="1"/>
          </p:cNvPicPr>
          <p:nvPr/>
        </p:nvPicPr>
        <p:blipFill>
          <a:blip r:embed="rId6" cstate="print">
            <a:extLst>
              <a:ext uri="{28A0092B-C50C-407E-A947-70E740481C1C}">
                <a14:useLocalDpi xmlns:a14="http://schemas.microsoft.com/office/drawing/2010/main" val="0"/>
              </a:ext>
            </a:extLst>
          </a:blip>
          <a:srcRect t="5107" b="23554"/>
          <a:stretch/>
        </p:blipFill>
        <p:spPr>
          <a:xfrm>
            <a:off x="4491552" y="4160694"/>
            <a:ext cx="3970498" cy="2124363"/>
          </a:xfrm>
          <a:prstGeom prst="rect">
            <a:avLst/>
          </a:prstGeom>
        </p:spPr>
      </p:pic>
    </p:spTree>
    <p:extLst>
      <p:ext uri="{BB962C8B-B14F-4D97-AF65-F5344CB8AC3E}">
        <p14:creationId xmlns:p14="http://schemas.microsoft.com/office/powerpoint/2010/main" val="3584789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6DF2A4-31E0-A1E8-E2C3-0B9523FF3981}"/>
              </a:ext>
            </a:extLst>
          </p:cNvPr>
          <p:cNvSpPr/>
          <p:nvPr/>
        </p:nvSpPr>
        <p:spPr>
          <a:xfrm>
            <a:off x="0" y="-230684"/>
            <a:ext cx="12192000" cy="7088683"/>
          </a:xfrm>
          <a:prstGeom prst="rect">
            <a:avLst/>
          </a:prstGeom>
          <a:solidFill>
            <a:srgbClr val="000000">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2" name="Oval 11">
            <a:extLst>
              <a:ext uri="{FF2B5EF4-FFF2-40B4-BE49-F238E27FC236}">
                <a16:creationId xmlns:a16="http://schemas.microsoft.com/office/drawing/2014/main" id="{DF156CFE-77AF-FD37-1C64-DEF28403D91C}"/>
              </a:ext>
            </a:extLst>
          </p:cNvPr>
          <p:cNvSpPr/>
          <p:nvPr/>
        </p:nvSpPr>
        <p:spPr>
          <a:xfrm>
            <a:off x="-895378" y="123729"/>
            <a:ext cx="4708955" cy="4708955"/>
          </a:xfrm>
          <a:prstGeom prst="ellipse">
            <a:avLst/>
          </a:prstGeom>
          <a:gradFill flip="none" rotWithShape="1">
            <a:gsLst>
              <a:gs pos="1942">
                <a:srgbClr val="6A1499">
                  <a:alpha val="76000"/>
                </a:srgbClr>
              </a:gs>
              <a:gs pos="70000">
                <a:srgbClr val="6A1499">
                  <a:alpha val="0"/>
                </a:srgbClr>
              </a:gs>
            </a:gsLst>
            <a:path path="circle">
              <a:fillToRect l="50000" t="50000" r="50000" b="50000"/>
            </a:path>
            <a:tileRect/>
          </a:gradFill>
          <a:ln w="12700" cap="flat" cmpd="sng" algn="ctr">
            <a:noFill/>
            <a:prstDash val="solid"/>
            <a:miter lim="800000"/>
          </a:ln>
          <a:effectLst/>
        </p:spPr>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lvl="0" indent="0" defTabSz="914400" eaLnBrk="1" fontAlgn="auto" latinLnBrk="0" hangingPunct="1">
              <a:lnSpc>
                <a:spcPct val="90000"/>
              </a:lnSpc>
              <a:spcBef>
                <a:spcPts val="1000"/>
              </a:spcBef>
              <a:spcAft>
                <a:spcPts val="0"/>
              </a:spcAft>
              <a:buClrTx/>
              <a:buSzTx/>
              <a:buFontTx/>
              <a:buNone/>
              <a:tabLst/>
              <a:defRPr/>
            </a:pPr>
            <a:endParaRPr kumimoji="0" lang="en-US" sz="14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F32A8030-1923-0741-6A23-0BA0437C8A2D}"/>
              </a:ext>
            </a:extLst>
          </p:cNvPr>
          <p:cNvSpPr/>
          <p:nvPr/>
        </p:nvSpPr>
        <p:spPr>
          <a:xfrm>
            <a:off x="4330373" y="3476207"/>
            <a:ext cx="5093618" cy="5093618"/>
          </a:xfrm>
          <a:prstGeom prst="ellipse">
            <a:avLst/>
          </a:prstGeom>
          <a:gradFill flip="none" rotWithShape="1">
            <a:gsLst>
              <a:gs pos="0">
                <a:srgbClr val="00B0F0">
                  <a:alpha val="59000"/>
                </a:srgbClr>
              </a:gs>
              <a:gs pos="68000">
                <a:srgbClr val="00B0F0">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 name="TextBox 8">
            <a:extLst>
              <a:ext uri="{FF2B5EF4-FFF2-40B4-BE49-F238E27FC236}">
                <a16:creationId xmlns:a16="http://schemas.microsoft.com/office/drawing/2014/main" id="{2D841221-32F5-6F7B-AA4E-C111200F0F6C}"/>
              </a:ext>
            </a:extLst>
          </p:cNvPr>
          <p:cNvSpPr txBox="1"/>
          <p:nvPr/>
        </p:nvSpPr>
        <p:spPr>
          <a:xfrm>
            <a:off x="1193400" y="1027285"/>
            <a:ext cx="4902600" cy="517065"/>
          </a:xfrm>
          <a:prstGeom prst="rect">
            <a:avLst/>
          </a:prstGeom>
          <a:noFill/>
        </p:spPr>
        <p:txBody>
          <a:bodyPr vert="horz" wrap="square" lIns="91440" tIns="91440" rIns="91440" bIns="91440" rtlCol="0" anchor="ctr" anchorCtr="0">
            <a:spAutoFit/>
          </a:bodyPr>
          <a:lstStyle/>
          <a:p>
            <a:pPr marL="17463" marR="0" algn="ctr" defTabSz="914400" rtl="0" eaLnBrk="1" fontAlgn="auto" latinLnBrk="0" hangingPunct="1">
              <a:lnSpc>
                <a:spcPct val="90000"/>
              </a:lnSpc>
              <a:spcBef>
                <a:spcPts val="1000"/>
              </a:spcBef>
              <a:spcAft>
                <a:spcPts val="0"/>
              </a:spcAft>
              <a:buClrTx/>
              <a:buSzTx/>
              <a:buFont typeface="Arial" panose="020B0604020202020204" pitchFamily="34" charset="0"/>
              <a:buNone/>
            </a:pPr>
            <a:r>
              <a:rPr lang="en-US" sz="2400" dirty="0">
                <a:solidFill>
                  <a:schemeClr val="accent5"/>
                </a:solidFill>
                <a:latin typeface="+mj-lt"/>
              </a:rPr>
              <a:t>All GigaSPEED XL jacks and panels</a:t>
            </a:r>
            <a:endParaRPr kumimoji="0" lang="en-US" sz="2400" i="0" strike="noStrike" kern="1200" cap="none" spc="0" normalizeH="0" baseline="0" noProof="0" dirty="0">
              <a:ln>
                <a:noFill/>
              </a:ln>
              <a:solidFill>
                <a:schemeClr val="accent5"/>
              </a:solidFill>
              <a:effectLst/>
              <a:uLnTx/>
              <a:uFillTx/>
              <a:latin typeface="+mj-lt"/>
              <a:ea typeface="+mn-ea"/>
              <a:cs typeface="+mn-cs"/>
            </a:endParaRPr>
          </a:p>
        </p:txBody>
      </p:sp>
      <p:pic>
        <p:nvPicPr>
          <p:cNvPr id="25" name="Picture 24">
            <a:extLst>
              <a:ext uri="{FF2B5EF4-FFF2-40B4-BE49-F238E27FC236}">
                <a16:creationId xmlns:a16="http://schemas.microsoft.com/office/drawing/2014/main" id="{653BEBA4-7393-CF6D-787B-8BB86945B6F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028" b="90278" l="7293" r="94586">
                        <a14:foregroundMark x1="20442" y1="9259" x2="22210" y2="9722"/>
                        <a14:foregroundMark x1="7403" y1="30556" x2="9724" y2="46528"/>
                        <a14:foregroundMark x1="91160" y1="39583" x2="91050" y2="67824"/>
                        <a14:foregroundMark x1="91050" y1="67824" x2="82983" y2="75000"/>
                        <a14:foregroundMark x1="94475" y1="46065" x2="94696" y2="59954"/>
                        <a14:foregroundMark x1="83094" y1="89815" x2="87072" y2="90278"/>
                        <a14:backgroundMark x1="62983" y1="69213" x2="62983" y2="69213"/>
                      </a14:backgroundRemoval>
                    </a14:imgEffect>
                  </a14:imgLayer>
                </a14:imgProps>
              </a:ext>
            </a:extLst>
          </a:blip>
          <a:stretch>
            <a:fillRect/>
          </a:stretch>
        </p:blipFill>
        <p:spPr>
          <a:xfrm>
            <a:off x="3202766" y="1977529"/>
            <a:ext cx="3455612" cy="1649530"/>
          </a:xfrm>
          <a:prstGeom prst="rect">
            <a:avLst/>
          </a:prstGeom>
        </p:spPr>
      </p:pic>
      <p:sp>
        <p:nvSpPr>
          <p:cNvPr id="26" name="TextBox 25">
            <a:extLst>
              <a:ext uri="{FF2B5EF4-FFF2-40B4-BE49-F238E27FC236}">
                <a16:creationId xmlns:a16="http://schemas.microsoft.com/office/drawing/2014/main" id="{6E7696DB-02DC-2ED0-9E41-1A098A917362}"/>
              </a:ext>
            </a:extLst>
          </p:cNvPr>
          <p:cNvSpPr txBox="1"/>
          <p:nvPr/>
        </p:nvSpPr>
        <p:spPr>
          <a:xfrm>
            <a:off x="7001847" y="1027285"/>
            <a:ext cx="4421171" cy="517065"/>
          </a:xfrm>
          <a:prstGeom prst="rect">
            <a:avLst/>
          </a:prstGeom>
          <a:noFill/>
        </p:spPr>
        <p:txBody>
          <a:bodyPr vert="horz" wrap="square" lIns="91440" tIns="91440" rIns="91440" bIns="91440" rtlCol="0" anchor="ctr" anchorCtr="0">
            <a:spAutoFit/>
          </a:bodyPr>
          <a:lstStyle/>
          <a:p>
            <a:pPr marL="17463" marR="0" algn="ctr" defTabSz="914400" rtl="0" eaLnBrk="1" fontAlgn="auto" latinLnBrk="0" hangingPunct="1">
              <a:lnSpc>
                <a:spcPct val="90000"/>
              </a:lnSpc>
              <a:spcBef>
                <a:spcPts val="1000"/>
              </a:spcBef>
              <a:spcAft>
                <a:spcPts val="0"/>
              </a:spcAft>
              <a:buClrTx/>
              <a:buSzTx/>
              <a:buFont typeface="Arial" panose="020B0604020202020204" pitchFamily="34" charset="0"/>
              <a:buNone/>
            </a:pPr>
            <a:r>
              <a:rPr lang="en-US" sz="2400" dirty="0">
                <a:solidFill>
                  <a:schemeClr val="accent5"/>
                </a:solidFill>
                <a:latin typeface="+mj-lt"/>
              </a:rPr>
              <a:t>Ceiling connector assembly (CCA)</a:t>
            </a:r>
            <a:endParaRPr kumimoji="0" lang="en-US" sz="2400" i="0" strike="noStrike" kern="1200" cap="none" spc="0" normalizeH="0" baseline="0" noProof="0" dirty="0">
              <a:ln>
                <a:noFill/>
              </a:ln>
              <a:solidFill>
                <a:schemeClr val="accent5"/>
              </a:solidFill>
              <a:effectLst/>
              <a:uLnTx/>
              <a:uFillTx/>
              <a:latin typeface="+mj-lt"/>
              <a:ea typeface="+mn-ea"/>
              <a:cs typeface="+mn-cs"/>
            </a:endParaRPr>
          </a:p>
        </p:txBody>
      </p:sp>
      <p:sp>
        <p:nvSpPr>
          <p:cNvPr id="27" name="TextBox 26">
            <a:extLst>
              <a:ext uri="{FF2B5EF4-FFF2-40B4-BE49-F238E27FC236}">
                <a16:creationId xmlns:a16="http://schemas.microsoft.com/office/drawing/2014/main" id="{590275D0-F79B-EBF5-0A1A-E6BA1410128D}"/>
              </a:ext>
            </a:extLst>
          </p:cNvPr>
          <p:cNvSpPr txBox="1"/>
          <p:nvPr/>
        </p:nvSpPr>
        <p:spPr>
          <a:xfrm>
            <a:off x="1775232" y="4075308"/>
            <a:ext cx="3415705" cy="517065"/>
          </a:xfrm>
          <a:prstGeom prst="rect">
            <a:avLst/>
          </a:prstGeom>
          <a:noFill/>
        </p:spPr>
        <p:txBody>
          <a:bodyPr vert="horz" wrap="square" lIns="91440" tIns="91440" rIns="91440" bIns="91440" rtlCol="0" anchor="ctr" anchorCtr="0">
            <a:spAutoFit/>
          </a:bodyPr>
          <a:lstStyle/>
          <a:p>
            <a:pPr marL="17463" marR="0" algn="ctr" defTabSz="914400" rtl="0" eaLnBrk="1" fontAlgn="auto" latinLnBrk="0" hangingPunct="1">
              <a:lnSpc>
                <a:spcPct val="90000"/>
              </a:lnSpc>
              <a:spcBef>
                <a:spcPts val="1000"/>
              </a:spcBef>
              <a:spcAft>
                <a:spcPts val="0"/>
              </a:spcAft>
              <a:buClrTx/>
              <a:buSzTx/>
              <a:buFont typeface="Arial" panose="020B0604020202020204" pitchFamily="34" charset="0"/>
              <a:buNone/>
            </a:pPr>
            <a:r>
              <a:rPr lang="en-US" sz="2400" dirty="0">
                <a:solidFill>
                  <a:schemeClr val="accent5"/>
                </a:solidFill>
                <a:latin typeface="+mj-lt"/>
              </a:rPr>
              <a:t>All GigaSPEED XL cords </a:t>
            </a:r>
            <a:endParaRPr kumimoji="0" lang="en-US" sz="2400" i="0" strike="noStrike" kern="1200" cap="none" spc="0" normalizeH="0" baseline="0" noProof="0" dirty="0">
              <a:ln>
                <a:noFill/>
              </a:ln>
              <a:solidFill>
                <a:schemeClr val="accent5"/>
              </a:solidFill>
              <a:effectLst/>
              <a:uLnTx/>
              <a:uFillTx/>
              <a:latin typeface="+mj-lt"/>
              <a:ea typeface="+mn-ea"/>
              <a:cs typeface="+mn-cs"/>
            </a:endParaRPr>
          </a:p>
        </p:txBody>
      </p:sp>
      <p:pic>
        <p:nvPicPr>
          <p:cNvPr id="29" name="Picture 28">
            <a:extLst>
              <a:ext uri="{FF2B5EF4-FFF2-40B4-BE49-F238E27FC236}">
                <a16:creationId xmlns:a16="http://schemas.microsoft.com/office/drawing/2014/main" id="{51907F41-3D22-BD3C-390D-3ADE1F56A04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690" b="89535" l="7429" r="76286">
                        <a14:foregroundMark x1="69714" y1="56977" x2="72143" y2="72868"/>
                        <a14:foregroundMark x1="74286" y1="55814" x2="76286" y2="76744"/>
                        <a14:foregroundMark x1="25857" y1="28682" x2="35857" y2="18217"/>
                        <a14:foregroundMark x1="35857" y1="18217" x2="36000" y2="17829"/>
                        <a14:foregroundMark x1="44773" y1="35119" x2="45000" y2="35659"/>
                        <a14:foregroundMark x1="36857" y1="16279" x2="44183" y2="33714"/>
                        <a14:foregroundMark x1="45000" y1="35659" x2="45286" y2="35659"/>
                        <a14:backgroundMark x1="36429" y1="30620" x2="36429" y2="30620"/>
                        <a14:backgroundMark x1="27143" y1="37209" x2="27143" y2="37209"/>
                        <a14:backgroundMark x1="24286" y1="37597" x2="26857" y2="37597"/>
                        <a14:backgroundMark x1="43571" y1="36047" x2="44429" y2="36434"/>
                        <a14:backgroundMark x1="23571" y1="38760" x2="25143" y2="38760"/>
                        <a14:backgroundMark x1="22429" y1="38760" x2="24714" y2="38760"/>
                        <a14:backgroundMark x1="1714" y1="81783" x2="8714" y2="96124"/>
                      </a14:backgroundRemoval>
                    </a14:imgEffect>
                  </a14:imgLayer>
                </a14:imgProps>
              </a:ext>
            </a:extLst>
          </a:blip>
          <a:srcRect r="23375"/>
          <a:stretch/>
        </p:blipFill>
        <p:spPr>
          <a:xfrm>
            <a:off x="2479314" y="4933267"/>
            <a:ext cx="1944970" cy="935548"/>
          </a:xfrm>
          <a:prstGeom prst="rect">
            <a:avLst/>
          </a:prstGeom>
        </p:spPr>
      </p:pic>
      <p:sp>
        <p:nvSpPr>
          <p:cNvPr id="32" name="TextBox 31">
            <a:extLst>
              <a:ext uri="{FF2B5EF4-FFF2-40B4-BE49-F238E27FC236}">
                <a16:creationId xmlns:a16="http://schemas.microsoft.com/office/drawing/2014/main" id="{3728470F-7A1E-F2C4-950F-6059A8EB1975}"/>
              </a:ext>
            </a:extLst>
          </p:cNvPr>
          <p:cNvSpPr txBox="1"/>
          <p:nvPr/>
        </p:nvSpPr>
        <p:spPr>
          <a:xfrm>
            <a:off x="5295071" y="4075307"/>
            <a:ext cx="3408368" cy="517065"/>
          </a:xfrm>
          <a:prstGeom prst="rect">
            <a:avLst/>
          </a:prstGeom>
          <a:noFill/>
        </p:spPr>
        <p:txBody>
          <a:bodyPr vert="horz" wrap="square" lIns="91440" tIns="91440" rIns="91440" bIns="91440" rtlCol="0" anchor="ctr" anchorCtr="0">
            <a:spAutoFit/>
          </a:bodyPr>
          <a:lstStyle/>
          <a:p>
            <a:pPr marL="17463" marR="0" algn="ctr" defTabSz="914400" rtl="0" eaLnBrk="1" fontAlgn="auto" latinLnBrk="0" hangingPunct="1">
              <a:lnSpc>
                <a:spcPct val="90000"/>
              </a:lnSpc>
              <a:spcBef>
                <a:spcPts val="1000"/>
              </a:spcBef>
              <a:spcAft>
                <a:spcPts val="0"/>
              </a:spcAft>
              <a:buClrTx/>
              <a:buSzTx/>
              <a:buFont typeface="Arial" panose="020B0604020202020204" pitchFamily="34" charset="0"/>
              <a:buNone/>
            </a:pPr>
            <a:r>
              <a:rPr lang="en-US" sz="2400" dirty="0">
                <a:solidFill>
                  <a:schemeClr val="accent5"/>
                </a:solidFill>
                <a:latin typeface="+mj-lt"/>
              </a:rPr>
              <a:t>New field-term plug</a:t>
            </a:r>
            <a:endParaRPr kumimoji="0" lang="en-US" sz="2400" i="0" strike="noStrike" kern="1200" cap="none" spc="0" normalizeH="0" baseline="0" noProof="0" dirty="0">
              <a:ln>
                <a:noFill/>
              </a:ln>
              <a:solidFill>
                <a:schemeClr val="accent5"/>
              </a:solidFill>
              <a:effectLst/>
              <a:uLnTx/>
              <a:uFillTx/>
              <a:latin typeface="+mj-lt"/>
              <a:ea typeface="+mn-ea"/>
              <a:cs typeface="+mn-cs"/>
            </a:endParaRPr>
          </a:p>
        </p:txBody>
      </p:sp>
      <p:sp>
        <p:nvSpPr>
          <p:cNvPr id="34" name="TextBox 33">
            <a:extLst>
              <a:ext uri="{FF2B5EF4-FFF2-40B4-BE49-F238E27FC236}">
                <a16:creationId xmlns:a16="http://schemas.microsoft.com/office/drawing/2014/main" id="{0AF55530-71D0-18A3-2B19-8538B0FBBB13}"/>
              </a:ext>
            </a:extLst>
          </p:cNvPr>
          <p:cNvSpPr txBox="1"/>
          <p:nvPr/>
        </p:nvSpPr>
        <p:spPr>
          <a:xfrm>
            <a:off x="8504971" y="5350584"/>
            <a:ext cx="3408369" cy="960263"/>
          </a:xfrm>
          <a:prstGeom prst="rect">
            <a:avLst/>
          </a:prstGeom>
          <a:noFill/>
        </p:spPr>
        <p:txBody>
          <a:bodyPr vert="horz" wrap="square" lIns="91440" tIns="91440" rIns="91440" bIns="91440" rtlCol="0" anchor="ctr" anchorCtr="0">
            <a:spAutoFit/>
          </a:bodyPr>
          <a:lstStyle/>
          <a:p>
            <a:pPr marL="17463" marR="0" algn="ctr" defTabSz="914400" rtl="0" eaLnBrk="1" fontAlgn="auto" latinLnBrk="0" hangingPunct="1">
              <a:lnSpc>
                <a:spcPct val="90000"/>
              </a:lnSpc>
              <a:spcBef>
                <a:spcPts val="1000"/>
              </a:spcBef>
              <a:spcAft>
                <a:spcPts val="0"/>
              </a:spcAft>
              <a:buClrTx/>
              <a:buSzTx/>
              <a:buFont typeface="Arial" panose="020B0604020202020204" pitchFamily="34" charset="0"/>
              <a:buNone/>
            </a:pPr>
            <a:r>
              <a:rPr lang="en-US" sz="1400" dirty="0">
                <a:solidFill>
                  <a:schemeClr val="bg1">
                    <a:lumMod val="75000"/>
                  </a:schemeClr>
                </a:solidFill>
                <a:latin typeface="+mj-lt"/>
              </a:rPr>
              <a:t>Detailed channel engineering rules for these and additional components under development, including elevated temperature derating factors</a:t>
            </a:r>
            <a:endParaRPr kumimoji="0" lang="en-US" sz="1400" b="0" i="0" u="none" strike="noStrike" kern="1200" cap="none" spc="0" normalizeH="0" baseline="0" noProof="0" dirty="0">
              <a:ln>
                <a:noFill/>
              </a:ln>
              <a:solidFill>
                <a:schemeClr val="bg1">
                  <a:lumMod val="75000"/>
                </a:schemeClr>
              </a:solidFill>
              <a:effectLst/>
              <a:uLnTx/>
              <a:uFillTx/>
              <a:latin typeface="+mj-lt"/>
              <a:ea typeface="+mn-ea"/>
              <a:cs typeface="+mn-cs"/>
            </a:endParaRPr>
          </a:p>
        </p:txBody>
      </p:sp>
      <p:pic>
        <p:nvPicPr>
          <p:cNvPr id="6" name="Picture 5">
            <a:extLst>
              <a:ext uri="{FF2B5EF4-FFF2-40B4-BE49-F238E27FC236}">
                <a16:creationId xmlns:a16="http://schemas.microsoft.com/office/drawing/2014/main" id="{E278A5D7-5A99-751A-22E5-511062E80D3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8730" b="92381" l="9841" r="89841">
                        <a14:foregroundMark x1="50053" y1="92381" x2="56085" y2="91270"/>
                        <a14:foregroundMark x1="27302" y1="46825" x2="31852" y2="66825"/>
                        <a14:foregroundMark x1="30688" y1="18254" x2="28254" y2="27460"/>
                        <a14:foregroundMark x1="49630" y1="8730" x2="53122" y2="9206"/>
                      </a14:backgroundRemoval>
                    </a14:imgEffect>
                  </a14:imgLayer>
                </a14:imgProps>
              </a:ext>
            </a:extLst>
          </a:blip>
          <a:stretch>
            <a:fillRect/>
          </a:stretch>
        </p:blipFill>
        <p:spPr>
          <a:xfrm>
            <a:off x="8139871" y="1998918"/>
            <a:ext cx="2145122" cy="1430082"/>
          </a:xfrm>
          <a:prstGeom prst="rect">
            <a:avLst/>
          </a:prstGeom>
        </p:spPr>
      </p:pic>
      <p:sp>
        <p:nvSpPr>
          <p:cNvPr id="8" name="Title 1">
            <a:extLst>
              <a:ext uri="{FF2B5EF4-FFF2-40B4-BE49-F238E27FC236}">
                <a16:creationId xmlns:a16="http://schemas.microsoft.com/office/drawing/2014/main" id="{8CC442DA-F7B7-DA32-B4E1-1EEEAFD6D5B3}"/>
              </a:ext>
            </a:extLst>
          </p:cNvPr>
          <p:cNvSpPr txBox="1">
            <a:spLocks/>
          </p:cNvSpPr>
          <p:nvPr/>
        </p:nvSpPr>
        <p:spPr>
          <a:xfrm>
            <a:off x="511406" y="123729"/>
            <a:ext cx="11505334" cy="1019271"/>
          </a:xfrm>
          <a:prstGeom prst="rect">
            <a:avLst/>
          </a:prstGeom>
        </p:spPr>
        <p:txBody>
          <a:bodyPr lIns="0" anchor="ctr" anchorCtr="0">
            <a:normAutofit fontScale="97500"/>
          </a:bodyPr>
          <a:lstStyle>
            <a:lvl1pPr algn="l" defTabSz="914400" rtl="0" eaLnBrk="1" latinLnBrk="0" hangingPunct="1">
              <a:lnSpc>
                <a:spcPct val="90000"/>
              </a:lnSpc>
              <a:spcBef>
                <a:spcPct val="0"/>
              </a:spcBef>
              <a:buNone/>
              <a:defRPr sz="3600" b="0" i="0" kern="1200">
                <a:solidFill>
                  <a:schemeClr val="tx1"/>
                </a:solidFill>
                <a:latin typeface="Calibri" panose="020F0502020204030204" pitchFamily="34" charset="0"/>
                <a:ea typeface="+mj-ea"/>
                <a:cs typeface="Calibri" panose="020F0502020204030204" pitchFamily="34" charset="0"/>
              </a:defRPr>
            </a:lvl1pPr>
          </a:lstStyle>
          <a:p>
            <a:r>
              <a:rPr lang="en-US" b="1" dirty="0">
                <a:solidFill>
                  <a:schemeClr val="bg1"/>
                </a:solidFill>
              </a:rPr>
              <a:t>SYSTIMAX components supported in GigaREACH channels</a:t>
            </a:r>
            <a:endParaRPr lang="en-US" sz="2900" dirty="0">
              <a:solidFill>
                <a:schemeClr val="bg1">
                  <a:lumMod val="8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22" name="Picture 21">
            <a:extLst>
              <a:ext uri="{FF2B5EF4-FFF2-40B4-BE49-F238E27FC236}">
                <a16:creationId xmlns:a16="http://schemas.microsoft.com/office/drawing/2014/main" id="{8FC29538-D5DA-5362-8CFD-6A5ED649EBA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0629" y="1955267"/>
            <a:ext cx="1685734" cy="1654850"/>
          </a:xfrm>
          <a:prstGeom prst="rect">
            <a:avLst/>
          </a:prstGeom>
        </p:spPr>
      </p:pic>
      <p:pic>
        <p:nvPicPr>
          <p:cNvPr id="7" name="Picture 6" descr="Close-up of a cable&#10;&#10;Description automatically generated">
            <a:extLst>
              <a:ext uri="{FF2B5EF4-FFF2-40B4-BE49-F238E27FC236}">
                <a16:creationId xmlns:a16="http://schemas.microsoft.com/office/drawing/2014/main" id="{AEEAA4B1-1D18-C64E-474C-4BFD49446953}"/>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9980" b="89980" l="8283" r="89988">
                        <a14:foregroundMark x1="32524" y1="58141" x2="36984" y2="68525"/>
                        <a14:foregroundMark x1="36984" y1="68525" x2="43811" y2="77293"/>
                        <a14:foregroundMark x1="43811" y1="77293" x2="52093" y2="81253"/>
                        <a14:foregroundMark x1="52093" y1="81253" x2="59800" y2="80929"/>
                        <a14:foregroundMark x1="59800" y1="80929" x2="62439" y2="74343"/>
                        <a14:foregroundMark x1="62439" y1="74343" x2="60801" y2="64808"/>
                        <a14:foregroundMark x1="60801" y1="64808" x2="54521" y2="58263"/>
                        <a14:foregroundMark x1="54521" y1="58263" x2="43052" y2="53051"/>
                        <a14:foregroundMark x1="43052" y1="53051" x2="31341" y2="58303"/>
                        <a14:foregroundMark x1="31341" y1="58303" x2="31341" y2="58303"/>
                        <a14:foregroundMark x1="31705" y1="69859" x2="40231" y2="73414"/>
                        <a14:foregroundMark x1="34163" y1="75475" x2="46905" y2="82343"/>
                        <a14:foregroundMark x1="46905" y1="82343" x2="61226" y2="83111"/>
                        <a14:foregroundMark x1="61226" y1="83111" x2="61742" y2="82707"/>
                        <a14:foregroundMark x1="54612" y1="85333" x2="60831" y2="86020"/>
                        <a14:foregroundMark x1="62135" y1="84661" x2="62925" y2="83838"/>
                        <a14:foregroundMark x1="48968" y1="73697" x2="55309" y2="84242"/>
                        <a14:foregroundMark x1="56796" y1="87515" x2="58431" y2="87297"/>
                        <a14:foregroundMark x1="64138" y1="70141" x2="66444" y2="75313"/>
                        <a14:foregroundMark x1="61347" y1="84889" x2="61681" y2="84808"/>
                        <a14:foregroundMark x1="31584" y1="54222" x2="19812" y2="43556"/>
                        <a14:foregroundMark x1="19812" y1="43556" x2="19812" y2="43475"/>
                        <a14:foregroundMark x1="24818" y1="46061" x2="15231" y2="39192"/>
                        <a14:foregroundMark x1="15807" y1="47556" x2="8283" y2="40162"/>
                        <a14:backgroundMark x1="58070" y1="88283" x2="61742" y2="85737"/>
                        <a14:backgroundMark x1="60740" y1="86303" x2="60740" y2="86303"/>
                        <a14:backgroundMark x1="60680" y1="86384" x2="60680" y2="86384"/>
                        <a14:backgroundMark x1="60680" y1="86384" x2="60558" y2="86384"/>
                        <a14:backgroundMark x1="60467" y1="86384" x2="61286" y2="85939"/>
                        <a14:backgroundMark x1="10831" y1="14020" x2="22209" y2="14949"/>
                        <a14:backgroundMark x1="22209" y1="14949" x2="66960" y2="11636"/>
                        <a14:backgroundMark x1="66960" y1="11636" x2="60892" y2="19152"/>
                        <a14:backgroundMark x1="60892" y1="19152" x2="16353" y2="19919"/>
                        <a14:backgroundMark x1="16353" y1="19919" x2="40261" y2="30020"/>
                      </a14:backgroundRemoval>
                    </a14:imgEffect>
                  </a14:imgLayer>
                </a14:imgProps>
              </a:ext>
              <a:ext uri="{28A0092B-C50C-407E-A947-70E740481C1C}">
                <a14:useLocalDpi xmlns:a14="http://schemas.microsoft.com/office/drawing/2010/main" val="0"/>
              </a:ext>
            </a:extLst>
          </a:blip>
          <a:srcRect l="10048" t="36995" r="30940" b="10329"/>
          <a:stretch/>
        </p:blipFill>
        <p:spPr>
          <a:xfrm>
            <a:off x="5917570" y="4863300"/>
            <a:ext cx="1919224" cy="1286362"/>
          </a:xfrm>
          <a:prstGeom prst="rect">
            <a:avLst/>
          </a:prstGeom>
        </p:spPr>
      </p:pic>
    </p:spTree>
    <p:extLst>
      <p:ext uri="{BB962C8B-B14F-4D97-AF65-F5344CB8AC3E}">
        <p14:creationId xmlns:p14="http://schemas.microsoft.com/office/powerpoint/2010/main" val="1646728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2EFF01-5F75-4AB8-882B-4E9EBA457C38}"/>
              </a:ext>
            </a:extLst>
          </p:cNvPr>
          <p:cNvSpPr/>
          <p:nvPr/>
        </p:nvSpPr>
        <p:spPr>
          <a:xfrm>
            <a:off x="0" y="-230683"/>
            <a:ext cx="12192000" cy="6502088"/>
          </a:xfrm>
          <a:prstGeom prst="rect">
            <a:avLst/>
          </a:prstGeom>
          <a:solidFill>
            <a:srgbClr val="000000">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4" name="Oval 13">
            <a:extLst>
              <a:ext uri="{FF2B5EF4-FFF2-40B4-BE49-F238E27FC236}">
                <a16:creationId xmlns:a16="http://schemas.microsoft.com/office/drawing/2014/main" id="{BF8ABE5C-87ED-5506-E082-FFC8E028C9E6}"/>
              </a:ext>
            </a:extLst>
          </p:cNvPr>
          <p:cNvSpPr/>
          <p:nvPr/>
        </p:nvSpPr>
        <p:spPr>
          <a:xfrm>
            <a:off x="-318417" y="165671"/>
            <a:ext cx="4708955" cy="4708955"/>
          </a:xfrm>
          <a:prstGeom prst="ellipse">
            <a:avLst/>
          </a:prstGeom>
          <a:gradFill flip="none" rotWithShape="1">
            <a:gsLst>
              <a:gs pos="1942">
                <a:schemeClr val="accent1">
                  <a:alpha val="76000"/>
                </a:schemeClr>
              </a:gs>
              <a:gs pos="70000">
                <a:schemeClr val="accent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7" name="Oval 16">
            <a:extLst>
              <a:ext uri="{FF2B5EF4-FFF2-40B4-BE49-F238E27FC236}">
                <a16:creationId xmlns:a16="http://schemas.microsoft.com/office/drawing/2014/main" id="{1BE283C8-9E4B-E75F-FB27-8942211E9711}"/>
              </a:ext>
            </a:extLst>
          </p:cNvPr>
          <p:cNvSpPr/>
          <p:nvPr/>
        </p:nvSpPr>
        <p:spPr>
          <a:xfrm>
            <a:off x="8077861" y="2235591"/>
            <a:ext cx="5093618" cy="5093618"/>
          </a:xfrm>
          <a:prstGeom prst="ellipse">
            <a:avLst/>
          </a:prstGeom>
          <a:gradFill flip="none" rotWithShape="1">
            <a:gsLst>
              <a:gs pos="0">
                <a:srgbClr val="00B0F0">
                  <a:alpha val="59000"/>
                </a:srgbClr>
              </a:gs>
              <a:gs pos="68000">
                <a:srgbClr val="00B0F0">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5" name="TextBox 4">
            <a:extLst>
              <a:ext uri="{FF2B5EF4-FFF2-40B4-BE49-F238E27FC236}">
                <a16:creationId xmlns:a16="http://schemas.microsoft.com/office/drawing/2014/main" id="{EDAC92F8-F8CE-9CD9-63A2-CCDF4ACFE48B}"/>
              </a:ext>
            </a:extLst>
          </p:cNvPr>
          <p:cNvSpPr txBox="1"/>
          <p:nvPr/>
        </p:nvSpPr>
        <p:spPr>
          <a:xfrm>
            <a:off x="463837" y="2087363"/>
            <a:ext cx="5849019" cy="3060325"/>
          </a:xfrm>
          <a:prstGeom prst="rect">
            <a:avLst/>
          </a:prstGeom>
          <a:noFill/>
        </p:spPr>
        <p:txBody>
          <a:bodyPr wrap="square">
            <a:spAutoFit/>
          </a:bodyPr>
          <a:lstStyle/>
          <a:p>
            <a:pPr marL="457200" indent="-457200">
              <a:lnSpc>
                <a:spcPct val="90000"/>
              </a:lnSpc>
              <a:spcBef>
                <a:spcPts val="1000"/>
              </a:spcBef>
              <a:buFont typeface="Arial" panose="020B0604020202020204" pitchFamily="34" charset="0"/>
              <a:buChar char="•"/>
            </a:pPr>
            <a:r>
              <a:rPr lang="fi-FI" sz="2400" dirty="0">
                <a:solidFill>
                  <a:schemeClr val="bg1"/>
                </a:solidFill>
              </a:rPr>
              <a:t>21 AWG</a:t>
            </a:r>
          </a:p>
          <a:p>
            <a:pPr marL="457200" indent="-457200">
              <a:lnSpc>
                <a:spcPct val="90000"/>
              </a:lnSpc>
              <a:spcBef>
                <a:spcPts val="1000"/>
              </a:spcBef>
              <a:buFont typeface="Arial" panose="020B0604020202020204" pitchFamily="34" charset="0"/>
              <a:buChar char="•"/>
            </a:pPr>
            <a:r>
              <a:rPr lang="fi-FI" sz="2400" dirty="0">
                <a:solidFill>
                  <a:schemeClr val="bg1"/>
                </a:solidFill>
              </a:rPr>
              <a:t>Plenum, riser, LSZH or outdoor</a:t>
            </a:r>
          </a:p>
          <a:p>
            <a:pPr marL="457200" indent="-457200">
              <a:lnSpc>
                <a:spcPct val="90000"/>
              </a:lnSpc>
              <a:spcBef>
                <a:spcPts val="1000"/>
              </a:spcBef>
              <a:buFont typeface="Arial" panose="020B0604020202020204" pitchFamily="34" charset="0"/>
              <a:buChar char="•"/>
            </a:pPr>
            <a:r>
              <a:rPr lang="fi-FI" sz="2400" dirty="0">
                <a:solidFill>
                  <a:schemeClr val="bg1"/>
                </a:solidFill>
              </a:rPr>
              <a:t>Outside diameter: &lt;6.6 mm (&lt;0.26 inch)*</a:t>
            </a:r>
          </a:p>
          <a:p>
            <a:pPr marL="457200" indent="-457200">
              <a:lnSpc>
                <a:spcPct val="90000"/>
              </a:lnSpc>
              <a:spcBef>
                <a:spcPts val="1000"/>
              </a:spcBef>
              <a:buFont typeface="Arial" panose="020B0604020202020204" pitchFamily="34" charset="0"/>
              <a:buChar char="•"/>
            </a:pPr>
            <a:r>
              <a:rPr lang="fi-FI" sz="2400" dirty="0">
                <a:solidFill>
                  <a:schemeClr val="bg1"/>
                </a:solidFill>
              </a:rPr>
              <a:t>Connectivity: GigaSPEED XL</a:t>
            </a:r>
          </a:p>
          <a:p>
            <a:pPr marL="457200" indent="-457200">
              <a:lnSpc>
                <a:spcPct val="90000"/>
              </a:lnSpc>
              <a:spcBef>
                <a:spcPts val="1000"/>
              </a:spcBef>
              <a:buFont typeface="Arial" panose="020B0604020202020204" pitchFamily="34" charset="0"/>
              <a:buChar char="•"/>
            </a:pPr>
            <a:r>
              <a:rPr lang="en-US" sz="2400" dirty="0">
                <a:solidFill>
                  <a:schemeClr val="bg1"/>
                </a:solidFill>
              </a:rPr>
              <a:t>Certified to meet Cat 6 cable specs </a:t>
            </a:r>
          </a:p>
          <a:p>
            <a:pPr marL="457200" indent="-457200">
              <a:lnSpc>
                <a:spcPct val="90000"/>
              </a:lnSpc>
              <a:spcBef>
                <a:spcPts val="1000"/>
              </a:spcBef>
              <a:buFont typeface="Arial" panose="020B0604020202020204" pitchFamily="34" charset="0"/>
              <a:buChar char="•"/>
            </a:pPr>
            <a:r>
              <a:rPr lang="en-US" sz="2400" dirty="0">
                <a:solidFill>
                  <a:schemeClr val="bg1"/>
                </a:solidFill>
              </a:rPr>
              <a:t>Meets Cat 6 channel specs when used with GigaSPEED XL cords and connectors</a:t>
            </a:r>
          </a:p>
        </p:txBody>
      </p:sp>
      <p:pic>
        <p:nvPicPr>
          <p:cNvPr id="16" name="Picture 15">
            <a:extLst>
              <a:ext uri="{FF2B5EF4-FFF2-40B4-BE49-F238E27FC236}">
                <a16:creationId xmlns:a16="http://schemas.microsoft.com/office/drawing/2014/main" id="{7A615171-D289-3DE1-F716-1850B4DE2FD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033" b="95087" l="5846" r="92117">
                        <a14:foregroundMark x1="6200" y1="28420" x2="10363" y2="30925"/>
                        <a14:foregroundMark x1="9743" y1="27938" x2="11869" y2="28131"/>
                        <a14:foregroundMark x1="5934" y1="29480" x2="9389" y2="31214"/>
                        <a14:foregroundMark x1="26749" y1="95183" x2="34455" y2="90173"/>
                        <a14:foregroundMark x1="87334" y1="72254" x2="89725" y2="72062"/>
                        <a14:foregroundMark x1="89637" y1="72832" x2="92205" y2="75145"/>
                        <a14:foregroundMark x1="68468" y1="7033" x2="68733" y2="11175"/>
                      </a14:backgroundRemoval>
                    </a14:imgEffect>
                  </a14:imgLayer>
                </a14:imgProps>
              </a:ext>
            </a:extLst>
          </a:blip>
          <a:stretch>
            <a:fillRect/>
          </a:stretch>
        </p:blipFill>
        <p:spPr>
          <a:xfrm>
            <a:off x="7819142" y="1472280"/>
            <a:ext cx="4466403" cy="4106401"/>
          </a:xfrm>
          <a:prstGeom prst="rect">
            <a:avLst/>
          </a:prstGeom>
        </p:spPr>
      </p:pic>
      <p:pic>
        <p:nvPicPr>
          <p:cNvPr id="23" name="Picture 22">
            <a:extLst>
              <a:ext uri="{FF2B5EF4-FFF2-40B4-BE49-F238E27FC236}">
                <a16:creationId xmlns:a16="http://schemas.microsoft.com/office/drawing/2014/main" id="{A77002A2-B1CA-68B1-011B-CDB3AE4680C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157" b="96912" l="6697" r="92610">
                        <a14:foregroundMark x1="7621" y1="4751" x2="11778" y2="8789"/>
                        <a14:foregroundMark x1="27021" y1="5344" x2="32564" y2="7601"/>
                        <a14:foregroundMark x1="31871" y1="4157" x2="31409" y2="8314"/>
                        <a14:foregroundMark x1="69053" y1="5107" x2="71824" y2="7363"/>
                        <a14:foregroundMark x1="90531" y1="5226" x2="85681" y2="9026"/>
                        <a14:foregroundMark x1="92610" y1="6295" x2="89376" y2="9382"/>
                        <a14:foregroundMark x1="48730" y1="83610" x2="53811" y2="96912"/>
                      </a14:backgroundRemoval>
                    </a14:imgEffect>
                  </a14:imgLayer>
                </a14:imgProps>
              </a:ext>
            </a:extLst>
          </a:blip>
          <a:srcRect b="6418"/>
          <a:stretch/>
        </p:blipFill>
        <p:spPr>
          <a:xfrm>
            <a:off x="5786591" y="1472012"/>
            <a:ext cx="2251161" cy="4096603"/>
          </a:xfrm>
          <a:prstGeom prst="rect">
            <a:avLst/>
          </a:prstGeom>
        </p:spPr>
      </p:pic>
      <p:sp>
        <p:nvSpPr>
          <p:cNvPr id="21" name="Title 1">
            <a:extLst>
              <a:ext uri="{FF2B5EF4-FFF2-40B4-BE49-F238E27FC236}">
                <a16:creationId xmlns:a16="http://schemas.microsoft.com/office/drawing/2014/main" id="{6EBE44D8-4BBB-DB9B-FD33-2C71D1102605}"/>
              </a:ext>
            </a:extLst>
          </p:cNvPr>
          <p:cNvSpPr txBox="1">
            <a:spLocks/>
          </p:cNvSpPr>
          <p:nvPr/>
        </p:nvSpPr>
        <p:spPr>
          <a:xfrm>
            <a:off x="6460135" y="655417"/>
            <a:ext cx="5682018" cy="283849"/>
          </a:xfrm>
          <a:prstGeom prst="rect">
            <a:avLst/>
          </a:prstGeom>
        </p:spPr>
        <p:txBody>
          <a:bodyPr vert="horz" lIns="0" tIns="0" rIns="0" bIns="0" rtlCol="0" anchor="ctr" anchorCtr="0">
            <a:normAutofit/>
          </a:bodyPr>
          <a:lstStyle>
            <a:lvl1pPr algn="l" defTabSz="914400" rtl="0" eaLnBrk="1" latinLnBrk="0" hangingPunct="1">
              <a:lnSpc>
                <a:spcPct val="90000"/>
              </a:lnSpc>
              <a:spcBef>
                <a:spcPct val="0"/>
              </a:spcBef>
              <a:buNone/>
              <a:defRPr sz="3600" b="0" i="0" kern="1200">
                <a:solidFill>
                  <a:schemeClr val="tx1"/>
                </a:solidFill>
                <a:latin typeface="Calibri" panose="020F0502020204030204" pitchFamily="34" charset="0"/>
                <a:ea typeface="+mj-ea"/>
                <a:cs typeface="Calibri" panose="020F0502020204030204" pitchFamily="34" charset="0"/>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1600" i="0" u="none" strike="noStrike" kern="1200" cap="none" spc="300" normalizeH="0" baseline="0" noProof="0" dirty="0">
                <a:ln>
                  <a:noFill/>
                </a:ln>
                <a:solidFill>
                  <a:schemeClr val="bg1">
                    <a:lumMod val="65000"/>
                  </a:schemeClr>
                </a:solidFill>
                <a:uLnTx/>
                <a:uFillTx/>
                <a:latin typeface="+mn-lt"/>
                <a:ea typeface="Calibri Light" panose="020F0302020204030204" pitchFamily="34" charset="0"/>
                <a:cs typeface="Calibri Light" panose="020F0302020204030204" pitchFamily="34" charset="0"/>
              </a:rPr>
              <a:t>WHAT’S UNDER THE HOOD?</a:t>
            </a:r>
          </a:p>
        </p:txBody>
      </p:sp>
      <p:cxnSp>
        <p:nvCxnSpPr>
          <p:cNvPr id="25" name="Straight Connector 24">
            <a:extLst>
              <a:ext uri="{FF2B5EF4-FFF2-40B4-BE49-F238E27FC236}">
                <a16:creationId xmlns:a16="http://schemas.microsoft.com/office/drawing/2014/main" id="{190346F2-8F6C-A031-5E1D-732158EDDDF3}"/>
              </a:ext>
            </a:extLst>
          </p:cNvPr>
          <p:cNvCxnSpPr>
            <a:cxnSpLocks/>
          </p:cNvCxnSpPr>
          <p:nvPr/>
        </p:nvCxnSpPr>
        <p:spPr>
          <a:xfrm>
            <a:off x="0" y="1190003"/>
            <a:ext cx="12192000" cy="0"/>
          </a:xfrm>
          <a:prstGeom prst="line">
            <a:avLst/>
          </a:prstGeom>
          <a:ln w="25400">
            <a:gradFill flip="none" rotWithShape="1">
              <a:gsLst>
                <a:gs pos="0">
                  <a:srgbClr val="C3D236"/>
                </a:gs>
                <a:gs pos="23000">
                  <a:srgbClr val="27AA69"/>
                </a:gs>
                <a:gs pos="42000">
                  <a:srgbClr val="23AADA"/>
                </a:gs>
                <a:gs pos="100000">
                  <a:srgbClr val="D12B87"/>
                </a:gs>
                <a:gs pos="82000">
                  <a:srgbClr val="36245D"/>
                </a:gs>
                <a:gs pos="62000">
                  <a:srgbClr val="215EA9"/>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A8BE162C-2A69-92FF-369D-032D14A9171D}"/>
              </a:ext>
            </a:extLst>
          </p:cNvPr>
          <p:cNvSpPr txBox="1"/>
          <p:nvPr/>
        </p:nvSpPr>
        <p:spPr>
          <a:xfrm>
            <a:off x="565743" y="230685"/>
            <a:ext cx="4066351" cy="849463"/>
          </a:xfrm>
          <a:prstGeom prst="rect">
            <a:avLst/>
          </a:prstGeom>
          <a:noFill/>
        </p:spPr>
        <p:txBody>
          <a:bodyPr vert="horz" wrap="square" lIns="91440" tIns="91440" rIns="91440" bIns="91440" rtlCol="0" anchor="ctr" anchorCtr="0">
            <a:spAutoFit/>
          </a:bodyPr>
          <a:lstStyle/>
          <a:p>
            <a:pPr marL="17463">
              <a:lnSpc>
                <a:spcPct val="90000"/>
              </a:lnSpc>
            </a:pPr>
            <a:r>
              <a:rPr lang="en-US" sz="1600" b="1" spc="300" dirty="0">
                <a:solidFill>
                  <a:schemeClr val="bg1"/>
                </a:solidFill>
                <a:latin typeface="+mj-lt"/>
              </a:rPr>
              <a:t>SYSTIMAX® </a:t>
            </a:r>
          </a:p>
          <a:p>
            <a:pPr marL="17463">
              <a:lnSpc>
                <a:spcPct val="90000"/>
              </a:lnSpc>
            </a:pPr>
            <a:r>
              <a:rPr lang="en-US" sz="3200" dirty="0">
                <a:solidFill>
                  <a:schemeClr val="bg1"/>
                </a:solidFill>
                <a:latin typeface="Calibri" panose="020F0502020204030204" pitchFamily="34" charset="0"/>
                <a:ea typeface="Calibri" panose="020F0502020204030204" pitchFamily="34" charset="0"/>
                <a:cs typeface="Calibri" panose="020F0502020204030204" pitchFamily="34" charset="0"/>
              </a:rPr>
              <a:t>GigaREACH™ XL </a:t>
            </a:r>
          </a:p>
        </p:txBody>
      </p:sp>
      <p:sp>
        <p:nvSpPr>
          <p:cNvPr id="27" name="TextBox 26">
            <a:extLst>
              <a:ext uri="{FF2B5EF4-FFF2-40B4-BE49-F238E27FC236}">
                <a16:creationId xmlns:a16="http://schemas.microsoft.com/office/drawing/2014/main" id="{73CD7266-47A9-B52B-F267-25412105206B}"/>
              </a:ext>
            </a:extLst>
          </p:cNvPr>
          <p:cNvSpPr txBox="1"/>
          <p:nvPr/>
        </p:nvSpPr>
        <p:spPr>
          <a:xfrm>
            <a:off x="6389632" y="257701"/>
            <a:ext cx="3832737" cy="461665"/>
          </a:xfrm>
          <a:prstGeom prst="rect">
            <a:avLst/>
          </a:prstGeom>
          <a:noFill/>
        </p:spPr>
        <p:txBody>
          <a:bodyPr wrap="square">
            <a:spAutoFit/>
          </a:bodyPr>
          <a:lstStyle/>
          <a:p>
            <a:r>
              <a:rPr lang="en-US" sz="2400" b="1" spc="300" dirty="0">
                <a:solidFill>
                  <a:schemeClr val="bg1"/>
                </a:solidFill>
                <a:latin typeface="+mj-lt"/>
              </a:rPr>
              <a:t>THE WHAT.</a:t>
            </a:r>
            <a:endParaRPr lang="en-US" sz="2400" b="1" spc="300" dirty="0"/>
          </a:p>
        </p:txBody>
      </p:sp>
      <p:sp>
        <p:nvSpPr>
          <p:cNvPr id="7" name="TextBox 6">
            <a:extLst>
              <a:ext uri="{FF2B5EF4-FFF2-40B4-BE49-F238E27FC236}">
                <a16:creationId xmlns:a16="http://schemas.microsoft.com/office/drawing/2014/main" id="{605DC5F1-6392-4543-BB56-F1BA7B1C3426}"/>
              </a:ext>
            </a:extLst>
          </p:cNvPr>
          <p:cNvSpPr txBox="1"/>
          <p:nvPr/>
        </p:nvSpPr>
        <p:spPr>
          <a:xfrm>
            <a:off x="595702" y="5714167"/>
            <a:ext cx="5670099" cy="433965"/>
          </a:xfrm>
          <a:prstGeom prst="rect">
            <a:avLst/>
          </a:prstGeom>
          <a:noFill/>
        </p:spPr>
        <p:txBody>
          <a:bodyPr vert="horz" wrap="square" lIns="91440" tIns="91440" rIns="91440" bIns="91440" rtlCol="0" anchor="ctr" anchorCtr="0">
            <a:spAutoFit/>
          </a:bodyPr>
          <a:lstStyle/>
          <a:p>
            <a:pPr marL="17463" marR="0" algn="l" defTabSz="914400" rtl="0" eaLnBrk="1" fontAlgn="auto" latinLnBrk="0" hangingPunct="1">
              <a:lnSpc>
                <a:spcPct val="90000"/>
              </a:lnSpc>
              <a:spcBef>
                <a:spcPts val="1000"/>
              </a:spcBef>
              <a:spcAft>
                <a:spcPts val="0"/>
              </a:spcAft>
              <a:buClrTx/>
              <a:buSzTx/>
              <a:buFont typeface="Arial" panose="020B0604020202020204" pitchFamily="34" charset="0"/>
              <a:buNone/>
            </a:pPr>
            <a:r>
              <a:rPr kumimoji="0" lang="en-US" b="0" i="0" u="none" strike="noStrike" kern="1200" cap="none" spc="0" normalizeH="0" baseline="0" noProof="0" dirty="0">
                <a:ln>
                  <a:noFill/>
                </a:ln>
                <a:solidFill>
                  <a:schemeClr val="tx1">
                    <a:lumMod val="50000"/>
                    <a:lumOff val="50000"/>
                  </a:schemeClr>
                </a:solidFill>
                <a:effectLst/>
                <a:uLnTx/>
                <a:uFillTx/>
                <a:latin typeface="+mj-lt"/>
                <a:ea typeface="+mn-ea"/>
                <a:cs typeface="+mn-cs"/>
              </a:rPr>
              <a:t>* outdoor cable is approximately 1 mm larger diameter</a:t>
            </a:r>
          </a:p>
        </p:txBody>
      </p:sp>
      <p:sp>
        <p:nvSpPr>
          <p:cNvPr id="2" name="Footer Placeholder 1">
            <a:extLst>
              <a:ext uri="{FF2B5EF4-FFF2-40B4-BE49-F238E27FC236}">
                <a16:creationId xmlns:a16="http://schemas.microsoft.com/office/drawing/2014/main" id="{4E5B576D-5981-6B6C-B63F-5989B3D934BD}"/>
              </a:ext>
            </a:extLst>
          </p:cNvPr>
          <p:cNvSpPr>
            <a:spLocks noGrp="1"/>
          </p:cNvSpPr>
          <p:nvPr>
            <p:ph type="ftr" sz="quarter" idx="3"/>
          </p:nvPr>
        </p:nvSpPr>
        <p:spPr>
          <a:xfrm>
            <a:off x="563879" y="6582295"/>
            <a:ext cx="9987807" cy="204685"/>
          </a:xfrm>
          <a:prstGeom prst="rect">
            <a:avLst/>
          </a:prstGeom>
        </p:spPr>
        <p:txBody>
          <a:bodyPr vert="horz" lIns="54864" tIns="36576" rIns="0" bIns="45720" rtlCol="0" anchor="ctr"/>
          <a:lstStyle>
            <a:defPPr>
              <a:defRPr lang="en-US"/>
            </a:defPPr>
            <a:lvl1pPr marL="0" algn="l" defTabSz="914400" rtl="0" eaLnBrk="1" latinLnBrk="0" hangingPunct="1">
              <a:defRPr sz="7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US" i="1">
                <a:ea typeface="Calibri" panose="020F0502020204030204" pitchFamily="34" charset="0"/>
              </a:rPr>
              <a:t>© 2024 CommScope, LLC.  All rights reserved.  CommScope and the CommScope logo are registered trademarks of CommScope and/or its affiliates in the U.S. and other countries.  For additional trademark information see </a:t>
            </a:r>
            <a:r>
              <a:rPr lang="en-US" i="1" u="sng">
                <a:ea typeface="Calibri" panose="020F0502020204030204" pitchFamily="34" charset="0"/>
                <a:hlinkClick r:id="rId7">
                  <a:extLst>
                    <a:ext uri="{A12FA001-AC4F-418D-AE19-62706E023703}">
                      <ahyp:hlinkClr xmlns:ahyp="http://schemas.microsoft.com/office/drawing/2018/hyperlinkcolor" val="tx"/>
                    </a:ext>
                  </a:extLst>
                </a:hlinkClick>
              </a:rPr>
              <a:t>https://www.commscope.com/trademarks</a:t>
            </a:r>
            <a:endParaRPr lang="en-US" dirty="0">
              <a:ea typeface="Calibri" panose="020F0502020204030204" pitchFamily="34" charset="0"/>
            </a:endParaRPr>
          </a:p>
        </p:txBody>
      </p:sp>
      <p:sp>
        <p:nvSpPr>
          <p:cNvPr id="3" name="Slide Number Placeholder 2">
            <a:extLst>
              <a:ext uri="{FF2B5EF4-FFF2-40B4-BE49-F238E27FC236}">
                <a16:creationId xmlns:a16="http://schemas.microsoft.com/office/drawing/2014/main" id="{654C1E01-9C49-5BCE-FFF7-590C48173773}"/>
              </a:ext>
            </a:extLst>
          </p:cNvPr>
          <p:cNvSpPr>
            <a:spLocks noGrp="1"/>
          </p:cNvSpPr>
          <p:nvPr>
            <p:ph type="sldNum" sz="quarter" idx="4"/>
          </p:nvPr>
        </p:nvSpPr>
        <p:spPr>
          <a:xfrm>
            <a:off x="208127" y="6576239"/>
            <a:ext cx="303279" cy="204685"/>
          </a:xfrm>
          <a:prstGeom prst="rect">
            <a:avLst/>
          </a:prstGeom>
        </p:spPr>
        <p:txBody>
          <a:bodyPr vert="horz" lIns="0" tIns="36576" rIns="54864" bIns="45720" rtlCol="0" anchor="ctr"/>
          <a:lstStyle>
            <a:defPPr>
              <a:defRPr lang="en-US"/>
            </a:defPPr>
            <a:lvl1pPr marL="0" algn="r" defTabSz="914400" rtl="0" eaLnBrk="1" latinLnBrk="0" hangingPunct="1">
              <a:defRPr sz="7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E2BEB5-2653-6044-B03D-162392F9D4CA}" type="slidenum">
              <a:rPr lang="en-US" smtClean="0"/>
              <a:pPr/>
              <a:t>4</a:t>
            </a:fld>
            <a:endParaRPr lang="en-US" dirty="0"/>
          </a:p>
        </p:txBody>
      </p:sp>
    </p:spTree>
    <p:extLst>
      <p:ext uri="{BB962C8B-B14F-4D97-AF65-F5344CB8AC3E}">
        <p14:creationId xmlns:p14="http://schemas.microsoft.com/office/powerpoint/2010/main" val="3513737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50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500"/>
                                        <p:tgtEl>
                                          <p:spTgt spid="5">
                                            <p:txEl>
                                              <p:pRg st="1" end="1"/>
                                            </p:txEl>
                                          </p:spTgt>
                                        </p:tgtEl>
                                      </p:cBhvr>
                                    </p:animEffect>
                                  </p:childTnLst>
                                </p:cTn>
                              </p:par>
                              <p:par>
                                <p:cTn id="21" presetID="10" presetClass="entr" presetSubtype="0" fill="hold" grpId="0" nodeType="withEffect">
                                  <p:stCondLst>
                                    <p:cond delay="50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fade">
                                      <p:cBhvr>
                                        <p:cTn id="23" dur="500"/>
                                        <p:tgtEl>
                                          <p:spTgt spid="5">
                                            <p:txEl>
                                              <p:pRg st="2" end="2"/>
                                            </p:txEl>
                                          </p:spTgt>
                                        </p:tgtEl>
                                      </p:cBhvr>
                                    </p:animEffect>
                                  </p:childTnLst>
                                </p:cTn>
                              </p:par>
                              <p:par>
                                <p:cTn id="24" presetID="10" presetClass="entr" presetSubtype="0" fill="hold" grpId="0" nodeType="withEffect">
                                  <p:stCondLst>
                                    <p:cond delay="50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fade">
                                      <p:cBhvr>
                                        <p:cTn id="26" dur="500"/>
                                        <p:tgtEl>
                                          <p:spTgt spid="5">
                                            <p:txEl>
                                              <p:pRg st="3" end="3"/>
                                            </p:txEl>
                                          </p:spTgt>
                                        </p:tgtEl>
                                      </p:cBhvr>
                                    </p:animEffect>
                                  </p:childTnLst>
                                </p:cTn>
                              </p:par>
                              <p:par>
                                <p:cTn id="27" presetID="10" presetClass="entr" presetSubtype="0" fill="hold" grpId="0" nodeType="withEffect">
                                  <p:stCondLst>
                                    <p:cond delay="500"/>
                                  </p:stCondLst>
                                  <p:childTnLst>
                                    <p:set>
                                      <p:cBhvr>
                                        <p:cTn id="28" dur="1" fill="hold">
                                          <p:stCondLst>
                                            <p:cond delay="0"/>
                                          </p:stCondLst>
                                        </p:cTn>
                                        <p:tgtEl>
                                          <p:spTgt spid="5">
                                            <p:txEl>
                                              <p:pRg st="4" end="4"/>
                                            </p:txEl>
                                          </p:spTgt>
                                        </p:tgtEl>
                                        <p:attrNameLst>
                                          <p:attrName>style.visibility</p:attrName>
                                        </p:attrNameLst>
                                      </p:cBhvr>
                                      <p:to>
                                        <p:strVal val="visible"/>
                                      </p:to>
                                    </p:set>
                                    <p:animEffect transition="in" filter="fade">
                                      <p:cBhvr>
                                        <p:cTn id="29" dur="500"/>
                                        <p:tgtEl>
                                          <p:spTgt spid="5">
                                            <p:txEl>
                                              <p:pRg st="4" end="4"/>
                                            </p:txEl>
                                          </p:spTgt>
                                        </p:tgtEl>
                                      </p:cBhvr>
                                    </p:animEffect>
                                  </p:childTnLst>
                                </p:cTn>
                              </p:par>
                              <p:par>
                                <p:cTn id="30" presetID="10" presetClass="entr" presetSubtype="0" fill="hold" grpId="0" nodeType="withEffect">
                                  <p:stCondLst>
                                    <p:cond delay="50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2EFF01-5F75-4AB8-882B-4E9EBA457C38}"/>
              </a:ext>
            </a:extLst>
          </p:cNvPr>
          <p:cNvSpPr/>
          <p:nvPr/>
        </p:nvSpPr>
        <p:spPr>
          <a:xfrm>
            <a:off x="0" y="1"/>
            <a:ext cx="12192000" cy="6858000"/>
          </a:xfrm>
          <a:prstGeom prst="rect">
            <a:avLst/>
          </a:prstGeom>
          <a:solidFill>
            <a:srgbClr val="000000">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pic>
        <p:nvPicPr>
          <p:cNvPr id="7" name="Picture 6">
            <a:extLst>
              <a:ext uri="{FF2B5EF4-FFF2-40B4-BE49-F238E27FC236}">
                <a16:creationId xmlns:a16="http://schemas.microsoft.com/office/drawing/2014/main" id="{8E9C2B11-F232-27C5-145C-7D0AA5041FBF}"/>
              </a:ext>
            </a:extLst>
          </p:cNvPr>
          <p:cNvPicPr>
            <a:picLocks noChangeAspect="1"/>
          </p:cNvPicPr>
          <p:nvPr/>
        </p:nvPicPr>
        <p:blipFill rotWithShape="1">
          <a:blip r:embed="rId3">
            <a:extLst>
              <a:ext uri="{28A0092B-C50C-407E-A947-70E740481C1C}">
                <a14:useLocalDpi xmlns:a14="http://schemas.microsoft.com/office/drawing/2010/main" val="0"/>
              </a:ext>
            </a:extLst>
          </a:blip>
          <a:srcRect l="16156" t="4609" r="43025" b="27567"/>
          <a:stretch/>
        </p:blipFill>
        <p:spPr>
          <a:xfrm>
            <a:off x="-4074" y="1005661"/>
            <a:ext cx="6981163" cy="6524861"/>
          </a:xfrm>
          <a:prstGeom prst="rect">
            <a:avLst/>
          </a:prstGeom>
          <a:effectLst>
            <a:softEdge rad="546100"/>
          </a:effectLst>
        </p:spPr>
      </p:pic>
      <p:sp>
        <p:nvSpPr>
          <p:cNvPr id="2" name="Footer Placeholder 1">
            <a:extLst>
              <a:ext uri="{FF2B5EF4-FFF2-40B4-BE49-F238E27FC236}">
                <a16:creationId xmlns:a16="http://schemas.microsoft.com/office/drawing/2014/main" id="{4E5B576D-5981-6B6C-B63F-5989B3D934BD}"/>
              </a:ext>
            </a:extLst>
          </p:cNvPr>
          <p:cNvSpPr>
            <a:spLocks noGrp="1"/>
          </p:cNvSpPr>
          <p:nvPr>
            <p:ph type="ftr" sz="quarter" idx="3"/>
          </p:nvPr>
        </p:nvSpPr>
        <p:spPr>
          <a:xfrm>
            <a:off x="563879" y="6582295"/>
            <a:ext cx="9987807" cy="204685"/>
          </a:xfrm>
          <a:prstGeom prst="rect">
            <a:avLst/>
          </a:prstGeom>
        </p:spPr>
        <p:txBody>
          <a:bodyPr vert="horz" lIns="54864" tIns="36576" rIns="0" bIns="45720" rtlCol="0" anchor="ctr"/>
          <a:lstStyle>
            <a:defPPr>
              <a:defRPr lang="en-US"/>
            </a:defPPr>
            <a:lvl1pPr marL="0" algn="l" defTabSz="914400" rtl="0" eaLnBrk="1" latinLnBrk="0" hangingPunct="1">
              <a:defRPr sz="7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US" i="1">
                <a:ea typeface="Calibri" panose="020F0502020204030204" pitchFamily="34" charset="0"/>
              </a:rPr>
              <a:t>© 2024 CommScope, LLC.  All rights reserved.  CommScope and the CommScope logo are registered trademarks of CommScope and/or its affiliates in the U.S. and other countries.  For additional trademark information see </a:t>
            </a:r>
            <a:r>
              <a:rPr lang="en-US" i="1" u="sng">
                <a:ea typeface="Calibri" panose="020F0502020204030204" pitchFamily="34" charset="0"/>
                <a:hlinkClick r:id="rId4">
                  <a:extLst>
                    <a:ext uri="{A12FA001-AC4F-418D-AE19-62706E023703}">
                      <ahyp:hlinkClr xmlns:ahyp="http://schemas.microsoft.com/office/drawing/2018/hyperlinkcolor" val="tx"/>
                    </a:ext>
                  </a:extLst>
                </a:hlinkClick>
              </a:rPr>
              <a:t>https://www.commscope.com/trademarks</a:t>
            </a:r>
            <a:endParaRPr lang="en-US" dirty="0">
              <a:ea typeface="Calibri" panose="020F0502020204030204" pitchFamily="34" charset="0"/>
            </a:endParaRPr>
          </a:p>
        </p:txBody>
      </p:sp>
      <p:sp>
        <p:nvSpPr>
          <p:cNvPr id="3" name="Slide Number Placeholder 2">
            <a:extLst>
              <a:ext uri="{FF2B5EF4-FFF2-40B4-BE49-F238E27FC236}">
                <a16:creationId xmlns:a16="http://schemas.microsoft.com/office/drawing/2014/main" id="{654C1E01-9C49-5BCE-FFF7-590C48173773}"/>
              </a:ext>
            </a:extLst>
          </p:cNvPr>
          <p:cNvSpPr>
            <a:spLocks noGrp="1"/>
          </p:cNvSpPr>
          <p:nvPr>
            <p:ph type="sldNum" sz="quarter" idx="4"/>
          </p:nvPr>
        </p:nvSpPr>
        <p:spPr>
          <a:xfrm>
            <a:off x="208127" y="6576239"/>
            <a:ext cx="303279" cy="204685"/>
          </a:xfrm>
          <a:prstGeom prst="rect">
            <a:avLst/>
          </a:prstGeom>
        </p:spPr>
        <p:txBody>
          <a:bodyPr vert="horz" lIns="0" tIns="36576" rIns="54864" bIns="45720" rtlCol="0" anchor="ctr"/>
          <a:lstStyle>
            <a:defPPr>
              <a:defRPr lang="en-US"/>
            </a:defPPr>
            <a:lvl1pPr marL="0" algn="r" defTabSz="914400" rtl="0" eaLnBrk="1" latinLnBrk="0" hangingPunct="1">
              <a:defRPr sz="7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E2BEB5-2653-6044-B03D-162392F9D4CA}" type="slidenum">
              <a:rPr lang="en-US" smtClean="0"/>
              <a:pPr/>
              <a:t>5</a:t>
            </a:fld>
            <a:endParaRPr lang="en-US" dirty="0"/>
          </a:p>
        </p:txBody>
      </p:sp>
      <p:sp>
        <p:nvSpPr>
          <p:cNvPr id="46" name="Title 1">
            <a:extLst>
              <a:ext uri="{FF2B5EF4-FFF2-40B4-BE49-F238E27FC236}">
                <a16:creationId xmlns:a16="http://schemas.microsoft.com/office/drawing/2014/main" id="{5FAC2E3F-4323-BEEB-B8DE-7A28DAE99E03}"/>
              </a:ext>
            </a:extLst>
          </p:cNvPr>
          <p:cNvSpPr txBox="1">
            <a:spLocks/>
          </p:cNvSpPr>
          <p:nvPr/>
        </p:nvSpPr>
        <p:spPr>
          <a:xfrm>
            <a:off x="6460135" y="655417"/>
            <a:ext cx="5682018" cy="283849"/>
          </a:xfrm>
          <a:prstGeom prst="rect">
            <a:avLst/>
          </a:prstGeom>
        </p:spPr>
        <p:txBody>
          <a:bodyPr vert="horz" lIns="0" tIns="0" rIns="0" bIns="0" rtlCol="0" anchor="ctr" anchorCtr="0">
            <a:normAutofit/>
          </a:bodyPr>
          <a:lstStyle>
            <a:lvl1pPr algn="l" defTabSz="914400" rtl="0" eaLnBrk="1" latinLnBrk="0" hangingPunct="1">
              <a:lnSpc>
                <a:spcPct val="90000"/>
              </a:lnSpc>
              <a:spcBef>
                <a:spcPct val="0"/>
              </a:spcBef>
              <a:buNone/>
              <a:defRPr sz="3600" b="0" i="0" kern="1200">
                <a:solidFill>
                  <a:schemeClr val="tx1"/>
                </a:solidFill>
                <a:latin typeface="Calibri" panose="020F0502020204030204" pitchFamily="34" charset="0"/>
                <a:ea typeface="+mj-ea"/>
                <a:cs typeface="Calibri" panose="020F0502020204030204" pitchFamily="34" charset="0"/>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1600" i="0" u="none" strike="noStrike" kern="1200" cap="none" spc="300" normalizeH="0" baseline="0" noProof="0" dirty="0">
                <a:ln>
                  <a:noFill/>
                </a:ln>
                <a:solidFill>
                  <a:schemeClr val="bg1">
                    <a:lumMod val="65000"/>
                  </a:schemeClr>
                </a:solidFill>
                <a:uLnTx/>
                <a:uFillTx/>
                <a:latin typeface="+mn-lt"/>
                <a:ea typeface="Calibri Light" panose="020F0302020204030204" pitchFamily="34" charset="0"/>
                <a:cs typeface="Calibri Light" panose="020F0302020204030204" pitchFamily="34" charset="0"/>
              </a:rPr>
              <a:t>EXTENDED REAC</a:t>
            </a:r>
            <a:r>
              <a:rPr lang="en-US" sz="1600" spc="300" dirty="0">
                <a:solidFill>
                  <a:schemeClr val="bg1">
                    <a:lumMod val="65000"/>
                  </a:schemeClr>
                </a:solidFill>
                <a:latin typeface="+mn-lt"/>
                <a:ea typeface="Calibri Light" panose="020F0302020204030204" pitchFamily="34" charset="0"/>
                <a:cs typeface="Calibri Light" panose="020F0302020204030204" pitchFamily="34" charset="0"/>
              </a:rPr>
              <a:t>H = </a:t>
            </a:r>
            <a:r>
              <a:rPr kumimoji="0" lang="en-US" sz="1600" i="0" u="none" strike="noStrike" kern="1200" cap="none" spc="300" normalizeH="0" baseline="0" noProof="0" dirty="0">
                <a:ln>
                  <a:noFill/>
                </a:ln>
                <a:solidFill>
                  <a:schemeClr val="bg1">
                    <a:lumMod val="65000"/>
                  </a:schemeClr>
                </a:solidFill>
                <a:uLnTx/>
                <a:uFillTx/>
                <a:latin typeface="+mn-lt"/>
                <a:ea typeface="Calibri Light" panose="020F0302020204030204" pitchFamily="34" charset="0"/>
                <a:cs typeface="Calibri Light" panose="020F0302020204030204" pitchFamily="34" charset="0"/>
              </a:rPr>
              <a:t>EXPANDED OPTIONS</a:t>
            </a:r>
          </a:p>
        </p:txBody>
      </p:sp>
      <p:sp>
        <p:nvSpPr>
          <p:cNvPr id="16" name="TextBox 15">
            <a:extLst>
              <a:ext uri="{FF2B5EF4-FFF2-40B4-BE49-F238E27FC236}">
                <a16:creationId xmlns:a16="http://schemas.microsoft.com/office/drawing/2014/main" id="{9EE1F3C1-837A-FAA1-52A2-9CE7D8FD86DA}"/>
              </a:ext>
            </a:extLst>
          </p:cNvPr>
          <p:cNvSpPr txBox="1"/>
          <p:nvPr/>
        </p:nvSpPr>
        <p:spPr>
          <a:xfrm>
            <a:off x="6460135" y="2291890"/>
            <a:ext cx="4771972" cy="3716036"/>
          </a:xfrm>
          <a:prstGeom prst="rect">
            <a:avLst/>
          </a:prstGeom>
          <a:noFill/>
        </p:spPr>
        <p:txBody>
          <a:bodyPr vert="horz" wrap="square" lIns="0" tIns="0" rIns="0" bIns="0" rtlCol="0" anchor="t" anchorCtr="0">
            <a:noAutofit/>
          </a:bodyPr>
          <a:lstStyle/>
          <a:p>
            <a:pPr marL="17145">
              <a:lnSpc>
                <a:spcPct val="70000"/>
              </a:lnSpc>
              <a:spcBef>
                <a:spcPts val="600"/>
              </a:spcBef>
              <a:defRPr/>
            </a:pPr>
            <a:r>
              <a:rPr lang="en-US" sz="4800" b="1" spc="200" dirty="0">
                <a:solidFill>
                  <a:srgbClr val="FFFFFF"/>
                </a:solidFill>
                <a:cs typeface="Calibri Light" panose="020F0302020204030204" pitchFamily="34" charset="0"/>
              </a:rPr>
              <a:t>INCREASED SUSTAINABILITY</a:t>
            </a:r>
            <a:endParaRPr kumimoji="0" lang="en-US" sz="4800" b="1" i="0" u="none" strike="noStrike" kern="1200" cap="none" spc="200" normalizeH="0" noProof="0" dirty="0">
              <a:ln>
                <a:noFill/>
              </a:ln>
              <a:solidFill>
                <a:srgbClr val="FFFFFF"/>
              </a:solidFill>
              <a:effectLst/>
              <a:uLnTx/>
              <a:uFillTx/>
              <a:ea typeface="Calibri Light" panose="020F0302020204030204" pitchFamily="34" charset="0"/>
              <a:cs typeface="Calibri Light" panose="020F0302020204030204" pitchFamily="34" charset="0"/>
            </a:endParaRPr>
          </a:p>
          <a:p>
            <a:pPr marL="169863" marR="0" lvl="0" indent="-153988" algn="l" defTabSz="914400" rtl="0" eaLnBrk="1" fontAlgn="auto" latinLnBrk="0" hangingPunct="1">
              <a:lnSpc>
                <a:spcPct val="90000"/>
              </a:lnSpc>
              <a:spcBef>
                <a:spcPts val="1200"/>
              </a:spcBef>
              <a:spcAft>
                <a:spcPts val="0"/>
              </a:spcAft>
              <a:buClr>
                <a:srgbClr val="C70A78"/>
              </a:buClr>
              <a:buSzTx/>
              <a:buFont typeface="Arial" panose="020B0604020202020204" pitchFamily="34" charset="0"/>
              <a:buChar char="•"/>
              <a:tabLst/>
              <a:defRPr/>
            </a:pPr>
            <a:r>
              <a:rPr kumimoji="0" lang="en-US" b="0" i="0" u="none" strike="noStrike" kern="1200" cap="none" spc="0" normalizeH="0" baseline="0" noProof="0" dirty="0">
                <a:ln>
                  <a:noFill/>
                </a:ln>
                <a:solidFill>
                  <a:schemeClr val="bg1">
                    <a:lumMod val="85000"/>
                  </a:schemeClr>
                </a:solidFill>
                <a:effectLst/>
                <a:uLnTx/>
                <a:uFillTx/>
                <a:latin typeface="Calibri Light" panose="020F0302020204030204" pitchFamily="34" charset="0"/>
                <a:ea typeface="Calibri Light" panose="020F0302020204030204" pitchFamily="34" charset="0"/>
                <a:cs typeface="Calibri Light" panose="020F0302020204030204" pitchFamily="34" charset="0"/>
              </a:rPr>
              <a:t>Reduced power energy losses → potential energy savings over multiple devices</a:t>
            </a:r>
          </a:p>
          <a:p>
            <a:pPr marL="169863" marR="0" lvl="0" indent="-153988" algn="l" defTabSz="914400" rtl="0" eaLnBrk="1" fontAlgn="auto" latinLnBrk="0" hangingPunct="1">
              <a:lnSpc>
                <a:spcPct val="90000"/>
              </a:lnSpc>
              <a:spcBef>
                <a:spcPts val="1200"/>
              </a:spcBef>
              <a:spcAft>
                <a:spcPts val="0"/>
              </a:spcAft>
              <a:buClr>
                <a:srgbClr val="C70A78"/>
              </a:buClr>
              <a:buSzTx/>
              <a:buFont typeface="Arial" panose="020B0604020202020204" pitchFamily="34" charset="0"/>
              <a:buChar char="•"/>
              <a:tabLst/>
              <a:defRPr/>
            </a:pPr>
            <a:r>
              <a:rPr kumimoji="0" lang="en-US" b="0" i="0" u="none" strike="noStrike" kern="1200" cap="none" spc="0" normalizeH="0" baseline="0" noProof="0" dirty="0">
                <a:ln>
                  <a:noFill/>
                </a:ln>
                <a:solidFill>
                  <a:schemeClr val="bg1">
                    <a:lumMod val="85000"/>
                  </a:schemeClr>
                </a:solidFill>
                <a:effectLst/>
                <a:uLnTx/>
                <a:uFillTx/>
                <a:latin typeface="Calibri Light" panose="020F0302020204030204" pitchFamily="34" charset="0"/>
                <a:ea typeface="Calibri Light" panose="020F0302020204030204" pitchFamily="34" charset="0"/>
                <a:cs typeface="Calibri Light" panose="020F0302020204030204" pitchFamily="34" charset="0"/>
              </a:rPr>
              <a:t>Less need for telecom rooms → </a:t>
            </a:r>
            <a:br>
              <a:rPr kumimoji="0" lang="en-US" b="0" i="0" u="none" strike="noStrike" kern="1200" cap="none" spc="0" normalizeH="0" baseline="0" noProof="0" dirty="0">
                <a:ln>
                  <a:noFill/>
                </a:ln>
                <a:solidFill>
                  <a:schemeClr val="bg1">
                    <a:lumMod val="85000"/>
                  </a:schemeClr>
                </a:solidFill>
                <a:effectLst/>
                <a:uLnTx/>
                <a:uFillTx/>
                <a:latin typeface="Calibri Light" panose="020F0302020204030204" pitchFamily="34" charset="0"/>
                <a:ea typeface="Calibri Light" panose="020F0302020204030204" pitchFamily="34" charset="0"/>
                <a:cs typeface="Calibri Light" panose="020F0302020204030204" pitchFamily="34" charset="0"/>
              </a:rPr>
            </a:br>
            <a:r>
              <a:rPr kumimoji="0" lang="en-US" b="0" i="0" u="none" strike="noStrike" kern="1200" cap="none" spc="0" normalizeH="0" baseline="0" noProof="0" dirty="0">
                <a:ln>
                  <a:noFill/>
                </a:ln>
                <a:solidFill>
                  <a:schemeClr val="bg1">
                    <a:lumMod val="85000"/>
                  </a:schemeClr>
                </a:solidFill>
                <a:effectLst/>
                <a:uLnTx/>
                <a:uFillTx/>
                <a:latin typeface="Calibri Light" panose="020F0302020204030204" pitchFamily="34" charset="0"/>
                <a:ea typeface="Calibri Light" panose="020F0302020204030204" pitchFamily="34" charset="0"/>
                <a:cs typeface="Calibri Light" panose="020F0302020204030204" pitchFamily="34" charset="0"/>
              </a:rPr>
              <a:t>lower environmental cost to build them </a:t>
            </a:r>
          </a:p>
          <a:p>
            <a:pPr marL="169863" marR="0" lvl="0" indent="-153988" algn="l" defTabSz="914400" rtl="0" eaLnBrk="1" fontAlgn="auto" latinLnBrk="0" hangingPunct="1">
              <a:lnSpc>
                <a:spcPct val="90000"/>
              </a:lnSpc>
              <a:spcBef>
                <a:spcPts val="1200"/>
              </a:spcBef>
              <a:spcAft>
                <a:spcPts val="0"/>
              </a:spcAft>
              <a:buClr>
                <a:srgbClr val="C70A78"/>
              </a:buClr>
              <a:buSzTx/>
              <a:buFont typeface="Arial" panose="020B0604020202020204" pitchFamily="34" charset="0"/>
              <a:buChar char="•"/>
              <a:tabLst/>
              <a:defRPr/>
            </a:pPr>
            <a:r>
              <a:rPr kumimoji="0" lang="en-US" b="0" i="0" u="none" strike="noStrike" kern="1200" cap="none" spc="0" normalizeH="0" baseline="0" noProof="0" dirty="0">
                <a:ln>
                  <a:noFill/>
                </a:ln>
                <a:solidFill>
                  <a:schemeClr val="bg1">
                    <a:lumMod val="85000"/>
                  </a:schemeClr>
                </a:solidFill>
                <a:effectLst/>
                <a:uLnTx/>
                <a:uFillTx/>
                <a:latin typeface="Calibri Light" panose="020F0302020204030204" pitchFamily="34" charset="0"/>
                <a:ea typeface="Calibri Light" panose="020F0302020204030204" pitchFamily="34" charset="0"/>
                <a:cs typeface="Calibri Light" panose="020F0302020204030204" pitchFamily="34" charset="0"/>
              </a:rPr>
              <a:t>Fewer points of failure → fewer truck rolls, lower fuel use and reduced </a:t>
            </a:r>
            <a:r>
              <a:rPr kumimoji="0" lang="en-US" b="0" i="0" u="none" strike="noStrike" kern="1200" cap="none" spc="0" normalizeH="0" baseline="0" noProof="0" dirty="0" err="1">
                <a:ln>
                  <a:noFill/>
                </a:ln>
                <a:solidFill>
                  <a:schemeClr val="bg1">
                    <a:lumMod val="85000"/>
                  </a:schemeClr>
                </a:solidFill>
                <a:effectLst/>
                <a:uLnTx/>
                <a:uFillTx/>
                <a:latin typeface="Calibri Light" panose="020F0302020204030204" pitchFamily="34" charset="0"/>
                <a:ea typeface="Calibri Light" panose="020F0302020204030204" pitchFamily="34" charset="0"/>
                <a:cs typeface="Calibri Light" panose="020F0302020204030204" pitchFamily="34" charset="0"/>
              </a:rPr>
              <a:t>GHGe</a:t>
            </a:r>
            <a:endParaRPr kumimoji="0" lang="en-US" b="0" i="0" u="none" strike="noStrike" kern="1200" cap="none" spc="0" normalizeH="0" baseline="0" noProof="0" dirty="0">
              <a:ln>
                <a:noFill/>
              </a:ln>
              <a:solidFill>
                <a:schemeClr val="bg1">
                  <a:lumMod val="85000"/>
                </a:schemeClr>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cxnSp>
        <p:nvCxnSpPr>
          <p:cNvPr id="11" name="Straight Connector 10">
            <a:extLst>
              <a:ext uri="{FF2B5EF4-FFF2-40B4-BE49-F238E27FC236}">
                <a16:creationId xmlns:a16="http://schemas.microsoft.com/office/drawing/2014/main" id="{72AE3353-9D58-EF21-9AC0-A085286303CF}"/>
              </a:ext>
            </a:extLst>
          </p:cNvPr>
          <p:cNvCxnSpPr>
            <a:cxnSpLocks/>
          </p:cNvCxnSpPr>
          <p:nvPr/>
        </p:nvCxnSpPr>
        <p:spPr>
          <a:xfrm>
            <a:off x="0" y="1190003"/>
            <a:ext cx="12192000" cy="0"/>
          </a:xfrm>
          <a:prstGeom prst="line">
            <a:avLst/>
          </a:prstGeom>
          <a:ln w="25400">
            <a:gradFill flip="none" rotWithShape="1">
              <a:gsLst>
                <a:gs pos="0">
                  <a:srgbClr val="C3D236"/>
                </a:gs>
                <a:gs pos="23000">
                  <a:srgbClr val="27AA69"/>
                </a:gs>
                <a:gs pos="42000">
                  <a:srgbClr val="23AADA"/>
                </a:gs>
                <a:gs pos="100000">
                  <a:srgbClr val="D12B87"/>
                </a:gs>
                <a:gs pos="82000">
                  <a:srgbClr val="36245D"/>
                </a:gs>
                <a:gs pos="62000">
                  <a:srgbClr val="215EA9"/>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38574CC-CE04-C652-AF6F-FD5CFFB0DD79}"/>
              </a:ext>
            </a:extLst>
          </p:cNvPr>
          <p:cNvSpPr txBox="1"/>
          <p:nvPr/>
        </p:nvSpPr>
        <p:spPr>
          <a:xfrm>
            <a:off x="565743" y="230685"/>
            <a:ext cx="4066351" cy="849463"/>
          </a:xfrm>
          <a:prstGeom prst="rect">
            <a:avLst/>
          </a:prstGeom>
          <a:noFill/>
        </p:spPr>
        <p:txBody>
          <a:bodyPr vert="horz" wrap="square" lIns="91440" tIns="91440" rIns="91440" bIns="91440" rtlCol="0" anchor="ctr" anchorCtr="0">
            <a:spAutoFit/>
          </a:bodyPr>
          <a:lstStyle/>
          <a:p>
            <a:pPr marL="17463">
              <a:lnSpc>
                <a:spcPct val="90000"/>
              </a:lnSpc>
            </a:pPr>
            <a:r>
              <a:rPr lang="en-US" sz="1600" b="1" spc="300" dirty="0">
                <a:solidFill>
                  <a:schemeClr val="bg1"/>
                </a:solidFill>
                <a:latin typeface="+mj-lt"/>
              </a:rPr>
              <a:t>SYSTIMAX® </a:t>
            </a:r>
          </a:p>
          <a:p>
            <a:pPr marL="17463">
              <a:lnSpc>
                <a:spcPct val="90000"/>
              </a:lnSpc>
            </a:pPr>
            <a:r>
              <a:rPr lang="en-US" sz="3200" dirty="0">
                <a:solidFill>
                  <a:schemeClr val="bg1"/>
                </a:solidFill>
                <a:latin typeface="Calibri" panose="020F0502020204030204" pitchFamily="34" charset="0"/>
                <a:ea typeface="Calibri" panose="020F0502020204030204" pitchFamily="34" charset="0"/>
                <a:cs typeface="Calibri" panose="020F0502020204030204" pitchFamily="34" charset="0"/>
              </a:rPr>
              <a:t>GigaREACH™ XL </a:t>
            </a:r>
          </a:p>
        </p:txBody>
      </p:sp>
      <p:sp>
        <p:nvSpPr>
          <p:cNvPr id="47" name="TextBox 46">
            <a:extLst>
              <a:ext uri="{FF2B5EF4-FFF2-40B4-BE49-F238E27FC236}">
                <a16:creationId xmlns:a16="http://schemas.microsoft.com/office/drawing/2014/main" id="{610D111F-418F-9CE4-010B-0BE2B3849307}"/>
              </a:ext>
            </a:extLst>
          </p:cNvPr>
          <p:cNvSpPr txBox="1"/>
          <p:nvPr/>
        </p:nvSpPr>
        <p:spPr>
          <a:xfrm>
            <a:off x="6389632" y="257701"/>
            <a:ext cx="3832737" cy="461665"/>
          </a:xfrm>
          <a:prstGeom prst="rect">
            <a:avLst/>
          </a:prstGeom>
          <a:noFill/>
        </p:spPr>
        <p:txBody>
          <a:bodyPr wrap="square">
            <a:spAutoFit/>
          </a:bodyPr>
          <a:lstStyle/>
          <a:p>
            <a:r>
              <a:rPr lang="en-US" sz="2400" b="1" spc="300" dirty="0">
                <a:solidFill>
                  <a:schemeClr val="bg1"/>
                </a:solidFill>
                <a:latin typeface="+mj-lt"/>
              </a:rPr>
              <a:t>THE BENEFITS.</a:t>
            </a:r>
            <a:endParaRPr lang="en-US" sz="2400" b="1" spc="300" dirty="0"/>
          </a:p>
        </p:txBody>
      </p:sp>
    </p:spTree>
    <p:extLst>
      <p:ext uri="{BB962C8B-B14F-4D97-AF65-F5344CB8AC3E}">
        <p14:creationId xmlns:p14="http://schemas.microsoft.com/office/powerpoint/2010/main" val="36717176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8EB4C4B-C7BE-2A5E-D8BF-3871E1263C92}"/>
              </a:ext>
            </a:extLst>
          </p:cNvPr>
          <p:cNvSpPr>
            <a:spLocks noGrp="1"/>
          </p:cNvSpPr>
          <p:nvPr>
            <p:ph type="body" sz="quarter" idx="16"/>
          </p:nvPr>
        </p:nvSpPr>
        <p:spPr/>
        <p:txBody>
          <a:bodyPr/>
          <a:lstStyle/>
          <a:p>
            <a:endParaRPr lang="en-US" dirty="0"/>
          </a:p>
        </p:txBody>
      </p:sp>
      <p:sp>
        <p:nvSpPr>
          <p:cNvPr id="4" name="Text Placeholder 3">
            <a:extLst>
              <a:ext uri="{FF2B5EF4-FFF2-40B4-BE49-F238E27FC236}">
                <a16:creationId xmlns:a16="http://schemas.microsoft.com/office/drawing/2014/main" id="{78630F72-D21C-088A-656D-8D9E39E4D113}"/>
              </a:ext>
            </a:extLst>
          </p:cNvPr>
          <p:cNvSpPr>
            <a:spLocks noGrp="1"/>
          </p:cNvSpPr>
          <p:nvPr>
            <p:ph type="body" sz="quarter" idx="17"/>
          </p:nvPr>
        </p:nvSpPr>
        <p:spPr/>
        <p:txBody>
          <a:bodyPr/>
          <a:lstStyle/>
          <a:p>
            <a:endParaRPr lang="en-US" dirty="0"/>
          </a:p>
        </p:txBody>
      </p:sp>
      <p:sp>
        <p:nvSpPr>
          <p:cNvPr id="7" name="Title 6">
            <a:extLst>
              <a:ext uri="{FF2B5EF4-FFF2-40B4-BE49-F238E27FC236}">
                <a16:creationId xmlns:a16="http://schemas.microsoft.com/office/drawing/2014/main" id="{7EAA0664-4912-1C6E-F43F-C041AE0E49D9}"/>
              </a:ext>
            </a:extLst>
          </p:cNvPr>
          <p:cNvSpPr>
            <a:spLocks noGrp="1"/>
          </p:cNvSpPr>
          <p:nvPr>
            <p:ph type="ctrTitle"/>
          </p:nvPr>
        </p:nvSpPr>
        <p:spPr/>
        <p:txBody>
          <a:bodyPr/>
          <a:lstStyle/>
          <a:p>
            <a:r>
              <a:rPr lang="en-US" dirty="0"/>
              <a:t>Extended distance solutions</a:t>
            </a:r>
            <a:br>
              <a:rPr lang="en-US" dirty="0"/>
            </a:br>
            <a:r>
              <a:rPr lang="en-US" dirty="0"/>
              <a:t>Introducing </a:t>
            </a:r>
            <a:r>
              <a:rPr lang="en-US" dirty="0" err="1"/>
              <a:t>FiberREACH</a:t>
            </a:r>
            <a:r>
              <a:rPr lang="en-US" dirty="0"/>
              <a:t>™</a:t>
            </a:r>
          </a:p>
        </p:txBody>
      </p:sp>
      <p:sp>
        <p:nvSpPr>
          <p:cNvPr id="2" name="Text Placeholder 1">
            <a:extLst>
              <a:ext uri="{FF2B5EF4-FFF2-40B4-BE49-F238E27FC236}">
                <a16:creationId xmlns:a16="http://schemas.microsoft.com/office/drawing/2014/main" id="{18B41F82-D678-BC52-956A-6054FCBD1477}"/>
              </a:ext>
            </a:extLst>
          </p:cNvPr>
          <p:cNvSpPr>
            <a:spLocks noGrp="1"/>
          </p:cNvSpPr>
          <p:nvPr>
            <p:ph type="body" sz="quarter" idx="13"/>
          </p:nvPr>
        </p:nvSpPr>
        <p:spPr/>
        <p:txBody>
          <a:bodyPr/>
          <a:lstStyle/>
          <a:p>
            <a:endParaRPr lang="en-US" dirty="0"/>
          </a:p>
        </p:txBody>
      </p:sp>
      <p:sp>
        <p:nvSpPr>
          <p:cNvPr id="6" name="Subtitle 5">
            <a:extLst>
              <a:ext uri="{FF2B5EF4-FFF2-40B4-BE49-F238E27FC236}">
                <a16:creationId xmlns:a16="http://schemas.microsoft.com/office/drawing/2014/main" id="{97410487-0FFD-9368-9E1F-79B20ACAA653}"/>
              </a:ext>
            </a:extLst>
          </p:cNvPr>
          <p:cNvSpPr>
            <a:spLocks noGrp="1"/>
          </p:cNvSpPr>
          <p:nvPr>
            <p:ph type="subTitle" idx="1"/>
          </p:nvPr>
        </p:nvSpPr>
        <p:spPr/>
        <p:txBody>
          <a:bodyPr/>
          <a:lstStyle/>
          <a:p>
            <a:r>
              <a:rPr lang="es-ES" dirty="0" err="1"/>
              <a:t>Empower</a:t>
            </a:r>
            <a:r>
              <a:rPr lang="es-ES" dirty="0"/>
              <a:t> </a:t>
            </a:r>
            <a:r>
              <a:rPr lang="es-ES" dirty="0" err="1"/>
              <a:t>potential</a:t>
            </a:r>
            <a:r>
              <a:rPr lang="es-ES" dirty="0"/>
              <a:t> at </a:t>
            </a:r>
            <a:r>
              <a:rPr lang="es-ES" dirty="0" err="1"/>
              <a:t>the</a:t>
            </a:r>
            <a:r>
              <a:rPr lang="es-ES" dirty="0"/>
              <a:t> </a:t>
            </a:r>
            <a:r>
              <a:rPr lang="es-ES" dirty="0" err="1"/>
              <a:t>edge</a:t>
            </a:r>
            <a:endParaRPr lang="en-US" dirty="0"/>
          </a:p>
        </p:txBody>
      </p:sp>
      <p:pic>
        <p:nvPicPr>
          <p:cNvPr id="13" name="Picture 12" descr="A logo for fiber reach company&#10;&#10;Description automatically generated">
            <a:extLst>
              <a:ext uri="{FF2B5EF4-FFF2-40B4-BE49-F238E27FC236}">
                <a16:creationId xmlns:a16="http://schemas.microsoft.com/office/drawing/2014/main" id="{A39A19DE-7406-E97A-AF0E-6B74813004A8}"/>
              </a:ext>
            </a:extLst>
          </p:cNvPr>
          <p:cNvPicPr>
            <a:picLocks noChangeAspect="1"/>
          </p:cNvPicPr>
          <p:nvPr/>
        </p:nvPicPr>
        <p:blipFill>
          <a:blip r:embed="rId3" cstate="print">
            <a:extLst>
              <a:ext uri="{28A0092B-C50C-407E-A947-70E740481C1C}">
                <a14:useLocalDpi xmlns:a14="http://schemas.microsoft.com/office/drawing/2010/main" val="0"/>
              </a:ext>
            </a:extLst>
          </a:blip>
          <a:srcRect t="33702" b="11362"/>
          <a:stretch/>
        </p:blipFill>
        <p:spPr>
          <a:xfrm flipH="1">
            <a:off x="5701026" y="2070099"/>
            <a:ext cx="6693542" cy="2325203"/>
          </a:xfrm>
          <a:prstGeom prst="rect">
            <a:avLst/>
          </a:prstGeom>
          <a:ln>
            <a:noFill/>
          </a:ln>
          <a:effectLst>
            <a:softEdge rad="317500"/>
          </a:effectLst>
        </p:spPr>
      </p:pic>
    </p:spTree>
    <p:extLst>
      <p:ext uri="{BB962C8B-B14F-4D97-AF65-F5344CB8AC3E}">
        <p14:creationId xmlns:p14="http://schemas.microsoft.com/office/powerpoint/2010/main" val="37056934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rainbow colored lines on a black background&#10;&#10;Description automatically generated">
            <a:extLst>
              <a:ext uri="{FF2B5EF4-FFF2-40B4-BE49-F238E27FC236}">
                <a16:creationId xmlns:a16="http://schemas.microsoft.com/office/drawing/2014/main" id="{9152B81D-AB18-4A55-6F85-7C8DE2785863}"/>
              </a:ext>
            </a:extLst>
          </p:cNvPr>
          <p:cNvPicPr>
            <a:picLocks noChangeAspect="1"/>
          </p:cNvPicPr>
          <p:nvPr/>
        </p:nvPicPr>
        <p:blipFill>
          <a:blip r:embed="rId3" cstate="print">
            <a:extLst>
              <a:ext uri="{28A0092B-C50C-407E-A947-70E740481C1C}">
                <a14:useLocalDpi xmlns:a14="http://schemas.microsoft.com/office/drawing/2010/main" val="0"/>
              </a:ext>
            </a:extLst>
          </a:blip>
          <a:srcRect t="11043"/>
          <a:stretch/>
        </p:blipFill>
        <p:spPr>
          <a:xfrm>
            <a:off x="0" y="0"/>
            <a:ext cx="12192000" cy="6858000"/>
          </a:xfrm>
          <a:prstGeom prst="rect">
            <a:avLst/>
          </a:prstGeom>
          <a:noFill/>
          <a:ln>
            <a:noFill/>
          </a:ln>
        </p:spPr>
      </p:pic>
      <p:sp>
        <p:nvSpPr>
          <p:cNvPr id="2" name="Footer Placeholder 1">
            <a:extLst>
              <a:ext uri="{FF2B5EF4-FFF2-40B4-BE49-F238E27FC236}">
                <a16:creationId xmlns:a16="http://schemas.microsoft.com/office/drawing/2014/main" id="{C18262BA-EAB9-1405-8E86-77E066C98F91}"/>
              </a:ext>
            </a:extLst>
          </p:cNvPr>
          <p:cNvSpPr>
            <a:spLocks noGrp="1"/>
          </p:cNvSpPr>
          <p:nvPr>
            <p:ph type="ftr" sz="quarter" idx="3"/>
          </p:nvPr>
        </p:nvSpPr>
        <p:spPr/>
        <p:txBody>
          <a:bodyPr/>
          <a:lstStyle/>
          <a:p>
            <a:pPr>
              <a:spcAft>
                <a:spcPts val="1200"/>
              </a:spcAft>
            </a:pPr>
            <a:r>
              <a:rPr lang="en-US" i="1">
                <a:ea typeface="Calibri" panose="020F0502020204030204" pitchFamily="34" charset="0"/>
              </a:rPr>
              <a:t>© 2025 CommScope, LLC. All rights reserved.</a:t>
            </a:r>
            <a:endParaRPr lang="en-US" dirty="0">
              <a:ea typeface="Calibri" panose="020F0502020204030204" pitchFamily="34" charset="0"/>
            </a:endParaRPr>
          </a:p>
        </p:txBody>
      </p:sp>
      <p:sp>
        <p:nvSpPr>
          <p:cNvPr id="3" name="Slide Number Placeholder 2">
            <a:extLst>
              <a:ext uri="{FF2B5EF4-FFF2-40B4-BE49-F238E27FC236}">
                <a16:creationId xmlns:a16="http://schemas.microsoft.com/office/drawing/2014/main" id="{6E04E6CA-FA35-1057-1417-967CF8142657}"/>
              </a:ext>
            </a:extLst>
          </p:cNvPr>
          <p:cNvSpPr>
            <a:spLocks noGrp="1"/>
          </p:cNvSpPr>
          <p:nvPr>
            <p:ph type="sldNum" sz="quarter" idx="4"/>
          </p:nvPr>
        </p:nvSpPr>
        <p:spPr/>
        <p:txBody>
          <a:bodyPr/>
          <a:lstStyle/>
          <a:p>
            <a:fld id="{7FE2BEB5-2653-6044-B03D-162392F9D4CA}" type="slidenum">
              <a:rPr lang="en-US" smtClean="0"/>
              <a:pPr/>
              <a:t>7</a:t>
            </a:fld>
            <a:endParaRPr lang="en-US" dirty="0"/>
          </a:p>
        </p:txBody>
      </p:sp>
      <p:pic>
        <p:nvPicPr>
          <p:cNvPr id="4" name="Graphic 3">
            <a:extLst>
              <a:ext uri="{FF2B5EF4-FFF2-40B4-BE49-F238E27FC236}">
                <a16:creationId xmlns:a16="http://schemas.microsoft.com/office/drawing/2014/main" id="{2ABEB56C-B2D8-0E54-E7C1-ECC5233C02F6}"/>
              </a:ext>
            </a:extLst>
          </p:cNvPr>
          <p:cNvPicPr>
            <a:picLocks noChangeAspect="1"/>
          </p:cNvPicPr>
          <p:nvPr/>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b="16117"/>
          <a:stretch/>
        </p:blipFill>
        <p:spPr>
          <a:xfrm>
            <a:off x="4489758" y="1591061"/>
            <a:ext cx="1197777" cy="1255907"/>
          </a:xfrm>
          <a:prstGeom prst="rect">
            <a:avLst/>
          </a:prstGeom>
        </p:spPr>
      </p:pic>
      <p:pic>
        <p:nvPicPr>
          <p:cNvPr id="6" name="Graphic 5" descr="Medieval Armor outline">
            <a:extLst>
              <a:ext uri="{FF2B5EF4-FFF2-40B4-BE49-F238E27FC236}">
                <a16:creationId xmlns:a16="http://schemas.microsoft.com/office/drawing/2014/main" id="{08016EAA-6EAB-C16E-C3A4-105A91E9FD93}"/>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157696" y="1556074"/>
            <a:ext cx="1325880" cy="1325880"/>
          </a:xfrm>
          <a:prstGeom prst="rect">
            <a:avLst/>
          </a:prstGeom>
        </p:spPr>
      </p:pic>
      <p:pic>
        <p:nvPicPr>
          <p:cNvPr id="7" name="Graphic 6" descr="Mathematics outline">
            <a:extLst>
              <a:ext uri="{FF2B5EF4-FFF2-40B4-BE49-F238E27FC236}">
                <a16:creationId xmlns:a16="http://schemas.microsoft.com/office/drawing/2014/main" id="{278F7CCD-20DF-150E-7403-622BEDA28469}"/>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888746" y="1556075"/>
            <a:ext cx="1325879" cy="1325879"/>
          </a:xfrm>
          <a:prstGeom prst="rect">
            <a:avLst/>
          </a:prstGeom>
        </p:spPr>
      </p:pic>
      <p:sp>
        <p:nvSpPr>
          <p:cNvPr id="8" name="Title 1">
            <a:extLst>
              <a:ext uri="{FF2B5EF4-FFF2-40B4-BE49-F238E27FC236}">
                <a16:creationId xmlns:a16="http://schemas.microsoft.com/office/drawing/2014/main" id="{97F03E97-C2B9-9AFC-4CF6-728E8FA5D971}"/>
              </a:ext>
            </a:extLst>
          </p:cNvPr>
          <p:cNvSpPr txBox="1">
            <a:spLocks/>
          </p:cNvSpPr>
          <p:nvPr/>
        </p:nvSpPr>
        <p:spPr>
          <a:xfrm>
            <a:off x="463805" y="523349"/>
            <a:ext cx="4340863" cy="934064"/>
          </a:xfrm>
          <a:prstGeom prst="rect">
            <a:avLst/>
          </a:prstGeom>
          <a:noFill/>
        </p:spPr>
        <p:txBody>
          <a:bodyPr>
            <a:noAutofit/>
          </a:bodyPr>
          <a:lstStyle>
            <a:lvl1pPr algn="l" defTabSz="914400" rtl="0" eaLnBrk="1" latinLnBrk="0" hangingPunct="1">
              <a:lnSpc>
                <a:spcPct val="90000"/>
              </a:lnSpc>
              <a:spcBef>
                <a:spcPct val="0"/>
              </a:spcBef>
              <a:buNone/>
              <a:defRPr sz="3600" b="0" i="0" kern="1200">
                <a:solidFill>
                  <a:schemeClr val="bg1"/>
                </a:solidFill>
                <a:latin typeface="Calibri" panose="020F0502020204030204" pitchFamily="34" charset="0"/>
                <a:ea typeface="+mj-ea"/>
                <a:cs typeface="Calibri" panose="020F0502020204030204" pitchFamily="34" charset="0"/>
              </a:defRPr>
            </a:lvl1pPr>
          </a:lstStyle>
          <a:p>
            <a:r>
              <a:rPr lang="en-US" dirty="0"/>
              <a:t>The need for…</a:t>
            </a:r>
            <a:br>
              <a:rPr lang="en-US" dirty="0"/>
            </a:br>
            <a:r>
              <a:rPr lang="en-US" sz="5400" b="1" dirty="0"/>
              <a:t>DATA!</a:t>
            </a:r>
          </a:p>
        </p:txBody>
      </p:sp>
      <p:sp>
        <p:nvSpPr>
          <p:cNvPr id="9" name="Rectangle 8">
            <a:extLst>
              <a:ext uri="{FF2B5EF4-FFF2-40B4-BE49-F238E27FC236}">
                <a16:creationId xmlns:a16="http://schemas.microsoft.com/office/drawing/2014/main" id="{A2D41F93-B4C3-8025-AB96-455BA53A5A49}"/>
              </a:ext>
            </a:extLst>
          </p:cNvPr>
          <p:cNvSpPr/>
          <p:nvPr/>
        </p:nvSpPr>
        <p:spPr>
          <a:xfrm>
            <a:off x="6536376" y="371475"/>
            <a:ext cx="2568521" cy="6057899"/>
          </a:xfrm>
          <a:prstGeom prst="rect">
            <a:avLst/>
          </a:prstGeom>
          <a:noFill/>
          <a:ln>
            <a:gradFill>
              <a:gsLst>
                <a:gs pos="0">
                  <a:srgbClr val="6A1499"/>
                </a:gs>
                <a:gs pos="52000">
                  <a:schemeClr val="tx1">
                    <a:alpha val="0"/>
                  </a:schemeClr>
                </a:gs>
                <a:gs pos="100000">
                  <a:srgbClr val="6A1499"/>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lIns="180000" tIns="108000" rIns="180000" bIns="0" rtlCol="0" anchor="t">
            <a:normAutofit/>
          </a:bodyPr>
          <a:lstStyle/>
          <a:p>
            <a:pPr marL="17463" algn="ctr">
              <a:lnSpc>
                <a:spcPct val="90000"/>
              </a:lnSpc>
              <a:spcBef>
                <a:spcPts val="1000"/>
              </a:spcBef>
            </a:pPr>
            <a:r>
              <a:rPr lang="en-US" sz="3200" dirty="0">
                <a:solidFill>
                  <a:srgbClr val="000000">
                    <a:lumMod val="50000"/>
                    <a:lumOff val="50000"/>
                  </a:srgbClr>
                </a:solidFill>
                <a:latin typeface="Calibri" panose="020F0502020204030204"/>
              </a:rPr>
              <a:t>Securing data</a:t>
            </a:r>
          </a:p>
        </p:txBody>
      </p:sp>
      <p:sp>
        <p:nvSpPr>
          <p:cNvPr id="10" name="Rectangle 9">
            <a:extLst>
              <a:ext uri="{FF2B5EF4-FFF2-40B4-BE49-F238E27FC236}">
                <a16:creationId xmlns:a16="http://schemas.microsoft.com/office/drawing/2014/main" id="{FFCEB035-0967-5DA1-9D8F-D9EA5E62E123}"/>
              </a:ext>
            </a:extLst>
          </p:cNvPr>
          <p:cNvSpPr/>
          <p:nvPr/>
        </p:nvSpPr>
        <p:spPr>
          <a:xfrm>
            <a:off x="9269048" y="371475"/>
            <a:ext cx="2568521" cy="6057899"/>
          </a:xfrm>
          <a:prstGeom prst="rect">
            <a:avLst/>
          </a:prstGeom>
          <a:noFill/>
          <a:ln>
            <a:gradFill>
              <a:gsLst>
                <a:gs pos="0">
                  <a:srgbClr val="00ADEF"/>
                </a:gs>
                <a:gs pos="52000">
                  <a:schemeClr val="tx1">
                    <a:alpha val="0"/>
                  </a:schemeClr>
                </a:gs>
                <a:gs pos="100000">
                  <a:srgbClr val="00B0F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lIns="180000" tIns="108000" rIns="180000" bIns="0" rtlCol="0" anchor="t">
            <a:normAutofit/>
          </a:bodyPr>
          <a:lstStyle/>
          <a:p>
            <a:pPr marL="17463" algn="ctr">
              <a:lnSpc>
                <a:spcPct val="90000"/>
              </a:lnSpc>
              <a:spcBef>
                <a:spcPts val="1000"/>
              </a:spcBef>
            </a:pPr>
            <a:r>
              <a:rPr lang="en-US" sz="3200" dirty="0">
                <a:solidFill>
                  <a:srgbClr val="000000">
                    <a:lumMod val="50000"/>
                    <a:lumOff val="50000"/>
                  </a:srgbClr>
                </a:solidFill>
                <a:latin typeface="Calibri" panose="020F0502020204030204"/>
              </a:rPr>
              <a:t>Using </a:t>
            </a:r>
            <a:br>
              <a:rPr lang="en-US" sz="3200" dirty="0">
                <a:solidFill>
                  <a:srgbClr val="000000">
                    <a:lumMod val="50000"/>
                    <a:lumOff val="50000"/>
                  </a:srgbClr>
                </a:solidFill>
                <a:latin typeface="Calibri" panose="020F0502020204030204"/>
              </a:rPr>
            </a:br>
            <a:r>
              <a:rPr lang="en-US" sz="3200" dirty="0">
                <a:solidFill>
                  <a:srgbClr val="000000">
                    <a:lumMod val="50000"/>
                    <a:lumOff val="50000"/>
                  </a:srgbClr>
                </a:solidFill>
                <a:latin typeface="Calibri" panose="020F0502020204030204"/>
              </a:rPr>
              <a:t>data</a:t>
            </a:r>
          </a:p>
        </p:txBody>
      </p:sp>
      <p:sp>
        <p:nvSpPr>
          <p:cNvPr id="11" name="Rectangle 10">
            <a:extLst>
              <a:ext uri="{FF2B5EF4-FFF2-40B4-BE49-F238E27FC236}">
                <a16:creationId xmlns:a16="http://schemas.microsoft.com/office/drawing/2014/main" id="{6A34FDF6-1D3C-E8C2-6662-36BE6C920622}"/>
              </a:ext>
            </a:extLst>
          </p:cNvPr>
          <p:cNvSpPr/>
          <p:nvPr/>
        </p:nvSpPr>
        <p:spPr>
          <a:xfrm>
            <a:off x="3805070" y="372162"/>
            <a:ext cx="2567155" cy="6039860"/>
          </a:xfrm>
          <a:prstGeom prst="rect">
            <a:avLst/>
          </a:prstGeom>
          <a:noFill/>
          <a:ln>
            <a:gradFill>
              <a:gsLst>
                <a:gs pos="0">
                  <a:srgbClr val="97268F"/>
                </a:gs>
                <a:gs pos="52000">
                  <a:schemeClr val="tx1">
                    <a:alpha val="0"/>
                  </a:schemeClr>
                </a:gs>
                <a:gs pos="100000">
                  <a:srgbClr val="97268F"/>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lIns="180000" tIns="108000" rIns="180000" bIns="0" rtlCol="0" anchor="t">
            <a:normAutofit/>
          </a:bodyPr>
          <a:lstStyle/>
          <a:p>
            <a:pPr marL="17463" marR="0" lvl="0" indent="0" algn="ctr" defTabSz="914400" rtl="0" eaLnBrk="1" fontAlgn="auto" latinLnBrk="0" hangingPunct="1">
              <a:lnSpc>
                <a:spcPct val="90000"/>
              </a:lnSpc>
              <a:spcBef>
                <a:spcPts val="1000"/>
              </a:spcBef>
              <a:spcAft>
                <a:spcPts val="0"/>
              </a:spcAft>
              <a:buClrTx/>
              <a:buSzTx/>
              <a:buFontTx/>
              <a:buNone/>
              <a:tabLst/>
              <a:defRPr/>
            </a:pPr>
            <a:r>
              <a:rPr kumimoji="0" lang="en-US" sz="32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rPr>
              <a:t>Accessing data</a:t>
            </a:r>
          </a:p>
        </p:txBody>
      </p:sp>
      <p:sp>
        <p:nvSpPr>
          <p:cNvPr id="14" name="TextBox 13">
            <a:extLst>
              <a:ext uri="{FF2B5EF4-FFF2-40B4-BE49-F238E27FC236}">
                <a16:creationId xmlns:a16="http://schemas.microsoft.com/office/drawing/2014/main" id="{DADA2C53-EBD4-AF71-4EC0-02860D9F1CB8}"/>
              </a:ext>
            </a:extLst>
          </p:cNvPr>
          <p:cNvSpPr txBox="1"/>
          <p:nvPr/>
        </p:nvSpPr>
        <p:spPr>
          <a:xfrm>
            <a:off x="4133850" y="4174762"/>
            <a:ext cx="2048095" cy="2120581"/>
          </a:xfrm>
          <a:prstGeom prst="rect">
            <a:avLst/>
          </a:prstGeom>
          <a:noFill/>
        </p:spPr>
        <p:txBody>
          <a:bodyPr vert="horz" wrap="square" lIns="91440" tIns="91440" rIns="91440" bIns="91440" rtlCol="0" anchor="ctr" anchorCtr="0">
            <a:spAutoFit/>
          </a:bodyPr>
          <a:lstStyle/>
          <a:p>
            <a:pPr marL="17463" marR="0" algn="ctr" defTabSz="914400" rtl="0" eaLnBrk="1" fontAlgn="auto" latinLnBrk="0" hangingPunct="1">
              <a:lnSpc>
                <a:spcPct val="90000"/>
              </a:lnSpc>
              <a:spcBef>
                <a:spcPts val="1000"/>
              </a:spcBef>
              <a:spcAft>
                <a:spcPts val="0"/>
              </a:spcAft>
              <a:buClrTx/>
              <a:buSzTx/>
              <a:buFont typeface="Arial" panose="020B0604020202020204" pitchFamily="34" charset="0"/>
              <a:buNone/>
            </a:pPr>
            <a:r>
              <a:rPr kumimoji="0" lang="es-ES" sz="2800" b="0" i="0" u="none" strike="noStrike" kern="1200" cap="none" spc="0" normalizeH="0" baseline="0" noProof="0" dirty="0">
                <a:ln>
                  <a:noFill/>
                </a:ln>
                <a:solidFill>
                  <a:schemeClr val="tx1">
                    <a:lumMod val="50000"/>
                    <a:lumOff val="50000"/>
                  </a:schemeClr>
                </a:solidFill>
                <a:effectLst/>
                <a:uLnTx/>
                <a:uFillTx/>
                <a:latin typeface="+mj-lt"/>
                <a:ea typeface="+mn-ea"/>
                <a:cs typeface="+mn-cs"/>
              </a:rPr>
              <a:t>Cameras</a:t>
            </a:r>
          </a:p>
          <a:p>
            <a:pPr marL="17463" marR="0" algn="ctr" defTabSz="914400" rtl="0" eaLnBrk="1" fontAlgn="auto" latinLnBrk="0" hangingPunct="1">
              <a:lnSpc>
                <a:spcPct val="90000"/>
              </a:lnSpc>
              <a:spcBef>
                <a:spcPts val="1000"/>
              </a:spcBef>
              <a:spcAft>
                <a:spcPts val="0"/>
              </a:spcAft>
              <a:buClrTx/>
              <a:buSzTx/>
              <a:buFont typeface="Arial" panose="020B0604020202020204" pitchFamily="34" charset="0"/>
              <a:buNone/>
            </a:pPr>
            <a:r>
              <a:rPr lang="es-ES" sz="2800" dirty="0" err="1">
                <a:solidFill>
                  <a:schemeClr val="tx1">
                    <a:lumMod val="50000"/>
                    <a:lumOff val="50000"/>
                  </a:schemeClr>
                </a:solidFill>
                <a:latin typeface="+mj-lt"/>
              </a:rPr>
              <a:t>Wi</a:t>
            </a:r>
            <a:r>
              <a:rPr lang="es-ES" sz="2800" dirty="0">
                <a:solidFill>
                  <a:schemeClr val="tx1">
                    <a:lumMod val="50000"/>
                    <a:lumOff val="50000"/>
                  </a:schemeClr>
                </a:solidFill>
                <a:latin typeface="+mj-lt"/>
              </a:rPr>
              <a:t>-Fi® </a:t>
            </a:r>
            <a:r>
              <a:rPr lang="es-ES" sz="2800" dirty="0" err="1">
                <a:solidFill>
                  <a:schemeClr val="tx1">
                    <a:lumMod val="50000"/>
                    <a:lumOff val="50000"/>
                  </a:schemeClr>
                </a:solidFill>
                <a:latin typeface="+mj-lt"/>
              </a:rPr>
              <a:t>APs</a:t>
            </a:r>
            <a:endParaRPr lang="es-ES" sz="2800" dirty="0">
              <a:solidFill>
                <a:schemeClr val="tx1">
                  <a:lumMod val="50000"/>
                  <a:lumOff val="50000"/>
                </a:schemeClr>
              </a:solidFill>
              <a:latin typeface="+mj-lt"/>
            </a:endParaRPr>
          </a:p>
          <a:p>
            <a:pPr marL="17463" marR="0" algn="ctr" defTabSz="914400" rtl="0" eaLnBrk="1" fontAlgn="auto" latinLnBrk="0" hangingPunct="1">
              <a:lnSpc>
                <a:spcPct val="90000"/>
              </a:lnSpc>
              <a:spcBef>
                <a:spcPts val="1000"/>
              </a:spcBef>
              <a:spcAft>
                <a:spcPts val="0"/>
              </a:spcAft>
              <a:buClrTx/>
              <a:buSzTx/>
              <a:buFont typeface="Arial" panose="020B0604020202020204" pitchFamily="34" charset="0"/>
              <a:buNone/>
            </a:pPr>
            <a:r>
              <a:rPr kumimoji="0" lang="es-ES" sz="2800" b="0" i="0" u="none" strike="noStrike" kern="1200" cap="none" spc="0" normalizeH="0" baseline="0" noProof="0" dirty="0">
                <a:ln>
                  <a:noFill/>
                </a:ln>
                <a:solidFill>
                  <a:schemeClr val="tx1">
                    <a:lumMod val="50000"/>
                    <a:lumOff val="50000"/>
                  </a:schemeClr>
                </a:solidFill>
                <a:effectLst/>
                <a:uLnTx/>
                <a:uFillTx/>
                <a:latin typeface="+mj-lt"/>
                <a:ea typeface="+mn-ea"/>
                <a:cs typeface="+mn-cs"/>
              </a:rPr>
              <a:t>Small </a:t>
            </a:r>
            <a:r>
              <a:rPr kumimoji="0" lang="es-ES" sz="2800" b="0" i="0" u="none" strike="noStrike" kern="1200" cap="none" spc="0" normalizeH="0" baseline="0" noProof="0" dirty="0" err="1">
                <a:ln>
                  <a:noFill/>
                </a:ln>
                <a:solidFill>
                  <a:schemeClr val="tx1">
                    <a:lumMod val="50000"/>
                    <a:lumOff val="50000"/>
                  </a:schemeClr>
                </a:solidFill>
                <a:effectLst/>
                <a:uLnTx/>
                <a:uFillTx/>
                <a:latin typeface="+mj-lt"/>
                <a:ea typeface="+mn-ea"/>
                <a:cs typeface="+mn-cs"/>
              </a:rPr>
              <a:t>cells</a:t>
            </a:r>
            <a:endParaRPr kumimoji="0" lang="es-ES" sz="2800" b="0" i="0" u="none" strike="noStrike" kern="1200" cap="none" spc="0" normalizeH="0" baseline="0" noProof="0" dirty="0">
              <a:ln>
                <a:noFill/>
              </a:ln>
              <a:solidFill>
                <a:schemeClr val="tx1">
                  <a:lumMod val="50000"/>
                  <a:lumOff val="50000"/>
                </a:schemeClr>
              </a:solidFill>
              <a:effectLst/>
              <a:uLnTx/>
              <a:uFillTx/>
              <a:latin typeface="+mj-lt"/>
              <a:ea typeface="+mn-ea"/>
              <a:cs typeface="+mn-cs"/>
            </a:endParaRPr>
          </a:p>
          <a:p>
            <a:pPr marL="17463" marR="0" algn="ctr" defTabSz="914400" rtl="0" eaLnBrk="1" fontAlgn="auto" latinLnBrk="0" hangingPunct="1">
              <a:lnSpc>
                <a:spcPct val="90000"/>
              </a:lnSpc>
              <a:spcBef>
                <a:spcPts val="1000"/>
              </a:spcBef>
              <a:spcAft>
                <a:spcPts val="0"/>
              </a:spcAft>
              <a:buClrTx/>
              <a:buSzTx/>
              <a:buFont typeface="Arial" panose="020B0604020202020204" pitchFamily="34" charset="0"/>
              <a:buNone/>
            </a:pPr>
            <a:r>
              <a:rPr lang="es-ES" sz="2800" dirty="0" err="1">
                <a:solidFill>
                  <a:schemeClr val="tx1">
                    <a:lumMod val="50000"/>
                    <a:lumOff val="50000"/>
                  </a:schemeClr>
                </a:solidFill>
                <a:latin typeface="+mj-lt"/>
              </a:rPr>
              <a:t>IoT</a:t>
            </a:r>
            <a:endParaRPr kumimoji="0" lang="en-US" sz="2800" b="0" i="0" u="none" strike="noStrike" kern="1200" cap="none" spc="0" normalizeH="0" baseline="0" noProof="0" dirty="0">
              <a:ln>
                <a:noFill/>
              </a:ln>
              <a:solidFill>
                <a:schemeClr val="tx1">
                  <a:lumMod val="50000"/>
                  <a:lumOff val="50000"/>
                </a:schemeClr>
              </a:solidFill>
              <a:effectLst/>
              <a:uLnTx/>
              <a:uFillTx/>
              <a:latin typeface="+mj-lt"/>
              <a:ea typeface="+mn-ea"/>
              <a:cs typeface="+mn-cs"/>
            </a:endParaRPr>
          </a:p>
        </p:txBody>
      </p:sp>
      <p:sp>
        <p:nvSpPr>
          <p:cNvPr id="15" name="TextBox 14">
            <a:extLst>
              <a:ext uri="{FF2B5EF4-FFF2-40B4-BE49-F238E27FC236}">
                <a16:creationId xmlns:a16="http://schemas.microsoft.com/office/drawing/2014/main" id="{31D2B8FC-EEE9-3A84-9074-9B136C70E3D2}"/>
              </a:ext>
            </a:extLst>
          </p:cNvPr>
          <p:cNvSpPr txBox="1"/>
          <p:nvPr/>
        </p:nvSpPr>
        <p:spPr>
          <a:xfrm>
            <a:off x="6796588" y="4559483"/>
            <a:ext cx="2048095" cy="1735860"/>
          </a:xfrm>
          <a:prstGeom prst="rect">
            <a:avLst/>
          </a:prstGeom>
          <a:noFill/>
        </p:spPr>
        <p:txBody>
          <a:bodyPr vert="horz" wrap="square" lIns="91440" tIns="91440" rIns="91440" bIns="91440" rtlCol="0" anchor="ctr" anchorCtr="0">
            <a:spAutoFit/>
          </a:bodyPr>
          <a:lstStyle/>
          <a:p>
            <a:pPr marL="17463" marR="0" algn="ctr" defTabSz="914400" rtl="0" eaLnBrk="1" fontAlgn="auto" latinLnBrk="0" hangingPunct="1">
              <a:lnSpc>
                <a:spcPct val="90000"/>
              </a:lnSpc>
              <a:spcBef>
                <a:spcPts val="1000"/>
              </a:spcBef>
              <a:spcAft>
                <a:spcPts val="0"/>
              </a:spcAft>
              <a:buClrTx/>
              <a:buSzTx/>
              <a:buFont typeface="Arial" panose="020B0604020202020204" pitchFamily="34" charset="0"/>
              <a:buNone/>
            </a:pPr>
            <a:r>
              <a:rPr kumimoji="0" lang="es-ES" sz="2800" b="0" i="0" u="none" strike="noStrike" kern="1200" cap="none" spc="0" normalizeH="0" baseline="0" noProof="0" dirty="0" err="1">
                <a:ln>
                  <a:noFill/>
                </a:ln>
                <a:solidFill>
                  <a:schemeClr val="tx1">
                    <a:lumMod val="50000"/>
                    <a:lumOff val="50000"/>
                  </a:schemeClr>
                </a:solidFill>
                <a:effectLst/>
                <a:uLnTx/>
                <a:uFillTx/>
                <a:latin typeface="+mj-lt"/>
                <a:ea typeface="+mn-ea"/>
                <a:cs typeface="+mn-cs"/>
              </a:rPr>
              <a:t>Operational</a:t>
            </a:r>
            <a:r>
              <a:rPr kumimoji="0" lang="es-ES" sz="2800" b="0" i="0" u="none" strike="noStrike" kern="1200" cap="none" spc="0" normalizeH="0" baseline="0" noProof="0" dirty="0">
                <a:ln>
                  <a:noFill/>
                </a:ln>
                <a:solidFill>
                  <a:schemeClr val="tx1">
                    <a:lumMod val="50000"/>
                    <a:lumOff val="50000"/>
                  </a:schemeClr>
                </a:solidFill>
                <a:effectLst/>
                <a:uLnTx/>
                <a:uFillTx/>
                <a:latin typeface="+mj-lt"/>
                <a:ea typeface="+mn-ea"/>
                <a:cs typeface="+mn-cs"/>
              </a:rPr>
              <a:t> </a:t>
            </a:r>
            <a:r>
              <a:rPr kumimoji="0" lang="es-ES" sz="2800" b="0" i="0" u="none" strike="noStrike" kern="1200" cap="none" spc="0" normalizeH="0" baseline="0" noProof="0" dirty="0" err="1">
                <a:ln>
                  <a:noFill/>
                </a:ln>
                <a:solidFill>
                  <a:schemeClr val="tx1">
                    <a:lumMod val="50000"/>
                    <a:lumOff val="50000"/>
                  </a:schemeClr>
                </a:solidFill>
                <a:effectLst/>
                <a:uLnTx/>
                <a:uFillTx/>
                <a:latin typeface="+mj-lt"/>
                <a:ea typeface="+mn-ea"/>
                <a:cs typeface="+mn-cs"/>
              </a:rPr>
              <a:t>efficiency</a:t>
            </a:r>
            <a:r>
              <a:rPr kumimoji="0" lang="es-ES" sz="2800" b="0" i="0" u="none" strike="noStrike" kern="1200" cap="none" spc="0" normalizeH="0" baseline="0" noProof="0" dirty="0">
                <a:ln>
                  <a:noFill/>
                </a:ln>
                <a:solidFill>
                  <a:schemeClr val="tx1">
                    <a:lumMod val="50000"/>
                    <a:lumOff val="50000"/>
                  </a:schemeClr>
                </a:solidFill>
                <a:effectLst/>
                <a:uLnTx/>
                <a:uFillTx/>
                <a:latin typeface="+mj-lt"/>
                <a:ea typeface="+mn-ea"/>
                <a:cs typeface="+mn-cs"/>
              </a:rPr>
              <a:t> </a:t>
            </a:r>
            <a:r>
              <a:rPr kumimoji="0" lang="es-ES" sz="2800" b="0" i="0" u="none" strike="noStrike" kern="1200" cap="none" spc="0" normalizeH="0" baseline="0" noProof="0" dirty="0" err="1">
                <a:ln>
                  <a:noFill/>
                </a:ln>
                <a:solidFill>
                  <a:schemeClr val="tx1">
                    <a:lumMod val="50000"/>
                    <a:lumOff val="50000"/>
                  </a:schemeClr>
                </a:solidFill>
                <a:effectLst/>
                <a:uLnTx/>
                <a:uFillTx/>
                <a:latin typeface="+mj-lt"/>
                <a:ea typeface="+mn-ea"/>
                <a:cs typeface="+mn-cs"/>
              </a:rPr>
              <a:t>relies</a:t>
            </a:r>
            <a:r>
              <a:rPr kumimoji="0" lang="es-ES" sz="2800" b="0" i="0" u="none" strike="noStrike" kern="1200" cap="none" spc="0" normalizeH="0" baseline="0" noProof="0" dirty="0">
                <a:ln>
                  <a:noFill/>
                </a:ln>
                <a:solidFill>
                  <a:schemeClr val="tx1">
                    <a:lumMod val="50000"/>
                    <a:lumOff val="50000"/>
                  </a:schemeClr>
                </a:solidFill>
                <a:effectLst/>
                <a:uLnTx/>
                <a:uFillTx/>
                <a:latin typeface="+mj-lt"/>
                <a:ea typeface="+mn-ea"/>
                <a:cs typeface="+mn-cs"/>
              </a:rPr>
              <a:t> </a:t>
            </a:r>
            <a:r>
              <a:rPr kumimoji="0" lang="es-ES" sz="2800" b="0" i="0" u="none" strike="noStrike" kern="1200" cap="none" spc="0" normalizeH="0" baseline="0" noProof="0" dirty="0" err="1">
                <a:ln>
                  <a:noFill/>
                </a:ln>
                <a:solidFill>
                  <a:schemeClr val="tx1">
                    <a:lumMod val="50000"/>
                    <a:lumOff val="50000"/>
                  </a:schemeClr>
                </a:solidFill>
                <a:effectLst/>
                <a:uLnTx/>
                <a:uFillTx/>
                <a:latin typeface="+mj-lt"/>
                <a:ea typeface="+mn-ea"/>
                <a:cs typeface="+mn-cs"/>
              </a:rPr>
              <a:t>on</a:t>
            </a:r>
            <a:r>
              <a:rPr kumimoji="0" lang="es-ES" sz="2800" b="0" i="0" u="none" strike="noStrike" kern="1200" cap="none" spc="0" normalizeH="0" baseline="0" noProof="0" dirty="0">
                <a:ln>
                  <a:noFill/>
                </a:ln>
                <a:solidFill>
                  <a:schemeClr val="tx1">
                    <a:lumMod val="50000"/>
                    <a:lumOff val="50000"/>
                  </a:schemeClr>
                </a:solidFill>
                <a:effectLst/>
                <a:uLnTx/>
                <a:uFillTx/>
                <a:latin typeface="+mj-lt"/>
                <a:ea typeface="+mn-ea"/>
                <a:cs typeface="+mn-cs"/>
              </a:rPr>
              <a:t> </a:t>
            </a:r>
            <a:r>
              <a:rPr kumimoji="0" lang="es-ES" sz="2800" b="0" i="0" u="none" strike="noStrike" kern="1200" cap="none" spc="0" normalizeH="0" baseline="0" noProof="0" dirty="0" err="1">
                <a:ln>
                  <a:noFill/>
                </a:ln>
                <a:solidFill>
                  <a:schemeClr val="tx1">
                    <a:lumMod val="50000"/>
                    <a:lumOff val="50000"/>
                  </a:schemeClr>
                </a:solidFill>
                <a:effectLst/>
                <a:uLnTx/>
                <a:uFillTx/>
                <a:latin typeface="+mj-lt"/>
                <a:ea typeface="+mn-ea"/>
                <a:cs typeface="+mn-cs"/>
              </a:rPr>
              <a:t>security</a:t>
            </a:r>
            <a:endParaRPr kumimoji="0" lang="en-US" sz="2800" b="0" i="0" u="none" strike="noStrike" kern="1200" cap="none" spc="0" normalizeH="0" baseline="0" noProof="0" dirty="0">
              <a:ln>
                <a:noFill/>
              </a:ln>
              <a:solidFill>
                <a:schemeClr val="tx1">
                  <a:lumMod val="50000"/>
                  <a:lumOff val="50000"/>
                </a:schemeClr>
              </a:solidFill>
              <a:effectLst/>
              <a:uLnTx/>
              <a:uFillTx/>
              <a:latin typeface="+mj-lt"/>
              <a:ea typeface="+mn-ea"/>
              <a:cs typeface="+mn-cs"/>
            </a:endParaRPr>
          </a:p>
        </p:txBody>
      </p:sp>
      <p:sp>
        <p:nvSpPr>
          <p:cNvPr id="16" name="TextBox 15">
            <a:extLst>
              <a:ext uri="{FF2B5EF4-FFF2-40B4-BE49-F238E27FC236}">
                <a16:creationId xmlns:a16="http://schemas.microsoft.com/office/drawing/2014/main" id="{2E5547D2-9D72-9B9E-3DC8-58D47AE0E5FD}"/>
              </a:ext>
            </a:extLst>
          </p:cNvPr>
          <p:cNvSpPr txBox="1"/>
          <p:nvPr/>
        </p:nvSpPr>
        <p:spPr>
          <a:xfrm>
            <a:off x="9527637" y="4819041"/>
            <a:ext cx="2048095" cy="1476302"/>
          </a:xfrm>
          <a:prstGeom prst="rect">
            <a:avLst/>
          </a:prstGeom>
          <a:noFill/>
        </p:spPr>
        <p:txBody>
          <a:bodyPr vert="horz" wrap="square" lIns="91440" tIns="91440" rIns="91440" bIns="91440" rtlCol="0" anchor="ctr" anchorCtr="0">
            <a:spAutoFit/>
          </a:bodyPr>
          <a:lstStyle/>
          <a:p>
            <a:pPr marL="17463" marR="0" algn="ctr" defTabSz="914400" rtl="0" eaLnBrk="1" fontAlgn="auto" latinLnBrk="0" hangingPunct="1">
              <a:lnSpc>
                <a:spcPct val="90000"/>
              </a:lnSpc>
              <a:spcBef>
                <a:spcPts val="1000"/>
              </a:spcBef>
              <a:spcAft>
                <a:spcPts val="0"/>
              </a:spcAft>
              <a:buClrTx/>
              <a:buSzTx/>
              <a:buFont typeface="Arial" panose="020B0604020202020204" pitchFamily="34" charset="0"/>
              <a:buNone/>
            </a:pPr>
            <a:r>
              <a:rPr kumimoji="0" lang="es-ES" sz="2800" b="0" i="0" u="none" strike="noStrike" kern="1200" cap="none" spc="0" normalizeH="0" baseline="0" noProof="0" dirty="0" err="1">
                <a:ln>
                  <a:noFill/>
                </a:ln>
                <a:solidFill>
                  <a:schemeClr val="tx1">
                    <a:lumMod val="50000"/>
                    <a:lumOff val="50000"/>
                  </a:schemeClr>
                </a:solidFill>
                <a:effectLst/>
                <a:uLnTx/>
                <a:uFillTx/>
                <a:latin typeface="+mj-lt"/>
                <a:ea typeface="+mn-ea"/>
                <a:cs typeface="+mn-cs"/>
              </a:rPr>
              <a:t>User</a:t>
            </a:r>
            <a:r>
              <a:rPr kumimoji="0" lang="es-ES" sz="2800" b="0" i="0" u="none" strike="noStrike" kern="1200" cap="none" spc="0" normalizeH="0" baseline="0" noProof="0" dirty="0">
                <a:ln>
                  <a:noFill/>
                </a:ln>
                <a:solidFill>
                  <a:schemeClr val="tx1">
                    <a:lumMod val="50000"/>
                    <a:lumOff val="50000"/>
                  </a:schemeClr>
                </a:solidFill>
                <a:effectLst/>
                <a:uLnTx/>
                <a:uFillTx/>
                <a:latin typeface="+mj-lt"/>
                <a:ea typeface="+mn-ea"/>
                <a:cs typeface="+mn-cs"/>
              </a:rPr>
              <a:t> </a:t>
            </a:r>
            <a:r>
              <a:rPr kumimoji="0" lang="es-ES" sz="2800" b="0" i="0" u="none" strike="noStrike" kern="1200" cap="none" spc="0" normalizeH="0" baseline="0" noProof="0" dirty="0" err="1">
                <a:ln>
                  <a:noFill/>
                </a:ln>
                <a:solidFill>
                  <a:schemeClr val="tx1">
                    <a:lumMod val="50000"/>
                    <a:lumOff val="50000"/>
                  </a:schemeClr>
                </a:solidFill>
                <a:effectLst/>
                <a:uLnTx/>
                <a:uFillTx/>
                <a:latin typeface="+mj-lt"/>
                <a:ea typeface="+mn-ea"/>
                <a:cs typeface="+mn-cs"/>
              </a:rPr>
              <a:t>experience</a:t>
            </a:r>
            <a:endParaRPr kumimoji="0" lang="es-ES" sz="2800" b="0" i="0" u="none" strike="noStrike" kern="1200" cap="none" spc="0" normalizeH="0" baseline="0" noProof="0" dirty="0">
              <a:ln>
                <a:noFill/>
              </a:ln>
              <a:solidFill>
                <a:schemeClr val="tx1">
                  <a:lumMod val="50000"/>
                  <a:lumOff val="50000"/>
                </a:schemeClr>
              </a:solidFill>
              <a:effectLst/>
              <a:uLnTx/>
              <a:uFillTx/>
              <a:latin typeface="+mj-lt"/>
              <a:ea typeface="+mn-ea"/>
              <a:cs typeface="+mn-cs"/>
            </a:endParaRPr>
          </a:p>
          <a:p>
            <a:pPr marL="17463" marR="0" algn="ctr" defTabSz="914400" rtl="0" eaLnBrk="1" fontAlgn="auto" latinLnBrk="0" hangingPunct="1">
              <a:lnSpc>
                <a:spcPct val="90000"/>
              </a:lnSpc>
              <a:spcBef>
                <a:spcPts val="1000"/>
              </a:spcBef>
              <a:spcAft>
                <a:spcPts val="0"/>
              </a:spcAft>
              <a:buClrTx/>
              <a:buSzTx/>
              <a:buFont typeface="Arial" panose="020B0604020202020204" pitchFamily="34" charset="0"/>
              <a:buNone/>
            </a:pPr>
            <a:r>
              <a:rPr lang="es-ES" sz="2800" dirty="0" err="1">
                <a:solidFill>
                  <a:schemeClr val="tx1">
                    <a:lumMod val="50000"/>
                    <a:lumOff val="50000"/>
                  </a:schemeClr>
                </a:solidFill>
                <a:latin typeface="+mj-lt"/>
              </a:rPr>
              <a:t>Productivity</a:t>
            </a:r>
            <a:endParaRPr kumimoji="0" lang="en-US" sz="2800" b="0" i="0" u="none" strike="noStrike" kern="1200" cap="none" spc="0" normalizeH="0" baseline="0" noProof="0" dirty="0">
              <a:ln>
                <a:noFill/>
              </a:ln>
              <a:solidFill>
                <a:schemeClr val="tx1">
                  <a:lumMod val="50000"/>
                  <a:lumOff val="50000"/>
                </a:schemeClr>
              </a:solidFill>
              <a:effectLst/>
              <a:uLnTx/>
              <a:uFillTx/>
              <a:latin typeface="+mj-lt"/>
              <a:ea typeface="+mn-ea"/>
              <a:cs typeface="+mn-cs"/>
            </a:endParaRPr>
          </a:p>
        </p:txBody>
      </p:sp>
    </p:spTree>
    <p:extLst>
      <p:ext uri="{BB962C8B-B14F-4D97-AF65-F5344CB8AC3E}">
        <p14:creationId xmlns:p14="http://schemas.microsoft.com/office/powerpoint/2010/main" val="3658792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par>
                          <p:cTn id="43" fill="hold">
                            <p:stCondLst>
                              <p:cond delay="1000"/>
                            </p:stCondLst>
                            <p:childTnLst>
                              <p:par>
                                <p:cTn id="44" presetID="10" presetClass="entr" presetSubtype="0" fill="hold" grpId="0" nodeType="after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4" grpId="0"/>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A68C4A-9069-7E14-06CA-6A2515443905}"/>
            </a:ext>
          </a:extLst>
        </p:cNvPr>
        <p:cNvGrpSpPr/>
        <p:nvPr/>
      </p:nvGrpSpPr>
      <p:grpSpPr>
        <a:xfrm>
          <a:off x="0" y="0"/>
          <a:ext cx="0" cy="0"/>
          <a:chOff x="0" y="0"/>
          <a:chExt cx="0" cy="0"/>
        </a:xfrm>
      </p:grpSpPr>
      <p:pic>
        <p:nvPicPr>
          <p:cNvPr id="14" name="Picture 13" descr="A blue light line in the dark&#10;&#10;Description automatically generated">
            <a:extLst>
              <a:ext uri="{FF2B5EF4-FFF2-40B4-BE49-F238E27FC236}">
                <a16:creationId xmlns:a16="http://schemas.microsoft.com/office/drawing/2014/main" id="{AC312247-B5AC-51DE-5B3D-DB672A2328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23349"/>
            <a:ext cx="12192000" cy="6858000"/>
          </a:xfrm>
          <a:prstGeom prst="rect">
            <a:avLst/>
          </a:prstGeom>
        </p:spPr>
      </p:pic>
      <p:sp>
        <p:nvSpPr>
          <p:cNvPr id="2" name="Footer Placeholder 1">
            <a:extLst>
              <a:ext uri="{FF2B5EF4-FFF2-40B4-BE49-F238E27FC236}">
                <a16:creationId xmlns:a16="http://schemas.microsoft.com/office/drawing/2014/main" id="{EBE05F02-22B0-42CF-00E9-630D73DCD3C4}"/>
              </a:ext>
            </a:extLst>
          </p:cNvPr>
          <p:cNvSpPr>
            <a:spLocks noGrp="1"/>
          </p:cNvSpPr>
          <p:nvPr>
            <p:ph type="ftr" sz="quarter" idx="3"/>
          </p:nvPr>
        </p:nvSpPr>
        <p:spPr/>
        <p:txBody>
          <a:bodyPr/>
          <a:lstStyle/>
          <a:p>
            <a:pPr>
              <a:spcAft>
                <a:spcPts val="1200"/>
              </a:spcAft>
            </a:pPr>
            <a:r>
              <a:rPr lang="en-US" i="1">
                <a:ea typeface="Calibri" panose="020F0502020204030204" pitchFamily="34" charset="0"/>
              </a:rPr>
              <a:t>© 2025 CommScope, LLC. All rights reserved.</a:t>
            </a:r>
            <a:endParaRPr lang="en-US" dirty="0">
              <a:ea typeface="Calibri" panose="020F0502020204030204" pitchFamily="34" charset="0"/>
            </a:endParaRPr>
          </a:p>
        </p:txBody>
      </p:sp>
      <p:sp>
        <p:nvSpPr>
          <p:cNvPr id="3" name="Slide Number Placeholder 2">
            <a:extLst>
              <a:ext uri="{FF2B5EF4-FFF2-40B4-BE49-F238E27FC236}">
                <a16:creationId xmlns:a16="http://schemas.microsoft.com/office/drawing/2014/main" id="{76E9A669-7907-944E-9629-80B93FE4B332}"/>
              </a:ext>
            </a:extLst>
          </p:cNvPr>
          <p:cNvSpPr>
            <a:spLocks noGrp="1"/>
          </p:cNvSpPr>
          <p:nvPr>
            <p:ph type="sldNum" sz="quarter" idx="4"/>
          </p:nvPr>
        </p:nvSpPr>
        <p:spPr/>
        <p:txBody>
          <a:bodyPr/>
          <a:lstStyle/>
          <a:p>
            <a:fld id="{7FE2BEB5-2653-6044-B03D-162392F9D4CA}" type="slidenum">
              <a:rPr lang="en-US" smtClean="0"/>
              <a:pPr/>
              <a:t>8</a:t>
            </a:fld>
            <a:endParaRPr lang="en-US" dirty="0"/>
          </a:p>
        </p:txBody>
      </p:sp>
      <p:sp>
        <p:nvSpPr>
          <p:cNvPr id="8" name="Title 1">
            <a:extLst>
              <a:ext uri="{FF2B5EF4-FFF2-40B4-BE49-F238E27FC236}">
                <a16:creationId xmlns:a16="http://schemas.microsoft.com/office/drawing/2014/main" id="{5FDB24E2-25D7-7F56-4DAF-21E13401C8E9}"/>
              </a:ext>
            </a:extLst>
          </p:cNvPr>
          <p:cNvSpPr txBox="1">
            <a:spLocks/>
          </p:cNvSpPr>
          <p:nvPr/>
        </p:nvSpPr>
        <p:spPr>
          <a:xfrm>
            <a:off x="463805" y="523349"/>
            <a:ext cx="4340863" cy="934064"/>
          </a:xfrm>
          <a:prstGeom prst="rect">
            <a:avLst/>
          </a:prstGeom>
          <a:noFill/>
        </p:spPr>
        <p:txBody>
          <a:bodyPr>
            <a:noAutofit/>
          </a:bodyPr>
          <a:lstStyle>
            <a:lvl1pPr algn="l" defTabSz="914400" rtl="0" eaLnBrk="1" latinLnBrk="0" hangingPunct="1">
              <a:lnSpc>
                <a:spcPct val="90000"/>
              </a:lnSpc>
              <a:spcBef>
                <a:spcPct val="0"/>
              </a:spcBef>
              <a:buNone/>
              <a:defRPr sz="3600" b="0" i="0" kern="1200">
                <a:solidFill>
                  <a:schemeClr val="bg1"/>
                </a:solidFill>
                <a:latin typeface="Calibri" panose="020F0502020204030204" pitchFamily="34" charset="0"/>
                <a:ea typeface="+mj-ea"/>
                <a:cs typeface="Calibri" panose="020F0502020204030204" pitchFamily="34" charset="0"/>
              </a:defRPr>
            </a:lvl1pPr>
          </a:lstStyle>
          <a:p>
            <a:r>
              <a:rPr lang="en-US" dirty="0"/>
              <a:t>The need for…</a:t>
            </a:r>
            <a:br>
              <a:rPr lang="en-US" dirty="0"/>
            </a:br>
            <a:r>
              <a:rPr lang="en-US" sz="5400" b="1" dirty="0"/>
              <a:t>POWER!</a:t>
            </a:r>
          </a:p>
        </p:txBody>
      </p:sp>
      <p:sp>
        <p:nvSpPr>
          <p:cNvPr id="9" name="Rectangle 8">
            <a:extLst>
              <a:ext uri="{FF2B5EF4-FFF2-40B4-BE49-F238E27FC236}">
                <a16:creationId xmlns:a16="http://schemas.microsoft.com/office/drawing/2014/main" id="{D86144ED-C174-7E9F-77DB-E2013FE9DA9A}"/>
              </a:ext>
            </a:extLst>
          </p:cNvPr>
          <p:cNvSpPr/>
          <p:nvPr/>
        </p:nvSpPr>
        <p:spPr>
          <a:xfrm>
            <a:off x="6536376" y="228601"/>
            <a:ext cx="2568521" cy="6200774"/>
          </a:xfrm>
          <a:prstGeom prst="rect">
            <a:avLst/>
          </a:prstGeom>
          <a:noFill/>
          <a:ln>
            <a:gradFill>
              <a:gsLst>
                <a:gs pos="0">
                  <a:srgbClr val="6A1499"/>
                </a:gs>
                <a:gs pos="52000">
                  <a:schemeClr val="tx1">
                    <a:alpha val="0"/>
                  </a:schemeClr>
                </a:gs>
                <a:gs pos="100000">
                  <a:srgbClr val="6A1499"/>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lIns="180000" tIns="108000" rIns="180000" bIns="0" rtlCol="0" anchor="t">
            <a:normAutofit/>
          </a:bodyPr>
          <a:lstStyle/>
          <a:p>
            <a:pPr marL="17463" algn="ctr">
              <a:lnSpc>
                <a:spcPct val="90000"/>
              </a:lnSpc>
              <a:spcBef>
                <a:spcPts val="1000"/>
              </a:spcBef>
            </a:pPr>
            <a:r>
              <a:rPr lang="en-US" sz="3200" dirty="0">
                <a:solidFill>
                  <a:srgbClr val="000000">
                    <a:lumMod val="50000"/>
                    <a:lumOff val="50000"/>
                  </a:srgbClr>
                </a:solidFill>
                <a:latin typeface="Calibri" panose="020F0502020204030204"/>
              </a:rPr>
              <a:t>Consistent availability</a:t>
            </a:r>
          </a:p>
        </p:txBody>
      </p:sp>
      <p:sp>
        <p:nvSpPr>
          <p:cNvPr id="10" name="Rectangle 9">
            <a:extLst>
              <a:ext uri="{FF2B5EF4-FFF2-40B4-BE49-F238E27FC236}">
                <a16:creationId xmlns:a16="http://schemas.microsoft.com/office/drawing/2014/main" id="{B969EB79-4DCA-5274-2FA9-C22710F37ED1}"/>
              </a:ext>
            </a:extLst>
          </p:cNvPr>
          <p:cNvSpPr/>
          <p:nvPr/>
        </p:nvSpPr>
        <p:spPr>
          <a:xfrm>
            <a:off x="9269048" y="228601"/>
            <a:ext cx="2568521" cy="6200774"/>
          </a:xfrm>
          <a:prstGeom prst="rect">
            <a:avLst/>
          </a:prstGeom>
          <a:noFill/>
          <a:ln>
            <a:gradFill>
              <a:gsLst>
                <a:gs pos="0">
                  <a:srgbClr val="00ADEF"/>
                </a:gs>
                <a:gs pos="52000">
                  <a:schemeClr val="tx1">
                    <a:alpha val="0"/>
                  </a:schemeClr>
                </a:gs>
                <a:gs pos="100000">
                  <a:srgbClr val="00B0F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lIns="180000" tIns="108000" rIns="180000" bIns="0" rtlCol="0" anchor="t">
            <a:normAutofit/>
          </a:bodyPr>
          <a:lstStyle/>
          <a:p>
            <a:pPr marL="17463" algn="ctr">
              <a:lnSpc>
                <a:spcPct val="90000"/>
              </a:lnSpc>
              <a:spcBef>
                <a:spcPts val="1000"/>
              </a:spcBef>
            </a:pPr>
            <a:r>
              <a:rPr lang="en-US" sz="3200" dirty="0">
                <a:solidFill>
                  <a:srgbClr val="000000">
                    <a:lumMod val="50000"/>
                    <a:lumOff val="50000"/>
                  </a:srgbClr>
                </a:solidFill>
                <a:latin typeface="Calibri" panose="020F0502020204030204"/>
              </a:rPr>
              <a:t>Standardized equipment</a:t>
            </a:r>
          </a:p>
        </p:txBody>
      </p:sp>
      <p:sp>
        <p:nvSpPr>
          <p:cNvPr id="11" name="Rectangle 10">
            <a:extLst>
              <a:ext uri="{FF2B5EF4-FFF2-40B4-BE49-F238E27FC236}">
                <a16:creationId xmlns:a16="http://schemas.microsoft.com/office/drawing/2014/main" id="{AFE1ADCE-301C-4B1C-DB3D-F0453CD4DC83}"/>
              </a:ext>
            </a:extLst>
          </p:cNvPr>
          <p:cNvSpPr/>
          <p:nvPr/>
        </p:nvSpPr>
        <p:spPr>
          <a:xfrm>
            <a:off x="3805070" y="229712"/>
            <a:ext cx="2567155" cy="6182310"/>
          </a:xfrm>
          <a:prstGeom prst="rect">
            <a:avLst/>
          </a:prstGeom>
          <a:noFill/>
          <a:ln>
            <a:gradFill>
              <a:gsLst>
                <a:gs pos="0">
                  <a:srgbClr val="97268F"/>
                </a:gs>
                <a:gs pos="52000">
                  <a:schemeClr val="tx1">
                    <a:alpha val="0"/>
                  </a:schemeClr>
                </a:gs>
                <a:gs pos="100000">
                  <a:srgbClr val="97268F"/>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lIns="36000" tIns="108000" rIns="36000" bIns="0" rtlCol="0" anchor="t">
            <a:normAutofit/>
          </a:bodyPr>
          <a:lstStyle/>
          <a:p>
            <a:pPr marL="17463" marR="0" lvl="0" indent="0" algn="ctr" defTabSz="914400" rtl="0" eaLnBrk="1" fontAlgn="auto" latinLnBrk="0" hangingPunct="1">
              <a:lnSpc>
                <a:spcPct val="90000"/>
              </a:lnSpc>
              <a:spcBef>
                <a:spcPts val="1000"/>
              </a:spcBef>
              <a:spcAft>
                <a:spcPts val="0"/>
              </a:spcAft>
              <a:buClrTx/>
              <a:buSzTx/>
              <a:buFontTx/>
              <a:buNone/>
              <a:tabLst/>
              <a:defRPr/>
            </a:pPr>
            <a:r>
              <a:rPr kumimoji="0" lang="en-US" sz="32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rPr>
              <a:t>Safe + reliable:</a:t>
            </a:r>
            <a:r>
              <a:rPr kumimoji="0" lang="en-US" sz="3200" b="0" i="0" u="none" strike="noStrike" kern="1200" cap="none" spc="0" normalizeH="0" noProof="0" dirty="0">
                <a:ln>
                  <a:noFill/>
                </a:ln>
                <a:solidFill>
                  <a:srgbClr val="000000">
                    <a:lumMod val="50000"/>
                    <a:lumOff val="50000"/>
                  </a:srgbClr>
                </a:solidFill>
                <a:effectLst/>
                <a:uLnTx/>
                <a:uFillTx/>
                <a:latin typeface="Calibri" panose="020F0502020204030204"/>
                <a:ea typeface="+mn-ea"/>
                <a:cs typeface="+mn-cs"/>
              </a:rPr>
              <a:t> PoE</a:t>
            </a:r>
            <a:endParaRPr kumimoji="0" lang="en-US" sz="32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73802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grpId="0" nodeType="withEffect">
                                  <p:stCondLst>
                                    <p:cond delay="30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8" fill="hold" grpId="0" nodeType="withEffect">
                                  <p:stCondLst>
                                    <p:cond delay="90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par>
                                <p:cTn id="14" presetID="22" presetClass="entr" presetSubtype="8" fill="hold" grpId="0" nodeType="withEffect">
                                  <p:stCondLst>
                                    <p:cond delay="150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2CEAC80-005C-B132-D578-4547A2EB1C67}"/>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5D444966-28B3-782A-F219-8E4BE6324DC8}"/>
              </a:ext>
            </a:extLst>
          </p:cNvPr>
          <p:cNvCxnSpPr>
            <a:cxnSpLocks/>
          </p:cNvCxnSpPr>
          <p:nvPr/>
        </p:nvCxnSpPr>
        <p:spPr>
          <a:xfrm>
            <a:off x="477084" y="3169089"/>
            <a:ext cx="0" cy="420145"/>
          </a:xfrm>
          <a:prstGeom prst="line">
            <a:avLst/>
          </a:prstGeom>
          <a:ln w="57150">
            <a:solidFill>
              <a:srgbClr val="00ADEF"/>
            </a:solidFill>
            <a:headEnd type="none"/>
            <a:tailEnd type="triangle"/>
          </a:ln>
        </p:spPr>
        <p:style>
          <a:lnRef idx="1">
            <a:schemeClr val="accent6"/>
          </a:lnRef>
          <a:fillRef idx="0">
            <a:schemeClr val="accent6"/>
          </a:fillRef>
          <a:effectRef idx="0">
            <a:schemeClr val="accent6"/>
          </a:effectRef>
          <a:fontRef idx="minor">
            <a:schemeClr val="tx1"/>
          </a:fontRef>
        </p:style>
      </p:cxnSp>
      <p:sp>
        <p:nvSpPr>
          <p:cNvPr id="7" name="TextBox 6">
            <a:extLst>
              <a:ext uri="{FF2B5EF4-FFF2-40B4-BE49-F238E27FC236}">
                <a16:creationId xmlns:a16="http://schemas.microsoft.com/office/drawing/2014/main" id="{B59AE67F-B0BB-CC14-3589-464F7757190E}"/>
              </a:ext>
            </a:extLst>
          </p:cNvPr>
          <p:cNvSpPr txBox="1"/>
          <p:nvPr/>
        </p:nvSpPr>
        <p:spPr>
          <a:xfrm>
            <a:off x="899504" y="5275632"/>
            <a:ext cx="11019438" cy="977704"/>
          </a:xfrm>
          <a:prstGeom prst="rect">
            <a:avLst/>
          </a:prstGeom>
          <a:noFill/>
        </p:spPr>
        <p:txBody>
          <a:bodyPr vert="horz" wrap="square" lIns="91440" tIns="91440" rIns="91440" bIns="91440" rtlCol="0" anchor="ctr" anchorCtr="0">
            <a:spAutoFit/>
          </a:bodyPr>
          <a:lstStyle/>
          <a:p>
            <a:pPr marL="17463"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rPr>
              <a:t>From 4 W in 2003 to 90 W in 2018</a:t>
            </a:r>
          </a:p>
          <a:p>
            <a:pPr marL="17463" algn="ctr">
              <a:lnSpc>
                <a:spcPct val="90000"/>
              </a:lnSpc>
              <a:spcBef>
                <a:spcPts val="1000"/>
              </a:spcBef>
            </a:pPr>
            <a:r>
              <a:rPr lang="en-US" sz="2400" b="1" dirty="0">
                <a:solidFill>
                  <a:schemeClr val="bg1">
                    <a:lumMod val="50000"/>
                  </a:schemeClr>
                </a:solidFill>
                <a:effectLst>
                  <a:outerShdw blurRad="38100" dist="38100" dir="2700000" algn="tl">
                    <a:srgbClr val="000000">
                      <a:alpha val="43137"/>
                    </a:srgbClr>
                  </a:outerShdw>
                </a:effectLst>
              </a:rPr>
              <a:t>PoE:</a:t>
            </a:r>
            <a:r>
              <a:rPr lang="en-US" sz="2400" dirty="0">
                <a:solidFill>
                  <a:schemeClr val="bg1">
                    <a:lumMod val="50000"/>
                  </a:schemeClr>
                </a:solidFill>
              </a:rPr>
              <a:t> </a:t>
            </a:r>
            <a:r>
              <a:rPr lang="en-US" sz="2400" dirty="0">
                <a:solidFill>
                  <a:schemeClr val="bg1">
                    <a:lumMod val="50000"/>
                  </a:schemeClr>
                </a:solidFill>
                <a:latin typeface="Google Sans"/>
              </a:rPr>
              <a:t>44 – 57 V DC, typically 48 V DC – </a:t>
            </a:r>
            <a:r>
              <a:rPr lang="en-US" sz="2400" b="1" dirty="0">
                <a:solidFill>
                  <a:schemeClr val="bg1">
                    <a:lumMod val="50000"/>
                  </a:schemeClr>
                </a:solidFill>
              </a:rPr>
              <a:t>NEC Class 2</a:t>
            </a:r>
            <a:r>
              <a:rPr lang="en-US" sz="2400" dirty="0">
                <a:solidFill>
                  <a:schemeClr val="bg1">
                    <a:lumMod val="50000"/>
                  </a:schemeClr>
                </a:solidFill>
              </a:rPr>
              <a:t>  </a:t>
            </a:r>
          </a:p>
        </p:txBody>
      </p:sp>
      <p:sp>
        <p:nvSpPr>
          <p:cNvPr id="10" name="Title 1">
            <a:extLst>
              <a:ext uri="{FF2B5EF4-FFF2-40B4-BE49-F238E27FC236}">
                <a16:creationId xmlns:a16="http://schemas.microsoft.com/office/drawing/2014/main" id="{CE62A77E-2716-573C-B410-A75314988917}"/>
              </a:ext>
            </a:extLst>
          </p:cNvPr>
          <p:cNvSpPr txBox="1">
            <a:spLocks/>
          </p:cNvSpPr>
          <p:nvPr/>
        </p:nvSpPr>
        <p:spPr>
          <a:xfrm>
            <a:off x="511406" y="123729"/>
            <a:ext cx="11505334" cy="1019271"/>
          </a:xfrm>
          <a:prstGeom prst="rect">
            <a:avLst/>
          </a:prstGeom>
        </p:spPr>
        <p:txBody>
          <a:bodyPr lIns="0" anchor="ctr" anchorCtr="0">
            <a:normAutofit fontScale="97500"/>
          </a:bodyPr>
          <a:lstStyle>
            <a:lvl1pPr algn="l" defTabSz="914400" rtl="0" eaLnBrk="1" latinLnBrk="0" hangingPunct="1">
              <a:lnSpc>
                <a:spcPct val="90000"/>
              </a:lnSpc>
              <a:spcBef>
                <a:spcPct val="0"/>
              </a:spcBef>
              <a:buNone/>
              <a:defRPr sz="3600" b="0" i="0"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rPr>
              <a:t>IEEE PoE standardized equipment</a:t>
            </a:r>
            <a:br>
              <a:rPr kumimoji="0" lang="en-US" sz="3600" b="0"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rPr>
            </a:br>
            <a:r>
              <a:rPr kumimoji="0" lang="en-US" sz="1600" b="0" i="0" u="none" strike="noStrike" kern="1200" cap="none" spc="0" normalizeH="0" baseline="0" noProof="0" dirty="0">
                <a:ln>
                  <a:noFill/>
                </a:ln>
                <a:solidFill>
                  <a:schemeClr val="tx1">
                    <a:lumMod val="50000"/>
                    <a:lumOff val="50000"/>
                  </a:schemeClr>
                </a:solidFill>
                <a:effectLst/>
                <a:uLnTx/>
                <a:uFillTx/>
                <a:latin typeface="Calibri Light" panose="020F0302020204030204" pitchFamily="34" charset="0"/>
                <a:ea typeface="Calibri Light" panose="020F0302020204030204" pitchFamily="34" charset="0"/>
                <a:cs typeface="Calibri Light" panose="020F0302020204030204" pitchFamily="34" charset="0"/>
              </a:rPr>
              <a:t>Power source equipment (PSE)—transmission losses (cabling) = power delivered (PD) </a:t>
            </a:r>
            <a:endParaRPr kumimoji="0" lang="en-US" sz="2900" b="0" i="0" u="none" strike="noStrike" kern="1200" cap="none" spc="0" normalizeH="0" baseline="0" noProof="0" dirty="0">
              <a:ln>
                <a:noFill/>
              </a:ln>
              <a:solidFill>
                <a:schemeClr val="tx1">
                  <a:lumMod val="50000"/>
                  <a:lumOff val="50000"/>
                </a:schemeClr>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1" name="TextBox 10">
            <a:extLst>
              <a:ext uri="{FF2B5EF4-FFF2-40B4-BE49-F238E27FC236}">
                <a16:creationId xmlns:a16="http://schemas.microsoft.com/office/drawing/2014/main" id="{98D3BA2E-0D96-C215-A6DA-B449D13C9A92}"/>
              </a:ext>
            </a:extLst>
          </p:cNvPr>
          <p:cNvSpPr txBox="1"/>
          <p:nvPr/>
        </p:nvSpPr>
        <p:spPr>
          <a:xfrm>
            <a:off x="511405" y="1198273"/>
            <a:ext cx="11388489" cy="517065"/>
          </a:xfrm>
          <a:prstGeom prst="rect">
            <a:avLst/>
          </a:prstGeom>
          <a:noFill/>
        </p:spPr>
        <p:txBody>
          <a:bodyPr vert="horz" wrap="square" lIns="91440" tIns="91440" rIns="91440" bIns="91440" rtlCol="0" anchor="ctr" anchorCtr="0">
            <a:spAutoFit/>
          </a:bodyPr>
          <a:lstStyle/>
          <a:p>
            <a:pPr marL="17463"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rPr>
              <a:t>Requesting and sourcing power per Type and Class of PoE device</a:t>
            </a:r>
          </a:p>
        </p:txBody>
      </p:sp>
      <p:sp>
        <p:nvSpPr>
          <p:cNvPr id="15" name="TextBox 14">
            <a:extLst>
              <a:ext uri="{FF2B5EF4-FFF2-40B4-BE49-F238E27FC236}">
                <a16:creationId xmlns:a16="http://schemas.microsoft.com/office/drawing/2014/main" id="{75F3108F-C66F-E76C-773A-6B025DE29D2B}"/>
              </a:ext>
            </a:extLst>
          </p:cNvPr>
          <p:cNvSpPr txBox="1"/>
          <p:nvPr/>
        </p:nvSpPr>
        <p:spPr>
          <a:xfrm>
            <a:off x="108784" y="2380174"/>
            <a:ext cx="736598" cy="752514"/>
          </a:xfrm>
          <a:prstGeom prst="rect">
            <a:avLst/>
          </a:prstGeom>
          <a:noFill/>
        </p:spPr>
        <p:txBody>
          <a:bodyPr vert="horz" wrap="square" lIns="91440" tIns="91440" rIns="91440" bIns="91440" rtlCol="0" anchor="ctr" anchorCtr="0">
            <a:spAutoFit/>
          </a:bodyPr>
          <a:lstStyle/>
          <a:p>
            <a:pPr marL="17463" marR="0" algn="ctr" defTabSz="914400" rtl="0" eaLnBrk="1" fontAlgn="auto" latinLnBrk="0" hangingPunct="1">
              <a:lnSpc>
                <a:spcPct val="90000"/>
              </a:lnSpc>
              <a:spcBef>
                <a:spcPts val="1000"/>
              </a:spcBef>
              <a:spcAft>
                <a:spcPts val="0"/>
              </a:spcAft>
              <a:buClrTx/>
              <a:buSzTx/>
              <a:buFont typeface="Arial" panose="020B0604020202020204" pitchFamily="34" charset="0"/>
              <a:buNone/>
            </a:pPr>
            <a:r>
              <a:rPr kumimoji="0" lang="es-ES" sz="1400" b="0" i="0" u="none" strike="noStrike" kern="1200" cap="none" spc="0" normalizeH="0" baseline="0" noProof="0" dirty="0">
                <a:ln>
                  <a:noFill/>
                </a:ln>
                <a:solidFill>
                  <a:schemeClr val="bg1">
                    <a:lumMod val="50000"/>
                  </a:schemeClr>
                </a:solidFill>
                <a:effectLst/>
                <a:uLnTx/>
                <a:uFillTx/>
                <a:latin typeface="+mj-lt"/>
                <a:ea typeface="+mn-ea"/>
                <a:cs typeface="+mn-cs"/>
              </a:rPr>
              <a:t>PSE </a:t>
            </a:r>
            <a:br>
              <a:rPr kumimoji="0" lang="es-ES" sz="1400" b="0" i="0" u="none" strike="noStrike" kern="1200" cap="none" spc="0" normalizeH="0" baseline="0" noProof="0" dirty="0">
                <a:ln>
                  <a:noFill/>
                </a:ln>
                <a:solidFill>
                  <a:schemeClr val="bg1">
                    <a:lumMod val="50000"/>
                  </a:schemeClr>
                </a:solidFill>
                <a:effectLst/>
                <a:uLnTx/>
                <a:uFillTx/>
                <a:latin typeface="+mj-lt"/>
                <a:ea typeface="+mn-ea"/>
                <a:cs typeface="+mn-cs"/>
              </a:rPr>
            </a:br>
            <a:r>
              <a:rPr kumimoji="0" lang="es-ES" sz="900" b="0" i="0" u="none" strike="noStrike" kern="1200" cap="none" spc="0" normalizeH="0" baseline="0" noProof="0" dirty="0" err="1">
                <a:ln>
                  <a:noFill/>
                </a:ln>
                <a:solidFill>
                  <a:schemeClr val="bg1">
                    <a:lumMod val="50000"/>
                  </a:schemeClr>
                </a:solidFill>
                <a:effectLst/>
                <a:uLnTx/>
                <a:uFillTx/>
                <a:latin typeface="+mj-lt"/>
                <a:ea typeface="+mn-ea"/>
                <a:cs typeface="+mn-cs"/>
              </a:rPr>
              <a:t>Power</a:t>
            </a:r>
            <a:r>
              <a:rPr kumimoji="0" lang="es-ES" sz="900" b="0" i="0" u="none" strike="noStrike" kern="1200" cap="none" spc="0" normalizeH="0" baseline="0" noProof="0" dirty="0">
                <a:ln>
                  <a:noFill/>
                </a:ln>
                <a:solidFill>
                  <a:schemeClr val="bg1">
                    <a:lumMod val="50000"/>
                  </a:schemeClr>
                </a:solidFill>
                <a:effectLst/>
                <a:uLnTx/>
                <a:uFillTx/>
                <a:latin typeface="+mj-lt"/>
                <a:ea typeface="+mn-ea"/>
                <a:cs typeface="+mn-cs"/>
              </a:rPr>
              <a:t> </a:t>
            </a:r>
            <a:r>
              <a:rPr kumimoji="0" lang="es-ES" sz="900" b="0" i="0" u="none" strike="noStrike" kern="1200" cap="none" spc="0" normalizeH="0" baseline="0" noProof="0" dirty="0" err="1">
                <a:ln>
                  <a:noFill/>
                </a:ln>
                <a:solidFill>
                  <a:schemeClr val="bg1">
                    <a:lumMod val="50000"/>
                  </a:schemeClr>
                </a:solidFill>
                <a:effectLst/>
                <a:uLnTx/>
                <a:uFillTx/>
                <a:latin typeface="+mj-lt"/>
                <a:ea typeface="+mn-ea"/>
                <a:cs typeface="+mn-cs"/>
              </a:rPr>
              <a:t>sourcing</a:t>
            </a:r>
            <a:r>
              <a:rPr kumimoji="0" lang="es-ES" sz="900" b="0" i="0" u="none" strike="noStrike" kern="1200" cap="none" spc="0" normalizeH="0" baseline="0" noProof="0" dirty="0">
                <a:ln>
                  <a:noFill/>
                </a:ln>
                <a:solidFill>
                  <a:schemeClr val="bg1">
                    <a:lumMod val="50000"/>
                  </a:schemeClr>
                </a:solidFill>
                <a:effectLst/>
                <a:uLnTx/>
                <a:uFillTx/>
                <a:latin typeface="+mj-lt"/>
                <a:ea typeface="+mn-ea"/>
                <a:cs typeface="+mn-cs"/>
              </a:rPr>
              <a:t> </a:t>
            </a:r>
            <a:r>
              <a:rPr kumimoji="0" lang="es-ES" sz="900" b="0" i="0" u="none" strike="noStrike" kern="1200" cap="none" spc="0" normalizeH="0" baseline="0" noProof="0" dirty="0" err="1">
                <a:ln>
                  <a:noFill/>
                </a:ln>
                <a:solidFill>
                  <a:schemeClr val="bg1">
                    <a:lumMod val="50000"/>
                  </a:schemeClr>
                </a:solidFill>
                <a:effectLst/>
                <a:uLnTx/>
                <a:uFillTx/>
                <a:latin typeface="+mj-lt"/>
                <a:ea typeface="+mn-ea"/>
                <a:cs typeface="+mn-cs"/>
              </a:rPr>
              <a:t>equipment</a:t>
            </a:r>
            <a:endParaRPr kumimoji="0" lang="en-US" sz="900" b="0" i="0" u="none" strike="noStrike" kern="1200" cap="none" spc="0" normalizeH="0" baseline="0" noProof="0" dirty="0">
              <a:ln>
                <a:noFill/>
              </a:ln>
              <a:solidFill>
                <a:schemeClr val="bg1">
                  <a:lumMod val="50000"/>
                </a:schemeClr>
              </a:solidFill>
              <a:effectLst/>
              <a:uLnTx/>
              <a:uFillTx/>
              <a:latin typeface="+mj-lt"/>
              <a:ea typeface="+mn-ea"/>
              <a:cs typeface="+mn-cs"/>
            </a:endParaRPr>
          </a:p>
        </p:txBody>
      </p:sp>
      <p:sp>
        <p:nvSpPr>
          <p:cNvPr id="16" name="TextBox 15">
            <a:extLst>
              <a:ext uri="{FF2B5EF4-FFF2-40B4-BE49-F238E27FC236}">
                <a16:creationId xmlns:a16="http://schemas.microsoft.com/office/drawing/2014/main" id="{EDA45A3B-5E88-5AD2-F463-EA569B5CB325}"/>
              </a:ext>
            </a:extLst>
          </p:cNvPr>
          <p:cNvSpPr txBox="1"/>
          <p:nvPr/>
        </p:nvSpPr>
        <p:spPr>
          <a:xfrm>
            <a:off x="108784" y="3625635"/>
            <a:ext cx="736598" cy="627864"/>
          </a:xfrm>
          <a:prstGeom prst="rect">
            <a:avLst/>
          </a:prstGeom>
          <a:noFill/>
        </p:spPr>
        <p:txBody>
          <a:bodyPr vert="horz" wrap="square" lIns="91440" tIns="91440" rIns="91440" bIns="91440" rtlCol="0" anchor="ctr" anchorCtr="0">
            <a:spAutoFit/>
          </a:bodyPr>
          <a:lstStyle/>
          <a:p>
            <a:pPr marL="17463" marR="0" algn="ctr" defTabSz="914400" rtl="0" eaLnBrk="1" fontAlgn="auto" latinLnBrk="0" hangingPunct="1">
              <a:lnSpc>
                <a:spcPct val="90000"/>
              </a:lnSpc>
              <a:spcBef>
                <a:spcPts val="1000"/>
              </a:spcBef>
              <a:spcAft>
                <a:spcPts val="0"/>
              </a:spcAft>
              <a:buClrTx/>
              <a:buSzTx/>
              <a:buFont typeface="Arial" panose="020B0604020202020204" pitchFamily="34" charset="0"/>
              <a:buNone/>
            </a:pPr>
            <a:r>
              <a:rPr kumimoji="0" lang="es-ES" sz="1400" b="0" i="0" u="none" strike="noStrike" kern="1200" cap="none" spc="0" normalizeH="0" baseline="0" noProof="0" dirty="0">
                <a:ln>
                  <a:noFill/>
                </a:ln>
                <a:solidFill>
                  <a:schemeClr val="bg1">
                    <a:lumMod val="50000"/>
                  </a:schemeClr>
                </a:solidFill>
                <a:effectLst/>
                <a:uLnTx/>
                <a:uFillTx/>
                <a:latin typeface="+mj-lt"/>
                <a:ea typeface="+mn-ea"/>
                <a:cs typeface="+mn-cs"/>
              </a:rPr>
              <a:t>PD </a:t>
            </a:r>
            <a:br>
              <a:rPr kumimoji="0" lang="es-ES" sz="900" b="0" i="0" u="none" strike="noStrike" kern="1200" cap="none" spc="0" normalizeH="0" baseline="0" noProof="0" dirty="0">
                <a:ln>
                  <a:noFill/>
                </a:ln>
                <a:solidFill>
                  <a:schemeClr val="bg1">
                    <a:lumMod val="50000"/>
                  </a:schemeClr>
                </a:solidFill>
                <a:effectLst/>
                <a:uLnTx/>
                <a:uFillTx/>
                <a:latin typeface="+mj-lt"/>
                <a:ea typeface="+mn-ea"/>
                <a:cs typeface="+mn-cs"/>
              </a:rPr>
            </a:br>
            <a:r>
              <a:rPr kumimoji="0" lang="es-ES" sz="900" b="0" i="0" u="none" strike="noStrike" kern="1200" cap="none" spc="0" normalizeH="0" baseline="0" noProof="0" dirty="0" err="1">
                <a:ln>
                  <a:noFill/>
                </a:ln>
                <a:solidFill>
                  <a:schemeClr val="bg1">
                    <a:lumMod val="50000"/>
                  </a:schemeClr>
                </a:solidFill>
                <a:effectLst/>
                <a:uLnTx/>
                <a:uFillTx/>
                <a:latin typeface="+mj-lt"/>
                <a:ea typeface="+mn-ea"/>
                <a:cs typeface="+mn-cs"/>
              </a:rPr>
              <a:t>Powered</a:t>
            </a:r>
            <a:r>
              <a:rPr kumimoji="0" lang="es-ES" sz="900" b="0" i="0" u="none" strike="noStrike" kern="1200" cap="none" spc="0" normalizeH="0" baseline="0" noProof="0" dirty="0">
                <a:ln>
                  <a:noFill/>
                </a:ln>
                <a:solidFill>
                  <a:schemeClr val="bg1">
                    <a:lumMod val="50000"/>
                  </a:schemeClr>
                </a:solidFill>
                <a:effectLst/>
                <a:uLnTx/>
                <a:uFillTx/>
                <a:latin typeface="+mj-lt"/>
                <a:ea typeface="+mn-ea"/>
                <a:cs typeface="+mn-cs"/>
              </a:rPr>
              <a:t> </a:t>
            </a:r>
            <a:r>
              <a:rPr kumimoji="0" lang="es-ES" sz="900" b="0" i="0" u="none" strike="noStrike" kern="1200" cap="none" spc="0" normalizeH="0" baseline="0" noProof="0" dirty="0" err="1">
                <a:ln>
                  <a:noFill/>
                </a:ln>
                <a:solidFill>
                  <a:schemeClr val="bg1">
                    <a:lumMod val="50000"/>
                  </a:schemeClr>
                </a:solidFill>
                <a:effectLst/>
                <a:uLnTx/>
                <a:uFillTx/>
                <a:latin typeface="+mj-lt"/>
                <a:ea typeface="+mn-ea"/>
                <a:cs typeface="+mn-cs"/>
              </a:rPr>
              <a:t>device</a:t>
            </a:r>
            <a:endParaRPr kumimoji="0" lang="en-US" sz="900" b="0" i="0" u="none" strike="noStrike" kern="1200" cap="none" spc="0" normalizeH="0" baseline="0" noProof="0" dirty="0">
              <a:ln>
                <a:noFill/>
              </a:ln>
              <a:solidFill>
                <a:schemeClr val="bg1">
                  <a:lumMod val="50000"/>
                </a:schemeClr>
              </a:solidFill>
              <a:effectLst/>
              <a:uLnTx/>
              <a:uFillTx/>
              <a:latin typeface="+mj-lt"/>
              <a:ea typeface="+mn-ea"/>
              <a:cs typeface="+mn-cs"/>
            </a:endParaRPr>
          </a:p>
        </p:txBody>
      </p:sp>
      <p:sp>
        <p:nvSpPr>
          <p:cNvPr id="2" name="Rectangle: Top Corners Rounded 1">
            <a:extLst>
              <a:ext uri="{FF2B5EF4-FFF2-40B4-BE49-F238E27FC236}">
                <a16:creationId xmlns:a16="http://schemas.microsoft.com/office/drawing/2014/main" id="{43AD4641-571C-7160-5D11-63840B8663D9}"/>
              </a:ext>
            </a:extLst>
          </p:cNvPr>
          <p:cNvSpPr/>
          <p:nvPr/>
        </p:nvSpPr>
        <p:spPr>
          <a:xfrm>
            <a:off x="933450" y="2162271"/>
            <a:ext cx="4108569" cy="1981104"/>
          </a:xfrm>
          <a:prstGeom prst="round2SameRect">
            <a:avLst>
              <a:gd name="adj1" fmla="val 7697"/>
              <a:gd name="adj2" fmla="val 0"/>
            </a:avLst>
          </a:prstGeom>
          <a:noFill/>
          <a:ln w="1905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182880" tIns="0" rIns="182880" bIns="0" numCol="1" spcCol="0" rtlCol="0" fromWordArt="0" anchor="t" anchorCtr="0" forceAA="0" compatLnSpc="1">
            <a:prstTxWarp prst="textNoShape">
              <a:avLst/>
            </a:prstTxWarp>
            <a:noAutofit/>
          </a:bodyPr>
          <a:lstStyle/>
          <a:p>
            <a:pPr marL="17463" marR="0" indent="0" algn="ctr" defTabSz="914400" rtl="0" eaLnBrk="1" fontAlgn="auto" latinLnBrk="0" hangingPunct="1">
              <a:lnSpc>
                <a:spcPct val="90000"/>
              </a:lnSpc>
              <a:spcBef>
                <a:spcPts val="1000"/>
              </a:spcBef>
              <a:spcAft>
                <a:spcPts val="0"/>
              </a:spcAft>
              <a:buClrTx/>
              <a:buSzTx/>
              <a:buFontTx/>
              <a:buNone/>
              <a:tabLst/>
            </a:pPr>
            <a:r>
              <a:rPr kumimoji="0" lang="es-ES" sz="1400" b="0" i="0" u="none" strike="noStrike" kern="1200" cap="none" spc="0" normalizeH="0" baseline="0" noProof="0" dirty="0" err="1">
                <a:ln>
                  <a:noFill/>
                </a:ln>
                <a:solidFill>
                  <a:schemeClr val="bg1"/>
                </a:solidFill>
                <a:effectLst/>
                <a:uLnTx/>
                <a:uFillTx/>
                <a:ea typeface="+mn-ea"/>
                <a:cs typeface="+mn-cs"/>
              </a:rPr>
              <a:t>Type</a:t>
            </a:r>
            <a:r>
              <a:rPr kumimoji="0" lang="es-ES" sz="1400" b="0" i="0" u="none" strike="noStrike" kern="1200" cap="none" spc="0" normalizeH="0" baseline="0" noProof="0" dirty="0">
                <a:ln>
                  <a:noFill/>
                </a:ln>
                <a:solidFill>
                  <a:schemeClr val="bg1"/>
                </a:solidFill>
                <a:effectLst/>
                <a:uLnTx/>
                <a:uFillTx/>
                <a:ea typeface="+mn-ea"/>
                <a:cs typeface="+mn-cs"/>
              </a:rPr>
              <a:t> 1 (802.3af)</a:t>
            </a:r>
            <a:endParaRPr kumimoji="0" lang="en-US" sz="1400" b="0" i="0" u="none" strike="noStrike" kern="1200" cap="none" spc="0" normalizeH="0" baseline="0" noProof="0" dirty="0">
              <a:ln>
                <a:noFill/>
              </a:ln>
              <a:solidFill>
                <a:schemeClr val="bg1"/>
              </a:solidFill>
              <a:effectLst/>
              <a:uLnTx/>
              <a:uFillTx/>
              <a:ea typeface="+mn-ea"/>
              <a:cs typeface="+mn-cs"/>
            </a:endParaRPr>
          </a:p>
        </p:txBody>
      </p:sp>
      <p:sp>
        <p:nvSpPr>
          <p:cNvPr id="4" name="Rectangle: Top Corners Rounded 3">
            <a:extLst>
              <a:ext uri="{FF2B5EF4-FFF2-40B4-BE49-F238E27FC236}">
                <a16:creationId xmlns:a16="http://schemas.microsoft.com/office/drawing/2014/main" id="{8A99934C-3EA0-779E-8501-0ABA4D410E49}"/>
              </a:ext>
            </a:extLst>
          </p:cNvPr>
          <p:cNvSpPr/>
          <p:nvPr/>
        </p:nvSpPr>
        <p:spPr>
          <a:xfrm>
            <a:off x="5054719" y="2162271"/>
            <a:ext cx="1368306" cy="1981104"/>
          </a:xfrm>
          <a:prstGeom prst="round2SameRect">
            <a:avLst>
              <a:gd name="adj1" fmla="val 10894"/>
              <a:gd name="adj2" fmla="val 0"/>
            </a:avLst>
          </a:prstGeom>
          <a:noFill/>
          <a:ln w="19050">
            <a:solidFill>
              <a:srgbClr val="0070C0"/>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17463" algn="ctr">
              <a:lnSpc>
                <a:spcPct val="90000"/>
              </a:lnSpc>
              <a:spcBef>
                <a:spcPts val="1000"/>
              </a:spcBef>
            </a:pPr>
            <a:r>
              <a:rPr lang="es-ES" sz="1400" dirty="0" err="1">
                <a:solidFill>
                  <a:schemeClr val="bg1"/>
                </a:solidFill>
              </a:rPr>
              <a:t>Type</a:t>
            </a:r>
            <a:r>
              <a:rPr lang="es-ES" sz="1400" dirty="0">
                <a:solidFill>
                  <a:schemeClr val="bg1"/>
                </a:solidFill>
              </a:rPr>
              <a:t> 2 (802.3at)</a:t>
            </a:r>
            <a:endParaRPr lang="en-US" sz="1400" dirty="0">
              <a:solidFill>
                <a:schemeClr val="bg1"/>
              </a:solidFill>
            </a:endParaRPr>
          </a:p>
        </p:txBody>
      </p:sp>
      <p:sp>
        <p:nvSpPr>
          <p:cNvPr id="5" name="Rectangle: Top Corners Rounded 4">
            <a:extLst>
              <a:ext uri="{FF2B5EF4-FFF2-40B4-BE49-F238E27FC236}">
                <a16:creationId xmlns:a16="http://schemas.microsoft.com/office/drawing/2014/main" id="{ABAA1D50-B6B1-0E76-BE01-5B8D607790BA}"/>
              </a:ext>
            </a:extLst>
          </p:cNvPr>
          <p:cNvSpPr/>
          <p:nvPr/>
        </p:nvSpPr>
        <p:spPr>
          <a:xfrm>
            <a:off x="905854" y="1710250"/>
            <a:ext cx="8269896" cy="2981391"/>
          </a:xfrm>
          <a:prstGeom prst="round2SameRect">
            <a:avLst>
              <a:gd name="adj1" fmla="val 15899"/>
              <a:gd name="adj2" fmla="val 0"/>
            </a:avLst>
          </a:prstGeom>
          <a:noFill/>
          <a:ln w="19050">
            <a:solidFill>
              <a:schemeClr val="tx2">
                <a:lumMod val="75000"/>
              </a:schemeClr>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17463" marR="0" indent="0" algn="ctr" defTabSz="914400" rtl="0" eaLnBrk="1" fontAlgn="auto" latinLnBrk="0" hangingPunct="1">
              <a:lnSpc>
                <a:spcPct val="90000"/>
              </a:lnSpc>
              <a:spcBef>
                <a:spcPts val="1000"/>
              </a:spcBef>
              <a:spcAft>
                <a:spcPts val="0"/>
              </a:spcAft>
              <a:buClrTx/>
              <a:buSzTx/>
              <a:buFontTx/>
              <a:buNone/>
              <a:tabLst/>
            </a:pPr>
            <a:r>
              <a:rPr kumimoji="0" lang="es-ES" sz="2000" b="0" i="0" u="none" strike="noStrike" kern="1200" cap="none" spc="0" normalizeH="0" baseline="0" noProof="0" dirty="0" err="1">
                <a:ln>
                  <a:noFill/>
                </a:ln>
                <a:solidFill>
                  <a:schemeClr val="bg1"/>
                </a:solidFill>
                <a:effectLst/>
                <a:uLnTx/>
                <a:uFillTx/>
                <a:ea typeface="+mn-ea"/>
                <a:cs typeface="+mn-cs"/>
              </a:rPr>
              <a:t>Type</a:t>
            </a:r>
            <a:r>
              <a:rPr kumimoji="0" lang="es-ES" sz="2000" b="0" i="0" u="none" strike="noStrike" kern="1200" cap="none" spc="0" normalizeH="0" baseline="0" noProof="0" dirty="0">
                <a:ln>
                  <a:noFill/>
                </a:ln>
                <a:solidFill>
                  <a:schemeClr val="bg1"/>
                </a:solidFill>
                <a:effectLst/>
                <a:uLnTx/>
                <a:uFillTx/>
                <a:ea typeface="+mn-ea"/>
                <a:cs typeface="+mn-cs"/>
              </a:rPr>
              <a:t> 3 (802.3bt)</a:t>
            </a:r>
            <a:endParaRPr kumimoji="0" lang="en-US" sz="2000" b="0" i="0" u="none" strike="noStrike" kern="1200" cap="none" spc="0" normalizeH="0" baseline="0" noProof="0" dirty="0">
              <a:ln>
                <a:noFill/>
              </a:ln>
              <a:solidFill>
                <a:schemeClr val="bg1"/>
              </a:solidFill>
              <a:effectLst/>
              <a:uLnTx/>
              <a:uFillTx/>
              <a:ea typeface="+mn-ea"/>
              <a:cs typeface="+mn-cs"/>
            </a:endParaRPr>
          </a:p>
        </p:txBody>
      </p:sp>
      <p:sp>
        <p:nvSpPr>
          <p:cNvPr id="9" name="TextBox 8">
            <a:extLst>
              <a:ext uri="{FF2B5EF4-FFF2-40B4-BE49-F238E27FC236}">
                <a16:creationId xmlns:a16="http://schemas.microsoft.com/office/drawing/2014/main" id="{0D3B20EA-741F-369F-A3D0-4273928CDEDE}"/>
              </a:ext>
            </a:extLst>
          </p:cNvPr>
          <p:cNvSpPr txBox="1"/>
          <p:nvPr/>
        </p:nvSpPr>
        <p:spPr>
          <a:xfrm>
            <a:off x="977910" y="2504824"/>
            <a:ext cx="1324086" cy="627864"/>
          </a:xfrm>
          <a:prstGeom prst="rect">
            <a:avLst/>
          </a:prstGeom>
          <a:noFill/>
          <a:ln>
            <a:solidFill>
              <a:schemeClr val="tx1">
                <a:lumMod val="75000"/>
                <a:lumOff val="25000"/>
              </a:schemeClr>
            </a:solidFill>
          </a:ln>
        </p:spPr>
        <p:txBody>
          <a:bodyPr vert="horz" wrap="square" lIns="91440" tIns="91440" rIns="91440" bIns="91440" rtlCol="0" anchor="ctr" anchorCtr="0">
            <a:spAutoFit/>
          </a:bodyPr>
          <a:lstStyle/>
          <a:p>
            <a:pPr marL="17463" marR="0" algn="ctr" defTabSz="914400" rtl="0" eaLnBrk="1" fontAlgn="auto" latinLnBrk="0" hangingPunct="1">
              <a:lnSpc>
                <a:spcPct val="90000"/>
              </a:lnSpc>
              <a:spcBef>
                <a:spcPts val="1000"/>
              </a:spcBef>
              <a:spcAft>
                <a:spcPts val="0"/>
              </a:spcAft>
              <a:buClrTx/>
              <a:buSzTx/>
              <a:buFont typeface="Arial" panose="020B0604020202020204" pitchFamily="34" charset="0"/>
              <a:buNone/>
            </a:pPr>
            <a:r>
              <a:rPr kumimoji="0" lang="es-ES" sz="1600" b="0" i="0" u="none" strike="noStrike" kern="1200" cap="none" spc="0" normalizeH="0" baseline="0" noProof="0" dirty="0" err="1">
                <a:ln>
                  <a:noFill/>
                </a:ln>
                <a:solidFill>
                  <a:schemeClr val="bg1"/>
                </a:solidFill>
                <a:effectLst/>
                <a:uLnTx/>
                <a:uFillTx/>
                <a:latin typeface="+mj-lt"/>
                <a:ea typeface="+mn-ea"/>
                <a:cs typeface="+mn-cs"/>
              </a:rPr>
              <a:t>Class</a:t>
            </a:r>
            <a:r>
              <a:rPr kumimoji="0" lang="es-ES" sz="1600" b="0" i="0" u="none" strike="noStrike" kern="1200" cap="none" spc="0" normalizeH="0" baseline="0" noProof="0" dirty="0">
                <a:ln>
                  <a:noFill/>
                </a:ln>
                <a:solidFill>
                  <a:schemeClr val="bg1"/>
                </a:solidFill>
                <a:effectLst/>
                <a:uLnTx/>
                <a:uFillTx/>
                <a:latin typeface="+mj-lt"/>
                <a:ea typeface="+mn-ea"/>
                <a:cs typeface="+mn-cs"/>
              </a:rPr>
              <a:t> 1</a:t>
            </a:r>
            <a:br>
              <a:rPr kumimoji="0" lang="es-ES" sz="1600" b="0" i="0" u="none" strike="noStrike" kern="1200" cap="none" spc="0" normalizeH="0" baseline="0" noProof="0" dirty="0">
                <a:ln>
                  <a:noFill/>
                </a:ln>
                <a:solidFill>
                  <a:schemeClr val="bg1"/>
                </a:solidFill>
                <a:effectLst/>
                <a:uLnTx/>
                <a:uFillTx/>
                <a:latin typeface="+mj-lt"/>
                <a:ea typeface="+mn-ea"/>
                <a:cs typeface="+mn-cs"/>
              </a:rPr>
            </a:br>
            <a:r>
              <a:rPr lang="es-ES" sz="1600" dirty="0">
                <a:solidFill>
                  <a:schemeClr val="bg1"/>
                </a:solidFill>
                <a:latin typeface="+mj-lt"/>
              </a:rPr>
              <a:t>4 W</a:t>
            </a:r>
            <a:endParaRPr kumimoji="0" lang="en-US" sz="1600" b="0" i="0" u="none" strike="noStrike" kern="1200" cap="none" spc="0" normalizeH="0" baseline="0" noProof="0" dirty="0">
              <a:ln>
                <a:noFill/>
              </a:ln>
              <a:solidFill>
                <a:schemeClr val="bg1"/>
              </a:solidFill>
              <a:effectLst/>
              <a:uLnTx/>
              <a:uFillTx/>
              <a:latin typeface="+mj-lt"/>
              <a:ea typeface="+mn-ea"/>
              <a:cs typeface="+mn-cs"/>
            </a:endParaRPr>
          </a:p>
        </p:txBody>
      </p:sp>
      <p:sp>
        <p:nvSpPr>
          <p:cNvPr id="20" name="TextBox 19">
            <a:extLst>
              <a:ext uri="{FF2B5EF4-FFF2-40B4-BE49-F238E27FC236}">
                <a16:creationId xmlns:a16="http://schemas.microsoft.com/office/drawing/2014/main" id="{CC52D526-F909-1010-DB8C-C9FC8B644843}"/>
              </a:ext>
            </a:extLst>
          </p:cNvPr>
          <p:cNvSpPr txBox="1"/>
          <p:nvPr/>
        </p:nvSpPr>
        <p:spPr>
          <a:xfrm>
            <a:off x="2301996" y="2504824"/>
            <a:ext cx="1324086" cy="627864"/>
          </a:xfrm>
          <a:prstGeom prst="rect">
            <a:avLst/>
          </a:prstGeom>
          <a:noFill/>
          <a:ln>
            <a:solidFill>
              <a:schemeClr val="tx1">
                <a:lumMod val="75000"/>
                <a:lumOff val="25000"/>
              </a:schemeClr>
            </a:solidFill>
          </a:ln>
        </p:spPr>
        <p:txBody>
          <a:bodyPr vert="horz" wrap="square" lIns="91440" tIns="91440" rIns="91440" bIns="91440" rtlCol="0" anchor="ctr" anchorCtr="0">
            <a:spAutoFit/>
          </a:bodyPr>
          <a:lstStyle/>
          <a:p>
            <a:pPr marL="17463" marR="0" algn="ctr" defTabSz="914400" rtl="0" eaLnBrk="1" fontAlgn="auto" latinLnBrk="0" hangingPunct="1">
              <a:lnSpc>
                <a:spcPct val="90000"/>
              </a:lnSpc>
              <a:spcBef>
                <a:spcPts val="1000"/>
              </a:spcBef>
              <a:spcAft>
                <a:spcPts val="0"/>
              </a:spcAft>
              <a:buClrTx/>
              <a:buSzTx/>
              <a:buFont typeface="Arial" panose="020B0604020202020204" pitchFamily="34" charset="0"/>
              <a:buNone/>
            </a:pPr>
            <a:r>
              <a:rPr kumimoji="0" lang="es-ES" sz="1600" b="0" i="0" u="none" strike="noStrike" kern="1200" cap="none" spc="0" normalizeH="0" baseline="0" noProof="0" dirty="0" err="1">
                <a:ln>
                  <a:noFill/>
                </a:ln>
                <a:solidFill>
                  <a:schemeClr val="bg1"/>
                </a:solidFill>
                <a:effectLst/>
                <a:uLnTx/>
                <a:uFillTx/>
                <a:latin typeface="+mj-lt"/>
                <a:ea typeface="+mn-ea"/>
                <a:cs typeface="+mn-cs"/>
              </a:rPr>
              <a:t>Class</a:t>
            </a:r>
            <a:r>
              <a:rPr kumimoji="0" lang="es-ES" sz="1600" b="0" i="0" u="none" strike="noStrike" kern="1200" cap="none" spc="0" normalizeH="0" baseline="0" noProof="0" dirty="0">
                <a:ln>
                  <a:noFill/>
                </a:ln>
                <a:solidFill>
                  <a:schemeClr val="bg1"/>
                </a:solidFill>
                <a:effectLst/>
                <a:uLnTx/>
                <a:uFillTx/>
                <a:latin typeface="+mj-lt"/>
                <a:ea typeface="+mn-ea"/>
                <a:cs typeface="+mn-cs"/>
              </a:rPr>
              <a:t> 2</a:t>
            </a:r>
            <a:br>
              <a:rPr kumimoji="0" lang="es-ES" sz="1600" b="0" i="0" u="none" strike="noStrike" kern="1200" cap="none" spc="0" normalizeH="0" baseline="0" noProof="0" dirty="0">
                <a:ln>
                  <a:noFill/>
                </a:ln>
                <a:solidFill>
                  <a:schemeClr val="bg1"/>
                </a:solidFill>
                <a:effectLst/>
                <a:uLnTx/>
                <a:uFillTx/>
                <a:latin typeface="+mj-lt"/>
                <a:ea typeface="+mn-ea"/>
                <a:cs typeface="+mn-cs"/>
              </a:rPr>
            </a:br>
            <a:r>
              <a:rPr kumimoji="0" lang="es-ES" sz="1600" b="0" i="0" u="none" strike="noStrike" kern="1200" cap="none" spc="0" normalizeH="0" baseline="0" noProof="0" dirty="0">
                <a:ln>
                  <a:noFill/>
                </a:ln>
                <a:solidFill>
                  <a:schemeClr val="bg1"/>
                </a:solidFill>
                <a:effectLst/>
                <a:uLnTx/>
                <a:uFillTx/>
                <a:latin typeface="+mj-lt"/>
                <a:ea typeface="+mn-ea"/>
                <a:cs typeface="+mn-cs"/>
              </a:rPr>
              <a:t>7 </a:t>
            </a:r>
            <a:r>
              <a:rPr lang="es-ES" sz="1600" dirty="0">
                <a:solidFill>
                  <a:schemeClr val="bg1"/>
                </a:solidFill>
                <a:latin typeface="+mj-lt"/>
              </a:rPr>
              <a:t>W</a:t>
            </a:r>
            <a:endParaRPr kumimoji="0" lang="en-US" sz="1600" b="0" i="0" u="none" strike="noStrike" kern="1200" cap="none" spc="0" normalizeH="0" baseline="0" noProof="0" dirty="0">
              <a:ln>
                <a:noFill/>
              </a:ln>
              <a:solidFill>
                <a:schemeClr val="bg1"/>
              </a:solidFill>
              <a:effectLst/>
              <a:uLnTx/>
              <a:uFillTx/>
              <a:latin typeface="+mj-lt"/>
              <a:ea typeface="+mn-ea"/>
              <a:cs typeface="+mn-cs"/>
            </a:endParaRPr>
          </a:p>
        </p:txBody>
      </p:sp>
      <p:sp>
        <p:nvSpPr>
          <p:cNvPr id="22" name="TextBox 21">
            <a:extLst>
              <a:ext uri="{FF2B5EF4-FFF2-40B4-BE49-F238E27FC236}">
                <a16:creationId xmlns:a16="http://schemas.microsoft.com/office/drawing/2014/main" id="{E3E33577-893F-A6A6-AA0B-8B199BE61B10}"/>
              </a:ext>
            </a:extLst>
          </p:cNvPr>
          <p:cNvSpPr txBox="1"/>
          <p:nvPr/>
        </p:nvSpPr>
        <p:spPr>
          <a:xfrm>
            <a:off x="3626082" y="2504824"/>
            <a:ext cx="1324086" cy="627864"/>
          </a:xfrm>
          <a:prstGeom prst="rect">
            <a:avLst/>
          </a:prstGeom>
          <a:noFill/>
          <a:ln>
            <a:solidFill>
              <a:schemeClr val="tx1">
                <a:lumMod val="75000"/>
                <a:lumOff val="25000"/>
              </a:schemeClr>
            </a:solidFill>
          </a:ln>
        </p:spPr>
        <p:txBody>
          <a:bodyPr vert="horz" wrap="square" lIns="91440" tIns="91440" rIns="91440" bIns="91440" rtlCol="0" anchor="ctr" anchorCtr="0">
            <a:spAutoFit/>
          </a:bodyPr>
          <a:lstStyle/>
          <a:p>
            <a:pPr marL="17463" marR="0" algn="ctr" defTabSz="914400" rtl="0" eaLnBrk="1" fontAlgn="auto" latinLnBrk="0" hangingPunct="1">
              <a:lnSpc>
                <a:spcPct val="90000"/>
              </a:lnSpc>
              <a:spcBef>
                <a:spcPts val="1000"/>
              </a:spcBef>
              <a:spcAft>
                <a:spcPts val="0"/>
              </a:spcAft>
              <a:buClrTx/>
              <a:buSzTx/>
              <a:buFont typeface="Arial" panose="020B0604020202020204" pitchFamily="34" charset="0"/>
              <a:buNone/>
            </a:pPr>
            <a:r>
              <a:rPr kumimoji="0" lang="es-ES" sz="1600" b="0" i="0" u="none" strike="noStrike" kern="1200" cap="none" spc="0" normalizeH="0" baseline="0" noProof="0" dirty="0" err="1">
                <a:ln>
                  <a:noFill/>
                </a:ln>
                <a:solidFill>
                  <a:schemeClr val="bg1"/>
                </a:solidFill>
                <a:effectLst/>
                <a:uLnTx/>
                <a:uFillTx/>
                <a:latin typeface="+mj-lt"/>
                <a:ea typeface="+mn-ea"/>
                <a:cs typeface="+mn-cs"/>
              </a:rPr>
              <a:t>Class</a:t>
            </a:r>
            <a:r>
              <a:rPr kumimoji="0" lang="es-ES" sz="1600" b="0" i="0" u="none" strike="noStrike" kern="1200" cap="none" spc="0" normalizeH="0" baseline="0" noProof="0" dirty="0">
                <a:ln>
                  <a:noFill/>
                </a:ln>
                <a:solidFill>
                  <a:schemeClr val="bg1"/>
                </a:solidFill>
                <a:effectLst/>
                <a:uLnTx/>
                <a:uFillTx/>
                <a:latin typeface="+mj-lt"/>
                <a:ea typeface="+mn-ea"/>
                <a:cs typeface="+mn-cs"/>
              </a:rPr>
              <a:t> 3</a:t>
            </a:r>
            <a:br>
              <a:rPr kumimoji="0" lang="es-ES" sz="1600" b="0" i="0" u="none" strike="noStrike" kern="1200" cap="none" spc="0" normalizeH="0" baseline="0" noProof="0" dirty="0">
                <a:ln>
                  <a:noFill/>
                </a:ln>
                <a:solidFill>
                  <a:schemeClr val="bg1"/>
                </a:solidFill>
                <a:effectLst/>
                <a:uLnTx/>
                <a:uFillTx/>
                <a:latin typeface="+mj-lt"/>
                <a:ea typeface="+mn-ea"/>
                <a:cs typeface="+mn-cs"/>
              </a:rPr>
            </a:br>
            <a:r>
              <a:rPr kumimoji="0" lang="es-ES" sz="1600" b="0" i="0" u="none" strike="noStrike" kern="1200" cap="none" spc="0" normalizeH="0" baseline="0" noProof="0" dirty="0">
                <a:ln>
                  <a:noFill/>
                </a:ln>
                <a:solidFill>
                  <a:schemeClr val="bg1"/>
                </a:solidFill>
                <a:effectLst/>
                <a:uLnTx/>
                <a:uFillTx/>
                <a:latin typeface="+mj-lt"/>
                <a:ea typeface="+mn-ea"/>
                <a:cs typeface="+mn-cs"/>
              </a:rPr>
              <a:t>15.4 </a:t>
            </a:r>
            <a:r>
              <a:rPr lang="es-ES" sz="1600" dirty="0">
                <a:solidFill>
                  <a:schemeClr val="bg1"/>
                </a:solidFill>
                <a:latin typeface="+mj-lt"/>
              </a:rPr>
              <a:t>W</a:t>
            </a:r>
            <a:endParaRPr kumimoji="0" lang="en-US" sz="1600" b="0" i="0" u="none" strike="noStrike" kern="1200" cap="none" spc="0" normalizeH="0" baseline="0" noProof="0" dirty="0">
              <a:ln>
                <a:noFill/>
              </a:ln>
              <a:solidFill>
                <a:schemeClr val="bg1"/>
              </a:solidFill>
              <a:effectLst/>
              <a:uLnTx/>
              <a:uFillTx/>
              <a:latin typeface="+mj-lt"/>
              <a:ea typeface="+mn-ea"/>
              <a:cs typeface="+mn-cs"/>
            </a:endParaRPr>
          </a:p>
        </p:txBody>
      </p:sp>
      <p:sp>
        <p:nvSpPr>
          <p:cNvPr id="23" name="TextBox 22">
            <a:extLst>
              <a:ext uri="{FF2B5EF4-FFF2-40B4-BE49-F238E27FC236}">
                <a16:creationId xmlns:a16="http://schemas.microsoft.com/office/drawing/2014/main" id="{A29E5DE2-7DE3-60A9-B865-6A248E7C5A53}"/>
              </a:ext>
            </a:extLst>
          </p:cNvPr>
          <p:cNvSpPr txBox="1"/>
          <p:nvPr/>
        </p:nvSpPr>
        <p:spPr>
          <a:xfrm>
            <a:off x="5076829" y="2504824"/>
            <a:ext cx="1324086" cy="627864"/>
          </a:xfrm>
          <a:prstGeom prst="rect">
            <a:avLst/>
          </a:prstGeom>
          <a:noFill/>
          <a:ln>
            <a:solidFill>
              <a:schemeClr val="tx1">
                <a:lumMod val="75000"/>
                <a:lumOff val="25000"/>
              </a:schemeClr>
            </a:solidFill>
          </a:ln>
        </p:spPr>
        <p:txBody>
          <a:bodyPr vert="horz" wrap="square" lIns="91440" tIns="91440" rIns="91440" bIns="91440" rtlCol="0" anchor="ctr" anchorCtr="0">
            <a:spAutoFit/>
          </a:bodyPr>
          <a:lstStyle/>
          <a:p>
            <a:pPr marL="17463" marR="0" algn="ctr" defTabSz="914400" rtl="0" eaLnBrk="1" fontAlgn="auto" latinLnBrk="0" hangingPunct="1">
              <a:lnSpc>
                <a:spcPct val="90000"/>
              </a:lnSpc>
              <a:spcBef>
                <a:spcPts val="1000"/>
              </a:spcBef>
              <a:spcAft>
                <a:spcPts val="0"/>
              </a:spcAft>
              <a:buClrTx/>
              <a:buSzTx/>
              <a:buFont typeface="Arial" panose="020B0604020202020204" pitchFamily="34" charset="0"/>
              <a:buNone/>
            </a:pPr>
            <a:r>
              <a:rPr kumimoji="0" lang="es-ES" sz="1600" b="0" i="0" u="none" strike="noStrike" kern="1200" cap="none" spc="0" normalizeH="0" baseline="0" noProof="0" dirty="0" err="1">
                <a:ln>
                  <a:noFill/>
                </a:ln>
                <a:solidFill>
                  <a:schemeClr val="bg1"/>
                </a:solidFill>
                <a:effectLst/>
                <a:uLnTx/>
                <a:uFillTx/>
                <a:latin typeface="+mj-lt"/>
                <a:ea typeface="+mn-ea"/>
                <a:cs typeface="+mn-cs"/>
              </a:rPr>
              <a:t>Class</a:t>
            </a:r>
            <a:r>
              <a:rPr kumimoji="0" lang="es-ES" sz="1600" b="0" i="0" u="none" strike="noStrike" kern="1200" cap="none" spc="0" normalizeH="0" baseline="0" noProof="0" dirty="0">
                <a:ln>
                  <a:noFill/>
                </a:ln>
                <a:solidFill>
                  <a:schemeClr val="bg1"/>
                </a:solidFill>
                <a:effectLst/>
                <a:uLnTx/>
                <a:uFillTx/>
                <a:latin typeface="+mj-lt"/>
                <a:ea typeface="+mn-ea"/>
                <a:cs typeface="+mn-cs"/>
              </a:rPr>
              <a:t> 4</a:t>
            </a:r>
            <a:br>
              <a:rPr kumimoji="0" lang="es-ES" sz="1600" b="0" i="0" u="none" strike="noStrike" kern="1200" cap="none" spc="0" normalizeH="0" baseline="0" noProof="0" dirty="0">
                <a:ln>
                  <a:noFill/>
                </a:ln>
                <a:solidFill>
                  <a:schemeClr val="bg1"/>
                </a:solidFill>
                <a:effectLst/>
                <a:uLnTx/>
                <a:uFillTx/>
                <a:latin typeface="+mj-lt"/>
                <a:ea typeface="+mn-ea"/>
                <a:cs typeface="+mn-cs"/>
              </a:rPr>
            </a:br>
            <a:r>
              <a:rPr kumimoji="0" lang="es-ES" sz="1600" b="0" i="0" u="none" strike="noStrike" kern="1200" cap="none" spc="0" normalizeH="0" baseline="0" noProof="0" dirty="0">
                <a:ln>
                  <a:noFill/>
                </a:ln>
                <a:solidFill>
                  <a:schemeClr val="bg1"/>
                </a:solidFill>
                <a:effectLst/>
                <a:uLnTx/>
                <a:uFillTx/>
                <a:latin typeface="+mj-lt"/>
                <a:ea typeface="+mn-ea"/>
                <a:cs typeface="+mn-cs"/>
              </a:rPr>
              <a:t>30 </a:t>
            </a:r>
            <a:r>
              <a:rPr lang="es-ES" sz="1600" dirty="0">
                <a:solidFill>
                  <a:schemeClr val="bg1"/>
                </a:solidFill>
                <a:latin typeface="+mj-lt"/>
              </a:rPr>
              <a:t>W</a:t>
            </a:r>
            <a:endParaRPr kumimoji="0" lang="en-US" sz="1600" b="0" i="0" u="none" strike="noStrike" kern="1200" cap="none" spc="0" normalizeH="0" baseline="0" noProof="0" dirty="0">
              <a:ln>
                <a:noFill/>
              </a:ln>
              <a:solidFill>
                <a:schemeClr val="bg1"/>
              </a:solidFill>
              <a:effectLst/>
              <a:uLnTx/>
              <a:uFillTx/>
              <a:latin typeface="+mj-lt"/>
              <a:ea typeface="+mn-ea"/>
              <a:cs typeface="+mn-cs"/>
            </a:endParaRPr>
          </a:p>
        </p:txBody>
      </p:sp>
      <p:sp>
        <p:nvSpPr>
          <p:cNvPr id="24" name="TextBox 23">
            <a:extLst>
              <a:ext uri="{FF2B5EF4-FFF2-40B4-BE49-F238E27FC236}">
                <a16:creationId xmlns:a16="http://schemas.microsoft.com/office/drawing/2014/main" id="{33384016-4380-3CFC-0637-BA575B9A5EFE}"/>
              </a:ext>
            </a:extLst>
          </p:cNvPr>
          <p:cNvSpPr txBox="1"/>
          <p:nvPr/>
        </p:nvSpPr>
        <p:spPr>
          <a:xfrm>
            <a:off x="6475302" y="2504824"/>
            <a:ext cx="1324086" cy="627864"/>
          </a:xfrm>
          <a:prstGeom prst="rect">
            <a:avLst/>
          </a:prstGeom>
          <a:noFill/>
          <a:ln>
            <a:solidFill>
              <a:schemeClr val="tx2"/>
            </a:solidFill>
          </a:ln>
        </p:spPr>
        <p:txBody>
          <a:bodyPr vert="horz" wrap="square" lIns="91440" tIns="91440" rIns="91440" bIns="91440" rtlCol="0" anchor="ctr" anchorCtr="0">
            <a:spAutoFit/>
          </a:bodyPr>
          <a:lstStyle/>
          <a:p>
            <a:pPr marL="17463" marR="0" algn="ctr" defTabSz="914400" rtl="0" eaLnBrk="1" fontAlgn="auto" latinLnBrk="0" hangingPunct="1">
              <a:lnSpc>
                <a:spcPct val="90000"/>
              </a:lnSpc>
              <a:spcBef>
                <a:spcPts val="1000"/>
              </a:spcBef>
              <a:spcAft>
                <a:spcPts val="0"/>
              </a:spcAft>
              <a:buClrTx/>
              <a:buSzTx/>
              <a:buFont typeface="Arial" panose="020B0604020202020204" pitchFamily="34" charset="0"/>
              <a:buNone/>
            </a:pPr>
            <a:r>
              <a:rPr kumimoji="0" lang="es-ES" sz="1600" b="0" i="0" u="none" strike="noStrike" kern="1200" cap="none" spc="0" normalizeH="0" baseline="0" noProof="0" dirty="0" err="1">
                <a:ln>
                  <a:noFill/>
                </a:ln>
                <a:solidFill>
                  <a:schemeClr val="bg1"/>
                </a:solidFill>
                <a:effectLst/>
                <a:uLnTx/>
                <a:uFillTx/>
                <a:latin typeface="+mj-lt"/>
                <a:ea typeface="+mn-ea"/>
                <a:cs typeface="+mn-cs"/>
              </a:rPr>
              <a:t>Class</a:t>
            </a:r>
            <a:r>
              <a:rPr kumimoji="0" lang="es-ES" sz="1600" b="0" i="0" u="none" strike="noStrike" kern="1200" cap="none" spc="0" normalizeH="0" baseline="0" noProof="0" dirty="0">
                <a:ln>
                  <a:noFill/>
                </a:ln>
                <a:solidFill>
                  <a:schemeClr val="bg1"/>
                </a:solidFill>
                <a:effectLst/>
                <a:uLnTx/>
                <a:uFillTx/>
                <a:latin typeface="+mj-lt"/>
                <a:ea typeface="+mn-ea"/>
                <a:cs typeface="+mn-cs"/>
              </a:rPr>
              <a:t> 5</a:t>
            </a:r>
            <a:br>
              <a:rPr kumimoji="0" lang="es-ES" sz="1600" b="0" i="0" u="none" strike="noStrike" kern="1200" cap="none" spc="0" normalizeH="0" baseline="0" noProof="0" dirty="0">
                <a:ln>
                  <a:noFill/>
                </a:ln>
                <a:solidFill>
                  <a:schemeClr val="bg1"/>
                </a:solidFill>
                <a:effectLst/>
                <a:uLnTx/>
                <a:uFillTx/>
                <a:latin typeface="+mj-lt"/>
                <a:ea typeface="+mn-ea"/>
                <a:cs typeface="+mn-cs"/>
              </a:rPr>
            </a:br>
            <a:r>
              <a:rPr lang="es-ES" sz="1600" dirty="0">
                <a:solidFill>
                  <a:schemeClr val="bg1"/>
                </a:solidFill>
                <a:latin typeface="+mj-lt"/>
              </a:rPr>
              <a:t>45 W</a:t>
            </a:r>
            <a:endParaRPr kumimoji="0" lang="en-US" sz="1600" b="0" i="0" u="none" strike="noStrike" kern="1200" cap="none" spc="0" normalizeH="0" baseline="0" noProof="0" dirty="0">
              <a:ln>
                <a:noFill/>
              </a:ln>
              <a:solidFill>
                <a:schemeClr val="bg1"/>
              </a:solidFill>
              <a:effectLst/>
              <a:uLnTx/>
              <a:uFillTx/>
              <a:latin typeface="+mj-lt"/>
              <a:ea typeface="+mn-ea"/>
              <a:cs typeface="+mn-cs"/>
            </a:endParaRPr>
          </a:p>
        </p:txBody>
      </p:sp>
      <p:sp>
        <p:nvSpPr>
          <p:cNvPr id="25" name="TextBox 24">
            <a:extLst>
              <a:ext uri="{FF2B5EF4-FFF2-40B4-BE49-F238E27FC236}">
                <a16:creationId xmlns:a16="http://schemas.microsoft.com/office/drawing/2014/main" id="{BC45D0F5-87E6-300D-C0CD-468B92F7CC71}"/>
              </a:ext>
            </a:extLst>
          </p:cNvPr>
          <p:cNvSpPr txBox="1"/>
          <p:nvPr/>
        </p:nvSpPr>
        <p:spPr>
          <a:xfrm>
            <a:off x="7799388" y="2504824"/>
            <a:ext cx="1324086" cy="627864"/>
          </a:xfrm>
          <a:prstGeom prst="rect">
            <a:avLst/>
          </a:prstGeom>
          <a:noFill/>
          <a:ln>
            <a:solidFill>
              <a:schemeClr val="tx2"/>
            </a:solidFill>
          </a:ln>
        </p:spPr>
        <p:txBody>
          <a:bodyPr vert="horz" wrap="square" lIns="91440" tIns="91440" rIns="91440" bIns="91440" rtlCol="0" anchor="ctr" anchorCtr="0">
            <a:spAutoFit/>
          </a:bodyPr>
          <a:lstStyle/>
          <a:p>
            <a:pPr marL="17463" marR="0" algn="ctr" defTabSz="914400" rtl="0" eaLnBrk="1" fontAlgn="auto" latinLnBrk="0" hangingPunct="1">
              <a:lnSpc>
                <a:spcPct val="90000"/>
              </a:lnSpc>
              <a:spcBef>
                <a:spcPts val="1000"/>
              </a:spcBef>
              <a:spcAft>
                <a:spcPts val="0"/>
              </a:spcAft>
              <a:buClrTx/>
              <a:buSzTx/>
              <a:buFont typeface="Arial" panose="020B0604020202020204" pitchFamily="34" charset="0"/>
              <a:buNone/>
            </a:pPr>
            <a:r>
              <a:rPr kumimoji="0" lang="es-ES" sz="1600" b="0" i="0" u="none" strike="noStrike" kern="1200" cap="none" spc="0" normalizeH="0" baseline="0" noProof="0" dirty="0" err="1">
                <a:ln>
                  <a:noFill/>
                </a:ln>
                <a:solidFill>
                  <a:schemeClr val="bg1"/>
                </a:solidFill>
                <a:effectLst/>
                <a:uLnTx/>
                <a:uFillTx/>
                <a:latin typeface="+mj-lt"/>
                <a:ea typeface="+mn-ea"/>
                <a:cs typeface="+mn-cs"/>
              </a:rPr>
              <a:t>Class</a:t>
            </a:r>
            <a:r>
              <a:rPr kumimoji="0" lang="es-ES" sz="1600" b="0" i="0" u="none" strike="noStrike" kern="1200" cap="none" spc="0" normalizeH="0" baseline="0" noProof="0" dirty="0">
                <a:ln>
                  <a:noFill/>
                </a:ln>
                <a:solidFill>
                  <a:schemeClr val="bg1"/>
                </a:solidFill>
                <a:effectLst/>
                <a:uLnTx/>
                <a:uFillTx/>
                <a:latin typeface="+mj-lt"/>
                <a:ea typeface="+mn-ea"/>
                <a:cs typeface="+mn-cs"/>
              </a:rPr>
              <a:t> 6</a:t>
            </a:r>
            <a:br>
              <a:rPr kumimoji="0" lang="es-ES" sz="1600" b="0" i="0" u="none" strike="noStrike" kern="1200" cap="none" spc="0" normalizeH="0" baseline="0" noProof="0" dirty="0">
                <a:ln>
                  <a:noFill/>
                </a:ln>
                <a:solidFill>
                  <a:schemeClr val="bg1"/>
                </a:solidFill>
                <a:effectLst/>
                <a:uLnTx/>
                <a:uFillTx/>
                <a:latin typeface="+mj-lt"/>
                <a:ea typeface="+mn-ea"/>
                <a:cs typeface="+mn-cs"/>
              </a:rPr>
            </a:br>
            <a:r>
              <a:rPr kumimoji="0" lang="es-ES" sz="1600" b="0" i="0" u="none" strike="noStrike" kern="1200" cap="none" spc="0" normalizeH="0" baseline="0" noProof="0" dirty="0">
                <a:ln>
                  <a:noFill/>
                </a:ln>
                <a:solidFill>
                  <a:schemeClr val="bg1"/>
                </a:solidFill>
                <a:effectLst/>
                <a:uLnTx/>
                <a:uFillTx/>
                <a:latin typeface="+mj-lt"/>
                <a:ea typeface="+mn-ea"/>
                <a:cs typeface="+mn-cs"/>
              </a:rPr>
              <a:t>60 </a:t>
            </a:r>
            <a:r>
              <a:rPr lang="es-ES" sz="1600" dirty="0">
                <a:solidFill>
                  <a:schemeClr val="bg1"/>
                </a:solidFill>
                <a:latin typeface="+mj-lt"/>
              </a:rPr>
              <a:t>W</a:t>
            </a:r>
            <a:endParaRPr kumimoji="0" lang="en-US" sz="1600" b="0" i="0" u="none" strike="noStrike" kern="1200" cap="none" spc="0" normalizeH="0" baseline="0" noProof="0" dirty="0">
              <a:ln>
                <a:noFill/>
              </a:ln>
              <a:solidFill>
                <a:schemeClr val="bg1"/>
              </a:solidFill>
              <a:effectLst/>
              <a:uLnTx/>
              <a:uFillTx/>
              <a:latin typeface="+mj-lt"/>
              <a:ea typeface="+mn-ea"/>
              <a:cs typeface="+mn-cs"/>
            </a:endParaRPr>
          </a:p>
        </p:txBody>
      </p:sp>
      <p:sp>
        <p:nvSpPr>
          <p:cNvPr id="26" name="TextBox 25">
            <a:extLst>
              <a:ext uri="{FF2B5EF4-FFF2-40B4-BE49-F238E27FC236}">
                <a16:creationId xmlns:a16="http://schemas.microsoft.com/office/drawing/2014/main" id="{3BA1782D-925E-F785-2ED2-1B504AD93D31}"/>
              </a:ext>
            </a:extLst>
          </p:cNvPr>
          <p:cNvSpPr txBox="1"/>
          <p:nvPr/>
        </p:nvSpPr>
        <p:spPr>
          <a:xfrm>
            <a:off x="9229610" y="2504824"/>
            <a:ext cx="1324086" cy="627864"/>
          </a:xfrm>
          <a:prstGeom prst="rect">
            <a:avLst/>
          </a:prstGeom>
          <a:noFill/>
          <a:ln>
            <a:solidFill>
              <a:schemeClr val="tx2"/>
            </a:solidFill>
          </a:ln>
        </p:spPr>
        <p:txBody>
          <a:bodyPr vert="horz" wrap="square" lIns="91440" tIns="91440" rIns="91440" bIns="91440" rtlCol="0" anchor="ctr" anchorCtr="0">
            <a:spAutoFit/>
          </a:bodyPr>
          <a:lstStyle/>
          <a:p>
            <a:pPr marL="17463" marR="0" algn="ctr" defTabSz="914400" rtl="0" eaLnBrk="1" fontAlgn="auto" latinLnBrk="0" hangingPunct="1">
              <a:lnSpc>
                <a:spcPct val="90000"/>
              </a:lnSpc>
              <a:spcBef>
                <a:spcPts val="1000"/>
              </a:spcBef>
              <a:spcAft>
                <a:spcPts val="0"/>
              </a:spcAft>
              <a:buClrTx/>
              <a:buSzTx/>
              <a:buFont typeface="Arial" panose="020B0604020202020204" pitchFamily="34" charset="0"/>
              <a:buNone/>
            </a:pPr>
            <a:r>
              <a:rPr kumimoji="0" lang="es-ES" sz="1600" b="0" i="0" u="none" strike="noStrike" kern="1200" cap="none" spc="0" normalizeH="0" baseline="0" noProof="0" dirty="0" err="1">
                <a:ln>
                  <a:noFill/>
                </a:ln>
                <a:solidFill>
                  <a:schemeClr val="bg1"/>
                </a:solidFill>
                <a:effectLst/>
                <a:uLnTx/>
                <a:uFillTx/>
                <a:latin typeface="+mj-lt"/>
                <a:ea typeface="+mn-ea"/>
                <a:cs typeface="+mn-cs"/>
              </a:rPr>
              <a:t>Class</a:t>
            </a:r>
            <a:r>
              <a:rPr kumimoji="0" lang="es-ES" sz="1600" b="0" i="0" u="none" strike="noStrike" kern="1200" cap="none" spc="0" normalizeH="0" baseline="0" noProof="0" dirty="0">
                <a:ln>
                  <a:noFill/>
                </a:ln>
                <a:solidFill>
                  <a:schemeClr val="bg1"/>
                </a:solidFill>
                <a:effectLst/>
                <a:uLnTx/>
                <a:uFillTx/>
                <a:latin typeface="+mj-lt"/>
                <a:ea typeface="+mn-ea"/>
                <a:cs typeface="+mn-cs"/>
              </a:rPr>
              <a:t> 7</a:t>
            </a:r>
            <a:br>
              <a:rPr kumimoji="0" lang="es-ES" sz="1600" b="0" i="0" u="none" strike="noStrike" kern="1200" cap="none" spc="0" normalizeH="0" baseline="0" noProof="0" dirty="0">
                <a:ln>
                  <a:noFill/>
                </a:ln>
                <a:solidFill>
                  <a:schemeClr val="bg1"/>
                </a:solidFill>
                <a:effectLst/>
                <a:uLnTx/>
                <a:uFillTx/>
                <a:latin typeface="+mj-lt"/>
                <a:ea typeface="+mn-ea"/>
                <a:cs typeface="+mn-cs"/>
              </a:rPr>
            </a:br>
            <a:r>
              <a:rPr kumimoji="0" lang="es-ES" sz="1600" b="0" i="0" u="none" strike="noStrike" kern="1200" cap="none" spc="0" normalizeH="0" baseline="0" noProof="0" dirty="0">
                <a:ln>
                  <a:noFill/>
                </a:ln>
                <a:solidFill>
                  <a:schemeClr val="bg1"/>
                </a:solidFill>
                <a:effectLst/>
                <a:uLnTx/>
                <a:uFillTx/>
                <a:latin typeface="+mj-lt"/>
                <a:ea typeface="+mn-ea"/>
                <a:cs typeface="+mn-cs"/>
              </a:rPr>
              <a:t>75 </a:t>
            </a:r>
            <a:r>
              <a:rPr lang="es-ES" sz="1600" dirty="0">
                <a:solidFill>
                  <a:schemeClr val="bg1"/>
                </a:solidFill>
                <a:latin typeface="+mj-lt"/>
              </a:rPr>
              <a:t>W</a:t>
            </a:r>
            <a:endParaRPr kumimoji="0" lang="en-US" sz="1600" b="0" i="0" u="none" strike="noStrike" kern="1200" cap="none" spc="0" normalizeH="0" baseline="0" noProof="0" dirty="0">
              <a:ln>
                <a:noFill/>
              </a:ln>
              <a:solidFill>
                <a:schemeClr val="bg1"/>
              </a:solidFill>
              <a:effectLst/>
              <a:uLnTx/>
              <a:uFillTx/>
              <a:latin typeface="+mj-lt"/>
              <a:ea typeface="+mn-ea"/>
              <a:cs typeface="+mn-cs"/>
            </a:endParaRPr>
          </a:p>
        </p:txBody>
      </p:sp>
      <p:sp>
        <p:nvSpPr>
          <p:cNvPr id="27" name="TextBox 26">
            <a:extLst>
              <a:ext uri="{FF2B5EF4-FFF2-40B4-BE49-F238E27FC236}">
                <a16:creationId xmlns:a16="http://schemas.microsoft.com/office/drawing/2014/main" id="{772C278F-EDB3-A10A-5373-57117EB18568}"/>
              </a:ext>
            </a:extLst>
          </p:cNvPr>
          <p:cNvSpPr txBox="1"/>
          <p:nvPr/>
        </p:nvSpPr>
        <p:spPr>
          <a:xfrm>
            <a:off x="10552047" y="2504824"/>
            <a:ext cx="1324086" cy="627864"/>
          </a:xfrm>
          <a:prstGeom prst="rect">
            <a:avLst/>
          </a:prstGeom>
          <a:noFill/>
          <a:ln>
            <a:solidFill>
              <a:schemeClr val="tx2"/>
            </a:solidFill>
          </a:ln>
        </p:spPr>
        <p:txBody>
          <a:bodyPr vert="horz" wrap="square" lIns="91440" tIns="91440" rIns="91440" bIns="91440" rtlCol="0" anchor="ctr" anchorCtr="0">
            <a:spAutoFit/>
          </a:bodyPr>
          <a:lstStyle/>
          <a:p>
            <a:pPr marL="17463" marR="0" algn="ctr" defTabSz="914400" rtl="0" eaLnBrk="1" fontAlgn="auto" latinLnBrk="0" hangingPunct="1">
              <a:lnSpc>
                <a:spcPct val="90000"/>
              </a:lnSpc>
              <a:spcBef>
                <a:spcPts val="1000"/>
              </a:spcBef>
              <a:spcAft>
                <a:spcPts val="0"/>
              </a:spcAft>
              <a:buClrTx/>
              <a:buSzTx/>
              <a:buFont typeface="Arial" panose="020B0604020202020204" pitchFamily="34" charset="0"/>
              <a:buNone/>
            </a:pPr>
            <a:r>
              <a:rPr kumimoji="0" lang="es-ES" sz="1600" b="0" i="0" u="none" strike="noStrike" kern="1200" cap="none" spc="0" normalizeH="0" baseline="0" noProof="0" dirty="0" err="1">
                <a:ln>
                  <a:noFill/>
                </a:ln>
                <a:solidFill>
                  <a:schemeClr val="bg1"/>
                </a:solidFill>
                <a:effectLst/>
                <a:uLnTx/>
                <a:uFillTx/>
                <a:latin typeface="+mj-lt"/>
                <a:ea typeface="+mn-ea"/>
                <a:cs typeface="+mn-cs"/>
              </a:rPr>
              <a:t>Class</a:t>
            </a:r>
            <a:r>
              <a:rPr kumimoji="0" lang="es-ES" sz="1600" b="0" i="0" u="none" strike="noStrike" kern="1200" cap="none" spc="0" normalizeH="0" baseline="0" noProof="0" dirty="0">
                <a:ln>
                  <a:noFill/>
                </a:ln>
                <a:solidFill>
                  <a:schemeClr val="bg1"/>
                </a:solidFill>
                <a:effectLst/>
                <a:uLnTx/>
                <a:uFillTx/>
                <a:latin typeface="+mj-lt"/>
                <a:ea typeface="+mn-ea"/>
                <a:cs typeface="+mn-cs"/>
              </a:rPr>
              <a:t> 8</a:t>
            </a:r>
            <a:br>
              <a:rPr kumimoji="0" lang="es-ES" sz="1600" b="0" i="0" u="none" strike="noStrike" kern="1200" cap="none" spc="0" normalizeH="0" baseline="0" noProof="0" dirty="0">
                <a:ln>
                  <a:noFill/>
                </a:ln>
                <a:solidFill>
                  <a:schemeClr val="bg1"/>
                </a:solidFill>
                <a:effectLst/>
                <a:uLnTx/>
                <a:uFillTx/>
                <a:latin typeface="+mj-lt"/>
                <a:ea typeface="+mn-ea"/>
                <a:cs typeface="+mn-cs"/>
              </a:rPr>
            </a:br>
            <a:r>
              <a:rPr kumimoji="0" lang="es-ES" sz="1600" b="0" i="0" u="none" strike="noStrike" kern="1200" cap="none" spc="0" normalizeH="0" baseline="0" noProof="0" dirty="0">
                <a:ln>
                  <a:noFill/>
                </a:ln>
                <a:solidFill>
                  <a:schemeClr val="bg1"/>
                </a:solidFill>
                <a:effectLst/>
                <a:uLnTx/>
                <a:uFillTx/>
                <a:latin typeface="+mj-lt"/>
                <a:ea typeface="+mn-ea"/>
                <a:cs typeface="+mn-cs"/>
              </a:rPr>
              <a:t>90 </a:t>
            </a:r>
            <a:r>
              <a:rPr lang="es-ES" sz="1600" dirty="0">
                <a:solidFill>
                  <a:schemeClr val="bg1"/>
                </a:solidFill>
                <a:latin typeface="+mj-lt"/>
              </a:rPr>
              <a:t>W</a:t>
            </a:r>
            <a:endParaRPr kumimoji="0" lang="en-US" sz="1600" b="0" i="0" u="none" strike="noStrike" kern="1200" cap="none" spc="0" normalizeH="0" baseline="0" noProof="0" dirty="0">
              <a:ln>
                <a:noFill/>
              </a:ln>
              <a:solidFill>
                <a:schemeClr val="bg1"/>
              </a:solidFill>
              <a:effectLst/>
              <a:uLnTx/>
              <a:uFillTx/>
              <a:latin typeface="+mj-lt"/>
              <a:ea typeface="+mn-ea"/>
              <a:cs typeface="+mn-cs"/>
            </a:endParaRPr>
          </a:p>
        </p:txBody>
      </p:sp>
      <p:sp>
        <p:nvSpPr>
          <p:cNvPr id="29" name="TextBox 28">
            <a:extLst>
              <a:ext uri="{FF2B5EF4-FFF2-40B4-BE49-F238E27FC236}">
                <a16:creationId xmlns:a16="http://schemas.microsoft.com/office/drawing/2014/main" id="{50C48C61-BB33-C7D3-24D4-7B4356BC2DE7}"/>
              </a:ext>
            </a:extLst>
          </p:cNvPr>
          <p:cNvSpPr txBox="1"/>
          <p:nvPr/>
        </p:nvSpPr>
        <p:spPr>
          <a:xfrm>
            <a:off x="977910" y="3470153"/>
            <a:ext cx="1324086" cy="627864"/>
          </a:xfrm>
          <a:prstGeom prst="rect">
            <a:avLst/>
          </a:prstGeom>
          <a:noFill/>
          <a:ln>
            <a:solidFill>
              <a:schemeClr val="tx1">
                <a:lumMod val="75000"/>
                <a:lumOff val="25000"/>
              </a:schemeClr>
            </a:solidFill>
          </a:ln>
        </p:spPr>
        <p:txBody>
          <a:bodyPr vert="horz" wrap="square" lIns="91440" tIns="91440" rIns="91440" bIns="91440" rtlCol="0" anchor="ctr" anchorCtr="0">
            <a:spAutoFit/>
          </a:bodyPr>
          <a:lstStyle/>
          <a:p>
            <a:pPr marL="17463" marR="0" algn="ctr" defTabSz="914400" rtl="0" eaLnBrk="1" fontAlgn="auto" latinLnBrk="0" hangingPunct="1">
              <a:lnSpc>
                <a:spcPct val="90000"/>
              </a:lnSpc>
              <a:spcBef>
                <a:spcPts val="1000"/>
              </a:spcBef>
              <a:spcAft>
                <a:spcPts val="0"/>
              </a:spcAft>
              <a:buClrTx/>
              <a:buSzTx/>
              <a:buFont typeface="Arial" panose="020B0604020202020204" pitchFamily="34" charset="0"/>
              <a:buNone/>
            </a:pPr>
            <a:r>
              <a:rPr kumimoji="0" lang="es-ES" sz="1600" b="0" i="0" u="none" strike="noStrike" kern="1200" cap="none" spc="0" normalizeH="0" baseline="0" noProof="0" dirty="0" err="1">
                <a:ln>
                  <a:noFill/>
                </a:ln>
                <a:solidFill>
                  <a:schemeClr val="bg1"/>
                </a:solidFill>
                <a:effectLst/>
                <a:uLnTx/>
                <a:uFillTx/>
                <a:latin typeface="+mj-lt"/>
                <a:ea typeface="+mn-ea"/>
                <a:cs typeface="+mn-cs"/>
              </a:rPr>
              <a:t>Class</a:t>
            </a:r>
            <a:r>
              <a:rPr kumimoji="0" lang="es-ES" sz="1600" b="0" i="0" u="none" strike="noStrike" kern="1200" cap="none" spc="0" normalizeH="0" baseline="0" noProof="0" dirty="0">
                <a:ln>
                  <a:noFill/>
                </a:ln>
                <a:solidFill>
                  <a:schemeClr val="bg1"/>
                </a:solidFill>
                <a:effectLst/>
                <a:uLnTx/>
                <a:uFillTx/>
                <a:latin typeface="+mj-lt"/>
                <a:ea typeface="+mn-ea"/>
                <a:cs typeface="+mn-cs"/>
              </a:rPr>
              <a:t> 1</a:t>
            </a:r>
            <a:br>
              <a:rPr kumimoji="0" lang="es-ES" sz="1600" b="0" i="0" u="none" strike="noStrike" kern="1200" cap="none" spc="0" normalizeH="0" baseline="0" noProof="0" dirty="0">
                <a:ln>
                  <a:noFill/>
                </a:ln>
                <a:solidFill>
                  <a:schemeClr val="bg1"/>
                </a:solidFill>
                <a:effectLst/>
                <a:uLnTx/>
                <a:uFillTx/>
                <a:latin typeface="+mj-lt"/>
                <a:ea typeface="+mn-ea"/>
                <a:cs typeface="+mn-cs"/>
              </a:rPr>
            </a:br>
            <a:r>
              <a:rPr lang="es-ES" sz="1600" dirty="0">
                <a:solidFill>
                  <a:schemeClr val="bg1"/>
                </a:solidFill>
                <a:latin typeface="+mj-lt"/>
              </a:rPr>
              <a:t>3.84 W</a:t>
            </a:r>
            <a:endParaRPr kumimoji="0" lang="en-US" sz="1600" b="0" i="0" u="none" strike="noStrike" kern="1200" cap="none" spc="0" normalizeH="0" baseline="0" noProof="0" dirty="0">
              <a:ln>
                <a:noFill/>
              </a:ln>
              <a:solidFill>
                <a:schemeClr val="bg1"/>
              </a:solidFill>
              <a:effectLst/>
              <a:uLnTx/>
              <a:uFillTx/>
              <a:latin typeface="+mj-lt"/>
              <a:ea typeface="+mn-ea"/>
              <a:cs typeface="+mn-cs"/>
            </a:endParaRPr>
          </a:p>
        </p:txBody>
      </p:sp>
      <p:sp>
        <p:nvSpPr>
          <p:cNvPr id="30" name="TextBox 29">
            <a:extLst>
              <a:ext uri="{FF2B5EF4-FFF2-40B4-BE49-F238E27FC236}">
                <a16:creationId xmlns:a16="http://schemas.microsoft.com/office/drawing/2014/main" id="{465A48B6-96E0-A2B0-962C-4326F2E5F85E}"/>
              </a:ext>
            </a:extLst>
          </p:cNvPr>
          <p:cNvSpPr txBox="1"/>
          <p:nvPr/>
        </p:nvSpPr>
        <p:spPr>
          <a:xfrm>
            <a:off x="2301996" y="3470153"/>
            <a:ext cx="1324086" cy="627864"/>
          </a:xfrm>
          <a:prstGeom prst="rect">
            <a:avLst/>
          </a:prstGeom>
          <a:noFill/>
          <a:ln>
            <a:solidFill>
              <a:schemeClr val="tx1">
                <a:lumMod val="75000"/>
                <a:lumOff val="25000"/>
              </a:schemeClr>
            </a:solidFill>
          </a:ln>
        </p:spPr>
        <p:txBody>
          <a:bodyPr vert="horz" wrap="square" lIns="91440" tIns="91440" rIns="91440" bIns="91440" rtlCol="0" anchor="ctr" anchorCtr="0">
            <a:spAutoFit/>
          </a:bodyPr>
          <a:lstStyle/>
          <a:p>
            <a:pPr marL="17463" marR="0" algn="ctr" defTabSz="914400" rtl="0" eaLnBrk="1" fontAlgn="auto" latinLnBrk="0" hangingPunct="1">
              <a:lnSpc>
                <a:spcPct val="90000"/>
              </a:lnSpc>
              <a:spcBef>
                <a:spcPts val="1000"/>
              </a:spcBef>
              <a:spcAft>
                <a:spcPts val="0"/>
              </a:spcAft>
              <a:buClrTx/>
              <a:buSzTx/>
              <a:buFont typeface="Arial" panose="020B0604020202020204" pitchFamily="34" charset="0"/>
              <a:buNone/>
            </a:pPr>
            <a:r>
              <a:rPr kumimoji="0" lang="es-ES" sz="1600" b="0" i="0" u="none" strike="noStrike" kern="1200" cap="none" spc="0" normalizeH="0" baseline="0" noProof="0" dirty="0" err="1">
                <a:ln>
                  <a:noFill/>
                </a:ln>
                <a:solidFill>
                  <a:schemeClr val="bg1"/>
                </a:solidFill>
                <a:effectLst/>
                <a:uLnTx/>
                <a:uFillTx/>
                <a:latin typeface="+mj-lt"/>
                <a:ea typeface="+mn-ea"/>
                <a:cs typeface="+mn-cs"/>
              </a:rPr>
              <a:t>Class</a:t>
            </a:r>
            <a:r>
              <a:rPr kumimoji="0" lang="es-ES" sz="1600" b="0" i="0" u="none" strike="noStrike" kern="1200" cap="none" spc="0" normalizeH="0" baseline="0" noProof="0" dirty="0">
                <a:ln>
                  <a:noFill/>
                </a:ln>
                <a:solidFill>
                  <a:schemeClr val="bg1"/>
                </a:solidFill>
                <a:effectLst/>
                <a:uLnTx/>
                <a:uFillTx/>
                <a:latin typeface="+mj-lt"/>
                <a:ea typeface="+mn-ea"/>
                <a:cs typeface="+mn-cs"/>
              </a:rPr>
              <a:t> 2</a:t>
            </a:r>
            <a:br>
              <a:rPr kumimoji="0" lang="es-ES" sz="1600" b="0" i="0" u="none" strike="noStrike" kern="1200" cap="none" spc="0" normalizeH="0" baseline="0" noProof="0" dirty="0">
                <a:ln>
                  <a:noFill/>
                </a:ln>
                <a:solidFill>
                  <a:schemeClr val="bg1"/>
                </a:solidFill>
                <a:effectLst/>
                <a:uLnTx/>
                <a:uFillTx/>
                <a:latin typeface="+mj-lt"/>
                <a:ea typeface="+mn-ea"/>
                <a:cs typeface="+mn-cs"/>
              </a:rPr>
            </a:br>
            <a:r>
              <a:rPr kumimoji="0" lang="es-ES" sz="1600" b="0" i="0" u="none" strike="noStrike" kern="1200" cap="none" spc="0" normalizeH="0" baseline="0" noProof="0" dirty="0">
                <a:ln>
                  <a:noFill/>
                </a:ln>
                <a:solidFill>
                  <a:schemeClr val="bg1"/>
                </a:solidFill>
                <a:effectLst/>
                <a:uLnTx/>
                <a:uFillTx/>
                <a:latin typeface="+mj-lt"/>
                <a:ea typeface="+mn-ea"/>
                <a:cs typeface="+mn-cs"/>
              </a:rPr>
              <a:t>6.49 </a:t>
            </a:r>
            <a:r>
              <a:rPr lang="es-ES" sz="1600" dirty="0">
                <a:solidFill>
                  <a:schemeClr val="bg1"/>
                </a:solidFill>
                <a:latin typeface="+mj-lt"/>
              </a:rPr>
              <a:t>W</a:t>
            </a:r>
            <a:endParaRPr kumimoji="0" lang="en-US" sz="1600" b="0" i="0" u="none" strike="noStrike" kern="1200" cap="none" spc="0" normalizeH="0" baseline="0" noProof="0" dirty="0">
              <a:ln>
                <a:noFill/>
              </a:ln>
              <a:solidFill>
                <a:schemeClr val="bg1"/>
              </a:solidFill>
              <a:effectLst/>
              <a:uLnTx/>
              <a:uFillTx/>
              <a:latin typeface="+mj-lt"/>
              <a:ea typeface="+mn-ea"/>
              <a:cs typeface="+mn-cs"/>
            </a:endParaRPr>
          </a:p>
        </p:txBody>
      </p:sp>
      <p:sp>
        <p:nvSpPr>
          <p:cNvPr id="31" name="TextBox 30">
            <a:extLst>
              <a:ext uri="{FF2B5EF4-FFF2-40B4-BE49-F238E27FC236}">
                <a16:creationId xmlns:a16="http://schemas.microsoft.com/office/drawing/2014/main" id="{C120FFE8-EC55-EE98-B6B5-F25EE20F56B0}"/>
              </a:ext>
            </a:extLst>
          </p:cNvPr>
          <p:cNvSpPr txBox="1"/>
          <p:nvPr/>
        </p:nvSpPr>
        <p:spPr>
          <a:xfrm>
            <a:off x="3626082" y="3470153"/>
            <a:ext cx="1324086" cy="627864"/>
          </a:xfrm>
          <a:prstGeom prst="rect">
            <a:avLst/>
          </a:prstGeom>
          <a:noFill/>
          <a:ln>
            <a:solidFill>
              <a:schemeClr val="tx1">
                <a:lumMod val="75000"/>
                <a:lumOff val="25000"/>
              </a:schemeClr>
            </a:solidFill>
          </a:ln>
        </p:spPr>
        <p:txBody>
          <a:bodyPr vert="horz" wrap="square" lIns="91440" tIns="91440" rIns="91440" bIns="91440" rtlCol="0" anchor="ctr" anchorCtr="0">
            <a:spAutoFit/>
          </a:bodyPr>
          <a:lstStyle/>
          <a:p>
            <a:pPr marL="17463" marR="0" algn="ctr" defTabSz="914400" rtl="0" eaLnBrk="1" fontAlgn="auto" latinLnBrk="0" hangingPunct="1">
              <a:lnSpc>
                <a:spcPct val="90000"/>
              </a:lnSpc>
              <a:spcBef>
                <a:spcPts val="1000"/>
              </a:spcBef>
              <a:spcAft>
                <a:spcPts val="0"/>
              </a:spcAft>
              <a:buClrTx/>
              <a:buSzTx/>
              <a:buFont typeface="Arial" panose="020B0604020202020204" pitchFamily="34" charset="0"/>
              <a:buNone/>
            </a:pPr>
            <a:r>
              <a:rPr kumimoji="0" lang="es-ES" sz="1600" b="0" i="0" u="none" strike="noStrike" kern="1200" cap="none" spc="0" normalizeH="0" baseline="0" noProof="0" dirty="0" err="1">
                <a:ln>
                  <a:noFill/>
                </a:ln>
                <a:solidFill>
                  <a:schemeClr val="bg1"/>
                </a:solidFill>
                <a:effectLst/>
                <a:uLnTx/>
                <a:uFillTx/>
                <a:latin typeface="+mj-lt"/>
                <a:ea typeface="+mn-ea"/>
                <a:cs typeface="+mn-cs"/>
              </a:rPr>
              <a:t>Class</a:t>
            </a:r>
            <a:r>
              <a:rPr kumimoji="0" lang="es-ES" sz="1600" b="0" i="0" u="none" strike="noStrike" kern="1200" cap="none" spc="0" normalizeH="0" baseline="0" noProof="0" dirty="0">
                <a:ln>
                  <a:noFill/>
                </a:ln>
                <a:solidFill>
                  <a:schemeClr val="bg1"/>
                </a:solidFill>
                <a:effectLst/>
                <a:uLnTx/>
                <a:uFillTx/>
                <a:latin typeface="+mj-lt"/>
                <a:ea typeface="+mn-ea"/>
                <a:cs typeface="+mn-cs"/>
              </a:rPr>
              <a:t> 3</a:t>
            </a:r>
            <a:br>
              <a:rPr kumimoji="0" lang="es-ES" sz="1600" b="0" i="0" u="none" strike="noStrike" kern="1200" cap="none" spc="0" normalizeH="0" baseline="0" noProof="0" dirty="0">
                <a:ln>
                  <a:noFill/>
                </a:ln>
                <a:solidFill>
                  <a:schemeClr val="bg1"/>
                </a:solidFill>
                <a:effectLst/>
                <a:uLnTx/>
                <a:uFillTx/>
                <a:latin typeface="+mj-lt"/>
                <a:ea typeface="+mn-ea"/>
                <a:cs typeface="+mn-cs"/>
              </a:rPr>
            </a:br>
            <a:r>
              <a:rPr kumimoji="0" lang="es-ES" sz="1600" b="0" i="0" u="none" strike="noStrike" kern="1200" cap="none" spc="0" normalizeH="0" baseline="0" noProof="0" dirty="0">
                <a:ln>
                  <a:noFill/>
                </a:ln>
                <a:solidFill>
                  <a:schemeClr val="bg1"/>
                </a:solidFill>
                <a:effectLst/>
                <a:uLnTx/>
                <a:uFillTx/>
                <a:latin typeface="+mj-lt"/>
                <a:ea typeface="+mn-ea"/>
                <a:cs typeface="+mn-cs"/>
              </a:rPr>
              <a:t>13 </a:t>
            </a:r>
            <a:r>
              <a:rPr lang="es-ES" sz="1600" dirty="0">
                <a:solidFill>
                  <a:schemeClr val="bg1"/>
                </a:solidFill>
                <a:latin typeface="+mj-lt"/>
              </a:rPr>
              <a:t>W</a:t>
            </a:r>
            <a:endParaRPr kumimoji="0" lang="en-US" sz="1600" b="0" i="0" u="none" strike="noStrike" kern="1200" cap="none" spc="0" normalizeH="0" baseline="0" noProof="0" dirty="0">
              <a:ln>
                <a:noFill/>
              </a:ln>
              <a:solidFill>
                <a:schemeClr val="bg1"/>
              </a:solidFill>
              <a:effectLst/>
              <a:uLnTx/>
              <a:uFillTx/>
              <a:latin typeface="+mj-lt"/>
              <a:ea typeface="+mn-ea"/>
              <a:cs typeface="+mn-cs"/>
            </a:endParaRPr>
          </a:p>
        </p:txBody>
      </p:sp>
      <p:sp>
        <p:nvSpPr>
          <p:cNvPr id="32" name="TextBox 31">
            <a:extLst>
              <a:ext uri="{FF2B5EF4-FFF2-40B4-BE49-F238E27FC236}">
                <a16:creationId xmlns:a16="http://schemas.microsoft.com/office/drawing/2014/main" id="{09C648D9-F94E-7078-E67B-8C639B31FDC6}"/>
              </a:ext>
            </a:extLst>
          </p:cNvPr>
          <p:cNvSpPr txBox="1"/>
          <p:nvPr/>
        </p:nvSpPr>
        <p:spPr>
          <a:xfrm>
            <a:off x="5076829" y="3470153"/>
            <a:ext cx="1324086" cy="627864"/>
          </a:xfrm>
          <a:prstGeom prst="rect">
            <a:avLst/>
          </a:prstGeom>
          <a:noFill/>
          <a:ln>
            <a:solidFill>
              <a:schemeClr val="tx1">
                <a:lumMod val="75000"/>
                <a:lumOff val="25000"/>
              </a:schemeClr>
            </a:solidFill>
          </a:ln>
        </p:spPr>
        <p:txBody>
          <a:bodyPr vert="horz" wrap="square" lIns="91440" tIns="91440" rIns="91440" bIns="91440" rtlCol="0" anchor="ctr" anchorCtr="0">
            <a:spAutoFit/>
          </a:bodyPr>
          <a:lstStyle/>
          <a:p>
            <a:pPr marL="17463" marR="0" algn="ctr" defTabSz="914400" rtl="0" eaLnBrk="1" fontAlgn="auto" latinLnBrk="0" hangingPunct="1">
              <a:lnSpc>
                <a:spcPct val="90000"/>
              </a:lnSpc>
              <a:spcBef>
                <a:spcPts val="1000"/>
              </a:spcBef>
              <a:spcAft>
                <a:spcPts val="0"/>
              </a:spcAft>
              <a:buClrTx/>
              <a:buSzTx/>
              <a:buFont typeface="Arial" panose="020B0604020202020204" pitchFamily="34" charset="0"/>
              <a:buNone/>
            </a:pPr>
            <a:r>
              <a:rPr kumimoji="0" lang="es-ES" sz="1600" b="0" i="0" u="none" strike="noStrike" kern="1200" cap="none" spc="0" normalizeH="0" baseline="0" noProof="0" dirty="0" err="1">
                <a:ln>
                  <a:noFill/>
                </a:ln>
                <a:solidFill>
                  <a:schemeClr val="bg1"/>
                </a:solidFill>
                <a:effectLst/>
                <a:uLnTx/>
                <a:uFillTx/>
                <a:latin typeface="+mj-lt"/>
                <a:ea typeface="+mn-ea"/>
                <a:cs typeface="+mn-cs"/>
              </a:rPr>
              <a:t>Class</a:t>
            </a:r>
            <a:r>
              <a:rPr kumimoji="0" lang="es-ES" sz="1600" b="0" i="0" u="none" strike="noStrike" kern="1200" cap="none" spc="0" normalizeH="0" baseline="0" noProof="0" dirty="0">
                <a:ln>
                  <a:noFill/>
                </a:ln>
                <a:solidFill>
                  <a:schemeClr val="bg1"/>
                </a:solidFill>
                <a:effectLst/>
                <a:uLnTx/>
                <a:uFillTx/>
                <a:latin typeface="+mj-lt"/>
                <a:ea typeface="+mn-ea"/>
                <a:cs typeface="+mn-cs"/>
              </a:rPr>
              <a:t> 4</a:t>
            </a:r>
            <a:br>
              <a:rPr kumimoji="0" lang="es-ES" sz="1600" b="0" i="0" u="none" strike="noStrike" kern="1200" cap="none" spc="0" normalizeH="0" baseline="0" noProof="0" dirty="0">
                <a:ln>
                  <a:noFill/>
                </a:ln>
                <a:solidFill>
                  <a:schemeClr val="bg1"/>
                </a:solidFill>
                <a:effectLst/>
                <a:uLnTx/>
                <a:uFillTx/>
                <a:latin typeface="+mj-lt"/>
                <a:ea typeface="+mn-ea"/>
                <a:cs typeface="+mn-cs"/>
              </a:rPr>
            </a:br>
            <a:r>
              <a:rPr kumimoji="0" lang="es-ES" sz="1600" b="0" i="0" u="none" strike="noStrike" kern="1200" cap="none" spc="0" normalizeH="0" baseline="0" noProof="0" dirty="0">
                <a:ln>
                  <a:noFill/>
                </a:ln>
                <a:solidFill>
                  <a:schemeClr val="bg1"/>
                </a:solidFill>
                <a:effectLst/>
                <a:uLnTx/>
                <a:uFillTx/>
                <a:latin typeface="+mj-lt"/>
                <a:ea typeface="+mn-ea"/>
                <a:cs typeface="+mn-cs"/>
              </a:rPr>
              <a:t>25.5 </a:t>
            </a:r>
            <a:r>
              <a:rPr lang="es-ES" sz="1600" dirty="0">
                <a:solidFill>
                  <a:schemeClr val="bg1"/>
                </a:solidFill>
                <a:latin typeface="+mj-lt"/>
              </a:rPr>
              <a:t>W</a:t>
            </a:r>
            <a:endParaRPr kumimoji="0" lang="en-US" sz="1600" b="0" i="0" u="none" strike="noStrike" kern="1200" cap="none" spc="0" normalizeH="0" baseline="0" noProof="0" dirty="0">
              <a:ln>
                <a:noFill/>
              </a:ln>
              <a:solidFill>
                <a:schemeClr val="bg1"/>
              </a:solidFill>
              <a:effectLst/>
              <a:uLnTx/>
              <a:uFillTx/>
              <a:latin typeface="+mj-lt"/>
              <a:ea typeface="+mn-ea"/>
              <a:cs typeface="+mn-cs"/>
            </a:endParaRPr>
          </a:p>
        </p:txBody>
      </p:sp>
      <p:sp>
        <p:nvSpPr>
          <p:cNvPr id="33" name="TextBox 32">
            <a:extLst>
              <a:ext uri="{FF2B5EF4-FFF2-40B4-BE49-F238E27FC236}">
                <a16:creationId xmlns:a16="http://schemas.microsoft.com/office/drawing/2014/main" id="{86709164-A87E-178A-AAA5-7AA89E7AD7F9}"/>
              </a:ext>
            </a:extLst>
          </p:cNvPr>
          <p:cNvSpPr txBox="1"/>
          <p:nvPr/>
        </p:nvSpPr>
        <p:spPr>
          <a:xfrm>
            <a:off x="6475302" y="3470153"/>
            <a:ext cx="1324086" cy="627864"/>
          </a:xfrm>
          <a:prstGeom prst="rect">
            <a:avLst/>
          </a:prstGeom>
          <a:noFill/>
          <a:ln>
            <a:solidFill>
              <a:schemeClr val="tx2"/>
            </a:solidFill>
          </a:ln>
        </p:spPr>
        <p:txBody>
          <a:bodyPr vert="horz" wrap="square" lIns="91440" tIns="91440" rIns="91440" bIns="91440" rtlCol="0" anchor="ctr" anchorCtr="0">
            <a:spAutoFit/>
          </a:bodyPr>
          <a:lstStyle/>
          <a:p>
            <a:pPr marL="17463" marR="0" algn="ctr" defTabSz="914400" rtl="0" eaLnBrk="1" fontAlgn="auto" latinLnBrk="0" hangingPunct="1">
              <a:lnSpc>
                <a:spcPct val="90000"/>
              </a:lnSpc>
              <a:spcBef>
                <a:spcPts val="1000"/>
              </a:spcBef>
              <a:spcAft>
                <a:spcPts val="0"/>
              </a:spcAft>
              <a:buClrTx/>
              <a:buSzTx/>
              <a:buFont typeface="Arial" panose="020B0604020202020204" pitchFamily="34" charset="0"/>
              <a:buNone/>
            </a:pPr>
            <a:r>
              <a:rPr kumimoji="0" lang="es-ES" sz="1600" b="0" i="0" u="none" strike="noStrike" kern="1200" cap="none" spc="0" normalizeH="0" baseline="0" noProof="0" dirty="0" err="1">
                <a:ln>
                  <a:noFill/>
                </a:ln>
                <a:solidFill>
                  <a:schemeClr val="bg1"/>
                </a:solidFill>
                <a:effectLst/>
                <a:uLnTx/>
                <a:uFillTx/>
                <a:latin typeface="+mj-lt"/>
                <a:ea typeface="+mn-ea"/>
                <a:cs typeface="+mn-cs"/>
              </a:rPr>
              <a:t>Class</a:t>
            </a:r>
            <a:r>
              <a:rPr kumimoji="0" lang="es-ES" sz="1600" b="0" i="0" u="none" strike="noStrike" kern="1200" cap="none" spc="0" normalizeH="0" baseline="0" noProof="0" dirty="0">
                <a:ln>
                  <a:noFill/>
                </a:ln>
                <a:solidFill>
                  <a:schemeClr val="bg1"/>
                </a:solidFill>
                <a:effectLst/>
                <a:uLnTx/>
                <a:uFillTx/>
                <a:latin typeface="+mj-lt"/>
                <a:ea typeface="+mn-ea"/>
                <a:cs typeface="+mn-cs"/>
              </a:rPr>
              <a:t> 5</a:t>
            </a:r>
            <a:br>
              <a:rPr kumimoji="0" lang="es-ES" sz="1600" b="0" i="0" u="none" strike="noStrike" kern="1200" cap="none" spc="0" normalizeH="0" baseline="0" noProof="0" dirty="0">
                <a:ln>
                  <a:noFill/>
                </a:ln>
                <a:solidFill>
                  <a:schemeClr val="bg1"/>
                </a:solidFill>
                <a:effectLst/>
                <a:uLnTx/>
                <a:uFillTx/>
                <a:latin typeface="+mj-lt"/>
                <a:ea typeface="+mn-ea"/>
                <a:cs typeface="+mn-cs"/>
              </a:rPr>
            </a:br>
            <a:r>
              <a:rPr lang="es-ES" sz="1600" dirty="0">
                <a:solidFill>
                  <a:schemeClr val="bg1"/>
                </a:solidFill>
                <a:latin typeface="+mj-lt"/>
              </a:rPr>
              <a:t>40 W</a:t>
            </a:r>
            <a:endParaRPr kumimoji="0" lang="en-US" sz="1600" b="0" i="0" u="none" strike="noStrike" kern="1200" cap="none" spc="0" normalizeH="0" baseline="0" noProof="0" dirty="0">
              <a:ln>
                <a:noFill/>
              </a:ln>
              <a:solidFill>
                <a:schemeClr val="bg1"/>
              </a:solidFill>
              <a:effectLst/>
              <a:uLnTx/>
              <a:uFillTx/>
              <a:latin typeface="+mj-lt"/>
              <a:ea typeface="+mn-ea"/>
              <a:cs typeface="+mn-cs"/>
            </a:endParaRPr>
          </a:p>
        </p:txBody>
      </p:sp>
      <p:sp>
        <p:nvSpPr>
          <p:cNvPr id="34" name="TextBox 33">
            <a:extLst>
              <a:ext uri="{FF2B5EF4-FFF2-40B4-BE49-F238E27FC236}">
                <a16:creationId xmlns:a16="http://schemas.microsoft.com/office/drawing/2014/main" id="{CCBDD750-36D2-D941-8B4C-147C93CED12B}"/>
              </a:ext>
            </a:extLst>
          </p:cNvPr>
          <p:cNvSpPr txBox="1"/>
          <p:nvPr/>
        </p:nvSpPr>
        <p:spPr>
          <a:xfrm>
            <a:off x="7799388" y="3470153"/>
            <a:ext cx="1324086" cy="627864"/>
          </a:xfrm>
          <a:prstGeom prst="rect">
            <a:avLst/>
          </a:prstGeom>
          <a:noFill/>
          <a:ln>
            <a:solidFill>
              <a:schemeClr val="tx2"/>
            </a:solidFill>
          </a:ln>
        </p:spPr>
        <p:txBody>
          <a:bodyPr vert="horz" wrap="square" lIns="91440" tIns="91440" rIns="91440" bIns="91440" rtlCol="0" anchor="ctr" anchorCtr="0">
            <a:spAutoFit/>
          </a:bodyPr>
          <a:lstStyle/>
          <a:p>
            <a:pPr marL="17463" marR="0" algn="ctr" defTabSz="914400" rtl="0" eaLnBrk="1" fontAlgn="auto" latinLnBrk="0" hangingPunct="1">
              <a:lnSpc>
                <a:spcPct val="90000"/>
              </a:lnSpc>
              <a:spcBef>
                <a:spcPts val="1000"/>
              </a:spcBef>
              <a:spcAft>
                <a:spcPts val="0"/>
              </a:spcAft>
              <a:buClrTx/>
              <a:buSzTx/>
              <a:buFont typeface="Arial" panose="020B0604020202020204" pitchFamily="34" charset="0"/>
              <a:buNone/>
            </a:pPr>
            <a:r>
              <a:rPr kumimoji="0" lang="es-ES" sz="1600" b="0" i="0" u="none" strike="noStrike" kern="1200" cap="none" spc="0" normalizeH="0" baseline="0" noProof="0" dirty="0" err="1">
                <a:ln>
                  <a:noFill/>
                </a:ln>
                <a:solidFill>
                  <a:schemeClr val="bg1"/>
                </a:solidFill>
                <a:effectLst/>
                <a:uLnTx/>
                <a:uFillTx/>
                <a:latin typeface="+mj-lt"/>
                <a:ea typeface="+mn-ea"/>
                <a:cs typeface="+mn-cs"/>
              </a:rPr>
              <a:t>Class</a:t>
            </a:r>
            <a:r>
              <a:rPr kumimoji="0" lang="es-ES" sz="1600" b="0" i="0" u="none" strike="noStrike" kern="1200" cap="none" spc="0" normalizeH="0" baseline="0" noProof="0" dirty="0">
                <a:ln>
                  <a:noFill/>
                </a:ln>
                <a:solidFill>
                  <a:schemeClr val="bg1"/>
                </a:solidFill>
                <a:effectLst/>
                <a:uLnTx/>
                <a:uFillTx/>
                <a:latin typeface="+mj-lt"/>
                <a:ea typeface="+mn-ea"/>
                <a:cs typeface="+mn-cs"/>
              </a:rPr>
              <a:t> 6</a:t>
            </a:r>
            <a:br>
              <a:rPr kumimoji="0" lang="es-ES" sz="1600" b="0" i="0" u="none" strike="noStrike" kern="1200" cap="none" spc="0" normalizeH="0" baseline="0" noProof="0" dirty="0">
                <a:ln>
                  <a:noFill/>
                </a:ln>
                <a:solidFill>
                  <a:schemeClr val="bg1"/>
                </a:solidFill>
                <a:effectLst/>
                <a:uLnTx/>
                <a:uFillTx/>
                <a:latin typeface="+mj-lt"/>
                <a:ea typeface="+mn-ea"/>
                <a:cs typeface="+mn-cs"/>
              </a:rPr>
            </a:br>
            <a:r>
              <a:rPr kumimoji="0" lang="es-ES" sz="1600" b="0" i="0" u="none" strike="noStrike" kern="1200" cap="none" spc="0" normalizeH="0" baseline="0" noProof="0" dirty="0">
                <a:ln>
                  <a:noFill/>
                </a:ln>
                <a:solidFill>
                  <a:schemeClr val="bg1"/>
                </a:solidFill>
                <a:effectLst/>
                <a:uLnTx/>
                <a:uFillTx/>
                <a:latin typeface="+mj-lt"/>
                <a:ea typeface="+mn-ea"/>
                <a:cs typeface="+mn-cs"/>
              </a:rPr>
              <a:t>51 </a:t>
            </a:r>
            <a:r>
              <a:rPr lang="es-ES" sz="1600" dirty="0">
                <a:solidFill>
                  <a:schemeClr val="bg1"/>
                </a:solidFill>
                <a:latin typeface="+mj-lt"/>
              </a:rPr>
              <a:t>W</a:t>
            </a:r>
            <a:endParaRPr kumimoji="0" lang="en-US" sz="1600" b="0" i="0" u="none" strike="noStrike" kern="1200" cap="none" spc="0" normalizeH="0" baseline="0" noProof="0" dirty="0">
              <a:ln>
                <a:noFill/>
              </a:ln>
              <a:solidFill>
                <a:schemeClr val="bg1"/>
              </a:solidFill>
              <a:effectLst/>
              <a:uLnTx/>
              <a:uFillTx/>
              <a:latin typeface="+mj-lt"/>
              <a:ea typeface="+mn-ea"/>
              <a:cs typeface="+mn-cs"/>
            </a:endParaRPr>
          </a:p>
        </p:txBody>
      </p:sp>
      <p:sp>
        <p:nvSpPr>
          <p:cNvPr id="35" name="TextBox 34">
            <a:extLst>
              <a:ext uri="{FF2B5EF4-FFF2-40B4-BE49-F238E27FC236}">
                <a16:creationId xmlns:a16="http://schemas.microsoft.com/office/drawing/2014/main" id="{F85E187E-2A37-94CF-BA6C-8EAF8444F742}"/>
              </a:ext>
            </a:extLst>
          </p:cNvPr>
          <p:cNvSpPr txBox="1"/>
          <p:nvPr/>
        </p:nvSpPr>
        <p:spPr>
          <a:xfrm>
            <a:off x="9229610" y="3470153"/>
            <a:ext cx="1324086" cy="627864"/>
          </a:xfrm>
          <a:prstGeom prst="rect">
            <a:avLst/>
          </a:prstGeom>
          <a:noFill/>
          <a:ln>
            <a:solidFill>
              <a:schemeClr val="tx2"/>
            </a:solidFill>
          </a:ln>
        </p:spPr>
        <p:txBody>
          <a:bodyPr vert="horz" wrap="square" lIns="91440" tIns="91440" rIns="91440" bIns="91440" rtlCol="0" anchor="ctr" anchorCtr="0">
            <a:spAutoFit/>
          </a:bodyPr>
          <a:lstStyle/>
          <a:p>
            <a:pPr marL="17463" marR="0" algn="ctr" defTabSz="914400" rtl="0" eaLnBrk="1" fontAlgn="auto" latinLnBrk="0" hangingPunct="1">
              <a:lnSpc>
                <a:spcPct val="90000"/>
              </a:lnSpc>
              <a:spcBef>
                <a:spcPts val="1000"/>
              </a:spcBef>
              <a:spcAft>
                <a:spcPts val="0"/>
              </a:spcAft>
              <a:buClrTx/>
              <a:buSzTx/>
              <a:buFont typeface="Arial" panose="020B0604020202020204" pitchFamily="34" charset="0"/>
              <a:buNone/>
            </a:pPr>
            <a:r>
              <a:rPr kumimoji="0" lang="es-ES" sz="1600" b="0" i="0" u="none" strike="noStrike" kern="1200" cap="none" spc="0" normalizeH="0" baseline="0" noProof="0" dirty="0" err="1">
                <a:ln>
                  <a:noFill/>
                </a:ln>
                <a:solidFill>
                  <a:schemeClr val="bg1"/>
                </a:solidFill>
                <a:effectLst/>
                <a:uLnTx/>
                <a:uFillTx/>
                <a:latin typeface="+mj-lt"/>
                <a:ea typeface="+mn-ea"/>
                <a:cs typeface="+mn-cs"/>
              </a:rPr>
              <a:t>Class</a:t>
            </a:r>
            <a:r>
              <a:rPr kumimoji="0" lang="es-ES" sz="1600" b="0" i="0" u="none" strike="noStrike" kern="1200" cap="none" spc="0" normalizeH="0" baseline="0" noProof="0" dirty="0">
                <a:ln>
                  <a:noFill/>
                </a:ln>
                <a:solidFill>
                  <a:schemeClr val="bg1"/>
                </a:solidFill>
                <a:effectLst/>
                <a:uLnTx/>
                <a:uFillTx/>
                <a:latin typeface="+mj-lt"/>
                <a:ea typeface="+mn-ea"/>
                <a:cs typeface="+mn-cs"/>
              </a:rPr>
              <a:t> 7</a:t>
            </a:r>
            <a:br>
              <a:rPr kumimoji="0" lang="es-ES" sz="1600" b="0" i="0" u="none" strike="noStrike" kern="1200" cap="none" spc="0" normalizeH="0" baseline="0" noProof="0" dirty="0">
                <a:ln>
                  <a:noFill/>
                </a:ln>
                <a:solidFill>
                  <a:schemeClr val="bg1"/>
                </a:solidFill>
                <a:effectLst/>
                <a:uLnTx/>
                <a:uFillTx/>
                <a:latin typeface="+mj-lt"/>
                <a:ea typeface="+mn-ea"/>
                <a:cs typeface="+mn-cs"/>
              </a:rPr>
            </a:br>
            <a:r>
              <a:rPr kumimoji="0" lang="es-ES" sz="1600" b="0" i="0" u="none" strike="noStrike" kern="1200" cap="none" spc="0" normalizeH="0" baseline="0" noProof="0" dirty="0">
                <a:ln>
                  <a:noFill/>
                </a:ln>
                <a:solidFill>
                  <a:schemeClr val="bg1"/>
                </a:solidFill>
                <a:effectLst/>
                <a:uLnTx/>
                <a:uFillTx/>
                <a:latin typeface="+mj-lt"/>
                <a:ea typeface="+mn-ea"/>
                <a:cs typeface="+mn-cs"/>
              </a:rPr>
              <a:t>62 </a:t>
            </a:r>
            <a:r>
              <a:rPr lang="es-ES" sz="1600" dirty="0">
                <a:solidFill>
                  <a:schemeClr val="bg1"/>
                </a:solidFill>
                <a:latin typeface="+mj-lt"/>
              </a:rPr>
              <a:t>W</a:t>
            </a:r>
            <a:endParaRPr kumimoji="0" lang="en-US" sz="1600" b="0" i="0" u="none" strike="noStrike" kern="1200" cap="none" spc="0" normalizeH="0" baseline="0" noProof="0" dirty="0">
              <a:ln>
                <a:noFill/>
              </a:ln>
              <a:solidFill>
                <a:schemeClr val="bg1"/>
              </a:solidFill>
              <a:effectLst/>
              <a:uLnTx/>
              <a:uFillTx/>
              <a:latin typeface="+mj-lt"/>
              <a:ea typeface="+mn-ea"/>
              <a:cs typeface="+mn-cs"/>
            </a:endParaRPr>
          </a:p>
        </p:txBody>
      </p:sp>
      <p:sp>
        <p:nvSpPr>
          <p:cNvPr id="36" name="TextBox 35">
            <a:extLst>
              <a:ext uri="{FF2B5EF4-FFF2-40B4-BE49-F238E27FC236}">
                <a16:creationId xmlns:a16="http://schemas.microsoft.com/office/drawing/2014/main" id="{9E5F4E3B-2F29-7A3F-DEBE-FE3C0502FBDB}"/>
              </a:ext>
            </a:extLst>
          </p:cNvPr>
          <p:cNvSpPr txBox="1"/>
          <p:nvPr/>
        </p:nvSpPr>
        <p:spPr>
          <a:xfrm>
            <a:off x="10552047" y="3470153"/>
            <a:ext cx="1324086" cy="627864"/>
          </a:xfrm>
          <a:prstGeom prst="rect">
            <a:avLst/>
          </a:prstGeom>
          <a:noFill/>
          <a:ln>
            <a:solidFill>
              <a:schemeClr val="tx2"/>
            </a:solidFill>
          </a:ln>
        </p:spPr>
        <p:txBody>
          <a:bodyPr vert="horz" wrap="square" lIns="91440" tIns="91440" rIns="91440" bIns="91440" rtlCol="0" anchor="ctr" anchorCtr="0">
            <a:spAutoFit/>
          </a:bodyPr>
          <a:lstStyle/>
          <a:p>
            <a:pPr marL="17463" marR="0" algn="ctr" defTabSz="914400" rtl="0" eaLnBrk="1" fontAlgn="auto" latinLnBrk="0" hangingPunct="1">
              <a:lnSpc>
                <a:spcPct val="90000"/>
              </a:lnSpc>
              <a:spcBef>
                <a:spcPts val="1000"/>
              </a:spcBef>
              <a:spcAft>
                <a:spcPts val="0"/>
              </a:spcAft>
              <a:buClrTx/>
              <a:buSzTx/>
              <a:buFont typeface="Arial" panose="020B0604020202020204" pitchFamily="34" charset="0"/>
              <a:buNone/>
            </a:pPr>
            <a:r>
              <a:rPr kumimoji="0" lang="es-ES" sz="1600" b="0" i="0" u="none" strike="noStrike" kern="1200" cap="none" spc="0" normalizeH="0" baseline="0" noProof="0" dirty="0" err="1">
                <a:ln>
                  <a:noFill/>
                </a:ln>
                <a:solidFill>
                  <a:schemeClr val="bg1"/>
                </a:solidFill>
                <a:effectLst/>
                <a:uLnTx/>
                <a:uFillTx/>
                <a:latin typeface="+mj-lt"/>
                <a:ea typeface="+mn-ea"/>
                <a:cs typeface="+mn-cs"/>
              </a:rPr>
              <a:t>Class</a:t>
            </a:r>
            <a:r>
              <a:rPr kumimoji="0" lang="es-ES" sz="1600" b="0" i="0" u="none" strike="noStrike" kern="1200" cap="none" spc="0" normalizeH="0" baseline="0" noProof="0" dirty="0">
                <a:ln>
                  <a:noFill/>
                </a:ln>
                <a:solidFill>
                  <a:schemeClr val="bg1"/>
                </a:solidFill>
                <a:effectLst/>
                <a:uLnTx/>
                <a:uFillTx/>
                <a:latin typeface="+mj-lt"/>
                <a:ea typeface="+mn-ea"/>
                <a:cs typeface="+mn-cs"/>
              </a:rPr>
              <a:t> 8</a:t>
            </a:r>
            <a:br>
              <a:rPr kumimoji="0" lang="es-ES" sz="1600" b="0" i="0" u="none" strike="noStrike" kern="1200" cap="none" spc="0" normalizeH="0" baseline="0" noProof="0" dirty="0">
                <a:ln>
                  <a:noFill/>
                </a:ln>
                <a:solidFill>
                  <a:schemeClr val="bg1"/>
                </a:solidFill>
                <a:effectLst/>
                <a:uLnTx/>
                <a:uFillTx/>
                <a:latin typeface="+mj-lt"/>
                <a:ea typeface="+mn-ea"/>
                <a:cs typeface="+mn-cs"/>
              </a:rPr>
            </a:br>
            <a:r>
              <a:rPr kumimoji="0" lang="es-ES" sz="1600" b="0" i="0" u="none" strike="noStrike" kern="1200" cap="none" spc="0" normalizeH="0" baseline="0" noProof="0" dirty="0">
                <a:ln>
                  <a:noFill/>
                </a:ln>
                <a:solidFill>
                  <a:schemeClr val="bg1"/>
                </a:solidFill>
                <a:effectLst/>
                <a:uLnTx/>
                <a:uFillTx/>
                <a:latin typeface="+mj-lt"/>
                <a:ea typeface="+mn-ea"/>
                <a:cs typeface="+mn-cs"/>
              </a:rPr>
              <a:t>71.3 </a:t>
            </a:r>
            <a:r>
              <a:rPr lang="es-ES" sz="1600" dirty="0">
                <a:solidFill>
                  <a:schemeClr val="bg1"/>
                </a:solidFill>
                <a:latin typeface="+mj-lt"/>
              </a:rPr>
              <a:t>W</a:t>
            </a:r>
            <a:endParaRPr kumimoji="0" lang="en-US" sz="1600" b="0" i="0" u="none" strike="noStrike" kern="1200" cap="none" spc="0" normalizeH="0" baseline="0" noProof="0" dirty="0">
              <a:ln>
                <a:noFill/>
              </a:ln>
              <a:solidFill>
                <a:schemeClr val="bg1"/>
              </a:solidFill>
              <a:effectLst/>
              <a:uLnTx/>
              <a:uFillTx/>
              <a:latin typeface="+mj-lt"/>
              <a:ea typeface="+mn-ea"/>
              <a:cs typeface="+mn-cs"/>
            </a:endParaRPr>
          </a:p>
        </p:txBody>
      </p:sp>
      <p:sp>
        <p:nvSpPr>
          <p:cNvPr id="38" name="TextBox 37">
            <a:extLst>
              <a:ext uri="{FF2B5EF4-FFF2-40B4-BE49-F238E27FC236}">
                <a16:creationId xmlns:a16="http://schemas.microsoft.com/office/drawing/2014/main" id="{DF4D01CE-1CCB-0AA9-393B-37EA72148A2A}"/>
              </a:ext>
            </a:extLst>
          </p:cNvPr>
          <p:cNvSpPr txBox="1"/>
          <p:nvPr/>
        </p:nvSpPr>
        <p:spPr>
          <a:xfrm>
            <a:off x="3337020" y="4264945"/>
            <a:ext cx="2927053" cy="378565"/>
          </a:xfrm>
          <a:prstGeom prst="rect">
            <a:avLst/>
          </a:prstGeom>
          <a:noFill/>
        </p:spPr>
        <p:txBody>
          <a:bodyPr vert="horz" wrap="square" lIns="91440" tIns="91440" rIns="91440" bIns="91440" rtlCol="0" anchor="ctr" anchorCtr="0">
            <a:spAutoFit/>
          </a:bodyPr>
          <a:lstStyle/>
          <a:p>
            <a:pPr marL="17463">
              <a:lnSpc>
                <a:spcPct val="90000"/>
              </a:lnSpc>
              <a:spcBef>
                <a:spcPts val="600"/>
              </a:spcBef>
            </a:pPr>
            <a:r>
              <a:rPr lang="en-US" sz="1400" dirty="0">
                <a:solidFill>
                  <a:schemeClr val="bg1">
                    <a:lumMod val="50000"/>
                  </a:schemeClr>
                </a:solidFill>
                <a:latin typeface="Calibri" panose="020F0502020204030204"/>
              </a:rPr>
              <a:t>2-pair only (Type 1 &amp; 2)</a:t>
            </a:r>
          </a:p>
        </p:txBody>
      </p:sp>
      <p:sp>
        <p:nvSpPr>
          <p:cNvPr id="41" name="TextBox 40">
            <a:extLst>
              <a:ext uri="{FF2B5EF4-FFF2-40B4-BE49-F238E27FC236}">
                <a16:creationId xmlns:a16="http://schemas.microsoft.com/office/drawing/2014/main" id="{0C7EE14E-6C86-0161-8829-4C33FC40BA4D}"/>
              </a:ext>
            </a:extLst>
          </p:cNvPr>
          <p:cNvSpPr txBox="1"/>
          <p:nvPr/>
        </p:nvSpPr>
        <p:spPr>
          <a:xfrm>
            <a:off x="899504" y="4765080"/>
            <a:ext cx="8269896" cy="286232"/>
          </a:xfrm>
          <a:prstGeom prst="rect">
            <a:avLst/>
          </a:prstGeom>
          <a:gradFill>
            <a:gsLst>
              <a:gs pos="100000">
                <a:srgbClr val="EB0C87"/>
              </a:gs>
              <a:gs pos="0">
                <a:srgbClr val="EF263C"/>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defPPr>
              <a:defRPr lang="en-US"/>
            </a:defPPr>
            <a:lvl1pPr marL="17463" marR="0" lvl="0" indent="0" algn="ctr" fontAlgn="auto">
              <a:lnSpc>
                <a:spcPct val="90000"/>
              </a:lnSpc>
              <a:spcBef>
                <a:spcPts val="1000"/>
              </a:spcBef>
              <a:spcAft>
                <a:spcPts val="0"/>
              </a:spcAft>
              <a:buClrTx/>
              <a:buSzTx/>
              <a:buFontTx/>
              <a:buNone/>
              <a:tabLst/>
              <a:defRPr kumimoji="0" b="0" i="0" u="none" strike="noStrike" cap="none" spc="0" normalizeH="0" baseline="0">
                <a:ln>
                  <a:noFill/>
                </a:ln>
                <a:solidFill>
                  <a:srgbClr val="FFFFFF"/>
                </a:solidFill>
                <a:effectLst/>
                <a:uLnTx/>
                <a:uFillTx/>
                <a:latin typeface="Calibri" panose="020F0502020204030204"/>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200" dirty="0"/>
              <a:t>&lt; 300 mA per conductor</a:t>
            </a:r>
          </a:p>
        </p:txBody>
      </p:sp>
      <p:sp>
        <p:nvSpPr>
          <p:cNvPr id="42" name="TextBox 41">
            <a:extLst>
              <a:ext uri="{FF2B5EF4-FFF2-40B4-BE49-F238E27FC236}">
                <a16:creationId xmlns:a16="http://schemas.microsoft.com/office/drawing/2014/main" id="{936D4523-393A-791E-D31F-5F95E5E0DBA8}"/>
              </a:ext>
            </a:extLst>
          </p:cNvPr>
          <p:cNvSpPr txBox="1"/>
          <p:nvPr/>
        </p:nvSpPr>
        <p:spPr>
          <a:xfrm>
            <a:off x="9169401" y="4765080"/>
            <a:ext cx="2749542" cy="286232"/>
          </a:xfrm>
          <a:prstGeom prst="rect">
            <a:avLst/>
          </a:prstGeom>
          <a:gradFill>
            <a:gsLst>
              <a:gs pos="0">
                <a:srgbClr val="B9208E"/>
              </a:gs>
              <a:gs pos="100000">
                <a:srgbClr val="5453A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defPPr>
              <a:defRPr lang="en-US"/>
            </a:defPPr>
            <a:lvl1pPr marL="17463" marR="0" lvl="0" indent="0" algn="ctr" fontAlgn="auto">
              <a:lnSpc>
                <a:spcPct val="90000"/>
              </a:lnSpc>
              <a:spcBef>
                <a:spcPts val="1000"/>
              </a:spcBef>
              <a:spcAft>
                <a:spcPts val="0"/>
              </a:spcAft>
              <a:buClrTx/>
              <a:buSzTx/>
              <a:buFontTx/>
              <a:buNone/>
              <a:tabLst/>
              <a:defRPr kumimoji="0" sz="1400" b="0" i="0" u="none" strike="noStrike" cap="none" spc="0" normalizeH="0" baseline="0">
                <a:ln>
                  <a:noFill/>
                </a:ln>
                <a:solidFill>
                  <a:srgbClr val="FFFFFF"/>
                </a:solidFill>
                <a:effectLst/>
                <a:uLnTx/>
                <a:uFillTx/>
                <a:latin typeface="Calibri" panose="020F0502020204030204"/>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200" dirty="0"/>
              <a:t>&lt; 480 mA per conductor</a:t>
            </a:r>
          </a:p>
        </p:txBody>
      </p:sp>
      <p:sp>
        <p:nvSpPr>
          <p:cNvPr id="8" name="Rectangle: Top Corners Rounded 7">
            <a:extLst>
              <a:ext uri="{FF2B5EF4-FFF2-40B4-BE49-F238E27FC236}">
                <a16:creationId xmlns:a16="http://schemas.microsoft.com/office/drawing/2014/main" id="{5AA741CA-F8BE-9BA6-3008-2D101E85EA60}"/>
              </a:ext>
            </a:extLst>
          </p:cNvPr>
          <p:cNvSpPr/>
          <p:nvPr/>
        </p:nvSpPr>
        <p:spPr>
          <a:xfrm>
            <a:off x="9181618" y="1710249"/>
            <a:ext cx="2730493" cy="2981391"/>
          </a:xfrm>
          <a:prstGeom prst="round2SameRect">
            <a:avLst>
              <a:gd name="adj1" fmla="val 15899"/>
              <a:gd name="adj2" fmla="val 0"/>
            </a:avLst>
          </a:prstGeom>
          <a:noFill/>
          <a:ln w="19050">
            <a:solidFill>
              <a:srgbClr val="7030A0"/>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17463" marR="0" indent="0" algn="ctr" defTabSz="914400" rtl="0" eaLnBrk="1" fontAlgn="auto" latinLnBrk="0" hangingPunct="1">
              <a:lnSpc>
                <a:spcPct val="90000"/>
              </a:lnSpc>
              <a:spcAft>
                <a:spcPts val="0"/>
              </a:spcAft>
              <a:buClrTx/>
              <a:buSzTx/>
              <a:buFontTx/>
              <a:buNone/>
              <a:tabLst/>
            </a:pPr>
            <a:r>
              <a:rPr kumimoji="0" lang="es-ES" sz="2000" b="0" i="0" u="none" strike="noStrike" kern="1200" cap="none" spc="0" normalizeH="0" baseline="0" noProof="0" dirty="0" err="1">
                <a:ln>
                  <a:noFill/>
                </a:ln>
                <a:solidFill>
                  <a:schemeClr val="bg1"/>
                </a:solidFill>
                <a:effectLst/>
                <a:uLnTx/>
                <a:uFillTx/>
                <a:ea typeface="+mn-ea"/>
                <a:cs typeface="+mn-cs"/>
              </a:rPr>
              <a:t>Type</a:t>
            </a:r>
            <a:r>
              <a:rPr kumimoji="0" lang="es-ES" sz="2000" b="0" i="0" u="none" strike="noStrike" kern="1200" cap="none" spc="0" normalizeH="0" baseline="0" noProof="0" dirty="0">
                <a:ln>
                  <a:noFill/>
                </a:ln>
                <a:solidFill>
                  <a:schemeClr val="bg1"/>
                </a:solidFill>
                <a:effectLst/>
                <a:uLnTx/>
                <a:uFillTx/>
                <a:ea typeface="+mn-ea"/>
                <a:cs typeface="+mn-cs"/>
              </a:rPr>
              <a:t> 4 (802.3bt)</a:t>
            </a:r>
            <a:endParaRPr kumimoji="0" lang="en-US" sz="2000" b="0" i="0" u="none" strike="noStrike" kern="1200" cap="none" spc="0" normalizeH="0" baseline="0" noProof="0" dirty="0">
              <a:ln>
                <a:noFill/>
              </a:ln>
              <a:solidFill>
                <a:schemeClr val="bg1"/>
              </a:solidFill>
              <a:effectLst/>
              <a:uLnTx/>
              <a:uFillTx/>
              <a:ea typeface="+mn-ea"/>
              <a:cs typeface="+mn-cs"/>
            </a:endParaRPr>
          </a:p>
        </p:txBody>
      </p:sp>
      <p:sp>
        <p:nvSpPr>
          <p:cNvPr id="6" name="Rectangle: Top Corners Rounded 5">
            <a:extLst>
              <a:ext uri="{FF2B5EF4-FFF2-40B4-BE49-F238E27FC236}">
                <a16:creationId xmlns:a16="http://schemas.microsoft.com/office/drawing/2014/main" id="{E17927FC-9AB3-16A4-660D-A16D0862DC6A}"/>
              </a:ext>
            </a:extLst>
          </p:cNvPr>
          <p:cNvSpPr/>
          <p:nvPr/>
        </p:nvSpPr>
        <p:spPr>
          <a:xfrm>
            <a:off x="9181618" y="1710249"/>
            <a:ext cx="2730493" cy="2981391"/>
          </a:xfrm>
          <a:prstGeom prst="round2SameRect">
            <a:avLst>
              <a:gd name="adj1" fmla="val 15899"/>
              <a:gd name="adj2" fmla="val 0"/>
            </a:avLst>
          </a:prstGeom>
          <a:solidFill>
            <a:srgbClr val="4F0F73">
              <a:alpha val="85882"/>
            </a:srgbClr>
          </a:solidFill>
          <a:ln w="19050">
            <a:solidFill>
              <a:srgbClr val="7030A0"/>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17463" marR="0" indent="0" algn="ctr" defTabSz="914400" rtl="0" eaLnBrk="1" fontAlgn="auto" latinLnBrk="0" hangingPunct="1">
              <a:lnSpc>
                <a:spcPct val="90000"/>
              </a:lnSpc>
              <a:spcAft>
                <a:spcPts val="0"/>
              </a:spcAft>
              <a:buClrTx/>
              <a:buSzTx/>
              <a:buFontTx/>
              <a:buNone/>
              <a:tabLst/>
            </a:pPr>
            <a:r>
              <a:rPr kumimoji="0" lang="es-ES" sz="2000" b="0" i="0" u="none" strike="noStrike" kern="1200" cap="none" spc="0" normalizeH="0" baseline="0" noProof="0" dirty="0" err="1">
                <a:ln>
                  <a:noFill/>
                </a:ln>
                <a:solidFill>
                  <a:schemeClr val="bg1"/>
                </a:solidFill>
                <a:effectLst/>
                <a:uLnTx/>
                <a:uFillTx/>
                <a:ea typeface="+mn-ea"/>
                <a:cs typeface="+mn-cs"/>
              </a:rPr>
              <a:t>Type</a:t>
            </a:r>
            <a:r>
              <a:rPr kumimoji="0" lang="es-ES" sz="2000" b="0" i="0" u="none" strike="noStrike" kern="1200" cap="none" spc="0" normalizeH="0" baseline="0" noProof="0" dirty="0">
                <a:ln>
                  <a:noFill/>
                </a:ln>
                <a:solidFill>
                  <a:schemeClr val="bg1"/>
                </a:solidFill>
                <a:effectLst/>
                <a:uLnTx/>
                <a:uFillTx/>
                <a:ea typeface="+mn-ea"/>
                <a:cs typeface="+mn-cs"/>
              </a:rPr>
              <a:t> 4 </a:t>
            </a:r>
            <a:r>
              <a:rPr kumimoji="0" lang="es-ES" sz="2000" b="0" i="0" u="none" strike="noStrike" kern="1200" cap="none" spc="0" normalizeH="0" baseline="0" noProof="0" dirty="0" err="1">
                <a:ln>
                  <a:noFill/>
                </a:ln>
                <a:solidFill>
                  <a:schemeClr val="bg1"/>
                </a:solidFill>
                <a:effectLst/>
                <a:uLnTx/>
                <a:uFillTx/>
                <a:ea typeface="+mn-ea"/>
                <a:cs typeface="+mn-cs"/>
              </a:rPr>
              <a:t>support</a:t>
            </a:r>
            <a:r>
              <a:rPr kumimoji="0" lang="es-ES" sz="2000" b="0" i="0" u="none" strike="noStrike" kern="1200" cap="none" spc="0" normalizeH="0" noProof="0" dirty="0">
                <a:ln>
                  <a:noFill/>
                </a:ln>
                <a:solidFill>
                  <a:schemeClr val="bg1"/>
                </a:solidFill>
                <a:effectLst/>
                <a:uLnTx/>
                <a:uFillTx/>
                <a:ea typeface="+mn-ea"/>
                <a:cs typeface="+mn-cs"/>
              </a:rPr>
              <a:t> </a:t>
            </a:r>
            <a:r>
              <a:rPr kumimoji="0" lang="es-ES" sz="2000" b="0" i="0" u="none" strike="noStrike" kern="1200" cap="none" spc="0" normalizeH="0" baseline="0" noProof="0" dirty="0" err="1">
                <a:ln>
                  <a:noFill/>
                </a:ln>
                <a:solidFill>
                  <a:schemeClr val="bg1"/>
                </a:solidFill>
                <a:effectLst/>
                <a:uLnTx/>
                <a:uFillTx/>
                <a:ea typeface="+mn-ea"/>
                <a:cs typeface="+mn-cs"/>
              </a:rPr>
              <a:t>FiberREACH</a:t>
            </a:r>
            <a:r>
              <a:rPr kumimoji="0" lang="es-ES" sz="2000" b="0" i="0" u="none" strike="noStrike" kern="1200" cap="none" spc="0" normalizeH="0" baseline="0" noProof="0" dirty="0">
                <a:ln>
                  <a:noFill/>
                </a:ln>
                <a:solidFill>
                  <a:schemeClr val="bg1"/>
                </a:solidFill>
                <a:effectLst/>
                <a:uLnTx/>
                <a:uFillTx/>
                <a:ea typeface="+mn-ea"/>
                <a:cs typeface="+mn-cs"/>
              </a:rPr>
              <a:t> </a:t>
            </a:r>
            <a:br>
              <a:rPr kumimoji="0" lang="es-ES" sz="2000" b="0" i="0" u="none" strike="noStrike" kern="1200" cap="none" spc="0" normalizeH="0" baseline="0" noProof="0" dirty="0">
                <a:ln>
                  <a:noFill/>
                </a:ln>
                <a:solidFill>
                  <a:schemeClr val="bg1"/>
                </a:solidFill>
                <a:effectLst/>
                <a:uLnTx/>
                <a:uFillTx/>
                <a:ea typeface="+mn-ea"/>
                <a:cs typeface="+mn-cs"/>
              </a:rPr>
            </a:br>
            <a:r>
              <a:rPr kumimoji="0" lang="es-ES" sz="2000" b="0" i="0" u="none" strike="noStrike" kern="1200" cap="none" spc="0" normalizeH="0" baseline="0" noProof="0" dirty="0" err="1">
                <a:ln>
                  <a:noFill/>
                </a:ln>
                <a:solidFill>
                  <a:schemeClr val="bg1"/>
                </a:solidFill>
                <a:effectLst/>
                <a:uLnTx/>
                <a:uFillTx/>
                <a:ea typeface="+mn-ea"/>
                <a:cs typeface="+mn-cs"/>
              </a:rPr>
              <a:t>coming</a:t>
            </a:r>
            <a:r>
              <a:rPr kumimoji="0" lang="es-ES" sz="2000" b="0" i="0" u="none" strike="noStrike" kern="1200" cap="none" spc="0" normalizeH="0" baseline="0" noProof="0" dirty="0">
                <a:ln>
                  <a:noFill/>
                </a:ln>
                <a:solidFill>
                  <a:schemeClr val="bg1"/>
                </a:solidFill>
                <a:effectLst/>
                <a:uLnTx/>
                <a:uFillTx/>
                <a:ea typeface="+mn-ea"/>
                <a:cs typeface="+mn-cs"/>
              </a:rPr>
              <a:t> </a:t>
            </a:r>
            <a:r>
              <a:rPr kumimoji="0" lang="es-ES" sz="2000" b="0" i="0" u="none" strike="noStrike" kern="1200" cap="none" spc="0" normalizeH="0" baseline="0" noProof="0" dirty="0" err="1">
                <a:ln>
                  <a:noFill/>
                </a:ln>
                <a:solidFill>
                  <a:schemeClr val="bg1"/>
                </a:solidFill>
                <a:effectLst/>
                <a:uLnTx/>
                <a:uFillTx/>
                <a:ea typeface="+mn-ea"/>
                <a:cs typeface="+mn-cs"/>
              </a:rPr>
              <a:t>soon</a:t>
            </a:r>
            <a:r>
              <a:rPr kumimoji="0" lang="es-ES" sz="2000" b="0" i="0" u="none" strike="noStrike" kern="1200" cap="none" spc="0" normalizeH="0" baseline="0" noProof="0" dirty="0">
                <a:ln>
                  <a:noFill/>
                </a:ln>
                <a:solidFill>
                  <a:schemeClr val="bg1"/>
                </a:solidFill>
                <a:effectLst/>
                <a:uLnTx/>
                <a:uFillTx/>
                <a:ea typeface="+mn-ea"/>
                <a:cs typeface="+mn-cs"/>
              </a:rPr>
              <a:t>!</a:t>
            </a:r>
            <a:endParaRPr kumimoji="0" lang="en-US" sz="2000" b="0" i="0" u="none" strike="noStrike" kern="1200" cap="none" spc="0" normalizeH="0" baseline="0" noProof="0" dirty="0">
              <a:ln>
                <a:noFill/>
              </a:ln>
              <a:solidFill>
                <a:schemeClr val="bg1"/>
              </a:solidFill>
              <a:effectLst/>
              <a:uLnTx/>
              <a:uFillTx/>
              <a:ea typeface="+mn-ea"/>
              <a:cs typeface="+mn-cs"/>
            </a:endParaRPr>
          </a:p>
        </p:txBody>
      </p:sp>
      <p:sp>
        <p:nvSpPr>
          <p:cNvPr id="40" name="TextBox 39">
            <a:extLst>
              <a:ext uri="{FF2B5EF4-FFF2-40B4-BE49-F238E27FC236}">
                <a16:creationId xmlns:a16="http://schemas.microsoft.com/office/drawing/2014/main" id="{32873F85-A78C-9A15-1172-5DCAF0B4681D}"/>
              </a:ext>
            </a:extLst>
          </p:cNvPr>
          <p:cNvSpPr txBox="1"/>
          <p:nvPr/>
        </p:nvSpPr>
        <p:spPr>
          <a:xfrm>
            <a:off x="7960295" y="4264945"/>
            <a:ext cx="2927053" cy="378565"/>
          </a:xfrm>
          <a:prstGeom prst="rect">
            <a:avLst/>
          </a:prstGeom>
          <a:solidFill>
            <a:schemeClr val="tx1"/>
          </a:solidFill>
        </p:spPr>
        <p:txBody>
          <a:bodyPr vert="horz" wrap="square" lIns="91440" tIns="91440" rIns="91440" bIns="91440" rtlCol="0" anchor="ctr" anchorCtr="0">
            <a:spAutoFit/>
          </a:bodyPr>
          <a:lstStyle/>
          <a:p>
            <a:pPr marL="17463">
              <a:lnSpc>
                <a:spcPct val="90000"/>
              </a:lnSpc>
              <a:spcBef>
                <a:spcPts val="600"/>
              </a:spcBef>
            </a:pPr>
            <a:r>
              <a:rPr lang="en-US" sz="1400" dirty="0">
                <a:solidFill>
                  <a:schemeClr val="bg1">
                    <a:lumMod val="50000"/>
                  </a:schemeClr>
                </a:solidFill>
                <a:latin typeface="Calibri" panose="020F0502020204030204"/>
              </a:rPr>
              <a:t>2-pair or </a:t>
            </a:r>
            <a:r>
              <a:rPr lang="en-US" sz="1400" dirty="0">
                <a:solidFill>
                  <a:schemeClr val="tx2"/>
                </a:solidFill>
                <a:latin typeface="Calibri" panose="020F0502020204030204"/>
              </a:rPr>
              <a:t>4-pair</a:t>
            </a:r>
            <a:r>
              <a:rPr lang="en-US" sz="1400" dirty="0">
                <a:solidFill>
                  <a:schemeClr val="bg1">
                    <a:lumMod val="50000"/>
                  </a:schemeClr>
                </a:solidFill>
                <a:latin typeface="Calibri" panose="020F0502020204030204"/>
              </a:rPr>
              <a:t> power (Type 3 &amp; 4)</a:t>
            </a:r>
          </a:p>
        </p:txBody>
      </p:sp>
    </p:spTree>
    <p:extLst>
      <p:ext uri="{BB962C8B-B14F-4D97-AF65-F5344CB8AC3E}">
        <p14:creationId xmlns:p14="http://schemas.microsoft.com/office/powerpoint/2010/main" val="36313245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up)">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fade">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P spid="41" grpId="0" animBg="1"/>
      <p:bldP spid="42" grpId="0" animBg="1"/>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heme/theme1.xml><?xml version="1.0" encoding="utf-8"?>
<a:theme xmlns:a="http://schemas.openxmlformats.org/drawingml/2006/main" name="3_CommScope Base">
  <a:themeElements>
    <a:clrScheme name="CommScope 2020">
      <a:dk1>
        <a:srgbClr val="000000"/>
      </a:dk1>
      <a:lt1>
        <a:srgbClr val="FFFFFF"/>
      </a:lt1>
      <a:dk2>
        <a:srgbClr val="FF008F"/>
      </a:dk2>
      <a:lt2>
        <a:srgbClr val="E7E6E6"/>
      </a:lt2>
      <a:accent1>
        <a:srgbClr val="6A1499"/>
      </a:accent1>
      <a:accent2>
        <a:srgbClr val="0039C1"/>
      </a:accent2>
      <a:accent3>
        <a:srgbClr val="00ADEF"/>
      </a:accent3>
      <a:accent4>
        <a:srgbClr val="00B250"/>
      </a:accent4>
      <a:accent5>
        <a:srgbClr val="BDE12A"/>
      </a:accent5>
      <a:accent6>
        <a:srgbClr val="FF7600"/>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defPPr marL="17463" marR="0" indent="0" algn="l" defTabSz="914400" rtl="0" eaLnBrk="1" fontAlgn="auto" latinLnBrk="0" hangingPunct="1">
          <a:lnSpc>
            <a:spcPct val="90000"/>
          </a:lnSpc>
          <a:spcBef>
            <a:spcPts val="1000"/>
          </a:spcBef>
          <a:spcAft>
            <a:spcPts val="0"/>
          </a:spcAft>
          <a:buClrTx/>
          <a:buSzTx/>
          <a:buFontTx/>
          <a:buNone/>
          <a:tabLst/>
          <a:defRPr kumimoji="0" sz="1400" b="0" i="0" u="none" strike="noStrike" kern="1200" cap="none" spc="0" normalizeH="0" baseline="0" noProof="0" dirty="0" smtClean="0">
            <a:ln>
              <a:noFill/>
            </a:ln>
            <a:solidFill>
              <a:sysClr val="windowText" lastClr="000000"/>
            </a:solidFill>
            <a:effectLst/>
            <a:uLnTx/>
            <a:uFillTx/>
            <a:ea typeface="+mn-ea"/>
            <a:cs typeface="+mn-cs"/>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vert="horz" wrap="square" lIns="91440" tIns="91440" rIns="91440" bIns="91440" rtlCol="0" anchor="ctr" anchorCtr="0">
        <a:spAutoFit/>
      </a:bodyPr>
      <a:lstStyle>
        <a:defPPr marL="17463" marR="0" algn="l" defTabSz="914400" rtl="0" eaLnBrk="1" fontAlgn="auto" latinLnBrk="0" hangingPunct="1">
          <a:lnSpc>
            <a:spcPct val="90000"/>
          </a:lnSpc>
          <a:spcBef>
            <a:spcPts val="1000"/>
          </a:spcBef>
          <a:spcAft>
            <a:spcPts val="0"/>
          </a:spcAft>
          <a:buClrTx/>
          <a:buSzTx/>
          <a:buFont typeface="Arial" panose="020B0604020202020204" pitchFamily="34" charset="0"/>
          <a:buNone/>
          <a:defRPr kumimoji="0" sz="1600" b="0" i="0" u="none" strike="noStrike" kern="1200" cap="none" spc="0" normalizeH="0" baseline="0" noProof="0" dirty="0" smtClean="0">
            <a:ln>
              <a:noFill/>
            </a:ln>
            <a:solidFill>
              <a:schemeClr val="tx1">
                <a:lumMod val="50000"/>
                <a:lumOff val="50000"/>
              </a:schemeClr>
            </a:solidFill>
            <a:effectLst/>
            <a:uLnTx/>
            <a:uFillTx/>
            <a:latin typeface="+mj-lt"/>
            <a:ea typeface="+mn-ea"/>
            <a:cs typeface="+mn-cs"/>
          </a:defRPr>
        </a:defPPr>
      </a:lstStyle>
    </a:txDef>
  </a:objectDefaults>
  <a:extraClrSchemeLst/>
  <a:extLst>
    <a:ext uri="{05A4C25C-085E-4340-85A3-A5531E510DB2}">
      <thm15:themeFamily xmlns:thm15="http://schemas.microsoft.com/office/thememl/2012/main" name="CommScope 2020 Template_DMDv3" id="{2AFF7D57-F07E-40E6-8047-53FC93FE0800}" vid="{3EE05FF4-B83F-47CE-8C92-73D1AE6A1151}"/>
    </a:ext>
  </a:extLst>
</a:theme>
</file>

<file path=ppt/theme/theme2.xml><?xml version="1.0" encoding="utf-8"?>
<a:theme xmlns:a="http://schemas.openxmlformats.org/drawingml/2006/main" name="5_CommScope Base">
  <a:themeElements>
    <a:clrScheme name="CommScope 2020">
      <a:dk1>
        <a:srgbClr val="000000"/>
      </a:dk1>
      <a:lt1>
        <a:srgbClr val="FFFFFF"/>
      </a:lt1>
      <a:dk2>
        <a:srgbClr val="FF008F"/>
      </a:dk2>
      <a:lt2>
        <a:srgbClr val="E7E6E6"/>
      </a:lt2>
      <a:accent1>
        <a:srgbClr val="6A1499"/>
      </a:accent1>
      <a:accent2>
        <a:srgbClr val="0039C1"/>
      </a:accent2>
      <a:accent3>
        <a:srgbClr val="00ADEF"/>
      </a:accent3>
      <a:accent4>
        <a:srgbClr val="00B250"/>
      </a:accent4>
      <a:accent5>
        <a:srgbClr val="BDE12A"/>
      </a:accent5>
      <a:accent6>
        <a:srgbClr val="FF7600"/>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defPPr marL="17463" marR="0" indent="0" algn="l" defTabSz="914400" rtl="0" eaLnBrk="1" fontAlgn="auto" latinLnBrk="0" hangingPunct="1">
          <a:lnSpc>
            <a:spcPct val="90000"/>
          </a:lnSpc>
          <a:spcBef>
            <a:spcPts val="1000"/>
          </a:spcBef>
          <a:spcAft>
            <a:spcPts val="0"/>
          </a:spcAft>
          <a:buClrTx/>
          <a:buSzTx/>
          <a:buFontTx/>
          <a:buNone/>
          <a:tabLst/>
          <a:defRPr kumimoji="0" sz="1400" b="0" i="0" u="none" strike="noStrike" kern="1200" cap="none" spc="0" normalizeH="0" baseline="0" noProof="0" dirty="0" smtClean="0">
            <a:ln>
              <a:noFill/>
            </a:ln>
            <a:solidFill>
              <a:sysClr val="windowText" lastClr="000000"/>
            </a:solidFill>
            <a:effectLst/>
            <a:uLnTx/>
            <a:uFillTx/>
            <a:ea typeface="+mn-ea"/>
            <a:cs typeface="+mn-cs"/>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vert="horz" wrap="square" lIns="91440" tIns="91440" rIns="91440" bIns="91440" rtlCol="0" anchor="ctr" anchorCtr="0">
        <a:spAutoFit/>
      </a:bodyPr>
      <a:lstStyle>
        <a:defPPr marL="17463" marR="0" algn="l" defTabSz="914400" rtl="0" eaLnBrk="1" fontAlgn="auto" latinLnBrk="0" hangingPunct="1">
          <a:lnSpc>
            <a:spcPct val="90000"/>
          </a:lnSpc>
          <a:spcBef>
            <a:spcPts val="1000"/>
          </a:spcBef>
          <a:spcAft>
            <a:spcPts val="0"/>
          </a:spcAft>
          <a:buClrTx/>
          <a:buSzTx/>
          <a:buFont typeface="Arial" panose="020B0604020202020204" pitchFamily="34" charset="0"/>
          <a:buNone/>
          <a:defRPr kumimoji="0" sz="1600" b="0" i="0" u="none" strike="noStrike" kern="1200" cap="none" spc="0" normalizeH="0" baseline="0" noProof="0" dirty="0" smtClean="0">
            <a:ln>
              <a:noFill/>
            </a:ln>
            <a:solidFill>
              <a:schemeClr val="tx1">
                <a:lumMod val="50000"/>
                <a:lumOff val="50000"/>
              </a:schemeClr>
            </a:solidFill>
            <a:effectLst/>
            <a:uLnTx/>
            <a:uFillTx/>
            <a:latin typeface="+mj-lt"/>
            <a:ea typeface="+mn-ea"/>
            <a:cs typeface="+mn-cs"/>
          </a:defRPr>
        </a:defPPr>
      </a:lstStyle>
    </a:txDef>
  </a:objectDefaults>
  <a:extraClrSchemeLst/>
  <a:extLst>
    <a:ext uri="{05A4C25C-085E-4340-85A3-A5531E510DB2}">
      <thm15:themeFamily xmlns:thm15="http://schemas.microsoft.com/office/thememl/2012/main" name="CommScope 2020 Template_DMDv3" id="{2AFF7D57-F07E-40E6-8047-53FC93FE0800}" vid="{3EE05FF4-B83F-47CE-8C92-73D1AE6A1151}"/>
    </a:ext>
  </a:extLst>
</a:theme>
</file>

<file path=ppt/theme/theme3.xml><?xml version="1.0" encoding="utf-8"?>
<a:theme xmlns:a="http://schemas.openxmlformats.org/drawingml/2006/main" name="4_CommScope Base">
  <a:themeElements>
    <a:clrScheme name="CommScope 2020">
      <a:dk1>
        <a:srgbClr val="000000"/>
      </a:dk1>
      <a:lt1>
        <a:srgbClr val="FFFFFF"/>
      </a:lt1>
      <a:dk2>
        <a:srgbClr val="FF008F"/>
      </a:dk2>
      <a:lt2>
        <a:srgbClr val="E7E6E6"/>
      </a:lt2>
      <a:accent1>
        <a:srgbClr val="6A1499"/>
      </a:accent1>
      <a:accent2>
        <a:srgbClr val="0039C1"/>
      </a:accent2>
      <a:accent3>
        <a:srgbClr val="00ADEF"/>
      </a:accent3>
      <a:accent4>
        <a:srgbClr val="00B250"/>
      </a:accent4>
      <a:accent5>
        <a:srgbClr val="BDE12A"/>
      </a:accent5>
      <a:accent6>
        <a:srgbClr val="FF7600"/>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defPPr marL="17463" marR="0" indent="0" algn="l" defTabSz="914400" rtl="0" eaLnBrk="1" fontAlgn="auto" latinLnBrk="0" hangingPunct="1">
          <a:lnSpc>
            <a:spcPct val="90000"/>
          </a:lnSpc>
          <a:spcBef>
            <a:spcPts val="1000"/>
          </a:spcBef>
          <a:spcAft>
            <a:spcPts val="0"/>
          </a:spcAft>
          <a:buClrTx/>
          <a:buSzTx/>
          <a:buFontTx/>
          <a:buNone/>
          <a:tabLst/>
          <a:defRPr kumimoji="0" sz="1400" b="0" i="0" u="none" strike="noStrike" kern="1200" cap="none" spc="0" normalizeH="0" baseline="0" noProof="0" dirty="0" smtClean="0">
            <a:ln>
              <a:noFill/>
            </a:ln>
            <a:solidFill>
              <a:sysClr val="windowText" lastClr="000000"/>
            </a:solidFill>
            <a:effectLst/>
            <a:uLnTx/>
            <a:uFillTx/>
            <a:ea typeface="+mn-ea"/>
            <a:cs typeface="+mn-cs"/>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vert="horz" wrap="square" lIns="91440" tIns="91440" rIns="91440" bIns="91440" rtlCol="0" anchor="ctr" anchorCtr="0">
        <a:spAutoFit/>
      </a:bodyPr>
      <a:lstStyle>
        <a:defPPr marL="17463" marR="0" algn="l" defTabSz="914400" rtl="0" eaLnBrk="1" fontAlgn="auto" latinLnBrk="0" hangingPunct="1">
          <a:lnSpc>
            <a:spcPct val="90000"/>
          </a:lnSpc>
          <a:spcBef>
            <a:spcPts val="1000"/>
          </a:spcBef>
          <a:spcAft>
            <a:spcPts val="0"/>
          </a:spcAft>
          <a:buClrTx/>
          <a:buSzTx/>
          <a:buFont typeface="Arial" panose="020B0604020202020204" pitchFamily="34" charset="0"/>
          <a:buNone/>
          <a:defRPr kumimoji="0" sz="1600" b="0" i="0" u="none" strike="noStrike" kern="1200" cap="none" spc="0" normalizeH="0" baseline="0" noProof="0" dirty="0" smtClean="0">
            <a:ln>
              <a:noFill/>
            </a:ln>
            <a:solidFill>
              <a:schemeClr val="tx1">
                <a:lumMod val="50000"/>
                <a:lumOff val="50000"/>
              </a:schemeClr>
            </a:solidFill>
            <a:effectLst/>
            <a:uLnTx/>
            <a:uFillTx/>
            <a:latin typeface="+mj-lt"/>
            <a:ea typeface="+mn-ea"/>
            <a:cs typeface="+mn-cs"/>
          </a:defRPr>
        </a:defPPr>
      </a:lstStyle>
    </a:txDef>
  </a:objectDefaults>
  <a:extraClrSchemeLst/>
  <a:extLst>
    <a:ext uri="{05A4C25C-085E-4340-85A3-A5531E510DB2}">
      <thm15:themeFamily xmlns:thm15="http://schemas.microsoft.com/office/thememl/2012/main" name="CommScope 2020 Template_DMDv3" id="{2AFF7D57-F07E-40E6-8047-53FC93FE0800}" vid="{3EE05FF4-B83F-47CE-8C92-73D1AE6A1151}"/>
    </a:ext>
  </a:extLst>
</a:theme>
</file>

<file path=ppt/theme/theme4.xml><?xml version="1.0" encoding="utf-8"?>
<a:theme xmlns:a="http://schemas.openxmlformats.org/drawingml/2006/main" name="2_CommScope Base">
  <a:themeElements>
    <a:clrScheme name="Custom 1">
      <a:dk1>
        <a:srgbClr val="000000"/>
      </a:dk1>
      <a:lt1>
        <a:srgbClr val="FFFFFF"/>
      </a:lt1>
      <a:dk2>
        <a:srgbClr val="FF008F"/>
      </a:dk2>
      <a:lt2>
        <a:srgbClr val="E7E6E6"/>
      </a:lt2>
      <a:accent1>
        <a:srgbClr val="0038C1"/>
      </a:accent1>
      <a:accent2>
        <a:srgbClr val="691499"/>
      </a:accent2>
      <a:accent3>
        <a:srgbClr val="00ADEF"/>
      </a:accent3>
      <a:accent4>
        <a:srgbClr val="00B250"/>
      </a:accent4>
      <a:accent5>
        <a:srgbClr val="BDE12A"/>
      </a:accent5>
      <a:accent6>
        <a:srgbClr val="FF7600"/>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chemeClr val="tx1"/>
          </a:solidFill>
        </a:ln>
      </a:spPr>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defPPr marL="17463" marR="0" indent="0" algn="l" defTabSz="914400" rtl="0" eaLnBrk="1" fontAlgn="auto" latinLnBrk="0" hangingPunct="1">
          <a:lnSpc>
            <a:spcPct val="90000"/>
          </a:lnSpc>
          <a:spcBef>
            <a:spcPts val="1000"/>
          </a:spcBef>
          <a:spcAft>
            <a:spcPts val="0"/>
          </a:spcAft>
          <a:buClrTx/>
          <a:buSzTx/>
          <a:buFontTx/>
          <a:buNone/>
          <a:tabLst/>
          <a:defRPr kumimoji="0" sz="1400" b="0" i="0" u="none" strike="noStrike" kern="1200" cap="none" spc="0" normalizeH="0" baseline="0" noProof="0" dirty="0" smtClean="0">
            <a:ln>
              <a:noFill/>
            </a:ln>
            <a:solidFill>
              <a:sysClr val="windowText" lastClr="000000"/>
            </a:solidFill>
            <a:effectLst/>
            <a:uLnTx/>
            <a:uFillTx/>
            <a:ea typeface="+mn-ea"/>
            <a:cs typeface="+mn-cs"/>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vert="horz" wrap="square" lIns="91440" tIns="91440" rIns="91440" bIns="91440" rtlCol="0" anchor="ctr" anchorCtr="0">
        <a:spAutoFit/>
      </a:bodyPr>
      <a:lstStyle>
        <a:defPPr marL="17463" marR="0" algn="l" defTabSz="914400" rtl="0" eaLnBrk="1" fontAlgn="auto" latinLnBrk="0" hangingPunct="1">
          <a:lnSpc>
            <a:spcPct val="90000"/>
          </a:lnSpc>
          <a:spcBef>
            <a:spcPts val="1000"/>
          </a:spcBef>
          <a:spcAft>
            <a:spcPts val="0"/>
          </a:spcAft>
          <a:buClrTx/>
          <a:buSzTx/>
          <a:buFont typeface="Arial" panose="020B0604020202020204" pitchFamily="34" charset="0"/>
          <a:buNone/>
          <a:defRPr kumimoji="0" sz="1600" b="0" i="0" u="none" strike="noStrike" kern="1200" cap="none" spc="0" normalizeH="0" baseline="0" noProof="0" dirty="0" smtClean="0">
            <a:ln>
              <a:noFill/>
            </a:ln>
            <a:effectLst/>
            <a:uLnTx/>
            <a:uFillTx/>
            <a:latin typeface="+mj-lt"/>
            <a:ea typeface="+mn-ea"/>
            <a:cs typeface="+mn-cs"/>
          </a:defRPr>
        </a:defPPr>
      </a:lstStyle>
    </a:txDef>
  </a:objectDefaults>
  <a:extraClrSchemeLst/>
  <a:extLst>
    <a:ext uri="{05A4C25C-085E-4340-85A3-A5531E510DB2}">
      <thm15:themeFamily xmlns:thm15="http://schemas.microsoft.com/office/thememl/2012/main" name="CS2020" id="{59ACD399-0DBD-4171-9794-87232D007270}" vid="{5A8BEB20-F8F8-42FB-848E-65BADD722747}"/>
    </a:ext>
  </a:extLst>
</a:theme>
</file>

<file path=ppt/theme/theme5.xml><?xml version="1.0" encoding="utf-8"?>
<a:theme xmlns:a="http://schemas.openxmlformats.org/drawingml/2006/main" name="CommScope Base">
  <a:themeElements>
    <a:clrScheme name="Custom 1">
      <a:dk1>
        <a:srgbClr val="000000"/>
      </a:dk1>
      <a:lt1>
        <a:srgbClr val="FFFFFF"/>
      </a:lt1>
      <a:dk2>
        <a:srgbClr val="FF008F"/>
      </a:dk2>
      <a:lt2>
        <a:srgbClr val="E7E6E6"/>
      </a:lt2>
      <a:accent1>
        <a:srgbClr val="0038C1"/>
      </a:accent1>
      <a:accent2>
        <a:srgbClr val="691499"/>
      </a:accent2>
      <a:accent3>
        <a:srgbClr val="00ADEF"/>
      </a:accent3>
      <a:accent4>
        <a:srgbClr val="00B250"/>
      </a:accent4>
      <a:accent5>
        <a:srgbClr val="BDE12A"/>
      </a:accent5>
      <a:accent6>
        <a:srgbClr val="FF7600"/>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chemeClr val="tx1"/>
          </a:solidFill>
        </a:ln>
      </a:spPr>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defPPr marL="17463" marR="0" indent="0" algn="l" defTabSz="914400" rtl="0" eaLnBrk="1" fontAlgn="auto" latinLnBrk="0" hangingPunct="1">
          <a:lnSpc>
            <a:spcPct val="90000"/>
          </a:lnSpc>
          <a:spcBef>
            <a:spcPts val="1000"/>
          </a:spcBef>
          <a:spcAft>
            <a:spcPts val="0"/>
          </a:spcAft>
          <a:buClrTx/>
          <a:buSzTx/>
          <a:buFontTx/>
          <a:buNone/>
          <a:tabLst/>
          <a:defRPr kumimoji="0" sz="1400" b="0" i="0" u="none" strike="noStrike" kern="1200" cap="none" spc="0" normalizeH="0" baseline="0" noProof="0" dirty="0" smtClean="0">
            <a:ln>
              <a:noFill/>
            </a:ln>
            <a:solidFill>
              <a:sysClr val="windowText" lastClr="000000"/>
            </a:solidFill>
            <a:effectLst/>
            <a:uLnTx/>
            <a:uFillTx/>
            <a:ea typeface="+mn-ea"/>
            <a:cs typeface="+mn-cs"/>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vert="horz" wrap="square" lIns="91440" tIns="91440" rIns="91440" bIns="91440" rtlCol="0" anchor="ctr" anchorCtr="0">
        <a:spAutoFit/>
      </a:bodyPr>
      <a:lstStyle>
        <a:defPPr marL="17463" marR="0" algn="l" defTabSz="914400" rtl="0" eaLnBrk="1" fontAlgn="auto" latinLnBrk="0" hangingPunct="1">
          <a:lnSpc>
            <a:spcPct val="90000"/>
          </a:lnSpc>
          <a:spcBef>
            <a:spcPts val="1000"/>
          </a:spcBef>
          <a:spcAft>
            <a:spcPts val="0"/>
          </a:spcAft>
          <a:buClrTx/>
          <a:buSzTx/>
          <a:buFont typeface="Arial" panose="020B0604020202020204" pitchFamily="34" charset="0"/>
          <a:buNone/>
          <a:defRPr kumimoji="0" sz="1600" b="0" i="0" u="none" strike="noStrike" kern="1200" cap="none" spc="0" normalizeH="0" baseline="0" noProof="0" dirty="0" smtClean="0">
            <a:ln>
              <a:noFill/>
            </a:ln>
            <a:effectLst/>
            <a:uLnTx/>
            <a:uFillTx/>
            <a:latin typeface="+mj-lt"/>
            <a:ea typeface="+mn-ea"/>
            <a:cs typeface="+mn-cs"/>
          </a:defRPr>
        </a:defPPr>
      </a:lstStyle>
    </a:txDef>
  </a:objectDefaults>
  <a:extraClrSchemeLst/>
  <a:extLst>
    <a:ext uri="{05A4C25C-085E-4340-85A3-A5531E510DB2}">
      <thm15:themeFamily xmlns:thm15="http://schemas.microsoft.com/office/thememl/2012/main" name="Presentation1" id="{FC9E9F49-6A47-B148-B5F5-44E7FC8E259E}" vid="{661A978A-F0B2-C846-9397-85EDC1396240}"/>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
    <a:dk1>
      <a:srgbClr val="000000"/>
    </a:dk1>
    <a:lt1>
      <a:srgbClr val="FFFFFF"/>
    </a:lt1>
    <a:dk2>
      <a:srgbClr val="FF008F"/>
    </a:dk2>
    <a:lt2>
      <a:srgbClr val="E7E6E6"/>
    </a:lt2>
    <a:accent1>
      <a:srgbClr val="0038C1"/>
    </a:accent1>
    <a:accent2>
      <a:srgbClr val="691499"/>
    </a:accent2>
    <a:accent3>
      <a:srgbClr val="00ADEF"/>
    </a:accent3>
    <a:accent4>
      <a:srgbClr val="00B250"/>
    </a:accent4>
    <a:accent5>
      <a:srgbClr val="BDE12A"/>
    </a:accent5>
    <a:accent6>
      <a:srgbClr val="FF7600"/>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SharedContentType xmlns="Microsoft.SharePoint.Taxonomy.ContentTypeSync" SourceId="b1bfeddd-c50a-45ec-b2f7-e172a6de0f6b" ContentTypeId="0x0101" PreviousValue="false" LastSyncTimeStamp="2022-03-22T04:16:53.87Z"/>
</file>

<file path=customXml/item4.xml><?xml version="1.0" encoding="utf-8"?>
<ct:contentTypeSchema xmlns:ct="http://schemas.microsoft.com/office/2006/metadata/contentType" xmlns:ma="http://schemas.microsoft.com/office/2006/metadata/properties/metaAttributes" ct:_="" ma:_="" ma:contentTypeName="Document" ma:contentTypeID="0x010100D332EFFBCF500C4793536BE096E97B9D" ma:contentTypeVersion="3" ma:contentTypeDescription="Create a new document." ma:contentTypeScope="" ma:versionID="7cdc7ae63f38957589f7e3639355ec11">
  <xsd:schema xmlns:xsd="http://www.w3.org/2001/XMLSchema" xmlns:xs="http://www.w3.org/2001/XMLSchema" xmlns:p="http://schemas.microsoft.com/office/2006/metadata/properties" xmlns:ns2="e3457f05-9e9d-44cb-a6c1-0c0f2ba32d9f" targetNamespace="http://schemas.microsoft.com/office/2006/metadata/properties" ma:root="true" ma:fieldsID="3446848dd4a1042d7f794817fef41357" ns2:_="">
    <xsd:import namespace="e3457f05-9e9d-44cb-a6c1-0c0f2ba32d9f"/>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457f05-9e9d-44cb-a6c1-0c0f2ba32d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72999A2-FF53-44EA-AB74-90D0B799611B}">
  <ds:schemaRefs>
    <ds:schemaRef ds:uri="http://schemas.microsoft.com/sharepoint/v3/contenttype/forms"/>
  </ds:schemaRefs>
</ds:datastoreItem>
</file>

<file path=customXml/itemProps2.xml><?xml version="1.0" encoding="utf-8"?>
<ds:datastoreItem xmlns:ds="http://schemas.openxmlformats.org/officeDocument/2006/customXml" ds:itemID="{B675FF5A-F46D-463A-9314-283E3EE23214}">
  <ds:schemaRefs>
    <ds:schemaRef ds:uri="http://purl.org/dc/elements/1.1/"/>
    <ds:schemaRef ds:uri="http://purl.org/dc/terms/"/>
    <ds:schemaRef ds:uri="http://purl.org/dc/dcmitype/"/>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e3457f05-9e9d-44cb-a6c1-0c0f2ba32d9f"/>
    <ds:schemaRef ds:uri="http://www.w3.org/XML/1998/namespace"/>
  </ds:schemaRefs>
</ds:datastoreItem>
</file>

<file path=customXml/itemProps3.xml><?xml version="1.0" encoding="utf-8"?>
<ds:datastoreItem xmlns:ds="http://schemas.openxmlformats.org/officeDocument/2006/customXml" ds:itemID="{8F0F7490-5172-416C-BFAA-D8983235D583}">
  <ds:schemaRefs>
    <ds:schemaRef ds:uri="Microsoft.SharePoint.Taxonomy.ContentTypeSync"/>
  </ds:schemaRefs>
</ds:datastoreItem>
</file>

<file path=customXml/itemProps4.xml><?xml version="1.0" encoding="utf-8"?>
<ds:datastoreItem xmlns:ds="http://schemas.openxmlformats.org/officeDocument/2006/customXml" ds:itemID="{73ADA768-4666-4BE5-81E6-E8DBAC7C5B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3457f05-9e9d-44cb-a6c1-0c0f2ba32d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38836</TotalTime>
  <Words>3250</Words>
  <Application>Microsoft Office PowerPoint</Application>
  <PresentationFormat>Widescreen</PresentationFormat>
  <Paragraphs>515</Paragraphs>
  <Slides>26</Slides>
  <Notes>26</Notes>
  <HiddenSlides>1</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26</vt:i4>
      </vt:variant>
    </vt:vector>
  </HeadingPairs>
  <TitlesOfParts>
    <vt:vector size="39" baseType="lpstr">
      <vt:lpstr>Aptos</vt:lpstr>
      <vt:lpstr>Arial</vt:lpstr>
      <vt:lpstr>Calibri</vt:lpstr>
      <vt:lpstr>Calibri Light</vt:lpstr>
      <vt:lpstr>Google Sans</vt:lpstr>
      <vt:lpstr>roboto</vt:lpstr>
      <vt:lpstr>Segoe UI</vt:lpstr>
      <vt:lpstr>System Font Regular</vt:lpstr>
      <vt:lpstr>3_CommScope Base</vt:lpstr>
      <vt:lpstr>5_CommScope Base</vt:lpstr>
      <vt:lpstr>4_CommScope Base</vt:lpstr>
      <vt:lpstr>2_CommScope Base</vt:lpstr>
      <vt:lpstr>CommScope Base</vt:lpstr>
      <vt:lpstr>Introducing Extended Reach Solutions </vt:lpstr>
      <vt:lpstr>PowerPoint Presentation</vt:lpstr>
      <vt:lpstr>PowerPoint Presentation</vt:lpstr>
      <vt:lpstr>PowerPoint Presentation</vt:lpstr>
      <vt:lpstr>PowerPoint Presentation</vt:lpstr>
      <vt:lpstr>Extended distance solutions Introducing FiberREACH™</vt:lpstr>
      <vt:lpstr>PowerPoint Presentation</vt:lpstr>
      <vt:lpstr>PowerPoint Presentation</vt:lpstr>
      <vt:lpstr>PowerPoint Presentation</vt:lpstr>
      <vt:lpstr>PowerPoint Presentation</vt:lpstr>
      <vt:lpstr>PowerPoint Presentation</vt:lpstr>
      <vt:lpstr>PowerPoint Presentation</vt:lpstr>
      <vt:lpstr>FiberREACH solution</vt:lpstr>
      <vt:lpstr>FiberREACH solution: 3 steps</vt:lpstr>
      <vt:lpstr>FiberREACH solution: 3 steps</vt:lpstr>
      <vt:lpstr>FiberREACH solution: 3 steps</vt:lpstr>
      <vt:lpstr>FiberREACH solution: 3 steps</vt:lpstr>
      <vt:lpstr>FiberREACH solution: 3 steps</vt:lpstr>
      <vt:lpstr>FiberREACH solution: 3 steps</vt:lpstr>
      <vt:lpstr>Centralized fiber optic networking—P2P with power</vt:lpstr>
      <vt:lpstr>Typical passive optical network architecture—with POWER </vt:lpstr>
      <vt:lpstr>PowerPoint Presentation</vt:lpstr>
      <vt:lpstr>PowerPoint Presentation</vt:lpstr>
      <vt:lpstr>PowerPoint Presentation</vt:lpstr>
      <vt:lpstr>Real deployment pictures</vt:lpstr>
      <vt:lpstr>Real deployment pictures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Q2 2020 Quarterly Sales Review</dc:title>
  <dc:creator>rdiaz@commscope.com</dc:creator>
  <cp:lastModifiedBy>Klimczak, Arkadiusz</cp:lastModifiedBy>
  <cp:revision>36</cp:revision>
  <cp:lastPrinted>2021-01-28T09:54:34Z</cp:lastPrinted>
  <dcterms:created xsi:type="dcterms:W3CDTF">2020-06-23T14:16:05Z</dcterms:created>
  <dcterms:modified xsi:type="dcterms:W3CDTF">2025-12-02T11:04:55Z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0x010100D332EFFBCF500C4793536BE096E97B9D</vt:lpwstr>
  </property>
  <property fmtid="{D5CDD505-2E9C-101B-9397-08002B2CF9AE}" pid="3" name="_dlc_DocIdItemGuid">
    <vt:lpwstr>cacdc7bd-d877-427b-85fa-2c2fc8dd62b6</vt:lpwstr>
  </property>
  <property fmtid="{D5CDD505-2E9C-101B-9397-08002B2CF9AE}" pid="4" name="OwlContentTargetOptionsFour">
    <vt:lpwstr/>
  </property>
  <property fmtid="{D5CDD505-2E9C-101B-9397-08002B2CF9AE}" pid="5" name="OwlLanguage">
    <vt:lpwstr>24;#English|31148347-f36f-41b1-b951-ca8e11773e28</vt:lpwstr>
  </property>
  <property fmtid="{D5CDD505-2E9C-101B-9397-08002B2CF9AE}" pid="6" name="OwlTags">
    <vt:lpwstr/>
  </property>
  <property fmtid="{D5CDD505-2E9C-101B-9397-08002B2CF9AE}" pid="7" name="OwlDocPortalCategory">
    <vt:lpwstr/>
  </property>
  <property fmtid="{D5CDD505-2E9C-101B-9397-08002B2CF9AE}" pid="8" name="OwlContentTargetOptionsTwo">
    <vt:lpwstr/>
  </property>
  <property fmtid="{D5CDD505-2E9C-101B-9397-08002B2CF9AE}" pid="9" name="OwlContentTargetOptionsThree">
    <vt:lpwstr/>
  </property>
  <property fmtid="{D5CDD505-2E9C-101B-9397-08002B2CF9AE}" pid="10" name="OwlDepartment">
    <vt:lpwstr>149;#Sales ＆ Marketing|015aaaf0-43dd-47ad-81a7-0f5a7ffbd0a2</vt:lpwstr>
  </property>
  <property fmtid="{D5CDD505-2E9C-101B-9397-08002B2CF9AE}" pid="11" name="OwlRegionCountry">
    <vt:lpwstr>122;#(All Regions)|1ec0c624-a634-4fc6-b575-6625ac5f6ac2</vt:lpwstr>
  </property>
  <property fmtid="{D5CDD505-2E9C-101B-9397-08002B2CF9AE}" pid="12" name="OwlContentTargetOptionsOne">
    <vt:lpwstr/>
  </property>
  <property fmtid="{D5CDD505-2E9C-101B-9397-08002B2CF9AE}" pid="13" name="MediaServiceImageTags">
    <vt:lpwstr/>
  </property>
</Properties>
</file>